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3"/>
  </p:notesMasterIdLst>
  <p:handoutMasterIdLst>
    <p:handoutMasterId r:id="rId184"/>
  </p:handoutMasterIdLst>
  <p:sldIdLst>
    <p:sldId id="283" r:id="rId2"/>
    <p:sldId id="280" r:id="rId3"/>
    <p:sldId id="356" r:id="rId4"/>
    <p:sldId id="357" r:id="rId5"/>
    <p:sldId id="358" r:id="rId6"/>
    <p:sldId id="359" r:id="rId7"/>
    <p:sldId id="361" r:id="rId8"/>
    <p:sldId id="362" r:id="rId9"/>
    <p:sldId id="363" r:id="rId10"/>
    <p:sldId id="370" r:id="rId11"/>
    <p:sldId id="372" r:id="rId12"/>
    <p:sldId id="541" r:id="rId13"/>
    <p:sldId id="364" r:id="rId14"/>
    <p:sldId id="365" r:id="rId15"/>
    <p:sldId id="371" r:id="rId16"/>
    <p:sldId id="373" r:id="rId17"/>
    <p:sldId id="368" r:id="rId18"/>
    <p:sldId id="305" r:id="rId19"/>
    <p:sldId id="374" r:id="rId20"/>
    <p:sldId id="369" r:id="rId21"/>
    <p:sldId id="542" r:id="rId22"/>
    <p:sldId id="375" r:id="rId23"/>
    <p:sldId id="381" r:id="rId24"/>
    <p:sldId id="384" r:id="rId25"/>
    <p:sldId id="382" r:id="rId26"/>
    <p:sldId id="378" r:id="rId27"/>
    <p:sldId id="379" r:id="rId28"/>
    <p:sldId id="392" r:id="rId29"/>
    <p:sldId id="393" r:id="rId30"/>
    <p:sldId id="380" r:id="rId31"/>
    <p:sldId id="543" r:id="rId32"/>
    <p:sldId id="385" r:id="rId33"/>
    <p:sldId id="394" r:id="rId34"/>
    <p:sldId id="395" r:id="rId35"/>
    <p:sldId id="391" r:id="rId36"/>
    <p:sldId id="388" r:id="rId37"/>
    <p:sldId id="389" r:id="rId38"/>
    <p:sldId id="398" r:id="rId39"/>
    <p:sldId id="397" r:id="rId40"/>
    <p:sldId id="399" r:id="rId41"/>
    <p:sldId id="390" r:id="rId42"/>
    <p:sldId id="540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440" r:id="rId81"/>
    <p:sldId id="441" r:id="rId82"/>
    <p:sldId id="442" r:id="rId83"/>
    <p:sldId id="443" r:id="rId84"/>
    <p:sldId id="444" r:id="rId85"/>
    <p:sldId id="445" r:id="rId86"/>
    <p:sldId id="446" r:id="rId87"/>
    <p:sldId id="447" r:id="rId88"/>
    <p:sldId id="448" r:id="rId89"/>
    <p:sldId id="449" r:id="rId90"/>
    <p:sldId id="450" r:id="rId91"/>
    <p:sldId id="451" r:id="rId92"/>
    <p:sldId id="452" r:id="rId93"/>
    <p:sldId id="453" r:id="rId94"/>
    <p:sldId id="454" r:id="rId95"/>
    <p:sldId id="455" r:id="rId96"/>
    <p:sldId id="456" r:id="rId97"/>
    <p:sldId id="457" r:id="rId98"/>
    <p:sldId id="458" r:id="rId99"/>
    <p:sldId id="459" r:id="rId100"/>
    <p:sldId id="460" r:id="rId101"/>
    <p:sldId id="461" r:id="rId102"/>
    <p:sldId id="462" r:id="rId103"/>
    <p:sldId id="463" r:id="rId104"/>
    <p:sldId id="464" r:id="rId105"/>
    <p:sldId id="465" r:id="rId106"/>
    <p:sldId id="466" r:id="rId107"/>
    <p:sldId id="467" r:id="rId108"/>
    <p:sldId id="468" r:id="rId109"/>
    <p:sldId id="469" r:id="rId110"/>
    <p:sldId id="470" r:id="rId111"/>
    <p:sldId id="471" r:id="rId112"/>
    <p:sldId id="472" r:id="rId113"/>
    <p:sldId id="473" r:id="rId114"/>
    <p:sldId id="474" r:id="rId115"/>
    <p:sldId id="475" r:id="rId116"/>
    <p:sldId id="476" r:id="rId117"/>
    <p:sldId id="477" r:id="rId118"/>
    <p:sldId id="478" r:id="rId119"/>
    <p:sldId id="479" r:id="rId120"/>
    <p:sldId id="480" r:id="rId121"/>
    <p:sldId id="481" r:id="rId122"/>
    <p:sldId id="482" r:id="rId123"/>
    <p:sldId id="483" r:id="rId124"/>
    <p:sldId id="484" r:id="rId125"/>
    <p:sldId id="485" r:id="rId126"/>
    <p:sldId id="486" r:id="rId127"/>
    <p:sldId id="487" r:id="rId128"/>
    <p:sldId id="488" r:id="rId129"/>
    <p:sldId id="489" r:id="rId130"/>
    <p:sldId id="490" r:id="rId131"/>
    <p:sldId id="491" r:id="rId132"/>
    <p:sldId id="492" r:id="rId133"/>
    <p:sldId id="493" r:id="rId134"/>
    <p:sldId id="494" r:id="rId135"/>
    <p:sldId id="495" r:id="rId136"/>
    <p:sldId id="496" r:id="rId137"/>
    <p:sldId id="497" r:id="rId138"/>
    <p:sldId id="498" r:id="rId139"/>
    <p:sldId id="499" r:id="rId140"/>
    <p:sldId id="500" r:id="rId141"/>
    <p:sldId id="501" r:id="rId142"/>
    <p:sldId id="502" r:id="rId143"/>
    <p:sldId id="503" r:id="rId144"/>
    <p:sldId id="504" r:id="rId145"/>
    <p:sldId id="505" r:id="rId146"/>
    <p:sldId id="506" r:id="rId147"/>
    <p:sldId id="507" r:id="rId148"/>
    <p:sldId id="508" r:id="rId149"/>
    <p:sldId id="509" r:id="rId150"/>
    <p:sldId id="510" r:id="rId151"/>
    <p:sldId id="511" r:id="rId152"/>
    <p:sldId id="512" r:id="rId153"/>
    <p:sldId id="518" r:id="rId154"/>
    <p:sldId id="513" r:id="rId155"/>
    <p:sldId id="514" r:id="rId156"/>
    <p:sldId id="515" r:id="rId157"/>
    <p:sldId id="516" r:id="rId158"/>
    <p:sldId id="517" r:id="rId159"/>
    <p:sldId id="519" r:id="rId160"/>
    <p:sldId id="544" r:id="rId161"/>
    <p:sldId id="520" r:id="rId162"/>
    <p:sldId id="521" r:id="rId163"/>
    <p:sldId id="522" r:id="rId164"/>
    <p:sldId id="523" r:id="rId165"/>
    <p:sldId id="524" r:id="rId166"/>
    <p:sldId id="525" r:id="rId167"/>
    <p:sldId id="545" r:id="rId168"/>
    <p:sldId id="526" r:id="rId169"/>
    <p:sldId id="527" r:id="rId170"/>
    <p:sldId id="528" r:id="rId171"/>
    <p:sldId id="529" r:id="rId172"/>
    <p:sldId id="530" r:id="rId173"/>
    <p:sldId id="531" r:id="rId174"/>
    <p:sldId id="532" r:id="rId175"/>
    <p:sldId id="533" r:id="rId176"/>
    <p:sldId id="534" r:id="rId177"/>
    <p:sldId id="535" r:id="rId178"/>
    <p:sldId id="536" r:id="rId179"/>
    <p:sldId id="537" r:id="rId180"/>
    <p:sldId id="538" r:id="rId181"/>
    <p:sldId id="539" r:id="rId182"/>
  </p:sldIdLst>
  <p:sldSz cx="9144000" cy="6858000" type="screen4x3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8000"/>
    <a:srgbClr val="00FF00"/>
    <a:srgbClr val="3399FF"/>
    <a:srgbClr val="FFFFCC"/>
    <a:srgbClr val="FF00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vertBarState="minimized" horzBarState="maximized">
    <p:restoredLeft sz="29611" autoAdjust="0"/>
    <p:restoredTop sz="95644" autoAdjust="0"/>
  </p:normalViewPr>
  <p:slideViewPr>
    <p:cSldViewPr>
      <p:cViewPr varScale="1">
        <p:scale>
          <a:sx n="46" d="100"/>
          <a:sy n="46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12"/>
    </p:cViewPr>
  </p:sorterViewPr>
  <p:notesViewPr>
    <p:cSldViewPr>
      <p:cViewPr>
        <p:scale>
          <a:sx n="200" d="100"/>
          <a:sy n="200" d="100"/>
        </p:scale>
        <p:origin x="-78" y="-7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3.xml"/><Relationship Id="rId3" Type="http://schemas.openxmlformats.org/officeDocument/2006/relationships/slide" Target="slides/slide43.xml"/><Relationship Id="rId7" Type="http://schemas.openxmlformats.org/officeDocument/2006/relationships/slide" Target="slides/slide154.xml"/><Relationship Id="rId2" Type="http://schemas.openxmlformats.org/officeDocument/2006/relationships/slide" Target="slides/slide11.xml"/><Relationship Id="rId1" Type="http://schemas.openxmlformats.org/officeDocument/2006/relationships/slide" Target="slides/slide2.xml"/><Relationship Id="rId6" Type="http://schemas.openxmlformats.org/officeDocument/2006/relationships/slide" Target="slides/slide153.xml"/><Relationship Id="rId5" Type="http://schemas.openxmlformats.org/officeDocument/2006/relationships/slide" Target="slides/slide98.xml"/><Relationship Id="rId4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1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11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4.wmf"/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2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42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2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1.wmf"/><Relationship Id="rId5" Type="http://schemas.openxmlformats.org/officeDocument/2006/relationships/image" Target="../media/image145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1.wmf"/><Relationship Id="rId7" Type="http://schemas.openxmlformats.org/officeDocument/2006/relationships/image" Target="../media/image164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56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56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12" Type="http://schemas.openxmlformats.org/officeDocument/2006/relationships/image" Target="../media/image185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11" Type="http://schemas.openxmlformats.org/officeDocument/2006/relationships/image" Target="../media/image184.wmf"/><Relationship Id="rId5" Type="http://schemas.openxmlformats.org/officeDocument/2006/relationships/image" Target="../media/image178.wmf"/><Relationship Id="rId10" Type="http://schemas.openxmlformats.org/officeDocument/2006/relationships/image" Target="../media/image183.wmf"/><Relationship Id="rId4" Type="http://schemas.openxmlformats.org/officeDocument/2006/relationships/image" Target="../media/image177.wmf"/><Relationship Id="rId9" Type="http://schemas.openxmlformats.org/officeDocument/2006/relationships/image" Target="../media/image182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83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11" Type="http://schemas.openxmlformats.org/officeDocument/2006/relationships/image" Target="../media/image185.wmf"/><Relationship Id="rId5" Type="http://schemas.openxmlformats.org/officeDocument/2006/relationships/image" Target="../media/image178.wmf"/><Relationship Id="rId10" Type="http://schemas.openxmlformats.org/officeDocument/2006/relationships/image" Target="../media/image182.wmf"/><Relationship Id="rId4" Type="http://schemas.openxmlformats.org/officeDocument/2006/relationships/image" Target="../media/image177.wmf"/><Relationship Id="rId9" Type="http://schemas.openxmlformats.org/officeDocument/2006/relationships/image" Target="../media/image184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12" Type="http://schemas.openxmlformats.org/officeDocument/2006/relationships/image" Target="../media/image186.wmf"/><Relationship Id="rId2" Type="http://schemas.openxmlformats.org/officeDocument/2006/relationships/image" Target="../media/image183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11" Type="http://schemas.openxmlformats.org/officeDocument/2006/relationships/image" Target="../media/image185.wmf"/><Relationship Id="rId5" Type="http://schemas.openxmlformats.org/officeDocument/2006/relationships/image" Target="../media/image178.wmf"/><Relationship Id="rId10" Type="http://schemas.openxmlformats.org/officeDocument/2006/relationships/image" Target="../media/image182.wmf"/><Relationship Id="rId4" Type="http://schemas.openxmlformats.org/officeDocument/2006/relationships/image" Target="../media/image177.wmf"/><Relationship Id="rId9" Type="http://schemas.openxmlformats.org/officeDocument/2006/relationships/image" Target="../media/image18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8.wmf"/><Relationship Id="rId7" Type="http://schemas.openxmlformats.org/officeDocument/2006/relationships/image" Target="../media/image184.wmf"/><Relationship Id="rId2" Type="http://schemas.openxmlformats.org/officeDocument/2006/relationships/image" Target="../media/image176.wmf"/><Relationship Id="rId1" Type="http://schemas.openxmlformats.org/officeDocument/2006/relationships/image" Target="../media/image186.wmf"/><Relationship Id="rId6" Type="http://schemas.openxmlformats.org/officeDocument/2006/relationships/image" Target="../media/image181.wmf"/><Relationship Id="rId11" Type="http://schemas.openxmlformats.org/officeDocument/2006/relationships/image" Target="../media/image183.wmf"/><Relationship Id="rId5" Type="http://schemas.openxmlformats.org/officeDocument/2006/relationships/image" Target="../media/image180.wmf"/><Relationship Id="rId10" Type="http://schemas.openxmlformats.org/officeDocument/2006/relationships/image" Target="../media/image185.wmf"/><Relationship Id="rId4" Type="http://schemas.openxmlformats.org/officeDocument/2006/relationships/image" Target="../media/image179.wmf"/><Relationship Id="rId9" Type="http://schemas.openxmlformats.org/officeDocument/2006/relationships/image" Target="../media/image177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4" Type="http://schemas.openxmlformats.org/officeDocument/2006/relationships/image" Target="../media/image203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204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wmf"/><Relationship Id="rId1" Type="http://schemas.openxmlformats.org/officeDocument/2006/relationships/image" Target="../media/image205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42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42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image" Target="../media/image226.wmf"/><Relationship Id="rId18" Type="http://schemas.openxmlformats.org/officeDocument/2006/relationships/image" Target="../media/image231.wmf"/><Relationship Id="rId3" Type="http://schemas.openxmlformats.org/officeDocument/2006/relationships/image" Target="../media/image216.wmf"/><Relationship Id="rId21" Type="http://schemas.openxmlformats.org/officeDocument/2006/relationships/image" Target="../media/image234.wmf"/><Relationship Id="rId7" Type="http://schemas.openxmlformats.org/officeDocument/2006/relationships/image" Target="../media/image220.wmf"/><Relationship Id="rId12" Type="http://schemas.openxmlformats.org/officeDocument/2006/relationships/image" Target="../media/image225.wmf"/><Relationship Id="rId17" Type="http://schemas.openxmlformats.org/officeDocument/2006/relationships/image" Target="../media/image230.wmf"/><Relationship Id="rId2" Type="http://schemas.openxmlformats.org/officeDocument/2006/relationships/image" Target="../media/image215.wmf"/><Relationship Id="rId16" Type="http://schemas.openxmlformats.org/officeDocument/2006/relationships/image" Target="../media/image229.wmf"/><Relationship Id="rId20" Type="http://schemas.openxmlformats.org/officeDocument/2006/relationships/image" Target="../media/image233.wmf"/><Relationship Id="rId1" Type="http://schemas.openxmlformats.org/officeDocument/2006/relationships/image" Target="../media/image214.wmf"/><Relationship Id="rId6" Type="http://schemas.openxmlformats.org/officeDocument/2006/relationships/image" Target="../media/image219.wmf"/><Relationship Id="rId11" Type="http://schemas.openxmlformats.org/officeDocument/2006/relationships/image" Target="../media/image224.wmf"/><Relationship Id="rId5" Type="http://schemas.openxmlformats.org/officeDocument/2006/relationships/image" Target="../media/image218.wmf"/><Relationship Id="rId15" Type="http://schemas.openxmlformats.org/officeDocument/2006/relationships/image" Target="../media/image228.wmf"/><Relationship Id="rId10" Type="http://schemas.openxmlformats.org/officeDocument/2006/relationships/image" Target="../media/image223.wmf"/><Relationship Id="rId19" Type="http://schemas.openxmlformats.org/officeDocument/2006/relationships/image" Target="../media/image232.wmf"/><Relationship Id="rId4" Type="http://schemas.openxmlformats.org/officeDocument/2006/relationships/image" Target="../media/image217.wmf"/><Relationship Id="rId9" Type="http://schemas.openxmlformats.org/officeDocument/2006/relationships/image" Target="../media/image222.wmf"/><Relationship Id="rId14" Type="http://schemas.openxmlformats.org/officeDocument/2006/relationships/image" Target="../media/image227.wmf"/></Relationships>
</file>

<file path=ppt/drawings/_rels/vmlDrawing8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image" Target="../media/image226.wmf"/><Relationship Id="rId18" Type="http://schemas.openxmlformats.org/officeDocument/2006/relationships/image" Target="../media/image239.wmf"/><Relationship Id="rId3" Type="http://schemas.openxmlformats.org/officeDocument/2006/relationships/image" Target="../media/image216.wmf"/><Relationship Id="rId7" Type="http://schemas.openxmlformats.org/officeDocument/2006/relationships/image" Target="../media/image237.wmf"/><Relationship Id="rId12" Type="http://schemas.openxmlformats.org/officeDocument/2006/relationships/image" Target="../media/image225.wmf"/><Relationship Id="rId17" Type="http://schemas.openxmlformats.org/officeDocument/2006/relationships/image" Target="../media/image238.wmf"/><Relationship Id="rId2" Type="http://schemas.openxmlformats.org/officeDocument/2006/relationships/image" Target="../media/image215.wmf"/><Relationship Id="rId16" Type="http://schemas.openxmlformats.org/officeDocument/2006/relationships/image" Target="../media/image233.wmf"/><Relationship Id="rId1" Type="http://schemas.openxmlformats.org/officeDocument/2006/relationships/image" Target="../media/image214.wmf"/><Relationship Id="rId6" Type="http://schemas.openxmlformats.org/officeDocument/2006/relationships/image" Target="../media/image236.wmf"/><Relationship Id="rId11" Type="http://schemas.openxmlformats.org/officeDocument/2006/relationships/image" Target="../media/image224.wmf"/><Relationship Id="rId5" Type="http://schemas.openxmlformats.org/officeDocument/2006/relationships/image" Target="../media/image235.wmf"/><Relationship Id="rId15" Type="http://schemas.openxmlformats.org/officeDocument/2006/relationships/image" Target="../media/image232.wmf"/><Relationship Id="rId10" Type="http://schemas.openxmlformats.org/officeDocument/2006/relationships/image" Target="../media/image223.wmf"/><Relationship Id="rId19" Type="http://schemas.openxmlformats.org/officeDocument/2006/relationships/image" Target="../media/image240.wmf"/><Relationship Id="rId4" Type="http://schemas.openxmlformats.org/officeDocument/2006/relationships/image" Target="../media/image217.wmf"/><Relationship Id="rId9" Type="http://schemas.openxmlformats.org/officeDocument/2006/relationships/image" Target="../media/image222.wmf"/><Relationship Id="rId14" Type="http://schemas.openxmlformats.org/officeDocument/2006/relationships/image" Target="../media/image227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r>
              <a:rPr lang="en-US" altLang="ja-JP" smtClean="0"/>
              <a:t>3</a:t>
            </a:r>
            <a:r>
              <a:rPr lang="ja-JP" altLang="en-US" smtClean="0"/>
              <a:t>．</a:t>
            </a:r>
            <a:r>
              <a:rPr lang="ja-JP" altLang="en-US" dirty="0"/>
              <a:t>ソート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 smtClean="0"/>
            </a:lvl1pPr>
          </a:lstStyle>
          <a:p>
            <a:pPr>
              <a:defRPr/>
            </a:pPr>
            <a:r>
              <a:rPr lang="en-US" altLang="ja-JP" dirty="0" smtClean="0"/>
              <a:t>2010/5/7(</a:t>
            </a:r>
            <a:r>
              <a:rPr lang="ja-JP" altLang="en-US" dirty="0"/>
              <a:t>金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A826AEC6-D68A-402E-810D-1021022CDB3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58A7256-FE48-404B-9F06-C4ABA3ACBFB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3C739-8D0A-4E26-8020-8B1DC8E13799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CDF09-C952-4805-A1E4-C530DA3959CE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54E07-F25B-42A0-B16C-2B416DE0CB74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72B9C-806E-4555-A506-B2030B1BB69B}" type="slidenum">
              <a:rPr lang="en-US" altLang="ja-JP" smtClean="0"/>
              <a:pPr/>
              <a:t>72</a:t>
            </a:fld>
            <a:endParaRPr lang="en-US" altLang="ja-JP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1499-B896-4C42-B421-6208DED45B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14CB-FE2A-4A65-B945-BFD5B3AF45F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012A-696B-44BB-9AB4-29EBB42EC35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A353-AD72-4B54-A44F-0584CB9F27A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4630-9373-4605-94DE-DB176186979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BB47-E1C3-4C2C-A8BF-6FCC01C864F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ACEB-BC61-4D20-9480-5727D59AEA7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11CC-495E-41EA-B686-1F1824281E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E258-95D3-4D64-8FB8-F72CB550FC6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EE20-4432-4659-894B-A90D60ADCB1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E973-8208-49BC-9977-18A834B13D9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4EBE399-67C9-4DD4-89CE-8336C30F3FF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59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70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73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6.bin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oleObject" Target="../embeddings/oleObject194.bin"/><Relationship Id="rId18" Type="http://schemas.openxmlformats.org/officeDocument/2006/relationships/oleObject" Target="../embeddings/oleObject199.bin"/><Relationship Id="rId26" Type="http://schemas.openxmlformats.org/officeDocument/2006/relationships/oleObject" Target="../embeddings/oleObject207.bin"/><Relationship Id="rId3" Type="http://schemas.openxmlformats.org/officeDocument/2006/relationships/oleObject" Target="../embeddings/oleObject184.bin"/><Relationship Id="rId21" Type="http://schemas.openxmlformats.org/officeDocument/2006/relationships/oleObject" Target="../embeddings/oleObject202.bin"/><Relationship Id="rId7" Type="http://schemas.openxmlformats.org/officeDocument/2006/relationships/oleObject" Target="../embeddings/oleObject188.bin"/><Relationship Id="rId12" Type="http://schemas.openxmlformats.org/officeDocument/2006/relationships/oleObject" Target="../embeddings/oleObject193.bin"/><Relationship Id="rId17" Type="http://schemas.openxmlformats.org/officeDocument/2006/relationships/oleObject" Target="../embeddings/oleObject198.bin"/><Relationship Id="rId25" Type="http://schemas.openxmlformats.org/officeDocument/2006/relationships/oleObject" Target="../embeddings/oleObject20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7.bin"/><Relationship Id="rId20" Type="http://schemas.openxmlformats.org/officeDocument/2006/relationships/oleObject" Target="../embeddings/oleObject201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87.bin"/><Relationship Id="rId11" Type="http://schemas.openxmlformats.org/officeDocument/2006/relationships/oleObject" Target="../embeddings/oleObject192.bin"/><Relationship Id="rId24" Type="http://schemas.openxmlformats.org/officeDocument/2006/relationships/oleObject" Target="../embeddings/oleObject205.bin"/><Relationship Id="rId5" Type="http://schemas.openxmlformats.org/officeDocument/2006/relationships/oleObject" Target="../embeddings/oleObject186.bin"/><Relationship Id="rId15" Type="http://schemas.openxmlformats.org/officeDocument/2006/relationships/oleObject" Target="../embeddings/oleObject196.bin"/><Relationship Id="rId23" Type="http://schemas.openxmlformats.org/officeDocument/2006/relationships/oleObject" Target="../embeddings/oleObject204.bin"/><Relationship Id="rId10" Type="http://schemas.openxmlformats.org/officeDocument/2006/relationships/oleObject" Target="../embeddings/oleObject191.bin"/><Relationship Id="rId19" Type="http://schemas.openxmlformats.org/officeDocument/2006/relationships/oleObject" Target="../embeddings/oleObject200.bin"/><Relationship Id="rId4" Type="http://schemas.openxmlformats.org/officeDocument/2006/relationships/oleObject" Target="../embeddings/oleObject185.bin"/><Relationship Id="rId9" Type="http://schemas.openxmlformats.org/officeDocument/2006/relationships/oleObject" Target="../embeddings/oleObject190.bin"/><Relationship Id="rId14" Type="http://schemas.openxmlformats.org/officeDocument/2006/relationships/oleObject" Target="../embeddings/oleObject195.bin"/><Relationship Id="rId22" Type="http://schemas.openxmlformats.org/officeDocument/2006/relationships/oleObject" Target="../embeddings/oleObject20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11.bin"/><Relationship Id="rId5" Type="http://schemas.openxmlformats.org/officeDocument/2006/relationships/oleObject" Target="../embeddings/oleObject210.bin"/><Relationship Id="rId4" Type="http://schemas.openxmlformats.org/officeDocument/2006/relationships/oleObject" Target="../embeddings/oleObject209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17.bin"/><Relationship Id="rId5" Type="http://schemas.openxmlformats.org/officeDocument/2006/relationships/oleObject" Target="../embeddings/oleObject216.bin"/><Relationship Id="rId10" Type="http://schemas.openxmlformats.org/officeDocument/2006/relationships/oleObject" Target="../embeddings/oleObject221.bin"/><Relationship Id="rId4" Type="http://schemas.openxmlformats.org/officeDocument/2006/relationships/oleObject" Target="../embeddings/oleObject215.bin"/><Relationship Id="rId9" Type="http://schemas.openxmlformats.org/officeDocument/2006/relationships/oleObject" Target="../embeddings/oleObject220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25.bin"/><Relationship Id="rId5" Type="http://schemas.openxmlformats.org/officeDocument/2006/relationships/oleObject" Target="../embeddings/oleObject224.bin"/><Relationship Id="rId10" Type="http://schemas.openxmlformats.org/officeDocument/2006/relationships/oleObject" Target="../embeddings/oleObject229.bin"/><Relationship Id="rId4" Type="http://schemas.openxmlformats.org/officeDocument/2006/relationships/oleObject" Target="../embeddings/oleObject223.bin"/><Relationship Id="rId9" Type="http://schemas.openxmlformats.org/officeDocument/2006/relationships/oleObject" Target="../embeddings/oleObject228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231.bin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oleObject" Target="../embeddings/oleObject242.bin"/><Relationship Id="rId18" Type="http://schemas.openxmlformats.org/officeDocument/2006/relationships/oleObject" Target="../embeddings/oleObject247.bin"/><Relationship Id="rId26" Type="http://schemas.openxmlformats.org/officeDocument/2006/relationships/oleObject" Target="../embeddings/oleObject255.bin"/><Relationship Id="rId3" Type="http://schemas.openxmlformats.org/officeDocument/2006/relationships/oleObject" Target="../embeddings/oleObject232.bin"/><Relationship Id="rId21" Type="http://schemas.openxmlformats.org/officeDocument/2006/relationships/oleObject" Target="../embeddings/oleObject250.bin"/><Relationship Id="rId34" Type="http://schemas.openxmlformats.org/officeDocument/2006/relationships/oleObject" Target="../embeddings/oleObject263.bin"/><Relationship Id="rId7" Type="http://schemas.openxmlformats.org/officeDocument/2006/relationships/oleObject" Target="../embeddings/oleObject236.bin"/><Relationship Id="rId12" Type="http://schemas.openxmlformats.org/officeDocument/2006/relationships/oleObject" Target="../embeddings/oleObject241.bin"/><Relationship Id="rId17" Type="http://schemas.openxmlformats.org/officeDocument/2006/relationships/oleObject" Target="../embeddings/oleObject246.bin"/><Relationship Id="rId25" Type="http://schemas.openxmlformats.org/officeDocument/2006/relationships/oleObject" Target="../embeddings/oleObject254.bin"/><Relationship Id="rId33" Type="http://schemas.openxmlformats.org/officeDocument/2006/relationships/oleObject" Target="../embeddings/oleObject26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5.bin"/><Relationship Id="rId20" Type="http://schemas.openxmlformats.org/officeDocument/2006/relationships/oleObject" Target="../embeddings/oleObject249.bin"/><Relationship Id="rId29" Type="http://schemas.openxmlformats.org/officeDocument/2006/relationships/oleObject" Target="../embeddings/oleObject258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35.bin"/><Relationship Id="rId11" Type="http://schemas.openxmlformats.org/officeDocument/2006/relationships/oleObject" Target="../embeddings/oleObject240.bin"/><Relationship Id="rId24" Type="http://schemas.openxmlformats.org/officeDocument/2006/relationships/oleObject" Target="../embeddings/oleObject253.bin"/><Relationship Id="rId32" Type="http://schemas.openxmlformats.org/officeDocument/2006/relationships/oleObject" Target="../embeddings/oleObject261.bin"/><Relationship Id="rId5" Type="http://schemas.openxmlformats.org/officeDocument/2006/relationships/oleObject" Target="../embeddings/oleObject234.bin"/><Relationship Id="rId15" Type="http://schemas.openxmlformats.org/officeDocument/2006/relationships/oleObject" Target="../embeddings/oleObject244.bin"/><Relationship Id="rId23" Type="http://schemas.openxmlformats.org/officeDocument/2006/relationships/oleObject" Target="../embeddings/oleObject252.bin"/><Relationship Id="rId28" Type="http://schemas.openxmlformats.org/officeDocument/2006/relationships/oleObject" Target="../embeddings/oleObject257.bin"/><Relationship Id="rId36" Type="http://schemas.openxmlformats.org/officeDocument/2006/relationships/oleObject" Target="../embeddings/oleObject265.bin"/><Relationship Id="rId10" Type="http://schemas.openxmlformats.org/officeDocument/2006/relationships/oleObject" Target="../embeddings/oleObject239.bin"/><Relationship Id="rId19" Type="http://schemas.openxmlformats.org/officeDocument/2006/relationships/oleObject" Target="../embeddings/oleObject248.bin"/><Relationship Id="rId31" Type="http://schemas.openxmlformats.org/officeDocument/2006/relationships/oleObject" Target="../embeddings/oleObject260.bin"/><Relationship Id="rId4" Type="http://schemas.openxmlformats.org/officeDocument/2006/relationships/oleObject" Target="../embeddings/oleObject233.bin"/><Relationship Id="rId9" Type="http://schemas.openxmlformats.org/officeDocument/2006/relationships/oleObject" Target="../embeddings/oleObject238.bin"/><Relationship Id="rId14" Type="http://schemas.openxmlformats.org/officeDocument/2006/relationships/oleObject" Target="../embeddings/oleObject243.bin"/><Relationship Id="rId22" Type="http://schemas.openxmlformats.org/officeDocument/2006/relationships/oleObject" Target="../embeddings/oleObject251.bin"/><Relationship Id="rId27" Type="http://schemas.openxmlformats.org/officeDocument/2006/relationships/oleObject" Target="../embeddings/oleObject256.bin"/><Relationship Id="rId30" Type="http://schemas.openxmlformats.org/officeDocument/2006/relationships/oleObject" Target="../embeddings/oleObject259.bin"/><Relationship Id="rId35" Type="http://schemas.openxmlformats.org/officeDocument/2006/relationships/oleObject" Target="../embeddings/oleObject264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13" Type="http://schemas.openxmlformats.org/officeDocument/2006/relationships/oleObject" Target="../embeddings/oleObject276.bin"/><Relationship Id="rId18" Type="http://schemas.openxmlformats.org/officeDocument/2006/relationships/oleObject" Target="../embeddings/oleObject281.bin"/><Relationship Id="rId26" Type="http://schemas.openxmlformats.org/officeDocument/2006/relationships/oleObject" Target="../embeddings/oleObject289.bin"/><Relationship Id="rId3" Type="http://schemas.openxmlformats.org/officeDocument/2006/relationships/oleObject" Target="../embeddings/oleObject266.bin"/><Relationship Id="rId21" Type="http://schemas.openxmlformats.org/officeDocument/2006/relationships/oleObject" Target="../embeddings/oleObject284.bin"/><Relationship Id="rId34" Type="http://schemas.openxmlformats.org/officeDocument/2006/relationships/oleObject" Target="../embeddings/oleObject297.bin"/><Relationship Id="rId7" Type="http://schemas.openxmlformats.org/officeDocument/2006/relationships/oleObject" Target="../embeddings/oleObject270.bin"/><Relationship Id="rId12" Type="http://schemas.openxmlformats.org/officeDocument/2006/relationships/oleObject" Target="../embeddings/oleObject275.bin"/><Relationship Id="rId17" Type="http://schemas.openxmlformats.org/officeDocument/2006/relationships/oleObject" Target="../embeddings/oleObject280.bin"/><Relationship Id="rId25" Type="http://schemas.openxmlformats.org/officeDocument/2006/relationships/oleObject" Target="../embeddings/oleObject288.bin"/><Relationship Id="rId33" Type="http://schemas.openxmlformats.org/officeDocument/2006/relationships/oleObject" Target="../embeddings/oleObject296.bin"/><Relationship Id="rId38" Type="http://schemas.openxmlformats.org/officeDocument/2006/relationships/oleObject" Target="../embeddings/oleObject30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79.bin"/><Relationship Id="rId20" Type="http://schemas.openxmlformats.org/officeDocument/2006/relationships/oleObject" Target="../embeddings/oleObject283.bin"/><Relationship Id="rId29" Type="http://schemas.openxmlformats.org/officeDocument/2006/relationships/oleObject" Target="../embeddings/oleObject292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69.bin"/><Relationship Id="rId11" Type="http://schemas.openxmlformats.org/officeDocument/2006/relationships/oleObject" Target="../embeddings/oleObject274.bin"/><Relationship Id="rId24" Type="http://schemas.openxmlformats.org/officeDocument/2006/relationships/oleObject" Target="../embeddings/oleObject287.bin"/><Relationship Id="rId32" Type="http://schemas.openxmlformats.org/officeDocument/2006/relationships/oleObject" Target="../embeddings/oleObject295.bin"/><Relationship Id="rId37" Type="http://schemas.openxmlformats.org/officeDocument/2006/relationships/oleObject" Target="../embeddings/oleObject300.bin"/><Relationship Id="rId5" Type="http://schemas.openxmlformats.org/officeDocument/2006/relationships/oleObject" Target="../embeddings/oleObject268.bin"/><Relationship Id="rId15" Type="http://schemas.openxmlformats.org/officeDocument/2006/relationships/oleObject" Target="../embeddings/oleObject278.bin"/><Relationship Id="rId23" Type="http://schemas.openxmlformats.org/officeDocument/2006/relationships/oleObject" Target="../embeddings/oleObject286.bin"/><Relationship Id="rId28" Type="http://schemas.openxmlformats.org/officeDocument/2006/relationships/oleObject" Target="../embeddings/oleObject291.bin"/><Relationship Id="rId36" Type="http://schemas.openxmlformats.org/officeDocument/2006/relationships/oleObject" Target="../embeddings/oleObject299.bin"/><Relationship Id="rId10" Type="http://schemas.openxmlformats.org/officeDocument/2006/relationships/oleObject" Target="../embeddings/oleObject273.bin"/><Relationship Id="rId19" Type="http://schemas.openxmlformats.org/officeDocument/2006/relationships/oleObject" Target="../embeddings/oleObject282.bin"/><Relationship Id="rId31" Type="http://schemas.openxmlformats.org/officeDocument/2006/relationships/oleObject" Target="../embeddings/oleObject294.bin"/><Relationship Id="rId4" Type="http://schemas.openxmlformats.org/officeDocument/2006/relationships/oleObject" Target="../embeddings/oleObject267.bin"/><Relationship Id="rId9" Type="http://schemas.openxmlformats.org/officeDocument/2006/relationships/oleObject" Target="../embeddings/oleObject272.bin"/><Relationship Id="rId14" Type="http://schemas.openxmlformats.org/officeDocument/2006/relationships/oleObject" Target="../embeddings/oleObject277.bin"/><Relationship Id="rId22" Type="http://schemas.openxmlformats.org/officeDocument/2006/relationships/oleObject" Target="../embeddings/oleObject285.bin"/><Relationship Id="rId27" Type="http://schemas.openxmlformats.org/officeDocument/2006/relationships/oleObject" Target="../embeddings/oleObject290.bin"/><Relationship Id="rId30" Type="http://schemas.openxmlformats.org/officeDocument/2006/relationships/oleObject" Target="../embeddings/oleObject293.bin"/><Relationship Id="rId35" Type="http://schemas.openxmlformats.org/officeDocument/2006/relationships/oleObject" Target="../embeddings/oleObject298.bin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8.bin"/><Relationship Id="rId13" Type="http://schemas.openxmlformats.org/officeDocument/2006/relationships/oleObject" Target="../embeddings/oleObject313.bin"/><Relationship Id="rId18" Type="http://schemas.openxmlformats.org/officeDocument/2006/relationships/oleObject" Target="../embeddings/oleObject318.bin"/><Relationship Id="rId26" Type="http://schemas.openxmlformats.org/officeDocument/2006/relationships/oleObject" Target="../embeddings/oleObject326.bin"/><Relationship Id="rId3" Type="http://schemas.openxmlformats.org/officeDocument/2006/relationships/oleObject" Target="../embeddings/oleObject303.bin"/><Relationship Id="rId21" Type="http://schemas.openxmlformats.org/officeDocument/2006/relationships/oleObject" Target="../embeddings/oleObject321.bin"/><Relationship Id="rId34" Type="http://schemas.openxmlformats.org/officeDocument/2006/relationships/oleObject" Target="../embeddings/oleObject334.bin"/><Relationship Id="rId7" Type="http://schemas.openxmlformats.org/officeDocument/2006/relationships/oleObject" Target="../embeddings/oleObject307.bin"/><Relationship Id="rId12" Type="http://schemas.openxmlformats.org/officeDocument/2006/relationships/oleObject" Target="../embeddings/oleObject312.bin"/><Relationship Id="rId17" Type="http://schemas.openxmlformats.org/officeDocument/2006/relationships/oleObject" Target="../embeddings/oleObject317.bin"/><Relationship Id="rId25" Type="http://schemas.openxmlformats.org/officeDocument/2006/relationships/oleObject" Target="../embeddings/oleObject325.bin"/><Relationship Id="rId33" Type="http://schemas.openxmlformats.org/officeDocument/2006/relationships/oleObject" Target="../embeddings/oleObject33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6.bin"/><Relationship Id="rId20" Type="http://schemas.openxmlformats.org/officeDocument/2006/relationships/oleObject" Target="../embeddings/oleObject320.bin"/><Relationship Id="rId29" Type="http://schemas.openxmlformats.org/officeDocument/2006/relationships/oleObject" Target="../embeddings/oleObject329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06.bin"/><Relationship Id="rId11" Type="http://schemas.openxmlformats.org/officeDocument/2006/relationships/oleObject" Target="../embeddings/oleObject311.bin"/><Relationship Id="rId24" Type="http://schemas.openxmlformats.org/officeDocument/2006/relationships/oleObject" Target="../embeddings/oleObject324.bin"/><Relationship Id="rId32" Type="http://schemas.openxmlformats.org/officeDocument/2006/relationships/oleObject" Target="../embeddings/oleObject332.bin"/><Relationship Id="rId37" Type="http://schemas.openxmlformats.org/officeDocument/2006/relationships/oleObject" Target="../embeddings/oleObject337.bin"/><Relationship Id="rId5" Type="http://schemas.openxmlformats.org/officeDocument/2006/relationships/oleObject" Target="../embeddings/oleObject305.bin"/><Relationship Id="rId15" Type="http://schemas.openxmlformats.org/officeDocument/2006/relationships/oleObject" Target="../embeddings/oleObject315.bin"/><Relationship Id="rId23" Type="http://schemas.openxmlformats.org/officeDocument/2006/relationships/oleObject" Target="../embeddings/oleObject323.bin"/><Relationship Id="rId28" Type="http://schemas.openxmlformats.org/officeDocument/2006/relationships/oleObject" Target="../embeddings/oleObject328.bin"/><Relationship Id="rId36" Type="http://schemas.openxmlformats.org/officeDocument/2006/relationships/oleObject" Target="../embeddings/oleObject336.bin"/><Relationship Id="rId10" Type="http://schemas.openxmlformats.org/officeDocument/2006/relationships/oleObject" Target="../embeddings/oleObject310.bin"/><Relationship Id="rId19" Type="http://schemas.openxmlformats.org/officeDocument/2006/relationships/oleObject" Target="../embeddings/oleObject319.bin"/><Relationship Id="rId31" Type="http://schemas.openxmlformats.org/officeDocument/2006/relationships/oleObject" Target="../embeddings/oleObject331.bin"/><Relationship Id="rId4" Type="http://schemas.openxmlformats.org/officeDocument/2006/relationships/oleObject" Target="../embeddings/oleObject304.bin"/><Relationship Id="rId9" Type="http://schemas.openxmlformats.org/officeDocument/2006/relationships/oleObject" Target="../embeddings/oleObject309.bin"/><Relationship Id="rId14" Type="http://schemas.openxmlformats.org/officeDocument/2006/relationships/oleObject" Target="../embeddings/oleObject314.bin"/><Relationship Id="rId22" Type="http://schemas.openxmlformats.org/officeDocument/2006/relationships/oleObject" Target="../embeddings/oleObject322.bin"/><Relationship Id="rId27" Type="http://schemas.openxmlformats.org/officeDocument/2006/relationships/oleObject" Target="../embeddings/oleObject327.bin"/><Relationship Id="rId30" Type="http://schemas.openxmlformats.org/officeDocument/2006/relationships/oleObject" Target="../embeddings/oleObject330.bin"/><Relationship Id="rId35" Type="http://schemas.openxmlformats.org/officeDocument/2006/relationships/oleObject" Target="../embeddings/oleObject335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3.bin"/><Relationship Id="rId13" Type="http://schemas.openxmlformats.org/officeDocument/2006/relationships/oleObject" Target="../embeddings/oleObject348.bin"/><Relationship Id="rId18" Type="http://schemas.openxmlformats.org/officeDocument/2006/relationships/oleObject" Target="../embeddings/oleObject353.bin"/><Relationship Id="rId26" Type="http://schemas.openxmlformats.org/officeDocument/2006/relationships/oleObject" Target="../embeddings/oleObject361.bin"/><Relationship Id="rId3" Type="http://schemas.openxmlformats.org/officeDocument/2006/relationships/oleObject" Target="../embeddings/oleObject338.bin"/><Relationship Id="rId21" Type="http://schemas.openxmlformats.org/officeDocument/2006/relationships/oleObject" Target="../embeddings/oleObject356.bin"/><Relationship Id="rId7" Type="http://schemas.openxmlformats.org/officeDocument/2006/relationships/oleObject" Target="../embeddings/oleObject342.bin"/><Relationship Id="rId12" Type="http://schemas.openxmlformats.org/officeDocument/2006/relationships/oleObject" Target="../embeddings/oleObject347.bin"/><Relationship Id="rId17" Type="http://schemas.openxmlformats.org/officeDocument/2006/relationships/oleObject" Target="../embeddings/oleObject352.bin"/><Relationship Id="rId25" Type="http://schemas.openxmlformats.org/officeDocument/2006/relationships/oleObject" Target="../embeddings/oleObject360.bin"/><Relationship Id="rId33" Type="http://schemas.openxmlformats.org/officeDocument/2006/relationships/oleObject" Target="../embeddings/oleObject36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1.bin"/><Relationship Id="rId20" Type="http://schemas.openxmlformats.org/officeDocument/2006/relationships/oleObject" Target="../embeddings/oleObject355.bin"/><Relationship Id="rId29" Type="http://schemas.openxmlformats.org/officeDocument/2006/relationships/oleObject" Target="../embeddings/oleObject364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341.bin"/><Relationship Id="rId11" Type="http://schemas.openxmlformats.org/officeDocument/2006/relationships/oleObject" Target="../embeddings/oleObject346.bin"/><Relationship Id="rId24" Type="http://schemas.openxmlformats.org/officeDocument/2006/relationships/oleObject" Target="../embeddings/oleObject359.bin"/><Relationship Id="rId32" Type="http://schemas.openxmlformats.org/officeDocument/2006/relationships/oleObject" Target="../embeddings/oleObject367.bin"/><Relationship Id="rId5" Type="http://schemas.openxmlformats.org/officeDocument/2006/relationships/oleObject" Target="../embeddings/oleObject340.bin"/><Relationship Id="rId15" Type="http://schemas.openxmlformats.org/officeDocument/2006/relationships/oleObject" Target="../embeddings/oleObject350.bin"/><Relationship Id="rId23" Type="http://schemas.openxmlformats.org/officeDocument/2006/relationships/oleObject" Target="../embeddings/oleObject358.bin"/><Relationship Id="rId28" Type="http://schemas.openxmlformats.org/officeDocument/2006/relationships/oleObject" Target="../embeddings/oleObject363.bin"/><Relationship Id="rId10" Type="http://schemas.openxmlformats.org/officeDocument/2006/relationships/oleObject" Target="../embeddings/oleObject345.bin"/><Relationship Id="rId19" Type="http://schemas.openxmlformats.org/officeDocument/2006/relationships/oleObject" Target="../embeddings/oleObject354.bin"/><Relationship Id="rId31" Type="http://schemas.openxmlformats.org/officeDocument/2006/relationships/oleObject" Target="../embeddings/oleObject366.bin"/><Relationship Id="rId4" Type="http://schemas.openxmlformats.org/officeDocument/2006/relationships/oleObject" Target="../embeddings/oleObject339.bin"/><Relationship Id="rId9" Type="http://schemas.openxmlformats.org/officeDocument/2006/relationships/oleObject" Target="../embeddings/oleObject344.bin"/><Relationship Id="rId14" Type="http://schemas.openxmlformats.org/officeDocument/2006/relationships/oleObject" Target="../embeddings/oleObject349.bin"/><Relationship Id="rId22" Type="http://schemas.openxmlformats.org/officeDocument/2006/relationships/oleObject" Target="../embeddings/oleObject357.bin"/><Relationship Id="rId27" Type="http://schemas.openxmlformats.org/officeDocument/2006/relationships/oleObject" Target="../embeddings/oleObject362.bin"/><Relationship Id="rId30" Type="http://schemas.openxmlformats.org/officeDocument/2006/relationships/oleObject" Target="../embeddings/oleObject36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2.bin"/><Relationship Id="rId7" Type="http://schemas.openxmlformats.org/officeDocument/2006/relationships/oleObject" Target="../embeddings/oleObject3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75.bin"/><Relationship Id="rId5" Type="http://schemas.openxmlformats.org/officeDocument/2006/relationships/oleObject" Target="../embeddings/oleObject374.bin"/><Relationship Id="rId4" Type="http://schemas.openxmlformats.org/officeDocument/2006/relationships/oleObject" Target="../embeddings/oleObject373.bin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9.bin"/><Relationship Id="rId7" Type="http://schemas.openxmlformats.org/officeDocument/2006/relationships/oleObject" Target="../embeddings/oleObject3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82.bin"/><Relationship Id="rId5" Type="http://schemas.openxmlformats.org/officeDocument/2006/relationships/oleObject" Target="../embeddings/oleObject381.bin"/><Relationship Id="rId4" Type="http://schemas.openxmlformats.org/officeDocument/2006/relationships/oleObject" Target="../embeddings/oleObject380.bin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0.bin"/><Relationship Id="rId3" Type="http://schemas.openxmlformats.org/officeDocument/2006/relationships/oleObject" Target="../embeddings/oleObject385.bin"/><Relationship Id="rId7" Type="http://schemas.openxmlformats.org/officeDocument/2006/relationships/oleObject" Target="../embeddings/oleObject3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88.bin"/><Relationship Id="rId5" Type="http://schemas.openxmlformats.org/officeDocument/2006/relationships/oleObject" Target="../embeddings/oleObject387.bin"/><Relationship Id="rId4" Type="http://schemas.openxmlformats.org/officeDocument/2006/relationships/oleObject" Target="../embeddings/oleObject386.bin"/><Relationship Id="rId9" Type="http://schemas.openxmlformats.org/officeDocument/2006/relationships/oleObject" Target="../embeddings/oleObject39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393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397.bin"/><Relationship Id="rId5" Type="http://schemas.openxmlformats.org/officeDocument/2006/relationships/oleObject" Target="../embeddings/oleObject396.bin"/><Relationship Id="rId4" Type="http://schemas.openxmlformats.org/officeDocument/2006/relationships/oleObject" Target="../embeddings/oleObject395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401.bin"/><Relationship Id="rId5" Type="http://schemas.openxmlformats.org/officeDocument/2006/relationships/oleObject" Target="../embeddings/oleObject400.bin"/><Relationship Id="rId4" Type="http://schemas.openxmlformats.org/officeDocument/2006/relationships/oleObject" Target="../embeddings/oleObject399.bin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408.bin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9.bin"/><Relationship Id="rId7" Type="http://schemas.openxmlformats.org/officeDocument/2006/relationships/oleObject" Target="../embeddings/oleObject4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412.bin"/><Relationship Id="rId5" Type="http://schemas.openxmlformats.org/officeDocument/2006/relationships/oleObject" Target="../embeddings/oleObject411.bin"/><Relationship Id="rId4" Type="http://schemas.openxmlformats.org/officeDocument/2006/relationships/oleObject" Target="../embeddings/oleObject410.bin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9.bin"/><Relationship Id="rId3" Type="http://schemas.openxmlformats.org/officeDocument/2006/relationships/oleObject" Target="../embeddings/oleObject414.bin"/><Relationship Id="rId7" Type="http://schemas.openxmlformats.org/officeDocument/2006/relationships/oleObject" Target="../embeddings/oleObject4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417.bin"/><Relationship Id="rId5" Type="http://schemas.openxmlformats.org/officeDocument/2006/relationships/oleObject" Target="../embeddings/oleObject416.bin"/><Relationship Id="rId4" Type="http://schemas.openxmlformats.org/officeDocument/2006/relationships/oleObject" Target="../embeddings/oleObject415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0.bin"/><Relationship Id="rId7" Type="http://schemas.openxmlformats.org/officeDocument/2006/relationships/oleObject" Target="../embeddings/oleObject4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423.bin"/><Relationship Id="rId5" Type="http://schemas.openxmlformats.org/officeDocument/2006/relationships/oleObject" Target="../embeddings/oleObject422.bin"/><Relationship Id="rId4" Type="http://schemas.openxmlformats.org/officeDocument/2006/relationships/oleObject" Target="../embeddings/oleObject421.bin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1.bin"/><Relationship Id="rId13" Type="http://schemas.openxmlformats.org/officeDocument/2006/relationships/oleObject" Target="../embeddings/oleObject436.bin"/><Relationship Id="rId18" Type="http://schemas.openxmlformats.org/officeDocument/2006/relationships/oleObject" Target="../embeddings/oleObject441.bin"/><Relationship Id="rId26" Type="http://schemas.openxmlformats.org/officeDocument/2006/relationships/oleObject" Target="../embeddings/oleObject449.bin"/><Relationship Id="rId39" Type="http://schemas.openxmlformats.org/officeDocument/2006/relationships/oleObject" Target="../embeddings/oleObject462.bin"/><Relationship Id="rId3" Type="http://schemas.openxmlformats.org/officeDocument/2006/relationships/oleObject" Target="../embeddings/oleObject426.bin"/><Relationship Id="rId21" Type="http://schemas.openxmlformats.org/officeDocument/2006/relationships/oleObject" Target="../embeddings/oleObject444.bin"/><Relationship Id="rId34" Type="http://schemas.openxmlformats.org/officeDocument/2006/relationships/oleObject" Target="../embeddings/oleObject457.bin"/><Relationship Id="rId7" Type="http://schemas.openxmlformats.org/officeDocument/2006/relationships/oleObject" Target="../embeddings/oleObject430.bin"/><Relationship Id="rId12" Type="http://schemas.openxmlformats.org/officeDocument/2006/relationships/oleObject" Target="../embeddings/oleObject435.bin"/><Relationship Id="rId17" Type="http://schemas.openxmlformats.org/officeDocument/2006/relationships/oleObject" Target="../embeddings/oleObject440.bin"/><Relationship Id="rId25" Type="http://schemas.openxmlformats.org/officeDocument/2006/relationships/oleObject" Target="../embeddings/oleObject448.bin"/><Relationship Id="rId33" Type="http://schemas.openxmlformats.org/officeDocument/2006/relationships/oleObject" Target="../embeddings/oleObject456.bin"/><Relationship Id="rId38" Type="http://schemas.openxmlformats.org/officeDocument/2006/relationships/oleObject" Target="../embeddings/oleObject46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9.bin"/><Relationship Id="rId20" Type="http://schemas.openxmlformats.org/officeDocument/2006/relationships/oleObject" Target="../embeddings/oleObject443.bin"/><Relationship Id="rId29" Type="http://schemas.openxmlformats.org/officeDocument/2006/relationships/oleObject" Target="../embeddings/oleObject452.bin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429.bin"/><Relationship Id="rId11" Type="http://schemas.openxmlformats.org/officeDocument/2006/relationships/oleObject" Target="../embeddings/oleObject434.bin"/><Relationship Id="rId24" Type="http://schemas.openxmlformats.org/officeDocument/2006/relationships/oleObject" Target="../embeddings/oleObject447.bin"/><Relationship Id="rId32" Type="http://schemas.openxmlformats.org/officeDocument/2006/relationships/oleObject" Target="../embeddings/oleObject455.bin"/><Relationship Id="rId37" Type="http://schemas.openxmlformats.org/officeDocument/2006/relationships/oleObject" Target="../embeddings/oleObject460.bin"/><Relationship Id="rId40" Type="http://schemas.openxmlformats.org/officeDocument/2006/relationships/oleObject" Target="../embeddings/oleObject463.bin"/><Relationship Id="rId5" Type="http://schemas.openxmlformats.org/officeDocument/2006/relationships/oleObject" Target="../embeddings/oleObject428.bin"/><Relationship Id="rId15" Type="http://schemas.openxmlformats.org/officeDocument/2006/relationships/oleObject" Target="../embeddings/oleObject438.bin"/><Relationship Id="rId23" Type="http://schemas.openxmlformats.org/officeDocument/2006/relationships/oleObject" Target="../embeddings/oleObject446.bin"/><Relationship Id="rId28" Type="http://schemas.openxmlformats.org/officeDocument/2006/relationships/oleObject" Target="../embeddings/oleObject451.bin"/><Relationship Id="rId36" Type="http://schemas.openxmlformats.org/officeDocument/2006/relationships/oleObject" Target="../embeddings/oleObject459.bin"/><Relationship Id="rId10" Type="http://schemas.openxmlformats.org/officeDocument/2006/relationships/oleObject" Target="../embeddings/oleObject433.bin"/><Relationship Id="rId19" Type="http://schemas.openxmlformats.org/officeDocument/2006/relationships/oleObject" Target="../embeddings/oleObject442.bin"/><Relationship Id="rId31" Type="http://schemas.openxmlformats.org/officeDocument/2006/relationships/oleObject" Target="../embeddings/oleObject454.bin"/><Relationship Id="rId4" Type="http://schemas.openxmlformats.org/officeDocument/2006/relationships/oleObject" Target="../embeddings/oleObject427.bin"/><Relationship Id="rId9" Type="http://schemas.openxmlformats.org/officeDocument/2006/relationships/oleObject" Target="../embeddings/oleObject432.bin"/><Relationship Id="rId14" Type="http://schemas.openxmlformats.org/officeDocument/2006/relationships/oleObject" Target="../embeddings/oleObject437.bin"/><Relationship Id="rId22" Type="http://schemas.openxmlformats.org/officeDocument/2006/relationships/oleObject" Target="../embeddings/oleObject445.bin"/><Relationship Id="rId27" Type="http://schemas.openxmlformats.org/officeDocument/2006/relationships/oleObject" Target="../embeddings/oleObject450.bin"/><Relationship Id="rId30" Type="http://schemas.openxmlformats.org/officeDocument/2006/relationships/oleObject" Target="../embeddings/oleObject453.bin"/><Relationship Id="rId35" Type="http://schemas.openxmlformats.org/officeDocument/2006/relationships/oleObject" Target="../embeddings/oleObject458.bin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9.bin"/><Relationship Id="rId13" Type="http://schemas.openxmlformats.org/officeDocument/2006/relationships/oleObject" Target="../embeddings/oleObject474.bin"/><Relationship Id="rId18" Type="http://schemas.openxmlformats.org/officeDocument/2006/relationships/oleObject" Target="../embeddings/oleObject479.bin"/><Relationship Id="rId26" Type="http://schemas.openxmlformats.org/officeDocument/2006/relationships/oleObject" Target="../embeddings/oleObject487.bin"/><Relationship Id="rId39" Type="http://schemas.openxmlformats.org/officeDocument/2006/relationships/oleObject" Target="../embeddings/oleObject500.bin"/><Relationship Id="rId3" Type="http://schemas.openxmlformats.org/officeDocument/2006/relationships/oleObject" Target="../embeddings/oleObject464.bin"/><Relationship Id="rId21" Type="http://schemas.openxmlformats.org/officeDocument/2006/relationships/oleObject" Target="../embeddings/oleObject482.bin"/><Relationship Id="rId34" Type="http://schemas.openxmlformats.org/officeDocument/2006/relationships/oleObject" Target="../embeddings/oleObject495.bin"/><Relationship Id="rId42" Type="http://schemas.openxmlformats.org/officeDocument/2006/relationships/oleObject" Target="../embeddings/oleObject503.bin"/><Relationship Id="rId47" Type="http://schemas.openxmlformats.org/officeDocument/2006/relationships/oleObject" Target="../embeddings/oleObject508.bin"/><Relationship Id="rId7" Type="http://schemas.openxmlformats.org/officeDocument/2006/relationships/oleObject" Target="../embeddings/oleObject468.bin"/><Relationship Id="rId12" Type="http://schemas.openxmlformats.org/officeDocument/2006/relationships/oleObject" Target="../embeddings/oleObject473.bin"/><Relationship Id="rId17" Type="http://schemas.openxmlformats.org/officeDocument/2006/relationships/oleObject" Target="../embeddings/oleObject478.bin"/><Relationship Id="rId25" Type="http://schemas.openxmlformats.org/officeDocument/2006/relationships/oleObject" Target="../embeddings/oleObject486.bin"/><Relationship Id="rId33" Type="http://schemas.openxmlformats.org/officeDocument/2006/relationships/oleObject" Target="../embeddings/oleObject494.bin"/><Relationship Id="rId38" Type="http://schemas.openxmlformats.org/officeDocument/2006/relationships/oleObject" Target="../embeddings/oleObject499.bin"/><Relationship Id="rId46" Type="http://schemas.openxmlformats.org/officeDocument/2006/relationships/oleObject" Target="../embeddings/oleObject50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7.bin"/><Relationship Id="rId20" Type="http://schemas.openxmlformats.org/officeDocument/2006/relationships/oleObject" Target="../embeddings/oleObject481.bin"/><Relationship Id="rId29" Type="http://schemas.openxmlformats.org/officeDocument/2006/relationships/oleObject" Target="../embeddings/oleObject490.bin"/><Relationship Id="rId41" Type="http://schemas.openxmlformats.org/officeDocument/2006/relationships/oleObject" Target="../embeddings/oleObject502.bin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467.bin"/><Relationship Id="rId11" Type="http://schemas.openxmlformats.org/officeDocument/2006/relationships/oleObject" Target="../embeddings/oleObject472.bin"/><Relationship Id="rId24" Type="http://schemas.openxmlformats.org/officeDocument/2006/relationships/oleObject" Target="../embeddings/oleObject485.bin"/><Relationship Id="rId32" Type="http://schemas.openxmlformats.org/officeDocument/2006/relationships/oleObject" Target="../embeddings/oleObject493.bin"/><Relationship Id="rId37" Type="http://schemas.openxmlformats.org/officeDocument/2006/relationships/oleObject" Target="../embeddings/oleObject498.bin"/><Relationship Id="rId40" Type="http://schemas.openxmlformats.org/officeDocument/2006/relationships/oleObject" Target="../embeddings/oleObject501.bin"/><Relationship Id="rId45" Type="http://schemas.openxmlformats.org/officeDocument/2006/relationships/oleObject" Target="../embeddings/oleObject506.bin"/><Relationship Id="rId5" Type="http://schemas.openxmlformats.org/officeDocument/2006/relationships/oleObject" Target="../embeddings/oleObject466.bin"/><Relationship Id="rId15" Type="http://schemas.openxmlformats.org/officeDocument/2006/relationships/oleObject" Target="../embeddings/oleObject476.bin"/><Relationship Id="rId23" Type="http://schemas.openxmlformats.org/officeDocument/2006/relationships/oleObject" Target="../embeddings/oleObject484.bin"/><Relationship Id="rId28" Type="http://schemas.openxmlformats.org/officeDocument/2006/relationships/oleObject" Target="../embeddings/oleObject489.bin"/><Relationship Id="rId36" Type="http://schemas.openxmlformats.org/officeDocument/2006/relationships/oleObject" Target="../embeddings/oleObject497.bin"/><Relationship Id="rId10" Type="http://schemas.openxmlformats.org/officeDocument/2006/relationships/oleObject" Target="../embeddings/oleObject471.bin"/><Relationship Id="rId19" Type="http://schemas.openxmlformats.org/officeDocument/2006/relationships/oleObject" Target="../embeddings/oleObject480.bin"/><Relationship Id="rId31" Type="http://schemas.openxmlformats.org/officeDocument/2006/relationships/oleObject" Target="../embeddings/oleObject492.bin"/><Relationship Id="rId44" Type="http://schemas.openxmlformats.org/officeDocument/2006/relationships/oleObject" Target="../embeddings/oleObject505.bin"/><Relationship Id="rId4" Type="http://schemas.openxmlformats.org/officeDocument/2006/relationships/oleObject" Target="../embeddings/oleObject465.bin"/><Relationship Id="rId9" Type="http://schemas.openxmlformats.org/officeDocument/2006/relationships/oleObject" Target="../embeddings/oleObject470.bin"/><Relationship Id="rId14" Type="http://schemas.openxmlformats.org/officeDocument/2006/relationships/oleObject" Target="../embeddings/oleObject475.bin"/><Relationship Id="rId22" Type="http://schemas.openxmlformats.org/officeDocument/2006/relationships/oleObject" Target="../embeddings/oleObject483.bin"/><Relationship Id="rId27" Type="http://schemas.openxmlformats.org/officeDocument/2006/relationships/oleObject" Target="../embeddings/oleObject488.bin"/><Relationship Id="rId30" Type="http://schemas.openxmlformats.org/officeDocument/2006/relationships/oleObject" Target="../embeddings/oleObject491.bin"/><Relationship Id="rId35" Type="http://schemas.openxmlformats.org/officeDocument/2006/relationships/oleObject" Target="../embeddings/oleObject496.bin"/><Relationship Id="rId43" Type="http://schemas.openxmlformats.org/officeDocument/2006/relationships/oleObject" Target="../embeddings/oleObject504.bin"/><Relationship Id="rId48" Type="http://schemas.openxmlformats.org/officeDocument/2006/relationships/oleObject" Target="../embeddings/oleObject509.bin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5" Type="http://schemas.openxmlformats.org/officeDocument/2006/relationships/oleObject" Target="../embeddings/oleObject512.bin"/><Relationship Id="rId4" Type="http://schemas.openxmlformats.org/officeDocument/2006/relationships/oleObject" Target="../embeddings/oleObject511.bin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5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5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18" Type="http://schemas.openxmlformats.org/officeDocument/2006/relationships/oleObject" Target="../embeddings/oleObject6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7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9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8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3.bin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2.bin"/><Relationship Id="rId9" Type="http://schemas.openxmlformats.org/officeDocument/2006/relationships/oleObject" Target="../embeddings/oleObject127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4" Type="http://schemas.openxmlformats.org/officeDocument/2006/relationships/oleObject" Target="../embeddings/oleObject150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C07761-BBFE-430E-8685-460C53B3BC95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9011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3</a:t>
            </a:r>
            <a:r>
              <a:rPr lang="ja-JP" altLang="en-US" dirty="0" err="1" smtClean="0"/>
              <a:t>．</a:t>
            </a:r>
            <a:r>
              <a:rPr lang="ja-JP" altLang="en-US" dirty="0" smtClean="0"/>
              <a:t>ソート問題とアルゴリズム</a:t>
            </a:r>
          </a:p>
        </p:txBody>
      </p:sp>
      <p:sp>
        <p:nvSpPr>
          <p:cNvPr id="90116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ja-JP" dirty="0" smtClean="0"/>
              <a:t>3</a:t>
            </a:r>
            <a:r>
              <a:rPr lang="ja-JP" altLang="en-US" dirty="0" smtClean="0"/>
              <a:t>－１．ソート問題について</a:t>
            </a:r>
          </a:p>
          <a:p>
            <a:pPr eaLnBrk="1" hangingPunct="1">
              <a:buFontTx/>
              <a:buNone/>
            </a:pPr>
            <a:r>
              <a:rPr lang="en-US" altLang="ja-JP" dirty="0" smtClean="0"/>
              <a:t>3</a:t>
            </a:r>
            <a:r>
              <a:rPr lang="ja-JP" altLang="en-US" dirty="0" smtClean="0"/>
              <a:t>－２．簡単なソートアルゴリズム</a:t>
            </a:r>
          </a:p>
          <a:p>
            <a:pPr eaLnBrk="1" hangingPunct="1">
              <a:buFontTx/>
              <a:buNone/>
            </a:pPr>
            <a:r>
              <a:rPr lang="en-US" altLang="ja-JP" dirty="0" smtClean="0"/>
              <a:t>3</a:t>
            </a:r>
            <a:r>
              <a:rPr lang="ja-JP" altLang="en-US" dirty="0" smtClean="0"/>
              <a:t>－３．高度なソートアルゴリズム</a:t>
            </a:r>
          </a:p>
          <a:p>
            <a:pPr eaLnBrk="1" hangingPunct="1">
              <a:buFontTx/>
              <a:buNone/>
            </a:pPr>
            <a:r>
              <a:rPr lang="en-US" altLang="ja-JP" dirty="0" smtClean="0"/>
              <a:t>3</a:t>
            </a:r>
            <a:r>
              <a:rPr lang="ja-JP" altLang="en-US" dirty="0" smtClean="0"/>
              <a:t>－４．比較によらないソートアルゴリズム</a:t>
            </a:r>
          </a:p>
          <a:p>
            <a:pPr eaLnBrk="1" hangingPunct="1">
              <a:buFontTx/>
              <a:buNone/>
            </a:pPr>
            <a:r>
              <a:rPr lang="en-US" altLang="ja-JP" dirty="0" smtClean="0"/>
              <a:t>3</a:t>
            </a:r>
            <a:r>
              <a:rPr lang="ja-JP" altLang="en-US" dirty="0" smtClean="0"/>
              <a:t>－５．ソート問題の下界（高速化の限界）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7A76D-D6BC-46DC-930D-332BA1812361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交換関数（準備）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914400" y="1231900"/>
            <a:ext cx="7772400" cy="4848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	</a:t>
            </a:r>
            <a:r>
              <a:rPr lang="ja-JP" altLang="en-US" b="0">
                <a:latin typeface="Verdana" pitchFamily="34" charset="0"/>
              </a:rPr>
              <a:t>交換用の関数。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	</a:t>
            </a:r>
            <a:r>
              <a:rPr lang="en-US" altLang="ja-JP" b="0">
                <a:latin typeface="Verdana" pitchFamily="34" charset="0"/>
              </a:rPr>
              <a:t>swap(&amp;a,&amp;b)</a:t>
            </a:r>
            <a:r>
              <a:rPr lang="ja-JP" altLang="en-US" b="0">
                <a:latin typeface="Verdana" pitchFamily="34" charset="0"/>
              </a:rPr>
              <a:t>で呼び出す。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swap(double *a,double *b)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double    tmp;   /*  </a:t>
            </a:r>
            <a:r>
              <a:rPr lang="ja-JP" altLang="en-US" b="0">
                <a:latin typeface="Verdana" pitchFamily="34" charset="0"/>
              </a:rPr>
              <a:t>データの一次保存用*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tmp=*a;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*a=*b;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*b=tmp;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     </a:t>
            </a:r>
            <a:r>
              <a:rPr lang="en-US" altLang="ja-JP" b="0">
                <a:latin typeface="Verdana" pitchFamily="34" charset="0"/>
              </a:rPr>
              <a:t>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97285" name="AutoShape 4"/>
          <p:cNvSpPr>
            <a:spLocks noChangeArrowheads="1"/>
          </p:cNvSpPr>
          <p:nvPr/>
        </p:nvSpPr>
        <p:spPr bwMode="auto">
          <a:xfrm>
            <a:off x="6324600" y="685800"/>
            <a:ext cx="2514600" cy="1600200"/>
          </a:xfrm>
          <a:prstGeom prst="wedgeRoundRectCallout">
            <a:avLst>
              <a:gd name="adj1" fmla="val -41352"/>
              <a:gd name="adj2" fmla="val 6567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>
              <a:solidFill>
                <a:srgbClr val="EAEAEA"/>
              </a:solidFill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477000" y="914400"/>
            <a:ext cx="220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参照渡しにする必要があることに注意すること。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7AAF9-7935-4377-B7DA-734C85B34C94}" type="slidenum">
              <a:rPr lang="en-US" altLang="ja-JP" smtClean="0"/>
              <a:pPr/>
              <a:t>100</a:t>
            </a:fld>
            <a:endParaRPr lang="en-US" altLang="ja-JP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46436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ヒープを使ってソートする。</a:t>
            </a:r>
          </a:p>
        </p:txBody>
      </p:sp>
      <p:sp>
        <p:nvSpPr>
          <p:cNvPr id="146438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39" name="Oval 6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0" name="Text Box 7"/>
          <p:cNvSpPr txBox="1">
            <a:spLocks noChangeArrowheads="1"/>
          </p:cNvSpPr>
          <p:nvPr/>
        </p:nvSpPr>
        <p:spPr bwMode="auto">
          <a:xfrm>
            <a:off x="1143000" y="266700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最大値を取り出して、最後のデータにする。</a:t>
            </a:r>
          </a:p>
        </p:txBody>
      </p:sp>
      <p:sp>
        <p:nvSpPr>
          <p:cNvPr id="146441" name="Text Box 8"/>
          <p:cNvSpPr txBox="1">
            <a:spLocks noChangeArrowheads="1"/>
          </p:cNvSpPr>
          <p:nvPr/>
        </p:nvSpPr>
        <p:spPr bwMode="auto">
          <a:xfrm>
            <a:off x="1066800" y="1981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先頭から順にヒープに挿入し、データ全体をヒープ化する。</a:t>
            </a:r>
          </a:p>
        </p:txBody>
      </p:sp>
      <p:sp>
        <p:nvSpPr>
          <p:cNvPr id="146442" name="Line 9"/>
          <p:cNvSpPr>
            <a:spLocks noChangeShapeType="1"/>
          </p:cNvSpPr>
          <p:nvPr/>
        </p:nvSpPr>
        <p:spPr bwMode="auto">
          <a:xfrm flipH="1" flipV="1">
            <a:off x="4884738" y="4486275"/>
            <a:ext cx="687387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3" name="Line 10"/>
          <p:cNvSpPr>
            <a:spLocks noChangeShapeType="1"/>
          </p:cNvSpPr>
          <p:nvPr/>
        </p:nvSpPr>
        <p:spPr bwMode="auto">
          <a:xfrm flipV="1">
            <a:off x="4197350" y="4578350"/>
            <a:ext cx="687388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1743075" y="5405438"/>
            <a:ext cx="392113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3706813" y="3935413"/>
            <a:ext cx="11779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V="1">
            <a:off x="2528888" y="3843338"/>
            <a:ext cx="1177925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7" name="Oval 14"/>
          <p:cNvSpPr>
            <a:spLocks noChangeArrowheads="1"/>
          </p:cNvSpPr>
          <p:nvPr/>
        </p:nvSpPr>
        <p:spPr bwMode="auto">
          <a:xfrm>
            <a:off x="3411538" y="3659188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8" name="Oval 15"/>
          <p:cNvSpPr>
            <a:spLocks noChangeArrowheads="1"/>
          </p:cNvSpPr>
          <p:nvPr/>
        </p:nvSpPr>
        <p:spPr bwMode="auto">
          <a:xfrm>
            <a:off x="2332038" y="43942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9" name="Text Box 16"/>
          <p:cNvSpPr txBox="1">
            <a:spLocks noChangeArrowheads="1"/>
          </p:cNvSpPr>
          <p:nvPr/>
        </p:nvSpPr>
        <p:spPr bwMode="auto">
          <a:xfrm>
            <a:off x="1839913" y="4211638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46450" name="Text Box 17"/>
          <p:cNvSpPr txBox="1">
            <a:spLocks noChangeArrowheads="1"/>
          </p:cNvSpPr>
          <p:nvPr/>
        </p:nvSpPr>
        <p:spPr bwMode="auto">
          <a:xfrm>
            <a:off x="3019425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6451" name="Oval 18"/>
          <p:cNvSpPr>
            <a:spLocks noChangeArrowheads="1"/>
          </p:cNvSpPr>
          <p:nvPr/>
        </p:nvSpPr>
        <p:spPr bwMode="auto">
          <a:xfrm>
            <a:off x="4689475" y="43037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2" name="Text Box 19"/>
          <p:cNvSpPr txBox="1">
            <a:spLocks noChangeArrowheads="1"/>
          </p:cNvSpPr>
          <p:nvPr/>
        </p:nvSpPr>
        <p:spPr bwMode="auto">
          <a:xfrm>
            <a:off x="4786313" y="3751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6453" name="Line 20"/>
          <p:cNvSpPr>
            <a:spLocks noChangeShapeType="1"/>
          </p:cNvSpPr>
          <p:nvPr/>
        </p:nvSpPr>
        <p:spPr bwMode="auto">
          <a:xfrm flipH="1" flipV="1">
            <a:off x="2724150" y="4854575"/>
            <a:ext cx="492125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4" name="Line 21"/>
          <p:cNvSpPr>
            <a:spLocks noChangeShapeType="1"/>
          </p:cNvSpPr>
          <p:nvPr/>
        </p:nvSpPr>
        <p:spPr bwMode="auto">
          <a:xfrm flipV="1">
            <a:off x="2135188" y="48545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5" name="Oval 22"/>
          <p:cNvSpPr>
            <a:spLocks noChangeArrowheads="1"/>
          </p:cNvSpPr>
          <p:nvPr/>
        </p:nvSpPr>
        <p:spPr bwMode="auto">
          <a:xfrm>
            <a:off x="1546225" y="58658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6" name="Oval 23"/>
          <p:cNvSpPr>
            <a:spLocks noChangeArrowheads="1"/>
          </p:cNvSpPr>
          <p:nvPr/>
        </p:nvSpPr>
        <p:spPr bwMode="auto">
          <a:xfrm>
            <a:off x="1839913" y="5130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7" name="Oval 24"/>
          <p:cNvSpPr>
            <a:spLocks noChangeArrowheads="1"/>
          </p:cNvSpPr>
          <p:nvPr/>
        </p:nvSpPr>
        <p:spPr bwMode="auto">
          <a:xfrm>
            <a:off x="39036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8" name="Text Box 25"/>
          <p:cNvSpPr txBox="1">
            <a:spLocks noChangeArrowheads="1"/>
          </p:cNvSpPr>
          <p:nvPr/>
        </p:nvSpPr>
        <p:spPr bwMode="auto">
          <a:xfrm>
            <a:off x="400685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46459" name="Oval 26"/>
          <p:cNvSpPr>
            <a:spLocks noChangeArrowheads="1"/>
          </p:cNvSpPr>
          <p:nvPr/>
        </p:nvSpPr>
        <p:spPr bwMode="auto">
          <a:xfrm>
            <a:off x="3019425" y="5221288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60" name="Oval 27"/>
          <p:cNvSpPr>
            <a:spLocks noChangeArrowheads="1"/>
          </p:cNvSpPr>
          <p:nvPr/>
        </p:nvSpPr>
        <p:spPr bwMode="auto">
          <a:xfrm>
            <a:off x="53768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61" name="Text Box 28"/>
          <p:cNvSpPr txBox="1">
            <a:spLocks noChangeArrowheads="1"/>
          </p:cNvSpPr>
          <p:nvPr/>
        </p:nvSpPr>
        <p:spPr bwMode="auto">
          <a:xfrm>
            <a:off x="2438400" y="43434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46462" name="Text Box 29"/>
          <p:cNvSpPr txBox="1">
            <a:spLocks noChangeArrowheads="1"/>
          </p:cNvSpPr>
          <p:nvPr/>
        </p:nvSpPr>
        <p:spPr bwMode="auto">
          <a:xfrm>
            <a:off x="1905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46463" name="Text Box 30"/>
          <p:cNvSpPr txBox="1">
            <a:spLocks noChangeArrowheads="1"/>
          </p:cNvSpPr>
          <p:nvPr/>
        </p:nvSpPr>
        <p:spPr bwMode="auto">
          <a:xfrm>
            <a:off x="1546225" y="57737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46464" name="Text Box 31"/>
          <p:cNvSpPr txBox="1">
            <a:spLocks noChangeArrowheads="1"/>
          </p:cNvSpPr>
          <p:nvPr/>
        </p:nvSpPr>
        <p:spPr bwMode="auto">
          <a:xfrm>
            <a:off x="316865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46465" name="Text Box 32"/>
          <p:cNvSpPr txBox="1">
            <a:spLocks noChangeArrowheads="1"/>
          </p:cNvSpPr>
          <p:nvPr/>
        </p:nvSpPr>
        <p:spPr bwMode="auto">
          <a:xfrm>
            <a:off x="3429000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46466" name="Text Box 33"/>
          <p:cNvSpPr txBox="1">
            <a:spLocks noChangeArrowheads="1"/>
          </p:cNvSpPr>
          <p:nvPr/>
        </p:nvSpPr>
        <p:spPr bwMode="auto">
          <a:xfrm>
            <a:off x="5410200" y="52578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46467" name="Text Box 34"/>
          <p:cNvSpPr txBox="1">
            <a:spLocks noChangeArrowheads="1"/>
          </p:cNvSpPr>
          <p:nvPr/>
        </p:nvSpPr>
        <p:spPr bwMode="auto">
          <a:xfrm>
            <a:off x="4800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46468" name="Text Box 35"/>
          <p:cNvSpPr txBox="1">
            <a:spLocks noChangeArrowheads="1"/>
          </p:cNvSpPr>
          <p:nvPr/>
        </p:nvSpPr>
        <p:spPr bwMode="auto">
          <a:xfrm>
            <a:off x="1447800" y="4946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6469" name="Text Box 36"/>
          <p:cNvSpPr txBox="1">
            <a:spLocks noChangeArrowheads="1"/>
          </p:cNvSpPr>
          <p:nvPr/>
        </p:nvSpPr>
        <p:spPr bwMode="auto">
          <a:xfrm>
            <a:off x="3313113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6470" name="Text Box 37"/>
          <p:cNvSpPr txBox="1">
            <a:spLocks noChangeArrowheads="1"/>
          </p:cNvSpPr>
          <p:nvPr/>
        </p:nvSpPr>
        <p:spPr bwMode="auto">
          <a:xfrm>
            <a:off x="4002088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6471" name="Text Box 38"/>
          <p:cNvSpPr txBox="1">
            <a:spLocks noChangeArrowheads="1"/>
          </p:cNvSpPr>
          <p:nvPr/>
        </p:nvSpPr>
        <p:spPr bwMode="auto">
          <a:xfrm>
            <a:off x="5029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6472" name="Text Box 39"/>
          <p:cNvSpPr txBox="1">
            <a:spLocks noChangeArrowheads="1"/>
          </p:cNvSpPr>
          <p:nvPr/>
        </p:nvSpPr>
        <p:spPr bwMode="auto">
          <a:xfrm>
            <a:off x="12192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6473" name="Text Box 4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728166-E4A4-4EB6-A222-A7A8A55B2122}" type="slidenum">
              <a:rPr lang="en-US" altLang="ja-JP" smtClean="0"/>
              <a:pPr/>
              <a:t>101</a:t>
            </a:fld>
            <a:endParaRPr lang="en-US" altLang="ja-JP" smtClean="0"/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ヒープとは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46087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42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点からなるヒープとは、次の条件を満足する２分木。</a:t>
            </a:r>
          </a:p>
        </p:txBody>
      </p:sp>
      <p:sp>
        <p:nvSpPr>
          <p:cNvPr id="46088" name="Oval 4"/>
          <p:cNvSpPr>
            <a:spLocks noChangeArrowheads="1"/>
          </p:cNvSpPr>
          <p:nvPr/>
        </p:nvSpPr>
        <p:spPr bwMode="auto">
          <a:xfrm>
            <a:off x="3048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89" name="Text Box 5"/>
          <p:cNvSpPr txBox="1">
            <a:spLocks noChangeArrowheads="1"/>
          </p:cNvSpPr>
          <p:nvPr/>
        </p:nvSpPr>
        <p:spPr bwMode="auto">
          <a:xfrm>
            <a:off x="641350" y="2971800"/>
            <a:ext cx="545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深さ　　　　　　　　　　までは、完全２分木。</a:t>
            </a:r>
          </a:p>
        </p:txBody>
      </p:sp>
      <p:sp>
        <p:nvSpPr>
          <p:cNvPr id="46090" name="Oval 6"/>
          <p:cNvSpPr>
            <a:spLocks noChangeArrowheads="1"/>
          </p:cNvSpPr>
          <p:nvPr/>
        </p:nvSpPr>
        <p:spPr bwMode="auto">
          <a:xfrm>
            <a:off x="3048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1" name="Text Box 7"/>
          <p:cNvSpPr txBox="1">
            <a:spLocks noChangeArrowheads="1"/>
          </p:cNvSpPr>
          <p:nvPr/>
        </p:nvSpPr>
        <p:spPr bwMode="auto">
          <a:xfrm>
            <a:off x="658813" y="3657600"/>
            <a:ext cx="558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深さ　　　　　　では、要素を左につめた木。</a:t>
            </a:r>
          </a:p>
        </p:txBody>
      </p:sp>
      <p:sp>
        <p:nvSpPr>
          <p:cNvPr id="46092" name="Text Box 8"/>
          <p:cNvSpPr txBox="1">
            <a:spLocks noChangeArrowheads="1"/>
          </p:cNvSpPr>
          <p:nvPr/>
        </p:nvSpPr>
        <p:spPr bwMode="auto">
          <a:xfrm>
            <a:off x="914400" y="1371600"/>
            <a:ext cx="6530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データ構造の一種。</a:t>
            </a:r>
          </a:p>
          <a:p>
            <a:pPr algn="l"/>
            <a:r>
              <a:rPr lang="ja-JP" altLang="en-US"/>
              <a:t>（最大や、最小を効率良く見つけることができる。）</a:t>
            </a:r>
          </a:p>
        </p:txBody>
      </p:sp>
      <p:sp>
        <p:nvSpPr>
          <p:cNvPr id="46093" name="Oval 9"/>
          <p:cNvSpPr>
            <a:spLocks noChangeArrowheads="1"/>
          </p:cNvSpPr>
          <p:nvPr/>
        </p:nvSpPr>
        <p:spPr bwMode="auto">
          <a:xfrm>
            <a:off x="381000" y="4343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4" name="Text Box 10"/>
          <p:cNvSpPr txBox="1">
            <a:spLocks noChangeArrowheads="1"/>
          </p:cNvSpPr>
          <p:nvPr/>
        </p:nvSpPr>
        <p:spPr bwMode="auto">
          <a:xfrm>
            <a:off x="838200" y="4267200"/>
            <a:ext cx="5018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全ての節点において、</a:t>
            </a:r>
          </a:p>
          <a:p>
            <a:pPr algn="l"/>
            <a:r>
              <a:rPr lang="ja-JP" altLang="en-US"/>
              <a:t>親の値が子の値より小さい（大きい。）</a:t>
            </a:r>
          </a:p>
        </p:txBody>
      </p:sp>
      <p:sp>
        <p:nvSpPr>
          <p:cNvPr id="46095" name="AutoShape 11"/>
          <p:cNvSpPr>
            <a:spLocks noChangeArrowheads="1"/>
          </p:cNvSpPr>
          <p:nvPr/>
        </p:nvSpPr>
        <p:spPr bwMode="auto">
          <a:xfrm>
            <a:off x="6019800" y="3429000"/>
            <a:ext cx="3124200" cy="2514600"/>
          </a:xfrm>
          <a:prstGeom prst="wedgeRoundRectCallout">
            <a:avLst>
              <a:gd name="adj1" fmla="val -56963"/>
              <a:gd name="adj2" fmla="val 83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46096" name="Text Box 12"/>
          <p:cNvSpPr txBox="1">
            <a:spLocks noChangeArrowheads="1"/>
          </p:cNvSpPr>
          <p:nvPr/>
        </p:nvSpPr>
        <p:spPr bwMode="auto">
          <a:xfrm>
            <a:off x="6400800" y="3429000"/>
            <a:ext cx="2438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この条件は、ある節点の値は、その子孫の節点全ての値より、小さい（大きい）とすることもできる。</a:t>
            </a:r>
          </a:p>
        </p:txBody>
      </p:sp>
      <p:sp>
        <p:nvSpPr>
          <p:cNvPr id="46097" name="Text Box 13"/>
          <p:cNvSpPr txBox="1">
            <a:spLocks noChangeArrowheads="1"/>
          </p:cNvSpPr>
          <p:nvPr/>
        </p:nvSpPr>
        <p:spPr bwMode="auto">
          <a:xfrm>
            <a:off x="838200" y="5943600"/>
            <a:ext cx="779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まず、このデータ構造（ヒープ）に関することを順に見ていく。</a:t>
            </a:r>
          </a:p>
        </p:txBody>
      </p:sp>
      <p:graphicFrame>
        <p:nvGraphicFramePr>
          <p:cNvPr id="46082" name="Object 14"/>
          <p:cNvGraphicFramePr>
            <a:graphicFrameLocks noChangeAspect="1"/>
          </p:cNvGraphicFramePr>
          <p:nvPr/>
        </p:nvGraphicFramePr>
        <p:xfrm>
          <a:off x="896938" y="2262188"/>
          <a:ext cx="385762" cy="350837"/>
        </p:xfrm>
        <a:graphic>
          <a:graphicData uri="http://schemas.openxmlformats.org/presentationml/2006/ole">
            <p:oleObj spid="_x0000_s46082" name="Equation" r:id="rId3" imgW="139680" imgH="126720" progId="Equation.DSMT4">
              <p:embed/>
            </p:oleObj>
          </a:graphicData>
        </a:graphic>
      </p:graphicFrame>
      <p:graphicFrame>
        <p:nvGraphicFramePr>
          <p:cNvPr id="46083" name="Object 15"/>
          <p:cNvGraphicFramePr>
            <a:graphicFrameLocks noChangeAspect="1"/>
          </p:cNvGraphicFramePr>
          <p:nvPr/>
        </p:nvGraphicFramePr>
        <p:xfrm>
          <a:off x="1600200" y="3048000"/>
          <a:ext cx="1598613" cy="506413"/>
        </p:xfrm>
        <a:graphic>
          <a:graphicData uri="http://schemas.openxmlformats.org/presentationml/2006/ole">
            <p:oleObj spid="_x0000_s46083" name="Equation" r:id="rId4" imgW="723600" imgH="228600" progId="Equation.DSMT4">
              <p:embed/>
            </p:oleObj>
          </a:graphicData>
        </a:graphic>
      </p:graphicFrame>
      <p:graphicFrame>
        <p:nvGraphicFramePr>
          <p:cNvPr id="46084" name="Object 16"/>
          <p:cNvGraphicFramePr>
            <a:graphicFrameLocks noChangeAspect="1"/>
          </p:cNvGraphicFramePr>
          <p:nvPr/>
        </p:nvGraphicFramePr>
        <p:xfrm>
          <a:off x="1447800" y="3657600"/>
          <a:ext cx="1068388" cy="506413"/>
        </p:xfrm>
        <a:graphic>
          <a:graphicData uri="http://schemas.openxmlformats.org/presentationml/2006/ole">
            <p:oleObj spid="_x0000_s46084" name="Equation" r:id="rId5" imgW="4824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1FB9E0-1D42-4812-A65E-24B019768E94}" type="slidenum">
              <a:rPr lang="en-US" altLang="ja-JP" smtClean="0"/>
              <a:pPr/>
              <a:t>102</a:t>
            </a:fld>
            <a:endParaRPr lang="en-US" altLang="ja-JP" smtClean="0"/>
          </a:p>
        </p:txBody>
      </p:sp>
      <p:sp>
        <p:nvSpPr>
          <p:cNvPr id="147459" name="Line 2"/>
          <p:cNvSpPr>
            <a:spLocks noChangeShapeType="1"/>
          </p:cNvSpPr>
          <p:nvPr/>
        </p:nvSpPr>
        <p:spPr bwMode="auto">
          <a:xfrm>
            <a:off x="4191000" y="4953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２分木</a:t>
            </a:r>
          </a:p>
        </p:txBody>
      </p:sp>
      <p:sp>
        <p:nvSpPr>
          <p:cNvPr id="147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ja-JP" altLang="en-US" smtClean="0"/>
              <a:t>高々２つ子しかない木。</a:t>
            </a:r>
          </a:p>
          <a:p>
            <a:pPr eaLnBrk="1" hangingPunct="1"/>
            <a:r>
              <a:rPr lang="ja-JP" altLang="en-US" smtClean="0"/>
              <a:t>左と右の子を区別する。</a:t>
            </a:r>
          </a:p>
        </p:txBody>
      </p:sp>
      <p:sp>
        <p:nvSpPr>
          <p:cNvPr id="147462" name="Line 5"/>
          <p:cNvSpPr>
            <a:spLocks noChangeShapeType="1"/>
          </p:cNvSpPr>
          <p:nvPr/>
        </p:nvSpPr>
        <p:spPr bwMode="auto">
          <a:xfrm flipH="1" flipV="1">
            <a:off x="4876800" y="396081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3" name="Line 6"/>
          <p:cNvSpPr>
            <a:spLocks noChangeShapeType="1"/>
          </p:cNvSpPr>
          <p:nvPr/>
        </p:nvSpPr>
        <p:spPr bwMode="auto">
          <a:xfrm flipV="1">
            <a:off x="4197350" y="404336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4" name="Line 7"/>
          <p:cNvSpPr>
            <a:spLocks noChangeShapeType="1"/>
          </p:cNvSpPr>
          <p:nvPr/>
        </p:nvSpPr>
        <p:spPr bwMode="auto">
          <a:xfrm flipV="1">
            <a:off x="1743075" y="4870450"/>
            <a:ext cx="392113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5" name="Line 8"/>
          <p:cNvSpPr>
            <a:spLocks noChangeShapeType="1"/>
          </p:cNvSpPr>
          <p:nvPr/>
        </p:nvSpPr>
        <p:spPr bwMode="auto">
          <a:xfrm flipH="1" flipV="1">
            <a:off x="3706813" y="3400425"/>
            <a:ext cx="11779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6" name="Line 9"/>
          <p:cNvSpPr>
            <a:spLocks noChangeShapeType="1"/>
          </p:cNvSpPr>
          <p:nvPr/>
        </p:nvSpPr>
        <p:spPr bwMode="auto">
          <a:xfrm flipV="1">
            <a:off x="2528888" y="3308350"/>
            <a:ext cx="1177925" cy="827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7" name="Oval 10"/>
          <p:cNvSpPr>
            <a:spLocks noChangeArrowheads="1"/>
          </p:cNvSpPr>
          <p:nvPr/>
        </p:nvSpPr>
        <p:spPr bwMode="auto">
          <a:xfrm>
            <a:off x="3411538" y="3124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8" name="Oval 11"/>
          <p:cNvSpPr>
            <a:spLocks noChangeArrowheads="1"/>
          </p:cNvSpPr>
          <p:nvPr/>
        </p:nvSpPr>
        <p:spPr bwMode="auto">
          <a:xfrm>
            <a:off x="2332038" y="3859213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9" name="Oval 12"/>
          <p:cNvSpPr>
            <a:spLocks noChangeArrowheads="1"/>
          </p:cNvSpPr>
          <p:nvPr/>
        </p:nvSpPr>
        <p:spPr bwMode="auto">
          <a:xfrm>
            <a:off x="4689475" y="37687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0" name="Line 13"/>
          <p:cNvSpPr>
            <a:spLocks noChangeShapeType="1"/>
          </p:cNvSpPr>
          <p:nvPr/>
        </p:nvSpPr>
        <p:spPr bwMode="auto">
          <a:xfrm flipV="1">
            <a:off x="2135188" y="4319588"/>
            <a:ext cx="393700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1" name="Oval 14"/>
          <p:cNvSpPr>
            <a:spLocks noChangeArrowheads="1"/>
          </p:cNvSpPr>
          <p:nvPr/>
        </p:nvSpPr>
        <p:spPr bwMode="auto">
          <a:xfrm>
            <a:off x="1546225" y="53308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2" name="Oval 15"/>
          <p:cNvSpPr>
            <a:spLocks noChangeArrowheads="1"/>
          </p:cNvSpPr>
          <p:nvPr/>
        </p:nvSpPr>
        <p:spPr bwMode="auto">
          <a:xfrm>
            <a:off x="1839913" y="4595813"/>
            <a:ext cx="590550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3" name="Oval 16"/>
          <p:cNvSpPr>
            <a:spLocks noChangeArrowheads="1"/>
          </p:cNvSpPr>
          <p:nvPr/>
        </p:nvSpPr>
        <p:spPr bwMode="auto">
          <a:xfrm>
            <a:off x="39036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4" name="Oval 17"/>
          <p:cNvSpPr>
            <a:spLocks noChangeArrowheads="1"/>
          </p:cNvSpPr>
          <p:nvPr/>
        </p:nvSpPr>
        <p:spPr bwMode="auto">
          <a:xfrm>
            <a:off x="53768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5" name="Oval 18"/>
          <p:cNvSpPr>
            <a:spLocks noChangeArrowheads="1"/>
          </p:cNvSpPr>
          <p:nvPr/>
        </p:nvSpPr>
        <p:spPr bwMode="auto">
          <a:xfrm>
            <a:off x="4648200" y="5334000"/>
            <a:ext cx="490538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26CE7-C1B0-415B-8C2E-20D5B9E6F923}" type="slidenum">
              <a:rPr lang="en-US" altLang="ja-JP" smtClean="0"/>
              <a:pPr/>
              <a:t>103</a:t>
            </a:fld>
            <a:endParaRPr lang="en-US" altLang="ja-JP" smtClean="0"/>
          </a:p>
        </p:txBody>
      </p:sp>
      <p:sp>
        <p:nvSpPr>
          <p:cNvPr id="148483" name="Text Box 2"/>
          <p:cNvSpPr txBox="1">
            <a:spLocks noChangeArrowheads="1"/>
          </p:cNvSpPr>
          <p:nvPr/>
        </p:nvSpPr>
        <p:spPr bwMode="auto">
          <a:xfrm>
            <a:off x="288925" y="249238"/>
            <a:ext cx="6338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２分木においては、左と右の子を区別するので、</a:t>
            </a:r>
          </a:p>
          <a:p>
            <a:pPr algn="l"/>
            <a:r>
              <a:rPr lang="ja-JP" altLang="en-US"/>
              <a:t>次の２つの２分木は同一ではない。</a:t>
            </a:r>
          </a:p>
        </p:txBody>
      </p:sp>
      <p:sp>
        <p:nvSpPr>
          <p:cNvPr id="148484" name="Line 3"/>
          <p:cNvSpPr>
            <a:spLocks noChangeShapeType="1"/>
          </p:cNvSpPr>
          <p:nvPr/>
        </p:nvSpPr>
        <p:spPr bwMode="auto">
          <a:xfrm flipV="1">
            <a:off x="1620838" y="2459038"/>
            <a:ext cx="392112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5" name="Oval 4"/>
          <p:cNvSpPr>
            <a:spLocks noChangeArrowheads="1"/>
          </p:cNvSpPr>
          <p:nvPr/>
        </p:nvSpPr>
        <p:spPr bwMode="auto">
          <a:xfrm>
            <a:off x="2209800" y="1447800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6" name="Line 5"/>
          <p:cNvSpPr>
            <a:spLocks noChangeShapeType="1"/>
          </p:cNvSpPr>
          <p:nvPr/>
        </p:nvSpPr>
        <p:spPr bwMode="auto">
          <a:xfrm flipV="1">
            <a:off x="2012950" y="19081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7" name="Oval 6"/>
          <p:cNvSpPr>
            <a:spLocks noChangeArrowheads="1"/>
          </p:cNvSpPr>
          <p:nvPr/>
        </p:nvSpPr>
        <p:spPr bwMode="auto">
          <a:xfrm>
            <a:off x="1423988" y="2919413"/>
            <a:ext cx="490537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8" name="Oval 7"/>
          <p:cNvSpPr>
            <a:spLocks noChangeArrowheads="1"/>
          </p:cNvSpPr>
          <p:nvPr/>
        </p:nvSpPr>
        <p:spPr bwMode="auto">
          <a:xfrm>
            <a:off x="1717675" y="21844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9" name="Line 8"/>
          <p:cNvSpPr>
            <a:spLocks noChangeShapeType="1"/>
          </p:cNvSpPr>
          <p:nvPr/>
        </p:nvSpPr>
        <p:spPr bwMode="auto">
          <a:xfrm flipH="1" flipV="1">
            <a:off x="5027613" y="2535238"/>
            <a:ext cx="654050" cy="665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0" name="Oval 9"/>
          <p:cNvSpPr>
            <a:spLocks noChangeArrowheads="1"/>
          </p:cNvSpPr>
          <p:nvPr/>
        </p:nvSpPr>
        <p:spPr bwMode="auto">
          <a:xfrm>
            <a:off x="5224463" y="15240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1" name="Line 10"/>
          <p:cNvSpPr>
            <a:spLocks noChangeShapeType="1"/>
          </p:cNvSpPr>
          <p:nvPr/>
        </p:nvSpPr>
        <p:spPr bwMode="auto">
          <a:xfrm flipV="1">
            <a:off x="5027613" y="19843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2" name="Oval 11"/>
          <p:cNvSpPr>
            <a:spLocks noChangeArrowheads="1"/>
          </p:cNvSpPr>
          <p:nvPr/>
        </p:nvSpPr>
        <p:spPr bwMode="auto">
          <a:xfrm>
            <a:off x="5453063" y="2971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3" name="Oval 12"/>
          <p:cNvSpPr>
            <a:spLocks noChangeArrowheads="1"/>
          </p:cNvSpPr>
          <p:nvPr/>
        </p:nvSpPr>
        <p:spPr bwMode="auto">
          <a:xfrm>
            <a:off x="4732338" y="2260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960FA-86F0-4DCA-9C0C-F237CF60B2B0}" type="slidenum">
              <a:rPr lang="en-US" altLang="ja-JP" smtClean="0"/>
              <a:pPr/>
              <a:t>104</a:t>
            </a:fld>
            <a:endParaRPr lang="en-US" altLang="ja-JP" smtClean="0"/>
          </a:p>
        </p:txBody>
      </p:sp>
      <p:sp>
        <p:nvSpPr>
          <p:cNvPr id="47109" name="Line 2"/>
          <p:cNvSpPr>
            <a:spLocks noChangeShapeType="1"/>
          </p:cNvSpPr>
          <p:nvPr/>
        </p:nvSpPr>
        <p:spPr bwMode="auto">
          <a:xfrm>
            <a:off x="4191000" y="4953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木に関する用語</a:t>
            </a:r>
          </a:p>
        </p:txBody>
      </p:sp>
      <p:sp>
        <p:nvSpPr>
          <p:cNvPr id="471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ja-JP" altLang="en-US" smtClean="0"/>
              <a:t>深さ：根までの道の長さ</a:t>
            </a:r>
          </a:p>
          <a:p>
            <a:pPr eaLnBrk="1" hangingPunct="1"/>
            <a:r>
              <a:rPr lang="ja-JP" altLang="en-US" smtClean="0"/>
              <a:t>高さ：木中の最大の深さ</a:t>
            </a:r>
          </a:p>
        </p:txBody>
      </p:sp>
      <p:sp>
        <p:nvSpPr>
          <p:cNvPr id="47112" name="Line 5"/>
          <p:cNvSpPr>
            <a:spLocks noChangeShapeType="1"/>
          </p:cNvSpPr>
          <p:nvPr/>
        </p:nvSpPr>
        <p:spPr bwMode="auto">
          <a:xfrm flipH="1" flipV="1">
            <a:off x="4876800" y="396081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3" name="Line 6"/>
          <p:cNvSpPr>
            <a:spLocks noChangeShapeType="1"/>
          </p:cNvSpPr>
          <p:nvPr/>
        </p:nvSpPr>
        <p:spPr bwMode="auto">
          <a:xfrm flipV="1">
            <a:off x="4197350" y="404336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4" name="Line 7"/>
          <p:cNvSpPr>
            <a:spLocks noChangeShapeType="1"/>
          </p:cNvSpPr>
          <p:nvPr/>
        </p:nvSpPr>
        <p:spPr bwMode="auto">
          <a:xfrm flipV="1">
            <a:off x="1743075" y="4870450"/>
            <a:ext cx="392113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 flipH="1" flipV="1">
            <a:off x="3706813" y="3400425"/>
            <a:ext cx="11779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 flipV="1">
            <a:off x="2528888" y="3308350"/>
            <a:ext cx="1177925" cy="827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7" name="Oval 10"/>
          <p:cNvSpPr>
            <a:spLocks noChangeArrowheads="1"/>
          </p:cNvSpPr>
          <p:nvPr/>
        </p:nvSpPr>
        <p:spPr bwMode="auto">
          <a:xfrm>
            <a:off x="3411538" y="3124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8" name="Oval 11"/>
          <p:cNvSpPr>
            <a:spLocks noChangeArrowheads="1"/>
          </p:cNvSpPr>
          <p:nvPr/>
        </p:nvSpPr>
        <p:spPr bwMode="auto">
          <a:xfrm>
            <a:off x="2332038" y="3859213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9" name="Oval 12"/>
          <p:cNvSpPr>
            <a:spLocks noChangeArrowheads="1"/>
          </p:cNvSpPr>
          <p:nvPr/>
        </p:nvSpPr>
        <p:spPr bwMode="auto">
          <a:xfrm>
            <a:off x="4689475" y="37687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 flipV="1">
            <a:off x="2135188" y="4319588"/>
            <a:ext cx="393700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1" name="Oval 14"/>
          <p:cNvSpPr>
            <a:spLocks noChangeArrowheads="1"/>
          </p:cNvSpPr>
          <p:nvPr/>
        </p:nvSpPr>
        <p:spPr bwMode="auto">
          <a:xfrm>
            <a:off x="1546225" y="53308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2" name="Oval 15"/>
          <p:cNvSpPr>
            <a:spLocks noChangeArrowheads="1"/>
          </p:cNvSpPr>
          <p:nvPr/>
        </p:nvSpPr>
        <p:spPr bwMode="auto">
          <a:xfrm>
            <a:off x="1839913" y="4595813"/>
            <a:ext cx="590550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3" name="Oval 16"/>
          <p:cNvSpPr>
            <a:spLocks noChangeArrowheads="1"/>
          </p:cNvSpPr>
          <p:nvPr/>
        </p:nvSpPr>
        <p:spPr bwMode="auto">
          <a:xfrm>
            <a:off x="39036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4" name="Oval 17"/>
          <p:cNvSpPr>
            <a:spLocks noChangeArrowheads="1"/>
          </p:cNvSpPr>
          <p:nvPr/>
        </p:nvSpPr>
        <p:spPr bwMode="auto">
          <a:xfrm>
            <a:off x="53768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5" name="Oval 18"/>
          <p:cNvSpPr>
            <a:spLocks noChangeArrowheads="1"/>
          </p:cNvSpPr>
          <p:nvPr/>
        </p:nvSpPr>
        <p:spPr bwMode="auto">
          <a:xfrm>
            <a:off x="4648200" y="5334000"/>
            <a:ext cx="490538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304800" y="33528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7" name="Text Box 20"/>
          <p:cNvSpPr txBox="1">
            <a:spLocks noChangeArrowheads="1"/>
          </p:cNvSpPr>
          <p:nvPr/>
        </p:nvSpPr>
        <p:spPr bwMode="auto">
          <a:xfrm>
            <a:off x="7070725" y="3068638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深さ０</a:t>
            </a:r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2133600" y="4038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9" name="Text Box 22"/>
          <p:cNvSpPr txBox="1">
            <a:spLocks noChangeArrowheads="1"/>
          </p:cNvSpPr>
          <p:nvPr/>
        </p:nvSpPr>
        <p:spPr bwMode="auto">
          <a:xfrm>
            <a:off x="7086600" y="3733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深さ１</a:t>
            </a:r>
          </a:p>
        </p:txBody>
      </p:sp>
      <p:sp>
        <p:nvSpPr>
          <p:cNvPr id="47130" name="Line 23"/>
          <p:cNvSpPr>
            <a:spLocks noChangeShapeType="1"/>
          </p:cNvSpPr>
          <p:nvPr/>
        </p:nvSpPr>
        <p:spPr bwMode="auto">
          <a:xfrm>
            <a:off x="1981200" y="48768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1" name="Line 24"/>
          <p:cNvSpPr>
            <a:spLocks noChangeShapeType="1"/>
          </p:cNvSpPr>
          <p:nvPr/>
        </p:nvSpPr>
        <p:spPr bwMode="auto">
          <a:xfrm flipV="1">
            <a:off x="457200" y="5486400"/>
            <a:ext cx="64008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2" name="Text Box 25"/>
          <p:cNvSpPr txBox="1">
            <a:spLocks noChangeArrowheads="1"/>
          </p:cNvSpPr>
          <p:nvPr/>
        </p:nvSpPr>
        <p:spPr bwMode="auto">
          <a:xfrm>
            <a:off x="7086600" y="45720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深さ２</a:t>
            </a:r>
          </a:p>
        </p:txBody>
      </p:sp>
      <p:sp>
        <p:nvSpPr>
          <p:cNvPr id="47133" name="Text Box 26"/>
          <p:cNvSpPr txBox="1">
            <a:spLocks noChangeArrowheads="1"/>
          </p:cNvSpPr>
          <p:nvPr/>
        </p:nvSpPr>
        <p:spPr bwMode="auto">
          <a:xfrm>
            <a:off x="7086600" y="5257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深さ３</a:t>
            </a:r>
          </a:p>
        </p:txBody>
      </p:sp>
      <p:sp>
        <p:nvSpPr>
          <p:cNvPr id="47134" name="Line 27"/>
          <p:cNvSpPr>
            <a:spLocks noChangeShapeType="1"/>
          </p:cNvSpPr>
          <p:nvPr/>
        </p:nvSpPr>
        <p:spPr bwMode="auto">
          <a:xfrm>
            <a:off x="6858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5" name="Text Box 28"/>
          <p:cNvSpPr txBox="1">
            <a:spLocks noChangeArrowheads="1"/>
          </p:cNvSpPr>
          <p:nvPr/>
        </p:nvSpPr>
        <p:spPr bwMode="auto">
          <a:xfrm>
            <a:off x="762000" y="4114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高さ３</a:t>
            </a:r>
          </a:p>
        </p:txBody>
      </p:sp>
      <p:sp>
        <p:nvSpPr>
          <p:cNvPr id="47136" name="Text Box 29"/>
          <p:cNvSpPr txBox="1">
            <a:spLocks noChangeArrowheads="1"/>
          </p:cNvSpPr>
          <p:nvPr/>
        </p:nvSpPr>
        <p:spPr bwMode="auto">
          <a:xfrm>
            <a:off x="2895600" y="27432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根</a:t>
            </a:r>
          </a:p>
        </p:txBody>
      </p:sp>
      <p:sp>
        <p:nvSpPr>
          <p:cNvPr id="47137" name="Text Box 30"/>
          <p:cNvSpPr txBox="1">
            <a:spLocks noChangeArrowheads="1"/>
          </p:cNvSpPr>
          <p:nvPr/>
        </p:nvSpPr>
        <p:spPr bwMode="auto">
          <a:xfrm>
            <a:off x="1447800" y="6019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葉</a:t>
            </a:r>
          </a:p>
        </p:txBody>
      </p:sp>
      <p:sp>
        <p:nvSpPr>
          <p:cNvPr id="47138" name="Text Box 31"/>
          <p:cNvSpPr txBox="1">
            <a:spLocks noChangeArrowheads="1"/>
          </p:cNvSpPr>
          <p:nvPr/>
        </p:nvSpPr>
        <p:spPr bwMode="auto">
          <a:xfrm>
            <a:off x="5181600" y="35814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親</a:t>
            </a:r>
          </a:p>
        </p:txBody>
      </p:sp>
      <p:sp>
        <p:nvSpPr>
          <p:cNvPr id="47139" name="Text Box 32"/>
          <p:cNvSpPr txBox="1">
            <a:spLocks noChangeArrowheads="1"/>
          </p:cNvSpPr>
          <p:nvPr/>
        </p:nvSpPr>
        <p:spPr bwMode="auto">
          <a:xfrm>
            <a:off x="3505200" y="4495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子</a:t>
            </a:r>
          </a:p>
        </p:txBody>
      </p:sp>
      <p:graphicFrame>
        <p:nvGraphicFramePr>
          <p:cNvPr id="47106" name="Object 33"/>
          <p:cNvGraphicFramePr>
            <a:graphicFrameLocks noChangeAspect="1"/>
          </p:cNvGraphicFramePr>
          <p:nvPr/>
        </p:nvGraphicFramePr>
        <p:xfrm>
          <a:off x="4800600" y="3886200"/>
          <a:ext cx="304800" cy="304800"/>
        </p:xfrm>
        <a:graphic>
          <a:graphicData uri="http://schemas.openxmlformats.org/presentationml/2006/ole">
            <p:oleObj spid="_x0000_s47106" name="Equation" r:id="rId3" imgW="126720" imgH="126720" progId="Equation.DSMT4">
              <p:embed/>
            </p:oleObj>
          </a:graphicData>
        </a:graphic>
      </p:graphicFrame>
      <p:graphicFrame>
        <p:nvGraphicFramePr>
          <p:cNvPr id="47107" name="Object 34"/>
          <p:cNvGraphicFramePr>
            <a:graphicFrameLocks noChangeAspect="1"/>
          </p:cNvGraphicFramePr>
          <p:nvPr/>
        </p:nvGraphicFramePr>
        <p:xfrm>
          <a:off x="3962400" y="4724400"/>
          <a:ext cx="274638" cy="304800"/>
        </p:xfrm>
        <a:graphic>
          <a:graphicData uri="http://schemas.openxmlformats.org/presentationml/2006/ole">
            <p:oleObj spid="_x0000_s47107" name="Equation" r:id="rId4" imgW="114120" imgH="126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E18C8-A3D6-4F09-9AB9-64A84F0474CF}" type="slidenum">
              <a:rPr lang="en-US" altLang="ja-JP" smtClean="0"/>
              <a:pPr/>
              <a:t>105</a:t>
            </a:fld>
            <a:endParaRPr lang="en-US" altLang="ja-JP" smtClean="0"/>
          </a:p>
        </p:txBody>
      </p:sp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完全２分木</a:t>
            </a:r>
          </a:p>
        </p:txBody>
      </p:sp>
      <p:sp>
        <p:nvSpPr>
          <p:cNvPr id="48136" name="Oval 3"/>
          <p:cNvSpPr>
            <a:spLocks noChangeArrowheads="1"/>
          </p:cNvSpPr>
          <p:nvPr/>
        </p:nvSpPr>
        <p:spPr bwMode="auto">
          <a:xfrm>
            <a:off x="4572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7" name="Text Box 4"/>
          <p:cNvSpPr txBox="1">
            <a:spLocks noChangeArrowheads="1"/>
          </p:cNvSpPr>
          <p:nvPr/>
        </p:nvSpPr>
        <p:spPr bwMode="auto">
          <a:xfrm>
            <a:off x="974725" y="1773238"/>
            <a:ext cx="717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全ての内部節点（葉以外の節点）が、すべて２つの子を</a:t>
            </a:r>
          </a:p>
          <a:p>
            <a:pPr algn="l"/>
            <a:r>
              <a:rPr lang="ja-JP" altLang="en-US" b="0"/>
              <a:t>持つ２分木。</a:t>
            </a:r>
          </a:p>
        </p:txBody>
      </p:sp>
      <p:sp>
        <p:nvSpPr>
          <p:cNvPr id="48138" name="Line 5"/>
          <p:cNvSpPr>
            <a:spLocks noChangeShapeType="1"/>
          </p:cNvSpPr>
          <p:nvPr/>
        </p:nvSpPr>
        <p:spPr bwMode="auto">
          <a:xfrm>
            <a:off x="3373438" y="46482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9" name="Line 6"/>
          <p:cNvSpPr>
            <a:spLocks noChangeShapeType="1"/>
          </p:cNvSpPr>
          <p:nvPr/>
        </p:nvSpPr>
        <p:spPr bwMode="auto">
          <a:xfrm flipH="1">
            <a:off x="2992438" y="46482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0" name="Line 7"/>
          <p:cNvSpPr>
            <a:spLocks noChangeShapeType="1"/>
          </p:cNvSpPr>
          <p:nvPr/>
        </p:nvSpPr>
        <p:spPr bwMode="auto">
          <a:xfrm>
            <a:off x="1925638" y="4724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1" name="Line 8"/>
          <p:cNvSpPr>
            <a:spLocks noChangeShapeType="1"/>
          </p:cNvSpPr>
          <p:nvPr/>
        </p:nvSpPr>
        <p:spPr bwMode="auto">
          <a:xfrm flipV="1">
            <a:off x="1925638" y="3733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2" name="Line 9"/>
          <p:cNvSpPr>
            <a:spLocks noChangeShapeType="1"/>
          </p:cNvSpPr>
          <p:nvPr/>
        </p:nvSpPr>
        <p:spPr bwMode="auto">
          <a:xfrm flipH="1">
            <a:off x="1468438" y="4724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3" name="Line 10"/>
          <p:cNvSpPr>
            <a:spLocks noChangeShapeType="1"/>
          </p:cNvSpPr>
          <p:nvPr/>
        </p:nvSpPr>
        <p:spPr bwMode="auto">
          <a:xfrm flipH="1" flipV="1">
            <a:off x="2763838" y="38100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4" name="Line 11"/>
          <p:cNvSpPr>
            <a:spLocks noChangeShapeType="1"/>
          </p:cNvSpPr>
          <p:nvPr/>
        </p:nvSpPr>
        <p:spPr bwMode="auto">
          <a:xfrm flipH="1" flipV="1">
            <a:off x="4287838" y="32004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5" name="Line 12"/>
          <p:cNvSpPr>
            <a:spLocks noChangeShapeType="1"/>
          </p:cNvSpPr>
          <p:nvPr/>
        </p:nvSpPr>
        <p:spPr bwMode="auto">
          <a:xfrm flipV="1">
            <a:off x="2611438" y="3124200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6" name="Oval 13"/>
          <p:cNvSpPr>
            <a:spLocks noChangeArrowheads="1"/>
          </p:cNvSpPr>
          <p:nvPr/>
        </p:nvSpPr>
        <p:spPr bwMode="auto">
          <a:xfrm>
            <a:off x="3983038" y="29718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7" name="Oval 14"/>
          <p:cNvSpPr>
            <a:spLocks noChangeArrowheads="1"/>
          </p:cNvSpPr>
          <p:nvPr/>
        </p:nvSpPr>
        <p:spPr bwMode="auto">
          <a:xfrm>
            <a:off x="2382838" y="35814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8" name="Oval 15"/>
          <p:cNvSpPr>
            <a:spLocks noChangeArrowheads="1"/>
          </p:cNvSpPr>
          <p:nvPr/>
        </p:nvSpPr>
        <p:spPr bwMode="auto">
          <a:xfrm>
            <a:off x="3144838" y="44196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9" name="Oval 16"/>
          <p:cNvSpPr>
            <a:spLocks noChangeArrowheads="1"/>
          </p:cNvSpPr>
          <p:nvPr/>
        </p:nvSpPr>
        <p:spPr bwMode="auto">
          <a:xfrm>
            <a:off x="1620838" y="4419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0" name="Text Box 17"/>
          <p:cNvSpPr txBox="1">
            <a:spLocks noChangeArrowheads="1"/>
          </p:cNvSpPr>
          <p:nvPr/>
        </p:nvSpPr>
        <p:spPr bwMode="auto">
          <a:xfrm>
            <a:off x="20638" y="29718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深さ０</a:t>
            </a:r>
          </a:p>
        </p:txBody>
      </p:sp>
      <p:sp>
        <p:nvSpPr>
          <p:cNvPr id="48151" name="Text Box 18"/>
          <p:cNvSpPr txBox="1">
            <a:spLocks noChangeArrowheads="1"/>
          </p:cNvSpPr>
          <p:nvPr/>
        </p:nvSpPr>
        <p:spPr bwMode="auto">
          <a:xfrm>
            <a:off x="0" y="44196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深さ２</a:t>
            </a:r>
          </a:p>
        </p:txBody>
      </p:sp>
      <p:sp>
        <p:nvSpPr>
          <p:cNvPr id="48152" name="Text Box 19"/>
          <p:cNvSpPr txBox="1">
            <a:spLocks noChangeArrowheads="1"/>
          </p:cNvSpPr>
          <p:nvPr/>
        </p:nvSpPr>
        <p:spPr bwMode="auto">
          <a:xfrm>
            <a:off x="20638" y="53340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深さ３</a:t>
            </a:r>
          </a:p>
        </p:txBody>
      </p:sp>
      <p:sp>
        <p:nvSpPr>
          <p:cNvPr id="48153" name="Line 20"/>
          <p:cNvSpPr>
            <a:spLocks noChangeShapeType="1"/>
          </p:cNvSpPr>
          <p:nvPr/>
        </p:nvSpPr>
        <p:spPr bwMode="auto">
          <a:xfrm>
            <a:off x="1163638" y="3200400"/>
            <a:ext cx="6477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4" name="Line 21"/>
          <p:cNvSpPr>
            <a:spLocks noChangeShapeType="1"/>
          </p:cNvSpPr>
          <p:nvPr/>
        </p:nvSpPr>
        <p:spPr bwMode="auto">
          <a:xfrm>
            <a:off x="1163638" y="3810000"/>
            <a:ext cx="640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5" name="Line 22"/>
          <p:cNvSpPr>
            <a:spLocks noChangeShapeType="1"/>
          </p:cNvSpPr>
          <p:nvPr/>
        </p:nvSpPr>
        <p:spPr bwMode="auto">
          <a:xfrm>
            <a:off x="1163638" y="4648200"/>
            <a:ext cx="6477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6" name="Line 23"/>
          <p:cNvSpPr>
            <a:spLocks noChangeShapeType="1"/>
          </p:cNvSpPr>
          <p:nvPr/>
        </p:nvSpPr>
        <p:spPr bwMode="auto">
          <a:xfrm>
            <a:off x="1011238" y="5486400"/>
            <a:ext cx="6705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7" name="Oval 24"/>
          <p:cNvSpPr>
            <a:spLocks noChangeArrowheads="1"/>
          </p:cNvSpPr>
          <p:nvPr/>
        </p:nvSpPr>
        <p:spPr bwMode="auto">
          <a:xfrm>
            <a:off x="12398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8" name="Oval 25"/>
          <p:cNvSpPr>
            <a:spLocks noChangeArrowheads="1"/>
          </p:cNvSpPr>
          <p:nvPr/>
        </p:nvSpPr>
        <p:spPr bwMode="auto">
          <a:xfrm>
            <a:off x="1925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9" name="Oval 26"/>
          <p:cNvSpPr>
            <a:spLocks noChangeArrowheads="1"/>
          </p:cNvSpPr>
          <p:nvPr/>
        </p:nvSpPr>
        <p:spPr bwMode="auto">
          <a:xfrm>
            <a:off x="26876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0" name="Oval 27"/>
          <p:cNvSpPr>
            <a:spLocks noChangeArrowheads="1"/>
          </p:cNvSpPr>
          <p:nvPr/>
        </p:nvSpPr>
        <p:spPr bwMode="auto">
          <a:xfrm>
            <a:off x="3449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1" name="Line 28"/>
          <p:cNvSpPr>
            <a:spLocks noChangeShapeType="1"/>
          </p:cNvSpPr>
          <p:nvPr/>
        </p:nvSpPr>
        <p:spPr bwMode="auto">
          <a:xfrm>
            <a:off x="6802438" y="46482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2" name="Line 29"/>
          <p:cNvSpPr>
            <a:spLocks noChangeShapeType="1"/>
          </p:cNvSpPr>
          <p:nvPr/>
        </p:nvSpPr>
        <p:spPr bwMode="auto">
          <a:xfrm flipH="1">
            <a:off x="6421438" y="46482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3" name="Line 30"/>
          <p:cNvSpPr>
            <a:spLocks noChangeShapeType="1"/>
          </p:cNvSpPr>
          <p:nvPr/>
        </p:nvSpPr>
        <p:spPr bwMode="auto">
          <a:xfrm>
            <a:off x="5354638" y="4724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4" name="Line 31"/>
          <p:cNvSpPr>
            <a:spLocks noChangeShapeType="1"/>
          </p:cNvSpPr>
          <p:nvPr/>
        </p:nvSpPr>
        <p:spPr bwMode="auto">
          <a:xfrm flipV="1">
            <a:off x="5354638" y="3733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5" name="Line 32"/>
          <p:cNvSpPr>
            <a:spLocks noChangeShapeType="1"/>
          </p:cNvSpPr>
          <p:nvPr/>
        </p:nvSpPr>
        <p:spPr bwMode="auto">
          <a:xfrm flipH="1">
            <a:off x="4897438" y="4724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6" name="Line 33"/>
          <p:cNvSpPr>
            <a:spLocks noChangeShapeType="1"/>
          </p:cNvSpPr>
          <p:nvPr/>
        </p:nvSpPr>
        <p:spPr bwMode="auto">
          <a:xfrm flipH="1" flipV="1">
            <a:off x="6192838" y="38100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7" name="Oval 34"/>
          <p:cNvSpPr>
            <a:spLocks noChangeArrowheads="1"/>
          </p:cNvSpPr>
          <p:nvPr/>
        </p:nvSpPr>
        <p:spPr bwMode="auto">
          <a:xfrm>
            <a:off x="5811838" y="35814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8" name="Oval 35"/>
          <p:cNvSpPr>
            <a:spLocks noChangeArrowheads="1"/>
          </p:cNvSpPr>
          <p:nvPr/>
        </p:nvSpPr>
        <p:spPr bwMode="auto">
          <a:xfrm>
            <a:off x="6573838" y="44196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9" name="Oval 36"/>
          <p:cNvSpPr>
            <a:spLocks noChangeArrowheads="1"/>
          </p:cNvSpPr>
          <p:nvPr/>
        </p:nvSpPr>
        <p:spPr bwMode="auto">
          <a:xfrm>
            <a:off x="5049838" y="4419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0" name="Oval 37"/>
          <p:cNvSpPr>
            <a:spLocks noChangeArrowheads="1"/>
          </p:cNvSpPr>
          <p:nvPr/>
        </p:nvSpPr>
        <p:spPr bwMode="auto">
          <a:xfrm>
            <a:off x="46688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1" name="Oval 38"/>
          <p:cNvSpPr>
            <a:spLocks noChangeArrowheads="1"/>
          </p:cNvSpPr>
          <p:nvPr/>
        </p:nvSpPr>
        <p:spPr bwMode="auto">
          <a:xfrm>
            <a:off x="5354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2" name="Oval 39"/>
          <p:cNvSpPr>
            <a:spLocks noChangeArrowheads="1"/>
          </p:cNvSpPr>
          <p:nvPr/>
        </p:nvSpPr>
        <p:spPr bwMode="auto">
          <a:xfrm>
            <a:off x="61166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3" name="Oval 40"/>
          <p:cNvSpPr>
            <a:spLocks noChangeArrowheads="1"/>
          </p:cNvSpPr>
          <p:nvPr/>
        </p:nvSpPr>
        <p:spPr bwMode="auto">
          <a:xfrm>
            <a:off x="6878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8130" name="Object 41"/>
          <p:cNvGraphicFramePr>
            <a:graphicFrameLocks noChangeAspect="1"/>
          </p:cNvGraphicFramePr>
          <p:nvPr/>
        </p:nvGraphicFramePr>
        <p:xfrm>
          <a:off x="7640638" y="2971800"/>
          <a:ext cx="1289050" cy="515938"/>
        </p:xfrm>
        <a:graphic>
          <a:graphicData uri="http://schemas.openxmlformats.org/presentationml/2006/ole">
            <p:oleObj spid="_x0000_s48130" name="Equation" r:id="rId3" imgW="444240" imgH="177480" progId="Equation.DSMT4">
              <p:embed/>
            </p:oleObj>
          </a:graphicData>
        </a:graphic>
      </p:graphicFrame>
      <p:graphicFrame>
        <p:nvGraphicFramePr>
          <p:cNvPr id="48131" name="Object 42"/>
          <p:cNvGraphicFramePr>
            <a:graphicFrameLocks noChangeAspect="1"/>
          </p:cNvGraphicFramePr>
          <p:nvPr/>
        </p:nvGraphicFramePr>
        <p:xfrm>
          <a:off x="7640638" y="3487738"/>
          <a:ext cx="1289050" cy="552450"/>
        </p:xfrm>
        <a:graphic>
          <a:graphicData uri="http://schemas.openxmlformats.org/presentationml/2006/ole">
            <p:oleObj spid="_x0000_s48131" name="Equation" r:id="rId4" imgW="444240" imgH="190440" progId="Equation.DSMT4">
              <p:embed/>
            </p:oleObj>
          </a:graphicData>
        </a:graphic>
      </p:graphicFrame>
      <p:graphicFrame>
        <p:nvGraphicFramePr>
          <p:cNvPr id="48132" name="Object 43"/>
          <p:cNvGraphicFramePr>
            <a:graphicFrameLocks noChangeAspect="1"/>
          </p:cNvGraphicFramePr>
          <p:nvPr/>
        </p:nvGraphicFramePr>
        <p:xfrm>
          <a:off x="7623175" y="4343400"/>
          <a:ext cx="1325563" cy="552450"/>
        </p:xfrm>
        <a:graphic>
          <a:graphicData uri="http://schemas.openxmlformats.org/presentationml/2006/ole">
            <p:oleObj spid="_x0000_s48132" name="Equation" r:id="rId5" imgW="457200" imgH="190440" progId="Equation.DSMT4">
              <p:embed/>
            </p:oleObj>
          </a:graphicData>
        </a:graphic>
      </p:graphicFrame>
      <p:graphicFrame>
        <p:nvGraphicFramePr>
          <p:cNvPr id="48133" name="Object 44"/>
          <p:cNvGraphicFramePr>
            <a:graphicFrameLocks noChangeAspect="1"/>
          </p:cNvGraphicFramePr>
          <p:nvPr/>
        </p:nvGraphicFramePr>
        <p:xfrm>
          <a:off x="7640638" y="5181600"/>
          <a:ext cx="1325562" cy="552450"/>
        </p:xfrm>
        <a:graphic>
          <a:graphicData uri="http://schemas.openxmlformats.org/presentationml/2006/ole">
            <p:oleObj spid="_x0000_s48133" name="Equation" r:id="rId6" imgW="457200" imgH="190440" progId="Equation.DSMT4">
              <p:embed/>
            </p:oleObj>
          </a:graphicData>
        </a:graphic>
      </p:graphicFrame>
      <p:sp>
        <p:nvSpPr>
          <p:cNvPr id="48174" name="Text Box 45"/>
          <p:cNvSpPr txBox="1">
            <a:spLocks noChangeArrowheads="1"/>
          </p:cNvSpPr>
          <p:nvPr/>
        </p:nvSpPr>
        <p:spPr bwMode="auto">
          <a:xfrm>
            <a:off x="152400" y="35814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深さ１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6BD5-33D2-47A9-9D59-161AF44DAF83}" type="slidenum">
              <a:rPr lang="en-US" altLang="ja-JP" smtClean="0"/>
              <a:pPr/>
              <a:t>106</a:t>
            </a:fld>
            <a:endParaRPr lang="en-US" altLang="ja-JP" smtClean="0"/>
          </a:p>
        </p:txBody>
      </p:sp>
      <p:sp>
        <p:nvSpPr>
          <p:cNvPr id="49163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4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HP1</a:t>
            </a:r>
            <a:r>
              <a:rPr lang="ja-JP" altLang="en-US" b="0">
                <a:solidFill>
                  <a:srgbClr val="008000"/>
                </a:solidFill>
              </a:rPr>
              <a:t>（完全２分木と節点数）</a:t>
            </a:r>
          </a:p>
        </p:txBody>
      </p:sp>
      <p:sp>
        <p:nvSpPr>
          <p:cNvPr id="49165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49166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49167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746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（１）完全２分木の、深さ　　　には　　　　個の節点がある。</a:t>
            </a:r>
          </a:p>
        </p:txBody>
      </p:sp>
      <p:graphicFrame>
        <p:nvGraphicFramePr>
          <p:cNvPr id="49154" name="Object 7"/>
          <p:cNvGraphicFramePr>
            <a:graphicFrameLocks noChangeAspect="1"/>
          </p:cNvGraphicFramePr>
          <p:nvPr/>
        </p:nvGraphicFramePr>
        <p:xfrm>
          <a:off x="3810000" y="838200"/>
          <a:ext cx="292100" cy="381000"/>
        </p:xfrm>
        <a:graphic>
          <a:graphicData uri="http://schemas.openxmlformats.org/presentationml/2006/ole">
            <p:oleObj spid="_x0000_s49154" name="Equation" r:id="rId3" imgW="126720" imgH="164880" progId="Equation.DSMT4">
              <p:embed/>
            </p:oleObj>
          </a:graphicData>
        </a:graphic>
      </p:graphicFrame>
      <p:graphicFrame>
        <p:nvGraphicFramePr>
          <p:cNvPr id="49155" name="Object 8"/>
          <p:cNvGraphicFramePr>
            <a:graphicFrameLocks noChangeAspect="1"/>
          </p:cNvGraphicFramePr>
          <p:nvPr/>
        </p:nvGraphicFramePr>
        <p:xfrm>
          <a:off x="5105400" y="762000"/>
          <a:ext cx="441325" cy="509588"/>
        </p:xfrm>
        <a:graphic>
          <a:graphicData uri="http://schemas.openxmlformats.org/presentationml/2006/ole">
            <p:oleObj spid="_x0000_s49155" name="Equation" r:id="rId4" imgW="164880" imgH="190440" progId="Equation.DSMT4">
              <p:embed/>
            </p:oleObj>
          </a:graphicData>
        </a:graphic>
      </p:graphicFrame>
      <p:sp>
        <p:nvSpPr>
          <p:cNvPr id="49168" name="Text Box 9"/>
          <p:cNvSpPr txBox="1">
            <a:spLocks noChangeArrowheads="1"/>
          </p:cNvSpPr>
          <p:nvPr/>
        </p:nvSpPr>
        <p:spPr bwMode="auto">
          <a:xfrm>
            <a:off x="685800" y="1524000"/>
            <a:ext cx="766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（２）高さ　　　の完全２分木には　　　　　　個の節点がある。</a:t>
            </a:r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1981200" y="1524000"/>
          <a:ext cx="292100" cy="381000"/>
        </p:xfrm>
        <a:graphic>
          <a:graphicData uri="http://schemas.openxmlformats.org/presentationml/2006/ole">
            <p:oleObj spid="_x0000_s49156" name="Equation" r:id="rId5" imgW="126720" imgH="164880" progId="Equation.DSMT4">
              <p:embed/>
            </p:oleObj>
          </a:graphicData>
        </a:graphic>
      </p:graphicFrame>
      <p:graphicFrame>
        <p:nvGraphicFramePr>
          <p:cNvPr id="49157" name="Object 11"/>
          <p:cNvGraphicFramePr>
            <a:graphicFrameLocks noChangeAspect="1"/>
          </p:cNvGraphicFramePr>
          <p:nvPr/>
        </p:nvGraphicFramePr>
        <p:xfrm>
          <a:off x="4800600" y="1524000"/>
          <a:ext cx="1143000" cy="417513"/>
        </p:xfrm>
        <a:graphic>
          <a:graphicData uri="http://schemas.openxmlformats.org/presentationml/2006/ole">
            <p:oleObj spid="_x0000_s49157" name="Equation" r:id="rId6" imgW="520560" imgH="190440" progId="Equation.DSMT4">
              <p:embed/>
            </p:oleObj>
          </a:graphicData>
        </a:graphic>
      </p:graphicFrame>
      <p:sp>
        <p:nvSpPr>
          <p:cNvPr id="49169" name="Text Box 12"/>
          <p:cNvSpPr txBox="1">
            <a:spLocks noChangeArrowheads="1"/>
          </p:cNvSpPr>
          <p:nvPr/>
        </p:nvSpPr>
        <p:spPr bwMode="auto">
          <a:xfrm>
            <a:off x="381000" y="2819400"/>
            <a:ext cx="86629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（１）</a:t>
            </a:r>
          </a:p>
          <a:p>
            <a:pPr algn="l"/>
            <a:r>
              <a:rPr lang="ja-JP" altLang="en-US" b="0"/>
              <a:t>深さｄに関する数学的帰納法で証明できる。</a:t>
            </a:r>
          </a:p>
          <a:p>
            <a:pPr algn="l"/>
            <a:r>
              <a:rPr lang="ja-JP" altLang="en-US" b="0"/>
              <a:t>基礎：</a:t>
            </a:r>
          </a:p>
          <a:p>
            <a:pPr algn="l"/>
            <a:r>
              <a:rPr lang="ja-JP" altLang="en-US" b="0"/>
              <a:t>このときは、深さ０の頂点は根ただ一つなので、命題は成り立つ。</a:t>
            </a:r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帰納：</a:t>
            </a:r>
          </a:p>
          <a:p>
            <a:pPr algn="l"/>
            <a:r>
              <a:rPr lang="ja-JP" altLang="en-US" b="0"/>
              <a:t>深さ　　　の節点が　　　　個あると仮定する。</a:t>
            </a:r>
          </a:p>
          <a:p>
            <a:pPr algn="l"/>
            <a:r>
              <a:rPr lang="ja-JP" altLang="en-US" b="0"/>
              <a:t>このとき、これらの節点すべてが、２つの子を持つので、</a:t>
            </a:r>
          </a:p>
          <a:p>
            <a:pPr algn="l"/>
            <a:r>
              <a:rPr lang="ja-JP" altLang="en-US" b="0"/>
              <a:t>深さ　　　　　の節点数は、　　　　　　　　　　　あり、命題は成り立つ。</a:t>
            </a:r>
          </a:p>
        </p:txBody>
      </p:sp>
      <p:graphicFrame>
        <p:nvGraphicFramePr>
          <p:cNvPr id="49158" name="Object 13"/>
          <p:cNvGraphicFramePr>
            <a:graphicFrameLocks noChangeAspect="1"/>
          </p:cNvGraphicFramePr>
          <p:nvPr/>
        </p:nvGraphicFramePr>
        <p:xfrm>
          <a:off x="1158875" y="5008563"/>
          <a:ext cx="352425" cy="457200"/>
        </p:xfrm>
        <a:graphic>
          <a:graphicData uri="http://schemas.openxmlformats.org/presentationml/2006/ole">
            <p:oleObj spid="_x0000_s49158" name="Equation" r:id="rId7" imgW="126720" imgH="164880" progId="Equation.DSMT4">
              <p:embed/>
            </p:oleObj>
          </a:graphicData>
        </a:graphic>
      </p:graphicFrame>
      <p:graphicFrame>
        <p:nvGraphicFramePr>
          <p:cNvPr id="49159" name="Object 14"/>
          <p:cNvGraphicFramePr>
            <a:graphicFrameLocks noChangeAspect="1"/>
          </p:cNvGraphicFramePr>
          <p:nvPr/>
        </p:nvGraphicFramePr>
        <p:xfrm>
          <a:off x="3063875" y="4932363"/>
          <a:ext cx="457200" cy="528637"/>
        </p:xfrm>
        <a:graphic>
          <a:graphicData uri="http://schemas.openxmlformats.org/presentationml/2006/ole">
            <p:oleObj spid="_x0000_s49159" name="Equation" r:id="rId8" imgW="164880" imgH="190440" progId="Equation.DSMT4">
              <p:embed/>
            </p:oleObj>
          </a:graphicData>
        </a:graphic>
      </p:graphicFrame>
      <p:graphicFrame>
        <p:nvGraphicFramePr>
          <p:cNvPr id="49160" name="Object 15"/>
          <p:cNvGraphicFramePr>
            <a:graphicFrameLocks noChangeAspect="1"/>
          </p:cNvGraphicFramePr>
          <p:nvPr/>
        </p:nvGraphicFramePr>
        <p:xfrm>
          <a:off x="1006475" y="5770563"/>
          <a:ext cx="1020763" cy="493712"/>
        </p:xfrm>
        <a:graphic>
          <a:graphicData uri="http://schemas.openxmlformats.org/presentationml/2006/ole">
            <p:oleObj spid="_x0000_s49160" name="Equation" r:id="rId9" imgW="368280" imgH="177480" progId="Equation.DSMT4">
              <p:embed/>
            </p:oleObj>
          </a:graphicData>
        </a:graphic>
      </p:graphicFrame>
      <p:graphicFrame>
        <p:nvGraphicFramePr>
          <p:cNvPr id="49161" name="Object 16"/>
          <p:cNvGraphicFramePr>
            <a:graphicFrameLocks noChangeAspect="1"/>
          </p:cNvGraphicFramePr>
          <p:nvPr/>
        </p:nvGraphicFramePr>
        <p:xfrm>
          <a:off x="3733800" y="5715000"/>
          <a:ext cx="1965325" cy="447675"/>
        </p:xfrm>
        <a:graphic>
          <a:graphicData uri="http://schemas.openxmlformats.org/presentationml/2006/ole">
            <p:oleObj spid="_x0000_s49161" name="Equation" r:id="rId10" imgW="83808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5E6A5-7897-4AC3-AC7C-1CA76CEE1ACE}" type="slidenum">
              <a:rPr lang="en-US" altLang="ja-JP" smtClean="0"/>
              <a:pPr/>
              <a:t>107</a:t>
            </a:fld>
            <a:endParaRPr lang="en-US" altLang="ja-JP" smtClean="0"/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81000" y="0"/>
            <a:ext cx="633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（２）　（１）より、節点の総数は、次式で表される。</a:t>
            </a: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1219200" y="838200"/>
          <a:ext cx="5257800" cy="1268413"/>
        </p:xfrm>
        <a:graphic>
          <a:graphicData uri="http://schemas.openxmlformats.org/presentationml/2006/ole">
            <p:oleObj spid="_x0000_s50178" name="Equation" r:id="rId3" imgW="1790640" imgH="431640" progId="Equation.DSMT4">
              <p:embed/>
            </p:oleObj>
          </a:graphicData>
        </a:graphic>
      </p:graphicFrame>
      <p:graphicFrame>
        <p:nvGraphicFramePr>
          <p:cNvPr id="50179" name="Object 4"/>
          <p:cNvGraphicFramePr>
            <a:graphicFrameLocks noChangeAspect="1"/>
          </p:cNvGraphicFramePr>
          <p:nvPr/>
        </p:nvGraphicFramePr>
        <p:xfrm>
          <a:off x="7162800" y="5715000"/>
          <a:ext cx="1016000" cy="581025"/>
        </p:xfrm>
        <a:graphic>
          <a:graphicData uri="http://schemas.openxmlformats.org/presentationml/2006/ole">
            <p:oleObj spid="_x0000_s50179" name="Equation" r:id="rId4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B1ECD-C302-4426-BDAC-D5E99BCC52AE}" type="slidenum">
              <a:rPr lang="en-US" altLang="ja-JP" smtClean="0"/>
              <a:pPr/>
              <a:t>108</a:t>
            </a:fld>
            <a:endParaRPr lang="en-US" altLang="ja-JP" smtClean="0"/>
          </a:p>
        </p:txBody>
      </p:sp>
      <p:sp>
        <p:nvSpPr>
          <p:cNvPr id="512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ヒープの形</a:t>
            </a:r>
          </a:p>
        </p:txBody>
      </p:sp>
      <p:sp>
        <p:nvSpPr>
          <p:cNvPr id="51214" name="Line 3"/>
          <p:cNvSpPr>
            <a:spLocks noChangeShapeType="1"/>
          </p:cNvSpPr>
          <p:nvPr/>
        </p:nvSpPr>
        <p:spPr bwMode="auto">
          <a:xfrm flipH="1">
            <a:off x="1560513" y="3810000"/>
            <a:ext cx="246062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5" name="Line 4"/>
          <p:cNvSpPr>
            <a:spLocks noChangeShapeType="1"/>
          </p:cNvSpPr>
          <p:nvPr/>
        </p:nvSpPr>
        <p:spPr bwMode="auto">
          <a:xfrm>
            <a:off x="703263" y="3886200"/>
            <a:ext cx="246062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6" name="Line 5"/>
          <p:cNvSpPr>
            <a:spLocks noChangeShapeType="1"/>
          </p:cNvSpPr>
          <p:nvPr/>
        </p:nvSpPr>
        <p:spPr bwMode="auto">
          <a:xfrm flipV="1">
            <a:off x="703263" y="2895600"/>
            <a:ext cx="550862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7" name="Line 6"/>
          <p:cNvSpPr>
            <a:spLocks noChangeShapeType="1"/>
          </p:cNvSpPr>
          <p:nvPr/>
        </p:nvSpPr>
        <p:spPr bwMode="auto">
          <a:xfrm flipH="1">
            <a:off x="336550" y="3886200"/>
            <a:ext cx="366713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8" name="Line 7"/>
          <p:cNvSpPr>
            <a:spLocks noChangeShapeType="1"/>
          </p:cNvSpPr>
          <p:nvPr/>
        </p:nvSpPr>
        <p:spPr bwMode="auto">
          <a:xfrm flipH="1" flipV="1">
            <a:off x="1377950" y="2971800"/>
            <a:ext cx="48895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9" name="Line 8"/>
          <p:cNvSpPr>
            <a:spLocks noChangeShapeType="1"/>
          </p:cNvSpPr>
          <p:nvPr/>
        </p:nvSpPr>
        <p:spPr bwMode="auto">
          <a:xfrm flipH="1" flipV="1">
            <a:off x="2601913" y="2362200"/>
            <a:ext cx="14097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0" name="Line 9"/>
          <p:cNvSpPr>
            <a:spLocks noChangeShapeType="1"/>
          </p:cNvSpPr>
          <p:nvPr/>
        </p:nvSpPr>
        <p:spPr bwMode="auto">
          <a:xfrm flipV="1">
            <a:off x="1254125" y="2286000"/>
            <a:ext cx="1287463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1" name="Oval 10"/>
          <p:cNvSpPr>
            <a:spLocks noChangeArrowheads="1"/>
          </p:cNvSpPr>
          <p:nvPr/>
        </p:nvSpPr>
        <p:spPr bwMode="auto">
          <a:xfrm>
            <a:off x="2357438" y="2133600"/>
            <a:ext cx="39528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2" name="Oval 11"/>
          <p:cNvSpPr>
            <a:spLocks noChangeArrowheads="1"/>
          </p:cNvSpPr>
          <p:nvPr/>
        </p:nvSpPr>
        <p:spPr bwMode="auto">
          <a:xfrm>
            <a:off x="1071563" y="2743200"/>
            <a:ext cx="47307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3" name="Oval 12"/>
          <p:cNvSpPr>
            <a:spLocks noChangeArrowheads="1"/>
          </p:cNvSpPr>
          <p:nvPr/>
        </p:nvSpPr>
        <p:spPr bwMode="auto">
          <a:xfrm>
            <a:off x="1684338" y="35814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4" name="Oval 13"/>
          <p:cNvSpPr>
            <a:spLocks noChangeArrowheads="1"/>
          </p:cNvSpPr>
          <p:nvPr/>
        </p:nvSpPr>
        <p:spPr bwMode="auto">
          <a:xfrm>
            <a:off x="458788" y="35814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5" name="Oval 14"/>
          <p:cNvSpPr>
            <a:spLocks noChangeArrowheads="1"/>
          </p:cNvSpPr>
          <p:nvPr/>
        </p:nvSpPr>
        <p:spPr bwMode="auto">
          <a:xfrm>
            <a:off x="152400" y="44196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6" name="Oval 15"/>
          <p:cNvSpPr>
            <a:spLocks noChangeArrowheads="1"/>
          </p:cNvSpPr>
          <p:nvPr/>
        </p:nvSpPr>
        <p:spPr bwMode="auto">
          <a:xfrm>
            <a:off x="703263" y="44196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7" name="Oval 16"/>
          <p:cNvSpPr>
            <a:spLocks noChangeArrowheads="1"/>
          </p:cNvSpPr>
          <p:nvPr/>
        </p:nvSpPr>
        <p:spPr bwMode="auto">
          <a:xfrm>
            <a:off x="1316038" y="44196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8" name="Line 17"/>
          <p:cNvSpPr>
            <a:spLocks noChangeShapeType="1"/>
          </p:cNvSpPr>
          <p:nvPr/>
        </p:nvSpPr>
        <p:spPr bwMode="auto">
          <a:xfrm flipV="1">
            <a:off x="3459163" y="2895600"/>
            <a:ext cx="55245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9" name="Line 18"/>
          <p:cNvSpPr>
            <a:spLocks noChangeShapeType="1"/>
          </p:cNvSpPr>
          <p:nvPr/>
        </p:nvSpPr>
        <p:spPr bwMode="auto">
          <a:xfrm flipH="1" flipV="1">
            <a:off x="4133850" y="2971800"/>
            <a:ext cx="48895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0" name="Oval 19"/>
          <p:cNvSpPr>
            <a:spLocks noChangeArrowheads="1"/>
          </p:cNvSpPr>
          <p:nvPr/>
        </p:nvSpPr>
        <p:spPr bwMode="auto">
          <a:xfrm>
            <a:off x="3827463" y="2743200"/>
            <a:ext cx="47307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1" name="Oval 20"/>
          <p:cNvSpPr>
            <a:spLocks noChangeArrowheads="1"/>
          </p:cNvSpPr>
          <p:nvPr/>
        </p:nvSpPr>
        <p:spPr bwMode="auto">
          <a:xfrm>
            <a:off x="4440238" y="35814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2" name="Oval 21"/>
          <p:cNvSpPr>
            <a:spLocks noChangeArrowheads="1"/>
          </p:cNvSpPr>
          <p:nvPr/>
        </p:nvSpPr>
        <p:spPr bwMode="auto">
          <a:xfrm>
            <a:off x="3214688" y="35814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1202" name="Object 22"/>
          <p:cNvGraphicFramePr>
            <a:graphicFrameLocks noChangeAspect="1"/>
          </p:cNvGraphicFramePr>
          <p:nvPr/>
        </p:nvGraphicFramePr>
        <p:xfrm>
          <a:off x="2384425" y="2133600"/>
          <a:ext cx="357188" cy="444500"/>
        </p:xfrm>
        <a:graphic>
          <a:graphicData uri="http://schemas.openxmlformats.org/presentationml/2006/ole">
            <p:oleObj spid="_x0000_s51202" name="Equation" r:id="rId3" imgW="126720" imgH="126720" progId="Equation.DSMT4">
              <p:embed/>
            </p:oleObj>
          </a:graphicData>
        </a:graphic>
      </p:graphicFrame>
      <p:graphicFrame>
        <p:nvGraphicFramePr>
          <p:cNvPr id="51203" name="Object 23"/>
          <p:cNvGraphicFramePr>
            <a:graphicFrameLocks noChangeAspect="1"/>
          </p:cNvGraphicFramePr>
          <p:nvPr/>
        </p:nvGraphicFramePr>
        <p:xfrm>
          <a:off x="1116013" y="2676525"/>
          <a:ext cx="320675" cy="577850"/>
        </p:xfrm>
        <a:graphic>
          <a:graphicData uri="http://schemas.openxmlformats.org/presentationml/2006/ole">
            <p:oleObj spid="_x0000_s51203" name="Equation" r:id="rId4" imgW="114120" imgH="164880" progId="Equation.DSMT4">
              <p:embed/>
            </p:oleObj>
          </a:graphicData>
        </a:graphic>
      </p:graphicFrame>
      <p:graphicFrame>
        <p:nvGraphicFramePr>
          <p:cNvPr id="51204" name="Object 24"/>
          <p:cNvGraphicFramePr>
            <a:graphicFrameLocks noChangeAspect="1"/>
          </p:cNvGraphicFramePr>
          <p:nvPr/>
        </p:nvGraphicFramePr>
        <p:xfrm>
          <a:off x="485775" y="3505200"/>
          <a:ext cx="357188" cy="577850"/>
        </p:xfrm>
        <a:graphic>
          <a:graphicData uri="http://schemas.openxmlformats.org/presentationml/2006/ole">
            <p:oleObj spid="_x0000_s51204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1205" name="Object 25"/>
          <p:cNvGraphicFramePr>
            <a:graphicFrameLocks noChangeAspect="1"/>
          </p:cNvGraphicFramePr>
          <p:nvPr/>
        </p:nvGraphicFramePr>
        <p:xfrm>
          <a:off x="1771650" y="3657600"/>
          <a:ext cx="322263" cy="444500"/>
        </p:xfrm>
        <a:graphic>
          <a:graphicData uri="http://schemas.openxmlformats.org/presentationml/2006/ole">
            <p:oleObj spid="_x0000_s51205" name="Equation" r:id="rId6" imgW="114120" imgH="126720" progId="Equation.DSMT4">
              <p:embed/>
            </p:oleObj>
          </a:graphicData>
        </a:graphic>
      </p:graphicFrame>
      <p:graphicFrame>
        <p:nvGraphicFramePr>
          <p:cNvPr id="51206" name="Object 26"/>
          <p:cNvGraphicFramePr>
            <a:graphicFrameLocks noChangeAspect="1"/>
          </p:cNvGraphicFramePr>
          <p:nvPr/>
        </p:nvGraphicFramePr>
        <p:xfrm>
          <a:off x="3241675" y="3505200"/>
          <a:ext cx="357188" cy="711200"/>
        </p:xfrm>
        <a:graphic>
          <a:graphicData uri="http://schemas.openxmlformats.org/presentationml/2006/ole">
            <p:oleObj spid="_x0000_s51206" name="Equation" r:id="rId7" imgW="126720" imgH="203040" progId="Equation.DSMT4">
              <p:embed/>
            </p:oleObj>
          </a:graphicData>
        </a:graphic>
      </p:graphicFrame>
      <p:graphicFrame>
        <p:nvGraphicFramePr>
          <p:cNvPr id="51207" name="Object 27"/>
          <p:cNvGraphicFramePr>
            <a:graphicFrameLocks noChangeAspect="1"/>
          </p:cNvGraphicFramePr>
          <p:nvPr/>
        </p:nvGraphicFramePr>
        <p:xfrm>
          <a:off x="3871913" y="2743200"/>
          <a:ext cx="322262" cy="444500"/>
        </p:xfrm>
        <a:graphic>
          <a:graphicData uri="http://schemas.openxmlformats.org/presentationml/2006/ole">
            <p:oleObj spid="_x0000_s51207" name="Equation" r:id="rId8" imgW="114120" imgH="126720" progId="Equation.DSMT4">
              <p:embed/>
            </p:oleObj>
          </a:graphicData>
        </a:graphic>
      </p:graphicFrame>
      <p:graphicFrame>
        <p:nvGraphicFramePr>
          <p:cNvPr id="51208" name="Object 28"/>
          <p:cNvGraphicFramePr>
            <a:graphicFrameLocks noChangeAspect="1"/>
          </p:cNvGraphicFramePr>
          <p:nvPr/>
        </p:nvGraphicFramePr>
        <p:xfrm>
          <a:off x="4467225" y="3514725"/>
          <a:ext cx="357188" cy="577850"/>
        </p:xfrm>
        <a:graphic>
          <a:graphicData uri="http://schemas.openxmlformats.org/presentationml/2006/ole">
            <p:oleObj spid="_x0000_s51208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1209" name="Object 29"/>
          <p:cNvGraphicFramePr>
            <a:graphicFrameLocks noChangeAspect="1"/>
          </p:cNvGraphicFramePr>
          <p:nvPr/>
        </p:nvGraphicFramePr>
        <p:xfrm>
          <a:off x="179388" y="4352925"/>
          <a:ext cx="357187" cy="577850"/>
        </p:xfrm>
        <a:graphic>
          <a:graphicData uri="http://schemas.openxmlformats.org/presentationml/2006/ole">
            <p:oleObj spid="_x0000_s51209" name="Equation" r:id="rId10" imgW="126720" imgH="164880" progId="Equation.DSMT4">
              <p:embed/>
            </p:oleObj>
          </a:graphicData>
        </a:graphic>
      </p:graphicFrame>
      <p:graphicFrame>
        <p:nvGraphicFramePr>
          <p:cNvPr id="51210" name="Object 30"/>
          <p:cNvGraphicFramePr>
            <a:graphicFrameLocks noChangeAspect="1"/>
          </p:cNvGraphicFramePr>
          <p:nvPr/>
        </p:nvGraphicFramePr>
        <p:xfrm>
          <a:off x="1422400" y="4308475"/>
          <a:ext cx="320675" cy="666750"/>
        </p:xfrm>
        <a:graphic>
          <a:graphicData uri="http://schemas.openxmlformats.org/presentationml/2006/ole">
            <p:oleObj spid="_x0000_s51210" name="Equation" r:id="rId11" imgW="114120" imgH="190440" progId="Equation.DSMT4">
              <p:embed/>
            </p:oleObj>
          </a:graphicData>
        </a:graphic>
      </p:graphicFrame>
      <p:graphicFrame>
        <p:nvGraphicFramePr>
          <p:cNvPr id="51211" name="Object 31"/>
          <p:cNvGraphicFramePr>
            <a:graphicFrameLocks noChangeAspect="1"/>
          </p:cNvGraphicFramePr>
          <p:nvPr/>
        </p:nvGraphicFramePr>
        <p:xfrm>
          <a:off x="844550" y="4375150"/>
          <a:ext cx="250825" cy="533400"/>
        </p:xfrm>
        <a:graphic>
          <a:graphicData uri="http://schemas.openxmlformats.org/presentationml/2006/ole">
            <p:oleObj spid="_x0000_s51211" name="Equation" r:id="rId12" imgW="88560" imgH="152280" progId="Equation.DSMT4">
              <p:embed/>
            </p:oleObj>
          </a:graphicData>
        </a:graphic>
      </p:graphicFrame>
      <p:sp>
        <p:nvSpPr>
          <p:cNvPr id="51233" name="Freeform 32"/>
          <p:cNvSpPr>
            <a:spLocks/>
          </p:cNvSpPr>
          <p:nvPr/>
        </p:nvSpPr>
        <p:spPr bwMode="auto">
          <a:xfrm>
            <a:off x="4953000" y="2286000"/>
            <a:ext cx="4038600" cy="27432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34" name="AutoShape 33"/>
          <p:cNvSpPr>
            <a:spLocks noChangeArrowheads="1"/>
          </p:cNvSpPr>
          <p:nvPr/>
        </p:nvSpPr>
        <p:spPr bwMode="auto">
          <a:xfrm>
            <a:off x="1371600" y="5486400"/>
            <a:ext cx="3048000" cy="1066800"/>
          </a:xfrm>
          <a:prstGeom prst="wedgeRoundRectCallout">
            <a:avLst>
              <a:gd name="adj1" fmla="val 49792"/>
              <a:gd name="adj2" fmla="val -9479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51235" name="Text Box 34"/>
          <p:cNvSpPr txBox="1">
            <a:spLocks noChangeArrowheads="1"/>
          </p:cNvSpPr>
          <p:nvPr/>
        </p:nvSpPr>
        <p:spPr bwMode="auto">
          <a:xfrm>
            <a:off x="1524000" y="5562600"/>
            <a:ext cx="2776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このような形で、</a:t>
            </a:r>
          </a:p>
          <a:p>
            <a:pPr algn="l"/>
            <a:r>
              <a:rPr lang="ja-JP" altLang="en-US"/>
              <a:t>イメージするとよい。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93348-45A9-493B-A140-6DA441FE92E4}" type="slidenum">
              <a:rPr lang="en-US" altLang="ja-JP" smtClean="0"/>
              <a:pPr/>
              <a:t>109</a:t>
            </a:fld>
            <a:endParaRPr lang="en-US" altLang="ja-JP" smtClean="0"/>
          </a:p>
        </p:txBody>
      </p:sp>
      <p:sp>
        <p:nvSpPr>
          <p:cNvPr id="52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ヒープ番号と配列での実現</a:t>
            </a:r>
          </a:p>
        </p:txBody>
      </p:sp>
      <p:sp>
        <p:nvSpPr>
          <p:cNvPr id="52252" name="Line 3"/>
          <p:cNvSpPr>
            <a:spLocks noChangeShapeType="1"/>
          </p:cNvSpPr>
          <p:nvPr/>
        </p:nvSpPr>
        <p:spPr bwMode="auto">
          <a:xfrm>
            <a:off x="3548063" y="36576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3" name="Line 4"/>
          <p:cNvSpPr>
            <a:spLocks noChangeShapeType="1"/>
          </p:cNvSpPr>
          <p:nvPr/>
        </p:nvSpPr>
        <p:spPr bwMode="auto">
          <a:xfrm flipH="1">
            <a:off x="3167063" y="36576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4" name="Line 5"/>
          <p:cNvSpPr>
            <a:spLocks noChangeShapeType="1"/>
          </p:cNvSpPr>
          <p:nvPr/>
        </p:nvSpPr>
        <p:spPr bwMode="auto">
          <a:xfrm>
            <a:off x="2100263" y="37338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5" name="Line 6"/>
          <p:cNvSpPr>
            <a:spLocks noChangeShapeType="1"/>
          </p:cNvSpPr>
          <p:nvPr/>
        </p:nvSpPr>
        <p:spPr bwMode="auto">
          <a:xfrm flipV="1">
            <a:off x="2100263" y="2743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6" name="Line 7"/>
          <p:cNvSpPr>
            <a:spLocks noChangeShapeType="1"/>
          </p:cNvSpPr>
          <p:nvPr/>
        </p:nvSpPr>
        <p:spPr bwMode="auto">
          <a:xfrm flipH="1">
            <a:off x="1643063" y="3733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7" name="Line 8"/>
          <p:cNvSpPr>
            <a:spLocks noChangeShapeType="1"/>
          </p:cNvSpPr>
          <p:nvPr/>
        </p:nvSpPr>
        <p:spPr bwMode="auto">
          <a:xfrm flipH="1" flipV="1">
            <a:off x="2938463" y="28194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8" name="Line 9"/>
          <p:cNvSpPr>
            <a:spLocks noChangeShapeType="1"/>
          </p:cNvSpPr>
          <p:nvPr/>
        </p:nvSpPr>
        <p:spPr bwMode="auto">
          <a:xfrm flipH="1" flipV="1">
            <a:off x="4462463" y="22098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9" name="Line 10"/>
          <p:cNvSpPr>
            <a:spLocks noChangeShapeType="1"/>
          </p:cNvSpPr>
          <p:nvPr/>
        </p:nvSpPr>
        <p:spPr bwMode="auto">
          <a:xfrm flipV="1">
            <a:off x="2786063" y="2133600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0" name="Oval 11"/>
          <p:cNvSpPr>
            <a:spLocks noChangeArrowheads="1"/>
          </p:cNvSpPr>
          <p:nvPr/>
        </p:nvSpPr>
        <p:spPr bwMode="auto">
          <a:xfrm>
            <a:off x="4157663" y="1981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1" name="Oval 12"/>
          <p:cNvSpPr>
            <a:spLocks noChangeArrowheads="1"/>
          </p:cNvSpPr>
          <p:nvPr/>
        </p:nvSpPr>
        <p:spPr bwMode="auto">
          <a:xfrm>
            <a:off x="2557463" y="25908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2" name="Oval 13"/>
          <p:cNvSpPr>
            <a:spLocks noChangeArrowheads="1"/>
          </p:cNvSpPr>
          <p:nvPr/>
        </p:nvSpPr>
        <p:spPr bwMode="auto">
          <a:xfrm>
            <a:off x="3319463" y="34290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3" name="Oval 14"/>
          <p:cNvSpPr>
            <a:spLocks noChangeArrowheads="1"/>
          </p:cNvSpPr>
          <p:nvPr/>
        </p:nvSpPr>
        <p:spPr bwMode="auto">
          <a:xfrm>
            <a:off x="1795463" y="34290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4" name="Oval 15"/>
          <p:cNvSpPr>
            <a:spLocks noChangeArrowheads="1"/>
          </p:cNvSpPr>
          <p:nvPr/>
        </p:nvSpPr>
        <p:spPr bwMode="auto">
          <a:xfrm>
            <a:off x="14144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5" name="Oval 16"/>
          <p:cNvSpPr>
            <a:spLocks noChangeArrowheads="1"/>
          </p:cNvSpPr>
          <p:nvPr/>
        </p:nvSpPr>
        <p:spPr bwMode="auto">
          <a:xfrm>
            <a:off x="2100263" y="4267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6" name="Oval 17"/>
          <p:cNvSpPr>
            <a:spLocks noChangeArrowheads="1"/>
          </p:cNvSpPr>
          <p:nvPr/>
        </p:nvSpPr>
        <p:spPr bwMode="auto">
          <a:xfrm>
            <a:off x="28622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7" name="Oval 18"/>
          <p:cNvSpPr>
            <a:spLocks noChangeArrowheads="1"/>
          </p:cNvSpPr>
          <p:nvPr/>
        </p:nvSpPr>
        <p:spPr bwMode="auto">
          <a:xfrm>
            <a:off x="3624263" y="4267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8" name="Line 19"/>
          <p:cNvSpPr>
            <a:spLocks noChangeShapeType="1"/>
          </p:cNvSpPr>
          <p:nvPr/>
        </p:nvSpPr>
        <p:spPr bwMode="auto">
          <a:xfrm flipV="1">
            <a:off x="5529263" y="2743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9" name="Line 20"/>
          <p:cNvSpPr>
            <a:spLocks noChangeShapeType="1"/>
          </p:cNvSpPr>
          <p:nvPr/>
        </p:nvSpPr>
        <p:spPr bwMode="auto">
          <a:xfrm flipH="1">
            <a:off x="5072063" y="3733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0" name="Line 21"/>
          <p:cNvSpPr>
            <a:spLocks noChangeShapeType="1"/>
          </p:cNvSpPr>
          <p:nvPr/>
        </p:nvSpPr>
        <p:spPr bwMode="auto">
          <a:xfrm flipH="1" flipV="1">
            <a:off x="6367463" y="28194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1" name="Oval 22"/>
          <p:cNvSpPr>
            <a:spLocks noChangeArrowheads="1"/>
          </p:cNvSpPr>
          <p:nvPr/>
        </p:nvSpPr>
        <p:spPr bwMode="auto">
          <a:xfrm>
            <a:off x="5986463" y="25908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2" name="Oval 23"/>
          <p:cNvSpPr>
            <a:spLocks noChangeArrowheads="1"/>
          </p:cNvSpPr>
          <p:nvPr/>
        </p:nvSpPr>
        <p:spPr bwMode="auto">
          <a:xfrm>
            <a:off x="6748463" y="34290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3" name="Oval 24"/>
          <p:cNvSpPr>
            <a:spLocks noChangeArrowheads="1"/>
          </p:cNvSpPr>
          <p:nvPr/>
        </p:nvSpPr>
        <p:spPr bwMode="auto">
          <a:xfrm>
            <a:off x="5224463" y="34290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4" name="Oval 25"/>
          <p:cNvSpPr>
            <a:spLocks noChangeArrowheads="1"/>
          </p:cNvSpPr>
          <p:nvPr/>
        </p:nvSpPr>
        <p:spPr bwMode="auto">
          <a:xfrm>
            <a:off x="48434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5" name="Text Box 26"/>
          <p:cNvSpPr txBox="1">
            <a:spLocks noChangeArrowheads="1"/>
          </p:cNvSpPr>
          <p:nvPr/>
        </p:nvSpPr>
        <p:spPr bwMode="auto">
          <a:xfrm>
            <a:off x="2133600" y="2438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2276" name="Text Box 27"/>
          <p:cNvSpPr txBox="1">
            <a:spLocks noChangeArrowheads="1"/>
          </p:cNvSpPr>
          <p:nvPr/>
        </p:nvSpPr>
        <p:spPr bwMode="auto">
          <a:xfrm>
            <a:off x="36576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2277" name="Text Box 28"/>
          <p:cNvSpPr txBox="1">
            <a:spLocks noChangeArrowheads="1"/>
          </p:cNvSpPr>
          <p:nvPr/>
        </p:nvSpPr>
        <p:spPr bwMode="auto">
          <a:xfrm>
            <a:off x="59436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2278" name="Text Box 29"/>
          <p:cNvSpPr txBox="1">
            <a:spLocks noChangeArrowheads="1"/>
          </p:cNvSpPr>
          <p:nvPr/>
        </p:nvSpPr>
        <p:spPr bwMode="auto">
          <a:xfrm>
            <a:off x="13716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2279" name="Text Box 30"/>
          <p:cNvSpPr txBox="1">
            <a:spLocks noChangeArrowheads="1"/>
          </p:cNvSpPr>
          <p:nvPr/>
        </p:nvSpPr>
        <p:spPr bwMode="auto">
          <a:xfrm>
            <a:off x="38100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52280" name="Text Box 31"/>
          <p:cNvSpPr txBox="1">
            <a:spLocks noChangeArrowheads="1"/>
          </p:cNvSpPr>
          <p:nvPr/>
        </p:nvSpPr>
        <p:spPr bwMode="auto">
          <a:xfrm>
            <a:off x="48768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2281" name="Text Box 32"/>
          <p:cNvSpPr txBox="1">
            <a:spLocks noChangeArrowheads="1"/>
          </p:cNvSpPr>
          <p:nvPr/>
        </p:nvSpPr>
        <p:spPr bwMode="auto">
          <a:xfrm>
            <a:off x="72390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2282" name="Text Box 33"/>
          <p:cNvSpPr txBox="1">
            <a:spLocks noChangeArrowheads="1"/>
          </p:cNvSpPr>
          <p:nvPr/>
        </p:nvSpPr>
        <p:spPr bwMode="auto">
          <a:xfrm>
            <a:off x="990600" y="4114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2283" name="Text Box 34"/>
          <p:cNvSpPr txBox="1">
            <a:spLocks noChangeArrowheads="1"/>
          </p:cNvSpPr>
          <p:nvPr/>
        </p:nvSpPr>
        <p:spPr bwMode="auto">
          <a:xfrm>
            <a:off x="2514600" y="3962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52284" name="Text Box 35"/>
          <p:cNvSpPr txBox="1">
            <a:spLocks noChangeArrowheads="1"/>
          </p:cNvSpPr>
          <p:nvPr/>
        </p:nvSpPr>
        <p:spPr bwMode="auto">
          <a:xfrm>
            <a:off x="3276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９</a:t>
            </a:r>
          </a:p>
        </p:txBody>
      </p:sp>
      <p:sp>
        <p:nvSpPr>
          <p:cNvPr id="52285" name="Text Box 36"/>
          <p:cNvSpPr txBox="1">
            <a:spLocks noChangeArrowheads="1"/>
          </p:cNvSpPr>
          <p:nvPr/>
        </p:nvSpPr>
        <p:spPr bwMode="auto">
          <a:xfrm>
            <a:off x="4114800" y="396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286" name="Text Box 37"/>
          <p:cNvSpPr txBox="1">
            <a:spLocks noChangeArrowheads="1"/>
          </p:cNvSpPr>
          <p:nvPr/>
        </p:nvSpPr>
        <p:spPr bwMode="auto">
          <a:xfrm>
            <a:off x="53340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11</a:t>
            </a:r>
          </a:p>
        </p:txBody>
      </p:sp>
      <p:graphicFrame>
        <p:nvGraphicFramePr>
          <p:cNvPr id="52226" name="Object 38"/>
          <p:cNvGraphicFramePr>
            <a:graphicFrameLocks noChangeAspect="1"/>
          </p:cNvGraphicFramePr>
          <p:nvPr/>
        </p:nvGraphicFramePr>
        <p:xfrm>
          <a:off x="4191000" y="1981200"/>
          <a:ext cx="444500" cy="444500"/>
        </p:xfrm>
        <a:graphic>
          <a:graphicData uri="http://schemas.openxmlformats.org/presentationml/2006/ole">
            <p:oleObj spid="_x0000_s52226" name="Equation" r:id="rId3" imgW="126720" imgH="126720" progId="Equation.DSMT4">
              <p:embed/>
            </p:oleObj>
          </a:graphicData>
        </a:graphic>
      </p:graphicFrame>
      <p:graphicFrame>
        <p:nvGraphicFramePr>
          <p:cNvPr id="52227" name="Object 39"/>
          <p:cNvGraphicFramePr>
            <a:graphicFrameLocks noChangeAspect="1"/>
          </p:cNvGraphicFramePr>
          <p:nvPr/>
        </p:nvGraphicFramePr>
        <p:xfrm>
          <a:off x="2613025" y="2524125"/>
          <a:ext cx="400050" cy="577850"/>
        </p:xfrm>
        <a:graphic>
          <a:graphicData uri="http://schemas.openxmlformats.org/presentationml/2006/ole">
            <p:oleObj spid="_x0000_s52227" name="Equation" r:id="rId4" imgW="114120" imgH="164880" progId="Equation.DSMT4">
              <p:embed/>
            </p:oleObj>
          </a:graphicData>
        </a:graphic>
      </p:graphicFrame>
      <p:graphicFrame>
        <p:nvGraphicFramePr>
          <p:cNvPr id="52228" name="Object 40"/>
          <p:cNvGraphicFramePr>
            <a:graphicFrameLocks noChangeAspect="1"/>
          </p:cNvGraphicFramePr>
          <p:nvPr/>
        </p:nvGraphicFramePr>
        <p:xfrm>
          <a:off x="1828800" y="3352800"/>
          <a:ext cx="444500" cy="577850"/>
        </p:xfrm>
        <a:graphic>
          <a:graphicData uri="http://schemas.openxmlformats.org/presentationml/2006/ole">
            <p:oleObj spid="_x0000_s52228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2229" name="Object 41"/>
          <p:cNvGraphicFramePr>
            <a:graphicFrameLocks noChangeAspect="1"/>
          </p:cNvGraphicFramePr>
          <p:nvPr/>
        </p:nvGraphicFramePr>
        <p:xfrm>
          <a:off x="3429000" y="3505200"/>
          <a:ext cx="400050" cy="444500"/>
        </p:xfrm>
        <a:graphic>
          <a:graphicData uri="http://schemas.openxmlformats.org/presentationml/2006/ole">
            <p:oleObj spid="_x0000_s52229" name="Equation" r:id="rId6" imgW="114120" imgH="126720" progId="Equation.DSMT4">
              <p:embed/>
            </p:oleObj>
          </a:graphicData>
        </a:graphic>
      </p:graphicFrame>
      <p:graphicFrame>
        <p:nvGraphicFramePr>
          <p:cNvPr id="52230" name="Object 42"/>
          <p:cNvGraphicFramePr>
            <a:graphicFrameLocks noChangeAspect="1"/>
          </p:cNvGraphicFramePr>
          <p:nvPr/>
        </p:nvGraphicFramePr>
        <p:xfrm>
          <a:off x="5257800" y="3352800"/>
          <a:ext cx="444500" cy="711200"/>
        </p:xfrm>
        <a:graphic>
          <a:graphicData uri="http://schemas.openxmlformats.org/presentationml/2006/ole">
            <p:oleObj spid="_x0000_s52230" name="Equation" r:id="rId7" imgW="126720" imgH="203040" progId="Equation.DSMT4">
              <p:embed/>
            </p:oleObj>
          </a:graphicData>
        </a:graphic>
      </p:graphicFrame>
      <p:graphicFrame>
        <p:nvGraphicFramePr>
          <p:cNvPr id="52231" name="Object 43"/>
          <p:cNvGraphicFramePr>
            <a:graphicFrameLocks noChangeAspect="1"/>
          </p:cNvGraphicFramePr>
          <p:nvPr/>
        </p:nvGraphicFramePr>
        <p:xfrm>
          <a:off x="6042025" y="2590800"/>
          <a:ext cx="400050" cy="444500"/>
        </p:xfrm>
        <a:graphic>
          <a:graphicData uri="http://schemas.openxmlformats.org/presentationml/2006/ole">
            <p:oleObj spid="_x0000_s52231" name="Equation" r:id="rId8" imgW="114120" imgH="126720" progId="Equation.DSMT4">
              <p:embed/>
            </p:oleObj>
          </a:graphicData>
        </a:graphic>
      </p:graphicFrame>
      <p:graphicFrame>
        <p:nvGraphicFramePr>
          <p:cNvPr id="52232" name="Object 44"/>
          <p:cNvGraphicFramePr>
            <a:graphicFrameLocks noChangeAspect="1"/>
          </p:cNvGraphicFramePr>
          <p:nvPr/>
        </p:nvGraphicFramePr>
        <p:xfrm>
          <a:off x="6781800" y="3362325"/>
          <a:ext cx="444500" cy="577850"/>
        </p:xfrm>
        <a:graphic>
          <a:graphicData uri="http://schemas.openxmlformats.org/presentationml/2006/ole">
            <p:oleObj spid="_x0000_s52232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2233" name="Object 45"/>
          <p:cNvGraphicFramePr>
            <a:graphicFrameLocks noChangeAspect="1"/>
          </p:cNvGraphicFramePr>
          <p:nvPr/>
        </p:nvGraphicFramePr>
        <p:xfrm>
          <a:off x="1447800" y="4200525"/>
          <a:ext cx="444500" cy="577850"/>
        </p:xfrm>
        <a:graphic>
          <a:graphicData uri="http://schemas.openxmlformats.org/presentationml/2006/ole">
            <p:oleObj spid="_x0000_s52233" name="Equation" r:id="rId10" imgW="126720" imgH="164880" progId="Equation.DSMT4">
              <p:embed/>
            </p:oleObj>
          </a:graphicData>
        </a:graphic>
      </p:graphicFrame>
      <p:graphicFrame>
        <p:nvGraphicFramePr>
          <p:cNvPr id="52234" name="Object 46"/>
          <p:cNvGraphicFramePr>
            <a:graphicFrameLocks noChangeAspect="1"/>
          </p:cNvGraphicFramePr>
          <p:nvPr/>
        </p:nvGraphicFramePr>
        <p:xfrm>
          <a:off x="2994025" y="4156075"/>
          <a:ext cx="400050" cy="666750"/>
        </p:xfrm>
        <a:graphic>
          <a:graphicData uri="http://schemas.openxmlformats.org/presentationml/2006/ole">
            <p:oleObj spid="_x0000_s52234" name="Equation" r:id="rId11" imgW="114120" imgH="190440" progId="Equation.DSMT4">
              <p:embed/>
            </p:oleObj>
          </a:graphicData>
        </a:graphic>
      </p:graphicFrame>
      <p:graphicFrame>
        <p:nvGraphicFramePr>
          <p:cNvPr id="52235" name="Object 47"/>
          <p:cNvGraphicFramePr>
            <a:graphicFrameLocks noChangeAspect="1"/>
          </p:cNvGraphicFramePr>
          <p:nvPr/>
        </p:nvGraphicFramePr>
        <p:xfrm>
          <a:off x="2276475" y="4222750"/>
          <a:ext cx="311150" cy="533400"/>
        </p:xfrm>
        <a:graphic>
          <a:graphicData uri="http://schemas.openxmlformats.org/presentationml/2006/ole">
            <p:oleObj spid="_x0000_s52235" name="Equation" r:id="rId12" imgW="88560" imgH="152280" progId="Equation.DSMT4">
              <p:embed/>
            </p:oleObj>
          </a:graphicData>
        </a:graphic>
      </p:graphicFrame>
      <p:graphicFrame>
        <p:nvGraphicFramePr>
          <p:cNvPr id="52236" name="Object 48"/>
          <p:cNvGraphicFramePr>
            <a:graphicFrameLocks noChangeAspect="1"/>
          </p:cNvGraphicFramePr>
          <p:nvPr/>
        </p:nvGraphicFramePr>
        <p:xfrm>
          <a:off x="3733800" y="4200525"/>
          <a:ext cx="444500" cy="577850"/>
        </p:xfrm>
        <a:graphic>
          <a:graphicData uri="http://schemas.openxmlformats.org/presentationml/2006/ole">
            <p:oleObj spid="_x0000_s52236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52237" name="Object 49"/>
          <p:cNvGraphicFramePr>
            <a:graphicFrameLocks noChangeAspect="1"/>
          </p:cNvGraphicFramePr>
          <p:nvPr/>
        </p:nvGraphicFramePr>
        <p:xfrm>
          <a:off x="4943475" y="4276725"/>
          <a:ext cx="311150" cy="577850"/>
        </p:xfrm>
        <a:graphic>
          <a:graphicData uri="http://schemas.openxmlformats.org/presentationml/2006/ole">
            <p:oleObj spid="_x0000_s52237" name="Equation" r:id="rId14" imgW="88560" imgH="164880" progId="Equation.DSMT4">
              <p:embed/>
            </p:oleObj>
          </a:graphicData>
        </a:graphic>
      </p:graphicFrame>
      <p:sp>
        <p:nvSpPr>
          <p:cNvPr id="52287" name="Rectangle 50"/>
          <p:cNvSpPr>
            <a:spLocks noChangeArrowheads="1"/>
          </p:cNvSpPr>
          <p:nvPr/>
        </p:nvSpPr>
        <p:spPr bwMode="auto">
          <a:xfrm>
            <a:off x="685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88" name="Rectangle 51"/>
          <p:cNvSpPr>
            <a:spLocks noChangeArrowheads="1"/>
          </p:cNvSpPr>
          <p:nvPr/>
        </p:nvSpPr>
        <p:spPr bwMode="auto">
          <a:xfrm>
            <a:off x="1219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89" name="Rectangle 52"/>
          <p:cNvSpPr>
            <a:spLocks noChangeArrowheads="1"/>
          </p:cNvSpPr>
          <p:nvPr/>
        </p:nvSpPr>
        <p:spPr bwMode="auto">
          <a:xfrm>
            <a:off x="17526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0" name="Rectangle 53"/>
          <p:cNvSpPr>
            <a:spLocks noChangeArrowheads="1"/>
          </p:cNvSpPr>
          <p:nvPr/>
        </p:nvSpPr>
        <p:spPr bwMode="auto">
          <a:xfrm>
            <a:off x="22860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1" name="Rectangle 54"/>
          <p:cNvSpPr>
            <a:spLocks noChangeArrowheads="1"/>
          </p:cNvSpPr>
          <p:nvPr/>
        </p:nvSpPr>
        <p:spPr bwMode="auto">
          <a:xfrm>
            <a:off x="28194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2" name="Rectangle 55"/>
          <p:cNvSpPr>
            <a:spLocks noChangeArrowheads="1"/>
          </p:cNvSpPr>
          <p:nvPr/>
        </p:nvSpPr>
        <p:spPr bwMode="auto">
          <a:xfrm>
            <a:off x="3352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3" name="Rectangle 56"/>
          <p:cNvSpPr>
            <a:spLocks noChangeArrowheads="1"/>
          </p:cNvSpPr>
          <p:nvPr/>
        </p:nvSpPr>
        <p:spPr bwMode="auto">
          <a:xfrm>
            <a:off x="3886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4" name="Rectangle 57"/>
          <p:cNvSpPr>
            <a:spLocks noChangeArrowheads="1"/>
          </p:cNvSpPr>
          <p:nvPr/>
        </p:nvSpPr>
        <p:spPr bwMode="auto">
          <a:xfrm>
            <a:off x="44196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5" name="Text Box 58"/>
          <p:cNvSpPr txBox="1">
            <a:spLocks noChangeArrowheads="1"/>
          </p:cNvSpPr>
          <p:nvPr/>
        </p:nvSpPr>
        <p:spPr bwMode="auto">
          <a:xfrm>
            <a:off x="0" y="60960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52296" name="Text Box 59"/>
          <p:cNvSpPr txBox="1">
            <a:spLocks noChangeArrowheads="1"/>
          </p:cNvSpPr>
          <p:nvPr/>
        </p:nvSpPr>
        <p:spPr bwMode="auto">
          <a:xfrm>
            <a:off x="8382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2297" name="Text Box 60"/>
          <p:cNvSpPr txBox="1">
            <a:spLocks noChangeArrowheads="1"/>
          </p:cNvSpPr>
          <p:nvPr/>
        </p:nvSpPr>
        <p:spPr bwMode="auto">
          <a:xfrm>
            <a:off x="1371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298" name="Text Box 61"/>
          <p:cNvSpPr txBox="1">
            <a:spLocks noChangeArrowheads="1"/>
          </p:cNvSpPr>
          <p:nvPr/>
        </p:nvSpPr>
        <p:spPr bwMode="auto">
          <a:xfrm>
            <a:off x="18288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299" name="Text Box 62"/>
          <p:cNvSpPr txBox="1">
            <a:spLocks noChangeArrowheads="1"/>
          </p:cNvSpPr>
          <p:nvPr/>
        </p:nvSpPr>
        <p:spPr bwMode="auto">
          <a:xfrm>
            <a:off x="23622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300" name="Text Box 63"/>
          <p:cNvSpPr txBox="1">
            <a:spLocks noChangeArrowheads="1"/>
          </p:cNvSpPr>
          <p:nvPr/>
        </p:nvSpPr>
        <p:spPr bwMode="auto">
          <a:xfrm>
            <a:off x="2895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301" name="Text Box 64"/>
          <p:cNvSpPr txBox="1">
            <a:spLocks noChangeArrowheads="1"/>
          </p:cNvSpPr>
          <p:nvPr/>
        </p:nvSpPr>
        <p:spPr bwMode="auto">
          <a:xfrm>
            <a:off x="35052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302" name="Text Box 65"/>
          <p:cNvSpPr txBox="1">
            <a:spLocks noChangeArrowheads="1"/>
          </p:cNvSpPr>
          <p:nvPr/>
        </p:nvSpPr>
        <p:spPr bwMode="auto">
          <a:xfrm>
            <a:off x="44958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303" name="Text Box 66"/>
          <p:cNvSpPr txBox="1">
            <a:spLocks noChangeArrowheads="1"/>
          </p:cNvSpPr>
          <p:nvPr/>
        </p:nvSpPr>
        <p:spPr bwMode="auto">
          <a:xfrm>
            <a:off x="39624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304" name="Line 67"/>
          <p:cNvSpPr>
            <a:spLocks noChangeShapeType="1"/>
          </p:cNvSpPr>
          <p:nvPr/>
        </p:nvSpPr>
        <p:spPr bwMode="auto">
          <a:xfrm>
            <a:off x="685800" y="6019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5" name="Text Box 68"/>
          <p:cNvSpPr txBox="1">
            <a:spLocks noChangeArrowheads="1"/>
          </p:cNvSpPr>
          <p:nvPr/>
        </p:nvSpPr>
        <p:spPr bwMode="auto">
          <a:xfrm>
            <a:off x="0" y="5334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52306" name="Rectangle 69"/>
          <p:cNvSpPr>
            <a:spLocks noChangeArrowheads="1"/>
          </p:cNvSpPr>
          <p:nvPr/>
        </p:nvSpPr>
        <p:spPr bwMode="auto">
          <a:xfrm>
            <a:off x="49530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7" name="Rectangle 70"/>
          <p:cNvSpPr>
            <a:spLocks noChangeArrowheads="1"/>
          </p:cNvSpPr>
          <p:nvPr/>
        </p:nvSpPr>
        <p:spPr bwMode="auto">
          <a:xfrm>
            <a:off x="54864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8" name="Rectangle 71"/>
          <p:cNvSpPr>
            <a:spLocks noChangeArrowheads="1"/>
          </p:cNvSpPr>
          <p:nvPr/>
        </p:nvSpPr>
        <p:spPr bwMode="auto">
          <a:xfrm>
            <a:off x="6019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9" name="Rectangle 72"/>
          <p:cNvSpPr>
            <a:spLocks noChangeArrowheads="1"/>
          </p:cNvSpPr>
          <p:nvPr/>
        </p:nvSpPr>
        <p:spPr bwMode="auto">
          <a:xfrm>
            <a:off x="6553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10" name="Text Box 73"/>
          <p:cNvSpPr txBox="1">
            <a:spLocks noChangeArrowheads="1"/>
          </p:cNvSpPr>
          <p:nvPr/>
        </p:nvSpPr>
        <p:spPr bwMode="auto">
          <a:xfrm>
            <a:off x="5029200" y="548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52311" name="Text Box 74"/>
          <p:cNvSpPr txBox="1">
            <a:spLocks noChangeArrowheads="1"/>
          </p:cNvSpPr>
          <p:nvPr/>
        </p:nvSpPr>
        <p:spPr bwMode="auto">
          <a:xfrm>
            <a:off x="55499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９</a:t>
            </a:r>
          </a:p>
        </p:txBody>
      </p:sp>
      <p:sp>
        <p:nvSpPr>
          <p:cNvPr id="52312" name="Text Box 75"/>
          <p:cNvSpPr txBox="1">
            <a:spLocks noChangeArrowheads="1"/>
          </p:cNvSpPr>
          <p:nvPr/>
        </p:nvSpPr>
        <p:spPr bwMode="auto">
          <a:xfrm>
            <a:off x="60960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313" name="Text Box 76"/>
          <p:cNvSpPr txBox="1">
            <a:spLocks noChangeArrowheads="1"/>
          </p:cNvSpPr>
          <p:nvPr/>
        </p:nvSpPr>
        <p:spPr bwMode="auto">
          <a:xfrm>
            <a:off x="65532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11</a:t>
            </a:r>
          </a:p>
        </p:txBody>
      </p:sp>
      <p:graphicFrame>
        <p:nvGraphicFramePr>
          <p:cNvPr id="52238" name="Object 77"/>
          <p:cNvGraphicFramePr>
            <a:graphicFrameLocks noChangeAspect="1"/>
          </p:cNvGraphicFramePr>
          <p:nvPr/>
        </p:nvGraphicFramePr>
        <p:xfrm>
          <a:off x="685800" y="6096000"/>
          <a:ext cx="444500" cy="444500"/>
        </p:xfrm>
        <a:graphic>
          <a:graphicData uri="http://schemas.openxmlformats.org/presentationml/2006/ole">
            <p:oleObj spid="_x0000_s52238" name="Equation" r:id="rId15" imgW="126720" imgH="126720" progId="Equation.DSMT4">
              <p:embed/>
            </p:oleObj>
          </a:graphicData>
        </a:graphic>
      </p:graphicFrame>
      <p:graphicFrame>
        <p:nvGraphicFramePr>
          <p:cNvPr id="52239" name="Object 78"/>
          <p:cNvGraphicFramePr>
            <a:graphicFrameLocks noChangeAspect="1"/>
          </p:cNvGraphicFramePr>
          <p:nvPr/>
        </p:nvGraphicFramePr>
        <p:xfrm>
          <a:off x="1295400" y="6019800"/>
          <a:ext cx="400050" cy="577850"/>
        </p:xfrm>
        <a:graphic>
          <a:graphicData uri="http://schemas.openxmlformats.org/presentationml/2006/ole">
            <p:oleObj spid="_x0000_s52239" name="Equation" r:id="rId16" imgW="114120" imgH="164880" progId="Equation.DSMT4">
              <p:embed/>
            </p:oleObj>
          </a:graphicData>
        </a:graphic>
      </p:graphicFrame>
      <p:graphicFrame>
        <p:nvGraphicFramePr>
          <p:cNvPr id="52240" name="Object 79"/>
          <p:cNvGraphicFramePr>
            <a:graphicFrameLocks noChangeAspect="1"/>
          </p:cNvGraphicFramePr>
          <p:nvPr/>
        </p:nvGraphicFramePr>
        <p:xfrm>
          <a:off x="2362200" y="6019800"/>
          <a:ext cx="444500" cy="577850"/>
        </p:xfrm>
        <a:graphic>
          <a:graphicData uri="http://schemas.openxmlformats.org/presentationml/2006/ole">
            <p:oleObj spid="_x0000_s52240" name="Equation" r:id="rId17" imgW="126720" imgH="164880" progId="Equation.DSMT4">
              <p:embed/>
            </p:oleObj>
          </a:graphicData>
        </a:graphic>
      </p:graphicFrame>
      <p:graphicFrame>
        <p:nvGraphicFramePr>
          <p:cNvPr id="52241" name="Object 80"/>
          <p:cNvGraphicFramePr>
            <a:graphicFrameLocks noChangeAspect="1"/>
          </p:cNvGraphicFramePr>
          <p:nvPr/>
        </p:nvGraphicFramePr>
        <p:xfrm>
          <a:off x="2895600" y="6096000"/>
          <a:ext cx="400050" cy="444500"/>
        </p:xfrm>
        <a:graphic>
          <a:graphicData uri="http://schemas.openxmlformats.org/presentationml/2006/ole">
            <p:oleObj spid="_x0000_s52241" name="Equation" r:id="rId18" imgW="114120" imgH="126720" progId="Equation.DSMT4">
              <p:embed/>
            </p:oleObj>
          </a:graphicData>
        </a:graphic>
      </p:graphicFrame>
      <p:graphicFrame>
        <p:nvGraphicFramePr>
          <p:cNvPr id="52242" name="Object 81"/>
          <p:cNvGraphicFramePr>
            <a:graphicFrameLocks noChangeAspect="1"/>
          </p:cNvGraphicFramePr>
          <p:nvPr/>
        </p:nvGraphicFramePr>
        <p:xfrm>
          <a:off x="3352800" y="5943600"/>
          <a:ext cx="444500" cy="711200"/>
        </p:xfrm>
        <a:graphic>
          <a:graphicData uri="http://schemas.openxmlformats.org/presentationml/2006/ole">
            <p:oleObj spid="_x0000_s52242" name="Equation" r:id="rId19" imgW="126720" imgH="203040" progId="Equation.DSMT4">
              <p:embed/>
            </p:oleObj>
          </a:graphicData>
        </a:graphic>
      </p:graphicFrame>
      <p:graphicFrame>
        <p:nvGraphicFramePr>
          <p:cNvPr id="52243" name="Object 82"/>
          <p:cNvGraphicFramePr>
            <a:graphicFrameLocks noChangeAspect="1"/>
          </p:cNvGraphicFramePr>
          <p:nvPr/>
        </p:nvGraphicFramePr>
        <p:xfrm>
          <a:off x="1752600" y="6096000"/>
          <a:ext cx="400050" cy="444500"/>
        </p:xfrm>
        <a:graphic>
          <a:graphicData uri="http://schemas.openxmlformats.org/presentationml/2006/ole">
            <p:oleObj spid="_x0000_s52243" name="Equation" r:id="rId20" imgW="114120" imgH="126720" progId="Equation.DSMT4">
              <p:embed/>
            </p:oleObj>
          </a:graphicData>
        </a:graphic>
      </p:graphicFrame>
      <p:graphicFrame>
        <p:nvGraphicFramePr>
          <p:cNvPr id="52244" name="Object 83"/>
          <p:cNvGraphicFramePr>
            <a:graphicFrameLocks noChangeAspect="1"/>
          </p:cNvGraphicFramePr>
          <p:nvPr/>
        </p:nvGraphicFramePr>
        <p:xfrm>
          <a:off x="3886200" y="6019800"/>
          <a:ext cx="444500" cy="577850"/>
        </p:xfrm>
        <a:graphic>
          <a:graphicData uri="http://schemas.openxmlformats.org/presentationml/2006/ole">
            <p:oleObj spid="_x0000_s52244" name="Equation" r:id="rId21" imgW="126720" imgH="164880" progId="Equation.DSMT4">
              <p:embed/>
            </p:oleObj>
          </a:graphicData>
        </a:graphic>
      </p:graphicFrame>
      <p:graphicFrame>
        <p:nvGraphicFramePr>
          <p:cNvPr id="52245" name="Object 84"/>
          <p:cNvGraphicFramePr>
            <a:graphicFrameLocks noChangeAspect="1"/>
          </p:cNvGraphicFramePr>
          <p:nvPr/>
        </p:nvGraphicFramePr>
        <p:xfrm>
          <a:off x="4495800" y="6019800"/>
          <a:ext cx="444500" cy="577850"/>
        </p:xfrm>
        <a:graphic>
          <a:graphicData uri="http://schemas.openxmlformats.org/presentationml/2006/ole">
            <p:oleObj spid="_x0000_s52245" name="Equation" r:id="rId22" imgW="126720" imgH="164880" progId="Equation.DSMT4">
              <p:embed/>
            </p:oleObj>
          </a:graphicData>
        </a:graphic>
      </p:graphicFrame>
      <p:graphicFrame>
        <p:nvGraphicFramePr>
          <p:cNvPr id="52246" name="Object 85"/>
          <p:cNvGraphicFramePr>
            <a:graphicFrameLocks noChangeAspect="1"/>
          </p:cNvGraphicFramePr>
          <p:nvPr/>
        </p:nvGraphicFramePr>
        <p:xfrm>
          <a:off x="5562600" y="5943600"/>
          <a:ext cx="400050" cy="666750"/>
        </p:xfrm>
        <a:graphic>
          <a:graphicData uri="http://schemas.openxmlformats.org/presentationml/2006/ole">
            <p:oleObj spid="_x0000_s52246" name="Equation" r:id="rId23" imgW="114120" imgH="190440" progId="Equation.DSMT4">
              <p:embed/>
            </p:oleObj>
          </a:graphicData>
        </a:graphic>
      </p:graphicFrame>
      <p:graphicFrame>
        <p:nvGraphicFramePr>
          <p:cNvPr id="52247" name="Object 86"/>
          <p:cNvGraphicFramePr>
            <a:graphicFrameLocks noChangeAspect="1"/>
          </p:cNvGraphicFramePr>
          <p:nvPr/>
        </p:nvGraphicFramePr>
        <p:xfrm>
          <a:off x="5105400" y="6096000"/>
          <a:ext cx="311150" cy="533400"/>
        </p:xfrm>
        <a:graphic>
          <a:graphicData uri="http://schemas.openxmlformats.org/presentationml/2006/ole">
            <p:oleObj spid="_x0000_s52247" name="Equation" r:id="rId24" imgW="88560" imgH="152280" progId="Equation.DSMT4">
              <p:embed/>
            </p:oleObj>
          </a:graphicData>
        </a:graphic>
      </p:graphicFrame>
      <p:graphicFrame>
        <p:nvGraphicFramePr>
          <p:cNvPr id="52248" name="Object 87"/>
          <p:cNvGraphicFramePr>
            <a:graphicFrameLocks noChangeAspect="1"/>
          </p:cNvGraphicFramePr>
          <p:nvPr/>
        </p:nvGraphicFramePr>
        <p:xfrm>
          <a:off x="6096000" y="5943600"/>
          <a:ext cx="444500" cy="577850"/>
        </p:xfrm>
        <a:graphic>
          <a:graphicData uri="http://schemas.openxmlformats.org/presentationml/2006/ole">
            <p:oleObj spid="_x0000_s52248" name="Equation" r:id="rId25" imgW="126720" imgH="164880" progId="Equation.DSMT4">
              <p:embed/>
            </p:oleObj>
          </a:graphicData>
        </a:graphic>
      </p:graphicFrame>
      <p:graphicFrame>
        <p:nvGraphicFramePr>
          <p:cNvPr id="52249" name="Object 88"/>
          <p:cNvGraphicFramePr>
            <a:graphicFrameLocks noChangeAspect="1"/>
          </p:cNvGraphicFramePr>
          <p:nvPr/>
        </p:nvGraphicFramePr>
        <p:xfrm>
          <a:off x="6705600" y="6019800"/>
          <a:ext cx="311150" cy="577850"/>
        </p:xfrm>
        <a:graphic>
          <a:graphicData uri="http://schemas.openxmlformats.org/presentationml/2006/ole">
            <p:oleObj spid="_x0000_s52249" name="Equation" r:id="rId26" imgW="8856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586ED-CDEB-4E32-8C1D-B867783D0C0F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3</a:t>
            </a:r>
            <a:r>
              <a:rPr lang="ja-JP" altLang="en-US" dirty="0" smtClean="0"/>
              <a:t>－２：簡単なソートアルゴリズム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60607-B5C7-446F-8E6D-743A641B6BC0}" type="slidenum">
              <a:rPr lang="en-US" altLang="ja-JP" smtClean="0"/>
              <a:pPr/>
              <a:t>110</a:t>
            </a:fld>
            <a:endParaRPr lang="en-US" altLang="ja-JP" smtClean="0"/>
          </a:p>
        </p:txBody>
      </p:sp>
      <p:sp>
        <p:nvSpPr>
          <p:cNvPr id="53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ヒープにおける親子関係</a:t>
            </a:r>
          </a:p>
        </p:txBody>
      </p:sp>
      <p:sp>
        <p:nvSpPr>
          <p:cNvPr id="53258" name="AutoShape 3"/>
          <p:cNvSpPr>
            <a:spLocks noChangeArrowheads="1"/>
          </p:cNvSpPr>
          <p:nvPr/>
        </p:nvSpPr>
        <p:spPr bwMode="auto">
          <a:xfrm>
            <a:off x="533400" y="1981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9" name="Text Box 4"/>
          <p:cNvSpPr txBox="1">
            <a:spLocks noChangeArrowheads="1"/>
          </p:cNvSpPr>
          <p:nvPr/>
        </p:nvSpPr>
        <p:spPr bwMode="auto">
          <a:xfrm>
            <a:off x="1371600" y="1773238"/>
            <a:ext cx="518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２（ヒープにおける親子関係）</a:t>
            </a:r>
          </a:p>
        </p:txBody>
      </p:sp>
      <p:sp>
        <p:nvSpPr>
          <p:cNvPr id="53260" name="Text Box 5"/>
          <p:cNvSpPr txBox="1">
            <a:spLocks noChangeArrowheads="1"/>
          </p:cNvSpPr>
          <p:nvPr/>
        </p:nvSpPr>
        <p:spPr bwMode="auto">
          <a:xfrm>
            <a:off x="822325" y="2382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53261" name="Text Box 6"/>
          <p:cNvSpPr txBox="1">
            <a:spLocks noChangeArrowheads="1"/>
          </p:cNvSpPr>
          <p:nvPr/>
        </p:nvSpPr>
        <p:spPr bwMode="auto">
          <a:xfrm>
            <a:off x="609600" y="2286000"/>
            <a:ext cx="5057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ヒープ番号　　　　の節点に対して、</a:t>
            </a:r>
          </a:p>
          <a:p>
            <a:pPr algn="l"/>
            <a:r>
              <a:rPr lang="ja-JP" altLang="en-US" b="0"/>
              <a:t>左子のヒープ番号は　　　　　　であり、</a:t>
            </a:r>
          </a:p>
          <a:p>
            <a:pPr algn="l"/>
            <a:r>
              <a:rPr lang="ja-JP" altLang="en-US" b="0"/>
              <a:t>右子のヒープ番号は　　　　　　である。</a:t>
            </a:r>
          </a:p>
        </p:txBody>
      </p:sp>
      <p:graphicFrame>
        <p:nvGraphicFramePr>
          <p:cNvPr id="53250" name="Object 7"/>
          <p:cNvGraphicFramePr>
            <a:graphicFrameLocks noChangeAspect="1"/>
          </p:cNvGraphicFramePr>
          <p:nvPr/>
        </p:nvGraphicFramePr>
        <p:xfrm>
          <a:off x="2286000" y="2286000"/>
          <a:ext cx="266700" cy="457200"/>
        </p:xfrm>
        <a:graphic>
          <a:graphicData uri="http://schemas.openxmlformats.org/presentationml/2006/ole">
            <p:oleObj spid="_x0000_s53250" name="Equation" r:id="rId3" imgW="88560" imgH="152280" progId="Equation.DSMT4">
              <p:embed/>
            </p:oleObj>
          </a:graphicData>
        </a:graphic>
      </p:graphicFrame>
      <p:graphicFrame>
        <p:nvGraphicFramePr>
          <p:cNvPr id="53251" name="Object 8"/>
          <p:cNvGraphicFramePr>
            <a:graphicFrameLocks noChangeAspect="1"/>
          </p:cNvGraphicFramePr>
          <p:nvPr/>
        </p:nvGraphicFramePr>
        <p:xfrm>
          <a:off x="3429000" y="2743200"/>
          <a:ext cx="933450" cy="407988"/>
        </p:xfrm>
        <a:graphic>
          <a:graphicData uri="http://schemas.openxmlformats.org/presentationml/2006/ole">
            <p:oleObj spid="_x0000_s53251" name="Equation" r:id="rId4" imgW="406080" imgH="177480" progId="Equation.DSMT4">
              <p:embed/>
            </p:oleObj>
          </a:graphicData>
        </a:graphic>
      </p:graphicFrame>
      <p:graphicFrame>
        <p:nvGraphicFramePr>
          <p:cNvPr id="53252" name="Object 9"/>
          <p:cNvGraphicFramePr>
            <a:graphicFrameLocks noChangeAspect="1"/>
          </p:cNvGraphicFramePr>
          <p:nvPr/>
        </p:nvGraphicFramePr>
        <p:xfrm>
          <a:off x="3490913" y="3124200"/>
          <a:ext cx="962025" cy="407988"/>
        </p:xfrm>
        <a:graphic>
          <a:graphicData uri="http://schemas.openxmlformats.org/presentationml/2006/ole">
            <p:oleObj spid="_x0000_s53252" name="Equation" r:id="rId5" imgW="419040" imgH="177480" progId="Equation.DSMT4">
              <p:embed/>
            </p:oleObj>
          </a:graphicData>
        </a:graphic>
      </p:graphicFrame>
      <p:sp>
        <p:nvSpPr>
          <p:cNvPr id="53262" name="Line 10"/>
          <p:cNvSpPr>
            <a:spLocks noChangeShapeType="1"/>
          </p:cNvSpPr>
          <p:nvPr/>
        </p:nvSpPr>
        <p:spPr bwMode="auto">
          <a:xfrm flipV="1">
            <a:off x="3678238" y="47244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3" name="Line 11"/>
          <p:cNvSpPr>
            <a:spLocks noChangeShapeType="1"/>
          </p:cNvSpPr>
          <p:nvPr/>
        </p:nvSpPr>
        <p:spPr bwMode="auto">
          <a:xfrm flipH="1" flipV="1">
            <a:off x="4516438" y="4800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4" name="Oval 12"/>
          <p:cNvSpPr>
            <a:spLocks noChangeArrowheads="1"/>
          </p:cNvSpPr>
          <p:nvPr/>
        </p:nvSpPr>
        <p:spPr bwMode="auto">
          <a:xfrm>
            <a:off x="4135438" y="45720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5" name="Oval 13"/>
          <p:cNvSpPr>
            <a:spLocks noChangeArrowheads="1"/>
          </p:cNvSpPr>
          <p:nvPr/>
        </p:nvSpPr>
        <p:spPr bwMode="auto">
          <a:xfrm>
            <a:off x="4897438" y="5410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6" name="Oval 14"/>
          <p:cNvSpPr>
            <a:spLocks noChangeArrowheads="1"/>
          </p:cNvSpPr>
          <p:nvPr/>
        </p:nvSpPr>
        <p:spPr bwMode="auto">
          <a:xfrm>
            <a:off x="3373438" y="5410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3253" name="Object 15"/>
          <p:cNvGraphicFramePr>
            <a:graphicFrameLocks noChangeAspect="1"/>
          </p:cNvGraphicFramePr>
          <p:nvPr/>
        </p:nvGraphicFramePr>
        <p:xfrm>
          <a:off x="3886200" y="4191000"/>
          <a:ext cx="352425" cy="604838"/>
        </p:xfrm>
        <a:graphic>
          <a:graphicData uri="http://schemas.openxmlformats.org/presentationml/2006/ole">
            <p:oleObj spid="_x0000_s53253" name="Equation" r:id="rId6" imgW="88560" imgH="152280" progId="Equation.DSMT4">
              <p:embed/>
            </p:oleObj>
          </a:graphicData>
        </a:graphic>
      </p:graphicFrame>
      <p:graphicFrame>
        <p:nvGraphicFramePr>
          <p:cNvPr id="53254" name="Object 16"/>
          <p:cNvGraphicFramePr>
            <a:graphicFrameLocks noChangeAspect="1"/>
          </p:cNvGraphicFramePr>
          <p:nvPr/>
        </p:nvGraphicFramePr>
        <p:xfrm>
          <a:off x="2286000" y="5105400"/>
          <a:ext cx="1085850" cy="474663"/>
        </p:xfrm>
        <a:graphic>
          <a:graphicData uri="http://schemas.openxmlformats.org/presentationml/2006/ole">
            <p:oleObj spid="_x0000_s53254" name="Equation" r:id="rId7" imgW="406080" imgH="177480" progId="Equation.DSMT4">
              <p:embed/>
            </p:oleObj>
          </a:graphicData>
        </a:graphic>
      </p:graphicFrame>
      <p:graphicFrame>
        <p:nvGraphicFramePr>
          <p:cNvPr id="53255" name="Object 17"/>
          <p:cNvGraphicFramePr>
            <a:graphicFrameLocks noChangeAspect="1"/>
          </p:cNvGraphicFramePr>
          <p:nvPr/>
        </p:nvGraphicFramePr>
        <p:xfrm>
          <a:off x="5241925" y="5029200"/>
          <a:ext cx="1119188" cy="474663"/>
        </p:xfrm>
        <a:graphic>
          <a:graphicData uri="http://schemas.openxmlformats.org/presentationml/2006/ole">
            <p:oleObj spid="_x0000_s53255" name="Equation" r:id="rId8" imgW="41904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29E65-B432-4904-8F8C-E6A6838A73EE}" type="slidenum">
              <a:rPr lang="en-US" altLang="ja-JP" smtClean="0"/>
              <a:pPr/>
              <a:t>111</a:t>
            </a:fld>
            <a:endParaRPr lang="en-US" altLang="ja-JP" smtClean="0"/>
          </a:p>
        </p:txBody>
      </p:sp>
      <p:sp>
        <p:nvSpPr>
          <p:cNvPr id="54283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54284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656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右子は、左子より１大きいヒープ番号を持つことはあきらかなので、</a:t>
            </a:r>
          </a:p>
          <a:p>
            <a:pPr algn="l"/>
            <a:r>
              <a:rPr lang="ja-JP" altLang="en-US" b="0"/>
              <a:t>左子が　　　　　　　であることだけを示す。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1447800" y="1219200"/>
          <a:ext cx="990600" cy="433388"/>
        </p:xfrm>
        <a:graphic>
          <a:graphicData uri="http://schemas.openxmlformats.org/presentationml/2006/ole">
            <p:oleObj spid="_x0000_s54274" name="Equation" r:id="rId3" imgW="406080" imgH="177480" progId="Equation.DSMT4">
              <p:embed/>
            </p:oleObj>
          </a:graphicData>
        </a:graphic>
      </p:graphicFrame>
      <p:sp>
        <p:nvSpPr>
          <p:cNvPr id="54285" name="Text Box 5"/>
          <p:cNvSpPr txBox="1">
            <a:spLocks noChangeArrowheads="1"/>
          </p:cNvSpPr>
          <p:nvPr/>
        </p:nvSpPr>
        <p:spPr bwMode="auto">
          <a:xfrm>
            <a:off x="746125" y="2001838"/>
            <a:ext cx="7781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今、節点　　の深さを　　とし、左から　　　番目であるとする。</a:t>
            </a:r>
          </a:p>
          <a:p>
            <a:pPr algn="l"/>
            <a:r>
              <a:rPr lang="ja-JP" altLang="en-US" b="0"/>
              <a:t>すなわち、　　　　　　　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が成り立つ。</a:t>
            </a: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1981200" y="1981200"/>
          <a:ext cx="266700" cy="457200"/>
        </p:xfrm>
        <a:graphic>
          <a:graphicData uri="http://schemas.openxmlformats.org/presentationml/2006/ole">
            <p:oleObj spid="_x0000_s54275" name="Equation" r:id="rId4" imgW="88560" imgH="152280" progId="Equation.DSMT4">
              <p:embed/>
            </p:oleObj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3429000" y="1981200"/>
          <a:ext cx="366713" cy="476250"/>
        </p:xfrm>
        <a:graphic>
          <a:graphicData uri="http://schemas.openxmlformats.org/presentationml/2006/ole">
            <p:oleObj spid="_x0000_s54276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4277" name="Object 8"/>
          <p:cNvGraphicFramePr>
            <a:graphicFrameLocks noChangeAspect="1"/>
          </p:cNvGraphicFramePr>
          <p:nvPr/>
        </p:nvGraphicFramePr>
        <p:xfrm>
          <a:off x="5562600" y="1981200"/>
          <a:ext cx="352425" cy="457200"/>
        </p:xfrm>
        <a:graphic>
          <a:graphicData uri="http://schemas.openxmlformats.org/presentationml/2006/ole">
            <p:oleObj spid="_x0000_s54277" name="Equation" r:id="rId6" imgW="126720" imgH="164880" progId="Equation.DSMT4">
              <p:embed/>
            </p:oleObj>
          </a:graphicData>
        </a:graphic>
      </p:graphicFrame>
      <p:graphicFrame>
        <p:nvGraphicFramePr>
          <p:cNvPr id="54278" name="Object 9"/>
          <p:cNvGraphicFramePr>
            <a:graphicFrameLocks noChangeAspect="1"/>
          </p:cNvGraphicFramePr>
          <p:nvPr/>
        </p:nvGraphicFramePr>
        <p:xfrm>
          <a:off x="1066800" y="2743200"/>
          <a:ext cx="6348413" cy="798513"/>
        </p:xfrm>
        <a:graphic>
          <a:graphicData uri="http://schemas.openxmlformats.org/presentationml/2006/ole">
            <p:oleObj spid="_x0000_s54278" name="Equation" r:id="rId7" imgW="2222280" imgH="279360" progId="Equation.DSMT4">
              <p:embed/>
            </p:oleObj>
          </a:graphicData>
        </a:graphic>
      </p:graphicFrame>
      <p:sp>
        <p:nvSpPr>
          <p:cNvPr id="54286" name="Freeform 10"/>
          <p:cNvSpPr>
            <a:spLocks/>
          </p:cNvSpPr>
          <p:nvPr/>
        </p:nvSpPr>
        <p:spPr bwMode="auto">
          <a:xfrm>
            <a:off x="3048000" y="4572000"/>
            <a:ext cx="2590800" cy="19050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1834300125 w 1728"/>
              <a:gd name="T5" fmla="*/ 2147483647 h 960"/>
              <a:gd name="T6" fmla="*/ 1834300125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87" name="Oval 11"/>
          <p:cNvSpPr>
            <a:spLocks noChangeArrowheads="1"/>
          </p:cNvSpPr>
          <p:nvPr/>
        </p:nvSpPr>
        <p:spPr bwMode="auto">
          <a:xfrm>
            <a:off x="4191000" y="556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8" name="Line 12"/>
          <p:cNvSpPr>
            <a:spLocks noChangeShapeType="1"/>
          </p:cNvSpPr>
          <p:nvPr/>
        </p:nvSpPr>
        <p:spPr bwMode="auto">
          <a:xfrm>
            <a:off x="4267200" y="45720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89" name="Line 13"/>
          <p:cNvSpPr>
            <a:spLocks noChangeShapeType="1"/>
          </p:cNvSpPr>
          <p:nvPr/>
        </p:nvSpPr>
        <p:spPr bwMode="auto">
          <a:xfrm>
            <a:off x="3581400" y="57150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4279" name="Object 14"/>
          <p:cNvGraphicFramePr>
            <a:graphicFrameLocks noChangeAspect="1"/>
          </p:cNvGraphicFramePr>
          <p:nvPr/>
        </p:nvGraphicFramePr>
        <p:xfrm>
          <a:off x="4371975" y="5110163"/>
          <a:ext cx="352425" cy="604837"/>
        </p:xfrm>
        <a:graphic>
          <a:graphicData uri="http://schemas.openxmlformats.org/presentationml/2006/ole">
            <p:oleObj spid="_x0000_s54279" name="Equation" r:id="rId8" imgW="88560" imgH="152280" progId="Equation.DSMT4">
              <p:embed/>
            </p:oleObj>
          </a:graphicData>
        </a:graphic>
      </p:graphicFrame>
      <p:graphicFrame>
        <p:nvGraphicFramePr>
          <p:cNvPr id="54280" name="Object 15"/>
          <p:cNvGraphicFramePr>
            <a:graphicFrameLocks noChangeAspect="1"/>
          </p:cNvGraphicFramePr>
          <p:nvPr/>
        </p:nvGraphicFramePr>
        <p:xfrm>
          <a:off x="3886200" y="4648200"/>
          <a:ext cx="366713" cy="476250"/>
        </p:xfrm>
        <a:graphic>
          <a:graphicData uri="http://schemas.openxmlformats.org/presentationml/2006/ole">
            <p:oleObj spid="_x0000_s54280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4281" name="Object 16"/>
          <p:cNvGraphicFramePr>
            <a:graphicFrameLocks noChangeAspect="1"/>
          </p:cNvGraphicFramePr>
          <p:nvPr/>
        </p:nvGraphicFramePr>
        <p:xfrm>
          <a:off x="3657600" y="5181600"/>
          <a:ext cx="352425" cy="457200"/>
        </p:xfrm>
        <a:graphic>
          <a:graphicData uri="http://schemas.openxmlformats.org/presentationml/2006/ole">
            <p:oleObj spid="_x0000_s54281" name="Equation" r:id="rId10" imgW="12672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CB3A4-B325-4B9E-8133-1FD46EDF8B6D}" type="slidenum">
              <a:rPr lang="en-US" altLang="ja-JP" smtClean="0"/>
              <a:pPr/>
              <a:t>112</a:t>
            </a:fld>
            <a:endParaRPr lang="en-US" altLang="ja-JP" smtClean="0"/>
          </a:p>
        </p:txBody>
      </p:sp>
      <p:sp>
        <p:nvSpPr>
          <p:cNvPr id="55307" name="Freeform 2"/>
          <p:cNvSpPr>
            <a:spLocks/>
          </p:cNvSpPr>
          <p:nvPr/>
        </p:nvSpPr>
        <p:spPr bwMode="auto">
          <a:xfrm>
            <a:off x="1219200" y="457200"/>
            <a:ext cx="4191000" cy="2514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08" name="Oval 3"/>
          <p:cNvSpPr>
            <a:spLocks noChangeArrowheads="1"/>
          </p:cNvSpPr>
          <p:nvPr/>
        </p:nvSpPr>
        <p:spPr bwMode="auto">
          <a:xfrm>
            <a:off x="3352800" y="175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09" name="Line 4"/>
          <p:cNvSpPr>
            <a:spLocks noChangeShapeType="1"/>
          </p:cNvSpPr>
          <p:nvPr/>
        </p:nvSpPr>
        <p:spPr bwMode="auto">
          <a:xfrm>
            <a:off x="3200400" y="381000"/>
            <a:ext cx="0" cy="1905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0" name="Line 5"/>
          <p:cNvSpPr>
            <a:spLocks noChangeShapeType="1"/>
          </p:cNvSpPr>
          <p:nvPr/>
        </p:nvSpPr>
        <p:spPr bwMode="auto">
          <a:xfrm>
            <a:off x="1752600" y="2438400"/>
            <a:ext cx="1447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5298" name="Object 6"/>
          <p:cNvGraphicFramePr>
            <a:graphicFrameLocks noChangeAspect="1"/>
          </p:cNvGraphicFramePr>
          <p:nvPr/>
        </p:nvGraphicFramePr>
        <p:xfrm>
          <a:off x="3505200" y="1219200"/>
          <a:ext cx="352425" cy="604838"/>
        </p:xfrm>
        <a:graphic>
          <a:graphicData uri="http://schemas.openxmlformats.org/presentationml/2006/ole">
            <p:oleObj spid="_x0000_s55298" name="Equation" r:id="rId3" imgW="88560" imgH="152280" progId="Equation.DSMT4">
              <p:embed/>
            </p:oleObj>
          </a:graphicData>
        </a:graphic>
      </p:graphicFrame>
      <p:graphicFrame>
        <p:nvGraphicFramePr>
          <p:cNvPr id="55299" name="Object 7"/>
          <p:cNvGraphicFramePr>
            <a:graphicFrameLocks noChangeAspect="1"/>
          </p:cNvGraphicFramePr>
          <p:nvPr/>
        </p:nvGraphicFramePr>
        <p:xfrm>
          <a:off x="1981200" y="457200"/>
          <a:ext cx="1063625" cy="512763"/>
        </p:xfrm>
        <a:graphic>
          <a:graphicData uri="http://schemas.openxmlformats.org/presentationml/2006/ole">
            <p:oleObj spid="_x0000_s55299" name="Equation" r:id="rId4" imgW="368280" imgH="177480" progId="Equation.DSMT4">
              <p:embed/>
            </p:oleObj>
          </a:graphicData>
        </a:graphic>
      </p:graphicFrame>
      <p:graphicFrame>
        <p:nvGraphicFramePr>
          <p:cNvPr id="55300" name="Object 8"/>
          <p:cNvGraphicFramePr>
            <a:graphicFrameLocks noChangeAspect="1"/>
          </p:cNvGraphicFramePr>
          <p:nvPr/>
        </p:nvGraphicFramePr>
        <p:xfrm>
          <a:off x="152400" y="1549400"/>
          <a:ext cx="1905000" cy="1058863"/>
        </p:xfrm>
        <a:graphic>
          <a:graphicData uri="http://schemas.openxmlformats.org/presentationml/2006/ole">
            <p:oleObj spid="_x0000_s55300" name="Equation" r:id="rId5" imgW="774360" imgH="431640" progId="Equation.DSMT4">
              <p:embed/>
            </p:oleObj>
          </a:graphicData>
        </a:graphic>
      </p:graphicFrame>
      <p:sp>
        <p:nvSpPr>
          <p:cNvPr id="55311" name="Oval 9"/>
          <p:cNvSpPr>
            <a:spLocks noChangeArrowheads="1"/>
          </p:cNvSpPr>
          <p:nvPr/>
        </p:nvSpPr>
        <p:spPr bwMode="auto">
          <a:xfrm>
            <a:off x="2286000" y="175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2" name="Oval 10"/>
          <p:cNvSpPr>
            <a:spLocks noChangeArrowheads="1"/>
          </p:cNvSpPr>
          <p:nvPr/>
        </p:nvSpPr>
        <p:spPr bwMode="auto">
          <a:xfrm>
            <a:off x="2590800" y="175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3" name="Oval 11"/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4" name="Oval 12"/>
          <p:cNvSpPr>
            <a:spLocks noChangeArrowheads="1"/>
          </p:cNvSpPr>
          <p:nvPr/>
        </p:nvSpPr>
        <p:spPr bwMode="auto">
          <a:xfrm>
            <a:off x="5959475" y="1884363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5" name="Line 13"/>
          <p:cNvSpPr>
            <a:spLocks noChangeShapeType="1"/>
          </p:cNvSpPr>
          <p:nvPr/>
        </p:nvSpPr>
        <p:spPr bwMode="auto">
          <a:xfrm flipH="1">
            <a:off x="22860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6" name="Line 14"/>
          <p:cNvSpPr>
            <a:spLocks noChangeShapeType="1"/>
          </p:cNvSpPr>
          <p:nvPr/>
        </p:nvSpPr>
        <p:spPr bwMode="auto">
          <a:xfrm>
            <a:off x="23622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7" name="Line 15"/>
          <p:cNvSpPr>
            <a:spLocks noChangeShapeType="1"/>
          </p:cNvSpPr>
          <p:nvPr/>
        </p:nvSpPr>
        <p:spPr bwMode="auto">
          <a:xfrm flipH="1">
            <a:off x="26670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8" name="Line 16"/>
          <p:cNvSpPr>
            <a:spLocks noChangeShapeType="1"/>
          </p:cNvSpPr>
          <p:nvPr/>
        </p:nvSpPr>
        <p:spPr bwMode="auto">
          <a:xfrm>
            <a:off x="27432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9" name="Line 17"/>
          <p:cNvSpPr>
            <a:spLocks noChangeShapeType="1"/>
          </p:cNvSpPr>
          <p:nvPr/>
        </p:nvSpPr>
        <p:spPr bwMode="auto">
          <a:xfrm flipH="1">
            <a:off x="33528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20" name="Text Box 18"/>
          <p:cNvSpPr txBox="1">
            <a:spLocks noChangeArrowheads="1"/>
          </p:cNvSpPr>
          <p:nvPr/>
        </p:nvSpPr>
        <p:spPr bwMode="auto">
          <a:xfrm>
            <a:off x="6324600" y="1752600"/>
            <a:ext cx="95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：左子</a:t>
            </a:r>
          </a:p>
        </p:txBody>
      </p:sp>
      <p:sp>
        <p:nvSpPr>
          <p:cNvPr id="55321" name="Text Box 19"/>
          <p:cNvSpPr txBox="1">
            <a:spLocks noChangeArrowheads="1"/>
          </p:cNvSpPr>
          <p:nvPr/>
        </p:nvSpPr>
        <p:spPr bwMode="auto">
          <a:xfrm>
            <a:off x="288925" y="3525838"/>
            <a:ext cx="7281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このとき、左子は、深さ　　　　　で左から　　　　　　　番目</a:t>
            </a:r>
          </a:p>
          <a:p>
            <a:pPr algn="l"/>
            <a:r>
              <a:rPr lang="ja-JP" altLang="en-US"/>
              <a:t>の節点である。</a:t>
            </a:r>
          </a:p>
        </p:txBody>
      </p:sp>
      <p:sp>
        <p:nvSpPr>
          <p:cNvPr id="55322" name="Text Box 20"/>
          <p:cNvSpPr txBox="1">
            <a:spLocks noChangeArrowheads="1"/>
          </p:cNvSpPr>
          <p:nvPr/>
        </p:nvSpPr>
        <p:spPr bwMode="auto">
          <a:xfrm>
            <a:off x="457200" y="4267200"/>
            <a:ext cx="763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今、左子のヒープ番号を　　　　とすると次の式がなりたつ。</a:t>
            </a:r>
          </a:p>
        </p:txBody>
      </p:sp>
      <p:graphicFrame>
        <p:nvGraphicFramePr>
          <p:cNvPr id="55301" name="Object 21"/>
          <p:cNvGraphicFramePr>
            <a:graphicFrameLocks noChangeAspect="1"/>
          </p:cNvGraphicFramePr>
          <p:nvPr/>
        </p:nvGraphicFramePr>
        <p:xfrm>
          <a:off x="3352800" y="3505200"/>
          <a:ext cx="1063625" cy="512763"/>
        </p:xfrm>
        <a:graphic>
          <a:graphicData uri="http://schemas.openxmlformats.org/presentationml/2006/ole">
            <p:oleObj spid="_x0000_s55301" name="Equation" r:id="rId6" imgW="368280" imgH="177480" progId="Equation.DSMT4">
              <p:embed/>
            </p:oleObj>
          </a:graphicData>
        </a:graphic>
      </p:graphicFrame>
      <p:graphicFrame>
        <p:nvGraphicFramePr>
          <p:cNvPr id="55302" name="Object 22"/>
          <p:cNvGraphicFramePr>
            <a:graphicFrameLocks noChangeAspect="1"/>
          </p:cNvGraphicFramePr>
          <p:nvPr/>
        </p:nvGraphicFramePr>
        <p:xfrm>
          <a:off x="3810000" y="4267200"/>
          <a:ext cx="387350" cy="563563"/>
        </p:xfrm>
        <a:graphic>
          <a:graphicData uri="http://schemas.openxmlformats.org/presentationml/2006/ole">
            <p:oleObj spid="_x0000_s55302" name="Equation" r:id="rId7" imgW="139680" imgH="203040" progId="Equation.DSMT4">
              <p:embed/>
            </p:oleObj>
          </a:graphicData>
        </a:graphic>
      </p:graphicFrame>
      <p:graphicFrame>
        <p:nvGraphicFramePr>
          <p:cNvPr id="55303" name="Object 23"/>
          <p:cNvGraphicFramePr>
            <a:graphicFrameLocks noChangeAspect="1"/>
          </p:cNvGraphicFramePr>
          <p:nvPr/>
        </p:nvGraphicFramePr>
        <p:xfrm>
          <a:off x="5562600" y="3581400"/>
          <a:ext cx="1062038" cy="404813"/>
        </p:xfrm>
        <a:graphic>
          <a:graphicData uri="http://schemas.openxmlformats.org/presentationml/2006/ole">
            <p:oleObj spid="_x0000_s55303" name="Equation" r:id="rId8" imgW="431640" imgH="164880" progId="Equation.DSMT4">
              <p:embed/>
            </p:oleObj>
          </a:graphicData>
        </a:graphic>
      </p:graphicFrame>
      <p:graphicFrame>
        <p:nvGraphicFramePr>
          <p:cNvPr id="55304" name="Object 24"/>
          <p:cNvGraphicFramePr>
            <a:graphicFrameLocks noChangeAspect="1"/>
          </p:cNvGraphicFramePr>
          <p:nvPr/>
        </p:nvGraphicFramePr>
        <p:xfrm>
          <a:off x="1277938" y="4772025"/>
          <a:ext cx="3944937" cy="2076450"/>
        </p:xfrm>
        <a:graphic>
          <a:graphicData uri="http://schemas.openxmlformats.org/presentationml/2006/ole">
            <p:oleObj spid="_x0000_s55304" name="Equation" r:id="rId9" imgW="1422360" imgH="749160" progId="Equation.DSMT4">
              <p:embed/>
            </p:oleObj>
          </a:graphicData>
        </a:graphic>
      </p:graphicFrame>
      <p:graphicFrame>
        <p:nvGraphicFramePr>
          <p:cNvPr id="55305" name="Object 25"/>
          <p:cNvGraphicFramePr>
            <a:graphicFrameLocks noChangeAspect="1"/>
          </p:cNvGraphicFramePr>
          <p:nvPr/>
        </p:nvGraphicFramePr>
        <p:xfrm>
          <a:off x="7086600" y="5943600"/>
          <a:ext cx="1016000" cy="581025"/>
        </p:xfrm>
        <a:graphic>
          <a:graphicData uri="http://schemas.openxmlformats.org/presentationml/2006/ole">
            <p:oleObj spid="_x0000_s55305" name="Equation" r:id="rId10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59A143-5315-4B46-9F6C-35B905ADF050}" type="slidenum">
              <a:rPr lang="en-US" altLang="ja-JP" smtClean="0"/>
              <a:pPr/>
              <a:t>113</a:t>
            </a:fld>
            <a:endParaRPr lang="en-US" altLang="ja-JP" smtClean="0"/>
          </a:p>
        </p:txBody>
      </p:sp>
      <p:sp>
        <p:nvSpPr>
          <p:cNvPr id="56325" name="AutoShape 2"/>
          <p:cNvSpPr>
            <a:spLocks noChangeArrowheads="1"/>
          </p:cNvSpPr>
          <p:nvPr/>
        </p:nvSpPr>
        <p:spPr bwMode="auto">
          <a:xfrm>
            <a:off x="304800" y="10668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ヒープにおける挿入</a:t>
            </a: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647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全ての節点において、親の値が子の値より小さい</a:t>
            </a:r>
          </a:p>
        </p:txBody>
      </p:sp>
      <p:sp>
        <p:nvSpPr>
          <p:cNvPr id="56328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  <p:sp>
        <p:nvSpPr>
          <p:cNvPr id="56329" name="Freeform 6"/>
          <p:cNvSpPr>
            <a:spLocks/>
          </p:cNvSpPr>
          <p:nvPr/>
        </p:nvSpPr>
        <p:spPr bwMode="auto">
          <a:xfrm>
            <a:off x="2362200" y="3592513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7858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 </a:t>
            </a:r>
            <a:r>
              <a:rPr lang="ja-JP" altLang="en-US" b="0"/>
              <a:t>　点保持しているヒープに新たに１点挿入することを考える。</a:t>
            </a:r>
          </a:p>
          <a:p>
            <a:pPr algn="l"/>
            <a:r>
              <a:rPr lang="ja-JP" altLang="en-US" b="0"/>
              <a:t>このとき、ヒープの形より、ヒープ番号　　　　の位置に最初に</a:t>
            </a:r>
          </a:p>
          <a:p>
            <a:pPr algn="l"/>
            <a:r>
              <a:rPr lang="ja-JP" altLang="en-US" b="0"/>
              <a:t>おかれる。</a:t>
            </a:r>
          </a:p>
        </p:txBody>
      </p:sp>
      <p:graphicFrame>
        <p:nvGraphicFramePr>
          <p:cNvPr id="56322" name="Object 8"/>
          <p:cNvGraphicFramePr>
            <a:graphicFrameLocks noChangeAspect="1"/>
          </p:cNvGraphicFramePr>
          <p:nvPr/>
        </p:nvGraphicFramePr>
        <p:xfrm>
          <a:off x="457200" y="2362200"/>
          <a:ext cx="381000" cy="346075"/>
        </p:xfrm>
        <a:graphic>
          <a:graphicData uri="http://schemas.openxmlformats.org/presentationml/2006/ole">
            <p:oleObj spid="_x0000_s56322" name="Equation" r:id="rId3" imgW="139680" imgH="126720" progId="Equation.DSMT4">
              <p:embed/>
            </p:oleObj>
          </a:graphicData>
        </a:graphic>
      </p:graphicFrame>
      <p:graphicFrame>
        <p:nvGraphicFramePr>
          <p:cNvPr id="56323" name="Object 9"/>
          <p:cNvGraphicFramePr>
            <a:graphicFrameLocks noChangeAspect="1"/>
          </p:cNvGraphicFramePr>
          <p:nvPr/>
        </p:nvGraphicFramePr>
        <p:xfrm>
          <a:off x="5334000" y="2667000"/>
          <a:ext cx="785813" cy="366713"/>
        </p:xfrm>
        <a:graphic>
          <a:graphicData uri="http://schemas.openxmlformats.org/presentationml/2006/ole">
            <p:oleObj spid="_x0000_s56323" name="Equation" r:id="rId4" imgW="380880" imgH="177480" progId="Equation.DSMT4">
              <p:embed/>
            </p:oleObj>
          </a:graphicData>
        </a:graphic>
      </p:graphicFrame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3962400" y="5116513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7F858-6610-4D92-AA3C-29C9B03CCAD8}" type="slidenum">
              <a:rPr lang="en-US" altLang="ja-JP" smtClean="0"/>
              <a:pPr/>
              <a:t>114</a:t>
            </a:fld>
            <a:endParaRPr lang="en-US" altLang="ja-JP" smtClean="0"/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218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しかし、これだけだと、ヒープ条件を満たさない可能性</a:t>
            </a:r>
          </a:p>
          <a:p>
            <a:pPr algn="l"/>
            <a:r>
              <a:rPr lang="ja-JP" altLang="en-US" b="0"/>
              <a:t>があるので、根のほうに向かって条件がみたされるまで</a:t>
            </a:r>
          </a:p>
          <a:p>
            <a:pPr algn="l"/>
            <a:r>
              <a:rPr lang="ja-JP" altLang="en-US" b="0"/>
              <a:t>交換を繰り返す。（アップヒープ）</a:t>
            </a:r>
          </a:p>
        </p:txBody>
      </p:sp>
      <p:sp>
        <p:nvSpPr>
          <p:cNvPr id="149508" name="Freeform 3"/>
          <p:cNvSpPr>
            <a:spLocks/>
          </p:cNvSpPr>
          <p:nvPr/>
        </p:nvSpPr>
        <p:spPr bwMode="auto">
          <a:xfrm>
            <a:off x="2667000" y="2590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509" name="Oval 4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9510" name="Line 5"/>
          <p:cNvSpPr>
            <a:spLocks noChangeShapeType="1"/>
          </p:cNvSpPr>
          <p:nvPr/>
        </p:nvSpPr>
        <p:spPr bwMode="auto">
          <a:xfrm flipV="1">
            <a:off x="4495800" y="3733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511" name="Line 6"/>
          <p:cNvSpPr>
            <a:spLocks noChangeShapeType="1"/>
          </p:cNvSpPr>
          <p:nvPr/>
        </p:nvSpPr>
        <p:spPr bwMode="auto">
          <a:xfrm>
            <a:off x="44958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F850AD-B721-4B63-AB3A-C0219C9A9915}" type="slidenum">
              <a:rPr lang="en-US" altLang="ja-JP" smtClean="0"/>
              <a:pPr/>
              <a:t>115</a:t>
            </a:fld>
            <a:endParaRPr lang="en-US" altLang="ja-JP" smtClean="0"/>
          </a:p>
        </p:txBody>
      </p:sp>
      <p:sp>
        <p:nvSpPr>
          <p:cNvPr id="573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挿入の例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44196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3" name="Rectangle 4"/>
          <p:cNvSpPr>
            <a:spLocks noChangeArrowheads="1"/>
          </p:cNvSpPr>
          <p:nvPr/>
        </p:nvSpPr>
        <p:spPr bwMode="auto">
          <a:xfrm>
            <a:off x="49530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4" name="Rectangle 5"/>
          <p:cNvSpPr>
            <a:spLocks noChangeArrowheads="1"/>
          </p:cNvSpPr>
          <p:nvPr/>
        </p:nvSpPr>
        <p:spPr bwMode="auto">
          <a:xfrm>
            <a:off x="54864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5" name="Rectangle 6"/>
          <p:cNvSpPr>
            <a:spLocks noChangeArrowheads="1"/>
          </p:cNvSpPr>
          <p:nvPr/>
        </p:nvSpPr>
        <p:spPr bwMode="auto">
          <a:xfrm>
            <a:off x="60198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6" name="Rectangle 7"/>
          <p:cNvSpPr>
            <a:spLocks noChangeArrowheads="1"/>
          </p:cNvSpPr>
          <p:nvPr/>
        </p:nvSpPr>
        <p:spPr bwMode="auto">
          <a:xfrm>
            <a:off x="65532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7" name="Text Box 8"/>
          <p:cNvSpPr txBox="1">
            <a:spLocks noChangeArrowheads="1"/>
          </p:cNvSpPr>
          <p:nvPr/>
        </p:nvSpPr>
        <p:spPr bwMode="auto">
          <a:xfrm>
            <a:off x="5867400" y="9144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57388" name="Text Box 9"/>
          <p:cNvSpPr txBox="1">
            <a:spLocks noChangeArrowheads="1"/>
          </p:cNvSpPr>
          <p:nvPr/>
        </p:nvSpPr>
        <p:spPr bwMode="auto">
          <a:xfrm>
            <a:off x="45720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389" name="Text Box 10"/>
          <p:cNvSpPr txBox="1">
            <a:spLocks noChangeArrowheads="1"/>
          </p:cNvSpPr>
          <p:nvPr/>
        </p:nvSpPr>
        <p:spPr bwMode="auto">
          <a:xfrm>
            <a:off x="5105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390" name="Text Box 11"/>
          <p:cNvSpPr txBox="1">
            <a:spLocks noChangeArrowheads="1"/>
          </p:cNvSpPr>
          <p:nvPr/>
        </p:nvSpPr>
        <p:spPr bwMode="auto">
          <a:xfrm>
            <a:off x="5562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391" name="Text Box 12"/>
          <p:cNvSpPr txBox="1">
            <a:spLocks noChangeArrowheads="1"/>
          </p:cNvSpPr>
          <p:nvPr/>
        </p:nvSpPr>
        <p:spPr bwMode="auto">
          <a:xfrm>
            <a:off x="6096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392" name="Text Box 13"/>
          <p:cNvSpPr txBox="1">
            <a:spLocks noChangeArrowheads="1"/>
          </p:cNvSpPr>
          <p:nvPr/>
        </p:nvSpPr>
        <p:spPr bwMode="auto">
          <a:xfrm>
            <a:off x="6629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393" name="Line 14"/>
          <p:cNvSpPr>
            <a:spLocks noChangeShapeType="1"/>
          </p:cNvSpPr>
          <p:nvPr/>
        </p:nvSpPr>
        <p:spPr bwMode="auto">
          <a:xfrm>
            <a:off x="4419600" y="1828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4" name="Text Box 15"/>
          <p:cNvSpPr txBox="1">
            <a:spLocks noChangeArrowheads="1"/>
          </p:cNvSpPr>
          <p:nvPr/>
        </p:nvSpPr>
        <p:spPr bwMode="auto">
          <a:xfrm>
            <a:off x="5181600" y="91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57395" name="Line 16"/>
          <p:cNvSpPr>
            <a:spLocks noChangeShapeType="1"/>
          </p:cNvSpPr>
          <p:nvPr/>
        </p:nvSpPr>
        <p:spPr bwMode="auto">
          <a:xfrm>
            <a:off x="4343400" y="13716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96" name="Text Box 17"/>
          <p:cNvSpPr txBox="1">
            <a:spLocks noChangeArrowheads="1"/>
          </p:cNvSpPr>
          <p:nvPr/>
        </p:nvSpPr>
        <p:spPr bwMode="auto">
          <a:xfrm>
            <a:off x="304800" y="3048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7397" name="Line 18"/>
          <p:cNvSpPr>
            <a:spLocks noChangeShapeType="1"/>
          </p:cNvSpPr>
          <p:nvPr/>
        </p:nvSpPr>
        <p:spPr bwMode="auto">
          <a:xfrm flipV="1">
            <a:off x="944563" y="27178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8" name="Line 19"/>
          <p:cNvSpPr>
            <a:spLocks noChangeShapeType="1"/>
          </p:cNvSpPr>
          <p:nvPr/>
        </p:nvSpPr>
        <p:spPr bwMode="auto">
          <a:xfrm flipV="1">
            <a:off x="2776538" y="20431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9" name="Line 20"/>
          <p:cNvSpPr>
            <a:spLocks noChangeShapeType="1"/>
          </p:cNvSpPr>
          <p:nvPr/>
        </p:nvSpPr>
        <p:spPr bwMode="auto">
          <a:xfrm flipH="1" flipV="1">
            <a:off x="2471738" y="14239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0" name="Line 21"/>
          <p:cNvSpPr>
            <a:spLocks noChangeShapeType="1"/>
          </p:cNvSpPr>
          <p:nvPr/>
        </p:nvSpPr>
        <p:spPr bwMode="auto">
          <a:xfrm flipV="1">
            <a:off x="1128713" y="19859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1" name="Line 22"/>
          <p:cNvSpPr>
            <a:spLocks noChangeShapeType="1"/>
          </p:cNvSpPr>
          <p:nvPr/>
        </p:nvSpPr>
        <p:spPr bwMode="auto">
          <a:xfrm flipH="1" flipV="1">
            <a:off x="1738313" y="19859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2" name="Line 23"/>
          <p:cNvSpPr>
            <a:spLocks noChangeShapeType="1"/>
          </p:cNvSpPr>
          <p:nvPr/>
        </p:nvSpPr>
        <p:spPr bwMode="auto">
          <a:xfrm flipH="1" flipV="1">
            <a:off x="2960688" y="19859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3" name="Line 24"/>
          <p:cNvSpPr>
            <a:spLocks noChangeShapeType="1"/>
          </p:cNvSpPr>
          <p:nvPr/>
        </p:nvSpPr>
        <p:spPr bwMode="auto">
          <a:xfrm flipV="1">
            <a:off x="1677988" y="14239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4" name="Oval 25"/>
          <p:cNvSpPr>
            <a:spLocks noChangeArrowheads="1"/>
          </p:cNvSpPr>
          <p:nvPr/>
        </p:nvSpPr>
        <p:spPr bwMode="auto">
          <a:xfrm>
            <a:off x="2166938" y="12557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5" name="Oval 26"/>
          <p:cNvSpPr>
            <a:spLocks noChangeArrowheads="1"/>
          </p:cNvSpPr>
          <p:nvPr/>
        </p:nvSpPr>
        <p:spPr bwMode="auto">
          <a:xfrm>
            <a:off x="1495425" y="18176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6" name="Oval 27"/>
          <p:cNvSpPr>
            <a:spLocks noChangeArrowheads="1"/>
          </p:cNvSpPr>
          <p:nvPr/>
        </p:nvSpPr>
        <p:spPr bwMode="auto">
          <a:xfrm>
            <a:off x="2044700" y="24923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7" name="Oval 28"/>
          <p:cNvSpPr>
            <a:spLocks noChangeArrowheads="1"/>
          </p:cNvSpPr>
          <p:nvPr/>
        </p:nvSpPr>
        <p:spPr bwMode="auto">
          <a:xfrm>
            <a:off x="1006475" y="25479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8" name="Oval 29"/>
          <p:cNvSpPr>
            <a:spLocks noChangeArrowheads="1"/>
          </p:cNvSpPr>
          <p:nvPr/>
        </p:nvSpPr>
        <p:spPr bwMode="auto">
          <a:xfrm>
            <a:off x="2654300" y="18176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9" name="Text Box 30"/>
          <p:cNvSpPr txBox="1">
            <a:spLocks noChangeArrowheads="1"/>
          </p:cNvSpPr>
          <p:nvPr/>
        </p:nvSpPr>
        <p:spPr bwMode="auto">
          <a:xfrm>
            <a:off x="11430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7410" name="Text Box 31"/>
          <p:cNvSpPr txBox="1">
            <a:spLocks noChangeArrowheads="1"/>
          </p:cNvSpPr>
          <p:nvPr/>
        </p:nvSpPr>
        <p:spPr bwMode="auto">
          <a:xfrm>
            <a:off x="1828800" y="99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7411" name="Text Box 32"/>
          <p:cNvSpPr txBox="1">
            <a:spLocks noChangeArrowheads="1"/>
          </p:cNvSpPr>
          <p:nvPr/>
        </p:nvSpPr>
        <p:spPr bwMode="auto">
          <a:xfrm>
            <a:off x="30480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7412" name="Text Box 33"/>
          <p:cNvSpPr txBox="1">
            <a:spLocks noChangeArrowheads="1"/>
          </p:cNvSpPr>
          <p:nvPr/>
        </p:nvSpPr>
        <p:spPr bwMode="auto">
          <a:xfrm>
            <a:off x="685800" y="220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7413" name="Text Box 34"/>
          <p:cNvSpPr txBox="1">
            <a:spLocks noChangeArrowheads="1"/>
          </p:cNvSpPr>
          <p:nvPr/>
        </p:nvSpPr>
        <p:spPr bwMode="auto">
          <a:xfrm>
            <a:off x="1600200" y="2286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7346" name="Object 35"/>
          <p:cNvGraphicFramePr>
            <a:graphicFrameLocks noChangeAspect="1"/>
          </p:cNvGraphicFramePr>
          <p:nvPr/>
        </p:nvGraphicFramePr>
        <p:xfrm>
          <a:off x="2227263" y="1198563"/>
          <a:ext cx="290512" cy="387350"/>
        </p:xfrm>
        <a:graphic>
          <a:graphicData uri="http://schemas.openxmlformats.org/presentationml/2006/ole">
            <p:oleObj spid="_x0000_s57346" name="Equation" r:id="rId3" imgW="114120" imgH="164880" progId="Equation.DSMT4">
              <p:embed/>
            </p:oleObj>
          </a:graphicData>
        </a:graphic>
      </p:graphicFrame>
      <p:graphicFrame>
        <p:nvGraphicFramePr>
          <p:cNvPr id="57347" name="Object 36"/>
          <p:cNvGraphicFramePr>
            <a:graphicFrameLocks noChangeAspect="1"/>
          </p:cNvGraphicFramePr>
          <p:nvPr/>
        </p:nvGraphicFramePr>
        <p:xfrm>
          <a:off x="1593850" y="1787525"/>
          <a:ext cx="328613" cy="423863"/>
        </p:xfrm>
        <a:graphic>
          <a:graphicData uri="http://schemas.openxmlformats.org/presentationml/2006/ole">
            <p:oleObj spid="_x0000_s57347" name="Equation" r:id="rId4" imgW="126720" imgH="177480" progId="Equation.DSMT4">
              <p:embed/>
            </p:oleObj>
          </a:graphicData>
        </a:graphic>
      </p:graphicFrame>
      <p:graphicFrame>
        <p:nvGraphicFramePr>
          <p:cNvPr id="57348" name="Object 37"/>
          <p:cNvGraphicFramePr>
            <a:graphicFrameLocks noChangeAspect="1"/>
          </p:cNvGraphicFramePr>
          <p:nvPr/>
        </p:nvGraphicFramePr>
        <p:xfrm>
          <a:off x="2776538" y="1817688"/>
          <a:ext cx="295275" cy="393700"/>
        </p:xfrm>
        <a:graphic>
          <a:graphicData uri="http://schemas.openxmlformats.org/presentationml/2006/ole">
            <p:oleObj spid="_x0000_s57348" name="Equation" r:id="rId5" imgW="114120" imgH="164880" progId="Equation.DSMT4">
              <p:embed/>
            </p:oleObj>
          </a:graphicData>
        </a:graphic>
      </p:graphicFrame>
      <p:sp>
        <p:nvSpPr>
          <p:cNvPr id="57414" name="Oval 38"/>
          <p:cNvSpPr>
            <a:spLocks noChangeArrowheads="1"/>
          </p:cNvSpPr>
          <p:nvPr/>
        </p:nvSpPr>
        <p:spPr bwMode="auto">
          <a:xfrm>
            <a:off x="3327400" y="24352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15" name="Oval 39"/>
          <p:cNvSpPr>
            <a:spLocks noChangeArrowheads="1"/>
          </p:cNvSpPr>
          <p:nvPr/>
        </p:nvSpPr>
        <p:spPr bwMode="auto">
          <a:xfrm>
            <a:off x="2593975" y="24923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16" name="Text Box 40"/>
          <p:cNvSpPr txBox="1">
            <a:spLocks noChangeArrowheads="1"/>
          </p:cNvSpPr>
          <p:nvPr/>
        </p:nvSpPr>
        <p:spPr bwMode="auto">
          <a:xfrm>
            <a:off x="2362200" y="220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7417" name="Text Box 41"/>
          <p:cNvSpPr txBox="1">
            <a:spLocks noChangeArrowheads="1"/>
          </p:cNvSpPr>
          <p:nvPr/>
        </p:nvSpPr>
        <p:spPr bwMode="auto">
          <a:xfrm>
            <a:off x="3581400" y="205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7418" name="Oval 42"/>
          <p:cNvSpPr>
            <a:spLocks noChangeArrowheads="1"/>
          </p:cNvSpPr>
          <p:nvPr/>
        </p:nvSpPr>
        <p:spPr bwMode="auto">
          <a:xfrm>
            <a:off x="762000" y="31670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49" name="Object 43"/>
          <p:cNvGraphicFramePr>
            <a:graphicFrameLocks noChangeAspect="1"/>
          </p:cNvGraphicFramePr>
          <p:nvPr/>
        </p:nvGraphicFramePr>
        <p:xfrm>
          <a:off x="1006475" y="2547938"/>
          <a:ext cx="458788" cy="392112"/>
        </p:xfrm>
        <a:graphic>
          <a:graphicData uri="http://schemas.openxmlformats.org/presentationml/2006/ole">
            <p:oleObj spid="_x0000_s57349" name="Equation" r:id="rId6" imgW="177480" imgH="164880" progId="Equation.DSMT4">
              <p:embed/>
            </p:oleObj>
          </a:graphicData>
        </a:graphic>
      </p:graphicFrame>
      <p:graphicFrame>
        <p:nvGraphicFramePr>
          <p:cNvPr id="57350" name="Object 44"/>
          <p:cNvGraphicFramePr>
            <a:graphicFrameLocks noChangeAspect="1"/>
          </p:cNvGraphicFramePr>
          <p:nvPr/>
        </p:nvGraphicFramePr>
        <p:xfrm>
          <a:off x="2593975" y="2492375"/>
          <a:ext cx="492125" cy="392113"/>
        </p:xfrm>
        <a:graphic>
          <a:graphicData uri="http://schemas.openxmlformats.org/presentationml/2006/ole">
            <p:oleObj spid="_x0000_s57350" name="Equation" r:id="rId7" imgW="190440" imgH="164880" progId="Equation.DSMT4">
              <p:embed/>
            </p:oleObj>
          </a:graphicData>
        </a:graphic>
      </p:graphicFrame>
      <p:graphicFrame>
        <p:nvGraphicFramePr>
          <p:cNvPr id="57351" name="Object 45"/>
          <p:cNvGraphicFramePr>
            <a:graphicFrameLocks noChangeAspect="1"/>
          </p:cNvGraphicFramePr>
          <p:nvPr/>
        </p:nvGraphicFramePr>
        <p:xfrm>
          <a:off x="1982788" y="2492375"/>
          <a:ext cx="492125" cy="392113"/>
        </p:xfrm>
        <a:graphic>
          <a:graphicData uri="http://schemas.openxmlformats.org/presentationml/2006/ole">
            <p:oleObj spid="_x0000_s57351" name="Equation" r:id="rId8" imgW="190440" imgH="164880" progId="Equation.DSMT4">
              <p:embed/>
            </p:oleObj>
          </a:graphicData>
        </a:graphic>
      </p:graphicFrame>
      <p:graphicFrame>
        <p:nvGraphicFramePr>
          <p:cNvPr id="57352" name="Object 46"/>
          <p:cNvGraphicFramePr>
            <a:graphicFrameLocks noChangeAspect="1"/>
          </p:cNvGraphicFramePr>
          <p:nvPr/>
        </p:nvGraphicFramePr>
        <p:xfrm>
          <a:off x="3265488" y="2379663"/>
          <a:ext cx="492125" cy="392112"/>
        </p:xfrm>
        <a:graphic>
          <a:graphicData uri="http://schemas.openxmlformats.org/presentationml/2006/ole">
            <p:oleObj spid="_x0000_s57352" name="Equation" r:id="rId9" imgW="190440" imgH="164880" progId="Equation.DSMT4">
              <p:embed/>
            </p:oleObj>
          </a:graphicData>
        </a:graphic>
      </p:graphicFrame>
      <p:sp>
        <p:nvSpPr>
          <p:cNvPr id="57419" name="Rectangle 47"/>
          <p:cNvSpPr>
            <a:spLocks noChangeArrowheads="1"/>
          </p:cNvSpPr>
          <p:nvPr/>
        </p:nvSpPr>
        <p:spPr bwMode="auto">
          <a:xfrm>
            <a:off x="70104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0" name="Rectangle 48"/>
          <p:cNvSpPr>
            <a:spLocks noChangeArrowheads="1"/>
          </p:cNvSpPr>
          <p:nvPr/>
        </p:nvSpPr>
        <p:spPr bwMode="auto">
          <a:xfrm>
            <a:off x="75438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1" name="Rectangle 49"/>
          <p:cNvSpPr>
            <a:spLocks noChangeArrowheads="1"/>
          </p:cNvSpPr>
          <p:nvPr/>
        </p:nvSpPr>
        <p:spPr bwMode="auto">
          <a:xfrm>
            <a:off x="80772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2" name="Line 50"/>
          <p:cNvSpPr>
            <a:spLocks noChangeShapeType="1"/>
          </p:cNvSpPr>
          <p:nvPr/>
        </p:nvSpPr>
        <p:spPr bwMode="auto">
          <a:xfrm>
            <a:off x="7010400" y="1828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3" name="Text Box 51"/>
          <p:cNvSpPr txBox="1">
            <a:spLocks noChangeArrowheads="1"/>
          </p:cNvSpPr>
          <p:nvPr/>
        </p:nvSpPr>
        <p:spPr bwMode="auto">
          <a:xfrm>
            <a:off x="71628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424" name="Text Box 52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7425" name="Text Box 53"/>
          <p:cNvSpPr txBox="1">
            <a:spLocks noChangeArrowheads="1"/>
          </p:cNvSpPr>
          <p:nvPr/>
        </p:nvSpPr>
        <p:spPr bwMode="auto">
          <a:xfrm>
            <a:off x="815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7353" name="Object 54"/>
          <p:cNvGraphicFramePr>
            <a:graphicFrameLocks noChangeAspect="1"/>
          </p:cNvGraphicFramePr>
          <p:nvPr/>
        </p:nvGraphicFramePr>
        <p:xfrm>
          <a:off x="762000" y="3200400"/>
          <a:ext cx="457200" cy="395288"/>
        </p:xfrm>
        <a:graphic>
          <a:graphicData uri="http://schemas.openxmlformats.org/presentationml/2006/ole">
            <p:oleObj spid="_x0000_s57353" name="Equation" r:id="rId10" imgW="190440" imgH="164880" progId="Equation.DSMT4">
              <p:embed/>
            </p:oleObj>
          </a:graphicData>
        </a:graphic>
      </p:graphicFrame>
      <p:graphicFrame>
        <p:nvGraphicFramePr>
          <p:cNvPr id="57354" name="Object 55"/>
          <p:cNvGraphicFramePr>
            <a:graphicFrameLocks noChangeAspect="1"/>
          </p:cNvGraphicFramePr>
          <p:nvPr/>
        </p:nvGraphicFramePr>
        <p:xfrm>
          <a:off x="4572000" y="1905000"/>
          <a:ext cx="290513" cy="387350"/>
        </p:xfrm>
        <a:graphic>
          <a:graphicData uri="http://schemas.openxmlformats.org/presentationml/2006/ole">
            <p:oleObj spid="_x0000_s57354" name="Equation" r:id="rId11" imgW="114120" imgH="164880" progId="Equation.DSMT4">
              <p:embed/>
            </p:oleObj>
          </a:graphicData>
        </a:graphic>
      </p:graphicFrame>
      <p:graphicFrame>
        <p:nvGraphicFramePr>
          <p:cNvPr id="57355" name="Object 56"/>
          <p:cNvGraphicFramePr>
            <a:graphicFrameLocks noChangeAspect="1"/>
          </p:cNvGraphicFramePr>
          <p:nvPr/>
        </p:nvGraphicFramePr>
        <p:xfrm>
          <a:off x="5029200" y="1905000"/>
          <a:ext cx="328613" cy="423863"/>
        </p:xfrm>
        <a:graphic>
          <a:graphicData uri="http://schemas.openxmlformats.org/presentationml/2006/ole">
            <p:oleObj spid="_x0000_s57355" name="Equation" r:id="rId12" imgW="126720" imgH="177480" progId="Equation.DSMT4">
              <p:embed/>
            </p:oleObj>
          </a:graphicData>
        </a:graphic>
      </p:graphicFrame>
      <p:graphicFrame>
        <p:nvGraphicFramePr>
          <p:cNvPr id="57356" name="Object 57"/>
          <p:cNvGraphicFramePr>
            <a:graphicFrameLocks noChangeAspect="1"/>
          </p:cNvGraphicFramePr>
          <p:nvPr/>
        </p:nvGraphicFramePr>
        <p:xfrm>
          <a:off x="5638800" y="1905000"/>
          <a:ext cx="295275" cy="393700"/>
        </p:xfrm>
        <a:graphic>
          <a:graphicData uri="http://schemas.openxmlformats.org/presentationml/2006/ole">
            <p:oleObj spid="_x0000_s57356" name="Equation" r:id="rId13" imgW="114120" imgH="164880" progId="Equation.DSMT4">
              <p:embed/>
            </p:oleObj>
          </a:graphicData>
        </a:graphic>
      </p:graphicFrame>
      <p:graphicFrame>
        <p:nvGraphicFramePr>
          <p:cNvPr id="57357" name="Object 58"/>
          <p:cNvGraphicFramePr>
            <a:graphicFrameLocks noChangeAspect="1"/>
          </p:cNvGraphicFramePr>
          <p:nvPr/>
        </p:nvGraphicFramePr>
        <p:xfrm>
          <a:off x="6096000" y="1905000"/>
          <a:ext cx="458788" cy="392113"/>
        </p:xfrm>
        <a:graphic>
          <a:graphicData uri="http://schemas.openxmlformats.org/presentationml/2006/ole">
            <p:oleObj spid="_x0000_s57357" name="Equation" r:id="rId14" imgW="177480" imgH="164880" progId="Equation.DSMT4">
              <p:embed/>
            </p:oleObj>
          </a:graphicData>
        </a:graphic>
      </p:graphicFrame>
      <p:graphicFrame>
        <p:nvGraphicFramePr>
          <p:cNvPr id="57358" name="Object 59"/>
          <p:cNvGraphicFramePr>
            <a:graphicFrameLocks noChangeAspect="1"/>
          </p:cNvGraphicFramePr>
          <p:nvPr/>
        </p:nvGraphicFramePr>
        <p:xfrm>
          <a:off x="6477000" y="1905000"/>
          <a:ext cx="492125" cy="392113"/>
        </p:xfrm>
        <a:graphic>
          <a:graphicData uri="http://schemas.openxmlformats.org/presentationml/2006/ole">
            <p:oleObj spid="_x0000_s57358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57359" name="Object 60"/>
          <p:cNvGraphicFramePr>
            <a:graphicFrameLocks noChangeAspect="1"/>
          </p:cNvGraphicFramePr>
          <p:nvPr/>
        </p:nvGraphicFramePr>
        <p:xfrm>
          <a:off x="7010400" y="1905000"/>
          <a:ext cx="492125" cy="392113"/>
        </p:xfrm>
        <a:graphic>
          <a:graphicData uri="http://schemas.openxmlformats.org/presentationml/2006/ole">
            <p:oleObj spid="_x0000_s57359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57360" name="Object 61"/>
          <p:cNvGraphicFramePr>
            <a:graphicFrameLocks noChangeAspect="1"/>
          </p:cNvGraphicFramePr>
          <p:nvPr/>
        </p:nvGraphicFramePr>
        <p:xfrm>
          <a:off x="7543800" y="1905000"/>
          <a:ext cx="492125" cy="392113"/>
        </p:xfrm>
        <a:graphic>
          <a:graphicData uri="http://schemas.openxmlformats.org/presentationml/2006/ole">
            <p:oleObj spid="_x0000_s57360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57361" name="Object 62"/>
          <p:cNvGraphicFramePr>
            <a:graphicFrameLocks noChangeAspect="1"/>
          </p:cNvGraphicFramePr>
          <p:nvPr/>
        </p:nvGraphicFramePr>
        <p:xfrm>
          <a:off x="8077200" y="1981200"/>
          <a:ext cx="457200" cy="395288"/>
        </p:xfrm>
        <a:graphic>
          <a:graphicData uri="http://schemas.openxmlformats.org/presentationml/2006/ole">
            <p:oleObj spid="_x0000_s57361" name="Equation" r:id="rId18" imgW="190440" imgH="164880" progId="Equation.DSMT4">
              <p:embed/>
            </p:oleObj>
          </a:graphicData>
        </a:graphic>
      </p:graphicFrame>
      <p:sp>
        <p:nvSpPr>
          <p:cNvPr id="57426" name="Text Box 63"/>
          <p:cNvSpPr txBox="1">
            <a:spLocks noChangeArrowheads="1"/>
          </p:cNvSpPr>
          <p:nvPr/>
        </p:nvSpPr>
        <p:spPr bwMode="auto">
          <a:xfrm>
            <a:off x="228600" y="586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7427" name="Line 64"/>
          <p:cNvSpPr>
            <a:spLocks noChangeShapeType="1"/>
          </p:cNvSpPr>
          <p:nvPr/>
        </p:nvSpPr>
        <p:spPr bwMode="auto">
          <a:xfrm flipV="1">
            <a:off x="868363" y="5537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8" name="Line 65"/>
          <p:cNvSpPr>
            <a:spLocks noChangeShapeType="1"/>
          </p:cNvSpPr>
          <p:nvPr/>
        </p:nvSpPr>
        <p:spPr bwMode="auto">
          <a:xfrm flipV="1">
            <a:off x="2700338" y="4862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9" name="Line 66"/>
          <p:cNvSpPr>
            <a:spLocks noChangeShapeType="1"/>
          </p:cNvSpPr>
          <p:nvPr/>
        </p:nvSpPr>
        <p:spPr bwMode="auto">
          <a:xfrm flipH="1" flipV="1">
            <a:off x="2395538" y="4243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0" name="Line 67"/>
          <p:cNvSpPr>
            <a:spLocks noChangeShapeType="1"/>
          </p:cNvSpPr>
          <p:nvPr/>
        </p:nvSpPr>
        <p:spPr bwMode="auto">
          <a:xfrm flipV="1">
            <a:off x="1052513" y="4805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1" name="Line 68"/>
          <p:cNvSpPr>
            <a:spLocks noChangeShapeType="1"/>
          </p:cNvSpPr>
          <p:nvPr/>
        </p:nvSpPr>
        <p:spPr bwMode="auto">
          <a:xfrm flipH="1" flipV="1">
            <a:off x="1662113" y="4805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2" name="Line 69"/>
          <p:cNvSpPr>
            <a:spLocks noChangeShapeType="1"/>
          </p:cNvSpPr>
          <p:nvPr/>
        </p:nvSpPr>
        <p:spPr bwMode="auto">
          <a:xfrm flipH="1" flipV="1">
            <a:off x="2884488" y="4805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3" name="Line 70"/>
          <p:cNvSpPr>
            <a:spLocks noChangeShapeType="1"/>
          </p:cNvSpPr>
          <p:nvPr/>
        </p:nvSpPr>
        <p:spPr bwMode="auto">
          <a:xfrm flipV="1">
            <a:off x="1601788" y="4243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4" name="Oval 71"/>
          <p:cNvSpPr>
            <a:spLocks noChangeArrowheads="1"/>
          </p:cNvSpPr>
          <p:nvPr/>
        </p:nvSpPr>
        <p:spPr bwMode="auto">
          <a:xfrm>
            <a:off x="2090738" y="4075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5" name="Oval 72"/>
          <p:cNvSpPr>
            <a:spLocks noChangeArrowheads="1"/>
          </p:cNvSpPr>
          <p:nvPr/>
        </p:nvSpPr>
        <p:spPr bwMode="auto">
          <a:xfrm>
            <a:off x="1419225" y="46370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6" name="Oval 73"/>
          <p:cNvSpPr>
            <a:spLocks noChangeArrowheads="1"/>
          </p:cNvSpPr>
          <p:nvPr/>
        </p:nvSpPr>
        <p:spPr bwMode="auto">
          <a:xfrm>
            <a:off x="1968500" y="5311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7" name="Oval 74"/>
          <p:cNvSpPr>
            <a:spLocks noChangeArrowheads="1"/>
          </p:cNvSpPr>
          <p:nvPr/>
        </p:nvSpPr>
        <p:spPr bwMode="auto">
          <a:xfrm>
            <a:off x="930275" y="53673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8" name="Oval 75"/>
          <p:cNvSpPr>
            <a:spLocks noChangeArrowheads="1"/>
          </p:cNvSpPr>
          <p:nvPr/>
        </p:nvSpPr>
        <p:spPr bwMode="auto">
          <a:xfrm>
            <a:off x="2578100" y="4637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9" name="Text Box 76"/>
          <p:cNvSpPr txBox="1">
            <a:spLocks noChangeArrowheads="1"/>
          </p:cNvSpPr>
          <p:nvPr/>
        </p:nvSpPr>
        <p:spPr bwMode="auto">
          <a:xfrm>
            <a:off x="1066800" y="426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7440" name="Text Box 77"/>
          <p:cNvSpPr txBox="1">
            <a:spLocks noChangeArrowheads="1"/>
          </p:cNvSpPr>
          <p:nvPr/>
        </p:nvSpPr>
        <p:spPr bwMode="auto">
          <a:xfrm>
            <a:off x="1752600" y="3810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7441" name="Text Box 78"/>
          <p:cNvSpPr txBox="1">
            <a:spLocks noChangeArrowheads="1"/>
          </p:cNvSpPr>
          <p:nvPr/>
        </p:nvSpPr>
        <p:spPr bwMode="auto">
          <a:xfrm>
            <a:off x="29718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7442" name="Text Box 79"/>
          <p:cNvSpPr txBox="1">
            <a:spLocks noChangeArrowheads="1"/>
          </p:cNvSpPr>
          <p:nvPr/>
        </p:nvSpPr>
        <p:spPr bwMode="auto">
          <a:xfrm>
            <a:off x="6096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7443" name="Text Box 80"/>
          <p:cNvSpPr txBox="1">
            <a:spLocks noChangeArrowheads="1"/>
          </p:cNvSpPr>
          <p:nvPr/>
        </p:nvSpPr>
        <p:spPr bwMode="auto">
          <a:xfrm>
            <a:off x="1524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7362" name="Object 81"/>
          <p:cNvGraphicFramePr>
            <a:graphicFrameLocks noChangeAspect="1"/>
          </p:cNvGraphicFramePr>
          <p:nvPr/>
        </p:nvGraphicFramePr>
        <p:xfrm>
          <a:off x="2151063" y="4017963"/>
          <a:ext cx="290512" cy="387350"/>
        </p:xfrm>
        <a:graphic>
          <a:graphicData uri="http://schemas.openxmlformats.org/presentationml/2006/ole">
            <p:oleObj spid="_x0000_s57362" name="Equation" r:id="rId19" imgW="114120" imgH="164880" progId="Equation.DSMT4">
              <p:embed/>
            </p:oleObj>
          </a:graphicData>
        </a:graphic>
      </p:graphicFrame>
      <p:graphicFrame>
        <p:nvGraphicFramePr>
          <p:cNvPr id="57363" name="Object 82"/>
          <p:cNvGraphicFramePr>
            <a:graphicFrameLocks noChangeAspect="1"/>
          </p:cNvGraphicFramePr>
          <p:nvPr/>
        </p:nvGraphicFramePr>
        <p:xfrm>
          <a:off x="1517650" y="4606925"/>
          <a:ext cx="328613" cy="423863"/>
        </p:xfrm>
        <a:graphic>
          <a:graphicData uri="http://schemas.openxmlformats.org/presentationml/2006/ole">
            <p:oleObj spid="_x0000_s57363" name="Equation" r:id="rId20" imgW="126720" imgH="177480" progId="Equation.DSMT4">
              <p:embed/>
            </p:oleObj>
          </a:graphicData>
        </a:graphic>
      </p:graphicFrame>
      <p:graphicFrame>
        <p:nvGraphicFramePr>
          <p:cNvPr id="57364" name="Object 83"/>
          <p:cNvGraphicFramePr>
            <a:graphicFrameLocks noChangeAspect="1"/>
          </p:cNvGraphicFramePr>
          <p:nvPr/>
        </p:nvGraphicFramePr>
        <p:xfrm>
          <a:off x="2700338" y="4637088"/>
          <a:ext cx="295275" cy="393700"/>
        </p:xfrm>
        <a:graphic>
          <a:graphicData uri="http://schemas.openxmlformats.org/presentationml/2006/ole">
            <p:oleObj spid="_x0000_s57364" name="Equation" r:id="rId21" imgW="114120" imgH="164880" progId="Equation.DSMT4">
              <p:embed/>
            </p:oleObj>
          </a:graphicData>
        </a:graphic>
      </p:graphicFrame>
      <p:sp>
        <p:nvSpPr>
          <p:cNvPr id="57444" name="Oval 84"/>
          <p:cNvSpPr>
            <a:spLocks noChangeArrowheads="1"/>
          </p:cNvSpPr>
          <p:nvPr/>
        </p:nvSpPr>
        <p:spPr bwMode="auto">
          <a:xfrm>
            <a:off x="3251200" y="5254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45" name="Oval 85"/>
          <p:cNvSpPr>
            <a:spLocks noChangeArrowheads="1"/>
          </p:cNvSpPr>
          <p:nvPr/>
        </p:nvSpPr>
        <p:spPr bwMode="auto">
          <a:xfrm>
            <a:off x="2517775" y="5311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46" name="Text Box 86"/>
          <p:cNvSpPr txBox="1">
            <a:spLocks noChangeArrowheads="1"/>
          </p:cNvSpPr>
          <p:nvPr/>
        </p:nvSpPr>
        <p:spPr bwMode="auto">
          <a:xfrm>
            <a:off x="22860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7447" name="Text Box 87"/>
          <p:cNvSpPr txBox="1">
            <a:spLocks noChangeArrowheads="1"/>
          </p:cNvSpPr>
          <p:nvPr/>
        </p:nvSpPr>
        <p:spPr bwMode="auto">
          <a:xfrm>
            <a:off x="3505200" y="487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7448" name="Oval 88"/>
          <p:cNvSpPr>
            <a:spLocks noChangeArrowheads="1"/>
          </p:cNvSpPr>
          <p:nvPr/>
        </p:nvSpPr>
        <p:spPr bwMode="auto">
          <a:xfrm>
            <a:off x="685800" y="5986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65" name="Object 89"/>
          <p:cNvGraphicFramePr>
            <a:graphicFrameLocks noChangeAspect="1"/>
          </p:cNvGraphicFramePr>
          <p:nvPr/>
        </p:nvGraphicFramePr>
        <p:xfrm>
          <a:off x="914400" y="5334000"/>
          <a:ext cx="458788" cy="392113"/>
        </p:xfrm>
        <a:graphic>
          <a:graphicData uri="http://schemas.openxmlformats.org/presentationml/2006/ole">
            <p:oleObj spid="_x0000_s57365" name="Equation" r:id="rId22" imgW="177480" imgH="164880" progId="Equation.DSMT4">
              <p:embed/>
            </p:oleObj>
          </a:graphicData>
        </a:graphic>
      </p:graphicFrame>
      <p:graphicFrame>
        <p:nvGraphicFramePr>
          <p:cNvPr id="57366" name="Object 90"/>
          <p:cNvGraphicFramePr>
            <a:graphicFrameLocks noChangeAspect="1"/>
          </p:cNvGraphicFramePr>
          <p:nvPr/>
        </p:nvGraphicFramePr>
        <p:xfrm>
          <a:off x="2517775" y="5311775"/>
          <a:ext cx="492125" cy="392113"/>
        </p:xfrm>
        <a:graphic>
          <a:graphicData uri="http://schemas.openxmlformats.org/presentationml/2006/ole">
            <p:oleObj spid="_x0000_s57366" name="Equation" r:id="rId23" imgW="190440" imgH="164880" progId="Equation.DSMT4">
              <p:embed/>
            </p:oleObj>
          </a:graphicData>
        </a:graphic>
      </p:graphicFrame>
      <p:graphicFrame>
        <p:nvGraphicFramePr>
          <p:cNvPr id="57367" name="Object 91"/>
          <p:cNvGraphicFramePr>
            <a:graphicFrameLocks noChangeAspect="1"/>
          </p:cNvGraphicFramePr>
          <p:nvPr/>
        </p:nvGraphicFramePr>
        <p:xfrm>
          <a:off x="1906588" y="5311775"/>
          <a:ext cx="492125" cy="392113"/>
        </p:xfrm>
        <a:graphic>
          <a:graphicData uri="http://schemas.openxmlformats.org/presentationml/2006/ole">
            <p:oleObj spid="_x0000_s57367" name="Equation" r:id="rId24" imgW="190440" imgH="164880" progId="Equation.DSMT4">
              <p:embed/>
            </p:oleObj>
          </a:graphicData>
        </a:graphic>
      </p:graphicFrame>
      <p:graphicFrame>
        <p:nvGraphicFramePr>
          <p:cNvPr id="57368" name="Object 92"/>
          <p:cNvGraphicFramePr>
            <a:graphicFrameLocks noChangeAspect="1"/>
          </p:cNvGraphicFramePr>
          <p:nvPr/>
        </p:nvGraphicFramePr>
        <p:xfrm>
          <a:off x="3189288" y="5199063"/>
          <a:ext cx="492125" cy="392112"/>
        </p:xfrm>
        <a:graphic>
          <a:graphicData uri="http://schemas.openxmlformats.org/presentationml/2006/ole">
            <p:oleObj spid="_x0000_s57368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57369" name="Object 93"/>
          <p:cNvGraphicFramePr>
            <a:graphicFrameLocks noChangeAspect="1"/>
          </p:cNvGraphicFramePr>
          <p:nvPr/>
        </p:nvGraphicFramePr>
        <p:xfrm>
          <a:off x="685800" y="6019800"/>
          <a:ext cx="457200" cy="395288"/>
        </p:xfrm>
        <a:graphic>
          <a:graphicData uri="http://schemas.openxmlformats.org/presentationml/2006/ole">
            <p:oleObj spid="_x0000_s57369" name="Equation" r:id="rId26" imgW="190440" imgH="164880" progId="Equation.DSMT4">
              <p:embed/>
            </p:oleObj>
          </a:graphicData>
        </a:graphic>
      </p:graphicFrame>
      <p:sp>
        <p:nvSpPr>
          <p:cNvPr id="57449" name="Line 94"/>
          <p:cNvSpPr>
            <a:spLocks noChangeShapeType="1"/>
          </p:cNvSpPr>
          <p:nvPr/>
        </p:nvSpPr>
        <p:spPr bwMode="auto">
          <a:xfrm>
            <a:off x="1219200" y="563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450" name="Oval 95"/>
          <p:cNvSpPr>
            <a:spLocks noChangeArrowheads="1"/>
          </p:cNvSpPr>
          <p:nvPr/>
        </p:nvSpPr>
        <p:spPr bwMode="auto">
          <a:xfrm>
            <a:off x="1371600" y="60198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70" name="Object 96"/>
          <p:cNvGraphicFramePr>
            <a:graphicFrameLocks noChangeAspect="1"/>
          </p:cNvGraphicFramePr>
          <p:nvPr/>
        </p:nvGraphicFramePr>
        <p:xfrm>
          <a:off x="1447800" y="6019800"/>
          <a:ext cx="274638" cy="395288"/>
        </p:xfrm>
        <a:graphic>
          <a:graphicData uri="http://schemas.openxmlformats.org/presentationml/2006/ole">
            <p:oleObj spid="_x0000_s57370" name="Equation" r:id="rId27" imgW="114120" imgH="164880" progId="Equation.DSMT4">
              <p:embed/>
            </p:oleObj>
          </a:graphicData>
        </a:graphic>
      </p:graphicFrame>
      <p:sp>
        <p:nvSpPr>
          <p:cNvPr id="57451" name="Text Box 97"/>
          <p:cNvSpPr txBox="1">
            <a:spLocks noChangeArrowheads="1"/>
          </p:cNvSpPr>
          <p:nvPr/>
        </p:nvSpPr>
        <p:spPr bwMode="auto">
          <a:xfrm>
            <a:off x="16764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7452" name="Line 98"/>
          <p:cNvSpPr>
            <a:spLocks noChangeShapeType="1"/>
          </p:cNvSpPr>
          <p:nvPr/>
        </p:nvSpPr>
        <p:spPr bwMode="auto">
          <a:xfrm flipH="1" flipV="1">
            <a:off x="1371600" y="5562600"/>
            <a:ext cx="304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453" name="Rectangle 99"/>
          <p:cNvSpPr>
            <a:spLocks noChangeArrowheads="1"/>
          </p:cNvSpPr>
          <p:nvPr/>
        </p:nvSpPr>
        <p:spPr bwMode="auto">
          <a:xfrm>
            <a:off x="44196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4" name="Rectangle 100"/>
          <p:cNvSpPr>
            <a:spLocks noChangeArrowheads="1"/>
          </p:cNvSpPr>
          <p:nvPr/>
        </p:nvSpPr>
        <p:spPr bwMode="auto">
          <a:xfrm>
            <a:off x="49530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5" name="Rectangle 101"/>
          <p:cNvSpPr>
            <a:spLocks noChangeArrowheads="1"/>
          </p:cNvSpPr>
          <p:nvPr/>
        </p:nvSpPr>
        <p:spPr bwMode="auto">
          <a:xfrm>
            <a:off x="54864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6" name="Rectangle 102"/>
          <p:cNvSpPr>
            <a:spLocks noChangeArrowheads="1"/>
          </p:cNvSpPr>
          <p:nvPr/>
        </p:nvSpPr>
        <p:spPr bwMode="auto">
          <a:xfrm>
            <a:off x="60198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7" name="Rectangle 103"/>
          <p:cNvSpPr>
            <a:spLocks noChangeArrowheads="1"/>
          </p:cNvSpPr>
          <p:nvPr/>
        </p:nvSpPr>
        <p:spPr bwMode="auto">
          <a:xfrm>
            <a:off x="65532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8" name="Text Box 104"/>
          <p:cNvSpPr txBox="1">
            <a:spLocks noChangeArrowheads="1"/>
          </p:cNvSpPr>
          <p:nvPr/>
        </p:nvSpPr>
        <p:spPr bwMode="auto">
          <a:xfrm>
            <a:off x="45720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459" name="Text Box 105"/>
          <p:cNvSpPr txBox="1">
            <a:spLocks noChangeArrowheads="1"/>
          </p:cNvSpPr>
          <p:nvPr/>
        </p:nvSpPr>
        <p:spPr bwMode="auto">
          <a:xfrm>
            <a:off x="5105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460" name="Text Box 106"/>
          <p:cNvSpPr txBox="1">
            <a:spLocks noChangeArrowheads="1"/>
          </p:cNvSpPr>
          <p:nvPr/>
        </p:nvSpPr>
        <p:spPr bwMode="auto">
          <a:xfrm>
            <a:off x="55626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461" name="Text Box 107"/>
          <p:cNvSpPr txBox="1">
            <a:spLocks noChangeArrowheads="1"/>
          </p:cNvSpPr>
          <p:nvPr/>
        </p:nvSpPr>
        <p:spPr bwMode="auto">
          <a:xfrm>
            <a:off x="6096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462" name="Text Box 108"/>
          <p:cNvSpPr txBox="1">
            <a:spLocks noChangeArrowheads="1"/>
          </p:cNvSpPr>
          <p:nvPr/>
        </p:nvSpPr>
        <p:spPr bwMode="auto">
          <a:xfrm>
            <a:off x="6629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463" name="Line 109"/>
          <p:cNvSpPr>
            <a:spLocks noChangeShapeType="1"/>
          </p:cNvSpPr>
          <p:nvPr/>
        </p:nvSpPr>
        <p:spPr bwMode="auto">
          <a:xfrm>
            <a:off x="4419600" y="464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4" name="Rectangle 110"/>
          <p:cNvSpPr>
            <a:spLocks noChangeArrowheads="1"/>
          </p:cNvSpPr>
          <p:nvPr/>
        </p:nvSpPr>
        <p:spPr bwMode="auto">
          <a:xfrm>
            <a:off x="70104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5" name="Rectangle 111"/>
          <p:cNvSpPr>
            <a:spLocks noChangeArrowheads="1"/>
          </p:cNvSpPr>
          <p:nvPr/>
        </p:nvSpPr>
        <p:spPr bwMode="auto">
          <a:xfrm>
            <a:off x="75438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6" name="Rectangle 112"/>
          <p:cNvSpPr>
            <a:spLocks noChangeArrowheads="1"/>
          </p:cNvSpPr>
          <p:nvPr/>
        </p:nvSpPr>
        <p:spPr bwMode="auto">
          <a:xfrm>
            <a:off x="80772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7" name="Line 113"/>
          <p:cNvSpPr>
            <a:spLocks noChangeShapeType="1"/>
          </p:cNvSpPr>
          <p:nvPr/>
        </p:nvSpPr>
        <p:spPr bwMode="auto">
          <a:xfrm>
            <a:off x="7010400" y="464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8" name="Text Box 114"/>
          <p:cNvSpPr txBox="1">
            <a:spLocks noChangeArrowheads="1"/>
          </p:cNvSpPr>
          <p:nvPr/>
        </p:nvSpPr>
        <p:spPr bwMode="auto">
          <a:xfrm>
            <a:off x="7162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469" name="Text Box 115"/>
          <p:cNvSpPr txBox="1">
            <a:spLocks noChangeArrowheads="1"/>
          </p:cNvSpPr>
          <p:nvPr/>
        </p:nvSpPr>
        <p:spPr bwMode="auto">
          <a:xfrm>
            <a:off x="7620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7470" name="Text Box 116"/>
          <p:cNvSpPr txBox="1">
            <a:spLocks noChangeArrowheads="1"/>
          </p:cNvSpPr>
          <p:nvPr/>
        </p:nvSpPr>
        <p:spPr bwMode="auto">
          <a:xfrm>
            <a:off x="8153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7371" name="Object 117"/>
          <p:cNvGraphicFramePr>
            <a:graphicFrameLocks noChangeAspect="1"/>
          </p:cNvGraphicFramePr>
          <p:nvPr/>
        </p:nvGraphicFramePr>
        <p:xfrm>
          <a:off x="4572000" y="4724400"/>
          <a:ext cx="290513" cy="387350"/>
        </p:xfrm>
        <a:graphic>
          <a:graphicData uri="http://schemas.openxmlformats.org/presentationml/2006/ole">
            <p:oleObj spid="_x0000_s57371" name="Equation" r:id="rId28" imgW="114120" imgH="164880" progId="Equation.DSMT4">
              <p:embed/>
            </p:oleObj>
          </a:graphicData>
        </a:graphic>
      </p:graphicFrame>
      <p:graphicFrame>
        <p:nvGraphicFramePr>
          <p:cNvPr id="57372" name="Object 118"/>
          <p:cNvGraphicFramePr>
            <a:graphicFrameLocks noChangeAspect="1"/>
          </p:cNvGraphicFramePr>
          <p:nvPr/>
        </p:nvGraphicFramePr>
        <p:xfrm>
          <a:off x="5029200" y="4724400"/>
          <a:ext cx="328613" cy="423863"/>
        </p:xfrm>
        <a:graphic>
          <a:graphicData uri="http://schemas.openxmlformats.org/presentationml/2006/ole">
            <p:oleObj spid="_x0000_s57372" name="Equation" r:id="rId29" imgW="126720" imgH="177480" progId="Equation.DSMT4">
              <p:embed/>
            </p:oleObj>
          </a:graphicData>
        </a:graphic>
      </p:graphicFrame>
      <p:graphicFrame>
        <p:nvGraphicFramePr>
          <p:cNvPr id="57373" name="Object 119"/>
          <p:cNvGraphicFramePr>
            <a:graphicFrameLocks noChangeAspect="1"/>
          </p:cNvGraphicFramePr>
          <p:nvPr/>
        </p:nvGraphicFramePr>
        <p:xfrm>
          <a:off x="5638800" y="4724400"/>
          <a:ext cx="295275" cy="393700"/>
        </p:xfrm>
        <a:graphic>
          <a:graphicData uri="http://schemas.openxmlformats.org/presentationml/2006/ole">
            <p:oleObj spid="_x0000_s57373" name="Equation" r:id="rId30" imgW="114120" imgH="164880" progId="Equation.DSMT4">
              <p:embed/>
            </p:oleObj>
          </a:graphicData>
        </a:graphic>
      </p:graphicFrame>
      <p:graphicFrame>
        <p:nvGraphicFramePr>
          <p:cNvPr id="57374" name="Object 120"/>
          <p:cNvGraphicFramePr>
            <a:graphicFrameLocks noChangeAspect="1"/>
          </p:cNvGraphicFramePr>
          <p:nvPr/>
        </p:nvGraphicFramePr>
        <p:xfrm>
          <a:off x="6096000" y="4724400"/>
          <a:ext cx="458788" cy="392113"/>
        </p:xfrm>
        <a:graphic>
          <a:graphicData uri="http://schemas.openxmlformats.org/presentationml/2006/ole">
            <p:oleObj spid="_x0000_s57374" name="Equation" r:id="rId31" imgW="177480" imgH="164880" progId="Equation.DSMT4">
              <p:embed/>
            </p:oleObj>
          </a:graphicData>
        </a:graphic>
      </p:graphicFrame>
      <p:graphicFrame>
        <p:nvGraphicFramePr>
          <p:cNvPr id="57375" name="Object 121"/>
          <p:cNvGraphicFramePr>
            <a:graphicFrameLocks noChangeAspect="1"/>
          </p:cNvGraphicFramePr>
          <p:nvPr/>
        </p:nvGraphicFramePr>
        <p:xfrm>
          <a:off x="6477000" y="4724400"/>
          <a:ext cx="492125" cy="392113"/>
        </p:xfrm>
        <a:graphic>
          <a:graphicData uri="http://schemas.openxmlformats.org/presentationml/2006/ole">
            <p:oleObj spid="_x0000_s57375" name="Equation" r:id="rId32" imgW="190440" imgH="164880" progId="Equation.DSMT4">
              <p:embed/>
            </p:oleObj>
          </a:graphicData>
        </a:graphic>
      </p:graphicFrame>
      <p:graphicFrame>
        <p:nvGraphicFramePr>
          <p:cNvPr id="57376" name="Object 122"/>
          <p:cNvGraphicFramePr>
            <a:graphicFrameLocks noChangeAspect="1"/>
          </p:cNvGraphicFramePr>
          <p:nvPr/>
        </p:nvGraphicFramePr>
        <p:xfrm>
          <a:off x="7010400" y="4724400"/>
          <a:ext cx="492125" cy="392113"/>
        </p:xfrm>
        <a:graphic>
          <a:graphicData uri="http://schemas.openxmlformats.org/presentationml/2006/ole">
            <p:oleObj spid="_x0000_s57376" name="Equation" r:id="rId33" imgW="190440" imgH="164880" progId="Equation.DSMT4">
              <p:embed/>
            </p:oleObj>
          </a:graphicData>
        </a:graphic>
      </p:graphicFrame>
      <p:graphicFrame>
        <p:nvGraphicFramePr>
          <p:cNvPr id="57377" name="Object 123"/>
          <p:cNvGraphicFramePr>
            <a:graphicFrameLocks noChangeAspect="1"/>
          </p:cNvGraphicFramePr>
          <p:nvPr/>
        </p:nvGraphicFramePr>
        <p:xfrm>
          <a:off x="7543800" y="4724400"/>
          <a:ext cx="492125" cy="392113"/>
        </p:xfrm>
        <a:graphic>
          <a:graphicData uri="http://schemas.openxmlformats.org/presentationml/2006/ole">
            <p:oleObj spid="_x0000_s57377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57378" name="Object 124"/>
          <p:cNvGraphicFramePr>
            <a:graphicFrameLocks noChangeAspect="1"/>
          </p:cNvGraphicFramePr>
          <p:nvPr/>
        </p:nvGraphicFramePr>
        <p:xfrm>
          <a:off x="8077200" y="4800600"/>
          <a:ext cx="457200" cy="395288"/>
        </p:xfrm>
        <a:graphic>
          <a:graphicData uri="http://schemas.openxmlformats.org/presentationml/2006/ole">
            <p:oleObj spid="_x0000_s57378" name="Equation" r:id="rId35" imgW="190440" imgH="164880" progId="Equation.DSMT4">
              <p:embed/>
            </p:oleObj>
          </a:graphicData>
        </a:graphic>
      </p:graphicFrame>
      <p:sp>
        <p:nvSpPr>
          <p:cNvPr id="57471" name="Rectangle 125"/>
          <p:cNvSpPr>
            <a:spLocks noChangeArrowheads="1"/>
          </p:cNvSpPr>
          <p:nvPr/>
        </p:nvSpPr>
        <p:spPr bwMode="auto">
          <a:xfrm>
            <a:off x="8610600" y="4648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72" name="Text Box 126"/>
          <p:cNvSpPr txBox="1">
            <a:spLocks noChangeArrowheads="1"/>
          </p:cNvSpPr>
          <p:nvPr/>
        </p:nvSpPr>
        <p:spPr bwMode="auto">
          <a:xfrm>
            <a:off x="8686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7379" name="Object 127"/>
          <p:cNvGraphicFramePr>
            <a:graphicFrameLocks noChangeAspect="1"/>
          </p:cNvGraphicFramePr>
          <p:nvPr/>
        </p:nvGraphicFramePr>
        <p:xfrm>
          <a:off x="8701088" y="4800600"/>
          <a:ext cx="274637" cy="395288"/>
        </p:xfrm>
        <a:graphic>
          <a:graphicData uri="http://schemas.openxmlformats.org/presentationml/2006/ole">
            <p:oleObj spid="_x0000_s57379" name="Equation" r:id="rId36" imgW="114120" imgH="164880" progId="Equation.DSMT4">
              <p:embed/>
            </p:oleObj>
          </a:graphicData>
        </a:graphic>
      </p:graphicFrame>
      <p:cxnSp>
        <p:nvCxnSpPr>
          <p:cNvPr id="57473" name="AutoShape 128"/>
          <p:cNvCxnSpPr>
            <a:cxnSpLocks noChangeShapeType="1"/>
            <a:stCxn id="57471" idx="2"/>
            <a:endCxn id="57456" idx="2"/>
          </p:cNvCxnSpPr>
          <p:nvPr/>
        </p:nvCxnSpPr>
        <p:spPr bwMode="auto">
          <a:xfrm rot="5400000">
            <a:off x="7581106" y="3886994"/>
            <a:ext cx="1588" cy="2590800"/>
          </a:xfrm>
          <a:prstGeom prst="curvedConnector3">
            <a:avLst>
              <a:gd name="adj1" fmla="val 35999986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B9D4C-3406-4008-BCA3-B30A5C35DBF9}" type="slidenum">
              <a:rPr lang="en-US" altLang="ja-JP" smtClean="0"/>
              <a:pPr/>
              <a:t>116</a:t>
            </a:fld>
            <a:endParaRPr lang="en-US" altLang="ja-JP" smtClean="0"/>
          </a:p>
        </p:txBody>
      </p:sp>
      <p:sp>
        <p:nvSpPr>
          <p:cNvPr id="58407" name="Rectangle 2"/>
          <p:cNvSpPr>
            <a:spLocks noChangeArrowheads="1"/>
          </p:cNvSpPr>
          <p:nvPr/>
        </p:nvSpPr>
        <p:spPr bwMode="auto">
          <a:xfrm>
            <a:off x="86106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08" name="Line 3"/>
          <p:cNvSpPr>
            <a:spLocks noChangeShapeType="1"/>
          </p:cNvSpPr>
          <p:nvPr/>
        </p:nvSpPr>
        <p:spPr bwMode="auto">
          <a:xfrm>
            <a:off x="4343400" y="0"/>
            <a:ext cx="0" cy="640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09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8410" name="Line 5"/>
          <p:cNvSpPr>
            <a:spLocks noChangeShapeType="1"/>
          </p:cNvSpPr>
          <p:nvPr/>
        </p:nvSpPr>
        <p:spPr bwMode="auto">
          <a:xfrm flipV="1">
            <a:off x="944563" y="1727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1" name="Line 6"/>
          <p:cNvSpPr>
            <a:spLocks noChangeShapeType="1"/>
          </p:cNvSpPr>
          <p:nvPr/>
        </p:nvSpPr>
        <p:spPr bwMode="auto">
          <a:xfrm flipV="1">
            <a:off x="2776538" y="1052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2" name="Line 7"/>
          <p:cNvSpPr>
            <a:spLocks noChangeShapeType="1"/>
          </p:cNvSpPr>
          <p:nvPr/>
        </p:nvSpPr>
        <p:spPr bwMode="auto">
          <a:xfrm flipH="1" flipV="1">
            <a:off x="2471738" y="433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3" name="Line 8"/>
          <p:cNvSpPr>
            <a:spLocks noChangeShapeType="1"/>
          </p:cNvSpPr>
          <p:nvPr/>
        </p:nvSpPr>
        <p:spPr bwMode="auto">
          <a:xfrm flipV="1">
            <a:off x="1128713" y="995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4" name="Line 9"/>
          <p:cNvSpPr>
            <a:spLocks noChangeShapeType="1"/>
          </p:cNvSpPr>
          <p:nvPr/>
        </p:nvSpPr>
        <p:spPr bwMode="auto">
          <a:xfrm flipH="1" flipV="1">
            <a:off x="1738313" y="995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5" name="Line 10"/>
          <p:cNvSpPr>
            <a:spLocks noChangeShapeType="1"/>
          </p:cNvSpPr>
          <p:nvPr/>
        </p:nvSpPr>
        <p:spPr bwMode="auto">
          <a:xfrm flipH="1" flipV="1">
            <a:off x="2960688" y="995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6" name="Line 11"/>
          <p:cNvSpPr>
            <a:spLocks noChangeShapeType="1"/>
          </p:cNvSpPr>
          <p:nvPr/>
        </p:nvSpPr>
        <p:spPr bwMode="auto">
          <a:xfrm flipV="1">
            <a:off x="1677988" y="433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7" name="Oval 12"/>
          <p:cNvSpPr>
            <a:spLocks noChangeArrowheads="1"/>
          </p:cNvSpPr>
          <p:nvPr/>
        </p:nvSpPr>
        <p:spPr bwMode="auto">
          <a:xfrm>
            <a:off x="2166938" y="265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8" name="Oval 13"/>
          <p:cNvSpPr>
            <a:spLocks noChangeArrowheads="1"/>
          </p:cNvSpPr>
          <p:nvPr/>
        </p:nvSpPr>
        <p:spPr bwMode="auto">
          <a:xfrm>
            <a:off x="1495425" y="8270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9" name="Oval 14"/>
          <p:cNvSpPr>
            <a:spLocks noChangeArrowheads="1"/>
          </p:cNvSpPr>
          <p:nvPr/>
        </p:nvSpPr>
        <p:spPr bwMode="auto">
          <a:xfrm>
            <a:off x="2044700" y="1501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0" name="Oval 15"/>
          <p:cNvSpPr>
            <a:spLocks noChangeArrowheads="1"/>
          </p:cNvSpPr>
          <p:nvPr/>
        </p:nvSpPr>
        <p:spPr bwMode="auto">
          <a:xfrm>
            <a:off x="1371600" y="22860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1" name="Oval 16"/>
          <p:cNvSpPr>
            <a:spLocks noChangeArrowheads="1"/>
          </p:cNvSpPr>
          <p:nvPr/>
        </p:nvSpPr>
        <p:spPr bwMode="auto">
          <a:xfrm>
            <a:off x="2654300" y="827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2" name="Text Box 17"/>
          <p:cNvSpPr txBox="1">
            <a:spLocks noChangeArrowheads="1"/>
          </p:cNvSpPr>
          <p:nvPr/>
        </p:nvSpPr>
        <p:spPr bwMode="auto">
          <a:xfrm>
            <a:off x="1143000" y="45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8423" name="Text Box 18"/>
          <p:cNvSpPr txBox="1">
            <a:spLocks noChangeArrowheads="1"/>
          </p:cNvSpPr>
          <p:nvPr/>
        </p:nvSpPr>
        <p:spPr bwMode="auto">
          <a:xfrm>
            <a:off x="1828800" y="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8424" name="Text Box 19"/>
          <p:cNvSpPr txBox="1">
            <a:spLocks noChangeArrowheads="1"/>
          </p:cNvSpPr>
          <p:nvPr/>
        </p:nvSpPr>
        <p:spPr bwMode="auto">
          <a:xfrm>
            <a:off x="3048000" y="53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8425" name="Text Box 20"/>
          <p:cNvSpPr txBox="1">
            <a:spLocks noChangeArrowheads="1"/>
          </p:cNvSpPr>
          <p:nvPr/>
        </p:nvSpPr>
        <p:spPr bwMode="auto">
          <a:xfrm>
            <a:off x="685800" y="121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8426" name="Text Box 21"/>
          <p:cNvSpPr txBox="1">
            <a:spLocks noChangeArrowheads="1"/>
          </p:cNvSpPr>
          <p:nvPr/>
        </p:nvSpPr>
        <p:spPr bwMode="auto">
          <a:xfrm>
            <a:off x="16002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8370" name="Object 22"/>
          <p:cNvGraphicFramePr>
            <a:graphicFrameLocks noChangeAspect="1"/>
          </p:cNvGraphicFramePr>
          <p:nvPr/>
        </p:nvGraphicFramePr>
        <p:xfrm>
          <a:off x="2227263" y="207963"/>
          <a:ext cx="290512" cy="387350"/>
        </p:xfrm>
        <a:graphic>
          <a:graphicData uri="http://schemas.openxmlformats.org/presentationml/2006/ole">
            <p:oleObj spid="_x0000_s58370" name="Equation" r:id="rId3" imgW="114120" imgH="164880" progId="Equation.DSMT4">
              <p:embed/>
            </p:oleObj>
          </a:graphicData>
        </a:graphic>
      </p:graphicFrame>
      <p:graphicFrame>
        <p:nvGraphicFramePr>
          <p:cNvPr id="58371" name="Object 23"/>
          <p:cNvGraphicFramePr>
            <a:graphicFrameLocks noChangeAspect="1"/>
          </p:cNvGraphicFramePr>
          <p:nvPr/>
        </p:nvGraphicFramePr>
        <p:xfrm>
          <a:off x="1593850" y="796925"/>
          <a:ext cx="328613" cy="423863"/>
        </p:xfrm>
        <a:graphic>
          <a:graphicData uri="http://schemas.openxmlformats.org/presentationml/2006/ole">
            <p:oleObj spid="_x0000_s58371" name="Equation" r:id="rId4" imgW="126720" imgH="177480" progId="Equation.DSMT4">
              <p:embed/>
            </p:oleObj>
          </a:graphicData>
        </a:graphic>
      </p:graphicFrame>
      <p:graphicFrame>
        <p:nvGraphicFramePr>
          <p:cNvPr id="58372" name="Object 24"/>
          <p:cNvGraphicFramePr>
            <a:graphicFrameLocks noChangeAspect="1"/>
          </p:cNvGraphicFramePr>
          <p:nvPr/>
        </p:nvGraphicFramePr>
        <p:xfrm>
          <a:off x="2776538" y="827088"/>
          <a:ext cx="295275" cy="393700"/>
        </p:xfrm>
        <a:graphic>
          <a:graphicData uri="http://schemas.openxmlformats.org/presentationml/2006/ole">
            <p:oleObj spid="_x0000_s58372" name="Equation" r:id="rId5" imgW="114120" imgH="164880" progId="Equation.DSMT4">
              <p:embed/>
            </p:oleObj>
          </a:graphicData>
        </a:graphic>
      </p:graphicFrame>
      <p:sp>
        <p:nvSpPr>
          <p:cNvPr id="58427" name="Oval 25"/>
          <p:cNvSpPr>
            <a:spLocks noChangeArrowheads="1"/>
          </p:cNvSpPr>
          <p:nvPr/>
        </p:nvSpPr>
        <p:spPr bwMode="auto">
          <a:xfrm>
            <a:off x="3327400" y="1444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8" name="Oval 26"/>
          <p:cNvSpPr>
            <a:spLocks noChangeArrowheads="1"/>
          </p:cNvSpPr>
          <p:nvPr/>
        </p:nvSpPr>
        <p:spPr bwMode="auto">
          <a:xfrm>
            <a:off x="2593975" y="1501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9" name="Text Box 27"/>
          <p:cNvSpPr txBox="1">
            <a:spLocks noChangeArrowheads="1"/>
          </p:cNvSpPr>
          <p:nvPr/>
        </p:nvSpPr>
        <p:spPr bwMode="auto">
          <a:xfrm>
            <a:off x="2362200" y="121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8430" name="Text Box 28"/>
          <p:cNvSpPr txBox="1">
            <a:spLocks noChangeArrowheads="1"/>
          </p:cNvSpPr>
          <p:nvPr/>
        </p:nvSpPr>
        <p:spPr bwMode="auto">
          <a:xfrm>
            <a:off x="3581400" y="106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8431" name="Oval 29"/>
          <p:cNvSpPr>
            <a:spLocks noChangeArrowheads="1"/>
          </p:cNvSpPr>
          <p:nvPr/>
        </p:nvSpPr>
        <p:spPr bwMode="auto">
          <a:xfrm>
            <a:off x="762000" y="2176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73" name="Object 30"/>
          <p:cNvGraphicFramePr>
            <a:graphicFrameLocks noChangeAspect="1"/>
          </p:cNvGraphicFramePr>
          <p:nvPr/>
        </p:nvGraphicFramePr>
        <p:xfrm>
          <a:off x="1447800" y="2209800"/>
          <a:ext cx="458788" cy="392113"/>
        </p:xfrm>
        <a:graphic>
          <a:graphicData uri="http://schemas.openxmlformats.org/presentationml/2006/ole">
            <p:oleObj spid="_x0000_s58373" name="Equation" r:id="rId6" imgW="177480" imgH="164880" progId="Equation.DSMT4">
              <p:embed/>
            </p:oleObj>
          </a:graphicData>
        </a:graphic>
      </p:graphicFrame>
      <p:graphicFrame>
        <p:nvGraphicFramePr>
          <p:cNvPr id="58374" name="Object 31"/>
          <p:cNvGraphicFramePr>
            <a:graphicFrameLocks noChangeAspect="1"/>
          </p:cNvGraphicFramePr>
          <p:nvPr/>
        </p:nvGraphicFramePr>
        <p:xfrm>
          <a:off x="2593975" y="1501775"/>
          <a:ext cx="492125" cy="392113"/>
        </p:xfrm>
        <a:graphic>
          <a:graphicData uri="http://schemas.openxmlformats.org/presentationml/2006/ole">
            <p:oleObj spid="_x0000_s58374" name="Equation" r:id="rId7" imgW="190440" imgH="164880" progId="Equation.DSMT4">
              <p:embed/>
            </p:oleObj>
          </a:graphicData>
        </a:graphic>
      </p:graphicFrame>
      <p:graphicFrame>
        <p:nvGraphicFramePr>
          <p:cNvPr id="58375" name="Object 32"/>
          <p:cNvGraphicFramePr>
            <a:graphicFrameLocks noChangeAspect="1"/>
          </p:cNvGraphicFramePr>
          <p:nvPr/>
        </p:nvGraphicFramePr>
        <p:xfrm>
          <a:off x="1982788" y="1501775"/>
          <a:ext cx="492125" cy="392113"/>
        </p:xfrm>
        <a:graphic>
          <a:graphicData uri="http://schemas.openxmlformats.org/presentationml/2006/ole">
            <p:oleObj spid="_x0000_s58375" name="Equation" r:id="rId8" imgW="190440" imgH="164880" progId="Equation.DSMT4">
              <p:embed/>
            </p:oleObj>
          </a:graphicData>
        </a:graphic>
      </p:graphicFrame>
      <p:graphicFrame>
        <p:nvGraphicFramePr>
          <p:cNvPr id="58376" name="Object 33"/>
          <p:cNvGraphicFramePr>
            <a:graphicFrameLocks noChangeAspect="1"/>
          </p:cNvGraphicFramePr>
          <p:nvPr/>
        </p:nvGraphicFramePr>
        <p:xfrm>
          <a:off x="3265488" y="1389063"/>
          <a:ext cx="492125" cy="392112"/>
        </p:xfrm>
        <a:graphic>
          <a:graphicData uri="http://schemas.openxmlformats.org/presentationml/2006/ole">
            <p:oleObj spid="_x0000_s58376" name="Equation" r:id="rId9" imgW="190440" imgH="164880" progId="Equation.DSMT4">
              <p:embed/>
            </p:oleObj>
          </a:graphicData>
        </a:graphic>
      </p:graphicFrame>
      <p:graphicFrame>
        <p:nvGraphicFramePr>
          <p:cNvPr id="58377" name="Object 34"/>
          <p:cNvGraphicFramePr>
            <a:graphicFrameLocks noChangeAspect="1"/>
          </p:cNvGraphicFramePr>
          <p:nvPr/>
        </p:nvGraphicFramePr>
        <p:xfrm>
          <a:off x="762000" y="2209800"/>
          <a:ext cx="457200" cy="395288"/>
        </p:xfrm>
        <a:graphic>
          <a:graphicData uri="http://schemas.openxmlformats.org/presentationml/2006/ole">
            <p:oleObj spid="_x0000_s58377" name="Equation" r:id="rId10" imgW="190440" imgH="164880" progId="Equation.DSMT4">
              <p:embed/>
            </p:oleObj>
          </a:graphicData>
        </a:graphic>
      </p:graphicFrame>
      <p:sp>
        <p:nvSpPr>
          <p:cNvPr id="58432" name="Line 35"/>
          <p:cNvSpPr>
            <a:spLocks noChangeShapeType="1"/>
          </p:cNvSpPr>
          <p:nvPr/>
        </p:nvSpPr>
        <p:spPr bwMode="auto">
          <a:xfrm>
            <a:off x="1295400" y="182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33" name="Oval 36"/>
          <p:cNvSpPr>
            <a:spLocks noChangeArrowheads="1"/>
          </p:cNvSpPr>
          <p:nvPr/>
        </p:nvSpPr>
        <p:spPr bwMode="auto">
          <a:xfrm>
            <a:off x="990600" y="15240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78" name="Object 37"/>
          <p:cNvGraphicFramePr>
            <a:graphicFrameLocks noChangeAspect="1"/>
          </p:cNvGraphicFramePr>
          <p:nvPr/>
        </p:nvGraphicFramePr>
        <p:xfrm>
          <a:off x="1066800" y="1524000"/>
          <a:ext cx="274638" cy="395288"/>
        </p:xfrm>
        <a:graphic>
          <a:graphicData uri="http://schemas.openxmlformats.org/presentationml/2006/ole">
            <p:oleObj spid="_x0000_s58378" name="Equation" r:id="rId11" imgW="114120" imgH="164880" progId="Equation.DSMT4">
              <p:embed/>
            </p:oleObj>
          </a:graphicData>
        </a:graphic>
      </p:graphicFrame>
      <p:sp>
        <p:nvSpPr>
          <p:cNvPr id="58434" name="Text Box 38"/>
          <p:cNvSpPr txBox="1">
            <a:spLocks noChangeArrowheads="1"/>
          </p:cNvSpPr>
          <p:nvPr/>
        </p:nvSpPr>
        <p:spPr bwMode="auto">
          <a:xfrm>
            <a:off x="1752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435" name="Line 39"/>
          <p:cNvSpPr>
            <a:spLocks noChangeShapeType="1"/>
          </p:cNvSpPr>
          <p:nvPr/>
        </p:nvSpPr>
        <p:spPr bwMode="auto">
          <a:xfrm flipV="1">
            <a:off x="1143000" y="10668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36" name="Rectangle 40"/>
          <p:cNvSpPr>
            <a:spLocks noChangeArrowheads="1"/>
          </p:cNvSpPr>
          <p:nvPr/>
        </p:nvSpPr>
        <p:spPr bwMode="auto">
          <a:xfrm>
            <a:off x="44196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7" name="Rectangle 41"/>
          <p:cNvSpPr>
            <a:spLocks noChangeArrowheads="1"/>
          </p:cNvSpPr>
          <p:nvPr/>
        </p:nvSpPr>
        <p:spPr bwMode="auto">
          <a:xfrm>
            <a:off x="49530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8" name="Rectangle 42"/>
          <p:cNvSpPr>
            <a:spLocks noChangeArrowheads="1"/>
          </p:cNvSpPr>
          <p:nvPr/>
        </p:nvSpPr>
        <p:spPr bwMode="auto">
          <a:xfrm>
            <a:off x="54864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9" name="Rectangle 43"/>
          <p:cNvSpPr>
            <a:spLocks noChangeArrowheads="1"/>
          </p:cNvSpPr>
          <p:nvPr/>
        </p:nvSpPr>
        <p:spPr bwMode="auto">
          <a:xfrm>
            <a:off x="6019800" y="7620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0" name="Rectangle 44"/>
          <p:cNvSpPr>
            <a:spLocks noChangeArrowheads="1"/>
          </p:cNvSpPr>
          <p:nvPr/>
        </p:nvSpPr>
        <p:spPr bwMode="auto">
          <a:xfrm>
            <a:off x="65532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1" name="Text Box 45"/>
          <p:cNvSpPr txBox="1">
            <a:spLocks noChangeArrowheads="1"/>
          </p:cNvSpPr>
          <p:nvPr/>
        </p:nvSpPr>
        <p:spPr bwMode="auto">
          <a:xfrm>
            <a:off x="4572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442" name="Text Box 46"/>
          <p:cNvSpPr txBox="1">
            <a:spLocks noChangeArrowheads="1"/>
          </p:cNvSpPr>
          <p:nvPr/>
        </p:nvSpPr>
        <p:spPr bwMode="auto">
          <a:xfrm>
            <a:off x="5105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443" name="Text Box 47"/>
          <p:cNvSpPr txBox="1">
            <a:spLocks noChangeArrowheads="1"/>
          </p:cNvSpPr>
          <p:nvPr/>
        </p:nvSpPr>
        <p:spPr bwMode="auto">
          <a:xfrm>
            <a:off x="5562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444" name="Text Box 48"/>
          <p:cNvSpPr txBox="1">
            <a:spLocks noChangeArrowheads="1"/>
          </p:cNvSpPr>
          <p:nvPr/>
        </p:nvSpPr>
        <p:spPr bwMode="auto">
          <a:xfrm>
            <a:off x="6096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445" name="Text Box 49"/>
          <p:cNvSpPr txBox="1">
            <a:spLocks noChangeArrowheads="1"/>
          </p:cNvSpPr>
          <p:nvPr/>
        </p:nvSpPr>
        <p:spPr bwMode="auto">
          <a:xfrm>
            <a:off x="6629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446" name="Line 50"/>
          <p:cNvSpPr>
            <a:spLocks noChangeShapeType="1"/>
          </p:cNvSpPr>
          <p:nvPr/>
        </p:nvSpPr>
        <p:spPr bwMode="auto">
          <a:xfrm>
            <a:off x="4419600" y="76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7" name="Rectangle 51"/>
          <p:cNvSpPr>
            <a:spLocks noChangeArrowheads="1"/>
          </p:cNvSpPr>
          <p:nvPr/>
        </p:nvSpPr>
        <p:spPr bwMode="auto">
          <a:xfrm>
            <a:off x="70104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8" name="Rectangle 52"/>
          <p:cNvSpPr>
            <a:spLocks noChangeArrowheads="1"/>
          </p:cNvSpPr>
          <p:nvPr/>
        </p:nvSpPr>
        <p:spPr bwMode="auto">
          <a:xfrm>
            <a:off x="75438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9" name="Rectangle 53"/>
          <p:cNvSpPr>
            <a:spLocks noChangeArrowheads="1"/>
          </p:cNvSpPr>
          <p:nvPr/>
        </p:nvSpPr>
        <p:spPr bwMode="auto">
          <a:xfrm>
            <a:off x="80772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0" name="Line 54"/>
          <p:cNvSpPr>
            <a:spLocks noChangeShapeType="1"/>
          </p:cNvSpPr>
          <p:nvPr/>
        </p:nvSpPr>
        <p:spPr bwMode="auto">
          <a:xfrm>
            <a:off x="7010400" y="76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1" name="Text Box 55"/>
          <p:cNvSpPr txBox="1">
            <a:spLocks noChangeArrowheads="1"/>
          </p:cNvSpPr>
          <p:nvPr/>
        </p:nvSpPr>
        <p:spPr bwMode="auto">
          <a:xfrm>
            <a:off x="7162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452" name="Text Box 56"/>
          <p:cNvSpPr txBox="1">
            <a:spLocks noChangeArrowheads="1"/>
          </p:cNvSpPr>
          <p:nvPr/>
        </p:nvSpPr>
        <p:spPr bwMode="auto">
          <a:xfrm>
            <a:off x="7620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453" name="Text Box 57"/>
          <p:cNvSpPr txBox="1">
            <a:spLocks noChangeArrowheads="1"/>
          </p:cNvSpPr>
          <p:nvPr/>
        </p:nvSpPr>
        <p:spPr bwMode="auto">
          <a:xfrm>
            <a:off x="8153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8379" name="Object 58"/>
          <p:cNvGraphicFramePr>
            <a:graphicFrameLocks noChangeAspect="1"/>
          </p:cNvGraphicFramePr>
          <p:nvPr/>
        </p:nvGraphicFramePr>
        <p:xfrm>
          <a:off x="4572000" y="838200"/>
          <a:ext cx="290513" cy="387350"/>
        </p:xfrm>
        <a:graphic>
          <a:graphicData uri="http://schemas.openxmlformats.org/presentationml/2006/ole">
            <p:oleObj spid="_x0000_s58379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58380" name="Object 59"/>
          <p:cNvGraphicFramePr>
            <a:graphicFrameLocks noChangeAspect="1"/>
          </p:cNvGraphicFramePr>
          <p:nvPr/>
        </p:nvGraphicFramePr>
        <p:xfrm>
          <a:off x="5029200" y="838200"/>
          <a:ext cx="328613" cy="423863"/>
        </p:xfrm>
        <a:graphic>
          <a:graphicData uri="http://schemas.openxmlformats.org/presentationml/2006/ole">
            <p:oleObj spid="_x0000_s58380" name="Equation" r:id="rId13" imgW="126720" imgH="177480" progId="Equation.DSMT4">
              <p:embed/>
            </p:oleObj>
          </a:graphicData>
        </a:graphic>
      </p:graphicFrame>
      <p:graphicFrame>
        <p:nvGraphicFramePr>
          <p:cNvPr id="58381" name="Object 60"/>
          <p:cNvGraphicFramePr>
            <a:graphicFrameLocks noChangeAspect="1"/>
          </p:cNvGraphicFramePr>
          <p:nvPr/>
        </p:nvGraphicFramePr>
        <p:xfrm>
          <a:off x="5638800" y="838200"/>
          <a:ext cx="295275" cy="393700"/>
        </p:xfrm>
        <a:graphic>
          <a:graphicData uri="http://schemas.openxmlformats.org/presentationml/2006/ole">
            <p:oleObj spid="_x0000_s58381" name="Equation" r:id="rId14" imgW="114120" imgH="164880" progId="Equation.DSMT4">
              <p:embed/>
            </p:oleObj>
          </a:graphicData>
        </a:graphic>
      </p:graphicFrame>
      <p:graphicFrame>
        <p:nvGraphicFramePr>
          <p:cNvPr id="58382" name="Object 61"/>
          <p:cNvGraphicFramePr>
            <a:graphicFrameLocks noChangeAspect="1"/>
          </p:cNvGraphicFramePr>
          <p:nvPr/>
        </p:nvGraphicFramePr>
        <p:xfrm>
          <a:off x="8685213" y="838200"/>
          <a:ext cx="458787" cy="392113"/>
        </p:xfrm>
        <a:graphic>
          <a:graphicData uri="http://schemas.openxmlformats.org/presentationml/2006/ole">
            <p:oleObj spid="_x0000_s58382" name="Equation" r:id="rId15" imgW="177480" imgH="164880" progId="Equation.DSMT4">
              <p:embed/>
            </p:oleObj>
          </a:graphicData>
        </a:graphic>
      </p:graphicFrame>
      <p:graphicFrame>
        <p:nvGraphicFramePr>
          <p:cNvPr id="58383" name="Object 62"/>
          <p:cNvGraphicFramePr>
            <a:graphicFrameLocks noChangeAspect="1"/>
          </p:cNvGraphicFramePr>
          <p:nvPr/>
        </p:nvGraphicFramePr>
        <p:xfrm>
          <a:off x="6477000" y="838200"/>
          <a:ext cx="492125" cy="392113"/>
        </p:xfrm>
        <a:graphic>
          <a:graphicData uri="http://schemas.openxmlformats.org/presentationml/2006/ole">
            <p:oleObj spid="_x0000_s58383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58384" name="Object 63"/>
          <p:cNvGraphicFramePr>
            <a:graphicFrameLocks noChangeAspect="1"/>
          </p:cNvGraphicFramePr>
          <p:nvPr/>
        </p:nvGraphicFramePr>
        <p:xfrm>
          <a:off x="7010400" y="838200"/>
          <a:ext cx="492125" cy="392113"/>
        </p:xfrm>
        <a:graphic>
          <a:graphicData uri="http://schemas.openxmlformats.org/presentationml/2006/ole">
            <p:oleObj spid="_x0000_s58384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58385" name="Object 64"/>
          <p:cNvGraphicFramePr>
            <a:graphicFrameLocks noChangeAspect="1"/>
          </p:cNvGraphicFramePr>
          <p:nvPr/>
        </p:nvGraphicFramePr>
        <p:xfrm>
          <a:off x="7543800" y="838200"/>
          <a:ext cx="492125" cy="392113"/>
        </p:xfrm>
        <a:graphic>
          <a:graphicData uri="http://schemas.openxmlformats.org/presentationml/2006/ole">
            <p:oleObj spid="_x0000_s58385" name="Equation" r:id="rId18" imgW="190440" imgH="164880" progId="Equation.DSMT4">
              <p:embed/>
            </p:oleObj>
          </a:graphicData>
        </a:graphic>
      </p:graphicFrame>
      <p:graphicFrame>
        <p:nvGraphicFramePr>
          <p:cNvPr id="58386" name="Object 65"/>
          <p:cNvGraphicFramePr>
            <a:graphicFrameLocks noChangeAspect="1"/>
          </p:cNvGraphicFramePr>
          <p:nvPr/>
        </p:nvGraphicFramePr>
        <p:xfrm>
          <a:off x="8077200" y="914400"/>
          <a:ext cx="457200" cy="395288"/>
        </p:xfrm>
        <a:graphic>
          <a:graphicData uri="http://schemas.openxmlformats.org/presentationml/2006/ole">
            <p:oleObj spid="_x0000_s58386" name="Equation" r:id="rId19" imgW="190440" imgH="164880" progId="Equation.DSMT4">
              <p:embed/>
            </p:oleObj>
          </a:graphicData>
        </a:graphic>
      </p:graphicFrame>
      <p:sp>
        <p:nvSpPr>
          <p:cNvPr id="58454" name="Text Box 66"/>
          <p:cNvSpPr txBox="1">
            <a:spLocks noChangeArrowheads="1"/>
          </p:cNvSpPr>
          <p:nvPr/>
        </p:nvSpPr>
        <p:spPr bwMode="auto">
          <a:xfrm>
            <a:off x="8686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8387" name="Object 67"/>
          <p:cNvGraphicFramePr>
            <a:graphicFrameLocks noChangeAspect="1"/>
          </p:cNvGraphicFramePr>
          <p:nvPr/>
        </p:nvGraphicFramePr>
        <p:xfrm>
          <a:off x="6172200" y="838200"/>
          <a:ext cx="274638" cy="395288"/>
        </p:xfrm>
        <a:graphic>
          <a:graphicData uri="http://schemas.openxmlformats.org/presentationml/2006/ole">
            <p:oleObj spid="_x0000_s58387" name="Equation" r:id="rId20" imgW="114120" imgH="164880" progId="Equation.DSMT4">
              <p:embed/>
            </p:oleObj>
          </a:graphicData>
        </a:graphic>
      </p:graphicFrame>
      <p:cxnSp>
        <p:nvCxnSpPr>
          <p:cNvPr id="58455" name="AutoShape 68"/>
          <p:cNvCxnSpPr>
            <a:cxnSpLocks noChangeShapeType="1"/>
            <a:stCxn id="58437" idx="2"/>
            <a:endCxn id="58439" idx="2"/>
          </p:cNvCxnSpPr>
          <p:nvPr/>
        </p:nvCxnSpPr>
        <p:spPr bwMode="auto">
          <a:xfrm rot="16200000" flipH="1">
            <a:off x="5752306" y="762794"/>
            <a:ext cx="1588" cy="10668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456" name="Line 69"/>
          <p:cNvSpPr>
            <a:spLocks noChangeShapeType="1"/>
          </p:cNvSpPr>
          <p:nvPr/>
        </p:nvSpPr>
        <p:spPr bwMode="auto">
          <a:xfrm flipV="1">
            <a:off x="715963" y="48514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7" name="Line 70"/>
          <p:cNvSpPr>
            <a:spLocks noChangeShapeType="1"/>
          </p:cNvSpPr>
          <p:nvPr/>
        </p:nvSpPr>
        <p:spPr bwMode="auto">
          <a:xfrm flipV="1">
            <a:off x="2547938" y="41767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8" name="Line 71"/>
          <p:cNvSpPr>
            <a:spLocks noChangeShapeType="1"/>
          </p:cNvSpPr>
          <p:nvPr/>
        </p:nvSpPr>
        <p:spPr bwMode="auto">
          <a:xfrm flipH="1" flipV="1">
            <a:off x="2243138" y="35575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9" name="Line 72"/>
          <p:cNvSpPr>
            <a:spLocks noChangeShapeType="1"/>
          </p:cNvSpPr>
          <p:nvPr/>
        </p:nvSpPr>
        <p:spPr bwMode="auto">
          <a:xfrm flipV="1">
            <a:off x="900113" y="41195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0" name="Line 73"/>
          <p:cNvSpPr>
            <a:spLocks noChangeShapeType="1"/>
          </p:cNvSpPr>
          <p:nvPr/>
        </p:nvSpPr>
        <p:spPr bwMode="auto">
          <a:xfrm flipH="1" flipV="1">
            <a:off x="1509713" y="41195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1" name="Line 74"/>
          <p:cNvSpPr>
            <a:spLocks noChangeShapeType="1"/>
          </p:cNvSpPr>
          <p:nvPr/>
        </p:nvSpPr>
        <p:spPr bwMode="auto">
          <a:xfrm flipH="1" flipV="1">
            <a:off x="2732088" y="41195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2" name="Line 75"/>
          <p:cNvSpPr>
            <a:spLocks noChangeShapeType="1"/>
          </p:cNvSpPr>
          <p:nvPr/>
        </p:nvSpPr>
        <p:spPr bwMode="auto">
          <a:xfrm flipV="1">
            <a:off x="1449388" y="35575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3" name="Oval 76"/>
          <p:cNvSpPr>
            <a:spLocks noChangeArrowheads="1"/>
          </p:cNvSpPr>
          <p:nvPr/>
        </p:nvSpPr>
        <p:spPr bwMode="auto">
          <a:xfrm>
            <a:off x="1938338" y="33893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4" name="Oval 77"/>
          <p:cNvSpPr>
            <a:spLocks noChangeArrowheads="1"/>
          </p:cNvSpPr>
          <p:nvPr/>
        </p:nvSpPr>
        <p:spPr bwMode="auto">
          <a:xfrm>
            <a:off x="838200" y="4648200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5" name="Oval 78"/>
          <p:cNvSpPr>
            <a:spLocks noChangeArrowheads="1"/>
          </p:cNvSpPr>
          <p:nvPr/>
        </p:nvSpPr>
        <p:spPr bwMode="auto">
          <a:xfrm>
            <a:off x="1816100" y="46259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6" name="Oval 79"/>
          <p:cNvSpPr>
            <a:spLocks noChangeArrowheads="1"/>
          </p:cNvSpPr>
          <p:nvPr/>
        </p:nvSpPr>
        <p:spPr bwMode="auto">
          <a:xfrm>
            <a:off x="1143000" y="54102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7" name="Oval 80"/>
          <p:cNvSpPr>
            <a:spLocks noChangeArrowheads="1"/>
          </p:cNvSpPr>
          <p:nvPr/>
        </p:nvSpPr>
        <p:spPr bwMode="auto">
          <a:xfrm>
            <a:off x="2425700" y="39512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8" name="Text Box 81"/>
          <p:cNvSpPr txBox="1">
            <a:spLocks noChangeArrowheads="1"/>
          </p:cNvSpPr>
          <p:nvPr/>
        </p:nvSpPr>
        <p:spPr bwMode="auto">
          <a:xfrm>
            <a:off x="914400" y="3581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8469" name="Text Box 82"/>
          <p:cNvSpPr txBox="1">
            <a:spLocks noChangeArrowheads="1"/>
          </p:cNvSpPr>
          <p:nvPr/>
        </p:nvSpPr>
        <p:spPr bwMode="auto">
          <a:xfrm>
            <a:off x="1600200" y="3124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8470" name="Text Box 83"/>
          <p:cNvSpPr txBox="1">
            <a:spLocks noChangeArrowheads="1"/>
          </p:cNvSpPr>
          <p:nvPr/>
        </p:nvSpPr>
        <p:spPr bwMode="auto">
          <a:xfrm>
            <a:off x="28194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8471" name="Text Box 84"/>
          <p:cNvSpPr txBox="1">
            <a:spLocks noChangeArrowheads="1"/>
          </p:cNvSpPr>
          <p:nvPr/>
        </p:nvSpPr>
        <p:spPr bwMode="auto">
          <a:xfrm>
            <a:off x="4572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8472" name="Text Box 85"/>
          <p:cNvSpPr txBox="1">
            <a:spLocks noChangeArrowheads="1"/>
          </p:cNvSpPr>
          <p:nvPr/>
        </p:nvSpPr>
        <p:spPr bwMode="auto">
          <a:xfrm>
            <a:off x="13716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8388" name="Object 86"/>
          <p:cNvGraphicFramePr>
            <a:graphicFrameLocks noChangeAspect="1"/>
          </p:cNvGraphicFramePr>
          <p:nvPr/>
        </p:nvGraphicFramePr>
        <p:xfrm>
          <a:off x="1998663" y="3332163"/>
          <a:ext cx="290512" cy="387350"/>
        </p:xfrm>
        <a:graphic>
          <a:graphicData uri="http://schemas.openxmlformats.org/presentationml/2006/ole">
            <p:oleObj spid="_x0000_s58388" name="Equation" r:id="rId21" imgW="114120" imgH="164880" progId="Equation.DSMT4">
              <p:embed/>
            </p:oleObj>
          </a:graphicData>
        </a:graphic>
      </p:graphicFrame>
      <p:graphicFrame>
        <p:nvGraphicFramePr>
          <p:cNvPr id="58389" name="Object 87"/>
          <p:cNvGraphicFramePr>
            <a:graphicFrameLocks noChangeAspect="1"/>
          </p:cNvGraphicFramePr>
          <p:nvPr/>
        </p:nvGraphicFramePr>
        <p:xfrm>
          <a:off x="914400" y="4648200"/>
          <a:ext cx="328613" cy="423863"/>
        </p:xfrm>
        <a:graphic>
          <a:graphicData uri="http://schemas.openxmlformats.org/presentationml/2006/ole">
            <p:oleObj spid="_x0000_s58389" name="Equation" r:id="rId22" imgW="126720" imgH="177480" progId="Equation.DSMT4">
              <p:embed/>
            </p:oleObj>
          </a:graphicData>
        </a:graphic>
      </p:graphicFrame>
      <p:graphicFrame>
        <p:nvGraphicFramePr>
          <p:cNvPr id="58390" name="Object 88"/>
          <p:cNvGraphicFramePr>
            <a:graphicFrameLocks noChangeAspect="1"/>
          </p:cNvGraphicFramePr>
          <p:nvPr/>
        </p:nvGraphicFramePr>
        <p:xfrm>
          <a:off x="2547938" y="3951288"/>
          <a:ext cx="295275" cy="393700"/>
        </p:xfrm>
        <a:graphic>
          <a:graphicData uri="http://schemas.openxmlformats.org/presentationml/2006/ole">
            <p:oleObj spid="_x0000_s58390" name="Equation" r:id="rId23" imgW="114120" imgH="164880" progId="Equation.DSMT4">
              <p:embed/>
            </p:oleObj>
          </a:graphicData>
        </a:graphic>
      </p:graphicFrame>
      <p:sp>
        <p:nvSpPr>
          <p:cNvPr id="58473" name="Oval 89"/>
          <p:cNvSpPr>
            <a:spLocks noChangeArrowheads="1"/>
          </p:cNvSpPr>
          <p:nvPr/>
        </p:nvSpPr>
        <p:spPr bwMode="auto">
          <a:xfrm>
            <a:off x="3098800" y="45688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74" name="Oval 90"/>
          <p:cNvSpPr>
            <a:spLocks noChangeArrowheads="1"/>
          </p:cNvSpPr>
          <p:nvPr/>
        </p:nvSpPr>
        <p:spPr bwMode="auto">
          <a:xfrm>
            <a:off x="2365375" y="46259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75" name="Text Box 91"/>
          <p:cNvSpPr txBox="1">
            <a:spLocks noChangeArrowheads="1"/>
          </p:cNvSpPr>
          <p:nvPr/>
        </p:nvSpPr>
        <p:spPr bwMode="auto">
          <a:xfrm>
            <a:off x="21336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8476" name="Text Box 92"/>
          <p:cNvSpPr txBox="1">
            <a:spLocks noChangeArrowheads="1"/>
          </p:cNvSpPr>
          <p:nvPr/>
        </p:nvSpPr>
        <p:spPr bwMode="auto">
          <a:xfrm>
            <a:off x="3352800" y="4191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8477" name="Oval 93"/>
          <p:cNvSpPr>
            <a:spLocks noChangeArrowheads="1"/>
          </p:cNvSpPr>
          <p:nvPr/>
        </p:nvSpPr>
        <p:spPr bwMode="auto">
          <a:xfrm>
            <a:off x="533400" y="53006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91" name="Object 94"/>
          <p:cNvGraphicFramePr>
            <a:graphicFrameLocks noChangeAspect="1"/>
          </p:cNvGraphicFramePr>
          <p:nvPr/>
        </p:nvGraphicFramePr>
        <p:xfrm>
          <a:off x="1219200" y="5334000"/>
          <a:ext cx="458788" cy="392113"/>
        </p:xfrm>
        <a:graphic>
          <a:graphicData uri="http://schemas.openxmlformats.org/presentationml/2006/ole">
            <p:oleObj spid="_x0000_s58391" name="Equation" r:id="rId24" imgW="177480" imgH="164880" progId="Equation.DSMT4">
              <p:embed/>
            </p:oleObj>
          </a:graphicData>
        </a:graphic>
      </p:graphicFrame>
      <p:graphicFrame>
        <p:nvGraphicFramePr>
          <p:cNvPr id="58392" name="Object 95"/>
          <p:cNvGraphicFramePr>
            <a:graphicFrameLocks noChangeAspect="1"/>
          </p:cNvGraphicFramePr>
          <p:nvPr/>
        </p:nvGraphicFramePr>
        <p:xfrm>
          <a:off x="2365375" y="4625975"/>
          <a:ext cx="492125" cy="392113"/>
        </p:xfrm>
        <a:graphic>
          <a:graphicData uri="http://schemas.openxmlformats.org/presentationml/2006/ole">
            <p:oleObj spid="_x0000_s58392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58393" name="Object 96"/>
          <p:cNvGraphicFramePr>
            <a:graphicFrameLocks noChangeAspect="1"/>
          </p:cNvGraphicFramePr>
          <p:nvPr/>
        </p:nvGraphicFramePr>
        <p:xfrm>
          <a:off x="1754188" y="4625975"/>
          <a:ext cx="492125" cy="392113"/>
        </p:xfrm>
        <a:graphic>
          <a:graphicData uri="http://schemas.openxmlformats.org/presentationml/2006/ole">
            <p:oleObj spid="_x0000_s58393" name="Equation" r:id="rId26" imgW="190440" imgH="164880" progId="Equation.DSMT4">
              <p:embed/>
            </p:oleObj>
          </a:graphicData>
        </a:graphic>
      </p:graphicFrame>
      <p:graphicFrame>
        <p:nvGraphicFramePr>
          <p:cNvPr id="58394" name="Object 97"/>
          <p:cNvGraphicFramePr>
            <a:graphicFrameLocks noChangeAspect="1"/>
          </p:cNvGraphicFramePr>
          <p:nvPr/>
        </p:nvGraphicFramePr>
        <p:xfrm>
          <a:off x="3036888" y="4513263"/>
          <a:ext cx="492125" cy="392112"/>
        </p:xfrm>
        <a:graphic>
          <a:graphicData uri="http://schemas.openxmlformats.org/presentationml/2006/ole">
            <p:oleObj spid="_x0000_s58394" name="Equation" r:id="rId27" imgW="190440" imgH="164880" progId="Equation.DSMT4">
              <p:embed/>
            </p:oleObj>
          </a:graphicData>
        </a:graphic>
      </p:graphicFrame>
      <p:graphicFrame>
        <p:nvGraphicFramePr>
          <p:cNvPr id="58395" name="Object 98"/>
          <p:cNvGraphicFramePr>
            <a:graphicFrameLocks noChangeAspect="1"/>
          </p:cNvGraphicFramePr>
          <p:nvPr/>
        </p:nvGraphicFramePr>
        <p:xfrm>
          <a:off x="533400" y="5334000"/>
          <a:ext cx="457200" cy="395288"/>
        </p:xfrm>
        <a:graphic>
          <a:graphicData uri="http://schemas.openxmlformats.org/presentationml/2006/ole">
            <p:oleObj spid="_x0000_s58395" name="Equation" r:id="rId28" imgW="190440" imgH="164880" progId="Equation.DSMT4">
              <p:embed/>
            </p:oleObj>
          </a:graphicData>
        </a:graphic>
      </p:graphicFrame>
      <p:sp>
        <p:nvSpPr>
          <p:cNvPr id="58478" name="Line 99"/>
          <p:cNvSpPr>
            <a:spLocks noChangeShapeType="1"/>
          </p:cNvSpPr>
          <p:nvPr/>
        </p:nvSpPr>
        <p:spPr bwMode="auto">
          <a:xfrm>
            <a:off x="1066800" y="4953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79" name="Oval 100"/>
          <p:cNvSpPr>
            <a:spLocks noChangeArrowheads="1"/>
          </p:cNvSpPr>
          <p:nvPr/>
        </p:nvSpPr>
        <p:spPr bwMode="auto">
          <a:xfrm>
            <a:off x="1371600" y="39624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96" name="Object 101"/>
          <p:cNvGraphicFramePr>
            <a:graphicFrameLocks noChangeAspect="1"/>
          </p:cNvGraphicFramePr>
          <p:nvPr/>
        </p:nvGraphicFramePr>
        <p:xfrm>
          <a:off x="1447800" y="3962400"/>
          <a:ext cx="274638" cy="395288"/>
        </p:xfrm>
        <a:graphic>
          <a:graphicData uri="http://schemas.openxmlformats.org/presentationml/2006/ole">
            <p:oleObj spid="_x0000_s58396" name="Equation" r:id="rId29" imgW="114120" imgH="164880" progId="Equation.DSMT4">
              <p:embed/>
            </p:oleObj>
          </a:graphicData>
        </a:graphic>
      </p:graphicFrame>
      <p:sp>
        <p:nvSpPr>
          <p:cNvPr id="58480" name="Text Box 102"/>
          <p:cNvSpPr txBox="1">
            <a:spLocks noChangeArrowheads="1"/>
          </p:cNvSpPr>
          <p:nvPr/>
        </p:nvSpPr>
        <p:spPr bwMode="auto">
          <a:xfrm>
            <a:off x="15240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481" name="Line 103"/>
          <p:cNvSpPr>
            <a:spLocks noChangeShapeType="1"/>
          </p:cNvSpPr>
          <p:nvPr/>
        </p:nvSpPr>
        <p:spPr bwMode="auto">
          <a:xfrm flipV="1">
            <a:off x="1447800" y="35814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82" name="Line 104"/>
          <p:cNvSpPr>
            <a:spLocks noChangeShapeType="1"/>
          </p:cNvSpPr>
          <p:nvPr/>
        </p:nvSpPr>
        <p:spPr bwMode="auto">
          <a:xfrm>
            <a:off x="1524000" y="3657600"/>
            <a:ext cx="152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83" name="Text Box 105"/>
          <p:cNvSpPr txBox="1">
            <a:spLocks noChangeArrowheads="1"/>
          </p:cNvSpPr>
          <p:nvPr/>
        </p:nvSpPr>
        <p:spPr bwMode="auto">
          <a:xfrm>
            <a:off x="974725" y="60404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挿入終了</a:t>
            </a:r>
          </a:p>
        </p:txBody>
      </p:sp>
      <p:sp>
        <p:nvSpPr>
          <p:cNvPr id="58484" name="Rectangle 106"/>
          <p:cNvSpPr>
            <a:spLocks noChangeArrowheads="1"/>
          </p:cNvSpPr>
          <p:nvPr/>
        </p:nvSpPr>
        <p:spPr bwMode="auto">
          <a:xfrm>
            <a:off x="86106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5" name="Rectangle 107"/>
          <p:cNvSpPr>
            <a:spLocks noChangeArrowheads="1"/>
          </p:cNvSpPr>
          <p:nvPr/>
        </p:nvSpPr>
        <p:spPr bwMode="auto">
          <a:xfrm>
            <a:off x="44196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6" name="Rectangle 108"/>
          <p:cNvSpPr>
            <a:spLocks noChangeArrowheads="1"/>
          </p:cNvSpPr>
          <p:nvPr/>
        </p:nvSpPr>
        <p:spPr bwMode="auto">
          <a:xfrm>
            <a:off x="4953000" y="44196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7" name="Rectangle 109"/>
          <p:cNvSpPr>
            <a:spLocks noChangeArrowheads="1"/>
          </p:cNvSpPr>
          <p:nvPr/>
        </p:nvSpPr>
        <p:spPr bwMode="auto">
          <a:xfrm>
            <a:off x="54864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8" name="Rectangle 110"/>
          <p:cNvSpPr>
            <a:spLocks noChangeArrowheads="1"/>
          </p:cNvSpPr>
          <p:nvPr/>
        </p:nvSpPr>
        <p:spPr bwMode="auto">
          <a:xfrm>
            <a:off x="60198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9" name="Rectangle 111"/>
          <p:cNvSpPr>
            <a:spLocks noChangeArrowheads="1"/>
          </p:cNvSpPr>
          <p:nvPr/>
        </p:nvSpPr>
        <p:spPr bwMode="auto">
          <a:xfrm>
            <a:off x="65532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0" name="Text Box 112"/>
          <p:cNvSpPr txBox="1">
            <a:spLocks noChangeArrowheads="1"/>
          </p:cNvSpPr>
          <p:nvPr/>
        </p:nvSpPr>
        <p:spPr bwMode="auto">
          <a:xfrm>
            <a:off x="4572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491" name="Text Box 113"/>
          <p:cNvSpPr txBox="1">
            <a:spLocks noChangeArrowheads="1"/>
          </p:cNvSpPr>
          <p:nvPr/>
        </p:nvSpPr>
        <p:spPr bwMode="auto">
          <a:xfrm>
            <a:off x="5105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492" name="Text Box 114"/>
          <p:cNvSpPr txBox="1">
            <a:spLocks noChangeArrowheads="1"/>
          </p:cNvSpPr>
          <p:nvPr/>
        </p:nvSpPr>
        <p:spPr bwMode="auto">
          <a:xfrm>
            <a:off x="55626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493" name="Text Box 115"/>
          <p:cNvSpPr txBox="1">
            <a:spLocks noChangeArrowheads="1"/>
          </p:cNvSpPr>
          <p:nvPr/>
        </p:nvSpPr>
        <p:spPr bwMode="auto">
          <a:xfrm>
            <a:off x="6096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494" name="Text Box 116"/>
          <p:cNvSpPr txBox="1">
            <a:spLocks noChangeArrowheads="1"/>
          </p:cNvSpPr>
          <p:nvPr/>
        </p:nvSpPr>
        <p:spPr bwMode="auto">
          <a:xfrm>
            <a:off x="6629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495" name="Line 117"/>
          <p:cNvSpPr>
            <a:spLocks noChangeShapeType="1"/>
          </p:cNvSpPr>
          <p:nvPr/>
        </p:nvSpPr>
        <p:spPr bwMode="auto">
          <a:xfrm>
            <a:off x="4419600" y="4419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6" name="Rectangle 118"/>
          <p:cNvSpPr>
            <a:spLocks noChangeArrowheads="1"/>
          </p:cNvSpPr>
          <p:nvPr/>
        </p:nvSpPr>
        <p:spPr bwMode="auto">
          <a:xfrm>
            <a:off x="70104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7" name="Rectangle 119"/>
          <p:cNvSpPr>
            <a:spLocks noChangeArrowheads="1"/>
          </p:cNvSpPr>
          <p:nvPr/>
        </p:nvSpPr>
        <p:spPr bwMode="auto">
          <a:xfrm>
            <a:off x="75438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8" name="Rectangle 120"/>
          <p:cNvSpPr>
            <a:spLocks noChangeArrowheads="1"/>
          </p:cNvSpPr>
          <p:nvPr/>
        </p:nvSpPr>
        <p:spPr bwMode="auto">
          <a:xfrm>
            <a:off x="80772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9" name="Line 121"/>
          <p:cNvSpPr>
            <a:spLocks noChangeShapeType="1"/>
          </p:cNvSpPr>
          <p:nvPr/>
        </p:nvSpPr>
        <p:spPr bwMode="auto">
          <a:xfrm>
            <a:off x="7010400" y="4419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500" name="Text Box 122"/>
          <p:cNvSpPr txBox="1">
            <a:spLocks noChangeArrowheads="1"/>
          </p:cNvSpPr>
          <p:nvPr/>
        </p:nvSpPr>
        <p:spPr bwMode="auto">
          <a:xfrm>
            <a:off x="7162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501" name="Text Box 123"/>
          <p:cNvSpPr txBox="1">
            <a:spLocks noChangeArrowheads="1"/>
          </p:cNvSpPr>
          <p:nvPr/>
        </p:nvSpPr>
        <p:spPr bwMode="auto">
          <a:xfrm>
            <a:off x="7620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502" name="Text Box 124"/>
          <p:cNvSpPr txBox="1">
            <a:spLocks noChangeArrowheads="1"/>
          </p:cNvSpPr>
          <p:nvPr/>
        </p:nvSpPr>
        <p:spPr bwMode="auto">
          <a:xfrm>
            <a:off x="8153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8397" name="Object 125"/>
          <p:cNvGraphicFramePr>
            <a:graphicFrameLocks noChangeAspect="1"/>
          </p:cNvGraphicFramePr>
          <p:nvPr/>
        </p:nvGraphicFramePr>
        <p:xfrm>
          <a:off x="4572000" y="4495800"/>
          <a:ext cx="290513" cy="387350"/>
        </p:xfrm>
        <a:graphic>
          <a:graphicData uri="http://schemas.openxmlformats.org/presentationml/2006/ole">
            <p:oleObj spid="_x0000_s58397" name="Equation" r:id="rId30" imgW="114120" imgH="164880" progId="Equation.DSMT4">
              <p:embed/>
            </p:oleObj>
          </a:graphicData>
        </a:graphic>
      </p:graphicFrame>
      <p:graphicFrame>
        <p:nvGraphicFramePr>
          <p:cNvPr id="58398" name="Object 126"/>
          <p:cNvGraphicFramePr>
            <a:graphicFrameLocks noChangeAspect="1"/>
          </p:cNvGraphicFramePr>
          <p:nvPr/>
        </p:nvGraphicFramePr>
        <p:xfrm>
          <a:off x="6096000" y="4495800"/>
          <a:ext cx="328613" cy="423863"/>
        </p:xfrm>
        <a:graphic>
          <a:graphicData uri="http://schemas.openxmlformats.org/presentationml/2006/ole">
            <p:oleObj spid="_x0000_s58398" name="Equation" r:id="rId31" imgW="126720" imgH="177480" progId="Equation.DSMT4">
              <p:embed/>
            </p:oleObj>
          </a:graphicData>
        </a:graphic>
      </p:graphicFrame>
      <p:graphicFrame>
        <p:nvGraphicFramePr>
          <p:cNvPr id="58399" name="Object 127"/>
          <p:cNvGraphicFramePr>
            <a:graphicFrameLocks noChangeAspect="1"/>
          </p:cNvGraphicFramePr>
          <p:nvPr/>
        </p:nvGraphicFramePr>
        <p:xfrm>
          <a:off x="5638800" y="4495800"/>
          <a:ext cx="295275" cy="393700"/>
        </p:xfrm>
        <a:graphic>
          <a:graphicData uri="http://schemas.openxmlformats.org/presentationml/2006/ole">
            <p:oleObj spid="_x0000_s58399" name="Equation" r:id="rId32" imgW="114120" imgH="164880" progId="Equation.DSMT4">
              <p:embed/>
            </p:oleObj>
          </a:graphicData>
        </a:graphic>
      </p:graphicFrame>
      <p:graphicFrame>
        <p:nvGraphicFramePr>
          <p:cNvPr id="58400" name="Object 128"/>
          <p:cNvGraphicFramePr>
            <a:graphicFrameLocks noChangeAspect="1"/>
          </p:cNvGraphicFramePr>
          <p:nvPr/>
        </p:nvGraphicFramePr>
        <p:xfrm>
          <a:off x="8685213" y="4495800"/>
          <a:ext cx="458787" cy="392113"/>
        </p:xfrm>
        <a:graphic>
          <a:graphicData uri="http://schemas.openxmlformats.org/presentationml/2006/ole">
            <p:oleObj spid="_x0000_s58400" name="Equation" r:id="rId33" imgW="177480" imgH="164880" progId="Equation.DSMT4">
              <p:embed/>
            </p:oleObj>
          </a:graphicData>
        </a:graphic>
      </p:graphicFrame>
      <p:graphicFrame>
        <p:nvGraphicFramePr>
          <p:cNvPr id="58401" name="Object 129"/>
          <p:cNvGraphicFramePr>
            <a:graphicFrameLocks noChangeAspect="1"/>
          </p:cNvGraphicFramePr>
          <p:nvPr/>
        </p:nvGraphicFramePr>
        <p:xfrm>
          <a:off x="6477000" y="4495800"/>
          <a:ext cx="492125" cy="392113"/>
        </p:xfrm>
        <a:graphic>
          <a:graphicData uri="http://schemas.openxmlformats.org/presentationml/2006/ole">
            <p:oleObj spid="_x0000_s58401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58402" name="Object 130"/>
          <p:cNvGraphicFramePr>
            <a:graphicFrameLocks noChangeAspect="1"/>
          </p:cNvGraphicFramePr>
          <p:nvPr/>
        </p:nvGraphicFramePr>
        <p:xfrm>
          <a:off x="7010400" y="4495800"/>
          <a:ext cx="492125" cy="392113"/>
        </p:xfrm>
        <a:graphic>
          <a:graphicData uri="http://schemas.openxmlformats.org/presentationml/2006/ole">
            <p:oleObj spid="_x0000_s58402" name="Equation" r:id="rId35" imgW="190440" imgH="164880" progId="Equation.DSMT4">
              <p:embed/>
            </p:oleObj>
          </a:graphicData>
        </a:graphic>
      </p:graphicFrame>
      <p:graphicFrame>
        <p:nvGraphicFramePr>
          <p:cNvPr id="58403" name="Object 131"/>
          <p:cNvGraphicFramePr>
            <a:graphicFrameLocks noChangeAspect="1"/>
          </p:cNvGraphicFramePr>
          <p:nvPr/>
        </p:nvGraphicFramePr>
        <p:xfrm>
          <a:off x="7543800" y="4495800"/>
          <a:ext cx="492125" cy="392113"/>
        </p:xfrm>
        <a:graphic>
          <a:graphicData uri="http://schemas.openxmlformats.org/presentationml/2006/ole">
            <p:oleObj spid="_x0000_s58403" name="Equation" r:id="rId36" imgW="190440" imgH="164880" progId="Equation.DSMT4">
              <p:embed/>
            </p:oleObj>
          </a:graphicData>
        </a:graphic>
      </p:graphicFrame>
      <p:graphicFrame>
        <p:nvGraphicFramePr>
          <p:cNvPr id="58404" name="Object 132"/>
          <p:cNvGraphicFramePr>
            <a:graphicFrameLocks noChangeAspect="1"/>
          </p:cNvGraphicFramePr>
          <p:nvPr/>
        </p:nvGraphicFramePr>
        <p:xfrm>
          <a:off x="8077200" y="4572000"/>
          <a:ext cx="457200" cy="395288"/>
        </p:xfrm>
        <a:graphic>
          <a:graphicData uri="http://schemas.openxmlformats.org/presentationml/2006/ole">
            <p:oleObj spid="_x0000_s58404" name="Equation" r:id="rId37" imgW="190440" imgH="164880" progId="Equation.DSMT4">
              <p:embed/>
            </p:oleObj>
          </a:graphicData>
        </a:graphic>
      </p:graphicFrame>
      <p:sp>
        <p:nvSpPr>
          <p:cNvPr id="58503" name="Text Box 133"/>
          <p:cNvSpPr txBox="1">
            <a:spLocks noChangeArrowheads="1"/>
          </p:cNvSpPr>
          <p:nvPr/>
        </p:nvSpPr>
        <p:spPr bwMode="auto">
          <a:xfrm>
            <a:off x="8686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8405" name="Object 134"/>
          <p:cNvGraphicFramePr>
            <a:graphicFrameLocks noChangeAspect="1"/>
          </p:cNvGraphicFramePr>
          <p:nvPr/>
        </p:nvGraphicFramePr>
        <p:xfrm>
          <a:off x="5105400" y="4495800"/>
          <a:ext cx="274638" cy="395288"/>
        </p:xfrm>
        <a:graphic>
          <a:graphicData uri="http://schemas.openxmlformats.org/presentationml/2006/ole">
            <p:oleObj spid="_x0000_s58405" name="Equation" r:id="rId38" imgW="114120" imgH="164880" progId="Equation.DSMT4">
              <p:embed/>
            </p:oleObj>
          </a:graphicData>
        </a:graphic>
      </p:graphicFrame>
      <p:cxnSp>
        <p:nvCxnSpPr>
          <p:cNvPr id="58504" name="AutoShape 135"/>
          <p:cNvCxnSpPr>
            <a:cxnSpLocks noChangeShapeType="1"/>
            <a:stCxn id="58486" idx="2"/>
            <a:endCxn id="58485" idx="2"/>
          </p:cNvCxnSpPr>
          <p:nvPr/>
        </p:nvCxnSpPr>
        <p:spPr bwMode="auto">
          <a:xfrm rot="5400000">
            <a:off x="4952206" y="46870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505" name="Line 136"/>
          <p:cNvSpPr>
            <a:spLocks noChangeShapeType="1"/>
          </p:cNvSpPr>
          <p:nvPr/>
        </p:nvSpPr>
        <p:spPr bwMode="auto">
          <a:xfrm>
            <a:off x="4953000" y="50292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B11B8-B566-4DDD-A0E4-664FE26E19AE}" type="slidenum">
              <a:rPr lang="en-US" altLang="ja-JP" smtClean="0"/>
              <a:pPr/>
              <a:t>117</a:t>
            </a:fld>
            <a:endParaRPr lang="en-US" altLang="ja-JP" smtClean="0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5761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前のスライドのヒープに新たに、３を挿入し、</a:t>
            </a:r>
          </a:p>
          <a:p>
            <a:pPr algn="l"/>
            <a:r>
              <a:rPr lang="ja-JP" altLang="en-US" b="0"/>
              <a:t>その動作を木と、配列の両方で示せ。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EE6FE-F396-4103-8B0F-75FC108B0619}" type="slidenum">
              <a:rPr lang="en-US" altLang="ja-JP" smtClean="0"/>
              <a:pPr/>
              <a:t>118</a:t>
            </a:fld>
            <a:endParaRPr lang="en-US" altLang="ja-JP" smtClean="0"/>
          </a:p>
        </p:txBody>
      </p:sp>
      <p:sp>
        <p:nvSpPr>
          <p:cNvPr id="59396" name="AutoShape 2"/>
          <p:cNvSpPr>
            <a:spLocks noChangeArrowheads="1"/>
          </p:cNvSpPr>
          <p:nvPr/>
        </p:nvSpPr>
        <p:spPr bwMode="auto">
          <a:xfrm>
            <a:off x="304800" y="10668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ヒープにおける削除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647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全ての節点において、親の値が子の値より小さい</a:t>
            </a: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  <p:sp>
        <p:nvSpPr>
          <p:cNvPr id="59400" name="Freeform 6"/>
          <p:cNvSpPr>
            <a:spLocks/>
          </p:cNvSpPr>
          <p:nvPr/>
        </p:nvSpPr>
        <p:spPr bwMode="auto">
          <a:xfrm>
            <a:off x="2514600" y="4495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457200" y="2265363"/>
            <a:ext cx="6681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ヒープにおいては、先頭の最小値のみ削除される。</a:t>
            </a:r>
          </a:p>
          <a:p>
            <a:pPr algn="l"/>
            <a:r>
              <a:rPr lang="ja-JP" altLang="en-US" b="0"/>
              <a:t>削除の際には、ヒープの形を考慮して、</a:t>
            </a:r>
          </a:p>
          <a:p>
            <a:pPr algn="l"/>
            <a:r>
              <a:rPr lang="ja-JP" altLang="en-US" b="0"/>
              <a:t>ヒープ番号　　　の節点の値を根に移動する。</a:t>
            </a:r>
          </a:p>
        </p:txBody>
      </p:sp>
      <p:graphicFrame>
        <p:nvGraphicFramePr>
          <p:cNvPr id="59394" name="Object 8"/>
          <p:cNvGraphicFramePr>
            <a:graphicFrameLocks noChangeAspect="1"/>
          </p:cNvGraphicFramePr>
          <p:nvPr/>
        </p:nvGraphicFramePr>
        <p:xfrm>
          <a:off x="2057400" y="3048000"/>
          <a:ext cx="381000" cy="346075"/>
        </p:xfrm>
        <a:graphic>
          <a:graphicData uri="http://schemas.openxmlformats.org/presentationml/2006/ole">
            <p:oleObj spid="_x0000_s59394" name="Equation" r:id="rId3" imgW="139680" imgH="126720" progId="Equation.DSMT4">
              <p:embed/>
            </p:oleObj>
          </a:graphicData>
        </a:graphic>
      </p:graphicFrame>
      <p:sp>
        <p:nvSpPr>
          <p:cNvPr id="59402" name="Oval 9"/>
          <p:cNvSpPr>
            <a:spLocks noChangeArrowheads="1"/>
          </p:cNvSpPr>
          <p:nvPr/>
        </p:nvSpPr>
        <p:spPr bwMode="auto">
          <a:xfrm>
            <a:off x="4191000" y="456088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59403" name="Oval 10"/>
          <p:cNvSpPr>
            <a:spLocks noChangeArrowheads="1"/>
          </p:cNvSpPr>
          <p:nvPr/>
        </p:nvSpPr>
        <p:spPr bwMode="auto">
          <a:xfrm>
            <a:off x="3733800" y="593248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 flipV="1">
            <a:off x="4419600" y="4332288"/>
            <a:ext cx="838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59405" name="AutoShape 12"/>
          <p:cNvCxnSpPr>
            <a:cxnSpLocks noChangeShapeType="1"/>
            <a:stCxn id="59403" idx="0"/>
            <a:endCxn id="59402" idx="2"/>
          </p:cNvCxnSpPr>
          <p:nvPr/>
        </p:nvCxnSpPr>
        <p:spPr bwMode="auto">
          <a:xfrm rot="-5400000">
            <a:off x="3429000" y="5170488"/>
            <a:ext cx="1219200" cy="3048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77C08-2BAF-4C93-B092-213CC02AF1A1}" type="slidenum">
              <a:rPr lang="en-US" altLang="ja-JP" smtClean="0"/>
              <a:pPr/>
              <a:t>119</a:t>
            </a:fld>
            <a:endParaRPr lang="en-US" altLang="ja-JP" smtClean="0"/>
          </a:p>
        </p:txBody>
      </p:sp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2183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しかし、これだけだと、ヒープ条件を満たさない可能性</a:t>
            </a:r>
          </a:p>
          <a:p>
            <a:pPr algn="l"/>
            <a:r>
              <a:rPr lang="ja-JP" altLang="en-US" b="0"/>
              <a:t>があるので、葉のほうに向かって条件がみたされるまで</a:t>
            </a:r>
          </a:p>
          <a:p>
            <a:pPr algn="l"/>
            <a:r>
              <a:rPr lang="ja-JP" altLang="en-US" b="0"/>
              <a:t>交換を繰り返す。（ダウンヒープ）</a:t>
            </a:r>
          </a:p>
          <a:p>
            <a:pPr algn="l"/>
            <a:r>
              <a:rPr lang="ja-JP" altLang="en-US" b="0"/>
              <a:t>交換は、値の小さい子供の方と交換する。</a:t>
            </a:r>
          </a:p>
          <a:p>
            <a:pPr algn="l"/>
            <a:r>
              <a:rPr lang="ja-JP" altLang="en-US" b="0"/>
              <a:t>これをヒープ条件が満たされるまで繰り返す。</a:t>
            </a:r>
          </a:p>
        </p:txBody>
      </p:sp>
      <p:sp>
        <p:nvSpPr>
          <p:cNvPr id="151556" name="Freeform 3"/>
          <p:cNvSpPr>
            <a:spLocks/>
          </p:cNvSpPr>
          <p:nvPr/>
        </p:nvSpPr>
        <p:spPr bwMode="auto">
          <a:xfrm>
            <a:off x="2819400" y="3733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57" name="Oval 4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58" name="Line 5"/>
          <p:cNvSpPr>
            <a:spLocks noChangeShapeType="1"/>
          </p:cNvSpPr>
          <p:nvPr/>
        </p:nvSpPr>
        <p:spPr bwMode="auto">
          <a:xfrm flipV="1">
            <a:off x="4343400" y="3962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59" name="Line 6"/>
          <p:cNvSpPr>
            <a:spLocks noChangeShapeType="1"/>
          </p:cNvSpPr>
          <p:nvPr/>
        </p:nvSpPr>
        <p:spPr bwMode="auto">
          <a:xfrm>
            <a:off x="4343400" y="4572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4114800" y="5257800"/>
            <a:ext cx="3048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タイトル 1"/>
          <p:cNvSpPr>
            <a:spLocks noGrp="1"/>
          </p:cNvSpPr>
          <p:nvPr>
            <p:ph type="title"/>
          </p:nvPr>
        </p:nvSpPr>
        <p:spPr>
          <a:xfrm>
            <a:off x="642938" y="250031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バブルソート</a:t>
            </a:r>
          </a:p>
        </p:txBody>
      </p:sp>
      <p:sp>
        <p:nvSpPr>
          <p:cNvPr id="9933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61F288-61A3-44F0-B190-4F59665A9654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90328D-6160-4041-BA06-8EEE0A6BCFAE}" type="slidenum">
              <a:rPr lang="en-US" altLang="ja-JP" smtClean="0"/>
              <a:pPr/>
              <a:t>120</a:t>
            </a:fld>
            <a:endParaRPr lang="en-US" altLang="ja-JP" smtClean="0"/>
          </a:p>
        </p:txBody>
      </p:sp>
      <p:sp>
        <p:nvSpPr>
          <p:cNvPr id="604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削除の例</a:t>
            </a:r>
          </a:p>
        </p:txBody>
      </p:sp>
      <p:sp>
        <p:nvSpPr>
          <p:cNvPr id="60455" name="Text Box 3"/>
          <p:cNvSpPr txBox="1">
            <a:spLocks noChangeArrowheads="1"/>
          </p:cNvSpPr>
          <p:nvPr/>
        </p:nvSpPr>
        <p:spPr bwMode="auto">
          <a:xfrm>
            <a:off x="5867400" y="9144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60456" name="Text Box 4"/>
          <p:cNvSpPr txBox="1">
            <a:spLocks noChangeArrowheads="1"/>
          </p:cNvSpPr>
          <p:nvPr/>
        </p:nvSpPr>
        <p:spPr bwMode="auto">
          <a:xfrm>
            <a:off x="5181600" y="91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0457" name="Line 5"/>
          <p:cNvSpPr>
            <a:spLocks noChangeShapeType="1"/>
          </p:cNvSpPr>
          <p:nvPr/>
        </p:nvSpPr>
        <p:spPr bwMode="auto">
          <a:xfrm>
            <a:off x="3886200" y="11430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58" name="Line 6"/>
          <p:cNvSpPr>
            <a:spLocks noChangeShapeType="1"/>
          </p:cNvSpPr>
          <p:nvPr/>
        </p:nvSpPr>
        <p:spPr bwMode="auto">
          <a:xfrm flipV="1">
            <a:off x="550863" y="298926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59" name="Line 7"/>
          <p:cNvSpPr>
            <a:spLocks noChangeShapeType="1"/>
          </p:cNvSpPr>
          <p:nvPr/>
        </p:nvSpPr>
        <p:spPr bwMode="auto">
          <a:xfrm flipV="1">
            <a:off x="2382838" y="231457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0" name="Line 8"/>
          <p:cNvSpPr>
            <a:spLocks noChangeShapeType="1"/>
          </p:cNvSpPr>
          <p:nvPr/>
        </p:nvSpPr>
        <p:spPr bwMode="auto">
          <a:xfrm flipH="1" flipV="1">
            <a:off x="2078038" y="169545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1" name="Line 9"/>
          <p:cNvSpPr>
            <a:spLocks noChangeShapeType="1"/>
          </p:cNvSpPr>
          <p:nvPr/>
        </p:nvSpPr>
        <p:spPr bwMode="auto">
          <a:xfrm flipV="1">
            <a:off x="735013" y="225742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2" name="Line 10"/>
          <p:cNvSpPr>
            <a:spLocks noChangeShapeType="1"/>
          </p:cNvSpPr>
          <p:nvPr/>
        </p:nvSpPr>
        <p:spPr bwMode="auto">
          <a:xfrm flipH="1" flipV="1">
            <a:off x="1344613" y="225742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3" name="Line 11"/>
          <p:cNvSpPr>
            <a:spLocks noChangeShapeType="1"/>
          </p:cNvSpPr>
          <p:nvPr/>
        </p:nvSpPr>
        <p:spPr bwMode="auto">
          <a:xfrm flipH="1" flipV="1">
            <a:off x="2566988" y="225742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4" name="Line 12"/>
          <p:cNvSpPr>
            <a:spLocks noChangeShapeType="1"/>
          </p:cNvSpPr>
          <p:nvPr/>
        </p:nvSpPr>
        <p:spPr bwMode="auto">
          <a:xfrm flipV="1">
            <a:off x="1284288" y="169545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5" name="Oval 13"/>
          <p:cNvSpPr>
            <a:spLocks noChangeArrowheads="1"/>
          </p:cNvSpPr>
          <p:nvPr/>
        </p:nvSpPr>
        <p:spPr bwMode="auto">
          <a:xfrm>
            <a:off x="1773238" y="1527175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6" name="Oval 14"/>
          <p:cNvSpPr>
            <a:spLocks noChangeArrowheads="1"/>
          </p:cNvSpPr>
          <p:nvPr/>
        </p:nvSpPr>
        <p:spPr bwMode="auto">
          <a:xfrm>
            <a:off x="673100" y="2786063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7" name="Oval 15"/>
          <p:cNvSpPr>
            <a:spLocks noChangeArrowheads="1"/>
          </p:cNvSpPr>
          <p:nvPr/>
        </p:nvSpPr>
        <p:spPr bwMode="auto">
          <a:xfrm>
            <a:off x="1651000" y="276383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8" name="Oval 16"/>
          <p:cNvSpPr>
            <a:spLocks noChangeArrowheads="1"/>
          </p:cNvSpPr>
          <p:nvPr/>
        </p:nvSpPr>
        <p:spPr bwMode="auto">
          <a:xfrm>
            <a:off x="977900" y="35480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9" name="Oval 17"/>
          <p:cNvSpPr>
            <a:spLocks noChangeArrowheads="1"/>
          </p:cNvSpPr>
          <p:nvPr/>
        </p:nvSpPr>
        <p:spPr bwMode="auto">
          <a:xfrm>
            <a:off x="2260600" y="208915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0" name="Text Box 18"/>
          <p:cNvSpPr txBox="1">
            <a:spLocks noChangeArrowheads="1"/>
          </p:cNvSpPr>
          <p:nvPr/>
        </p:nvSpPr>
        <p:spPr bwMode="auto">
          <a:xfrm>
            <a:off x="749300" y="1719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0471" name="Text Box 19"/>
          <p:cNvSpPr txBox="1">
            <a:spLocks noChangeArrowheads="1"/>
          </p:cNvSpPr>
          <p:nvPr/>
        </p:nvSpPr>
        <p:spPr bwMode="auto">
          <a:xfrm>
            <a:off x="1435100" y="12620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0472" name="Text Box 20"/>
          <p:cNvSpPr txBox="1">
            <a:spLocks noChangeArrowheads="1"/>
          </p:cNvSpPr>
          <p:nvPr/>
        </p:nvSpPr>
        <p:spPr bwMode="auto">
          <a:xfrm>
            <a:off x="2654300" y="1795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0473" name="Text Box 21"/>
          <p:cNvSpPr txBox="1">
            <a:spLocks noChangeArrowheads="1"/>
          </p:cNvSpPr>
          <p:nvPr/>
        </p:nvSpPr>
        <p:spPr bwMode="auto">
          <a:xfrm>
            <a:off x="292100" y="2481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0474" name="Text Box 22"/>
          <p:cNvSpPr txBox="1">
            <a:spLocks noChangeArrowheads="1"/>
          </p:cNvSpPr>
          <p:nvPr/>
        </p:nvSpPr>
        <p:spPr bwMode="auto">
          <a:xfrm>
            <a:off x="1206500" y="2557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0418" name="Object 23"/>
          <p:cNvGraphicFramePr>
            <a:graphicFrameLocks noChangeAspect="1"/>
          </p:cNvGraphicFramePr>
          <p:nvPr/>
        </p:nvGraphicFramePr>
        <p:xfrm>
          <a:off x="1833563" y="1470025"/>
          <a:ext cx="290512" cy="387350"/>
        </p:xfrm>
        <a:graphic>
          <a:graphicData uri="http://schemas.openxmlformats.org/presentationml/2006/ole">
            <p:oleObj spid="_x0000_s60418" name="Equation" r:id="rId3" imgW="114120" imgH="164880" progId="Equation.DSMT4">
              <p:embed/>
            </p:oleObj>
          </a:graphicData>
        </a:graphic>
      </p:graphicFrame>
      <p:graphicFrame>
        <p:nvGraphicFramePr>
          <p:cNvPr id="60419" name="Object 24"/>
          <p:cNvGraphicFramePr>
            <a:graphicFrameLocks noChangeAspect="1"/>
          </p:cNvGraphicFramePr>
          <p:nvPr/>
        </p:nvGraphicFramePr>
        <p:xfrm>
          <a:off x="749300" y="2786063"/>
          <a:ext cx="328613" cy="423862"/>
        </p:xfrm>
        <a:graphic>
          <a:graphicData uri="http://schemas.openxmlformats.org/presentationml/2006/ole">
            <p:oleObj spid="_x0000_s60419" name="Equation" r:id="rId4" imgW="126720" imgH="177480" progId="Equation.DSMT4">
              <p:embed/>
            </p:oleObj>
          </a:graphicData>
        </a:graphic>
      </p:graphicFrame>
      <p:graphicFrame>
        <p:nvGraphicFramePr>
          <p:cNvPr id="60420" name="Object 25"/>
          <p:cNvGraphicFramePr>
            <a:graphicFrameLocks noChangeAspect="1"/>
          </p:cNvGraphicFramePr>
          <p:nvPr/>
        </p:nvGraphicFramePr>
        <p:xfrm>
          <a:off x="2382838" y="2089150"/>
          <a:ext cx="295275" cy="393700"/>
        </p:xfrm>
        <a:graphic>
          <a:graphicData uri="http://schemas.openxmlformats.org/presentationml/2006/ole">
            <p:oleObj spid="_x0000_s60420" name="Equation" r:id="rId5" imgW="114120" imgH="164880" progId="Equation.DSMT4">
              <p:embed/>
            </p:oleObj>
          </a:graphicData>
        </a:graphic>
      </p:graphicFrame>
      <p:sp>
        <p:nvSpPr>
          <p:cNvPr id="60475" name="Oval 26"/>
          <p:cNvSpPr>
            <a:spLocks noChangeArrowheads="1"/>
          </p:cNvSpPr>
          <p:nvPr/>
        </p:nvSpPr>
        <p:spPr bwMode="auto">
          <a:xfrm>
            <a:off x="2933700" y="270668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6" name="Oval 27"/>
          <p:cNvSpPr>
            <a:spLocks noChangeArrowheads="1"/>
          </p:cNvSpPr>
          <p:nvPr/>
        </p:nvSpPr>
        <p:spPr bwMode="auto">
          <a:xfrm>
            <a:off x="2200275" y="27638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7" name="Text Box 28"/>
          <p:cNvSpPr txBox="1">
            <a:spLocks noChangeArrowheads="1"/>
          </p:cNvSpPr>
          <p:nvPr/>
        </p:nvSpPr>
        <p:spPr bwMode="auto">
          <a:xfrm>
            <a:off x="1968500" y="2481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0478" name="Text Box 29"/>
          <p:cNvSpPr txBox="1">
            <a:spLocks noChangeArrowheads="1"/>
          </p:cNvSpPr>
          <p:nvPr/>
        </p:nvSpPr>
        <p:spPr bwMode="auto">
          <a:xfrm>
            <a:off x="3187700" y="23288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0479" name="Oval 30"/>
          <p:cNvSpPr>
            <a:spLocks noChangeArrowheads="1"/>
          </p:cNvSpPr>
          <p:nvPr/>
        </p:nvSpPr>
        <p:spPr bwMode="auto">
          <a:xfrm>
            <a:off x="368300" y="343852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21" name="Object 31"/>
          <p:cNvGraphicFramePr>
            <a:graphicFrameLocks noChangeAspect="1"/>
          </p:cNvGraphicFramePr>
          <p:nvPr/>
        </p:nvGraphicFramePr>
        <p:xfrm>
          <a:off x="1054100" y="3471863"/>
          <a:ext cx="458788" cy="392112"/>
        </p:xfrm>
        <a:graphic>
          <a:graphicData uri="http://schemas.openxmlformats.org/presentationml/2006/ole">
            <p:oleObj spid="_x0000_s60421" name="Equation" r:id="rId6" imgW="177480" imgH="164880" progId="Equation.DSMT4">
              <p:embed/>
            </p:oleObj>
          </a:graphicData>
        </a:graphic>
      </p:graphicFrame>
      <p:graphicFrame>
        <p:nvGraphicFramePr>
          <p:cNvPr id="60422" name="Object 32"/>
          <p:cNvGraphicFramePr>
            <a:graphicFrameLocks noChangeAspect="1"/>
          </p:cNvGraphicFramePr>
          <p:nvPr/>
        </p:nvGraphicFramePr>
        <p:xfrm>
          <a:off x="2200275" y="2763838"/>
          <a:ext cx="492125" cy="392112"/>
        </p:xfrm>
        <a:graphic>
          <a:graphicData uri="http://schemas.openxmlformats.org/presentationml/2006/ole">
            <p:oleObj spid="_x0000_s60422" name="Equation" r:id="rId7" imgW="190440" imgH="164880" progId="Equation.DSMT4">
              <p:embed/>
            </p:oleObj>
          </a:graphicData>
        </a:graphic>
      </p:graphicFrame>
      <p:graphicFrame>
        <p:nvGraphicFramePr>
          <p:cNvPr id="60423" name="Object 33"/>
          <p:cNvGraphicFramePr>
            <a:graphicFrameLocks noChangeAspect="1"/>
          </p:cNvGraphicFramePr>
          <p:nvPr/>
        </p:nvGraphicFramePr>
        <p:xfrm>
          <a:off x="1589088" y="2763838"/>
          <a:ext cx="492125" cy="392112"/>
        </p:xfrm>
        <a:graphic>
          <a:graphicData uri="http://schemas.openxmlformats.org/presentationml/2006/ole">
            <p:oleObj spid="_x0000_s60423" name="Equation" r:id="rId8" imgW="190440" imgH="164880" progId="Equation.DSMT4">
              <p:embed/>
            </p:oleObj>
          </a:graphicData>
        </a:graphic>
      </p:graphicFrame>
      <p:graphicFrame>
        <p:nvGraphicFramePr>
          <p:cNvPr id="60424" name="Object 34"/>
          <p:cNvGraphicFramePr>
            <a:graphicFrameLocks noChangeAspect="1"/>
          </p:cNvGraphicFramePr>
          <p:nvPr/>
        </p:nvGraphicFramePr>
        <p:xfrm>
          <a:off x="2871788" y="2651125"/>
          <a:ext cx="492125" cy="392113"/>
        </p:xfrm>
        <a:graphic>
          <a:graphicData uri="http://schemas.openxmlformats.org/presentationml/2006/ole">
            <p:oleObj spid="_x0000_s60424" name="Equation" r:id="rId9" imgW="190440" imgH="164880" progId="Equation.DSMT4">
              <p:embed/>
            </p:oleObj>
          </a:graphicData>
        </a:graphic>
      </p:graphicFrame>
      <p:graphicFrame>
        <p:nvGraphicFramePr>
          <p:cNvPr id="60425" name="Object 35"/>
          <p:cNvGraphicFramePr>
            <a:graphicFrameLocks noChangeAspect="1"/>
          </p:cNvGraphicFramePr>
          <p:nvPr/>
        </p:nvGraphicFramePr>
        <p:xfrm>
          <a:off x="368300" y="3471863"/>
          <a:ext cx="457200" cy="395287"/>
        </p:xfrm>
        <a:graphic>
          <a:graphicData uri="http://schemas.openxmlformats.org/presentationml/2006/ole">
            <p:oleObj spid="_x0000_s60425" name="Equation" r:id="rId10" imgW="190440" imgH="164880" progId="Equation.DSMT4">
              <p:embed/>
            </p:oleObj>
          </a:graphicData>
        </a:graphic>
      </p:graphicFrame>
      <p:sp>
        <p:nvSpPr>
          <p:cNvPr id="60480" name="Line 36"/>
          <p:cNvSpPr>
            <a:spLocks noChangeShapeType="1"/>
          </p:cNvSpPr>
          <p:nvPr/>
        </p:nvSpPr>
        <p:spPr bwMode="auto">
          <a:xfrm>
            <a:off x="901700" y="3090863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81" name="Oval 37"/>
          <p:cNvSpPr>
            <a:spLocks noChangeArrowheads="1"/>
          </p:cNvSpPr>
          <p:nvPr/>
        </p:nvSpPr>
        <p:spPr bwMode="auto">
          <a:xfrm>
            <a:off x="1206500" y="21002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26" name="Object 38"/>
          <p:cNvGraphicFramePr>
            <a:graphicFrameLocks noChangeAspect="1"/>
          </p:cNvGraphicFramePr>
          <p:nvPr/>
        </p:nvGraphicFramePr>
        <p:xfrm>
          <a:off x="1282700" y="2100263"/>
          <a:ext cx="274638" cy="395287"/>
        </p:xfrm>
        <a:graphic>
          <a:graphicData uri="http://schemas.openxmlformats.org/presentationml/2006/ole">
            <p:oleObj spid="_x0000_s60426" name="Equation" r:id="rId11" imgW="114120" imgH="164880" progId="Equation.DSMT4">
              <p:embed/>
            </p:oleObj>
          </a:graphicData>
        </a:graphic>
      </p:graphicFrame>
      <p:sp>
        <p:nvSpPr>
          <p:cNvPr id="60482" name="Text Box 39"/>
          <p:cNvSpPr txBox="1">
            <a:spLocks noChangeArrowheads="1"/>
          </p:cNvSpPr>
          <p:nvPr/>
        </p:nvSpPr>
        <p:spPr bwMode="auto">
          <a:xfrm>
            <a:off x="1358900" y="3167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0483" name="Rectangle 40"/>
          <p:cNvSpPr>
            <a:spLocks noChangeArrowheads="1"/>
          </p:cNvSpPr>
          <p:nvPr/>
        </p:nvSpPr>
        <p:spPr bwMode="auto">
          <a:xfrm>
            <a:off x="86106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4" name="Rectangle 41"/>
          <p:cNvSpPr>
            <a:spLocks noChangeArrowheads="1"/>
          </p:cNvSpPr>
          <p:nvPr/>
        </p:nvSpPr>
        <p:spPr bwMode="auto">
          <a:xfrm>
            <a:off x="44196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5" name="Rectangle 42"/>
          <p:cNvSpPr>
            <a:spLocks noChangeArrowheads="1"/>
          </p:cNvSpPr>
          <p:nvPr/>
        </p:nvSpPr>
        <p:spPr bwMode="auto">
          <a:xfrm>
            <a:off x="4953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0486" name="Rectangle 43"/>
          <p:cNvSpPr>
            <a:spLocks noChangeArrowheads="1"/>
          </p:cNvSpPr>
          <p:nvPr/>
        </p:nvSpPr>
        <p:spPr bwMode="auto">
          <a:xfrm>
            <a:off x="5486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7" name="Rectangle 44"/>
          <p:cNvSpPr>
            <a:spLocks noChangeArrowheads="1"/>
          </p:cNvSpPr>
          <p:nvPr/>
        </p:nvSpPr>
        <p:spPr bwMode="auto">
          <a:xfrm>
            <a:off x="6019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8" name="Rectangle 45"/>
          <p:cNvSpPr>
            <a:spLocks noChangeArrowheads="1"/>
          </p:cNvSpPr>
          <p:nvPr/>
        </p:nvSpPr>
        <p:spPr bwMode="auto">
          <a:xfrm>
            <a:off x="6553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9" name="Text Box 46"/>
          <p:cNvSpPr txBox="1">
            <a:spLocks noChangeArrowheads="1"/>
          </p:cNvSpPr>
          <p:nvPr/>
        </p:nvSpPr>
        <p:spPr bwMode="auto">
          <a:xfrm>
            <a:off x="45720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490" name="Text Box 47"/>
          <p:cNvSpPr txBox="1">
            <a:spLocks noChangeArrowheads="1"/>
          </p:cNvSpPr>
          <p:nvPr/>
        </p:nvSpPr>
        <p:spPr bwMode="auto">
          <a:xfrm>
            <a:off x="5105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491" name="Text Box 48"/>
          <p:cNvSpPr txBox="1">
            <a:spLocks noChangeArrowheads="1"/>
          </p:cNvSpPr>
          <p:nvPr/>
        </p:nvSpPr>
        <p:spPr bwMode="auto">
          <a:xfrm>
            <a:off x="5562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492" name="Text Box 49"/>
          <p:cNvSpPr txBox="1">
            <a:spLocks noChangeArrowheads="1"/>
          </p:cNvSpPr>
          <p:nvPr/>
        </p:nvSpPr>
        <p:spPr bwMode="auto">
          <a:xfrm>
            <a:off x="6096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493" name="Text Box 50"/>
          <p:cNvSpPr txBox="1">
            <a:spLocks noChangeArrowheads="1"/>
          </p:cNvSpPr>
          <p:nvPr/>
        </p:nvSpPr>
        <p:spPr bwMode="auto">
          <a:xfrm>
            <a:off x="6629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494" name="Line 51"/>
          <p:cNvSpPr>
            <a:spLocks noChangeShapeType="1"/>
          </p:cNvSpPr>
          <p:nvPr/>
        </p:nvSpPr>
        <p:spPr bwMode="auto">
          <a:xfrm>
            <a:off x="44196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5" name="Rectangle 52"/>
          <p:cNvSpPr>
            <a:spLocks noChangeArrowheads="1"/>
          </p:cNvSpPr>
          <p:nvPr/>
        </p:nvSpPr>
        <p:spPr bwMode="auto">
          <a:xfrm>
            <a:off x="7010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6" name="Rectangle 53"/>
          <p:cNvSpPr>
            <a:spLocks noChangeArrowheads="1"/>
          </p:cNvSpPr>
          <p:nvPr/>
        </p:nvSpPr>
        <p:spPr bwMode="auto">
          <a:xfrm>
            <a:off x="7543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7" name="Rectangle 54"/>
          <p:cNvSpPr>
            <a:spLocks noChangeArrowheads="1"/>
          </p:cNvSpPr>
          <p:nvPr/>
        </p:nvSpPr>
        <p:spPr bwMode="auto">
          <a:xfrm>
            <a:off x="8077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8" name="Line 55"/>
          <p:cNvSpPr>
            <a:spLocks noChangeShapeType="1"/>
          </p:cNvSpPr>
          <p:nvPr/>
        </p:nvSpPr>
        <p:spPr bwMode="auto">
          <a:xfrm>
            <a:off x="70104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9" name="Text Box 56"/>
          <p:cNvSpPr txBox="1">
            <a:spLocks noChangeArrowheads="1"/>
          </p:cNvSpPr>
          <p:nvPr/>
        </p:nvSpPr>
        <p:spPr bwMode="auto">
          <a:xfrm>
            <a:off x="71628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500" name="Text Box 57"/>
          <p:cNvSpPr txBox="1">
            <a:spLocks noChangeArrowheads="1"/>
          </p:cNvSpPr>
          <p:nvPr/>
        </p:nvSpPr>
        <p:spPr bwMode="auto">
          <a:xfrm>
            <a:off x="7620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501" name="Text Box 58"/>
          <p:cNvSpPr txBox="1">
            <a:spLocks noChangeArrowheads="1"/>
          </p:cNvSpPr>
          <p:nvPr/>
        </p:nvSpPr>
        <p:spPr bwMode="auto">
          <a:xfrm>
            <a:off x="8153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0427" name="Object 59"/>
          <p:cNvGraphicFramePr>
            <a:graphicFrameLocks noChangeAspect="1"/>
          </p:cNvGraphicFramePr>
          <p:nvPr/>
        </p:nvGraphicFramePr>
        <p:xfrm>
          <a:off x="4572000" y="1676400"/>
          <a:ext cx="290513" cy="387350"/>
        </p:xfrm>
        <a:graphic>
          <a:graphicData uri="http://schemas.openxmlformats.org/presentationml/2006/ole">
            <p:oleObj spid="_x0000_s60427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60428" name="Object 60"/>
          <p:cNvGraphicFramePr>
            <a:graphicFrameLocks noChangeAspect="1"/>
          </p:cNvGraphicFramePr>
          <p:nvPr/>
        </p:nvGraphicFramePr>
        <p:xfrm>
          <a:off x="6096000" y="1676400"/>
          <a:ext cx="328613" cy="423863"/>
        </p:xfrm>
        <a:graphic>
          <a:graphicData uri="http://schemas.openxmlformats.org/presentationml/2006/ole">
            <p:oleObj spid="_x0000_s60428" name="Equation" r:id="rId13" imgW="126720" imgH="177480" progId="Equation.DSMT4">
              <p:embed/>
            </p:oleObj>
          </a:graphicData>
        </a:graphic>
      </p:graphicFrame>
      <p:graphicFrame>
        <p:nvGraphicFramePr>
          <p:cNvPr id="60429" name="Object 61"/>
          <p:cNvGraphicFramePr>
            <a:graphicFrameLocks noChangeAspect="1"/>
          </p:cNvGraphicFramePr>
          <p:nvPr/>
        </p:nvGraphicFramePr>
        <p:xfrm>
          <a:off x="5638800" y="1676400"/>
          <a:ext cx="295275" cy="393700"/>
        </p:xfrm>
        <a:graphic>
          <a:graphicData uri="http://schemas.openxmlformats.org/presentationml/2006/ole">
            <p:oleObj spid="_x0000_s60429" name="Equation" r:id="rId14" imgW="114120" imgH="164880" progId="Equation.DSMT4">
              <p:embed/>
            </p:oleObj>
          </a:graphicData>
        </a:graphic>
      </p:graphicFrame>
      <p:graphicFrame>
        <p:nvGraphicFramePr>
          <p:cNvPr id="60430" name="Object 62"/>
          <p:cNvGraphicFramePr>
            <a:graphicFrameLocks noChangeAspect="1"/>
          </p:cNvGraphicFramePr>
          <p:nvPr/>
        </p:nvGraphicFramePr>
        <p:xfrm>
          <a:off x="8685213" y="1676400"/>
          <a:ext cx="458787" cy="392113"/>
        </p:xfrm>
        <a:graphic>
          <a:graphicData uri="http://schemas.openxmlformats.org/presentationml/2006/ole">
            <p:oleObj spid="_x0000_s60430" name="Equation" r:id="rId15" imgW="177480" imgH="164880" progId="Equation.DSMT4">
              <p:embed/>
            </p:oleObj>
          </a:graphicData>
        </a:graphic>
      </p:graphicFrame>
      <p:graphicFrame>
        <p:nvGraphicFramePr>
          <p:cNvPr id="60431" name="Object 63"/>
          <p:cNvGraphicFramePr>
            <a:graphicFrameLocks noChangeAspect="1"/>
          </p:cNvGraphicFramePr>
          <p:nvPr/>
        </p:nvGraphicFramePr>
        <p:xfrm>
          <a:off x="6477000" y="1676400"/>
          <a:ext cx="492125" cy="392113"/>
        </p:xfrm>
        <a:graphic>
          <a:graphicData uri="http://schemas.openxmlformats.org/presentationml/2006/ole">
            <p:oleObj spid="_x0000_s60431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60432" name="Object 64"/>
          <p:cNvGraphicFramePr>
            <a:graphicFrameLocks noChangeAspect="1"/>
          </p:cNvGraphicFramePr>
          <p:nvPr/>
        </p:nvGraphicFramePr>
        <p:xfrm>
          <a:off x="7010400" y="1676400"/>
          <a:ext cx="492125" cy="392113"/>
        </p:xfrm>
        <a:graphic>
          <a:graphicData uri="http://schemas.openxmlformats.org/presentationml/2006/ole">
            <p:oleObj spid="_x0000_s60432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60433" name="Object 65"/>
          <p:cNvGraphicFramePr>
            <a:graphicFrameLocks noChangeAspect="1"/>
          </p:cNvGraphicFramePr>
          <p:nvPr/>
        </p:nvGraphicFramePr>
        <p:xfrm>
          <a:off x="7543800" y="1676400"/>
          <a:ext cx="492125" cy="392113"/>
        </p:xfrm>
        <a:graphic>
          <a:graphicData uri="http://schemas.openxmlformats.org/presentationml/2006/ole">
            <p:oleObj spid="_x0000_s60433" name="Equation" r:id="rId18" imgW="190440" imgH="164880" progId="Equation.DSMT4">
              <p:embed/>
            </p:oleObj>
          </a:graphicData>
        </a:graphic>
      </p:graphicFrame>
      <p:graphicFrame>
        <p:nvGraphicFramePr>
          <p:cNvPr id="60434" name="Object 66"/>
          <p:cNvGraphicFramePr>
            <a:graphicFrameLocks noChangeAspect="1"/>
          </p:cNvGraphicFramePr>
          <p:nvPr/>
        </p:nvGraphicFramePr>
        <p:xfrm>
          <a:off x="8077200" y="1752600"/>
          <a:ext cx="457200" cy="395288"/>
        </p:xfrm>
        <a:graphic>
          <a:graphicData uri="http://schemas.openxmlformats.org/presentationml/2006/ole">
            <p:oleObj spid="_x0000_s60434" name="Equation" r:id="rId19" imgW="190440" imgH="164880" progId="Equation.DSMT4">
              <p:embed/>
            </p:oleObj>
          </a:graphicData>
        </a:graphic>
      </p:graphicFrame>
      <p:sp>
        <p:nvSpPr>
          <p:cNvPr id="60502" name="Text Box 67"/>
          <p:cNvSpPr txBox="1">
            <a:spLocks noChangeArrowheads="1"/>
          </p:cNvSpPr>
          <p:nvPr/>
        </p:nvSpPr>
        <p:spPr bwMode="auto">
          <a:xfrm>
            <a:off x="86868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60435" name="Object 68"/>
          <p:cNvGraphicFramePr>
            <a:graphicFrameLocks noChangeAspect="1"/>
          </p:cNvGraphicFramePr>
          <p:nvPr/>
        </p:nvGraphicFramePr>
        <p:xfrm>
          <a:off x="5105400" y="1676400"/>
          <a:ext cx="274638" cy="395288"/>
        </p:xfrm>
        <a:graphic>
          <a:graphicData uri="http://schemas.openxmlformats.org/presentationml/2006/ole">
            <p:oleObj spid="_x0000_s60435" name="Equation" r:id="rId20" imgW="114120" imgH="164880" progId="Equation.DSMT4">
              <p:embed/>
            </p:oleObj>
          </a:graphicData>
        </a:graphic>
      </p:graphicFrame>
      <p:sp>
        <p:nvSpPr>
          <p:cNvPr id="60503" name="Line 69"/>
          <p:cNvSpPr>
            <a:spLocks noChangeShapeType="1"/>
          </p:cNvSpPr>
          <p:nvPr/>
        </p:nvSpPr>
        <p:spPr bwMode="auto">
          <a:xfrm flipV="1">
            <a:off x="2133600" y="1371600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60504" name="AutoShape 70"/>
          <p:cNvCxnSpPr>
            <a:cxnSpLocks noChangeShapeType="1"/>
          </p:cNvCxnSpPr>
          <p:nvPr/>
        </p:nvCxnSpPr>
        <p:spPr bwMode="auto">
          <a:xfrm rot="10800000" flipH="1">
            <a:off x="1054100" y="1663700"/>
            <a:ext cx="779463" cy="2005013"/>
          </a:xfrm>
          <a:prstGeom prst="curvedConnector3">
            <a:avLst>
              <a:gd name="adj1" fmla="val -98986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0505" name="Line 71"/>
          <p:cNvSpPr>
            <a:spLocks noChangeShapeType="1"/>
          </p:cNvSpPr>
          <p:nvPr/>
        </p:nvSpPr>
        <p:spPr bwMode="auto">
          <a:xfrm flipH="1" flipV="1">
            <a:off x="4038600" y="12954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60506" name="AutoShape 72"/>
          <p:cNvCxnSpPr>
            <a:cxnSpLocks noChangeShapeType="1"/>
            <a:stCxn id="60483" idx="2"/>
            <a:endCxn id="60484" idx="2"/>
          </p:cNvCxnSpPr>
          <p:nvPr/>
        </p:nvCxnSpPr>
        <p:spPr bwMode="auto">
          <a:xfrm rot="5400000">
            <a:off x="6781006" y="38894"/>
            <a:ext cx="1588" cy="4191000"/>
          </a:xfrm>
          <a:prstGeom prst="curvedConnector3">
            <a:avLst>
              <a:gd name="adj1" fmla="val 39799986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0507" name="Line 73"/>
          <p:cNvSpPr>
            <a:spLocks noChangeShapeType="1"/>
          </p:cNvSpPr>
          <p:nvPr/>
        </p:nvSpPr>
        <p:spPr bwMode="auto">
          <a:xfrm flipV="1">
            <a:off x="703263" y="565626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08" name="Line 74"/>
          <p:cNvSpPr>
            <a:spLocks noChangeShapeType="1"/>
          </p:cNvSpPr>
          <p:nvPr/>
        </p:nvSpPr>
        <p:spPr bwMode="auto">
          <a:xfrm flipV="1">
            <a:off x="2535238" y="498157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09" name="Line 75"/>
          <p:cNvSpPr>
            <a:spLocks noChangeShapeType="1"/>
          </p:cNvSpPr>
          <p:nvPr/>
        </p:nvSpPr>
        <p:spPr bwMode="auto">
          <a:xfrm flipH="1" flipV="1">
            <a:off x="2230438" y="436245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0" name="Line 76"/>
          <p:cNvSpPr>
            <a:spLocks noChangeShapeType="1"/>
          </p:cNvSpPr>
          <p:nvPr/>
        </p:nvSpPr>
        <p:spPr bwMode="auto">
          <a:xfrm flipV="1">
            <a:off x="887413" y="492442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1" name="Line 77"/>
          <p:cNvSpPr>
            <a:spLocks noChangeShapeType="1"/>
          </p:cNvSpPr>
          <p:nvPr/>
        </p:nvSpPr>
        <p:spPr bwMode="auto">
          <a:xfrm flipH="1" flipV="1">
            <a:off x="1497013" y="492442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2" name="Line 78"/>
          <p:cNvSpPr>
            <a:spLocks noChangeShapeType="1"/>
          </p:cNvSpPr>
          <p:nvPr/>
        </p:nvSpPr>
        <p:spPr bwMode="auto">
          <a:xfrm flipH="1" flipV="1">
            <a:off x="2719388" y="492442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3" name="Line 79"/>
          <p:cNvSpPr>
            <a:spLocks noChangeShapeType="1"/>
          </p:cNvSpPr>
          <p:nvPr/>
        </p:nvSpPr>
        <p:spPr bwMode="auto">
          <a:xfrm flipV="1">
            <a:off x="1436688" y="436245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4" name="Oval 80"/>
          <p:cNvSpPr>
            <a:spLocks noChangeArrowheads="1"/>
          </p:cNvSpPr>
          <p:nvPr/>
        </p:nvSpPr>
        <p:spPr bwMode="auto">
          <a:xfrm>
            <a:off x="1925638" y="4194175"/>
            <a:ext cx="393700" cy="339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5" name="Oval 81"/>
          <p:cNvSpPr>
            <a:spLocks noChangeArrowheads="1"/>
          </p:cNvSpPr>
          <p:nvPr/>
        </p:nvSpPr>
        <p:spPr bwMode="auto">
          <a:xfrm>
            <a:off x="825500" y="5453063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6" name="Oval 82"/>
          <p:cNvSpPr>
            <a:spLocks noChangeArrowheads="1"/>
          </p:cNvSpPr>
          <p:nvPr/>
        </p:nvSpPr>
        <p:spPr bwMode="auto">
          <a:xfrm>
            <a:off x="1803400" y="543083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7" name="Oval 83"/>
          <p:cNvSpPr>
            <a:spLocks noChangeArrowheads="1"/>
          </p:cNvSpPr>
          <p:nvPr/>
        </p:nvSpPr>
        <p:spPr bwMode="auto">
          <a:xfrm>
            <a:off x="2413000" y="475615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8" name="Text Box 84"/>
          <p:cNvSpPr txBox="1">
            <a:spLocks noChangeArrowheads="1"/>
          </p:cNvSpPr>
          <p:nvPr/>
        </p:nvSpPr>
        <p:spPr bwMode="auto">
          <a:xfrm>
            <a:off x="901700" y="438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0519" name="Text Box 85"/>
          <p:cNvSpPr txBox="1">
            <a:spLocks noChangeArrowheads="1"/>
          </p:cNvSpPr>
          <p:nvPr/>
        </p:nvSpPr>
        <p:spPr bwMode="auto">
          <a:xfrm>
            <a:off x="1587500" y="39290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0520" name="Text Box 86"/>
          <p:cNvSpPr txBox="1">
            <a:spLocks noChangeArrowheads="1"/>
          </p:cNvSpPr>
          <p:nvPr/>
        </p:nvSpPr>
        <p:spPr bwMode="auto">
          <a:xfrm>
            <a:off x="2806700" y="4462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0521" name="Text Box 87"/>
          <p:cNvSpPr txBox="1">
            <a:spLocks noChangeArrowheads="1"/>
          </p:cNvSpPr>
          <p:nvPr/>
        </p:nvSpPr>
        <p:spPr bwMode="auto">
          <a:xfrm>
            <a:off x="444500" y="5148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0522" name="Text Box 88"/>
          <p:cNvSpPr txBox="1">
            <a:spLocks noChangeArrowheads="1"/>
          </p:cNvSpPr>
          <p:nvPr/>
        </p:nvSpPr>
        <p:spPr bwMode="auto">
          <a:xfrm>
            <a:off x="1358900" y="5224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0436" name="Object 89"/>
          <p:cNvGraphicFramePr>
            <a:graphicFrameLocks noChangeAspect="1"/>
          </p:cNvGraphicFramePr>
          <p:nvPr/>
        </p:nvGraphicFramePr>
        <p:xfrm>
          <a:off x="1905000" y="4191000"/>
          <a:ext cx="452438" cy="387350"/>
        </p:xfrm>
        <a:graphic>
          <a:graphicData uri="http://schemas.openxmlformats.org/presentationml/2006/ole">
            <p:oleObj spid="_x0000_s60436" name="Equation" r:id="rId21" imgW="177480" imgH="164880" progId="Equation.DSMT4">
              <p:embed/>
            </p:oleObj>
          </a:graphicData>
        </a:graphic>
      </p:graphicFrame>
      <p:graphicFrame>
        <p:nvGraphicFramePr>
          <p:cNvPr id="60437" name="Object 90"/>
          <p:cNvGraphicFramePr>
            <a:graphicFrameLocks noChangeAspect="1"/>
          </p:cNvGraphicFramePr>
          <p:nvPr/>
        </p:nvGraphicFramePr>
        <p:xfrm>
          <a:off x="901700" y="5453063"/>
          <a:ext cx="328613" cy="423862"/>
        </p:xfrm>
        <a:graphic>
          <a:graphicData uri="http://schemas.openxmlformats.org/presentationml/2006/ole">
            <p:oleObj spid="_x0000_s60437" name="Equation" r:id="rId22" imgW="126720" imgH="177480" progId="Equation.DSMT4">
              <p:embed/>
            </p:oleObj>
          </a:graphicData>
        </a:graphic>
      </p:graphicFrame>
      <p:graphicFrame>
        <p:nvGraphicFramePr>
          <p:cNvPr id="60438" name="Object 91"/>
          <p:cNvGraphicFramePr>
            <a:graphicFrameLocks noChangeAspect="1"/>
          </p:cNvGraphicFramePr>
          <p:nvPr/>
        </p:nvGraphicFramePr>
        <p:xfrm>
          <a:off x="2535238" y="4756150"/>
          <a:ext cx="295275" cy="393700"/>
        </p:xfrm>
        <a:graphic>
          <a:graphicData uri="http://schemas.openxmlformats.org/presentationml/2006/ole">
            <p:oleObj spid="_x0000_s60438" name="Equation" r:id="rId23" imgW="114120" imgH="164880" progId="Equation.DSMT4">
              <p:embed/>
            </p:oleObj>
          </a:graphicData>
        </a:graphic>
      </p:graphicFrame>
      <p:sp>
        <p:nvSpPr>
          <p:cNvPr id="60523" name="Oval 92"/>
          <p:cNvSpPr>
            <a:spLocks noChangeArrowheads="1"/>
          </p:cNvSpPr>
          <p:nvPr/>
        </p:nvSpPr>
        <p:spPr bwMode="auto">
          <a:xfrm>
            <a:off x="3086100" y="537368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24" name="Oval 93"/>
          <p:cNvSpPr>
            <a:spLocks noChangeArrowheads="1"/>
          </p:cNvSpPr>
          <p:nvPr/>
        </p:nvSpPr>
        <p:spPr bwMode="auto">
          <a:xfrm>
            <a:off x="2352675" y="54308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25" name="Text Box 94"/>
          <p:cNvSpPr txBox="1">
            <a:spLocks noChangeArrowheads="1"/>
          </p:cNvSpPr>
          <p:nvPr/>
        </p:nvSpPr>
        <p:spPr bwMode="auto">
          <a:xfrm>
            <a:off x="2120900" y="5148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0526" name="Text Box 95"/>
          <p:cNvSpPr txBox="1">
            <a:spLocks noChangeArrowheads="1"/>
          </p:cNvSpPr>
          <p:nvPr/>
        </p:nvSpPr>
        <p:spPr bwMode="auto">
          <a:xfrm>
            <a:off x="3340100" y="49958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0527" name="Oval 96"/>
          <p:cNvSpPr>
            <a:spLocks noChangeArrowheads="1"/>
          </p:cNvSpPr>
          <p:nvPr/>
        </p:nvSpPr>
        <p:spPr bwMode="auto">
          <a:xfrm>
            <a:off x="520700" y="610552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39" name="Object 97"/>
          <p:cNvGraphicFramePr>
            <a:graphicFrameLocks noChangeAspect="1"/>
          </p:cNvGraphicFramePr>
          <p:nvPr/>
        </p:nvGraphicFramePr>
        <p:xfrm>
          <a:off x="2352675" y="5430838"/>
          <a:ext cx="492125" cy="392112"/>
        </p:xfrm>
        <a:graphic>
          <a:graphicData uri="http://schemas.openxmlformats.org/presentationml/2006/ole">
            <p:oleObj spid="_x0000_s60439" name="Equation" r:id="rId24" imgW="190440" imgH="164880" progId="Equation.DSMT4">
              <p:embed/>
            </p:oleObj>
          </a:graphicData>
        </a:graphic>
      </p:graphicFrame>
      <p:graphicFrame>
        <p:nvGraphicFramePr>
          <p:cNvPr id="60440" name="Object 98"/>
          <p:cNvGraphicFramePr>
            <a:graphicFrameLocks noChangeAspect="1"/>
          </p:cNvGraphicFramePr>
          <p:nvPr/>
        </p:nvGraphicFramePr>
        <p:xfrm>
          <a:off x="1741488" y="5430838"/>
          <a:ext cx="492125" cy="392112"/>
        </p:xfrm>
        <a:graphic>
          <a:graphicData uri="http://schemas.openxmlformats.org/presentationml/2006/ole">
            <p:oleObj spid="_x0000_s60440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60441" name="Object 99"/>
          <p:cNvGraphicFramePr>
            <a:graphicFrameLocks noChangeAspect="1"/>
          </p:cNvGraphicFramePr>
          <p:nvPr/>
        </p:nvGraphicFramePr>
        <p:xfrm>
          <a:off x="3024188" y="5318125"/>
          <a:ext cx="492125" cy="392113"/>
        </p:xfrm>
        <a:graphic>
          <a:graphicData uri="http://schemas.openxmlformats.org/presentationml/2006/ole">
            <p:oleObj spid="_x0000_s60441" name="Equation" r:id="rId26" imgW="190440" imgH="164880" progId="Equation.DSMT4">
              <p:embed/>
            </p:oleObj>
          </a:graphicData>
        </a:graphic>
      </p:graphicFrame>
      <p:graphicFrame>
        <p:nvGraphicFramePr>
          <p:cNvPr id="60442" name="Object 100"/>
          <p:cNvGraphicFramePr>
            <a:graphicFrameLocks noChangeAspect="1"/>
          </p:cNvGraphicFramePr>
          <p:nvPr/>
        </p:nvGraphicFramePr>
        <p:xfrm>
          <a:off x="520700" y="6138863"/>
          <a:ext cx="457200" cy="395287"/>
        </p:xfrm>
        <a:graphic>
          <a:graphicData uri="http://schemas.openxmlformats.org/presentationml/2006/ole">
            <p:oleObj spid="_x0000_s60442" name="Equation" r:id="rId27" imgW="190440" imgH="164880" progId="Equation.DSMT4">
              <p:embed/>
            </p:oleObj>
          </a:graphicData>
        </a:graphic>
      </p:graphicFrame>
      <p:sp>
        <p:nvSpPr>
          <p:cNvPr id="60528" name="Oval 101"/>
          <p:cNvSpPr>
            <a:spLocks noChangeArrowheads="1"/>
          </p:cNvSpPr>
          <p:nvPr/>
        </p:nvSpPr>
        <p:spPr bwMode="auto">
          <a:xfrm>
            <a:off x="1358900" y="47672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43" name="Object 102"/>
          <p:cNvGraphicFramePr>
            <a:graphicFrameLocks noChangeAspect="1"/>
          </p:cNvGraphicFramePr>
          <p:nvPr/>
        </p:nvGraphicFramePr>
        <p:xfrm>
          <a:off x="1435100" y="4767263"/>
          <a:ext cx="274638" cy="395287"/>
        </p:xfrm>
        <a:graphic>
          <a:graphicData uri="http://schemas.openxmlformats.org/presentationml/2006/ole">
            <p:oleObj spid="_x0000_s60443" name="Equation" r:id="rId28" imgW="114120" imgH="164880" progId="Equation.DSMT4">
              <p:embed/>
            </p:oleObj>
          </a:graphicData>
        </a:graphic>
      </p:graphicFrame>
      <p:sp>
        <p:nvSpPr>
          <p:cNvPr id="60529" name="Text Box 103"/>
          <p:cNvSpPr txBox="1">
            <a:spLocks noChangeArrowheads="1"/>
          </p:cNvSpPr>
          <p:nvPr/>
        </p:nvSpPr>
        <p:spPr bwMode="auto">
          <a:xfrm>
            <a:off x="2286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0530" name="Oval 104"/>
          <p:cNvSpPr>
            <a:spLocks noChangeArrowheads="1"/>
          </p:cNvSpPr>
          <p:nvPr/>
        </p:nvSpPr>
        <p:spPr bwMode="auto">
          <a:xfrm>
            <a:off x="3063875" y="4095750"/>
            <a:ext cx="393700" cy="339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44" name="Object 105"/>
          <p:cNvGraphicFramePr>
            <a:graphicFrameLocks noChangeAspect="1"/>
          </p:cNvGraphicFramePr>
          <p:nvPr/>
        </p:nvGraphicFramePr>
        <p:xfrm>
          <a:off x="3124200" y="4038600"/>
          <a:ext cx="290513" cy="387350"/>
        </p:xfrm>
        <a:graphic>
          <a:graphicData uri="http://schemas.openxmlformats.org/presentationml/2006/ole">
            <p:oleObj spid="_x0000_s60444" name="Equation" r:id="rId29" imgW="114120" imgH="164880" progId="Equation.DSMT4">
              <p:embed/>
            </p:oleObj>
          </a:graphicData>
        </a:graphic>
      </p:graphicFrame>
      <p:sp>
        <p:nvSpPr>
          <p:cNvPr id="60531" name="Text Box 106"/>
          <p:cNvSpPr txBox="1">
            <a:spLocks noChangeArrowheads="1"/>
          </p:cNvSpPr>
          <p:nvPr/>
        </p:nvSpPr>
        <p:spPr bwMode="auto">
          <a:xfrm>
            <a:off x="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0532" name="Line 107"/>
          <p:cNvSpPr>
            <a:spLocks noChangeShapeType="1"/>
          </p:cNvSpPr>
          <p:nvPr/>
        </p:nvSpPr>
        <p:spPr bwMode="auto">
          <a:xfrm flipH="1">
            <a:off x="1524000" y="44196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533" name="Rectangle 108"/>
          <p:cNvSpPr>
            <a:spLocks noChangeArrowheads="1"/>
          </p:cNvSpPr>
          <p:nvPr/>
        </p:nvSpPr>
        <p:spPr bwMode="auto">
          <a:xfrm>
            <a:off x="4116388" y="4267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4" name="Rectangle 109"/>
          <p:cNvSpPr>
            <a:spLocks noChangeArrowheads="1"/>
          </p:cNvSpPr>
          <p:nvPr/>
        </p:nvSpPr>
        <p:spPr bwMode="auto">
          <a:xfrm>
            <a:off x="46497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0535" name="Rectangle 110"/>
          <p:cNvSpPr>
            <a:spLocks noChangeArrowheads="1"/>
          </p:cNvSpPr>
          <p:nvPr/>
        </p:nvSpPr>
        <p:spPr bwMode="auto">
          <a:xfrm>
            <a:off x="51831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6" name="Rectangle 111"/>
          <p:cNvSpPr>
            <a:spLocks noChangeArrowheads="1"/>
          </p:cNvSpPr>
          <p:nvPr/>
        </p:nvSpPr>
        <p:spPr bwMode="auto">
          <a:xfrm>
            <a:off x="57165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7" name="Rectangle 112"/>
          <p:cNvSpPr>
            <a:spLocks noChangeArrowheads="1"/>
          </p:cNvSpPr>
          <p:nvPr/>
        </p:nvSpPr>
        <p:spPr bwMode="auto">
          <a:xfrm>
            <a:off x="62499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8" name="Text Box 113"/>
          <p:cNvSpPr txBox="1">
            <a:spLocks noChangeArrowheads="1"/>
          </p:cNvSpPr>
          <p:nvPr/>
        </p:nvSpPr>
        <p:spPr bwMode="auto">
          <a:xfrm>
            <a:off x="4268788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539" name="Text Box 114"/>
          <p:cNvSpPr txBox="1">
            <a:spLocks noChangeArrowheads="1"/>
          </p:cNvSpPr>
          <p:nvPr/>
        </p:nvSpPr>
        <p:spPr bwMode="auto">
          <a:xfrm>
            <a:off x="4802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540" name="Text Box 115"/>
          <p:cNvSpPr txBox="1">
            <a:spLocks noChangeArrowheads="1"/>
          </p:cNvSpPr>
          <p:nvPr/>
        </p:nvSpPr>
        <p:spPr bwMode="auto">
          <a:xfrm>
            <a:off x="52593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541" name="Text Box 116"/>
          <p:cNvSpPr txBox="1">
            <a:spLocks noChangeArrowheads="1"/>
          </p:cNvSpPr>
          <p:nvPr/>
        </p:nvSpPr>
        <p:spPr bwMode="auto">
          <a:xfrm>
            <a:off x="57927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542" name="Text Box 117"/>
          <p:cNvSpPr txBox="1">
            <a:spLocks noChangeArrowheads="1"/>
          </p:cNvSpPr>
          <p:nvPr/>
        </p:nvSpPr>
        <p:spPr bwMode="auto">
          <a:xfrm>
            <a:off x="6326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543" name="Line 118"/>
          <p:cNvSpPr>
            <a:spLocks noChangeShapeType="1"/>
          </p:cNvSpPr>
          <p:nvPr/>
        </p:nvSpPr>
        <p:spPr bwMode="auto">
          <a:xfrm>
            <a:off x="4116388" y="4267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4" name="Rectangle 119"/>
          <p:cNvSpPr>
            <a:spLocks noChangeArrowheads="1"/>
          </p:cNvSpPr>
          <p:nvPr/>
        </p:nvSpPr>
        <p:spPr bwMode="auto">
          <a:xfrm>
            <a:off x="67071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5" name="Rectangle 120"/>
          <p:cNvSpPr>
            <a:spLocks noChangeArrowheads="1"/>
          </p:cNvSpPr>
          <p:nvPr/>
        </p:nvSpPr>
        <p:spPr bwMode="auto">
          <a:xfrm>
            <a:off x="72405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6" name="Rectangle 121"/>
          <p:cNvSpPr>
            <a:spLocks noChangeArrowheads="1"/>
          </p:cNvSpPr>
          <p:nvPr/>
        </p:nvSpPr>
        <p:spPr bwMode="auto">
          <a:xfrm>
            <a:off x="77739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7" name="Line 122"/>
          <p:cNvSpPr>
            <a:spLocks noChangeShapeType="1"/>
          </p:cNvSpPr>
          <p:nvPr/>
        </p:nvSpPr>
        <p:spPr bwMode="auto">
          <a:xfrm>
            <a:off x="6707188" y="4267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8" name="Text Box 123"/>
          <p:cNvSpPr txBox="1">
            <a:spLocks noChangeArrowheads="1"/>
          </p:cNvSpPr>
          <p:nvPr/>
        </p:nvSpPr>
        <p:spPr bwMode="auto">
          <a:xfrm>
            <a:off x="68595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549" name="Text Box 124"/>
          <p:cNvSpPr txBox="1">
            <a:spLocks noChangeArrowheads="1"/>
          </p:cNvSpPr>
          <p:nvPr/>
        </p:nvSpPr>
        <p:spPr bwMode="auto">
          <a:xfrm>
            <a:off x="73167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550" name="Text Box 125"/>
          <p:cNvSpPr txBox="1">
            <a:spLocks noChangeArrowheads="1"/>
          </p:cNvSpPr>
          <p:nvPr/>
        </p:nvSpPr>
        <p:spPr bwMode="auto">
          <a:xfrm>
            <a:off x="7850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0445" name="Object 126"/>
          <p:cNvGraphicFramePr>
            <a:graphicFrameLocks noChangeAspect="1"/>
          </p:cNvGraphicFramePr>
          <p:nvPr/>
        </p:nvGraphicFramePr>
        <p:xfrm>
          <a:off x="5792788" y="4343400"/>
          <a:ext cx="328612" cy="423863"/>
        </p:xfrm>
        <a:graphic>
          <a:graphicData uri="http://schemas.openxmlformats.org/presentationml/2006/ole">
            <p:oleObj spid="_x0000_s60445" name="Equation" r:id="rId30" imgW="126720" imgH="177480" progId="Equation.DSMT4">
              <p:embed/>
            </p:oleObj>
          </a:graphicData>
        </a:graphic>
      </p:graphicFrame>
      <p:graphicFrame>
        <p:nvGraphicFramePr>
          <p:cNvPr id="60446" name="Object 127"/>
          <p:cNvGraphicFramePr>
            <a:graphicFrameLocks noChangeAspect="1"/>
          </p:cNvGraphicFramePr>
          <p:nvPr/>
        </p:nvGraphicFramePr>
        <p:xfrm>
          <a:off x="5335588" y="4343400"/>
          <a:ext cx="295275" cy="393700"/>
        </p:xfrm>
        <a:graphic>
          <a:graphicData uri="http://schemas.openxmlformats.org/presentationml/2006/ole">
            <p:oleObj spid="_x0000_s60446" name="Equation" r:id="rId31" imgW="114120" imgH="164880" progId="Equation.DSMT4">
              <p:embed/>
            </p:oleObj>
          </a:graphicData>
        </a:graphic>
      </p:graphicFrame>
      <p:graphicFrame>
        <p:nvGraphicFramePr>
          <p:cNvPr id="60447" name="Object 128"/>
          <p:cNvGraphicFramePr>
            <a:graphicFrameLocks noChangeAspect="1"/>
          </p:cNvGraphicFramePr>
          <p:nvPr/>
        </p:nvGraphicFramePr>
        <p:xfrm>
          <a:off x="4114800" y="4343400"/>
          <a:ext cx="458788" cy="392113"/>
        </p:xfrm>
        <a:graphic>
          <a:graphicData uri="http://schemas.openxmlformats.org/presentationml/2006/ole">
            <p:oleObj spid="_x0000_s60447" name="Equation" r:id="rId32" imgW="177480" imgH="164880" progId="Equation.DSMT4">
              <p:embed/>
            </p:oleObj>
          </a:graphicData>
        </a:graphic>
      </p:graphicFrame>
      <p:graphicFrame>
        <p:nvGraphicFramePr>
          <p:cNvPr id="60448" name="Object 129"/>
          <p:cNvGraphicFramePr>
            <a:graphicFrameLocks noChangeAspect="1"/>
          </p:cNvGraphicFramePr>
          <p:nvPr/>
        </p:nvGraphicFramePr>
        <p:xfrm>
          <a:off x="6173788" y="4343400"/>
          <a:ext cx="492125" cy="392113"/>
        </p:xfrm>
        <a:graphic>
          <a:graphicData uri="http://schemas.openxmlformats.org/presentationml/2006/ole">
            <p:oleObj spid="_x0000_s60448" name="Equation" r:id="rId33" imgW="190440" imgH="164880" progId="Equation.DSMT4">
              <p:embed/>
            </p:oleObj>
          </a:graphicData>
        </a:graphic>
      </p:graphicFrame>
      <p:graphicFrame>
        <p:nvGraphicFramePr>
          <p:cNvPr id="60449" name="Object 130"/>
          <p:cNvGraphicFramePr>
            <a:graphicFrameLocks noChangeAspect="1"/>
          </p:cNvGraphicFramePr>
          <p:nvPr/>
        </p:nvGraphicFramePr>
        <p:xfrm>
          <a:off x="6707188" y="4343400"/>
          <a:ext cx="492125" cy="392113"/>
        </p:xfrm>
        <a:graphic>
          <a:graphicData uri="http://schemas.openxmlformats.org/presentationml/2006/ole">
            <p:oleObj spid="_x0000_s60449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60450" name="Object 131"/>
          <p:cNvGraphicFramePr>
            <a:graphicFrameLocks noChangeAspect="1"/>
          </p:cNvGraphicFramePr>
          <p:nvPr/>
        </p:nvGraphicFramePr>
        <p:xfrm>
          <a:off x="7240588" y="4343400"/>
          <a:ext cx="492125" cy="392113"/>
        </p:xfrm>
        <a:graphic>
          <a:graphicData uri="http://schemas.openxmlformats.org/presentationml/2006/ole">
            <p:oleObj spid="_x0000_s60450" name="Equation" r:id="rId35" imgW="190440" imgH="164880" progId="Equation.DSMT4">
              <p:embed/>
            </p:oleObj>
          </a:graphicData>
        </a:graphic>
      </p:graphicFrame>
      <p:graphicFrame>
        <p:nvGraphicFramePr>
          <p:cNvPr id="60451" name="Object 132"/>
          <p:cNvGraphicFramePr>
            <a:graphicFrameLocks noChangeAspect="1"/>
          </p:cNvGraphicFramePr>
          <p:nvPr/>
        </p:nvGraphicFramePr>
        <p:xfrm>
          <a:off x="7773988" y="4419600"/>
          <a:ext cx="457200" cy="395288"/>
        </p:xfrm>
        <a:graphic>
          <a:graphicData uri="http://schemas.openxmlformats.org/presentationml/2006/ole">
            <p:oleObj spid="_x0000_s60451" name="Equation" r:id="rId36" imgW="190440" imgH="164880" progId="Equation.DSMT4">
              <p:embed/>
            </p:oleObj>
          </a:graphicData>
        </a:graphic>
      </p:graphicFrame>
      <p:graphicFrame>
        <p:nvGraphicFramePr>
          <p:cNvPr id="60452" name="Object 133"/>
          <p:cNvGraphicFramePr>
            <a:graphicFrameLocks noChangeAspect="1"/>
          </p:cNvGraphicFramePr>
          <p:nvPr/>
        </p:nvGraphicFramePr>
        <p:xfrm>
          <a:off x="4802188" y="4343400"/>
          <a:ext cx="274637" cy="395288"/>
        </p:xfrm>
        <a:graphic>
          <a:graphicData uri="http://schemas.openxmlformats.org/presentationml/2006/ole">
            <p:oleObj spid="_x0000_s60452" name="Equation" r:id="rId37" imgW="114120" imgH="164880" progId="Equation.DSMT4">
              <p:embed/>
            </p:oleObj>
          </a:graphicData>
        </a:graphic>
      </p:graphicFrame>
      <p:cxnSp>
        <p:nvCxnSpPr>
          <p:cNvPr id="60551" name="AutoShape 134"/>
          <p:cNvCxnSpPr>
            <a:cxnSpLocks noChangeShapeType="1"/>
            <a:stCxn id="60533" idx="2"/>
            <a:endCxn id="60534" idx="2"/>
          </p:cNvCxnSpPr>
          <p:nvPr/>
        </p:nvCxnSpPr>
        <p:spPr bwMode="auto">
          <a:xfrm rot="16200000" flipH="1">
            <a:off x="4648994" y="45346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AEBA3-D285-4EFF-8655-F53A645D3277}" type="slidenum">
              <a:rPr lang="en-US" altLang="ja-JP" smtClean="0"/>
              <a:pPr/>
              <a:t>121</a:t>
            </a:fld>
            <a:endParaRPr lang="en-US" altLang="ja-JP" smtClean="0"/>
          </a:p>
        </p:txBody>
      </p:sp>
      <p:sp>
        <p:nvSpPr>
          <p:cNvPr id="61474" name="Line 2"/>
          <p:cNvSpPr>
            <a:spLocks noChangeShapeType="1"/>
          </p:cNvSpPr>
          <p:nvPr/>
        </p:nvSpPr>
        <p:spPr bwMode="auto">
          <a:xfrm>
            <a:off x="3886200" y="11430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75" name="Line 3"/>
          <p:cNvSpPr>
            <a:spLocks noChangeShapeType="1"/>
          </p:cNvSpPr>
          <p:nvPr/>
        </p:nvSpPr>
        <p:spPr bwMode="auto">
          <a:xfrm flipV="1">
            <a:off x="703263" y="468471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6" name="Line 4"/>
          <p:cNvSpPr>
            <a:spLocks noChangeShapeType="1"/>
          </p:cNvSpPr>
          <p:nvPr/>
        </p:nvSpPr>
        <p:spPr bwMode="auto">
          <a:xfrm flipV="1">
            <a:off x="2535238" y="401002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7" name="Line 5"/>
          <p:cNvSpPr>
            <a:spLocks noChangeShapeType="1"/>
          </p:cNvSpPr>
          <p:nvPr/>
        </p:nvSpPr>
        <p:spPr bwMode="auto">
          <a:xfrm flipH="1" flipV="1">
            <a:off x="2230438" y="339090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8" name="Line 6"/>
          <p:cNvSpPr>
            <a:spLocks noChangeShapeType="1"/>
          </p:cNvSpPr>
          <p:nvPr/>
        </p:nvSpPr>
        <p:spPr bwMode="auto">
          <a:xfrm flipV="1">
            <a:off x="887413" y="395287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9" name="Line 7"/>
          <p:cNvSpPr>
            <a:spLocks noChangeShapeType="1"/>
          </p:cNvSpPr>
          <p:nvPr/>
        </p:nvSpPr>
        <p:spPr bwMode="auto">
          <a:xfrm flipH="1" flipV="1">
            <a:off x="1497013" y="395287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0" name="Line 8"/>
          <p:cNvSpPr>
            <a:spLocks noChangeShapeType="1"/>
          </p:cNvSpPr>
          <p:nvPr/>
        </p:nvSpPr>
        <p:spPr bwMode="auto">
          <a:xfrm flipH="1" flipV="1">
            <a:off x="2719388" y="395287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1" name="Line 9"/>
          <p:cNvSpPr>
            <a:spLocks noChangeShapeType="1"/>
          </p:cNvSpPr>
          <p:nvPr/>
        </p:nvSpPr>
        <p:spPr bwMode="auto">
          <a:xfrm flipV="1">
            <a:off x="1436688" y="339090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2" name="Oval 10"/>
          <p:cNvSpPr>
            <a:spLocks noChangeArrowheads="1"/>
          </p:cNvSpPr>
          <p:nvPr/>
        </p:nvSpPr>
        <p:spPr bwMode="auto">
          <a:xfrm>
            <a:off x="1925638" y="3222625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3" name="Oval 11"/>
          <p:cNvSpPr>
            <a:spLocks noChangeArrowheads="1"/>
          </p:cNvSpPr>
          <p:nvPr/>
        </p:nvSpPr>
        <p:spPr bwMode="auto">
          <a:xfrm>
            <a:off x="825500" y="4481513"/>
            <a:ext cx="471488" cy="339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4" name="Oval 12"/>
          <p:cNvSpPr>
            <a:spLocks noChangeArrowheads="1"/>
          </p:cNvSpPr>
          <p:nvPr/>
        </p:nvSpPr>
        <p:spPr bwMode="auto">
          <a:xfrm>
            <a:off x="1803400" y="445928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5" name="Oval 13"/>
          <p:cNvSpPr>
            <a:spLocks noChangeArrowheads="1"/>
          </p:cNvSpPr>
          <p:nvPr/>
        </p:nvSpPr>
        <p:spPr bwMode="auto">
          <a:xfrm>
            <a:off x="2413000" y="378460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6" name="Text Box 14"/>
          <p:cNvSpPr txBox="1">
            <a:spLocks noChangeArrowheads="1"/>
          </p:cNvSpPr>
          <p:nvPr/>
        </p:nvSpPr>
        <p:spPr bwMode="auto">
          <a:xfrm>
            <a:off x="901700" y="3414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1487" name="Text Box 15"/>
          <p:cNvSpPr txBox="1">
            <a:spLocks noChangeArrowheads="1"/>
          </p:cNvSpPr>
          <p:nvPr/>
        </p:nvSpPr>
        <p:spPr bwMode="auto">
          <a:xfrm>
            <a:off x="1587500" y="29575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1488" name="Text Box 16"/>
          <p:cNvSpPr txBox="1">
            <a:spLocks noChangeArrowheads="1"/>
          </p:cNvSpPr>
          <p:nvPr/>
        </p:nvSpPr>
        <p:spPr bwMode="auto">
          <a:xfrm>
            <a:off x="2806700" y="34909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1489" name="Text Box 17"/>
          <p:cNvSpPr txBox="1">
            <a:spLocks noChangeArrowheads="1"/>
          </p:cNvSpPr>
          <p:nvPr/>
        </p:nvSpPr>
        <p:spPr bwMode="auto">
          <a:xfrm>
            <a:off x="444500" y="4176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1490" name="Text Box 18"/>
          <p:cNvSpPr txBox="1">
            <a:spLocks noChangeArrowheads="1"/>
          </p:cNvSpPr>
          <p:nvPr/>
        </p:nvSpPr>
        <p:spPr bwMode="auto">
          <a:xfrm>
            <a:off x="1358900" y="42529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1442" name="Object 19"/>
          <p:cNvGraphicFramePr>
            <a:graphicFrameLocks noChangeAspect="1"/>
          </p:cNvGraphicFramePr>
          <p:nvPr/>
        </p:nvGraphicFramePr>
        <p:xfrm>
          <a:off x="838200" y="4495800"/>
          <a:ext cx="452438" cy="387350"/>
        </p:xfrm>
        <a:graphic>
          <a:graphicData uri="http://schemas.openxmlformats.org/presentationml/2006/ole">
            <p:oleObj spid="_x0000_s61442" name="Equation" r:id="rId3" imgW="177480" imgH="164880" progId="Equation.DSMT4">
              <p:embed/>
            </p:oleObj>
          </a:graphicData>
        </a:graphic>
      </p:graphicFrame>
      <p:graphicFrame>
        <p:nvGraphicFramePr>
          <p:cNvPr id="61443" name="Object 20"/>
          <p:cNvGraphicFramePr>
            <a:graphicFrameLocks noChangeAspect="1"/>
          </p:cNvGraphicFramePr>
          <p:nvPr/>
        </p:nvGraphicFramePr>
        <p:xfrm>
          <a:off x="2535238" y="3784600"/>
          <a:ext cx="295275" cy="393700"/>
        </p:xfrm>
        <a:graphic>
          <a:graphicData uri="http://schemas.openxmlformats.org/presentationml/2006/ole">
            <p:oleObj spid="_x0000_s61443" name="Equation" r:id="rId4" imgW="114120" imgH="164880" progId="Equation.DSMT4">
              <p:embed/>
            </p:oleObj>
          </a:graphicData>
        </a:graphic>
      </p:graphicFrame>
      <p:sp>
        <p:nvSpPr>
          <p:cNvPr id="61491" name="Oval 21"/>
          <p:cNvSpPr>
            <a:spLocks noChangeArrowheads="1"/>
          </p:cNvSpPr>
          <p:nvPr/>
        </p:nvSpPr>
        <p:spPr bwMode="auto">
          <a:xfrm>
            <a:off x="3086100" y="440213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2" name="Oval 22"/>
          <p:cNvSpPr>
            <a:spLocks noChangeArrowheads="1"/>
          </p:cNvSpPr>
          <p:nvPr/>
        </p:nvSpPr>
        <p:spPr bwMode="auto">
          <a:xfrm>
            <a:off x="2352675" y="445928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3" name="Text Box 23"/>
          <p:cNvSpPr txBox="1">
            <a:spLocks noChangeArrowheads="1"/>
          </p:cNvSpPr>
          <p:nvPr/>
        </p:nvSpPr>
        <p:spPr bwMode="auto">
          <a:xfrm>
            <a:off x="2120900" y="4176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1494" name="Text Box 24"/>
          <p:cNvSpPr txBox="1">
            <a:spLocks noChangeArrowheads="1"/>
          </p:cNvSpPr>
          <p:nvPr/>
        </p:nvSpPr>
        <p:spPr bwMode="auto">
          <a:xfrm>
            <a:off x="3340100" y="40243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1495" name="Oval 25"/>
          <p:cNvSpPr>
            <a:spLocks noChangeArrowheads="1"/>
          </p:cNvSpPr>
          <p:nvPr/>
        </p:nvSpPr>
        <p:spPr bwMode="auto">
          <a:xfrm>
            <a:off x="520700" y="51339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4" name="Object 26"/>
          <p:cNvGraphicFramePr>
            <a:graphicFrameLocks noChangeAspect="1"/>
          </p:cNvGraphicFramePr>
          <p:nvPr/>
        </p:nvGraphicFramePr>
        <p:xfrm>
          <a:off x="2352675" y="4459288"/>
          <a:ext cx="492125" cy="392112"/>
        </p:xfrm>
        <a:graphic>
          <a:graphicData uri="http://schemas.openxmlformats.org/presentationml/2006/ole">
            <p:oleObj spid="_x0000_s61444" name="Equation" r:id="rId5" imgW="190440" imgH="164880" progId="Equation.DSMT4">
              <p:embed/>
            </p:oleObj>
          </a:graphicData>
        </a:graphic>
      </p:graphicFrame>
      <p:graphicFrame>
        <p:nvGraphicFramePr>
          <p:cNvPr id="61445" name="Object 27"/>
          <p:cNvGraphicFramePr>
            <a:graphicFrameLocks noChangeAspect="1"/>
          </p:cNvGraphicFramePr>
          <p:nvPr/>
        </p:nvGraphicFramePr>
        <p:xfrm>
          <a:off x="1741488" y="4459288"/>
          <a:ext cx="492125" cy="392112"/>
        </p:xfrm>
        <a:graphic>
          <a:graphicData uri="http://schemas.openxmlformats.org/presentationml/2006/ole">
            <p:oleObj spid="_x0000_s61445" name="Equation" r:id="rId6" imgW="190440" imgH="164880" progId="Equation.DSMT4">
              <p:embed/>
            </p:oleObj>
          </a:graphicData>
        </a:graphic>
      </p:graphicFrame>
      <p:graphicFrame>
        <p:nvGraphicFramePr>
          <p:cNvPr id="61446" name="Object 28"/>
          <p:cNvGraphicFramePr>
            <a:graphicFrameLocks noChangeAspect="1"/>
          </p:cNvGraphicFramePr>
          <p:nvPr/>
        </p:nvGraphicFramePr>
        <p:xfrm>
          <a:off x="3024188" y="4346575"/>
          <a:ext cx="492125" cy="392113"/>
        </p:xfrm>
        <a:graphic>
          <a:graphicData uri="http://schemas.openxmlformats.org/presentationml/2006/ole">
            <p:oleObj spid="_x0000_s61446" name="Equation" r:id="rId7" imgW="190440" imgH="164880" progId="Equation.DSMT4">
              <p:embed/>
            </p:oleObj>
          </a:graphicData>
        </a:graphic>
      </p:graphicFrame>
      <p:graphicFrame>
        <p:nvGraphicFramePr>
          <p:cNvPr id="61447" name="Object 29"/>
          <p:cNvGraphicFramePr>
            <a:graphicFrameLocks noChangeAspect="1"/>
          </p:cNvGraphicFramePr>
          <p:nvPr/>
        </p:nvGraphicFramePr>
        <p:xfrm>
          <a:off x="520700" y="5167313"/>
          <a:ext cx="457200" cy="395287"/>
        </p:xfrm>
        <a:graphic>
          <a:graphicData uri="http://schemas.openxmlformats.org/presentationml/2006/ole">
            <p:oleObj spid="_x0000_s61447" name="Equation" r:id="rId8" imgW="190440" imgH="164880" progId="Equation.DSMT4">
              <p:embed/>
            </p:oleObj>
          </a:graphicData>
        </a:graphic>
      </p:graphicFrame>
      <p:sp>
        <p:nvSpPr>
          <p:cNvPr id="61496" name="Oval 30"/>
          <p:cNvSpPr>
            <a:spLocks noChangeArrowheads="1"/>
          </p:cNvSpPr>
          <p:nvPr/>
        </p:nvSpPr>
        <p:spPr bwMode="auto">
          <a:xfrm>
            <a:off x="1219200" y="38100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8" name="Object 31"/>
          <p:cNvGraphicFramePr>
            <a:graphicFrameLocks noChangeAspect="1"/>
          </p:cNvGraphicFramePr>
          <p:nvPr/>
        </p:nvGraphicFramePr>
        <p:xfrm>
          <a:off x="1981200" y="3276600"/>
          <a:ext cx="274638" cy="395288"/>
        </p:xfrm>
        <a:graphic>
          <a:graphicData uri="http://schemas.openxmlformats.org/presentationml/2006/ole">
            <p:oleObj spid="_x0000_s61448" name="Equation" r:id="rId9" imgW="114120" imgH="164880" progId="Equation.DSMT4">
              <p:embed/>
            </p:oleObj>
          </a:graphicData>
        </a:graphic>
      </p:graphicFrame>
      <p:sp>
        <p:nvSpPr>
          <p:cNvPr id="61497" name="Text Box 32"/>
          <p:cNvSpPr txBox="1">
            <a:spLocks noChangeArrowheads="1"/>
          </p:cNvSpPr>
          <p:nvPr/>
        </p:nvSpPr>
        <p:spPr bwMode="auto">
          <a:xfrm>
            <a:off x="0" y="504825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1498" name="Line 33"/>
          <p:cNvSpPr>
            <a:spLocks noChangeShapeType="1"/>
          </p:cNvSpPr>
          <p:nvPr/>
        </p:nvSpPr>
        <p:spPr bwMode="auto">
          <a:xfrm flipH="1">
            <a:off x="685800" y="4819650"/>
            <a:ext cx="76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99" name="Rectangle 34"/>
          <p:cNvSpPr>
            <a:spLocks noChangeArrowheads="1"/>
          </p:cNvSpPr>
          <p:nvPr/>
        </p:nvSpPr>
        <p:spPr bwMode="auto">
          <a:xfrm>
            <a:off x="4267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0" name="Rectangle 35"/>
          <p:cNvSpPr>
            <a:spLocks noChangeArrowheads="1"/>
          </p:cNvSpPr>
          <p:nvPr/>
        </p:nvSpPr>
        <p:spPr bwMode="auto">
          <a:xfrm>
            <a:off x="4800600" y="1600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1501" name="Rectangle 36"/>
          <p:cNvSpPr>
            <a:spLocks noChangeArrowheads="1"/>
          </p:cNvSpPr>
          <p:nvPr/>
        </p:nvSpPr>
        <p:spPr bwMode="auto">
          <a:xfrm>
            <a:off x="5334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2" name="Rectangle 37"/>
          <p:cNvSpPr>
            <a:spLocks noChangeArrowheads="1"/>
          </p:cNvSpPr>
          <p:nvPr/>
        </p:nvSpPr>
        <p:spPr bwMode="auto">
          <a:xfrm>
            <a:off x="5867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3" name="Rectangle 38"/>
          <p:cNvSpPr>
            <a:spLocks noChangeArrowheads="1"/>
          </p:cNvSpPr>
          <p:nvPr/>
        </p:nvSpPr>
        <p:spPr bwMode="auto">
          <a:xfrm>
            <a:off x="6400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4" name="Text Box 39"/>
          <p:cNvSpPr txBox="1">
            <a:spLocks noChangeArrowheads="1"/>
          </p:cNvSpPr>
          <p:nvPr/>
        </p:nvSpPr>
        <p:spPr bwMode="auto">
          <a:xfrm>
            <a:off x="4419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505" name="Text Box 40"/>
          <p:cNvSpPr txBox="1">
            <a:spLocks noChangeArrowheads="1"/>
          </p:cNvSpPr>
          <p:nvPr/>
        </p:nvSpPr>
        <p:spPr bwMode="auto">
          <a:xfrm>
            <a:off x="4953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06" name="Text Box 41"/>
          <p:cNvSpPr txBox="1">
            <a:spLocks noChangeArrowheads="1"/>
          </p:cNvSpPr>
          <p:nvPr/>
        </p:nvSpPr>
        <p:spPr bwMode="auto">
          <a:xfrm>
            <a:off x="5410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07" name="Text Box 42"/>
          <p:cNvSpPr txBox="1">
            <a:spLocks noChangeArrowheads="1"/>
          </p:cNvSpPr>
          <p:nvPr/>
        </p:nvSpPr>
        <p:spPr bwMode="auto">
          <a:xfrm>
            <a:off x="5943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08" name="Text Box 43"/>
          <p:cNvSpPr txBox="1">
            <a:spLocks noChangeArrowheads="1"/>
          </p:cNvSpPr>
          <p:nvPr/>
        </p:nvSpPr>
        <p:spPr bwMode="auto">
          <a:xfrm>
            <a:off x="6477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509" name="Line 44"/>
          <p:cNvSpPr>
            <a:spLocks noChangeShapeType="1"/>
          </p:cNvSpPr>
          <p:nvPr/>
        </p:nvSpPr>
        <p:spPr bwMode="auto">
          <a:xfrm>
            <a:off x="42672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0" name="Rectangle 45"/>
          <p:cNvSpPr>
            <a:spLocks noChangeArrowheads="1"/>
          </p:cNvSpPr>
          <p:nvPr/>
        </p:nvSpPr>
        <p:spPr bwMode="auto">
          <a:xfrm>
            <a:off x="6858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1" name="Rectangle 46"/>
          <p:cNvSpPr>
            <a:spLocks noChangeArrowheads="1"/>
          </p:cNvSpPr>
          <p:nvPr/>
        </p:nvSpPr>
        <p:spPr bwMode="auto">
          <a:xfrm>
            <a:off x="7391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2" name="Rectangle 47"/>
          <p:cNvSpPr>
            <a:spLocks noChangeArrowheads="1"/>
          </p:cNvSpPr>
          <p:nvPr/>
        </p:nvSpPr>
        <p:spPr bwMode="auto">
          <a:xfrm>
            <a:off x="7924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3" name="Line 48"/>
          <p:cNvSpPr>
            <a:spLocks noChangeShapeType="1"/>
          </p:cNvSpPr>
          <p:nvPr/>
        </p:nvSpPr>
        <p:spPr bwMode="auto">
          <a:xfrm>
            <a:off x="68580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4" name="Text Box 49"/>
          <p:cNvSpPr txBox="1">
            <a:spLocks noChangeArrowheads="1"/>
          </p:cNvSpPr>
          <p:nvPr/>
        </p:nvSpPr>
        <p:spPr bwMode="auto">
          <a:xfrm>
            <a:off x="7010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515" name="Text Box 50"/>
          <p:cNvSpPr txBox="1">
            <a:spLocks noChangeArrowheads="1"/>
          </p:cNvSpPr>
          <p:nvPr/>
        </p:nvSpPr>
        <p:spPr bwMode="auto">
          <a:xfrm>
            <a:off x="7467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1516" name="Text Box 51"/>
          <p:cNvSpPr txBox="1">
            <a:spLocks noChangeArrowheads="1"/>
          </p:cNvSpPr>
          <p:nvPr/>
        </p:nvSpPr>
        <p:spPr bwMode="auto">
          <a:xfrm>
            <a:off x="8001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1449" name="Object 52"/>
          <p:cNvGraphicFramePr>
            <a:graphicFrameLocks noChangeAspect="1"/>
          </p:cNvGraphicFramePr>
          <p:nvPr/>
        </p:nvGraphicFramePr>
        <p:xfrm>
          <a:off x="5943600" y="1676400"/>
          <a:ext cx="328613" cy="423863"/>
        </p:xfrm>
        <a:graphic>
          <a:graphicData uri="http://schemas.openxmlformats.org/presentationml/2006/ole">
            <p:oleObj spid="_x0000_s61449" name="Equation" r:id="rId10" imgW="126720" imgH="177480" progId="Equation.DSMT4">
              <p:embed/>
            </p:oleObj>
          </a:graphicData>
        </a:graphic>
      </p:graphicFrame>
      <p:graphicFrame>
        <p:nvGraphicFramePr>
          <p:cNvPr id="61450" name="Object 53"/>
          <p:cNvGraphicFramePr>
            <a:graphicFrameLocks noChangeAspect="1"/>
          </p:cNvGraphicFramePr>
          <p:nvPr/>
        </p:nvGraphicFramePr>
        <p:xfrm>
          <a:off x="5486400" y="1676400"/>
          <a:ext cx="295275" cy="393700"/>
        </p:xfrm>
        <a:graphic>
          <a:graphicData uri="http://schemas.openxmlformats.org/presentationml/2006/ole">
            <p:oleObj spid="_x0000_s61450" name="Equation" r:id="rId11" imgW="114120" imgH="164880" progId="Equation.DSMT4">
              <p:embed/>
            </p:oleObj>
          </a:graphicData>
        </a:graphic>
      </p:graphicFrame>
      <p:graphicFrame>
        <p:nvGraphicFramePr>
          <p:cNvPr id="61451" name="Object 54"/>
          <p:cNvGraphicFramePr>
            <a:graphicFrameLocks noChangeAspect="1"/>
          </p:cNvGraphicFramePr>
          <p:nvPr/>
        </p:nvGraphicFramePr>
        <p:xfrm>
          <a:off x="4876800" y="1676400"/>
          <a:ext cx="458788" cy="392113"/>
        </p:xfrm>
        <a:graphic>
          <a:graphicData uri="http://schemas.openxmlformats.org/presentationml/2006/ole">
            <p:oleObj spid="_x0000_s61451" name="Equation" r:id="rId12" imgW="177480" imgH="164880" progId="Equation.DSMT4">
              <p:embed/>
            </p:oleObj>
          </a:graphicData>
        </a:graphic>
      </p:graphicFrame>
      <p:graphicFrame>
        <p:nvGraphicFramePr>
          <p:cNvPr id="61452" name="Object 55"/>
          <p:cNvGraphicFramePr>
            <a:graphicFrameLocks noChangeAspect="1"/>
          </p:cNvGraphicFramePr>
          <p:nvPr/>
        </p:nvGraphicFramePr>
        <p:xfrm>
          <a:off x="6324600" y="1676400"/>
          <a:ext cx="492125" cy="392113"/>
        </p:xfrm>
        <a:graphic>
          <a:graphicData uri="http://schemas.openxmlformats.org/presentationml/2006/ole">
            <p:oleObj spid="_x0000_s61452" name="Equation" r:id="rId13" imgW="190440" imgH="164880" progId="Equation.DSMT4">
              <p:embed/>
            </p:oleObj>
          </a:graphicData>
        </a:graphic>
      </p:graphicFrame>
      <p:graphicFrame>
        <p:nvGraphicFramePr>
          <p:cNvPr id="61453" name="Object 56"/>
          <p:cNvGraphicFramePr>
            <a:graphicFrameLocks noChangeAspect="1"/>
          </p:cNvGraphicFramePr>
          <p:nvPr/>
        </p:nvGraphicFramePr>
        <p:xfrm>
          <a:off x="6858000" y="1676400"/>
          <a:ext cx="492125" cy="392113"/>
        </p:xfrm>
        <a:graphic>
          <a:graphicData uri="http://schemas.openxmlformats.org/presentationml/2006/ole">
            <p:oleObj spid="_x0000_s61453" name="Equation" r:id="rId14" imgW="190440" imgH="164880" progId="Equation.DSMT4">
              <p:embed/>
            </p:oleObj>
          </a:graphicData>
        </a:graphic>
      </p:graphicFrame>
      <p:graphicFrame>
        <p:nvGraphicFramePr>
          <p:cNvPr id="61454" name="Object 57"/>
          <p:cNvGraphicFramePr>
            <a:graphicFrameLocks noChangeAspect="1"/>
          </p:cNvGraphicFramePr>
          <p:nvPr/>
        </p:nvGraphicFramePr>
        <p:xfrm>
          <a:off x="7391400" y="1676400"/>
          <a:ext cx="492125" cy="392113"/>
        </p:xfrm>
        <a:graphic>
          <a:graphicData uri="http://schemas.openxmlformats.org/presentationml/2006/ole">
            <p:oleObj spid="_x0000_s61454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61455" name="Object 58"/>
          <p:cNvGraphicFramePr>
            <a:graphicFrameLocks noChangeAspect="1"/>
          </p:cNvGraphicFramePr>
          <p:nvPr/>
        </p:nvGraphicFramePr>
        <p:xfrm>
          <a:off x="7924800" y="1752600"/>
          <a:ext cx="457200" cy="395288"/>
        </p:xfrm>
        <a:graphic>
          <a:graphicData uri="http://schemas.openxmlformats.org/presentationml/2006/ole">
            <p:oleObj spid="_x0000_s61455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61456" name="Object 59"/>
          <p:cNvGraphicFramePr>
            <a:graphicFrameLocks noChangeAspect="1"/>
          </p:cNvGraphicFramePr>
          <p:nvPr/>
        </p:nvGraphicFramePr>
        <p:xfrm>
          <a:off x="4419600" y="1676400"/>
          <a:ext cx="274638" cy="395288"/>
        </p:xfrm>
        <a:graphic>
          <a:graphicData uri="http://schemas.openxmlformats.org/presentationml/2006/ole">
            <p:oleObj spid="_x0000_s61456" name="Equation" r:id="rId17" imgW="114120" imgH="164880" progId="Equation.DSMT4">
              <p:embed/>
            </p:oleObj>
          </a:graphicData>
        </a:graphic>
      </p:graphicFrame>
      <p:cxnSp>
        <p:nvCxnSpPr>
          <p:cNvPr id="61517" name="AutoShape 60"/>
          <p:cNvCxnSpPr>
            <a:cxnSpLocks noChangeShapeType="1"/>
            <a:stCxn id="61500" idx="2"/>
            <a:endCxn id="61502" idx="2"/>
          </p:cNvCxnSpPr>
          <p:nvPr/>
        </p:nvCxnSpPr>
        <p:spPr bwMode="auto">
          <a:xfrm rot="16200000" flipH="1">
            <a:off x="5599906" y="1600994"/>
            <a:ext cx="1588" cy="10668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518" name="Line 61"/>
          <p:cNvSpPr>
            <a:spLocks noChangeShapeType="1"/>
          </p:cNvSpPr>
          <p:nvPr/>
        </p:nvSpPr>
        <p:spPr bwMode="auto">
          <a:xfrm flipV="1">
            <a:off x="627063" y="2108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9" name="Line 62"/>
          <p:cNvSpPr>
            <a:spLocks noChangeShapeType="1"/>
          </p:cNvSpPr>
          <p:nvPr/>
        </p:nvSpPr>
        <p:spPr bwMode="auto">
          <a:xfrm flipV="1">
            <a:off x="2459038" y="1433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0" name="Line 63"/>
          <p:cNvSpPr>
            <a:spLocks noChangeShapeType="1"/>
          </p:cNvSpPr>
          <p:nvPr/>
        </p:nvSpPr>
        <p:spPr bwMode="auto">
          <a:xfrm flipH="1" flipV="1">
            <a:off x="2154238" y="814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1" name="Line 64"/>
          <p:cNvSpPr>
            <a:spLocks noChangeShapeType="1"/>
          </p:cNvSpPr>
          <p:nvPr/>
        </p:nvSpPr>
        <p:spPr bwMode="auto">
          <a:xfrm flipV="1">
            <a:off x="811213" y="1376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2" name="Line 65"/>
          <p:cNvSpPr>
            <a:spLocks noChangeShapeType="1"/>
          </p:cNvSpPr>
          <p:nvPr/>
        </p:nvSpPr>
        <p:spPr bwMode="auto">
          <a:xfrm flipH="1" flipV="1">
            <a:off x="1420813" y="1376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3" name="Line 66"/>
          <p:cNvSpPr>
            <a:spLocks noChangeShapeType="1"/>
          </p:cNvSpPr>
          <p:nvPr/>
        </p:nvSpPr>
        <p:spPr bwMode="auto">
          <a:xfrm flipH="1" flipV="1">
            <a:off x="2643188" y="1376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4" name="Line 67"/>
          <p:cNvSpPr>
            <a:spLocks noChangeShapeType="1"/>
          </p:cNvSpPr>
          <p:nvPr/>
        </p:nvSpPr>
        <p:spPr bwMode="auto">
          <a:xfrm flipV="1">
            <a:off x="1360488" y="814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5" name="Oval 68"/>
          <p:cNvSpPr>
            <a:spLocks noChangeArrowheads="1"/>
          </p:cNvSpPr>
          <p:nvPr/>
        </p:nvSpPr>
        <p:spPr bwMode="auto">
          <a:xfrm>
            <a:off x="1849438" y="646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6" name="Oval 69"/>
          <p:cNvSpPr>
            <a:spLocks noChangeArrowheads="1"/>
          </p:cNvSpPr>
          <p:nvPr/>
        </p:nvSpPr>
        <p:spPr bwMode="auto">
          <a:xfrm>
            <a:off x="749300" y="1905000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7" name="Oval 70"/>
          <p:cNvSpPr>
            <a:spLocks noChangeArrowheads="1"/>
          </p:cNvSpPr>
          <p:nvPr/>
        </p:nvSpPr>
        <p:spPr bwMode="auto">
          <a:xfrm>
            <a:off x="1727200" y="1882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8" name="Oval 71"/>
          <p:cNvSpPr>
            <a:spLocks noChangeArrowheads="1"/>
          </p:cNvSpPr>
          <p:nvPr/>
        </p:nvSpPr>
        <p:spPr bwMode="auto">
          <a:xfrm>
            <a:off x="2336800" y="1208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9" name="Text Box 72"/>
          <p:cNvSpPr txBox="1">
            <a:spLocks noChangeArrowheads="1"/>
          </p:cNvSpPr>
          <p:nvPr/>
        </p:nvSpPr>
        <p:spPr bwMode="auto">
          <a:xfrm>
            <a:off x="825500" y="83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1530" name="Text Box 73"/>
          <p:cNvSpPr txBox="1">
            <a:spLocks noChangeArrowheads="1"/>
          </p:cNvSpPr>
          <p:nvPr/>
        </p:nvSpPr>
        <p:spPr bwMode="auto">
          <a:xfrm>
            <a:off x="1511300" y="381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1531" name="Text Box 74"/>
          <p:cNvSpPr txBox="1">
            <a:spLocks noChangeArrowheads="1"/>
          </p:cNvSpPr>
          <p:nvPr/>
        </p:nvSpPr>
        <p:spPr bwMode="auto">
          <a:xfrm>
            <a:off x="2730500" y="914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1532" name="Text Box 75"/>
          <p:cNvSpPr txBox="1">
            <a:spLocks noChangeArrowheads="1"/>
          </p:cNvSpPr>
          <p:nvPr/>
        </p:nvSpPr>
        <p:spPr bwMode="auto">
          <a:xfrm>
            <a:off x="368300" y="160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1533" name="Text Box 76"/>
          <p:cNvSpPr txBox="1">
            <a:spLocks noChangeArrowheads="1"/>
          </p:cNvSpPr>
          <p:nvPr/>
        </p:nvSpPr>
        <p:spPr bwMode="auto">
          <a:xfrm>
            <a:off x="12827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1457" name="Object 77"/>
          <p:cNvGraphicFramePr>
            <a:graphicFrameLocks noChangeAspect="1"/>
          </p:cNvGraphicFramePr>
          <p:nvPr/>
        </p:nvGraphicFramePr>
        <p:xfrm>
          <a:off x="825500" y="1905000"/>
          <a:ext cx="328613" cy="423863"/>
        </p:xfrm>
        <a:graphic>
          <a:graphicData uri="http://schemas.openxmlformats.org/presentationml/2006/ole">
            <p:oleObj spid="_x0000_s61457" name="Equation" r:id="rId18" imgW="126720" imgH="177480" progId="Equation.DSMT4">
              <p:embed/>
            </p:oleObj>
          </a:graphicData>
        </a:graphic>
      </p:graphicFrame>
      <p:graphicFrame>
        <p:nvGraphicFramePr>
          <p:cNvPr id="61458" name="Object 78"/>
          <p:cNvGraphicFramePr>
            <a:graphicFrameLocks noChangeAspect="1"/>
          </p:cNvGraphicFramePr>
          <p:nvPr/>
        </p:nvGraphicFramePr>
        <p:xfrm>
          <a:off x="2459038" y="1208088"/>
          <a:ext cx="295275" cy="393700"/>
        </p:xfrm>
        <a:graphic>
          <a:graphicData uri="http://schemas.openxmlformats.org/presentationml/2006/ole">
            <p:oleObj spid="_x0000_s61458" name="Equation" r:id="rId19" imgW="114120" imgH="164880" progId="Equation.DSMT4">
              <p:embed/>
            </p:oleObj>
          </a:graphicData>
        </a:graphic>
      </p:graphicFrame>
      <p:sp>
        <p:nvSpPr>
          <p:cNvPr id="61534" name="Oval 79"/>
          <p:cNvSpPr>
            <a:spLocks noChangeArrowheads="1"/>
          </p:cNvSpPr>
          <p:nvPr/>
        </p:nvSpPr>
        <p:spPr bwMode="auto">
          <a:xfrm>
            <a:off x="3009900" y="1825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5" name="Oval 80"/>
          <p:cNvSpPr>
            <a:spLocks noChangeArrowheads="1"/>
          </p:cNvSpPr>
          <p:nvPr/>
        </p:nvSpPr>
        <p:spPr bwMode="auto">
          <a:xfrm>
            <a:off x="2276475" y="1882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6" name="Text Box 81"/>
          <p:cNvSpPr txBox="1">
            <a:spLocks noChangeArrowheads="1"/>
          </p:cNvSpPr>
          <p:nvPr/>
        </p:nvSpPr>
        <p:spPr bwMode="auto">
          <a:xfrm>
            <a:off x="2044700" y="160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1537" name="Text Box 82"/>
          <p:cNvSpPr txBox="1">
            <a:spLocks noChangeArrowheads="1"/>
          </p:cNvSpPr>
          <p:nvPr/>
        </p:nvSpPr>
        <p:spPr bwMode="auto">
          <a:xfrm>
            <a:off x="32639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1538" name="Oval 83"/>
          <p:cNvSpPr>
            <a:spLocks noChangeArrowheads="1"/>
          </p:cNvSpPr>
          <p:nvPr/>
        </p:nvSpPr>
        <p:spPr bwMode="auto">
          <a:xfrm>
            <a:off x="444500" y="2557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59" name="Object 84"/>
          <p:cNvGraphicFramePr>
            <a:graphicFrameLocks noChangeAspect="1"/>
          </p:cNvGraphicFramePr>
          <p:nvPr/>
        </p:nvGraphicFramePr>
        <p:xfrm>
          <a:off x="2276475" y="1882775"/>
          <a:ext cx="492125" cy="392113"/>
        </p:xfrm>
        <a:graphic>
          <a:graphicData uri="http://schemas.openxmlformats.org/presentationml/2006/ole">
            <p:oleObj spid="_x0000_s61459" name="Equation" r:id="rId20" imgW="190440" imgH="164880" progId="Equation.DSMT4">
              <p:embed/>
            </p:oleObj>
          </a:graphicData>
        </a:graphic>
      </p:graphicFrame>
      <p:graphicFrame>
        <p:nvGraphicFramePr>
          <p:cNvPr id="61460" name="Object 85"/>
          <p:cNvGraphicFramePr>
            <a:graphicFrameLocks noChangeAspect="1"/>
          </p:cNvGraphicFramePr>
          <p:nvPr/>
        </p:nvGraphicFramePr>
        <p:xfrm>
          <a:off x="1665288" y="1882775"/>
          <a:ext cx="492125" cy="392113"/>
        </p:xfrm>
        <a:graphic>
          <a:graphicData uri="http://schemas.openxmlformats.org/presentationml/2006/ole">
            <p:oleObj spid="_x0000_s61460" name="Equation" r:id="rId21" imgW="190440" imgH="164880" progId="Equation.DSMT4">
              <p:embed/>
            </p:oleObj>
          </a:graphicData>
        </a:graphic>
      </p:graphicFrame>
      <p:graphicFrame>
        <p:nvGraphicFramePr>
          <p:cNvPr id="61461" name="Object 86"/>
          <p:cNvGraphicFramePr>
            <a:graphicFrameLocks noChangeAspect="1"/>
          </p:cNvGraphicFramePr>
          <p:nvPr/>
        </p:nvGraphicFramePr>
        <p:xfrm>
          <a:off x="2947988" y="1770063"/>
          <a:ext cx="492125" cy="392112"/>
        </p:xfrm>
        <a:graphic>
          <a:graphicData uri="http://schemas.openxmlformats.org/presentationml/2006/ole">
            <p:oleObj spid="_x0000_s61461" name="Equation" r:id="rId22" imgW="190440" imgH="164880" progId="Equation.DSMT4">
              <p:embed/>
            </p:oleObj>
          </a:graphicData>
        </a:graphic>
      </p:graphicFrame>
      <p:sp>
        <p:nvSpPr>
          <p:cNvPr id="61539" name="Oval 87"/>
          <p:cNvSpPr>
            <a:spLocks noChangeArrowheads="1"/>
          </p:cNvSpPr>
          <p:nvPr/>
        </p:nvSpPr>
        <p:spPr bwMode="auto">
          <a:xfrm>
            <a:off x="1282700" y="12192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62" name="Object 88"/>
          <p:cNvGraphicFramePr>
            <a:graphicFrameLocks noChangeAspect="1"/>
          </p:cNvGraphicFramePr>
          <p:nvPr/>
        </p:nvGraphicFramePr>
        <p:xfrm>
          <a:off x="1905000" y="609600"/>
          <a:ext cx="274638" cy="395288"/>
        </p:xfrm>
        <a:graphic>
          <a:graphicData uri="http://schemas.openxmlformats.org/presentationml/2006/ole">
            <p:oleObj spid="_x0000_s61462" name="Equation" r:id="rId23" imgW="114120" imgH="164880" progId="Equation.DSMT4">
              <p:embed/>
            </p:oleObj>
          </a:graphicData>
        </a:graphic>
      </p:graphicFrame>
      <p:sp>
        <p:nvSpPr>
          <p:cNvPr id="61540" name="Text Box 89"/>
          <p:cNvSpPr txBox="1">
            <a:spLocks noChangeArrowheads="1"/>
          </p:cNvSpPr>
          <p:nvPr/>
        </p:nvSpPr>
        <p:spPr bwMode="auto">
          <a:xfrm>
            <a:off x="152400" y="224313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1541" name="Line 90"/>
          <p:cNvSpPr>
            <a:spLocks noChangeShapeType="1"/>
          </p:cNvSpPr>
          <p:nvPr/>
        </p:nvSpPr>
        <p:spPr bwMode="auto">
          <a:xfrm flipH="1">
            <a:off x="914400" y="15240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1463" name="Object 91"/>
          <p:cNvGraphicFramePr>
            <a:graphicFrameLocks noChangeAspect="1"/>
          </p:cNvGraphicFramePr>
          <p:nvPr/>
        </p:nvGraphicFramePr>
        <p:xfrm>
          <a:off x="1295400" y="1219200"/>
          <a:ext cx="452438" cy="387350"/>
        </p:xfrm>
        <a:graphic>
          <a:graphicData uri="http://schemas.openxmlformats.org/presentationml/2006/ole">
            <p:oleObj spid="_x0000_s61463" name="Equation" r:id="rId24" imgW="177480" imgH="164880" progId="Equation.DSMT4">
              <p:embed/>
            </p:oleObj>
          </a:graphicData>
        </a:graphic>
      </p:graphicFrame>
      <p:graphicFrame>
        <p:nvGraphicFramePr>
          <p:cNvPr id="61464" name="Object 92"/>
          <p:cNvGraphicFramePr>
            <a:graphicFrameLocks noChangeAspect="1"/>
          </p:cNvGraphicFramePr>
          <p:nvPr/>
        </p:nvGraphicFramePr>
        <p:xfrm>
          <a:off x="1371600" y="3733800"/>
          <a:ext cx="328613" cy="423863"/>
        </p:xfrm>
        <a:graphic>
          <a:graphicData uri="http://schemas.openxmlformats.org/presentationml/2006/ole">
            <p:oleObj spid="_x0000_s61464" name="Equation" r:id="rId25" imgW="126720" imgH="177480" progId="Equation.DSMT4">
              <p:embed/>
            </p:oleObj>
          </a:graphicData>
        </a:graphic>
      </p:graphicFrame>
      <p:sp>
        <p:nvSpPr>
          <p:cNvPr id="61542" name="Line 93"/>
          <p:cNvSpPr>
            <a:spLocks noChangeShapeType="1"/>
          </p:cNvSpPr>
          <p:nvPr/>
        </p:nvSpPr>
        <p:spPr bwMode="auto">
          <a:xfrm flipH="1" flipV="1">
            <a:off x="609600" y="48768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43" name="Rectangle 94"/>
          <p:cNvSpPr>
            <a:spLocks noChangeArrowheads="1"/>
          </p:cNvSpPr>
          <p:nvPr/>
        </p:nvSpPr>
        <p:spPr bwMode="auto">
          <a:xfrm>
            <a:off x="42672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4" name="Rectangle 95"/>
          <p:cNvSpPr>
            <a:spLocks noChangeArrowheads="1"/>
          </p:cNvSpPr>
          <p:nvPr/>
        </p:nvSpPr>
        <p:spPr bwMode="auto">
          <a:xfrm>
            <a:off x="48006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1545" name="Rectangle 96"/>
          <p:cNvSpPr>
            <a:spLocks noChangeArrowheads="1"/>
          </p:cNvSpPr>
          <p:nvPr/>
        </p:nvSpPr>
        <p:spPr bwMode="auto">
          <a:xfrm>
            <a:off x="53340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6" name="Rectangle 97"/>
          <p:cNvSpPr>
            <a:spLocks noChangeArrowheads="1"/>
          </p:cNvSpPr>
          <p:nvPr/>
        </p:nvSpPr>
        <p:spPr bwMode="auto">
          <a:xfrm>
            <a:off x="5867400" y="41148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7" name="Rectangle 98"/>
          <p:cNvSpPr>
            <a:spLocks noChangeArrowheads="1"/>
          </p:cNvSpPr>
          <p:nvPr/>
        </p:nvSpPr>
        <p:spPr bwMode="auto">
          <a:xfrm>
            <a:off x="64008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8" name="Text Box 99"/>
          <p:cNvSpPr txBox="1">
            <a:spLocks noChangeArrowheads="1"/>
          </p:cNvSpPr>
          <p:nvPr/>
        </p:nvSpPr>
        <p:spPr bwMode="auto">
          <a:xfrm>
            <a:off x="44196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549" name="Text Box 100"/>
          <p:cNvSpPr txBox="1">
            <a:spLocks noChangeArrowheads="1"/>
          </p:cNvSpPr>
          <p:nvPr/>
        </p:nvSpPr>
        <p:spPr bwMode="auto">
          <a:xfrm>
            <a:off x="4953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50" name="Text Box 101"/>
          <p:cNvSpPr txBox="1">
            <a:spLocks noChangeArrowheads="1"/>
          </p:cNvSpPr>
          <p:nvPr/>
        </p:nvSpPr>
        <p:spPr bwMode="auto">
          <a:xfrm>
            <a:off x="54102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51" name="Text Box 102"/>
          <p:cNvSpPr txBox="1">
            <a:spLocks noChangeArrowheads="1"/>
          </p:cNvSpPr>
          <p:nvPr/>
        </p:nvSpPr>
        <p:spPr bwMode="auto">
          <a:xfrm>
            <a:off x="5943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52" name="Text Box 103"/>
          <p:cNvSpPr txBox="1">
            <a:spLocks noChangeArrowheads="1"/>
          </p:cNvSpPr>
          <p:nvPr/>
        </p:nvSpPr>
        <p:spPr bwMode="auto">
          <a:xfrm>
            <a:off x="6477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553" name="Line 104"/>
          <p:cNvSpPr>
            <a:spLocks noChangeShapeType="1"/>
          </p:cNvSpPr>
          <p:nvPr/>
        </p:nvSpPr>
        <p:spPr bwMode="auto">
          <a:xfrm>
            <a:off x="4267200" y="4114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4" name="Rectangle 105"/>
          <p:cNvSpPr>
            <a:spLocks noChangeArrowheads="1"/>
          </p:cNvSpPr>
          <p:nvPr/>
        </p:nvSpPr>
        <p:spPr bwMode="auto">
          <a:xfrm>
            <a:off x="68580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5" name="Rectangle 106"/>
          <p:cNvSpPr>
            <a:spLocks noChangeArrowheads="1"/>
          </p:cNvSpPr>
          <p:nvPr/>
        </p:nvSpPr>
        <p:spPr bwMode="auto">
          <a:xfrm>
            <a:off x="73914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6" name="Rectangle 107"/>
          <p:cNvSpPr>
            <a:spLocks noChangeArrowheads="1"/>
          </p:cNvSpPr>
          <p:nvPr/>
        </p:nvSpPr>
        <p:spPr bwMode="auto">
          <a:xfrm>
            <a:off x="79248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7" name="Line 108"/>
          <p:cNvSpPr>
            <a:spLocks noChangeShapeType="1"/>
          </p:cNvSpPr>
          <p:nvPr/>
        </p:nvSpPr>
        <p:spPr bwMode="auto">
          <a:xfrm>
            <a:off x="6858000" y="4114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8" name="Text Box 109"/>
          <p:cNvSpPr txBox="1">
            <a:spLocks noChangeArrowheads="1"/>
          </p:cNvSpPr>
          <p:nvPr/>
        </p:nvSpPr>
        <p:spPr bwMode="auto">
          <a:xfrm>
            <a:off x="70104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559" name="Text Box 110"/>
          <p:cNvSpPr txBox="1">
            <a:spLocks noChangeArrowheads="1"/>
          </p:cNvSpPr>
          <p:nvPr/>
        </p:nvSpPr>
        <p:spPr bwMode="auto">
          <a:xfrm>
            <a:off x="7467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1560" name="Text Box 111"/>
          <p:cNvSpPr txBox="1">
            <a:spLocks noChangeArrowheads="1"/>
          </p:cNvSpPr>
          <p:nvPr/>
        </p:nvSpPr>
        <p:spPr bwMode="auto">
          <a:xfrm>
            <a:off x="8001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1465" name="Object 112"/>
          <p:cNvGraphicFramePr>
            <a:graphicFrameLocks noChangeAspect="1"/>
          </p:cNvGraphicFramePr>
          <p:nvPr/>
        </p:nvGraphicFramePr>
        <p:xfrm>
          <a:off x="4876800" y="4191000"/>
          <a:ext cx="328613" cy="423863"/>
        </p:xfrm>
        <a:graphic>
          <a:graphicData uri="http://schemas.openxmlformats.org/presentationml/2006/ole">
            <p:oleObj spid="_x0000_s61465" name="Equation" r:id="rId26" imgW="126720" imgH="177480" progId="Equation.DSMT4">
              <p:embed/>
            </p:oleObj>
          </a:graphicData>
        </a:graphic>
      </p:graphicFrame>
      <p:graphicFrame>
        <p:nvGraphicFramePr>
          <p:cNvPr id="61466" name="Object 113"/>
          <p:cNvGraphicFramePr>
            <a:graphicFrameLocks noChangeAspect="1"/>
          </p:cNvGraphicFramePr>
          <p:nvPr/>
        </p:nvGraphicFramePr>
        <p:xfrm>
          <a:off x="5486400" y="4191000"/>
          <a:ext cx="295275" cy="393700"/>
        </p:xfrm>
        <a:graphic>
          <a:graphicData uri="http://schemas.openxmlformats.org/presentationml/2006/ole">
            <p:oleObj spid="_x0000_s61466" name="Equation" r:id="rId27" imgW="114120" imgH="164880" progId="Equation.DSMT4">
              <p:embed/>
            </p:oleObj>
          </a:graphicData>
        </a:graphic>
      </p:graphicFrame>
      <p:graphicFrame>
        <p:nvGraphicFramePr>
          <p:cNvPr id="61467" name="Object 114"/>
          <p:cNvGraphicFramePr>
            <a:graphicFrameLocks noChangeAspect="1"/>
          </p:cNvGraphicFramePr>
          <p:nvPr/>
        </p:nvGraphicFramePr>
        <p:xfrm>
          <a:off x="5867400" y="4191000"/>
          <a:ext cx="458788" cy="392113"/>
        </p:xfrm>
        <a:graphic>
          <a:graphicData uri="http://schemas.openxmlformats.org/presentationml/2006/ole">
            <p:oleObj spid="_x0000_s61467" name="Equation" r:id="rId28" imgW="177480" imgH="164880" progId="Equation.DSMT4">
              <p:embed/>
            </p:oleObj>
          </a:graphicData>
        </a:graphic>
      </p:graphicFrame>
      <p:graphicFrame>
        <p:nvGraphicFramePr>
          <p:cNvPr id="61468" name="Object 115"/>
          <p:cNvGraphicFramePr>
            <a:graphicFrameLocks noChangeAspect="1"/>
          </p:cNvGraphicFramePr>
          <p:nvPr/>
        </p:nvGraphicFramePr>
        <p:xfrm>
          <a:off x="6324600" y="4191000"/>
          <a:ext cx="492125" cy="392113"/>
        </p:xfrm>
        <a:graphic>
          <a:graphicData uri="http://schemas.openxmlformats.org/presentationml/2006/ole">
            <p:oleObj spid="_x0000_s61468" name="Equation" r:id="rId29" imgW="190440" imgH="164880" progId="Equation.DSMT4">
              <p:embed/>
            </p:oleObj>
          </a:graphicData>
        </a:graphic>
      </p:graphicFrame>
      <p:graphicFrame>
        <p:nvGraphicFramePr>
          <p:cNvPr id="61469" name="Object 116"/>
          <p:cNvGraphicFramePr>
            <a:graphicFrameLocks noChangeAspect="1"/>
          </p:cNvGraphicFramePr>
          <p:nvPr/>
        </p:nvGraphicFramePr>
        <p:xfrm>
          <a:off x="6858000" y="4191000"/>
          <a:ext cx="492125" cy="392113"/>
        </p:xfrm>
        <a:graphic>
          <a:graphicData uri="http://schemas.openxmlformats.org/presentationml/2006/ole">
            <p:oleObj spid="_x0000_s61469" name="Equation" r:id="rId30" imgW="190440" imgH="164880" progId="Equation.DSMT4">
              <p:embed/>
            </p:oleObj>
          </a:graphicData>
        </a:graphic>
      </p:graphicFrame>
      <p:graphicFrame>
        <p:nvGraphicFramePr>
          <p:cNvPr id="61470" name="Object 117"/>
          <p:cNvGraphicFramePr>
            <a:graphicFrameLocks noChangeAspect="1"/>
          </p:cNvGraphicFramePr>
          <p:nvPr/>
        </p:nvGraphicFramePr>
        <p:xfrm>
          <a:off x="7391400" y="4191000"/>
          <a:ext cx="492125" cy="392113"/>
        </p:xfrm>
        <a:graphic>
          <a:graphicData uri="http://schemas.openxmlformats.org/presentationml/2006/ole">
            <p:oleObj spid="_x0000_s61470" name="Equation" r:id="rId31" imgW="190440" imgH="164880" progId="Equation.DSMT4">
              <p:embed/>
            </p:oleObj>
          </a:graphicData>
        </a:graphic>
      </p:graphicFrame>
      <p:graphicFrame>
        <p:nvGraphicFramePr>
          <p:cNvPr id="61471" name="Object 118"/>
          <p:cNvGraphicFramePr>
            <a:graphicFrameLocks noChangeAspect="1"/>
          </p:cNvGraphicFramePr>
          <p:nvPr/>
        </p:nvGraphicFramePr>
        <p:xfrm>
          <a:off x="7924800" y="4267200"/>
          <a:ext cx="457200" cy="395288"/>
        </p:xfrm>
        <a:graphic>
          <a:graphicData uri="http://schemas.openxmlformats.org/presentationml/2006/ole">
            <p:oleObj spid="_x0000_s61471" name="Equation" r:id="rId32" imgW="190440" imgH="164880" progId="Equation.DSMT4">
              <p:embed/>
            </p:oleObj>
          </a:graphicData>
        </a:graphic>
      </p:graphicFrame>
      <p:graphicFrame>
        <p:nvGraphicFramePr>
          <p:cNvPr id="61472" name="Object 119"/>
          <p:cNvGraphicFramePr>
            <a:graphicFrameLocks noChangeAspect="1"/>
          </p:cNvGraphicFramePr>
          <p:nvPr/>
        </p:nvGraphicFramePr>
        <p:xfrm>
          <a:off x="4419600" y="4191000"/>
          <a:ext cx="274638" cy="395288"/>
        </p:xfrm>
        <a:graphic>
          <a:graphicData uri="http://schemas.openxmlformats.org/presentationml/2006/ole">
            <p:oleObj spid="_x0000_s61472" name="Equation" r:id="rId33" imgW="114120" imgH="164880" progId="Equation.DSMT4">
              <p:embed/>
            </p:oleObj>
          </a:graphicData>
        </a:graphic>
      </p:graphicFrame>
      <p:cxnSp>
        <p:nvCxnSpPr>
          <p:cNvPr id="61561" name="AutoShape 120"/>
          <p:cNvCxnSpPr>
            <a:cxnSpLocks noChangeShapeType="1"/>
            <a:stCxn id="61546" idx="2"/>
            <a:endCxn id="61556" idx="2"/>
          </p:cNvCxnSpPr>
          <p:nvPr/>
        </p:nvCxnSpPr>
        <p:spPr bwMode="auto">
          <a:xfrm rot="16200000" flipH="1">
            <a:off x="7162006" y="3620294"/>
            <a:ext cx="1588" cy="2057400"/>
          </a:xfrm>
          <a:prstGeom prst="curvedConnector3">
            <a:avLst>
              <a:gd name="adj1" fmla="val 36999986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562" name="Line 121"/>
          <p:cNvSpPr>
            <a:spLocks noChangeShapeType="1"/>
          </p:cNvSpPr>
          <p:nvPr/>
        </p:nvSpPr>
        <p:spPr bwMode="auto">
          <a:xfrm>
            <a:off x="7086600" y="5029200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63" name="Text Box 122"/>
          <p:cNvSpPr txBox="1">
            <a:spLocks noChangeArrowheads="1"/>
          </p:cNvSpPr>
          <p:nvPr/>
        </p:nvSpPr>
        <p:spPr bwMode="auto">
          <a:xfrm>
            <a:off x="974725" y="60404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削除終了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BE2426-1FD8-47A3-BACD-BB4B6D968F40}" type="slidenum">
              <a:rPr lang="en-US" altLang="ja-JP" smtClean="0"/>
              <a:pPr/>
              <a:t>122</a:t>
            </a:fld>
            <a:endParaRPr lang="en-US" altLang="ja-JP" smtClean="0"/>
          </a:p>
        </p:txBody>
      </p:sp>
      <p:sp>
        <p:nvSpPr>
          <p:cNvPr id="62468" name="Line 2"/>
          <p:cNvSpPr>
            <a:spLocks noChangeShapeType="1"/>
          </p:cNvSpPr>
          <p:nvPr/>
        </p:nvSpPr>
        <p:spPr bwMode="auto">
          <a:xfrm>
            <a:off x="6781800" y="5257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69" name="Line 3"/>
          <p:cNvSpPr>
            <a:spLocks noChangeShapeType="1"/>
          </p:cNvSpPr>
          <p:nvPr/>
        </p:nvSpPr>
        <p:spPr bwMode="auto">
          <a:xfrm flipH="1">
            <a:off x="6629400" y="38100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ヒープソートの動き前半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（ヒープへ値挿入）</a:t>
            </a: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381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2" name="Rectangle 6"/>
          <p:cNvSpPr>
            <a:spLocks noChangeArrowheads="1"/>
          </p:cNvSpPr>
          <p:nvPr/>
        </p:nvSpPr>
        <p:spPr bwMode="auto">
          <a:xfrm>
            <a:off x="914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3" name="Rectangle 7"/>
          <p:cNvSpPr>
            <a:spLocks noChangeArrowheads="1"/>
          </p:cNvSpPr>
          <p:nvPr/>
        </p:nvSpPr>
        <p:spPr bwMode="auto">
          <a:xfrm>
            <a:off x="1447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1981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2514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3048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3581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8" name="Rectangle 12"/>
          <p:cNvSpPr>
            <a:spLocks noChangeArrowheads="1"/>
          </p:cNvSpPr>
          <p:nvPr/>
        </p:nvSpPr>
        <p:spPr bwMode="auto">
          <a:xfrm>
            <a:off x="4114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9" name="Text Box 13"/>
          <p:cNvSpPr txBox="1">
            <a:spLocks noChangeArrowheads="1"/>
          </p:cNvSpPr>
          <p:nvPr/>
        </p:nvSpPr>
        <p:spPr bwMode="auto">
          <a:xfrm>
            <a:off x="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2480" name="Text Box 14"/>
          <p:cNvSpPr txBox="1">
            <a:spLocks noChangeArrowheads="1"/>
          </p:cNvSpPr>
          <p:nvPr/>
        </p:nvSpPr>
        <p:spPr bwMode="auto">
          <a:xfrm>
            <a:off x="5334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1066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82" name="Text Box 16"/>
          <p:cNvSpPr txBox="1">
            <a:spLocks noChangeArrowheads="1"/>
          </p:cNvSpPr>
          <p:nvPr/>
        </p:nvSpPr>
        <p:spPr bwMode="auto">
          <a:xfrm>
            <a:off x="15240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2057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484" name="Text Box 18"/>
          <p:cNvSpPr txBox="1">
            <a:spLocks noChangeArrowheads="1"/>
          </p:cNvSpPr>
          <p:nvPr/>
        </p:nvSpPr>
        <p:spPr bwMode="auto">
          <a:xfrm>
            <a:off x="2590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485" name="Text Box 19"/>
          <p:cNvSpPr txBox="1">
            <a:spLocks noChangeArrowheads="1"/>
          </p:cNvSpPr>
          <p:nvPr/>
        </p:nvSpPr>
        <p:spPr bwMode="auto">
          <a:xfrm>
            <a:off x="3200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486" name="Text Box 20"/>
          <p:cNvSpPr txBox="1">
            <a:spLocks noChangeArrowheads="1"/>
          </p:cNvSpPr>
          <p:nvPr/>
        </p:nvSpPr>
        <p:spPr bwMode="auto">
          <a:xfrm>
            <a:off x="41910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2487" name="Text Box 21"/>
          <p:cNvSpPr txBox="1">
            <a:spLocks noChangeArrowheads="1"/>
          </p:cNvSpPr>
          <p:nvPr/>
        </p:nvSpPr>
        <p:spPr bwMode="auto">
          <a:xfrm>
            <a:off x="3657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488" name="Text Box 22"/>
          <p:cNvSpPr txBox="1">
            <a:spLocks noChangeArrowheads="1"/>
          </p:cNvSpPr>
          <p:nvPr/>
        </p:nvSpPr>
        <p:spPr bwMode="auto">
          <a:xfrm>
            <a:off x="4572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62489" name="Text Box 23"/>
          <p:cNvSpPr txBox="1">
            <a:spLocks noChangeArrowheads="1"/>
          </p:cNvSpPr>
          <p:nvPr/>
        </p:nvSpPr>
        <p:spPr bwMode="auto">
          <a:xfrm>
            <a:off x="990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490" name="Text Box 24"/>
          <p:cNvSpPr txBox="1">
            <a:spLocks noChangeArrowheads="1"/>
          </p:cNvSpPr>
          <p:nvPr/>
        </p:nvSpPr>
        <p:spPr bwMode="auto">
          <a:xfrm>
            <a:off x="1524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491" name="Text Box 25"/>
          <p:cNvSpPr txBox="1">
            <a:spLocks noChangeArrowheads="1"/>
          </p:cNvSpPr>
          <p:nvPr/>
        </p:nvSpPr>
        <p:spPr bwMode="auto">
          <a:xfrm>
            <a:off x="2057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492" name="Text Box 26"/>
          <p:cNvSpPr txBox="1">
            <a:spLocks noChangeArrowheads="1"/>
          </p:cNvSpPr>
          <p:nvPr/>
        </p:nvSpPr>
        <p:spPr bwMode="auto">
          <a:xfrm>
            <a:off x="2590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493" name="Text Box 27"/>
          <p:cNvSpPr txBox="1">
            <a:spLocks noChangeArrowheads="1"/>
          </p:cNvSpPr>
          <p:nvPr/>
        </p:nvSpPr>
        <p:spPr bwMode="auto">
          <a:xfrm>
            <a:off x="3124200" y="2057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494" name="Text Box 28"/>
          <p:cNvSpPr txBox="1">
            <a:spLocks noChangeArrowheads="1"/>
          </p:cNvSpPr>
          <p:nvPr/>
        </p:nvSpPr>
        <p:spPr bwMode="auto">
          <a:xfrm>
            <a:off x="37338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495" name="Text Box 29"/>
          <p:cNvSpPr txBox="1">
            <a:spLocks noChangeArrowheads="1"/>
          </p:cNvSpPr>
          <p:nvPr/>
        </p:nvSpPr>
        <p:spPr bwMode="auto">
          <a:xfrm>
            <a:off x="41910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496" name="Line 30"/>
          <p:cNvSpPr>
            <a:spLocks noChangeShapeType="1"/>
          </p:cNvSpPr>
          <p:nvPr/>
        </p:nvSpPr>
        <p:spPr bwMode="auto">
          <a:xfrm>
            <a:off x="381000" y="2057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97" name="Line 31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98" name="Text Box 32"/>
          <p:cNvSpPr txBox="1">
            <a:spLocks noChangeArrowheads="1"/>
          </p:cNvSpPr>
          <p:nvPr/>
        </p:nvSpPr>
        <p:spPr bwMode="auto">
          <a:xfrm>
            <a:off x="0" y="1371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2499" name="Text Box 33"/>
          <p:cNvSpPr txBox="1">
            <a:spLocks noChangeArrowheads="1"/>
          </p:cNvSpPr>
          <p:nvPr/>
        </p:nvSpPr>
        <p:spPr bwMode="auto">
          <a:xfrm>
            <a:off x="6629400" y="6858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graphicFrame>
        <p:nvGraphicFramePr>
          <p:cNvPr id="62466" name="Object 34"/>
          <p:cNvGraphicFramePr>
            <a:graphicFrameLocks noChangeAspect="1"/>
          </p:cNvGraphicFramePr>
          <p:nvPr/>
        </p:nvGraphicFramePr>
        <p:xfrm>
          <a:off x="6781800" y="1143000"/>
          <a:ext cx="552450" cy="887413"/>
        </p:xfrm>
        <a:graphic>
          <a:graphicData uri="http://schemas.openxmlformats.org/presentationml/2006/ole">
            <p:oleObj spid="_x0000_s62466" name="Equation" r:id="rId3" imgW="126720" imgH="203040" progId="Equation.DSMT4">
              <p:embed/>
            </p:oleObj>
          </a:graphicData>
        </a:graphic>
      </p:graphicFrame>
      <p:sp>
        <p:nvSpPr>
          <p:cNvPr id="62500" name="Rectangle 35"/>
          <p:cNvSpPr>
            <a:spLocks noChangeArrowheads="1"/>
          </p:cNvSpPr>
          <p:nvPr/>
        </p:nvSpPr>
        <p:spPr bwMode="auto">
          <a:xfrm>
            <a:off x="381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1" name="Rectangle 36"/>
          <p:cNvSpPr>
            <a:spLocks noChangeArrowheads="1"/>
          </p:cNvSpPr>
          <p:nvPr/>
        </p:nvSpPr>
        <p:spPr bwMode="auto">
          <a:xfrm>
            <a:off x="914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2" name="Rectangle 37"/>
          <p:cNvSpPr>
            <a:spLocks noChangeArrowheads="1"/>
          </p:cNvSpPr>
          <p:nvPr/>
        </p:nvSpPr>
        <p:spPr bwMode="auto">
          <a:xfrm>
            <a:off x="1447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3" name="Rectangle 38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4" name="Rectangle 39"/>
          <p:cNvSpPr>
            <a:spLocks noChangeArrowheads="1"/>
          </p:cNvSpPr>
          <p:nvPr/>
        </p:nvSpPr>
        <p:spPr bwMode="auto">
          <a:xfrm>
            <a:off x="2514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5" name="Rectangle 40"/>
          <p:cNvSpPr>
            <a:spLocks noChangeArrowheads="1"/>
          </p:cNvSpPr>
          <p:nvPr/>
        </p:nvSpPr>
        <p:spPr bwMode="auto">
          <a:xfrm>
            <a:off x="3048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6" name="Rectangle 41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7" name="Rectangle 42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8" name="Text Box 43"/>
          <p:cNvSpPr txBox="1">
            <a:spLocks noChangeArrowheads="1"/>
          </p:cNvSpPr>
          <p:nvPr/>
        </p:nvSpPr>
        <p:spPr bwMode="auto">
          <a:xfrm>
            <a:off x="4572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2509" name="Text Box 44"/>
          <p:cNvSpPr txBox="1">
            <a:spLocks noChangeArrowheads="1"/>
          </p:cNvSpPr>
          <p:nvPr/>
        </p:nvSpPr>
        <p:spPr bwMode="auto">
          <a:xfrm>
            <a:off x="990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62510" name="Text Box 45"/>
          <p:cNvSpPr txBox="1">
            <a:spLocks noChangeArrowheads="1"/>
          </p:cNvSpPr>
          <p:nvPr/>
        </p:nvSpPr>
        <p:spPr bwMode="auto">
          <a:xfrm>
            <a:off x="1524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511" name="Text Box 46"/>
          <p:cNvSpPr txBox="1">
            <a:spLocks noChangeArrowheads="1"/>
          </p:cNvSpPr>
          <p:nvPr/>
        </p:nvSpPr>
        <p:spPr bwMode="auto">
          <a:xfrm>
            <a:off x="20574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512" name="Text Box 47"/>
          <p:cNvSpPr txBox="1">
            <a:spLocks noChangeArrowheads="1"/>
          </p:cNvSpPr>
          <p:nvPr/>
        </p:nvSpPr>
        <p:spPr bwMode="auto">
          <a:xfrm>
            <a:off x="2590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513" name="Text Box 48"/>
          <p:cNvSpPr txBox="1">
            <a:spLocks noChangeArrowheads="1"/>
          </p:cNvSpPr>
          <p:nvPr/>
        </p:nvSpPr>
        <p:spPr bwMode="auto">
          <a:xfrm>
            <a:off x="31242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514" name="Text Box 49"/>
          <p:cNvSpPr txBox="1">
            <a:spLocks noChangeArrowheads="1"/>
          </p:cNvSpPr>
          <p:nvPr/>
        </p:nvSpPr>
        <p:spPr bwMode="auto">
          <a:xfrm>
            <a:off x="37338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515" name="Text Box 50"/>
          <p:cNvSpPr txBox="1">
            <a:spLocks noChangeArrowheads="1"/>
          </p:cNvSpPr>
          <p:nvPr/>
        </p:nvSpPr>
        <p:spPr bwMode="auto">
          <a:xfrm>
            <a:off x="41910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516" name="Rectangle 51"/>
          <p:cNvSpPr>
            <a:spLocks noChangeArrowheads="1"/>
          </p:cNvSpPr>
          <p:nvPr/>
        </p:nvSpPr>
        <p:spPr bwMode="auto">
          <a:xfrm>
            <a:off x="381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7" name="Rectangle 52"/>
          <p:cNvSpPr>
            <a:spLocks noChangeArrowheads="1"/>
          </p:cNvSpPr>
          <p:nvPr/>
        </p:nvSpPr>
        <p:spPr bwMode="auto">
          <a:xfrm>
            <a:off x="914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8" name="Rectangle 53"/>
          <p:cNvSpPr>
            <a:spLocks noChangeArrowheads="1"/>
          </p:cNvSpPr>
          <p:nvPr/>
        </p:nvSpPr>
        <p:spPr bwMode="auto">
          <a:xfrm>
            <a:off x="1447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9" name="Rectangle 54"/>
          <p:cNvSpPr>
            <a:spLocks noChangeArrowheads="1"/>
          </p:cNvSpPr>
          <p:nvPr/>
        </p:nvSpPr>
        <p:spPr bwMode="auto">
          <a:xfrm>
            <a:off x="19812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0" name="Rectangle 55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1" name="Rectangle 56"/>
          <p:cNvSpPr>
            <a:spLocks noChangeArrowheads="1"/>
          </p:cNvSpPr>
          <p:nvPr/>
        </p:nvSpPr>
        <p:spPr bwMode="auto">
          <a:xfrm>
            <a:off x="3048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2" name="Rectangle 57"/>
          <p:cNvSpPr>
            <a:spLocks noChangeArrowheads="1"/>
          </p:cNvSpPr>
          <p:nvPr/>
        </p:nvSpPr>
        <p:spPr bwMode="auto">
          <a:xfrm>
            <a:off x="3581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3" name="Rectangle 58"/>
          <p:cNvSpPr>
            <a:spLocks noChangeArrowheads="1"/>
          </p:cNvSpPr>
          <p:nvPr/>
        </p:nvSpPr>
        <p:spPr bwMode="auto">
          <a:xfrm>
            <a:off x="4114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4" name="Text Box 59"/>
          <p:cNvSpPr txBox="1">
            <a:spLocks noChangeArrowheads="1"/>
          </p:cNvSpPr>
          <p:nvPr/>
        </p:nvSpPr>
        <p:spPr bwMode="auto">
          <a:xfrm>
            <a:off x="4572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2525" name="Text Box 60"/>
          <p:cNvSpPr txBox="1">
            <a:spLocks noChangeArrowheads="1"/>
          </p:cNvSpPr>
          <p:nvPr/>
        </p:nvSpPr>
        <p:spPr bwMode="auto">
          <a:xfrm>
            <a:off x="9906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26" name="Text Box 61"/>
          <p:cNvSpPr txBox="1">
            <a:spLocks noChangeArrowheads="1"/>
          </p:cNvSpPr>
          <p:nvPr/>
        </p:nvSpPr>
        <p:spPr bwMode="auto">
          <a:xfrm>
            <a:off x="15240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62527" name="Text Box 62"/>
          <p:cNvSpPr txBox="1">
            <a:spLocks noChangeArrowheads="1"/>
          </p:cNvSpPr>
          <p:nvPr/>
        </p:nvSpPr>
        <p:spPr bwMode="auto">
          <a:xfrm>
            <a:off x="20574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528" name="Text Box 63"/>
          <p:cNvSpPr txBox="1">
            <a:spLocks noChangeArrowheads="1"/>
          </p:cNvSpPr>
          <p:nvPr/>
        </p:nvSpPr>
        <p:spPr bwMode="auto">
          <a:xfrm>
            <a:off x="25908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529" name="Text Box 64"/>
          <p:cNvSpPr txBox="1">
            <a:spLocks noChangeArrowheads="1"/>
          </p:cNvSpPr>
          <p:nvPr/>
        </p:nvSpPr>
        <p:spPr bwMode="auto">
          <a:xfrm>
            <a:off x="31242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530" name="Text Box 65"/>
          <p:cNvSpPr txBox="1">
            <a:spLocks noChangeArrowheads="1"/>
          </p:cNvSpPr>
          <p:nvPr/>
        </p:nvSpPr>
        <p:spPr bwMode="auto">
          <a:xfrm>
            <a:off x="3733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531" name="Text Box 66"/>
          <p:cNvSpPr txBox="1">
            <a:spLocks noChangeArrowheads="1"/>
          </p:cNvSpPr>
          <p:nvPr/>
        </p:nvSpPr>
        <p:spPr bwMode="auto">
          <a:xfrm>
            <a:off x="4191000" y="464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532" name="Oval 67"/>
          <p:cNvSpPr>
            <a:spLocks noChangeArrowheads="1"/>
          </p:cNvSpPr>
          <p:nvPr/>
        </p:nvSpPr>
        <p:spPr bwMode="auto">
          <a:xfrm>
            <a:off x="457200" y="21336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3" name="Oval 68"/>
          <p:cNvSpPr>
            <a:spLocks noChangeArrowheads="1"/>
          </p:cNvSpPr>
          <p:nvPr/>
        </p:nvSpPr>
        <p:spPr bwMode="auto">
          <a:xfrm>
            <a:off x="990600" y="33528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4" name="Oval 69"/>
          <p:cNvSpPr>
            <a:spLocks noChangeArrowheads="1"/>
          </p:cNvSpPr>
          <p:nvPr/>
        </p:nvSpPr>
        <p:spPr bwMode="auto">
          <a:xfrm>
            <a:off x="1524000" y="4724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5" name="Line 70"/>
          <p:cNvSpPr>
            <a:spLocks noChangeShapeType="1"/>
          </p:cNvSpPr>
          <p:nvPr/>
        </p:nvSpPr>
        <p:spPr bwMode="auto">
          <a:xfrm>
            <a:off x="4648200" y="2362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36" name="Line 71"/>
          <p:cNvSpPr>
            <a:spLocks noChangeShapeType="1"/>
          </p:cNvSpPr>
          <p:nvPr/>
        </p:nvSpPr>
        <p:spPr bwMode="auto">
          <a:xfrm>
            <a:off x="4648200" y="3429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37" name="Oval 72"/>
          <p:cNvSpPr>
            <a:spLocks noChangeArrowheads="1"/>
          </p:cNvSpPr>
          <p:nvPr/>
        </p:nvSpPr>
        <p:spPr bwMode="auto">
          <a:xfrm>
            <a:off x="68580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8" name="Text Box 73"/>
          <p:cNvSpPr txBox="1">
            <a:spLocks noChangeArrowheads="1"/>
          </p:cNvSpPr>
          <p:nvPr/>
        </p:nvSpPr>
        <p:spPr bwMode="auto">
          <a:xfrm>
            <a:off x="6858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2539" name="Oval 74"/>
          <p:cNvSpPr>
            <a:spLocks noChangeArrowheads="1"/>
          </p:cNvSpPr>
          <p:nvPr/>
        </p:nvSpPr>
        <p:spPr bwMode="auto">
          <a:xfrm>
            <a:off x="6858000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0" name="Oval 75"/>
          <p:cNvSpPr>
            <a:spLocks noChangeArrowheads="1"/>
          </p:cNvSpPr>
          <p:nvPr/>
        </p:nvSpPr>
        <p:spPr bwMode="auto">
          <a:xfrm>
            <a:off x="64008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1" name="Text Box 76"/>
          <p:cNvSpPr txBox="1">
            <a:spLocks noChangeArrowheads="1"/>
          </p:cNvSpPr>
          <p:nvPr/>
        </p:nvSpPr>
        <p:spPr bwMode="auto">
          <a:xfrm>
            <a:off x="6858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42" name="Line 77"/>
          <p:cNvSpPr>
            <a:spLocks noChangeShapeType="1"/>
          </p:cNvSpPr>
          <p:nvPr/>
        </p:nvSpPr>
        <p:spPr bwMode="auto">
          <a:xfrm>
            <a:off x="4724400" y="4800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43" name="Line 78"/>
          <p:cNvSpPr>
            <a:spLocks noChangeShapeType="1"/>
          </p:cNvSpPr>
          <p:nvPr/>
        </p:nvSpPr>
        <p:spPr bwMode="auto">
          <a:xfrm flipH="1">
            <a:off x="6324600" y="53340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44" name="Oval 79"/>
          <p:cNvSpPr>
            <a:spLocks noChangeArrowheads="1"/>
          </p:cNvSpPr>
          <p:nvPr/>
        </p:nvSpPr>
        <p:spPr bwMode="auto">
          <a:xfrm>
            <a:off x="6553200" y="5105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5" name="Oval 80"/>
          <p:cNvSpPr>
            <a:spLocks noChangeArrowheads="1"/>
          </p:cNvSpPr>
          <p:nvPr/>
        </p:nvSpPr>
        <p:spPr bwMode="auto">
          <a:xfrm>
            <a:off x="6096000" y="571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6" name="Text Box 81"/>
          <p:cNvSpPr txBox="1">
            <a:spLocks noChangeArrowheads="1"/>
          </p:cNvSpPr>
          <p:nvPr/>
        </p:nvSpPr>
        <p:spPr bwMode="auto">
          <a:xfrm>
            <a:off x="65532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47" name="Oval 82"/>
          <p:cNvSpPr>
            <a:spLocks noChangeArrowheads="1"/>
          </p:cNvSpPr>
          <p:nvPr/>
        </p:nvSpPr>
        <p:spPr bwMode="auto">
          <a:xfrm>
            <a:off x="7010400" y="5811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8" name="Text Box 83"/>
          <p:cNvSpPr txBox="1">
            <a:spLocks noChangeArrowheads="1"/>
          </p:cNvSpPr>
          <p:nvPr/>
        </p:nvSpPr>
        <p:spPr bwMode="auto">
          <a:xfrm>
            <a:off x="7010400" y="571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549" name="Text Box 84"/>
          <p:cNvSpPr txBox="1">
            <a:spLocks noChangeArrowheads="1"/>
          </p:cNvSpPr>
          <p:nvPr/>
        </p:nvSpPr>
        <p:spPr bwMode="auto">
          <a:xfrm>
            <a:off x="6400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2550" name="Text Box 85"/>
          <p:cNvSpPr txBox="1">
            <a:spLocks noChangeArrowheads="1"/>
          </p:cNvSpPr>
          <p:nvPr/>
        </p:nvSpPr>
        <p:spPr bwMode="auto">
          <a:xfrm>
            <a:off x="60960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F8575A-096F-4DB0-B78B-221CC3C5C3A3}" type="slidenum">
              <a:rPr lang="en-US" altLang="ja-JP" smtClean="0"/>
              <a:pPr/>
              <a:t>123</a:t>
            </a:fld>
            <a:endParaRPr lang="en-US" altLang="ja-JP" smtClean="0"/>
          </a:p>
        </p:txBody>
      </p:sp>
      <p:sp>
        <p:nvSpPr>
          <p:cNvPr id="152579" name="Line 2"/>
          <p:cNvSpPr>
            <a:spLocks noChangeShapeType="1"/>
          </p:cNvSpPr>
          <p:nvPr/>
        </p:nvSpPr>
        <p:spPr bwMode="auto">
          <a:xfrm flipH="1">
            <a:off x="7467600" y="4267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0" name="Line 3"/>
          <p:cNvSpPr>
            <a:spLocks noChangeShapeType="1"/>
          </p:cNvSpPr>
          <p:nvPr/>
        </p:nvSpPr>
        <p:spPr bwMode="auto">
          <a:xfrm>
            <a:off x="6477000" y="24384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1" name="Line 4"/>
          <p:cNvSpPr>
            <a:spLocks noChangeShapeType="1"/>
          </p:cNvSpPr>
          <p:nvPr/>
        </p:nvSpPr>
        <p:spPr bwMode="auto">
          <a:xfrm flipH="1">
            <a:off x="6019800" y="838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2" name="Line 5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3810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914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5" name="Rectangle 8"/>
          <p:cNvSpPr>
            <a:spLocks noChangeArrowheads="1"/>
          </p:cNvSpPr>
          <p:nvPr/>
        </p:nvSpPr>
        <p:spPr bwMode="auto">
          <a:xfrm>
            <a:off x="1447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6" name="Rectangle 9"/>
          <p:cNvSpPr>
            <a:spLocks noChangeArrowheads="1"/>
          </p:cNvSpPr>
          <p:nvPr/>
        </p:nvSpPr>
        <p:spPr bwMode="auto">
          <a:xfrm>
            <a:off x="19812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7" name="Rectangle 10"/>
          <p:cNvSpPr>
            <a:spLocks noChangeArrowheads="1"/>
          </p:cNvSpPr>
          <p:nvPr/>
        </p:nvSpPr>
        <p:spPr bwMode="auto">
          <a:xfrm>
            <a:off x="25146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8" name="Rectangle 11"/>
          <p:cNvSpPr>
            <a:spLocks noChangeArrowheads="1"/>
          </p:cNvSpPr>
          <p:nvPr/>
        </p:nvSpPr>
        <p:spPr bwMode="auto">
          <a:xfrm>
            <a:off x="30480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9" name="Rectangle 12"/>
          <p:cNvSpPr>
            <a:spLocks noChangeArrowheads="1"/>
          </p:cNvSpPr>
          <p:nvPr/>
        </p:nvSpPr>
        <p:spPr bwMode="auto">
          <a:xfrm>
            <a:off x="3581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90" name="Rectangle 13"/>
          <p:cNvSpPr>
            <a:spLocks noChangeArrowheads="1"/>
          </p:cNvSpPr>
          <p:nvPr/>
        </p:nvSpPr>
        <p:spPr bwMode="auto">
          <a:xfrm>
            <a:off x="4114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91" name="Text Box 14"/>
          <p:cNvSpPr txBox="1">
            <a:spLocks noChangeArrowheads="1"/>
          </p:cNvSpPr>
          <p:nvPr/>
        </p:nvSpPr>
        <p:spPr bwMode="auto">
          <a:xfrm>
            <a:off x="457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592" name="Text Box 15"/>
          <p:cNvSpPr txBox="1">
            <a:spLocks noChangeArrowheads="1"/>
          </p:cNvSpPr>
          <p:nvPr/>
        </p:nvSpPr>
        <p:spPr bwMode="auto">
          <a:xfrm>
            <a:off x="9906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593" name="Text Box 16"/>
          <p:cNvSpPr txBox="1">
            <a:spLocks noChangeArrowheads="1"/>
          </p:cNvSpPr>
          <p:nvPr/>
        </p:nvSpPr>
        <p:spPr bwMode="auto">
          <a:xfrm>
            <a:off x="15240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594" name="Text Box 17"/>
          <p:cNvSpPr txBox="1">
            <a:spLocks noChangeArrowheads="1"/>
          </p:cNvSpPr>
          <p:nvPr/>
        </p:nvSpPr>
        <p:spPr bwMode="auto">
          <a:xfrm>
            <a:off x="20574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595" name="Text Box 18"/>
          <p:cNvSpPr txBox="1">
            <a:spLocks noChangeArrowheads="1"/>
          </p:cNvSpPr>
          <p:nvPr/>
        </p:nvSpPr>
        <p:spPr bwMode="auto">
          <a:xfrm>
            <a:off x="25908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４</a:t>
            </a:r>
          </a:p>
        </p:txBody>
      </p:sp>
      <p:sp>
        <p:nvSpPr>
          <p:cNvPr id="152596" name="Text Box 19"/>
          <p:cNvSpPr txBox="1">
            <a:spLocks noChangeArrowheads="1"/>
          </p:cNvSpPr>
          <p:nvPr/>
        </p:nvSpPr>
        <p:spPr bwMode="auto">
          <a:xfrm>
            <a:off x="3124200" y="167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597" name="Text Box 20"/>
          <p:cNvSpPr txBox="1">
            <a:spLocks noChangeArrowheads="1"/>
          </p:cNvSpPr>
          <p:nvPr/>
        </p:nvSpPr>
        <p:spPr bwMode="auto">
          <a:xfrm>
            <a:off x="3733800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598" name="Text Box 21"/>
          <p:cNvSpPr txBox="1">
            <a:spLocks noChangeArrowheads="1"/>
          </p:cNvSpPr>
          <p:nvPr/>
        </p:nvSpPr>
        <p:spPr bwMode="auto">
          <a:xfrm>
            <a:off x="41910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599" name="Rectangle 22"/>
          <p:cNvSpPr>
            <a:spLocks noChangeArrowheads="1"/>
          </p:cNvSpPr>
          <p:nvPr/>
        </p:nvSpPr>
        <p:spPr bwMode="auto">
          <a:xfrm>
            <a:off x="3810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0" name="Rectangle 23"/>
          <p:cNvSpPr>
            <a:spLocks noChangeArrowheads="1"/>
          </p:cNvSpPr>
          <p:nvPr/>
        </p:nvSpPr>
        <p:spPr bwMode="auto">
          <a:xfrm>
            <a:off x="9144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1" name="Rectangle 24"/>
          <p:cNvSpPr>
            <a:spLocks noChangeArrowheads="1"/>
          </p:cNvSpPr>
          <p:nvPr/>
        </p:nvSpPr>
        <p:spPr bwMode="auto">
          <a:xfrm>
            <a:off x="14478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2" name="Rectangle 25"/>
          <p:cNvSpPr>
            <a:spLocks noChangeArrowheads="1"/>
          </p:cNvSpPr>
          <p:nvPr/>
        </p:nvSpPr>
        <p:spPr bwMode="auto">
          <a:xfrm>
            <a:off x="19812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3" name="Rectangle 26"/>
          <p:cNvSpPr>
            <a:spLocks noChangeArrowheads="1"/>
          </p:cNvSpPr>
          <p:nvPr/>
        </p:nvSpPr>
        <p:spPr bwMode="auto">
          <a:xfrm>
            <a:off x="25146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4" name="Rectangle 27"/>
          <p:cNvSpPr>
            <a:spLocks noChangeArrowheads="1"/>
          </p:cNvSpPr>
          <p:nvPr/>
        </p:nvSpPr>
        <p:spPr bwMode="auto">
          <a:xfrm>
            <a:off x="30480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5" name="Rectangle 28"/>
          <p:cNvSpPr>
            <a:spLocks noChangeArrowheads="1"/>
          </p:cNvSpPr>
          <p:nvPr/>
        </p:nvSpPr>
        <p:spPr bwMode="auto">
          <a:xfrm>
            <a:off x="35814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6" name="Rectangle 29"/>
          <p:cNvSpPr>
            <a:spLocks noChangeArrowheads="1"/>
          </p:cNvSpPr>
          <p:nvPr/>
        </p:nvSpPr>
        <p:spPr bwMode="auto">
          <a:xfrm>
            <a:off x="41148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7" name="Text Box 30"/>
          <p:cNvSpPr txBox="1">
            <a:spLocks noChangeArrowheads="1"/>
          </p:cNvSpPr>
          <p:nvPr/>
        </p:nvSpPr>
        <p:spPr bwMode="auto">
          <a:xfrm>
            <a:off x="457200" y="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08" name="Text Box 31"/>
          <p:cNvSpPr txBox="1">
            <a:spLocks noChangeArrowheads="1"/>
          </p:cNvSpPr>
          <p:nvPr/>
        </p:nvSpPr>
        <p:spPr bwMode="auto">
          <a:xfrm>
            <a:off x="9906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09" name="Text Box 32"/>
          <p:cNvSpPr txBox="1">
            <a:spLocks noChangeArrowheads="1"/>
          </p:cNvSpPr>
          <p:nvPr/>
        </p:nvSpPr>
        <p:spPr bwMode="auto">
          <a:xfrm>
            <a:off x="15240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10" name="Text Box 33"/>
          <p:cNvSpPr txBox="1">
            <a:spLocks noChangeArrowheads="1"/>
          </p:cNvSpPr>
          <p:nvPr/>
        </p:nvSpPr>
        <p:spPr bwMode="auto">
          <a:xfrm>
            <a:off x="20574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１</a:t>
            </a:r>
          </a:p>
        </p:txBody>
      </p:sp>
      <p:sp>
        <p:nvSpPr>
          <p:cNvPr id="152611" name="Text Box 34"/>
          <p:cNvSpPr txBox="1">
            <a:spLocks noChangeArrowheads="1"/>
          </p:cNvSpPr>
          <p:nvPr/>
        </p:nvSpPr>
        <p:spPr bwMode="auto">
          <a:xfrm>
            <a:off x="25908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12" name="Text Box 35"/>
          <p:cNvSpPr txBox="1">
            <a:spLocks noChangeArrowheads="1"/>
          </p:cNvSpPr>
          <p:nvPr/>
        </p:nvSpPr>
        <p:spPr bwMode="auto">
          <a:xfrm>
            <a:off x="3124200" y="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13" name="Text Box 36"/>
          <p:cNvSpPr txBox="1">
            <a:spLocks noChangeArrowheads="1"/>
          </p:cNvSpPr>
          <p:nvPr/>
        </p:nvSpPr>
        <p:spPr bwMode="auto">
          <a:xfrm>
            <a:off x="3733800" y="7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614" name="Text Box 37"/>
          <p:cNvSpPr txBox="1">
            <a:spLocks noChangeArrowheads="1"/>
          </p:cNvSpPr>
          <p:nvPr/>
        </p:nvSpPr>
        <p:spPr bwMode="auto">
          <a:xfrm>
            <a:off x="4191000" y="76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15" name="Oval 38"/>
          <p:cNvSpPr>
            <a:spLocks noChangeArrowheads="1"/>
          </p:cNvSpPr>
          <p:nvPr/>
        </p:nvSpPr>
        <p:spPr bwMode="auto">
          <a:xfrm>
            <a:off x="1981200" y="152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16" name="Line 39"/>
          <p:cNvSpPr>
            <a:spLocks noChangeShapeType="1"/>
          </p:cNvSpPr>
          <p:nvPr/>
        </p:nvSpPr>
        <p:spPr bwMode="auto">
          <a:xfrm>
            <a:off x="4648200" y="304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7" name="Line 40"/>
          <p:cNvSpPr>
            <a:spLocks noChangeShapeType="1"/>
          </p:cNvSpPr>
          <p:nvPr/>
        </p:nvSpPr>
        <p:spPr bwMode="auto">
          <a:xfrm>
            <a:off x="7162800" y="533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8" name="Line 41"/>
          <p:cNvSpPr>
            <a:spLocks noChangeShapeType="1"/>
          </p:cNvSpPr>
          <p:nvPr/>
        </p:nvSpPr>
        <p:spPr bwMode="auto">
          <a:xfrm flipH="1">
            <a:off x="6400800" y="609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9" name="Oval 42"/>
          <p:cNvSpPr>
            <a:spLocks noChangeArrowheads="1"/>
          </p:cNvSpPr>
          <p:nvPr/>
        </p:nvSpPr>
        <p:spPr bwMode="auto">
          <a:xfrm>
            <a:off x="6934200" y="38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0" name="Oval 43"/>
          <p:cNvSpPr>
            <a:spLocks noChangeArrowheads="1"/>
          </p:cNvSpPr>
          <p:nvPr/>
        </p:nvSpPr>
        <p:spPr bwMode="auto">
          <a:xfrm>
            <a:off x="6172200" y="685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1" name="Oval 44"/>
          <p:cNvSpPr>
            <a:spLocks noChangeArrowheads="1"/>
          </p:cNvSpPr>
          <p:nvPr/>
        </p:nvSpPr>
        <p:spPr bwMode="auto">
          <a:xfrm>
            <a:off x="7620000" y="782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2" name="Text Box 45"/>
          <p:cNvSpPr txBox="1">
            <a:spLocks noChangeArrowheads="1"/>
          </p:cNvSpPr>
          <p:nvPr/>
        </p:nvSpPr>
        <p:spPr bwMode="auto">
          <a:xfrm>
            <a:off x="7620000" y="685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23" name="Oval 46"/>
          <p:cNvSpPr>
            <a:spLocks noChangeArrowheads="1"/>
          </p:cNvSpPr>
          <p:nvPr/>
        </p:nvSpPr>
        <p:spPr bwMode="auto">
          <a:xfrm>
            <a:off x="5867400" y="1239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4" name="Text Box 47"/>
          <p:cNvSpPr txBox="1">
            <a:spLocks noChangeArrowheads="1"/>
          </p:cNvSpPr>
          <p:nvPr/>
        </p:nvSpPr>
        <p:spPr bwMode="auto">
          <a:xfrm>
            <a:off x="69342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25" name="Text Box 48"/>
          <p:cNvSpPr txBox="1">
            <a:spLocks noChangeArrowheads="1"/>
          </p:cNvSpPr>
          <p:nvPr/>
        </p:nvSpPr>
        <p:spPr bwMode="auto">
          <a:xfrm>
            <a:off x="6172200" y="685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26" name="Text Box 49"/>
          <p:cNvSpPr txBox="1">
            <a:spLocks noChangeArrowheads="1"/>
          </p:cNvSpPr>
          <p:nvPr/>
        </p:nvSpPr>
        <p:spPr bwMode="auto">
          <a:xfrm>
            <a:off x="5867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27" name="Line 50"/>
          <p:cNvSpPr>
            <a:spLocks noChangeShapeType="1"/>
          </p:cNvSpPr>
          <p:nvPr/>
        </p:nvSpPr>
        <p:spPr bwMode="auto">
          <a:xfrm>
            <a:off x="47244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28" name="Oval 51"/>
          <p:cNvSpPr>
            <a:spLocks noChangeArrowheads="1"/>
          </p:cNvSpPr>
          <p:nvPr/>
        </p:nvSpPr>
        <p:spPr bwMode="auto">
          <a:xfrm>
            <a:off x="2514600" y="17526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9" name="Line 52"/>
          <p:cNvSpPr>
            <a:spLocks noChangeShapeType="1"/>
          </p:cNvSpPr>
          <p:nvPr/>
        </p:nvSpPr>
        <p:spPr bwMode="auto">
          <a:xfrm flipH="1">
            <a:off x="6096000" y="2362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0" name="Line 53"/>
          <p:cNvSpPr>
            <a:spLocks noChangeShapeType="1"/>
          </p:cNvSpPr>
          <p:nvPr/>
        </p:nvSpPr>
        <p:spPr bwMode="auto">
          <a:xfrm>
            <a:off x="7239000" y="2057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1" name="Line 54"/>
          <p:cNvSpPr>
            <a:spLocks noChangeShapeType="1"/>
          </p:cNvSpPr>
          <p:nvPr/>
        </p:nvSpPr>
        <p:spPr bwMode="auto">
          <a:xfrm flipH="1">
            <a:off x="6477000" y="2133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2" name="Oval 55"/>
          <p:cNvSpPr>
            <a:spLocks noChangeArrowheads="1"/>
          </p:cNvSpPr>
          <p:nvPr/>
        </p:nvSpPr>
        <p:spPr bwMode="auto">
          <a:xfrm>
            <a:off x="7010400" y="190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3" name="Oval 56"/>
          <p:cNvSpPr>
            <a:spLocks noChangeArrowheads="1"/>
          </p:cNvSpPr>
          <p:nvPr/>
        </p:nvSpPr>
        <p:spPr bwMode="auto">
          <a:xfrm>
            <a:off x="62484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4" name="Oval 57"/>
          <p:cNvSpPr>
            <a:spLocks noChangeArrowheads="1"/>
          </p:cNvSpPr>
          <p:nvPr/>
        </p:nvSpPr>
        <p:spPr bwMode="auto">
          <a:xfrm>
            <a:off x="7696200" y="2306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5" name="Text Box 58"/>
          <p:cNvSpPr txBox="1">
            <a:spLocks noChangeArrowheads="1"/>
          </p:cNvSpPr>
          <p:nvPr/>
        </p:nvSpPr>
        <p:spPr bwMode="auto">
          <a:xfrm>
            <a:off x="76962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36" name="Oval 59"/>
          <p:cNvSpPr>
            <a:spLocks noChangeArrowheads="1"/>
          </p:cNvSpPr>
          <p:nvPr/>
        </p:nvSpPr>
        <p:spPr bwMode="auto">
          <a:xfrm>
            <a:off x="5943600" y="2763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7" name="Text Box 60"/>
          <p:cNvSpPr txBox="1">
            <a:spLocks noChangeArrowheads="1"/>
          </p:cNvSpPr>
          <p:nvPr/>
        </p:nvSpPr>
        <p:spPr bwMode="auto">
          <a:xfrm>
            <a:off x="70104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38" name="Text Box 61"/>
          <p:cNvSpPr txBox="1">
            <a:spLocks noChangeArrowheads="1"/>
          </p:cNvSpPr>
          <p:nvPr/>
        </p:nvSpPr>
        <p:spPr bwMode="auto">
          <a:xfrm>
            <a:off x="62484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39" name="Text Box 62"/>
          <p:cNvSpPr txBox="1">
            <a:spLocks noChangeArrowheads="1"/>
          </p:cNvSpPr>
          <p:nvPr/>
        </p:nvSpPr>
        <p:spPr bwMode="auto">
          <a:xfrm>
            <a:off x="5943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40" name="Oval 63"/>
          <p:cNvSpPr>
            <a:spLocks noChangeArrowheads="1"/>
          </p:cNvSpPr>
          <p:nvPr/>
        </p:nvSpPr>
        <p:spPr bwMode="auto">
          <a:xfrm>
            <a:off x="64770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1" name="Text Box 64"/>
          <p:cNvSpPr txBox="1">
            <a:spLocks noChangeArrowheads="1"/>
          </p:cNvSpPr>
          <p:nvPr/>
        </p:nvSpPr>
        <p:spPr bwMode="auto">
          <a:xfrm>
            <a:off x="6477000" y="27781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42" name="Rectangle 65"/>
          <p:cNvSpPr>
            <a:spLocks noChangeArrowheads="1"/>
          </p:cNvSpPr>
          <p:nvPr/>
        </p:nvSpPr>
        <p:spPr bwMode="auto">
          <a:xfrm>
            <a:off x="533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3" name="Rectangle 66"/>
          <p:cNvSpPr>
            <a:spLocks noChangeArrowheads="1"/>
          </p:cNvSpPr>
          <p:nvPr/>
        </p:nvSpPr>
        <p:spPr bwMode="auto">
          <a:xfrm>
            <a:off x="1066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4" name="Rectangle 67"/>
          <p:cNvSpPr>
            <a:spLocks noChangeArrowheads="1"/>
          </p:cNvSpPr>
          <p:nvPr/>
        </p:nvSpPr>
        <p:spPr bwMode="auto">
          <a:xfrm>
            <a:off x="1600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5" name="Rectangle 68"/>
          <p:cNvSpPr>
            <a:spLocks noChangeArrowheads="1"/>
          </p:cNvSpPr>
          <p:nvPr/>
        </p:nvSpPr>
        <p:spPr bwMode="auto">
          <a:xfrm>
            <a:off x="21336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6" name="Rectangle 69"/>
          <p:cNvSpPr>
            <a:spLocks noChangeArrowheads="1"/>
          </p:cNvSpPr>
          <p:nvPr/>
        </p:nvSpPr>
        <p:spPr bwMode="auto">
          <a:xfrm>
            <a:off x="26670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7" name="Rectangle 70"/>
          <p:cNvSpPr>
            <a:spLocks noChangeArrowheads="1"/>
          </p:cNvSpPr>
          <p:nvPr/>
        </p:nvSpPr>
        <p:spPr bwMode="auto">
          <a:xfrm>
            <a:off x="3200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8" name="Rectangle 71"/>
          <p:cNvSpPr>
            <a:spLocks noChangeArrowheads="1"/>
          </p:cNvSpPr>
          <p:nvPr/>
        </p:nvSpPr>
        <p:spPr bwMode="auto">
          <a:xfrm>
            <a:off x="3733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9" name="Rectangle 72"/>
          <p:cNvSpPr>
            <a:spLocks noChangeArrowheads="1"/>
          </p:cNvSpPr>
          <p:nvPr/>
        </p:nvSpPr>
        <p:spPr bwMode="auto">
          <a:xfrm>
            <a:off x="4267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50" name="Text Box 73"/>
          <p:cNvSpPr txBox="1">
            <a:spLocks noChangeArrowheads="1"/>
          </p:cNvSpPr>
          <p:nvPr/>
        </p:nvSpPr>
        <p:spPr bwMode="auto">
          <a:xfrm>
            <a:off x="609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51" name="Text Box 74"/>
          <p:cNvSpPr txBox="1">
            <a:spLocks noChangeArrowheads="1"/>
          </p:cNvSpPr>
          <p:nvPr/>
        </p:nvSpPr>
        <p:spPr bwMode="auto">
          <a:xfrm>
            <a:off x="11430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52" name="Text Box 75"/>
          <p:cNvSpPr txBox="1">
            <a:spLocks noChangeArrowheads="1"/>
          </p:cNvSpPr>
          <p:nvPr/>
        </p:nvSpPr>
        <p:spPr bwMode="auto">
          <a:xfrm>
            <a:off x="16764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53" name="Text Box 76"/>
          <p:cNvSpPr txBox="1">
            <a:spLocks noChangeArrowheads="1"/>
          </p:cNvSpPr>
          <p:nvPr/>
        </p:nvSpPr>
        <p:spPr bwMode="auto">
          <a:xfrm>
            <a:off x="22098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54" name="Text Box 77"/>
          <p:cNvSpPr txBox="1">
            <a:spLocks noChangeArrowheads="1"/>
          </p:cNvSpPr>
          <p:nvPr/>
        </p:nvSpPr>
        <p:spPr bwMode="auto">
          <a:xfrm>
            <a:off x="2743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55" name="Text Box 78"/>
          <p:cNvSpPr txBox="1">
            <a:spLocks noChangeArrowheads="1"/>
          </p:cNvSpPr>
          <p:nvPr/>
        </p:nvSpPr>
        <p:spPr bwMode="auto">
          <a:xfrm>
            <a:off x="3276600" y="3276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152656" name="Text Box 79"/>
          <p:cNvSpPr txBox="1">
            <a:spLocks noChangeArrowheads="1"/>
          </p:cNvSpPr>
          <p:nvPr/>
        </p:nvSpPr>
        <p:spPr bwMode="auto">
          <a:xfrm>
            <a:off x="3886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657" name="Text Box 80"/>
          <p:cNvSpPr txBox="1">
            <a:spLocks noChangeArrowheads="1"/>
          </p:cNvSpPr>
          <p:nvPr/>
        </p:nvSpPr>
        <p:spPr bwMode="auto">
          <a:xfrm>
            <a:off x="43434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58" name="Oval 81"/>
          <p:cNvSpPr>
            <a:spLocks noChangeArrowheads="1"/>
          </p:cNvSpPr>
          <p:nvPr/>
        </p:nvSpPr>
        <p:spPr bwMode="auto">
          <a:xfrm>
            <a:off x="3276600" y="33528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59" name="Line 82"/>
          <p:cNvSpPr>
            <a:spLocks noChangeShapeType="1"/>
          </p:cNvSpPr>
          <p:nvPr/>
        </p:nvSpPr>
        <p:spPr bwMode="auto">
          <a:xfrm>
            <a:off x="4648200" y="1905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0" name="Line 83"/>
          <p:cNvSpPr>
            <a:spLocks noChangeShapeType="1"/>
          </p:cNvSpPr>
          <p:nvPr/>
        </p:nvSpPr>
        <p:spPr bwMode="auto">
          <a:xfrm>
            <a:off x="6400800" y="41910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1" name="Line 84"/>
          <p:cNvSpPr>
            <a:spLocks noChangeShapeType="1"/>
          </p:cNvSpPr>
          <p:nvPr/>
        </p:nvSpPr>
        <p:spPr bwMode="auto">
          <a:xfrm flipH="1">
            <a:off x="6019800" y="41148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2" name="Line 85"/>
          <p:cNvSpPr>
            <a:spLocks noChangeShapeType="1"/>
          </p:cNvSpPr>
          <p:nvPr/>
        </p:nvSpPr>
        <p:spPr bwMode="auto">
          <a:xfrm>
            <a:off x="7162800" y="38100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3" name="Line 86"/>
          <p:cNvSpPr>
            <a:spLocks noChangeShapeType="1"/>
          </p:cNvSpPr>
          <p:nvPr/>
        </p:nvSpPr>
        <p:spPr bwMode="auto">
          <a:xfrm flipH="1">
            <a:off x="6400800" y="38862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4" name="Oval 87"/>
          <p:cNvSpPr>
            <a:spLocks noChangeArrowheads="1"/>
          </p:cNvSpPr>
          <p:nvPr/>
        </p:nvSpPr>
        <p:spPr bwMode="auto">
          <a:xfrm>
            <a:off x="69342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5" name="Oval 88"/>
          <p:cNvSpPr>
            <a:spLocks noChangeArrowheads="1"/>
          </p:cNvSpPr>
          <p:nvPr/>
        </p:nvSpPr>
        <p:spPr bwMode="auto">
          <a:xfrm>
            <a:off x="6172200" y="3962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6" name="Oval 89"/>
          <p:cNvSpPr>
            <a:spLocks noChangeArrowheads="1"/>
          </p:cNvSpPr>
          <p:nvPr/>
        </p:nvSpPr>
        <p:spPr bwMode="auto">
          <a:xfrm>
            <a:off x="7620000" y="40592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7" name="Text Box 90"/>
          <p:cNvSpPr txBox="1">
            <a:spLocks noChangeArrowheads="1"/>
          </p:cNvSpPr>
          <p:nvPr/>
        </p:nvSpPr>
        <p:spPr bwMode="auto">
          <a:xfrm>
            <a:off x="7620000" y="3962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68" name="Oval 91"/>
          <p:cNvSpPr>
            <a:spLocks noChangeArrowheads="1"/>
          </p:cNvSpPr>
          <p:nvPr/>
        </p:nvSpPr>
        <p:spPr bwMode="auto">
          <a:xfrm>
            <a:off x="5867400" y="4516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9" name="Text Box 92"/>
          <p:cNvSpPr txBox="1">
            <a:spLocks noChangeArrowheads="1"/>
          </p:cNvSpPr>
          <p:nvPr/>
        </p:nvSpPr>
        <p:spPr bwMode="auto">
          <a:xfrm>
            <a:off x="69342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70" name="Text Box 93"/>
          <p:cNvSpPr txBox="1">
            <a:spLocks noChangeArrowheads="1"/>
          </p:cNvSpPr>
          <p:nvPr/>
        </p:nvSpPr>
        <p:spPr bwMode="auto">
          <a:xfrm>
            <a:off x="6172200" y="3962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71" name="Text Box 94"/>
          <p:cNvSpPr txBox="1">
            <a:spLocks noChangeArrowheads="1"/>
          </p:cNvSpPr>
          <p:nvPr/>
        </p:nvSpPr>
        <p:spPr bwMode="auto">
          <a:xfrm>
            <a:off x="5867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72" name="Oval 95"/>
          <p:cNvSpPr>
            <a:spLocks noChangeArrowheads="1"/>
          </p:cNvSpPr>
          <p:nvPr/>
        </p:nvSpPr>
        <p:spPr bwMode="auto">
          <a:xfrm>
            <a:off x="64008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3" name="Text Box 96"/>
          <p:cNvSpPr txBox="1">
            <a:spLocks noChangeArrowheads="1"/>
          </p:cNvSpPr>
          <p:nvPr/>
        </p:nvSpPr>
        <p:spPr bwMode="auto">
          <a:xfrm>
            <a:off x="6400800" y="45307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74" name="Oval 97"/>
          <p:cNvSpPr>
            <a:spLocks noChangeArrowheads="1"/>
          </p:cNvSpPr>
          <p:nvPr/>
        </p:nvSpPr>
        <p:spPr bwMode="auto">
          <a:xfrm>
            <a:off x="7239000" y="46132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5" name="Text Box 98"/>
          <p:cNvSpPr txBox="1">
            <a:spLocks noChangeArrowheads="1"/>
          </p:cNvSpPr>
          <p:nvPr/>
        </p:nvSpPr>
        <p:spPr bwMode="auto">
          <a:xfrm>
            <a:off x="7162800" y="4592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76" name="Line 99"/>
          <p:cNvSpPr>
            <a:spLocks noChangeShapeType="1"/>
          </p:cNvSpPr>
          <p:nvPr/>
        </p:nvSpPr>
        <p:spPr bwMode="auto">
          <a:xfrm>
            <a:off x="4876800" y="525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77" name="Rectangle 100"/>
          <p:cNvSpPr>
            <a:spLocks noChangeArrowheads="1"/>
          </p:cNvSpPr>
          <p:nvPr/>
        </p:nvSpPr>
        <p:spPr bwMode="auto">
          <a:xfrm>
            <a:off x="6858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8" name="Rectangle 101"/>
          <p:cNvSpPr>
            <a:spLocks noChangeArrowheads="1"/>
          </p:cNvSpPr>
          <p:nvPr/>
        </p:nvSpPr>
        <p:spPr bwMode="auto">
          <a:xfrm>
            <a:off x="12192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9" name="Rectangle 102"/>
          <p:cNvSpPr>
            <a:spLocks noChangeArrowheads="1"/>
          </p:cNvSpPr>
          <p:nvPr/>
        </p:nvSpPr>
        <p:spPr bwMode="auto">
          <a:xfrm>
            <a:off x="17526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0" name="Rectangle 103"/>
          <p:cNvSpPr>
            <a:spLocks noChangeArrowheads="1"/>
          </p:cNvSpPr>
          <p:nvPr/>
        </p:nvSpPr>
        <p:spPr bwMode="auto">
          <a:xfrm>
            <a:off x="22860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1" name="Rectangle 104"/>
          <p:cNvSpPr>
            <a:spLocks noChangeArrowheads="1"/>
          </p:cNvSpPr>
          <p:nvPr/>
        </p:nvSpPr>
        <p:spPr bwMode="auto">
          <a:xfrm>
            <a:off x="28194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2" name="Rectangle 105"/>
          <p:cNvSpPr>
            <a:spLocks noChangeArrowheads="1"/>
          </p:cNvSpPr>
          <p:nvPr/>
        </p:nvSpPr>
        <p:spPr bwMode="auto">
          <a:xfrm>
            <a:off x="33528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3" name="Rectangle 106"/>
          <p:cNvSpPr>
            <a:spLocks noChangeArrowheads="1"/>
          </p:cNvSpPr>
          <p:nvPr/>
        </p:nvSpPr>
        <p:spPr bwMode="auto">
          <a:xfrm>
            <a:off x="38862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4" name="Rectangle 107"/>
          <p:cNvSpPr>
            <a:spLocks noChangeArrowheads="1"/>
          </p:cNvSpPr>
          <p:nvPr/>
        </p:nvSpPr>
        <p:spPr bwMode="auto">
          <a:xfrm>
            <a:off x="44196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5" name="Text Box 108"/>
          <p:cNvSpPr txBox="1">
            <a:spLocks noChangeArrowheads="1"/>
          </p:cNvSpPr>
          <p:nvPr/>
        </p:nvSpPr>
        <p:spPr bwMode="auto">
          <a:xfrm>
            <a:off x="7620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86" name="Text Box 109"/>
          <p:cNvSpPr txBox="1">
            <a:spLocks noChangeArrowheads="1"/>
          </p:cNvSpPr>
          <p:nvPr/>
        </p:nvSpPr>
        <p:spPr bwMode="auto">
          <a:xfrm>
            <a:off x="12954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87" name="Text Box 110"/>
          <p:cNvSpPr txBox="1">
            <a:spLocks noChangeArrowheads="1"/>
          </p:cNvSpPr>
          <p:nvPr/>
        </p:nvSpPr>
        <p:spPr bwMode="auto">
          <a:xfrm>
            <a:off x="18288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88" name="Text Box 111"/>
          <p:cNvSpPr txBox="1">
            <a:spLocks noChangeArrowheads="1"/>
          </p:cNvSpPr>
          <p:nvPr/>
        </p:nvSpPr>
        <p:spPr bwMode="auto">
          <a:xfrm>
            <a:off x="23622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89" name="Text Box 112"/>
          <p:cNvSpPr txBox="1">
            <a:spLocks noChangeArrowheads="1"/>
          </p:cNvSpPr>
          <p:nvPr/>
        </p:nvSpPr>
        <p:spPr bwMode="auto">
          <a:xfrm>
            <a:off x="28956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90" name="Text Box 113"/>
          <p:cNvSpPr txBox="1">
            <a:spLocks noChangeArrowheads="1"/>
          </p:cNvSpPr>
          <p:nvPr/>
        </p:nvSpPr>
        <p:spPr bwMode="auto">
          <a:xfrm>
            <a:off x="3429000" y="5029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91" name="Text Box 114"/>
          <p:cNvSpPr txBox="1">
            <a:spLocks noChangeArrowheads="1"/>
          </p:cNvSpPr>
          <p:nvPr/>
        </p:nvSpPr>
        <p:spPr bwMode="auto">
          <a:xfrm>
            <a:off x="4038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52692" name="Text Box 115"/>
          <p:cNvSpPr txBox="1">
            <a:spLocks noChangeArrowheads="1"/>
          </p:cNvSpPr>
          <p:nvPr/>
        </p:nvSpPr>
        <p:spPr bwMode="auto">
          <a:xfrm>
            <a:off x="44958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93" name="Oval 116"/>
          <p:cNvSpPr>
            <a:spLocks noChangeArrowheads="1"/>
          </p:cNvSpPr>
          <p:nvPr/>
        </p:nvSpPr>
        <p:spPr bwMode="auto">
          <a:xfrm>
            <a:off x="3962400" y="5105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A08B0-F28F-4BC3-8BB0-1F840EE3DB7F}" type="slidenum">
              <a:rPr lang="en-US" altLang="ja-JP" smtClean="0"/>
              <a:pPr/>
              <a:t>124</a:t>
            </a:fld>
            <a:endParaRPr lang="en-US" altLang="ja-JP" smtClean="0"/>
          </a:p>
        </p:txBody>
      </p:sp>
      <p:sp>
        <p:nvSpPr>
          <p:cNvPr id="153603" name="Line 2"/>
          <p:cNvSpPr>
            <a:spLocks noChangeShapeType="1"/>
          </p:cNvSpPr>
          <p:nvPr/>
        </p:nvSpPr>
        <p:spPr bwMode="auto">
          <a:xfrm flipH="1">
            <a:off x="5791200" y="3886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4" name="Line 3"/>
          <p:cNvSpPr>
            <a:spLocks noChangeShapeType="1"/>
          </p:cNvSpPr>
          <p:nvPr/>
        </p:nvSpPr>
        <p:spPr bwMode="auto">
          <a:xfrm>
            <a:off x="7848600" y="7620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5" name="Line 4"/>
          <p:cNvSpPr>
            <a:spLocks noChangeShapeType="1"/>
          </p:cNvSpPr>
          <p:nvPr/>
        </p:nvSpPr>
        <p:spPr bwMode="auto">
          <a:xfrm flipH="1">
            <a:off x="7467600" y="7413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6" name="Line 5"/>
          <p:cNvSpPr>
            <a:spLocks noChangeShapeType="1"/>
          </p:cNvSpPr>
          <p:nvPr/>
        </p:nvSpPr>
        <p:spPr bwMode="auto">
          <a:xfrm>
            <a:off x="5486400" y="304800"/>
            <a:ext cx="0" cy="594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7" name="Line 6"/>
          <p:cNvSpPr>
            <a:spLocks noChangeShapeType="1"/>
          </p:cNvSpPr>
          <p:nvPr/>
        </p:nvSpPr>
        <p:spPr bwMode="auto">
          <a:xfrm>
            <a:off x="6400800" y="6651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 flipH="1">
            <a:off x="6019800" y="5889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9" name="Line 8"/>
          <p:cNvSpPr>
            <a:spLocks noChangeShapeType="1"/>
          </p:cNvSpPr>
          <p:nvPr/>
        </p:nvSpPr>
        <p:spPr bwMode="auto">
          <a:xfrm>
            <a:off x="7162800" y="2841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10" name="Line 9"/>
          <p:cNvSpPr>
            <a:spLocks noChangeShapeType="1"/>
          </p:cNvSpPr>
          <p:nvPr/>
        </p:nvSpPr>
        <p:spPr bwMode="auto">
          <a:xfrm flipH="1">
            <a:off x="6400800" y="3603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11" name="Oval 10"/>
          <p:cNvSpPr>
            <a:spLocks noChangeArrowheads="1"/>
          </p:cNvSpPr>
          <p:nvPr/>
        </p:nvSpPr>
        <p:spPr bwMode="auto">
          <a:xfrm>
            <a:off x="6934200" y="131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2" name="Oval 11"/>
          <p:cNvSpPr>
            <a:spLocks noChangeArrowheads="1"/>
          </p:cNvSpPr>
          <p:nvPr/>
        </p:nvSpPr>
        <p:spPr bwMode="auto">
          <a:xfrm>
            <a:off x="6172200" y="436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3" name="Oval 12"/>
          <p:cNvSpPr>
            <a:spLocks noChangeArrowheads="1"/>
          </p:cNvSpPr>
          <p:nvPr/>
        </p:nvSpPr>
        <p:spPr bwMode="auto">
          <a:xfrm>
            <a:off x="7620000" y="533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4" name="Text Box 13"/>
          <p:cNvSpPr txBox="1">
            <a:spLocks noChangeArrowheads="1"/>
          </p:cNvSpPr>
          <p:nvPr/>
        </p:nvSpPr>
        <p:spPr bwMode="auto">
          <a:xfrm>
            <a:off x="7620000" y="436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15" name="Oval 14"/>
          <p:cNvSpPr>
            <a:spLocks noChangeArrowheads="1"/>
          </p:cNvSpPr>
          <p:nvPr/>
        </p:nvSpPr>
        <p:spPr bwMode="auto">
          <a:xfrm>
            <a:off x="5867400" y="990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6" name="Text Box 15"/>
          <p:cNvSpPr txBox="1">
            <a:spLocks noChangeArrowheads="1"/>
          </p:cNvSpPr>
          <p:nvPr/>
        </p:nvSpPr>
        <p:spPr bwMode="auto">
          <a:xfrm>
            <a:off x="6934200" y="131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17" name="Text Box 16"/>
          <p:cNvSpPr txBox="1">
            <a:spLocks noChangeArrowheads="1"/>
          </p:cNvSpPr>
          <p:nvPr/>
        </p:nvSpPr>
        <p:spPr bwMode="auto">
          <a:xfrm>
            <a:off x="6172200" y="436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18" name="Text Box 17"/>
          <p:cNvSpPr txBox="1">
            <a:spLocks noChangeArrowheads="1"/>
          </p:cNvSpPr>
          <p:nvPr/>
        </p:nvSpPr>
        <p:spPr bwMode="auto">
          <a:xfrm>
            <a:off x="5867400" y="8937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3619" name="Oval 18"/>
          <p:cNvSpPr>
            <a:spLocks noChangeArrowheads="1"/>
          </p:cNvSpPr>
          <p:nvPr/>
        </p:nvSpPr>
        <p:spPr bwMode="auto">
          <a:xfrm>
            <a:off x="6400800" y="1046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0" name="Text Box 19"/>
          <p:cNvSpPr txBox="1">
            <a:spLocks noChangeArrowheads="1"/>
          </p:cNvSpPr>
          <p:nvPr/>
        </p:nvSpPr>
        <p:spPr bwMode="auto">
          <a:xfrm>
            <a:off x="6400800" y="10048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21" name="Oval 20"/>
          <p:cNvSpPr>
            <a:spLocks noChangeArrowheads="1"/>
          </p:cNvSpPr>
          <p:nvPr/>
        </p:nvSpPr>
        <p:spPr bwMode="auto">
          <a:xfrm>
            <a:off x="7239000" y="1087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2" name="Text Box 21"/>
          <p:cNvSpPr txBox="1">
            <a:spLocks noChangeArrowheads="1"/>
          </p:cNvSpPr>
          <p:nvPr/>
        </p:nvSpPr>
        <p:spPr bwMode="auto">
          <a:xfrm>
            <a:off x="7162800" y="106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23" name="Line 22"/>
          <p:cNvSpPr>
            <a:spLocks noChangeShapeType="1"/>
          </p:cNvSpPr>
          <p:nvPr/>
        </p:nvSpPr>
        <p:spPr bwMode="auto">
          <a:xfrm>
            <a:off x="5029200" y="2057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24" name="Rectangle 23"/>
          <p:cNvSpPr>
            <a:spLocks noChangeArrowheads="1"/>
          </p:cNvSpPr>
          <p:nvPr/>
        </p:nvSpPr>
        <p:spPr bwMode="auto">
          <a:xfrm>
            <a:off x="685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5" name="Rectangle 24"/>
          <p:cNvSpPr>
            <a:spLocks noChangeArrowheads="1"/>
          </p:cNvSpPr>
          <p:nvPr/>
        </p:nvSpPr>
        <p:spPr bwMode="auto">
          <a:xfrm>
            <a:off x="1219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6" name="Rectangle 25"/>
          <p:cNvSpPr>
            <a:spLocks noChangeArrowheads="1"/>
          </p:cNvSpPr>
          <p:nvPr/>
        </p:nvSpPr>
        <p:spPr bwMode="auto">
          <a:xfrm>
            <a:off x="1752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7" name="Rectangle 26"/>
          <p:cNvSpPr>
            <a:spLocks noChangeArrowheads="1"/>
          </p:cNvSpPr>
          <p:nvPr/>
        </p:nvSpPr>
        <p:spPr bwMode="auto">
          <a:xfrm>
            <a:off x="2286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8" name="Rectangle 27"/>
          <p:cNvSpPr>
            <a:spLocks noChangeArrowheads="1"/>
          </p:cNvSpPr>
          <p:nvPr/>
        </p:nvSpPr>
        <p:spPr bwMode="auto">
          <a:xfrm>
            <a:off x="2819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9" name="Rectangle 28"/>
          <p:cNvSpPr>
            <a:spLocks noChangeArrowheads="1"/>
          </p:cNvSpPr>
          <p:nvPr/>
        </p:nvSpPr>
        <p:spPr bwMode="auto">
          <a:xfrm>
            <a:off x="3352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0" name="Rectangle 29"/>
          <p:cNvSpPr>
            <a:spLocks noChangeArrowheads="1"/>
          </p:cNvSpPr>
          <p:nvPr/>
        </p:nvSpPr>
        <p:spPr bwMode="auto">
          <a:xfrm>
            <a:off x="3886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1" name="Rectangle 30"/>
          <p:cNvSpPr>
            <a:spLocks noChangeArrowheads="1"/>
          </p:cNvSpPr>
          <p:nvPr/>
        </p:nvSpPr>
        <p:spPr bwMode="auto">
          <a:xfrm>
            <a:off x="4419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2" name="Text Box 31"/>
          <p:cNvSpPr txBox="1">
            <a:spLocks noChangeArrowheads="1"/>
          </p:cNvSpPr>
          <p:nvPr/>
        </p:nvSpPr>
        <p:spPr bwMode="auto">
          <a:xfrm>
            <a:off x="7620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3633" name="Text Box 32"/>
          <p:cNvSpPr txBox="1">
            <a:spLocks noChangeArrowheads="1"/>
          </p:cNvSpPr>
          <p:nvPr/>
        </p:nvSpPr>
        <p:spPr bwMode="auto">
          <a:xfrm>
            <a:off x="1295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34" name="Text Box 33"/>
          <p:cNvSpPr txBox="1">
            <a:spLocks noChangeArrowheads="1"/>
          </p:cNvSpPr>
          <p:nvPr/>
        </p:nvSpPr>
        <p:spPr bwMode="auto">
          <a:xfrm>
            <a:off x="1828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35" name="Text Box 34"/>
          <p:cNvSpPr txBox="1">
            <a:spLocks noChangeArrowheads="1"/>
          </p:cNvSpPr>
          <p:nvPr/>
        </p:nvSpPr>
        <p:spPr bwMode="auto">
          <a:xfrm>
            <a:off x="23622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36" name="Text Box 35"/>
          <p:cNvSpPr txBox="1">
            <a:spLocks noChangeArrowheads="1"/>
          </p:cNvSpPr>
          <p:nvPr/>
        </p:nvSpPr>
        <p:spPr bwMode="auto">
          <a:xfrm>
            <a:off x="2895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37" name="Text Box 36"/>
          <p:cNvSpPr txBox="1">
            <a:spLocks noChangeArrowheads="1"/>
          </p:cNvSpPr>
          <p:nvPr/>
        </p:nvSpPr>
        <p:spPr bwMode="auto">
          <a:xfrm>
            <a:off x="34290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38" name="Text Box 37"/>
          <p:cNvSpPr txBox="1">
            <a:spLocks noChangeArrowheads="1"/>
          </p:cNvSpPr>
          <p:nvPr/>
        </p:nvSpPr>
        <p:spPr bwMode="auto">
          <a:xfrm>
            <a:off x="40386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39" name="Text Box 38"/>
          <p:cNvSpPr txBox="1">
            <a:spLocks noChangeArrowheads="1"/>
          </p:cNvSpPr>
          <p:nvPr/>
        </p:nvSpPr>
        <p:spPr bwMode="auto">
          <a:xfrm>
            <a:off x="44958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２</a:t>
            </a:r>
          </a:p>
        </p:txBody>
      </p:sp>
      <p:sp>
        <p:nvSpPr>
          <p:cNvPr id="153640" name="Oval 39"/>
          <p:cNvSpPr>
            <a:spLocks noChangeArrowheads="1"/>
          </p:cNvSpPr>
          <p:nvPr/>
        </p:nvSpPr>
        <p:spPr bwMode="auto">
          <a:xfrm>
            <a:off x="4495800" y="19050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41" name="Oval 40"/>
          <p:cNvSpPr>
            <a:spLocks noChangeArrowheads="1"/>
          </p:cNvSpPr>
          <p:nvPr/>
        </p:nvSpPr>
        <p:spPr bwMode="auto">
          <a:xfrm>
            <a:off x="8001000" y="1087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42" name="Text Box 41"/>
          <p:cNvSpPr txBox="1">
            <a:spLocks noChangeArrowheads="1"/>
          </p:cNvSpPr>
          <p:nvPr/>
        </p:nvSpPr>
        <p:spPr bwMode="auto">
          <a:xfrm>
            <a:off x="7924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43" name="Line 42"/>
          <p:cNvSpPr>
            <a:spLocks noChangeShapeType="1"/>
          </p:cNvSpPr>
          <p:nvPr/>
        </p:nvSpPr>
        <p:spPr bwMode="auto">
          <a:xfrm>
            <a:off x="8001000" y="32766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4" name="Line 43"/>
          <p:cNvSpPr>
            <a:spLocks noChangeShapeType="1"/>
          </p:cNvSpPr>
          <p:nvPr/>
        </p:nvSpPr>
        <p:spPr bwMode="auto">
          <a:xfrm flipH="1">
            <a:off x="7620000" y="32559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5" name="Line 44"/>
          <p:cNvSpPr>
            <a:spLocks noChangeShapeType="1"/>
          </p:cNvSpPr>
          <p:nvPr/>
        </p:nvSpPr>
        <p:spPr bwMode="auto">
          <a:xfrm>
            <a:off x="6553200" y="31797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6" name="Line 45"/>
          <p:cNvSpPr>
            <a:spLocks noChangeShapeType="1"/>
          </p:cNvSpPr>
          <p:nvPr/>
        </p:nvSpPr>
        <p:spPr bwMode="auto">
          <a:xfrm flipH="1">
            <a:off x="6172200" y="31035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7" name="Line 46"/>
          <p:cNvSpPr>
            <a:spLocks noChangeShapeType="1"/>
          </p:cNvSpPr>
          <p:nvPr/>
        </p:nvSpPr>
        <p:spPr bwMode="auto">
          <a:xfrm>
            <a:off x="7315200" y="27987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8" name="Line 47"/>
          <p:cNvSpPr>
            <a:spLocks noChangeShapeType="1"/>
          </p:cNvSpPr>
          <p:nvPr/>
        </p:nvSpPr>
        <p:spPr bwMode="auto">
          <a:xfrm flipH="1">
            <a:off x="6553200" y="28749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9" name="Oval 48"/>
          <p:cNvSpPr>
            <a:spLocks noChangeArrowheads="1"/>
          </p:cNvSpPr>
          <p:nvPr/>
        </p:nvSpPr>
        <p:spPr bwMode="auto">
          <a:xfrm>
            <a:off x="7086600" y="2646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0" name="Oval 49"/>
          <p:cNvSpPr>
            <a:spLocks noChangeArrowheads="1"/>
          </p:cNvSpPr>
          <p:nvPr/>
        </p:nvSpPr>
        <p:spPr bwMode="auto">
          <a:xfrm>
            <a:off x="6324600" y="2951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1" name="Oval 50"/>
          <p:cNvSpPr>
            <a:spLocks noChangeArrowheads="1"/>
          </p:cNvSpPr>
          <p:nvPr/>
        </p:nvSpPr>
        <p:spPr bwMode="auto">
          <a:xfrm>
            <a:off x="77724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2" name="Text Box 51"/>
          <p:cNvSpPr txBox="1">
            <a:spLocks noChangeArrowheads="1"/>
          </p:cNvSpPr>
          <p:nvPr/>
        </p:nvSpPr>
        <p:spPr bwMode="auto">
          <a:xfrm>
            <a:off x="7772400" y="29511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53" name="Oval 52"/>
          <p:cNvSpPr>
            <a:spLocks noChangeArrowheads="1"/>
          </p:cNvSpPr>
          <p:nvPr/>
        </p:nvSpPr>
        <p:spPr bwMode="auto">
          <a:xfrm>
            <a:off x="6019800" y="3505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4" name="Text Box 53"/>
          <p:cNvSpPr txBox="1">
            <a:spLocks noChangeArrowheads="1"/>
          </p:cNvSpPr>
          <p:nvPr/>
        </p:nvSpPr>
        <p:spPr bwMode="auto">
          <a:xfrm>
            <a:off x="7086600" y="26463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55" name="Text Box 54"/>
          <p:cNvSpPr txBox="1">
            <a:spLocks noChangeArrowheads="1"/>
          </p:cNvSpPr>
          <p:nvPr/>
        </p:nvSpPr>
        <p:spPr bwMode="auto">
          <a:xfrm>
            <a:off x="601980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56" name="Oval 55"/>
          <p:cNvSpPr>
            <a:spLocks noChangeArrowheads="1"/>
          </p:cNvSpPr>
          <p:nvPr/>
        </p:nvSpPr>
        <p:spPr bwMode="auto">
          <a:xfrm>
            <a:off x="6553200" y="3560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7" name="Text Box 56"/>
          <p:cNvSpPr txBox="1">
            <a:spLocks noChangeArrowheads="1"/>
          </p:cNvSpPr>
          <p:nvPr/>
        </p:nvSpPr>
        <p:spPr bwMode="auto">
          <a:xfrm>
            <a:off x="6553200" y="35194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58" name="Oval 57"/>
          <p:cNvSpPr>
            <a:spLocks noChangeArrowheads="1"/>
          </p:cNvSpPr>
          <p:nvPr/>
        </p:nvSpPr>
        <p:spPr bwMode="auto">
          <a:xfrm>
            <a:off x="7391400" y="36020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9" name="Text Box 58"/>
          <p:cNvSpPr txBox="1">
            <a:spLocks noChangeArrowheads="1"/>
          </p:cNvSpPr>
          <p:nvPr/>
        </p:nvSpPr>
        <p:spPr bwMode="auto">
          <a:xfrm>
            <a:off x="73152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60" name="Oval 59"/>
          <p:cNvSpPr>
            <a:spLocks noChangeArrowheads="1"/>
          </p:cNvSpPr>
          <p:nvPr/>
        </p:nvSpPr>
        <p:spPr bwMode="auto">
          <a:xfrm>
            <a:off x="8153400" y="36020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61" name="Text Box 60"/>
          <p:cNvSpPr txBox="1">
            <a:spLocks noChangeArrowheads="1"/>
          </p:cNvSpPr>
          <p:nvPr/>
        </p:nvSpPr>
        <p:spPr bwMode="auto">
          <a:xfrm>
            <a:off x="8077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62" name="Oval 61"/>
          <p:cNvSpPr>
            <a:spLocks noChangeArrowheads="1"/>
          </p:cNvSpPr>
          <p:nvPr/>
        </p:nvSpPr>
        <p:spPr bwMode="auto">
          <a:xfrm>
            <a:off x="57150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63" name="Text Box 62"/>
          <p:cNvSpPr txBox="1">
            <a:spLocks noChangeArrowheads="1"/>
          </p:cNvSpPr>
          <p:nvPr/>
        </p:nvSpPr>
        <p:spPr bwMode="auto">
          <a:xfrm>
            <a:off x="63246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664" name="Text Box 63"/>
          <p:cNvSpPr txBox="1">
            <a:spLocks noChangeArrowheads="1"/>
          </p:cNvSpPr>
          <p:nvPr/>
        </p:nvSpPr>
        <p:spPr bwMode="auto">
          <a:xfrm>
            <a:off x="57150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15983-0387-4BA2-B4FC-51D1653A49D8}" type="slidenum">
              <a:rPr lang="en-US" altLang="ja-JP" smtClean="0"/>
              <a:pPr/>
              <a:t>125</a:t>
            </a:fld>
            <a:endParaRPr lang="en-US" altLang="ja-JP" smtClean="0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ヒープソートの動き後半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（ヒープからの最小値削除）</a:t>
            </a:r>
          </a:p>
        </p:txBody>
      </p:sp>
      <p:sp>
        <p:nvSpPr>
          <p:cNvPr id="154628" name="Rectangle 3"/>
          <p:cNvSpPr>
            <a:spLocks noChangeArrowheads="1"/>
          </p:cNvSpPr>
          <p:nvPr/>
        </p:nvSpPr>
        <p:spPr bwMode="auto">
          <a:xfrm>
            <a:off x="3810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29" name="Rectangle 4"/>
          <p:cNvSpPr>
            <a:spLocks noChangeArrowheads="1"/>
          </p:cNvSpPr>
          <p:nvPr/>
        </p:nvSpPr>
        <p:spPr bwMode="auto">
          <a:xfrm>
            <a:off x="9144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0" name="Rectangle 5"/>
          <p:cNvSpPr>
            <a:spLocks noChangeArrowheads="1"/>
          </p:cNvSpPr>
          <p:nvPr/>
        </p:nvSpPr>
        <p:spPr bwMode="auto">
          <a:xfrm>
            <a:off x="14478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1" name="Rectangle 6"/>
          <p:cNvSpPr>
            <a:spLocks noChangeArrowheads="1"/>
          </p:cNvSpPr>
          <p:nvPr/>
        </p:nvSpPr>
        <p:spPr bwMode="auto">
          <a:xfrm>
            <a:off x="19812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2" name="Rectangle 7"/>
          <p:cNvSpPr>
            <a:spLocks noChangeArrowheads="1"/>
          </p:cNvSpPr>
          <p:nvPr/>
        </p:nvSpPr>
        <p:spPr bwMode="auto">
          <a:xfrm>
            <a:off x="25146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3" name="Rectangle 8"/>
          <p:cNvSpPr>
            <a:spLocks noChangeArrowheads="1"/>
          </p:cNvSpPr>
          <p:nvPr/>
        </p:nvSpPr>
        <p:spPr bwMode="auto">
          <a:xfrm>
            <a:off x="30480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4" name="Rectangle 9"/>
          <p:cNvSpPr>
            <a:spLocks noChangeArrowheads="1"/>
          </p:cNvSpPr>
          <p:nvPr/>
        </p:nvSpPr>
        <p:spPr bwMode="auto">
          <a:xfrm>
            <a:off x="35814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5" name="Rectangle 10"/>
          <p:cNvSpPr>
            <a:spLocks noChangeArrowheads="1"/>
          </p:cNvSpPr>
          <p:nvPr/>
        </p:nvSpPr>
        <p:spPr bwMode="auto">
          <a:xfrm>
            <a:off x="41148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6" name="Line 11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7" name="Text Box 12"/>
          <p:cNvSpPr txBox="1">
            <a:spLocks noChangeArrowheads="1"/>
          </p:cNvSpPr>
          <p:nvPr/>
        </p:nvSpPr>
        <p:spPr bwMode="auto">
          <a:xfrm>
            <a:off x="7620000" y="7620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sp>
        <p:nvSpPr>
          <p:cNvPr id="154638" name="Line 13"/>
          <p:cNvSpPr>
            <a:spLocks noChangeShapeType="1"/>
          </p:cNvSpPr>
          <p:nvPr/>
        </p:nvSpPr>
        <p:spPr bwMode="auto">
          <a:xfrm>
            <a:off x="4648200" y="3581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39" name="Line 14"/>
          <p:cNvSpPr>
            <a:spLocks noChangeShapeType="1"/>
          </p:cNvSpPr>
          <p:nvPr/>
        </p:nvSpPr>
        <p:spPr bwMode="auto">
          <a:xfrm flipH="1">
            <a:off x="5791200" y="2687638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0" name="Line 15"/>
          <p:cNvSpPr>
            <a:spLocks noChangeShapeType="1"/>
          </p:cNvSpPr>
          <p:nvPr/>
        </p:nvSpPr>
        <p:spPr bwMode="auto">
          <a:xfrm>
            <a:off x="8001000" y="2078038"/>
            <a:ext cx="381000" cy="554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1" name="Line 16"/>
          <p:cNvSpPr>
            <a:spLocks noChangeShapeType="1"/>
          </p:cNvSpPr>
          <p:nvPr/>
        </p:nvSpPr>
        <p:spPr bwMode="auto">
          <a:xfrm flipH="1">
            <a:off x="7620000" y="20574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2" name="Line 17"/>
          <p:cNvSpPr>
            <a:spLocks noChangeShapeType="1"/>
          </p:cNvSpPr>
          <p:nvPr/>
        </p:nvSpPr>
        <p:spPr bwMode="auto">
          <a:xfrm>
            <a:off x="6553200" y="1981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3" name="Line 18"/>
          <p:cNvSpPr>
            <a:spLocks noChangeShapeType="1"/>
          </p:cNvSpPr>
          <p:nvPr/>
        </p:nvSpPr>
        <p:spPr bwMode="auto">
          <a:xfrm flipH="1">
            <a:off x="6172200" y="19050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4" name="Line 19"/>
          <p:cNvSpPr>
            <a:spLocks noChangeShapeType="1"/>
          </p:cNvSpPr>
          <p:nvPr/>
        </p:nvSpPr>
        <p:spPr bwMode="auto">
          <a:xfrm>
            <a:off x="7315200" y="1600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5" name="Line 20"/>
          <p:cNvSpPr>
            <a:spLocks noChangeShapeType="1"/>
          </p:cNvSpPr>
          <p:nvPr/>
        </p:nvSpPr>
        <p:spPr bwMode="auto">
          <a:xfrm flipH="1">
            <a:off x="6553200" y="1676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6" name="Oval 21"/>
          <p:cNvSpPr>
            <a:spLocks noChangeArrowheads="1"/>
          </p:cNvSpPr>
          <p:nvPr/>
        </p:nvSpPr>
        <p:spPr bwMode="auto">
          <a:xfrm>
            <a:off x="7086600" y="144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7" name="Oval 22"/>
          <p:cNvSpPr>
            <a:spLocks noChangeArrowheads="1"/>
          </p:cNvSpPr>
          <p:nvPr/>
        </p:nvSpPr>
        <p:spPr bwMode="auto">
          <a:xfrm>
            <a:off x="6324600" y="1752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8" name="Oval 23"/>
          <p:cNvSpPr>
            <a:spLocks noChangeArrowheads="1"/>
          </p:cNvSpPr>
          <p:nvPr/>
        </p:nvSpPr>
        <p:spPr bwMode="auto">
          <a:xfrm>
            <a:off x="7772400" y="1849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9" name="Text Box 24"/>
          <p:cNvSpPr txBox="1">
            <a:spLocks noChangeArrowheads="1"/>
          </p:cNvSpPr>
          <p:nvPr/>
        </p:nvSpPr>
        <p:spPr bwMode="auto">
          <a:xfrm>
            <a:off x="77724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4650" name="Oval 25"/>
          <p:cNvSpPr>
            <a:spLocks noChangeArrowheads="1"/>
          </p:cNvSpPr>
          <p:nvPr/>
        </p:nvSpPr>
        <p:spPr bwMode="auto">
          <a:xfrm>
            <a:off x="6019800" y="2306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1" name="Text Box 26"/>
          <p:cNvSpPr txBox="1">
            <a:spLocks noChangeArrowheads="1"/>
          </p:cNvSpPr>
          <p:nvPr/>
        </p:nvSpPr>
        <p:spPr bwMode="auto">
          <a:xfrm>
            <a:off x="7086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52" name="Text Box 27"/>
          <p:cNvSpPr txBox="1">
            <a:spLocks noChangeArrowheads="1"/>
          </p:cNvSpPr>
          <p:nvPr/>
        </p:nvSpPr>
        <p:spPr bwMode="auto">
          <a:xfrm>
            <a:off x="6019800" y="22304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4653" name="Oval 28"/>
          <p:cNvSpPr>
            <a:spLocks noChangeArrowheads="1"/>
          </p:cNvSpPr>
          <p:nvPr/>
        </p:nvSpPr>
        <p:spPr bwMode="auto">
          <a:xfrm>
            <a:off x="6553200" y="2362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4" name="Text Box 29"/>
          <p:cNvSpPr txBox="1">
            <a:spLocks noChangeArrowheads="1"/>
          </p:cNvSpPr>
          <p:nvPr/>
        </p:nvSpPr>
        <p:spPr bwMode="auto">
          <a:xfrm>
            <a:off x="6553200" y="23209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4655" name="Oval 30"/>
          <p:cNvSpPr>
            <a:spLocks noChangeArrowheads="1"/>
          </p:cNvSpPr>
          <p:nvPr/>
        </p:nvSpPr>
        <p:spPr bwMode="auto">
          <a:xfrm>
            <a:off x="7391400" y="24034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6" name="Text Box 31"/>
          <p:cNvSpPr txBox="1">
            <a:spLocks noChangeArrowheads="1"/>
          </p:cNvSpPr>
          <p:nvPr/>
        </p:nvSpPr>
        <p:spPr bwMode="auto">
          <a:xfrm>
            <a:off x="7315200" y="23828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4657" name="Oval 32"/>
          <p:cNvSpPr>
            <a:spLocks noChangeArrowheads="1"/>
          </p:cNvSpPr>
          <p:nvPr/>
        </p:nvSpPr>
        <p:spPr bwMode="auto">
          <a:xfrm>
            <a:off x="8153400" y="24034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8" name="Text Box 33"/>
          <p:cNvSpPr txBox="1">
            <a:spLocks noChangeArrowheads="1"/>
          </p:cNvSpPr>
          <p:nvPr/>
        </p:nvSpPr>
        <p:spPr bwMode="auto">
          <a:xfrm>
            <a:off x="8077200" y="23828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4659" name="Oval 34"/>
          <p:cNvSpPr>
            <a:spLocks noChangeArrowheads="1"/>
          </p:cNvSpPr>
          <p:nvPr/>
        </p:nvSpPr>
        <p:spPr bwMode="auto">
          <a:xfrm>
            <a:off x="5715000" y="2992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60" name="Text Box 35"/>
          <p:cNvSpPr txBox="1">
            <a:spLocks noChangeArrowheads="1"/>
          </p:cNvSpPr>
          <p:nvPr/>
        </p:nvSpPr>
        <p:spPr bwMode="auto">
          <a:xfrm>
            <a:off x="6324600" y="1697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61" name="Text Box 36"/>
          <p:cNvSpPr txBox="1">
            <a:spLocks noChangeArrowheads="1"/>
          </p:cNvSpPr>
          <p:nvPr/>
        </p:nvSpPr>
        <p:spPr bwMode="auto">
          <a:xfrm>
            <a:off x="5715000" y="2916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4662" name="Line 37"/>
          <p:cNvSpPr>
            <a:spLocks noChangeShapeType="1"/>
          </p:cNvSpPr>
          <p:nvPr/>
        </p:nvSpPr>
        <p:spPr bwMode="auto">
          <a:xfrm>
            <a:off x="8077200" y="46482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3" name="Line 38"/>
          <p:cNvSpPr>
            <a:spLocks noChangeShapeType="1"/>
          </p:cNvSpPr>
          <p:nvPr/>
        </p:nvSpPr>
        <p:spPr bwMode="auto">
          <a:xfrm flipH="1">
            <a:off x="7696200" y="46275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4" name="Line 39"/>
          <p:cNvSpPr>
            <a:spLocks noChangeShapeType="1"/>
          </p:cNvSpPr>
          <p:nvPr/>
        </p:nvSpPr>
        <p:spPr bwMode="auto">
          <a:xfrm>
            <a:off x="6629400" y="45513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5" name="Line 40"/>
          <p:cNvSpPr>
            <a:spLocks noChangeShapeType="1"/>
          </p:cNvSpPr>
          <p:nvPr/>
        </p:nvSpPr>
        <p:spPr bwMode="auto">
          <a:xfrm flipH="1">
            <a:off x="6248400" y="44751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6" name="Line 41"/>
          <p:cNvSpPr>
            <a:spLocks noChangeShapeType="1"/>
          </p:cNvSpPr>
          <p:nvPr/>
        </p:nvSpPr>
        <p:spPr bwMode="auto">
          <a:xfrm>
            <a:off x="7391400" y="41703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7" name="Line 42"/>
          <p:cNvSpPr>
            <a:spLocks noChangeShapeType="1"/>
          </p:cNvSpPr>
          <p:nvPr/>
        </p:nvSpPr>
        <p:spPr bwMode="auto">
          <a:xfrm flipH="1">
            <a:off x="6629400" y="42465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8" name="Oval 43"/>
          <p:cNvSpPr>
            <a:spLocks noChangeArrowheads="1"/>
          </p:cNvSpPr>
          <p:nvPr/>
        </p:nvSpPr>
        <p:spPr bwMode="auto">
          <a:xfrm>
            <a:off x="7162800" y="40179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69" name="Oval 44"/>
          <p:cNvSpPr>
            <a:spLocks noChangeArrowheads="1"/>
          </p:cNvSpPr>
          <p:nvPr/>
        </p:nvSpPr>
        <p:spPr bwMode="auto">
          <a:xfrm>
            <a:off x="6400800" y="4322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0" name="Oval 45"/>
          <p:cNvSpPr>
            <a:spLocks noChangeArrowheads="1"/>
          </p:cNvSpPr>
          <p:nvPr/>
        </p:nvSpPr>
        <p:spPr bwMode="auto">
          <a:xfrm>
            <a:off x="7848600" y="441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1" name="Text Box 46"/>
          <p:cNvSpPr txBox="1">
            <a:spLocks noChangeArrowheads="1"/>
          </p:cNvSpPr>
          <p:nvPr/>
        </p:nvSpPr>
        <p:spPr bwMode="auto">
          <a:xfrm>
            <a:off x="7848600" y="4322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4672" name="Oval 47"/>
          <p:cNvSpPr>
            <a:spLocks noChangeArrowheads="1"/>
          </p:cNvSpPr>
          <p:nvPr/>
        </p:nvSpPr>
        <p:spPr bwMode="auto">
          <a:xfrm>
            <a:off x="6096000" y="4876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3" name="Text Box 48"/>
          <p:cNvSpPr txBox="1">
            <a:spLocks noChangeArrowheads="1"/>
          </p:cNvSpPr>
          <p:nvPr/>
        </p:nvSpPr>
        <p:spPr bwMode="auto">
          <a:xfrm>
            <a:off x="6400800" y="426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4674" name="Oval 49"/>
          <p:cNvSpPr>
            <a:spLocks noChangeArrowheads="1"/>
          </p:cNvSpPr>
          <p:nvPr/>
        </p:nvSpPr>
        <p:spPr bwMode="auto">
          <a:xfrm>
            <a:off x="6629400" y="4932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5" name="Text Box 50"/>
          <p:cNvSpPr txBox="1">
            <a:spLocks noChangeArrowheads="1"/>
          </p:cNvSpPr>
          <p:nvPr/>
        </p:nvSpPr>
        <p:spPr bwMode="auto">
          <a:xfrm>
            <a:off x="6629400" y="48910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4676" name="Oval 51"/>
          <p:cNvSpPr>
            <a:spLocks noChangeArrowheads="1"/>
          </p:cNvSpPr>
          <p:nvPr/>
        </p:nvSpPr>
        <p:spPr bwMode="auto">
          <a:xfrm>
            <a:off x="7467600" y="4973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7" name="Text Box 52"/>
          <p:cNvSpPr txBox="1">
            <a:spLocks noChangeArrowheads="1"/>
          </p:cNvSpPr>
          <p:nvPr/>
        </p:nvSpPr>
        <p:spPr bwMode="auto">
          <a:xfrm>
            <a:off x="73914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4678" name="Oval 53"/>
          <p:cNvSpPr>
            <a:spLocks noChangeArrowheads="1"/>
          </p:cNvSpPr>
          <p:nvPr/>
        </p:nvSpPr>
        <p:spPr bwMode="auto">
          <a:xfrm>
            <a:off x="8229600" y="4973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9" name="Text Box 54"/>
          <p:cNvSpPr txBox="1">
            <a:spLocks noChangeArrowheads="1"/>
          </p:cNvSpPr>
          <p:nvPr/>
        </p:nvSpPr>
        <p:spPr bwMode="auto">
          <a:xfrm>
            <a:off x="81534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4680" name="Text Box 55"/>
          <p:cNvSpPr txBox="1">
            <a:spLocks noChangeArrowheads="1"/>
          </p:cNvSpPr>
          <p:nvPr/>
        </p:nvSpPr>
        <p:spPr bwMode="auto">
          <a:xfrm>
            <a:off x="7239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81" name="Text Box 56"/>
          <p:cNvSpPr txBox="1">
            <a:spLocks noChangeArrowheads="1"/>
          </p:cNvSpPr>
          <p:nvPr/>
        </p:nvSpPr>
        <p:spPr bwMode="auto">
          <a:xfrm>
            <a:off x="6096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4682" name="Oval 57"/>
          <p:cNvSpPr>
            <a:spLocks noChangeArrowheads="1"/>
          </p:cNvSpPr>
          <p:nvPr/>
        </p:nvSpPr>
        <p:spPr bwMode="auto">
          <a:xfrm>
            <a:off x="4267200" y="198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83" name="Text Box 58"/>
          <p:cNvSpPr txBox="1">
            <a:spLocks noChangeArrowheads="1"/>
          </p:cNvSpPr>
          <p:nvPr/>
        </p:nvSpPr>
        <p:spPr bwMode="auto">
          <a:xfrm>
            <a:off x="4267200" y="198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cxnSp>
        <p:nvCxnSpPr>
          <p:cNvPr id="154684" name="AutoShape 59"/>
          <p:cNvCxnSpPr>
            <a:cxnSpLocks noChangeShapeType="1"/>
            <a:stCxn id="154651" idx="1"/>
            <a:endCxn id="154683" idx="0"/>
          </p:cNvCxnSpPr>
          <p:nvPr/>
        </p:nvCxnSpPr>
        <p:spPr bwMode="auto">
          <a:xfrm rot="10800000" flipV="1">
            <a:off x="4464050" y="1676400"/>
            <a:ext cx="2622550" cy="3048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4685" name="AutoShape 60"/>
          <p:cNvCxnSpPr>
            <a:cxnSpLocks noChangeShapeType="1"/>
            <a:stCxn id="154682" idx="2"/>
            <a:endCxn id="154628" idx="0"/>
          </p:cNvCxnSpPr>
          <p:nvPr/>
        </p:nvCxnSpPr>
        <p:spPr bwMode="auto">
          <a:xfrm rot="10800000" flipV="1">
            <a:off x="647700" y="2171700"/>
            <a:ext cx="3619500" cy="11811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4686" name="Oval 61"/>
          <p:cNvSpPr>
            <a:spLocks noChangeArrowheads="1"/>
          </p:cNvSpPr>
          <p:nvPr/>
        </p:nvSpPr>
        <p:spPr bwMode="auto">
          <a:xfrm>
            <a:off x="4800600" y="4475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87" name="Text Box 62"/>
          <p:cNvSpPr txBox="1">
            <a:spLocks noChangeArrowheads="1"/>
          </p:cNvSpPr>
          <p:nvPr/>
        </p:nvSpPr>
        <p:spPr bwMode="auto">
          <a:xfrm>
            <a:off x="48768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88" name="Rectangle 63"/>
          <p:cNvSpPr>
            <a:spLocks noChangeArrowheads="1"/>
          </p:cNvSpPr>
          <p:nvPr/>
        </p:nvSpPr>
        <p:spPr bwMode="auto">
          <a:xfrm>
            <a:off x="457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89" name="Rectangle 64"/>
          <p:cNvSpPr>
            <a:spLocks noChangeArrowheads="1"/>
          </p:cNvSpPr>
          <p:nvPr/>
        </p:nvSpPr>
        <p:spPr bwMode="auto">
          <a:xfrm>
            <a:off x="9906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0" name="Rectangle 65"/>
          <p:cNvSpPr>
            <a:spLocks noChangeArrowheads="1"/>
          </p:cNvSpPr>
          <p:nvPr/>
        </p:nvSpPr>
        <p:spPr bwMode="auto">
          <a:xfrm>
            <a:off x="1524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1" name="Rectangle 66"/>
          <p:cNvSpPr>
            <a:spLocks noChangeArrowheads="1"/>
          </p:cNvSpPr>
          <p:nvPr/>
        </p:nvSpPr>
        <p:spPr bwMode="auto">
          <a:xfrm>
            <a:off x="2057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2" name="Rectangle 67"/>
          <p:cNvSpPr>
            <a:spLocks noChangeArrowheads="1"/>
          </p:cNvSpPr>
          <p:nvPr/>
        </p:nvSpPr>
        <p:spPr bwMode="auto">
          <a:xfrm>
            <a:off x="25908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3" name="Rectangle 68"/>
          <p:cNvSpPr>
            <a:spLocks noChangeArrowheads="1"/>
          </p:cNvSpPr>
          <p:nvPr/>
        </p:nvSpPr>
        <p:spPr bwMode="auto">
          <a:xfrm>
            <a:off x="3124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4" name="Rectangle 69"/>
          <p:cNvSpPr>
            <a:spLocks noChangeArrowheads="1"/>
          </p:cNvSpPr>
          <p:nvPr/>
        </p:nvSpPr>
        <p:spPr bwMode="auto">
          <a:xfrm>
            <a:off x="36576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5" name="Rectangle 70"/>
          <p:cNvSpPr>
            <a:spLocks noChangeArrowheads="1"/>
          </p:cNvSpPr>
          <p:nvPr/>
        </p:nvSpPr>
        <p:spPr bwMode="auto">
          <a:xfrm>
            <a:off x="4191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6" name="Line 71"/>
          <p:cNvSpPr>
            <a:spLocks noChangeShapeType="1"/>
          </p:cNvSpPr>
          <p:nvPr/>
        </p:nvSpPr>
        <p:spPr bwMode="auto">
          <a:xfrm>
            <a:off x="4724400" y="5791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54697" name="AutoShape 72"/>
          <p:cNvCxnSpPr>
            <a:cxnSpLocks noChangeShapeType="1"/>
            <a:stCxn id="154668" idx="2"/>
            <a:endCxn id="154687" idx="0"/>
          </p:cNvCxnSpPr>
          <p:nvPr/>
        </p:nvCxnSpPr>
        <p:spPr bwMode="auto">
          <a:xfrm rot="10800000" flipV="1">
            <a:off x="5045075" y="4208463"/>
            <a:ext cx="2117725" cy="211137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4698" name="AutoShape 73"/>
          <p:cNvCxnSpPr>
            <a:cxnSpLocks noChangeShapeType="1"/>
            <a:stCxn id="154687" idx="1"/>
            <a:endCxn id="154689" idx="0"/>
          </p:cNvCxnSpPr>
          <p:nvPr/>
        </p:nvCxnSpPr>
        <p:spPr bwMode="auto">
          <a:xfrm rot="10800000" flipV="1">
            <a:off x="1257300" y="4648200"/>
            <a:ext cx="3619500" cy="9144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4699" name="Text Box 74"/>
          <p:cNvSpPr txBox="1">
            <a:spLocks noChangeArrowheads="1"/>
          </p:cNvSpPr>
          <p:nvPr/>
        </p:nvSpPr>
        <p:spPr bwMode="auto">
          <a:xfrm>
            <a:off x="10668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C668-241C-4131-9D9B-ADD64F00692F}" type="slidenum">
              <a:rPr lang="en-US" altLang="ja-JP" smtClean="0"/>
              <a:pPr/>
              <a:t>126</a:t>
            </a:fld>
            <a:endParaRPr lang="en-US" altLang="ja-JP" smtClean="0"/>
          </a:p>
        </p:txBody>
      </p:sp>
      <p:sp>
        <p:nvSpPr>
          <p:cNvPr id="155651" name="Line 2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2" name="Line 3"/>
          <p:cNvSpPr>
            <a:spLocks noChangeShapeType="1"/>
          </p:cNvSpPr>
          <p:nvPr/>
        </p:nvSpPr>
        <p:spPr bwMode="auto">
          <a:xfrm>
            <a:off x="4953000" y="144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3" name="Oval 4"/>
          <p:cNvSpPr>
            <a:spLocks noChangeArrowheads="1"/>
          </p:cNvSpPr>
          <p:nvPr/>
        </p:nvSpPr>
        <p:spPr bwMode="auto">
          <a:xfrm>
            <a:off x="4267200" y="38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42672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cxnSp>
        <p:nvCxnSpPr>
          <p:cNvPr id="155655" name="AutoShape 6"/>
          <p:cNvCxnSpPr>
            <a:cxnSpLocks noChangeShapeType="1"/>
          </p:cNvCxnSpPr>
          <p:nvPr/>
        </p:nvCxnSpPr>
        <p:spPr bwMode="auto">
          <a:xfrm rot="10800000" flipV="1">
            <a:off x="4572000" y="228600"/>
            <a:ext cx="2622550" cy="3048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56" name="AutoShape 7"/>
          <p:cNvCxnSpPr>
            <a:cxnSpLocks noChangeShapeType="1"/>
            <a:stCxn id="155653" idx="2"/>
            <a:endCxn id="155676" idx="0"/>
          </p:cNvCxnSpPr>
          <p:nvPr/>
        </p:nvCxnSpPr>
        <p:spPr bwMode="auto">
          <a:xfrm rot="10800000" flipV="1">
            <a:off x="2019300" y="571500"/>
            <a:ext cx="2247900" cy="4953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657" name="Line 8"/>
          <p:cNvSpPr>
            <a:spLocks noChangeShapeType="1"/>
          </p:cNvSpPr>
          <p:nvPr/>
        </p:nvSpPr>
        <p:spPr bwMode="auto">
          <a:xfrm flipH="1">
            <a:off x="7696200" y="6651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8" name="Line 9"/>
          <p:cNvSpPr>
            <a:spLocks noChangeShapeType="1"/>
          </p:cNvSpPr>
          <p:nvPr/>
        </p:nvSpPr>
        <p:spPr bwMode="auto">
          <a:xfrm>
            <a:off x="6629400" y="5889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9" name="Line 10"/>
          <p:cNvSpPr>
            <a:spLocks noChangeShapeType="1"/>
          </p:cNvSpPr>
          <p:nvPr/>
        </p:nvSpPr>
        <p:spPr bwMode="auto">
          <a:xfrm flipH="1">
            <a:off x="6248400" y="5127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0" name="Line 11"/>
          <p:cNvSpPr>
            <a:spLocks noChangeShapeType="1"/>
          </p:cNvSpPr>
          <p:nvPr/>
        </p:nvSpPr>
        <p:spPr bwMode="auto">
          <a:xfrm>
            <a:off x="7391400" y="2079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1" name="Line 12"/>
          <p:cNvSpPr>
            <a:spLocks noChangeShapeType="1"/>
          </p:cNvSpPr>
          <p:nvPr/>
        </p:nvSpPr>
        <p:spPr bwMode="auto">
          <a:xfrm flipH="1">
            <a:off x="6629400" y="2841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2" name="Oval 13"/>
          <p:cNvSpPr>
            <a:spLocks noChangeArrowheads="1"/>
          </p:cNvSpPr>
          <p:nvPr/>
        </p:nvSpPr>
        <p:spPr bwMode="auto">
          <a:xfrm>
            <a:off x="7162800" y="55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3" name="Oval 14"/>
          <p:cNvSpPr>
            <a:spLocks noChangeArrowheads="1"/>
          </p:cNvSpPr>
          <p:nvPr/>
        </p:nvSpPr>
        <p:spPr bwMode="auto">
          <a:xfrm>
            <a:off x="6400800" y="360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4" name="Oval 15"/>
          <p:cNvSpPr>
            <a:spLocks noChangeArrowheads="1"/>
          </p:cNvSpPr>
          <p:nvPr/>
        </p:nvSpPr>
        <p:spPr bwMode="auto">
          <a:xfrm>
            <a:off x="78486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5" name="Text Box 16"/>
          <p:cNvSpPr txBox="1">
            <a:spLocks noChangeArrowheads="1"/>
          </p:cNvSpPr>
          <p:nvPr/>
        </p:nvSpPr>
        <p:spPr bwMode="auto">
          <a:xfrm>
            <a:off x="7848600" y="3603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666" name="Oval 17"/>
          <p:cNvSpPr>
            <a:spLocks noChangeArrowheads="1"/>
          </p:cNvSpPr>
          <p:nvPr/>
        </p:nvSpPr>
        <p:spPr bwMode="auto">
          <a:xfrm>
            <a:off x="6096000" y="91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7" name="Text Box 18"/>
          <p:cNvSpPr txBox="1">
            <a:spLocks noChangeArrowheads="1"/>
          </p:cNvSpPr>
          <p:nvPr/>
        </p:nvSpPr>
        <p:spPr bwMode="auto">
          <a:xfrm>
            <a:off x="7162800" y="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668" name="Oval 19"/>
          <p:cNvSpPr>
            <a:spLocks noChangeArrowheads="1"/>
          </p:cNvSpPr>
          <p:nvPr/>
        </p:nvSpPr>
        <p:spPr bwMode="auto">
          <a:xfrm>
            <a:off x="6629400" y="9699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9" name="Text Box 20"/>
          <p:cNvSpPr txBox="1">
            <a:spLocks noChangeArrowheads="1"/>
          </p:cNvSpPr>
          <p:nvPr/>
        </p:nvSpPr>
        <p:spPr bwMode="auto">
          <a:xfrm>
            <a:off x="6400800" y="30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670" name="Oval 21"/>
          <p:cNvSpPr>
            <a:spLocks noChangeArrowheads="1"/>
          </p:cNvSpPr>
          <p:nvPr/>
        </p:nvSpPr>
        <p:spPr bwMode="auto">
          <a:xfrm>
            <a:off x="7467600" y="10112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1" name="Text Box 22"/>
          <p:cNvSpPr txBox="1">
            <a:spLocks noChangeArrowheads="1"/>
          </p:cNvSpPr>
          <p:nvPr/>
        </p:nvSpPr>
        <p:spPr bwMode="auto">
          <a:xfrm>
            <a:off x="739140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672" name="Text Box 23"/>
          <p:cNvSpPr txBox="1">
            <a:spLocks noChangeArrowheads="1"/>
          </p:cNvSpPr>
          <p:nvPr/>
        </p:nvSpPr>
        <p:spPr bwMode="auto">
          <a:xfrm>
            <a:off x="66294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673" name="Text Box 24"/>
          <p:cNvSpPr txBox="1">
            <a:spLocks noChangeArrowheads="1"/>
          </p:cNvSpPr>
          <p:nvPr/>
        </p:nvSpPr>
        <p:spPr bwMode="auto">
          <a:xfrm>
            <a:off x="60960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5674" name="Rectangle 25"/>
          <p:cNvSpPr>
            <a:spLocks noChangeArrowheads="1"/>
          </p:cNvSpPr>
          <p:nvPr/>
        </p:nvSpPr>
        <p:spPr bwMode="auto">
          <a:xfrm>
            <a:off x="6858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675" name="Rectangle 26"/>
          <p:cNvSpPr>
            <a:spLocks noChangeArrowheads="1"/>
          </p:cNvSpPr>
          <p:nvPr/>
        </p:nvSpPr>
        <p:spPr bwMode="auto">
          <a:xfrm>
            <a:off x="12192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6" name="Rectangle 27"/>
          <p:cNvSpPr>
            <a:spLocks noChangeArrowheads="1"/>
          </p:cNvSpPr>
          <p:nvPr/>
        </p:nvSpPr>
        <p:spPr bwMode="auto">
          <a:xfrm>
            <a:off x="17526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7" name="Rectangle 28"/>
          <p:cNvSpPr>
            <a:spLocks noChangeArrowheads="1"/>
          </p:cNvSpPr>
          <p:nvPr/>
        </p:nvSpPr>
        <p:spPr bwMode="auto">
          <a:xfrm>
            <a:off x="22860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8" name="Rectangle 29"/>
          <p:cNvSpPr>
            <a:spLocks noChangeArrowheads="1"/>
          </p:cNvSpPr>
          <p:nvPr/>
        </p:nvSpPr>
        <p:spPr bwMode="auto">
          <a:xfrm>
            <a:off x="28194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9" name="Rectangle 30"/>
          <p:cNvSpPr>
            <a:spLocks noChangeArrowheads="1"/>
          </p:cNvSpPr>
          <p:nvPr/>
        </p:nvSpPr>
        <p:spPr bwMode="auto">
          <a:xfrm>
            <a:off x="33528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0" name="Rectangle 31"/>
          <p:cNvSpPr>
            <a:spLocks noChangeArrowheads="1"/>
          </p:cNvSpPr>
          <p:nvPr/>
        </p:nvSpPr>
        <p:spPr bwMode="auto">
          <a:xfrm>
            <a:off x="38862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1" name="Rectangle 32"/>
          <p:cNvSpPr>
            <a:spLocks noChangeArrowheads="1"/>
          </p:cNvSpPr>
          <p:nvPr/>
        </p:nvSpPr>
        <p:spPr bwMode="auto">
          <a:xfrm>
            <a:off x="44196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2" name="Text Box 33"/>
          <p:cNvSpPr txBox="1">
            <a:spLocks noChangeArrowheads="1"/>
          </p:cNvSpPr>
          <p:nvPr/>
        </p:nvSpPr>
        <p:spPr bwMode="auto">
          <a:xfrm>
            <a:off x="1295400" y="106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683" name="Text Box 34"/>
          <p:cNvSpPr txBox="1">
            <a:spLocks noChangeArrowheads="1"/>
          </p:cNvSpPr>
          <p:nvPr/>
        </p:nvSpPr>
        <p:spPr bwMode="auto">
          <a:xfrm>
            <a:off x="1828800" y="114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684" name="Line 35"/>
          <p:cNvSpPr>
            <a:spLocks noChangeShapeType="1"/>
          </p:cNvSpPr>
          <p:nvPr/>
        </p:nvSpPr>
        <p:spPr bwMode="auto">
          <a:xfrm>
            <a:off x="6705600" y="21891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5" name="Line 36"/>
          <p:cNvSpPr>
            <a:spLocks noChangeShapeType="1"/>
          </p:cNvSpPr>
          <p:nvPr/>
        </p:nvSpPr>
        <p:spPr bwMode="auto">
          <a:xfrm flipH="1">
            <a:off x="6324600" y="21129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6" name="Line 37"/>
          <p:cNvSpPr>
            <a:spLocks noChangeShapeType="1"/>
          </p:cNvSpPr>
          <p:nvPr/>
        </p:nvSpPr>
        <p:spPr bwMode="auto">
          <a:xfrm>
            <a:off x="7467600" y="18081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7" name="Line 38"/>
          <p:cNvSpPr>
            <a:spLocks noChangeShapeType="1"/>
          </p:cNvSpPr>
          <p:nvPr/>
        </p:nvSpPr>
        <p:spPr bwMode="auto">
          <a:xfrm flipH="1">
            <a:off x="6705600" y="18843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8" name="Oval 39"/>
          <p:cNvSpPr>
            <a:spLocks noChangeArrowheads="1"/>
          </p:cNvSpPr>
          <p:nvPr/>
        </p:nvSpPr>
        <p:spPr bwMode="auto">
          <a:xfrm>
            <a:off x="7239000" y="1655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9" name="Oval 40"/>
          <p:cNvSpPr>
            <a:spLocks noChangeArrowheads="1"/>
          </p:cNvSpPr>
          <p:nvPr/>
        </p:nvSpPr>
        <p:spPr bwMode="auto">
          <a:xfrm>
            <a:off x="6477000" y="1960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0" name="Oval 41"/>
          <p:cNvSpPr>
            <a:spLocks noChangeArrowheads="1"/>
          </p:cNvSpPr>
          <p:nvPr/>
        </p:nvSpPr>
        <p:spPr bwMode="auto">
          <a:xfrm>
            <a:off x="79248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1" name="Text Box 42"/>
          <p:cNvSpPr txBox="1">
            <a:spLocks noChangeArrowheads="1"/>
          </p:cNvSpPr>
          <p:nvPr/>
        </p:nvSpPr>
        <p:spPr bwMode="auto">
          <a:xfrm>
            <a:off x="7924800" y="1960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692" name="Oval 43"/>
          <p:cNvSpPr>
            <a:spLocks noChangeArrowheads="1"/>
          </p:cNvSpPr>
          <p:nvPr/>
        </p:nvSpPr>
        <p:spPr bwMode="auto">
          <a:xfrm>
            <a:off x="61722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3" name="Oval 44"/>
          <p:cNvSpPr>
            <a:spLocks noChangeArrowheads="1"/>
          </p:cNvSpPr>
          <p:nvPr/>
        </p:nvSpPr>
        <p:spPr bwMode="auto">
          <a:xfrm>
            <a:off x="6705600" y="2570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4" name="Text Box 45"/>
          <p:cNvSpPr txBox="1">
            <a:spLocks noChangeArrowheads="1"/>
          </p:cNvSpPr>
          <p:nvPr/>
        </p:nvSpPr>
        <p:spPr bwMode="auto">
          <a:xfrm>
            <a:off x="7239000" y="160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695" name="Text Box 46"/>
          <p:cNvSpPr txBox="1">
            <a:spLocks noChangeArrowheads="1"/>
          </p:cNvSpPr>
          <p:nvPr/>
        </p:nvSpPr>
        <p:spPr bwMode="auto">
          <a:xfrm>
            <a:off x="609600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696" name="Text Box 47"/>
          <p:cNvSpPr txBox="1">
            <a:spLocks noChangeArrowheads="1"/>
          </p:cNvSpPr>
          <p:nvPr/>
        </p:nvSpPr>
        <p:spPr bwMode="auto">
          <a:xfrm>
            <a:off x="6705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697" name="Text Box 48"/>
          <p:cNvSpPr txBox="1">
            <a:spLocks noChangeArrowheads="1"/>
          </p:cNvSpPr>
          <p:nvPr/>
        </p:nvSpPr>
        <p:spPr bwMode="auto">
          <a:xfrm>
            <a:off x="64770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698" name="Rectangle 49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699" name="Rectangle 50"/>
          <p:cNvSpPr>
            <a:spLocks noChangeArrowheads="1"/>
          </p:cNvSpPr>
          <p:nvPr/>
        </p:nvSpPr>
        <p:spPr bwMode="auto">
          <a:xfrm>
            <a:off x="10668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0" name="Rectangle 51"/>
          <p:cNvSpPr>
            <a:spLocks noChangeArrowheads="1"/>
          </p:cNvSpPr>
          <p:nvPr/>
        </p:nvSpPr>
        <p:spPr bwMode="auto">
          <a:xfrm>
            <a:off x="16002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1" name="Rectangle 52"/>
          <p:cNvSpPr>
            <a:spLocks noChangeArrowheads="1"/>
          </p:cNvSpPr>
          <p:nvPr/>
        </p:nvSpPr>
        <p:spPr bwMode="auto">
          <a:xfrm>
            <a:off x="21336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2" name="Rectangle 53"/>
          <p:cNvSpPr>
            <a:spLocks noChangeArrowheads="1"/>
          </p:cNvSpPr>
          <p:nvPr/>
        </p:nvSpPr>
        <p:spPr bwMode="auto">
          <a:xfrm>
            <a:off x="26670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3" name="Rectangle 54"/>
          <p:cNvSpPr>
            <a:spLocks noChangeArrowheads="1"/>
          </p:cNvSpPr>
          <p:nvPr/>
        </p:nvSpPr>
        <p:spPr bwMode="auto">
          <a:xfrm>
            <a:off x="3200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4" name="Rectangle 55"/>
          <p:cNvSpPr>
            <a:spLocks noChangeArrowheads="1"/>
          </p:cNvSpPr>
          <p:nvPr/>
        </p:nvSpPr>
        <p:spPr bwMode="auto">
          <a:xfrm>
            <a:off x="37338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5" name="Rectangle 56"/>
          <p:cNvSpPr>
            <a:spLocks noChangeArrowheads="1"/>
          </p:cNvSpPr>
          <p:nvPr/>
        </p:nvSpPr>
        <p:spPr bwMode="auto">
          <a:xfrm>
            <a:off x="42672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6" name="Text Box 57"/>
          <p:cNvSpPr txBox="1">
            <a:spLocks noChangeArrowheads="1"/>
          </p:cNvSpPr>
          <p:nvPr/>
        </p:nvSpPr>
        <p:spPr bwMode="auto">
          <a:xfrm>
            <a:off x="1143000" y="2819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07" name="Text Box 58"/>
          <p:cNvSpPr txBox="1">
            <a:spLocks noChangeArrowheads="1"/>
          </p:cNvSpPr>
          <p:nvPr/>
        </p:nvSpPr>
        <p:spPr bwMode="auto">
          <a:xfrm>
            <a:off x="16764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08" name="Line 59"/>
          <p:cNvSpPr>
            <a:spLocks noChangeShapeType="1"/>
          </p:cNvSpPr>
          <p:nvPr/>
        </p:nvSpPr>
        <p:spPr bwMode="auto">
          <a:xfrm>
            <a:off x="4800600" y="3124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09" name="Oval 60"/>
          <p:cNvSpPr>
            <a:spLocks noChangeArrowheads="1"/>
          </p:cNvSpPr>
          <p:nvPr/>
        </p:nvSpPr>
        <p:spPr bwMode="auto">
          <a:xfrm>
            <a:off x="46482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0" name="Text Box 61"/>
          <p:cNvSpPr txBox="1">
            <a:spLocks noChangeArrowheads="1"/>
          </p:cNvSpPr>
          <p:nvPr/>
        </p:nvSpPr>
        <p:spPr bwMode="auto">
          <a:xfrm>
            <a:off x="46482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cxnSp>
        <p:nvCxnSpPr>
          <p:cNvPr id="155711" name="AutoShape 62"/>
          <p:cNvCxnSpPr>
            <a:cxnSpLocks noChangeShapeType="1"/>
            <a:endCxn id="155710" idx="0"/>
          </p:cNvCxnSpPr>
          <p:nvPr/>
        </p:nvCxnSpPr>
        <p:spPr bwMode="auto">
          <a:xfrm rot="10800000" flipV="1">
            <a:off x="4845050" y="1676400"/>
            <a:ext cx="2317750" cy="5334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712" name="AutoShape 63"/>
          <p:cNvCxnSpPr>
            <a:cxnSpLocks noChangeShapeType="1"/>
            <a:stCxn id="155710" idx="1"/>
            <a:endCxn id="155701" idx="0"/>
          </p:cNvCxnSpPr>
          <p:nvPr/>
        </p:nvCxnSpPr>
        <p:spPr bwMode="auto">
          <a:xfrm rot="10800000" flipV="1">
            <a:off x="2400300" y="2438400"/>
            <a:ext cx="2247900" cy="3810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13" name="Text Box 64"/>
          <p:cNvSpPr txBox="1">
            <a:spLocks noChangeArrowheads="1"/>
          </p:cNvSpPr>
          <p:nvPr/>
        </p:nvSpPr>
        <p:spPr bwMode="auto">
          <a:xfrm>
            <a:off x="22098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14" name="Line 65"/>
          <p:cNvSpPr>
            <a:spLocks noChangeShapeType="1"/>
          </p:cNvSpPr>
          <p:nvPr/>
        </p:nvSpPr>
        <p:spPr bwMode="auto">
          <a:xfrm flipH="1">
            <a:off x="6248400" y="38100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5" name="Line 66"/>
          <p:cNvSpPr>
            <a:spLocks noChangeShapeType="1"/>
          </p:cNvSpPr>
          <p:nvPr/>
        </p:nvSpPr>
        <p:spPr bwMode="auto">
          <a:xfrm>
            <a:off x="7391400" y="3505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6" name="Line 67"/>
          <p:cNvSpPr>
            <a:spLocks noChangeShapeType="1"/>
          </p:cNvSpPr>
          <p:nvPr/>
        </p:nvSpPr>
        <p:spPr bwMode="auto">
          <a:xfrm flipH="1">
            <a:off x="6629400" y="3581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7" name="Oval 68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8" name="Oval 69"/>
          <p:cNvSpPr>
            <a:spLocks noChangeArrowheads="1"/>
          </p:cNvSpPr>
          <p:nvPr/>
        </p:nvSpPr>
        <p:spPr bwMode="auto">
          <a:xfrm>
            <a:off x="64008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9" name="Oval 70"/>
          <p:cNvSpPr>
            <a:spLocks noChangeArrowheads="1"/>
          </p:cNvSpPr>
          <p:nvPr/>
        </p:nvSpPr>
        <p:spPr bwMode="auto">
          <a:xfrm>
            <a:off x="7848600" y="3754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0" name="Text Box 71"/>
          <p:cNvSpPr txBox="1">
            <a:spLocks noChangeArrowheads="1"/>
          </p:cNvSpPr>
          <p:nvPr/>
        </p:nvSpPr>
        <p:spPr bwMode="auto">
          <a:xfrm>
            <a:off x="78486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721" name="Oval 72"/>
          <p:cNvSpPr>
            <a:spLocks noChangeArrowheads="1"/>
          </p:cNvSpPr>
          <p:nvPr/>
        </p:nvSpPr>
        <p:spPr bwMode="auto">
          <a:xfrm>
            <a:off x="6096000" y="4211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2" name="Text Box 73"/>
          <p:cNvSpPr txBox="1">
            <a:spLocks noChangeArrowheads="1"/>
          </p:cNvSpPr>
          <p:nvPr/>
        </p:nvSpPr>
        <p:spPr bwMode="auto">
          <a:xfrm>
            <a:off x="6019800" y="4211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723" name="Text Box 74"/>
          <p:cNvSpPr txBox="1">
            <a:spLocks noChangeArrowheads="1"/>
          </p:cNvSpPr>
          <p:nvPr/>
        </p:nvSpPr>
        <p:spPr bwMode="auto">
          <a:xfrm>
            <a:off x="6477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724" name="Text Box 75"/>
          <p:cNvSpPr txBox="1">
            <a:spLocks noChangeArrowheads="1"/>
          </p:cNvSpPr>
          <p:nvPr/>
        </p:nvSpPr>
        <p:spPr bwMode="auto">
          <a:xfrm>
            <a:off x="7162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725" name="Rectangle 76"/>
          <p:cNvSpPr>
            <a:spLocks noChangeArrowheads="1"/>
          </p:cNvSpPr>
          <p:nvPr/>
        </p:nvSpPr>
        <p:spPr bwMode="auto">
          <a:xfrm>
            <a:off x="533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726" name="Rectangle 77"/>
          <p:cNvSpPr>
            <a:spLocks noChangeArrowheads="1"/>
          </p:cNvSpPr>
          <p:nvPr/>
        </p:nvSpPr>
        <p:spPr bwMode="auto">
          <a:xfrm>
            <a:off x="1066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7" name="Rectangle 78"/>
          <p:cNvSpPr>
            <a:spLocks noChangeArrowheads="1"/>
          </p:cNvSpPr>
          <p:nvPr/>
        </p:nvSpPr>
        <p:spPr bwMode="auto">
          <a:xfrm>
            <a:off x="1600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8" name="Rectangle 79"/>
          <p:cNvSpPr>
            <a:spLocks noChangeArrowheads="1"/>
          </p:cNvSpPr>
          <p:nvPr/>
        </p:nvSpPr>
        <p:spPr bwMode="auto">
          <a:xfrm>
            <a:off x="2133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9" name="Rectangle 80"/>
          <p:cNvSpPr>
            <a:spLocks noChangeArrowheads="1"/>
          </p:cNvSpPr>
          <p:nvPr/>
        </p:nvSpPr>
        <p:spPr bwMode="auto">
          <a:xfrm>
            <a:off x="2667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0" name="Rectangle 81"/>
          <p:cNvSpPr>
            <a:spLocks noChangeArrowheads="1"/>
          </p:cNvSpPr>
          <p:nvPr/>
        </p:nvSpPr>
        <p:spPr bwMode="auto">
          <a:xfrm>
            <a:off x="3200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1" name="Rectangle 82"/>
          <p:cNvSpPr>
            <a:spLocks noChangeArrowheads="1"/>
          </p:cNvSpPr>
          <p:nvPr/>
        </p:nvSpPr>
        <p:spPr bwMode="auto">
          <a:xfrm>
            <a:off x="3733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2" name="Rectangle 83"/>
          <p:cNvSpPr>
            <a:spLocks noChangeArrowheads="1"/>
          </p:cNvSpPr>
          <p:nvPr/>
        </p:nvSpPr>
        <p:spPr bwMode="auto">
          <a:xfrm>
            <a:off x="4267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3" name="Text Box 84"/>
          <p:cNvSpPr txBox="1">
            <a:spLocks noChangeArrowheads="1"/>
          </p:cNvSpPr>
          <p:nvPr/>
        </p:nvSpPr>
        <p:spPr bwMode="auto">
          <a:xfrm>
            <a:off x="11430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34" name="Text Box 85"/>
          <p:cNvSpPr txBox="1">
            <a:spLocks noChangeArrowheads="1"/>
          </p:cNvSpPr>
          <p:nvPr/>
        </p:nvSpPr>
        <p:spPr bwMode="auto">
          <a:xfrm>
            <a:off x="16764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35" name="Text Box 86"/>
          <p:cNvSpPr txBox="1">
            <a:spLocks noChangeArrowheads="1"/>
          </p:cNvSpPr>
          <p:nvPr/>
        </p:nvSpPr>
        <p:spPr bwMode="auto">
          <a:xfrm>
            <a:off x="22098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36" name="Line 87"/>
          <p:cNvSpPr>
            <a:spLocks noChangeShapeType="1"/>
          </p:cNvSpPr>
          <p:nvPr/>
        </p:nvSpPr>
        <p:spPr bwMode="auto">
          <a:xfrm>
            <a:off x="4876800" y="4724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37" name="Oval 88"/>
          <p:cNvSpPr>
            <a:spLocks noChangeArrowheads="1"/>
          </p:cNvSpPr>
          <p:nvPr/>
        </p:nvSpPr>
        <p:spPr bwMode="auto">
          <a:xfrm>
            <a:off x="4724400" y="3733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8" name="Text Box 89"/>
          <p:cNvSpPr txBox="1">
            <a:spLocks noChangeArrowheads="1"/>
          </p:cNvSpPr>
          <p:nvPr/>
        </p:nvSpPr>
        <p:spPr bwMode="auto">
          <a:xfrm>
            <a:off x="47244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155739" name="AutoShape 90"/>
          <p:cNvCxnSpPr>
            <a:cxnSpLocks noChangeShapeType="1"/>
            <a:stCxn id="155724" idx="1"/>
          </p:cNvCxnSpPr>
          <p:nvPr/>
        </p:nvCxnSpPr>
        <p:spPr bwMode="auto">
          <a:xfrm rot="10800000" flipV="1">
            <a:off x="5029200" y="35052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740" name="AutoShape 91"/>
          <p:cNvCxnSpPr>
            <a:cxnSpLocks noChangeShapeType="1"/>
            <a:stCxn id="155737" idx="2"/>
            <a:endCxn id="155729" idx="0"/>
          </p:cNvCxnSpPr>
          <p:nvPr/>
        </p:nvCxnSpPr>
        <p:spPr bwMode="auto">
          <a:xfrm rot="10800000" flipV="1">
            <a:off x="2933700" y="3924300"/>
            <a:ext cx="1790700" cy="4953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41" name="Text Box 92"/>
          <p:cNvSpPr txBox="1">
            <a:spLocks noChangeArrowheads="1"/>
          </p:cNvSpPr>
          <p:nvPr/>
        </p:nvSpPr>
        <p:spPr bwMode="auto">
          <a:xfrm>
            <a:off x="27432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742" name="Line 93"/>
          <p:cNvSpPr>
            <a:spLocks noChangeShapeType="1"/>
          </p:cNvSpPr>
          <p:nvPr/>
        </p:nvSpPr>
        <p:spPr bwMode="auto">
          <a:xfrm>
            <a:off x="7391400" y="5105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43" name="Line 94"/>
          <p:cNvSpPr>
            <a:spLocks noChangeShapeType="1"/>
          </p:cNvSpPr>
          <p:nvPr/>
        </p:nvSpPr>
        <p:spPr bwMode="auto">
          <a:xfrm flipH="1">
            <a:off x="6629400" y="5181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44" name="Oval 95"/>
          <p:cNvSpPr>
            <a:spLocks noChangeArrowheads="1"/>
          </p:cNvSpPr>
          <p:nvPr/>
        </p:nvSpPr>
        <p:spPr bwMode="auto">
          <a:xfrm>
            <a:off x="71628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5" name="Oval 96"/>
          <p:cNvSpPr>
            <a:spLocks noChangeArrowheads="1"/>
          </p:cNvSpPr>
          <p:nvPr/>
        </p:nvSpPr>
        <p:spPr bwMode="auto">
          <a:xfrm>
            <a:off x="6400800" y="525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6" name="Oval 97"/>
          <p:cNvSpPr>
            <a:spLocks noChangeArrowheads="1"/>
          </p:cNvSpPr>
          <p:nvPr/>
        </p:nvSpPr>
        <p:spPr bwMode="auto">
          <a:xfrm>
            <a:off x="7848600" y="5354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7" name="Text Box 98"/>
          <p:cNvSpPr txBox="1">
            <a:spLocks noChangeArrowheads="1"/>
          </p:cNvSpPr>
          <p:nvPr/>
        </p:nvSpPr>
        <p:spPr bwMode="auto">
          <a:xfrm>
            <a:off x="7162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748" name="Text Box 99"/>
          <p:cNvSpPr txBox="1">
            <a:spLocks noChangeArrowheads="1"/>
          </p:cNvSpPr>
          <p:nvPr/>
        </p:nvSpPr>
        <p:spPr bwMode="auto">
          <a:xfrm>
            <a:off x="77724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749" name="Text Box 100"/>
          <p:cNvSpPr txBox="1">
            <a:spLocks noChangeArrowheads="1"/>
          </p:cNvSpPr>
          <p:nvPr/>
        </p:nvSpPr>
        <p:spPr bwMode="auto">
          <a:xfrm>
            <a:off x="6477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750" name="Oval 101"/>
          <p:cNvSpPr>
            <a:spLocks noChangeArrowheads="1"/>
          </p:cNvSpPr>
          <p:nvPr/>
        </p:nvSpPr>
        <p:spPr bwMode="auto">
          <a:xfrm>
            <a:off x="4724400" y="525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1" name="Text Box 102"/>
          <p:cNvSpPr txBox="1">
            <a:spLocks noChangeArrowheads="1"/>
          </p:cNvSpPr>
          <p:nvPr/>
        </p:nvSpPr>
        <p:spPr bwMode="auto">
          <a:xfrm>
            <a:off x="4724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cxnSp>
        <p:nvCxnSpPr>
          <p:cNvPr id="155752" name="AutoShape 103"/>
          <p:cNvCxnSpPr>
            <a:cxnSpLocks noChangeShapeType="1"/>
          </p:cNvCxnSpPr>
          <p:nvPr/>
        </p:nvCxnSpPr>
        <p:spPr bwMode="auto">
          <a:xfrm rot="10800000" flipV="1">
            <a:off x="5029200" y="50292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55753" name="Rectangle 104"/>
          <p:cNvSpPr>
            <a:spLocks noChangeArrowheads="1"/>
          </p:cNvSpPr>
          <p:nvPr/>
        </p:nvSpPr>
        <p:spPr bwMode="auto">
          <a:xfrm>
            <a:off x="5334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754" name="Rectangle 105"/>
          <p:cNvSpPr>
            <a:spLocks noChangeArrowheads="1"/>
          </p:cNvSpPr>
          <p:nvPr/>
        </p:nvSpPr>
        <p:spPr bwMode="auto">
          <a:xfrm>
            <a:off x="10668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5" name="Rectangle 106"/>
          <p:cNvSpPr>
            <a:spLocks noChangeArrowheads="1"/>
          </p:cNvSpPr>
          <p:nvPr/>
        </p:nvSpPr>
        <p:spPr bwMode="auto">
          <a:xfrm>
            <a:off x="16002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6" name="Rectangle 107"/>
          <p:cNvSpPr>
            <a:spLocks noChangeArrowheads="1"/>
          </p:cNvSpPr>
          <p:nvPr/>
        </p:nvSpPr>
        <p:spPr bwMode="auto">
          <a:xfrm>
            <a:off x="21336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7" name="Rectangle 108"/>
          <p:cNvSpPr>
            <a:spLocks noChangeArrowheads="1"/>
          </p:cNvSpPr>
          <p:nvPr/>
        </p:nvSpPr>
        <p:spPr bwMode="auto">
          <a:xfrm>
            <a:off x="26670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8" name="Rectangle 109"/>
          <p:cNvSpPr>
            <a:spLocks noChangeArrowheads="1"/>
          </p:cNvSpPr>
          <p:nvPr/>
        </p:nvSpPr>
        <p:spPr bwMode="auto">
          <a:xfrm>
            <a:off x="32004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9" name="Rectangle 110"/>
          <p:cNvSpPr>
            <a:spLocks noChangeArrowheads="1"/>
          </p:cNvSpPr>
          <p:nvPr/>
        </p:nvSpPr>
        <p:spPr bwMode="auto">
          <a:xfrm>
            <a:off x="37338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60" name="Rectangle 111"/>
          <p:cNvSpPr>
            <a:spLocks noChangeArrowheads="1"/>
          </p:cNvSpPr>
          <p:nvPr/>
        </p:nvSpPr>
        <p:spPr bwMode="auto">
          <a:xfrm>
            <a:off x="42672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61" name="Text Box 112"/>
          <p:cNvSpPr txBox="1">
            <a:spLocks noChangeArrowheads="1"/>
          </p:cNvSpPr>
          <p:nvPr/>
        </p:nvSpPr>
        <p:spPr bwMode="auto">
          <a:xfrm>
            <a:off x="11430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62" name="Text Box 113"/>
          <p:cNvSpPr txBox="1">
            <a:spLocks noChangeArrowheads="1"/>
          </p:cNvSpPr>
          <p:nvPr/>
        </p:nvSpPr>
        <p:spPr bwMode="auto">
          <a:xfrm>
            <a:off x="16764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63" name="Text Box 114"/>
          <p:cNvSpPr txBox="1">
            <a:spLocks noChangeArrowheads="1"/>
          </p:cNvSpPr>
          <p:nvPr/>
        </p:nvSpPr>
        <p:spPr bwMode="auto">
          <a:xfrm>
            <a:off x="22098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64" name="Text Box 115"/>
          <p:cNvSpPr txBox="1">
            <a:spLocks noChangeArrowheads="1"/>
          </p:cNvSpPr>
          <p:nvPr/>
        </p:nvSpPr>
        <p:spPr bwMode="auto">
          <a:xfrm>
            <a:off x="27432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155765" name="AutoShape 116"/>
          <p:cNvCxnSpPr>
            <a:cxnSpLocks noChangeShapeType="1"/>
            <a:stCxn id="155751" idx="1"/>
            <a:endCxn id="155758" idx="0"/>
          </p:cNvCxnSpPr>
          <p:nvPr/>
        </p:nvCxnSpPr>
        <p:spPr bwMode="auto">
          <a:xfrm rot="10800000" flipV="1">
            <a:off x="3467100" y="5486400"/>
            <a:ext cx="1257300" cy="4572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66" name="Text Box 117"/>
          <p:cNvSpPr txBox="1">
            <a:spLocks noChangeArrowheads="1"/>
          </p:cNvSpPr>
          <p:nvPr/>
        </p:nvSpPr>
        <p:spPr bwMode="auto">
          <a:xfrm>
            <a:off x="32766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6AEAA8-3113-45BF-A527-39C6D37E124C}" type="slidenum">
              <a:rPr lang="en-US" altLang="ja-JP" smtClean="0"/>
              <a:pPr/>
              <a:t>127</a:t>
            </a:fld>
            <a:endParaRPr lang="en-US" altLang="ja-JP" smtClean="0"/>
          </a:p>
        </p:txBody>
      </p:sp>
      <p:sp>
        <p:nvSpPr>
          <p:cNvPr id="63492" name="Line 2"/>
          <p:cNvSpPr>
            <a:spLocks noChangeShapeType="1"/>
          </p:cNvSpPr>
          <p:nvPr/>
        </p:nvSpPr>
        <p:spPr bwMode="auto">
          <a:xfrm flipH="1">
            <a:off x="6629400" y="533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493" name="Oval 3"/>
          <p:cNvSpPr>
            <a:spLocks noChangeArrowheads="1"/>
          </p:cNvSpPr>
          <p:nvPr/>
        </p:nvSpPr>
        <p:spPr bwMode="auto">
          <a:xfrm>
            <a:off x="64008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494" name="Oval 4"/>
          <p:cNvSpPr>
            <a:spLocks noChangeArrowheads="1"/>
          </p:cNvSpPr>
          <p:nvPr/>
        </p:nvSpPr>
        <p:spPr bwMode="auto">
          <a:xfrm>
            <a:off x="7086600" y="304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6324600" y="53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7086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3497" name="Oval 7"/>
          <p:cNvSpPr>
            <a:spLocks noChangeArrowheads="1"/>
          </p:cNvSpPr>
          <p:nvPr/>
        </p:nvSpPr>
        <p:spPr bwMode="auto">
          <a:xfrm>
            <a:off x="47244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63498" name="AutoShape 8"/>
          <p:cNvCxnSpPr>
            <a:cxnSpLocks noChangeShapeType="1"/>
          </p:cNvCxnSpPr>
          <p:nvPr/>
        </p:nvCxnSpPr>
        <p:spPr bwMode="auto">
          <a:xfrm rot="10800000" flipV="1">
            <a:off x="5029200" y="3810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3499" name="Rectangle 9"/>
          <p:cNvSpPr>
            <a:spLocks noChangeArrowheads="1"/>
          </p:cNvSpPr>
          <p:nvPr/>
        </p:nvSpPr>
        <p:spPr bwMode="auto">
          <a:xfrm>
            <a:off x="533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3500" name="Rectangle 10"/>
          <p:cNvSpPr>
            <a:spLocks noChangeArrowheads="1"/>
          </p:cNvSpPr>
          <p:nvPr/>
        </p:nvSpPr>
        <p:spPr bwMode="auto">
          <a:xfrm>
            <a:off x="1066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1" name="Rectangle 11"/>
          <p:cNvSpPr>
            <a:spLocks noChangeArrowheads="1"/>
          </p:cNvSpPr>
          <p:nvPr/>
        </p:nvSpPr>
        <p:spPr bwMode="auto">
          <a:xfrm>
            <a:off x="1600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2" name="Rectangle 12"/>
          <p:cNvSpPr>
            <a:spLocks noChangeArrowheads="1"/>
          </p:cNvSpPr>
          <p:nvPr/>
        </p:nvSpPr>
        <p:spPr bwMode="auto">
          <a:xfrm>
            <a:off x="21336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3" name="Rectangle 13"/>
          <p:cNvSpPr>
            <a:spLocks noChangeArrowheads="1"/>
          </p:cNvSpPr>
          <p:nvPr/>
        </p:nvSpPr>
        <p:spPr bwMode="auto">
          <a:xfrm>
            <a:off x="26670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4" name="Rectangle 14"/>
          <p:cNvSpPr>
            <a:spLocks noChangeArrowheads="1"/>
          </p:cNvSpPr>
          <p:nvPr/>
        </p:nvSpPr>
        <p:spPr bwMode="auto">
          <a:xfrm>
            <a:off x="3200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5" name="Rectangle 15"/>
          <p:cNvSpPr>
            <a:spLocks noChangeArrowheads="1"/>
          </p:cNvSpPr>
          <p:nvPr/>
        </p:nvSpPr>
        <p:spPr bwMode="auto">
          <a:xfrm>
            <a:off x="3733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6" name="Rectangle 16"/>
          <p:cNvSpPr>
            <a:spLocks noChangeArrowheads="1"/>
          </p:cNvSpPr>
          <p:nvPr/>
        </p:nvSpPr>
        <p:spPr bwMode="auto">
          <a:xfrm>
            <a:off x="4267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7" name="Text Box 17"/>
          <p:cNvSpPr txBox="1">
            <a:spLocks noChangeArrowheads="1"/>
          </p:cNvSpPr>
          <p:nvPr/>
        </p:nvSpPr>
        <p:spPr bwMode="auto">
          <a:xfrm>
            <a:off x="11430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3508" name="Text Box 18"/>
          <p:cNvSpPr txBox="1">
            <a:spLocks noChangeArrowheads="1"/>
          </p:cNvSpPr>
          <p:nvPr/>
        </p:nvSpPr>
        <p:spPr bwMode="auto">
          <a:xfrm>
            <a:off x="16764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3509" name="Text Box 19"/>
          <p:cNvSpPr txBox="1">
            <a:spLocks noChangeArrowheads="1"/>
          </p:cNvSpPr>
          <p:nvPr/>
        </p:nvSpPr>
        <p:spPr bwMode="auto">
          <a:xfrm>
            <a:off x="2209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3510" name="Text Box 20"/>
          <p:cNvSpPr txBox="1">
            <a:spLocks noChangeArrowheads="1"/>
          </p:cNvSpPr>
          <p:nvPr/>
        </p:nvSpPr>
        <p:spPr bwMode="auto">
          <a:xfrm>
            <a:off x="27432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63511" name="AutoShape 21"/>
          <p:cNvCxnSpPr>
            <a:cxnSpLocks noChangeShapeType="1"/>
            <a:endCxn id="63505" idx="0"/>
          </p:cNvCxnSpPr>
          <p:nvPr/>
        </p:nvCxnSpPr>
        <p:spPr bwMode="auto">
          <a:xfrm rot="10800000" flipV="1">
            <a:off x="4000500" y="838200"/>
            <a:ext cx="723900" cy="4572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3512" name="Text Box 22"/>
          <p:cNvSpPr txBox="1">
            <a:spLocks noChangeArrowheads="1"/>
          </p:cNvSpPr>
          <p:nvPr/>
        </p:nvSpPr>
        <p:spPr bwMode="auto">
          <a:xfrm>
            <a:off x="32766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3513" name="Line 23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4" name="Text Box 24"/>
          <p:cNvSpPr txBox="1">
            <a:spLocks noChangeArrowheads="1"/>
          </p:cNvSpPr>
          <p:nvPr/>
        </p:nvSpPr>
        <p:spPr bwMode="auto">
          <a:xfrm>
            <a:off x="4724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3515" name="Text Box 25"/>
          <p:cNvSpPr txBox="1">
            <a:spLocks noChangeArrowheads="1"/>
          </p:cNvSpPr>
          <p:nvPr/>
        </p:nvSpPr>
        <p:spPr bwMode="auto">
          <a:xfrm>
            <a:off x="38100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９</a:t>
            </a:r>
          </a:p>
        </p:txBody>
      </p:sp>
      <p:sp>
        <p:nvSpPr>
          <p:cNvPr id="63516" name="Line 26"/>
          <p:cNvSpPr>
            <a:spLocks noChangeShapeType="1"/>
          </p:cNvSpPr>
          <p:nvPr/>
        </p:nvSpPr>
        <p:spPr bwMode="auto">
          <a:xfrm>
            <a:off x="4648200" y="40386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17" name="Rectangle 27"/>
          <p:cNvSpPr>
            <a:spLocks noChangeArrowheads="1"/>
          </p:cNvSpPr>
          <p:nvPr/>
        </p:nvSpPr>
        <p:spPr bwMode="auto">
          <a:xfrm>
            <a:off x="4572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3518" name="Rectangle 28"/>
          <p:cNvSpPr>
            <a:spLocks noChangeArrowheads="1"/>
          </p:cNvSpPr>
          <p:nvPr/>
        </p:nvSpPr>
        <p:spPr bwMode="auto">
          <a:xfrm>
            <a:off x="9906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9" name="Rectangle 29"/>
          <p:cNvSpPr>
            <a:spLocks noChangeArrowheads="1"/>
          </p:cNvSpPr>
          <p:nvPr/>
        </p:nvSpPr>
        <p:spPr bwMode="auto">
          <a:xfrm>
            <a:off x="15240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0" name="Rectangle 30"/>
          <p:cNvSpPr>
            <a:spLocks noChangeArrowheads="1"/>
          </p:cNvSpPr>
          <p:nvPr/>
        </p:nvSpPr>
        <p:spPr bwMode="auto">
          <a:xfrm>
            <a:off x="20574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1" name="Rectangle 31"/>
          <p:cNvSpPr>
            <a:spLocks noChangeArrowheads="1"/>
          </p:cNvSpPr>
          <p:nvPr/>
        </p:nvSpPr>
        <p:spPr bwMode="auto">
          <a:xfrm>
            <a:off x="25908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2" name="Rectangle 32"/>
          <p:cNvSpPr>
            <a:spLocks noChangeArrowheads="1"/>
          </p:cNvSpPr>
          <p:nvPr/>
        </p:nvSpPr>
        <p:spPr bwMode="auto">
          <a:xfrm>
            <a:off x="31242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3" name="Rectangle 33"/>
          <p:cNvSpPr>
            <a:spLocks noChangeArrowheads="1"/>
          </p:cNvSpPr>
          <p:nvPr/>
        </p:nvSpPr>
        <p:spPr bwMode="auto">
          <a:xfrm>
            <a:off x="36576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4" name="Rectangle 34"/>
          <p:cNvSpPr>
            <a:spLocks noChangeArrowheads="1"/>
          </p:cNvSpPr>
          <p:nvPr/>
        </p:nvSpPr>
        <p:spPr bwMode="auto">
          <a:xfrm>
            <a:off x="41910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5" name="Text Box 35"/>
          <p:cNvSpPr txBox="1">
            <a:spLocks noChangeArrowheads="1"/>
          </p:cNvSpPr>
          <p:nvPr/>
        </p:nvSpPr>
        <p:spPr bwMode="auto">
          <a:xfrm>
            <a:off x="10668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3526" name="Text Box 36"/>
          <p:cNvSpPr txBox="1">
            <a:spLocks noChangeArrowheads="1"/>
          </p:cNvSpPr>
          <p:nvPr/>
        </p:nvSpPr>
        <p:spPr bwMode="auto">
          <a:xfrm>
            <a:off x="16002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3527" name="Text Box 37"/>
          <p:cNvSpPr txBox="1">
            <a:spLocks noChangeArrowheads="1"/>
          </p:cNvSpPr>
          <p:nvPr/>
        </p:nvSpPr>
        <p:spPr bwMode="auto">
          <a:xfrm>
            <a:off x="21336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3528" name="Text Box 38"/>
          <p:cNvSpPr txBox="1">
            <a:spLocks noChangeArrowheads="1"/>
          </p:cNvSpPr>
          <p:nvPr/>
        </p:nvSpPr>
        <p:spPr bwMode="auto">
          <a:xfrm>
            <a:off x="26670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3529" name="Text Box 39"/>
          <p:cNvSpPr txBox="1">
            <a:spLocks noChangeArrowheads="1"/>
          </p:cNvSpPr>
          <p:nvPr/>
        </p:nvSpPr>
        <p:spPr bwMode="auto">
          <a:xfrm>
            <a:off x="32004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3530" name="Text Box 40"/>
          <p:cNvSpPr txBox="1">
            <a:spLocks noChangeArrowheads="1"/>
          </p:cNvSpPr>
          <p:nvPr/>
        </p:nvSpPr>
        <p:spPr bwMode="auto">
          <a:xfrm>
            <a:off x="37338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９</a:t>
            </a:r>
          </a:p>
        </p:txBody>
      </p:sp>
      <p:sp>
        <p:nvSpPr>
          <p:cNvPr id="63531" name="Line 41"/>
          <p:cNvSpPr>
            <a:spLocks noChangeShapeType="1"/>
          </p:cNvSpPr>
          <p:nvPr/>
        </p:nvSpPr>
        <p:spPr bwMode="auto">
          <a:xfrm>
            <a:off x="4876800" y="1600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32" name="Oval 42"/>
          <p:cNvSpPr>
            <a:spLocks noChangeArrowheads="1"/>
          </p:cNvSpPr>
          <p:nvPr/>
        </p:nvSpPr>
        <p:spPr bwMode="auto">
          <a:xfrm>
            <a:off x="6934200" y="2438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33" name="Text Box 43"/>
          <p:cNvSpPr txBox="1">
            <a:spLocks noChangeArrowheads="1"/>
          </p:cNvSpPr>
          <p:nvPr/>
        </p:nvSpPr>
        <p:spPr bwMode="auto">
          <a:xfrm>
            <a:off x="685800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cxnSp>
        <p:nvCxnSpPr>
          <p:cNvPr id="63534" name="AutoShape 44"/>
          <p:cNvCxnSpPr>
            <a:cxnSpLocks noChangeShapeType="1"/>
          </p:cNvCxnSpPr>
          <p:nvPr/>
        </p:nvCxnSpPr>
        <p:spPr bwMode="auto">
          <a:xfrm rot="10800000" flipV="1">
            <a:off x="4800600" y="25146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3535" name="Oval 45"/>
          <p:cNvSpPr>
            <a:spLocks noChangeArrowheads="1"/>
          </p:cNvSpPr>
          <p:nvPr/>
        </p:nvSpPr>
        <p:spPr bwMode="auto">
          <a:xfrm>
            <a:off x="44958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36" name="Text Box 46"/>
          <p:cNvSpPr txBox="1">
            <a:spLocks noChangeArrowheads="1"/>
          </p:cNvSpPr>
          <p:nvPr/>
        </p:nvSpPr>
        <p:spPr bwMode="auto">
          <a:xfrm>
            <a:off x="44958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3537" name="Text Box 47"/>
          <p:cNvSpPr txBox="1">
            <a:spLocks noChangeArrowheads="1"/>
          </p:cNvSpPr>
          <p:nvPr/>
        </p:nvSpPr>
        <p:spPr bwMode="auto">
          <a:xfrm>
            <a:off x="419100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cxnSp>
        <p:nvCxnSpPr>
          <p:cNvPr id="63538" name="AutoShape 48"/>
          <p:cNvCxnSpPr>
            <a:cxnSpLocks noChangeShapeType="1"/>
            <a:stCxn id="63536" idx="2"/>
            <a:endCxn id="63537" idx="0"/>
          </p:cNvCxnSpPr>
          <p:nvPr/>
        </p:nvCxnSpPr>
        <p:spPr bwMode="auto">
          <a:xfrm rot="5400000">
            <a:off x="4244975" y="3238500"/>
            <a:ext cx="6858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graphicFrame>
        <p:nvGraphicFramePr>
          <p:cNvPr id="63490" name="Object 49"/>
          <p:cNvGraphicFramePr>
            <a:graphicFrameLocks noChangeAspect="1"/>
          </p:cNvGraphicFramePr>
          <p:nvPr/>
        </p:nvGraphicFramePr>
        <p:xfrm>
          <a:off x="6858000" y="4343400"/>
          <a:ext cx="552450" cy="887413"/>
        </p:xfrm>
        <a:graphic>
          <a:graphicData uri="http://schemas.openxmlformats.org/presentationml/2006/ole">
            <p:oleObj spid="_x0000_s63490" name="Equation" r:id="rId3" imgW="1267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6788D-4AC0-4167-8BA5-CDB5573A7A92}" type="slidenum">
              <a:rPr lang="en-US" altLang="ja-JP" smtClean="0"/>
              <a:pPr/>
              <a:t>128</a:t>
            </a:fld>
            <a:endParaRPr lang="en-US" altLang="ja-JP" smtClean="0"/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56676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56686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7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8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0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1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2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3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6677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56678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56679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56680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56681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56682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56683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56684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56685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611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次の配列を、ヒープソートでソートするとき、</a:t>
            </a:r>
          </a:p>
          <a:p>
            <a:pPr algn="l"/>
            <a:r>
              <a:rPr lang="ja-JP" altLang="en-US" b="0"/>
              <a:t>ヒープの動作と配列の動きをシミュレートせよ。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63D32-162B-44C7-B7D9-682E740950CA}" type="slidenum">
              <a:rPr lang="en-US" altLang="ja-JP" smtClean="0"/>
              <a:pPr/>
              <a:t>129</a:t>
            </a:fld>
            <a:endParaRPr lang="en-US" altLang="ja-JP" smtClean="0"/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ヒープソートの実現</a:t>
            </a:r>
          </a:p>
        </p:txBody>
      </p:sp>
      <p:sp>
        <p:nvSpPr>
          <p:cNvPr id="15770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ヒープ挿入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insert_heap(A[i]);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A[i]=get_min();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57701" name="Text Box 4"/>
          <p:cNvSpPr txBox="1">
            <a:spLocks noChangeArrowheads="1"/>
          </p:cNvSpPr>
          <p:nvPr/>
        </p:nvSpPr>
        <p:spPr bwMode="auto">
          <a:xfrm>
            <a:off x="7035800" y="5029200"/>
            <a:ext cx="210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細かい部分</a:t>
            </a:r>
          </a:p>
          <a:p>
            <a:pPr algn="l"/>
            <a:r>
              <a:rPr lang="ja-JP" altLang="en-US"/>
              <a:t>は省略します。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D0E240-AFEF-486D-8725-23F32F48D1E2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1676400" y="2133600"/>
            <a:ext cx="673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隣同士比べて、小さいほうを上（添字の小さい方）に</a:t>
            </a:r>
          </a:p>
          <a:p>
            <a:pPr algn="l"/>
            <a:r>
              <a:rPr lang="ja-JP" altLang="en-US" b="0"/>
              <a:t>順にもっていく。</a:t>
            </a:r>
          </a:p>
        </p:txBody>
      </p:sp>
      <p:sp>
        <p:nvSpPr>
          <p:cNvPr id="100358" name="Oval 5"/>
          <p:cNvSpPr>
            <a:spLocks noChangeArrowheads="1"/>
          </p:cNvSpPr>
          <p:nvPr/>
        </p:nvSpPr>
        <p:spPr bwMode="auto">
          <a:xfrm>
            <a:off x="1143000" y="3276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59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609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先頭の方は、ソートされている状態にしておく。</a:t>
            </a:r>
          </a:p>
        </p:txBody>
      </p:sp>
      <p:sp>
        <p:nvSpPr>
          <p:cNvPr id="100360" name="Oval 7"/>
          <p:cNvSpPr>
            <a:spLocks noChangeArrowheads="1"/>
          </p:cNvSpPr>
          <p:nvPr/>
        </p:nvSpPr>
        <p:spPr bwMode="auto">
          <a:xfrm>
            <a:off x="12192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1" name="Rectangle 8"/>
          <p:cNvSpPr>
            <a:spLocks noChangeArrowheads="1"/>
          </p:cNvSpPr>
          <p:nvPr/>
        </p:nvSpPr>
        <p:spPr bwMode="auto">
          <a:xfrm>
            <a:off x="3352800" y="4800600"/>
            <a:ext cx="2057400" cy="914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2430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0362" name="Rectangle 9"/>
          <p:cNvSpPr>
            <a:spLocks noChangeArrowheads="1"/>
          </p:cNvSpPr>
          <p:nvPr/>
        </p:nvSpPr>
        <p:spPr bwMode="auto">
          <a:xfrm>
            <a:off x="3352800" y="41910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0363" name="Oval 10"/>
          <p:cNvSpPr>
            <a:spLocks noChangeArrowheads="1"/>
          </p:cNvSpPr>
          <p:nvPr/>
        </p:nvSpPr>
        <p:spPr bwMode="auto">
          <a:xfrm>
            <a:off x="3733800" y="6172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4" name="Oval 11"/>
          <p:cNvSpPr>
            <a:spLocks noChangeArrowheads="1"/>
          </p:cNvSpPr>
          <p:nvPr/>
        </p:nvSpPr>
        <p:spPr bwMode="auto">
          <a:xfrm>
            <a:off x="4038600" y="5791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5" name="Oval 12"/>
          <p:cNvSpPr>
            <a:spLocks noChangeArrowheads="1"/>
          </p:cNvSpPr>
          <p:nvPr/>
        </p:nvSpPr>
        <p:spPr bwMode="auto">
          <a:xfrm>
            <a:off x="4724400" y="5562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6" name="Oval 13"/>
          <p:cNvSpPr>
            <a:spLocks noChangeArrowheads="1"/>
          </p:cNvSpPr>
          <p:nvPr/>
        </p:nvSpPr>
        <p:spPr bwMode="auto">
          <a:xfrm>
            <a:off x="1143000" y="4038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7" name="Text Box 14"/>
          <p:cNvSpPr txBox="1">
            <a:spLocks noChangeArrowheads="1"/>
          </p:cNvSpPr>
          <p:nvPr/>
        </p:nvSpPr>
        <p:spPr bwMode="auto">
          <a:xfrm>
            <a:off x="1676400" y="39624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CCED4D-C1EC-43B2-8C4C-DA3AD496C7DF}" type="slidenum">
              <a:rPr lang="en-US" altLang="ja-JP" smtClean="0"/>
              <a:pPr/>
              <a:t>130</a:t>
            </a:fld>
            <a:endParaRPr lang="en-US" altLang="ja-JP" smtClean="0"/>
          </a:p>
        </p:txBody>
      </p:sp>
      <p:sp>
        <p:nvSpPr>
          <p:cNvPr id="64516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３（ヒープソートの正当性）</a:t>
            </a: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6326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ヒープの削除（</a:t>
            </a:r>
            <a:r>
              <a:rPr lang="en-US" altLang="ja-JP" b="0">
                <a:latin typeface="Verdana" pitchFamily="34" charset="0"/>
              </a:rPr>
              <a:t>get_min())</a:t>
            </a:r>
            <a:r>
              <a:rPr lang="ja-JP" altLang="en-US" b="0">
                <a:latin typeface="Verdana" pitchFamily="34" charset="0"/>
              </a:rPr>
              <a:t>により、</a:t>
            </a:r>
          </a:p>
          <a:p>
            <a:pPr algn="l"/>
            <a:r>
              <a:rPr lang="ja-JP" altLang="en-US" b="0"/>
              <a:t>繰り返し最小値を求められることに注意すれば、</a:t>
            </a:r>
          </a:p>
          <a:p>
            <a:pPr algn="l"/>
            <a:r>
              <a:rPr lang="ja-JP" altLang="en-US" b="0"/>
              <a:t>帰納法により証明できる。</a:t>
            </a:r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1355725" y="1087438"/>
            <a:ext cx="537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ヒープソートにより、配列はソートされる。</a:t>
            </a:r>
          </a:p>
        </p:txBody>
      </p:sp>
      <p:graphicFrame>
        <p:nvGraphicFramePr>
          <p:cNvPr id="64514" name="Object 7"/>
          <p:cNvGraphicFramePr>
            <a:graphicFrameLocks noChangeAspect="1"/>
          </p:cNvGraphicFramePr>
          <p:nvPr/>
        </p:nvGraphicFramePr>
        <p:xfrm>
          <a:off x="7086600" y="5943600"/>
          <a:ext cx="1016000" cy="581025"/>
        </p:xfrm>
        <a:graphic>
          <a:graphicData uri="http://schemas.openxmlformats.org/presentationml/2006/ole">
            <p:oleObj spid="_x0000_s64514" name="Equation" r:id="rId3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9C581-09C5-4C87-A941-E3D4286E6ABB}" type="slidenum">
              <a:rPr lang="en-US" altLang="ja-JP" smtClean="0"/>
              <a:pPr/>
              <a:t>131</a:t>
            </a:fld>
            <a:endParaRPr lang="en-US" altLang="ja-JP" smtClean="0"/>
          </a:p>
        </p:txBody>
      </p:sp>
      <p:sp>
        <p:nvSpPr>
          <p:cNvPr id="6554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ヒープソートの計算量</a:t>
            </a:r>
          </a:p>
        </p:txBody>
      </p:sp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219200" y="54102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65546" name="Text Box 4"/>
          <p:cNvSpPr txBox="1">
            <a:spLocks noChangeArrowheads="1"/>
          </p:cNvSpPr>
          <p:nvPr/>
        </p:nvSpPr>
        <p:spPr bwMode="auto">
          <a:xfrm>
            <a:off x="5181600" y="54102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65547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302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ヒープへのデータ挿入</a:t>
            </a:r>
          </a:p>
        </p:txBody>
      </p:sp>
      <p:sp>
        <p:nvSpPr>
          <p:cNvPr id="65548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527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insert_heap(A)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5538" name="Object 7"/>
          <p:cNvGraphicFramePr>
            <a:graphicFrameLocks noChangeAspect="1"/>
          </p:cNvGraphicFramePr>
          <p:nvPr/>
        </p:nvGraphicFramePr>
        <p:xfrm>
          <a:off x="5943600" y="1905000"/>
          <a:ext cx="1689100" cy="609600"/>
        </p:xfrm>
        <a:graphic>
          <a:graphicData uri="http://schemas.openxmlformats.org/presentationml/2006/ole">
            <p:oleObj spid="_x0000_s65538" name="Equation" r:id="rId3" imgW="558720" imgH="203040" progId="Equation.DSMT4">
              <p:embed/>
            </p:oleObj>
          </a:graphicData>
        </a:graphic>
      </p:graphicFrame>
      <p:sp>
        <p:nvSpPr>
          <p:cNvPr id="65549" name="Text Box 8"/>
          <p:cNvSpPr txBox="1">
            <a:spLocks noChangeArrowheads="1"/>
          </p:cNvSpPr>
          <p:nvPr/>
        </p:nvSpPr>
        <p:spPr bwMode="auto">
          <a:xfrm>
            <a:off x="838200" y="2514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5539" name="Object 9"/>
          <p:cNvGraphicFramePr>
            <a:graphicFrameLocks noChangeAspect="1"/>
          </p:cNvGraphicFramePr>
          <p:nvPr/>
        </p:nvGraphicFramePr>
        <p:xfrm>
          <a:off x="5867400" y="2438400"/>
          <a:ext cx="1997075" cy="609600"/>
        </p:xfrm>
        <a:graphic>
          <a:graphicData uri="http://schemas.openxmlformats.org/presentationml/2006/ole">
            <p:oleObj spid="_x0000_s65539" name="Equation" r:id="rId4" imgW="660240" imgH="203040" progId="Equation.DSMT4">
              <p:embed/>
            </p:oleObj>
          </a:graphicData>
        </a:graphic>
      </p:graphicFrame>
      <p:sp>
        <p:nvSpPr>
          <p:cNvPr id="65550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整列（最小値の削除の反復）</a:t>
            </a:r>
          </a:p>
        </p:txBody>
      </p:sp>
      <p:sp>
        <p:nvSpPr>
          <p:cNvPr id="65551" name="Text Box 11"/>
          <p:cNvSpPr txBox="1">
            <a:spLocks noChangeArrowheads="1"/>
          </p:cNvSpPr>
          <p:nvPr/>
        </p:nvSpPr>
        <p:spPr bwMode="auto">
          <a:xfrm>
            <a:off x="838200" y="3651250"/>
            <a:ext cx="498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>
                <a:latin typeface="Verdana" pitchFamily="34" charset="0"/>
              </a:rPr>
              <a:t>get_min()</a:t>
            </a:r>
            <a:r>
              <a:rPr lang="en-US" altLang="ja-JP" b="0"/>
              <a:t>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5540" name="Object 12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65540" name="Equation" r:id="rId5" imgW="558720" imgH="203040" progId="Equation.DSMT4">
              <p:embed/>
            </p:oleObj>
          </a:graphicData>
        </a:graphic>
      </p:graphicFrame>
      <p:sp>
        <p:nvSpPr>
          <p:cNvPr id="65552" name="Text Box 13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5541" name="Object 14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65541" name="Equation" r:id="rId6" imgW="660240" imgH="203040" progId="Equation.DSMT4">
              <p:embed/>
            </p:oleObj>
          </a:graphicData>
        </a:graphic>
      </p:graphicFrame>
      <p:graphicFrame>
        <p:nvGraphicFramePr>
          <p:cNvPr id="65542" name="Object 15"/>
          <p:cNvGraphicFramePr>
            <a:graphicFrameLocks noChangeAspect="1"/>
          </p:cNvGraphicFramePr>
          <p:nvPr/>
        </p:nvGraphicFramePr>
        <p:xfrm>
          <a:off x="2971800" y="5334000"/>
          <a:ext cx="1997075" cy="609600"/>
        </p:xfrm>
        <a:graphic>
          <a:graphicData uri="http://schemas.openxmlformats.org/presentationml/2006/ole">
            <p:oleObj spid="_x0000_s65542" name="Equation" r:id="rId7" imgW="660240" imgH="203040" progId="Equation.DSMT4">
              <p:embed/>
            </p:oleObj>
          </a:graphicData>
        </a:graphic>
      </p:graphicFrame>
      <p:sp>
        <p:nvSpPr>
          <p:cNvPr id="65553" name="Line 16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BF144-4DF0-4C32-A3B9-03C77D5401A6}" type="slidenum">
              <a:rPr lang="en-US" altLang="ja-JP" smtClean="0"/>
              <a:pPr/>
              <a:t>132</a:t>
            </a:fld>
            <a:endParaRPr lang="en-US" altLang="ja-JP" smtClean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単一配列でのヒープソート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0CA973-1E16-45BB-9256-18A680963E7C}" type="slidenum">
              <a:rPr lang="en-US" altLang="ja-JP" smtClean="0"/>
              <a:pPr/>
              <a:t>133</a:t>
            </a:fld>
            <a:endParaRPr lang="en-US" altLang="ja-JP" smtClean="0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477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単一配列に変更する方針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59748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49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467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根が最大値になるように変更する。</a:t>
            </a:r>
          </a:p>
        </p:txBody>
      </p:sp>
      <p:sp>
        <p:nvSpPr>
          <p:cNvPr id="159750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1" name="Oval 6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2" name="Text Box 7"/>
          <p:cNvSpPr txBox="1">
            <a:spLocks noChangeArrowheads="1"/>
          </p:cNvSpPr>
          <p:nvPr/>
        </p:nvSpPr>
        <p:spPr bwMode="auto">
          <a:xfrm>
            <a:off x="1143000" y="266700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最大値を取り出して、最後のデータにする。</a:t>
            </a:r>
          </a:p>
        </p:txBody>
      </p:sp>
      <p:sp>
        <p:nvSpPr>
          <p:cNvPr id="159753" name="Text Box 8"/>
          <p:cNvSpPr txBox="1">
            <a:spLocks noChangeArrowheads="1"/>
          </p:cNvSpPr>
          <p:nvPr/>
        </p:nvSpPr>
        <p:spPr bwMode="auto">
          <a:xfrm>
            <a:off x="1066800" y="1981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先頭から順にヒープに挿入し、データ全体をヒープ化する。</a:t>
            </a:r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 flipV="1">
            <a:off x="4884738" y="4486275"/>
            <a:ext cx="687387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 flipV="1">
            <a:off x="4197350" y="4578350"/>
            <a:ext cx="687388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 flipV="1">
            <a:off x="1743075" y="5405438"/>
            <a:ext cx="392113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 flipH="1" flipV="1">
            <a:off x="3706813" y="3935413"/>
            <a:ext cx="11779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V="1">
            <a:off x="2528888" y="3843338"/>
            <a:ext cx="1177925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9" name="Oval 14"/>
          <p:cNvSpPr>
            <a:spLocks noChangeArrowheads="1"/>
          </p:cNvSpPr>
          <p:nvPr/>
        </p:nvSpPr>
        <p:spPr bwMode="auto">
          <a:xfrm>
            <a:off x="3411538" y="3659188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0" name="Oval 15"/>
          <p:cNvSpPr>
            <a:spLocks noChangeArrowheads="1"/>
          </p:cNvSpPr>
          <p:nvPr/>
        </p:nvSpPr>
        <p:spPr bwMode="auto">
          <a:xfrm>
            <a:off x="2332038" y="43942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1" name="Text Box 16"/>
          <p:cNvSpPr txBox="1">
            <a:spLocks noChangeArrowheads="1"/>
          </p:cNvSpPr>
          <p:nvPr/>
        </p:nvSpPr>
        <p:spPr bwMode="auto">
          <a:xfrm>
            <a:off x="1839913" y="4211638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59762" name="Text Box 17"/>
          <p:cNvSpPr txBox="1">
            <a:spLocks noChangeArrowheads="1"/>
          </p:cNvSpPr>
          <p:nvPr/>
        </p:nvSpPr>
        <p:spPr bwMode="auto">
          <a:xfrm>
            <a:off x="3019425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9763" name="Oval 18"/>
          <p:cNvSpPr>
            <a:spLocks noChangeArrowheads="1"/>
          </p:cNvSpPr>
          <p:nvPr/>
        </p:nvSpPr>
        <p:spPr bwMode="auto">
          <a:xfrm>
            <a:off x="4689475" y="43037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4" name="Text Box 19"/>
          <p:cNvSpPr txBox="1">
            <a:spLocks noChangeArrowheads="1"/>
          </p:cNvSpPr>
          <p:nvPr/>
        </p:nvSpPr>
        <p:spPr bwMode="auto">
          <a:xfrm>
            <a:off x="4786313" y="3751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9765" name="Line 20"/>
          <p:cNvSpPr>
            <a:spLocks noChangeShapeType="1"/>
          </p:cNvSpPr>
          <p:nvPr/>
        </p:nvSpPr>
        <p:spPr bwMode="auto">
          <a:xfrm flipH="1" flipV="1">
            <a:off x="2724150" y="4854575"/>
            <a:ext cx="492125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6" name="Line 21"/>
          <p:cNvSpPr>
            <a:spLocks noChangeShapeType="1"/>
          </p:cNvSpPr>
          <p:nvPr/>
        </p:nvSpPr>
        <p:spPr bwMode="auto">
          <a:xfrm flipV="1">
            <a:off x="2135188" y="48545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7" name="Oval 22"/>
          <p:cNvSpPr>
            <a:spLocks noChangeArrowheads="1"/>
          </p:cNvSpPr>
          <p:nvPr/>
        </p:nvSpPr>
        <p:spPr bwMode="auto">
          <a:xfrm>
            <a:off x="1546225" y="58658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8" name="Oval 23"/>
          <p:cNvSpPr>
            <a:spLocks noChangeArrowheads="1"/>
          </p:cNvSpPr>
          <p:nvPr/>
        </p:nvSpPr>
        <p:spPr bwMode="auto">
          <a:xfrm>
            <a:off x="1839913" y="5130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9" name="Oval 24"/>
          <p:cNvSpPr>
            <a:spLocks noChangeArrowheads="1"/>
          </p:cNvSpPr>
          <p:nvPr/>
        </p:nvSpPr>
        <p:spPr bwMode="auto">
          <a:xfrm>
            <a:off x="39036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400685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9771" name="Oval 26"/>
          <p:cNvSpPr>
            <a:spLocks noChangeArrowheads="1"/>
          </p:cNvSpPr>
          <p:nvPr/>
        </p:nvSpPr>
        <p:spPr bwMode="auto">
          <a:xfrm>
            <a:off x="3019425" y="5221288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2" name="Oval 27"/>
          <p:cNvSpPr>
            <a:spLocks noChangeArrowheads="1"/>
          </p:cNvSpPr>
          <p:nvPr/>
        </p:nvSpPr>
        <p:spPr bwMode="auto">
          <a:xfrm>
            <a:off x="53768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2438400" y="43434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1905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1546225" y="57737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9776" name="Text Box 31"/>
          <p:cNvSpPr txBox="1">
            <a:spLocks noChangeArrowheads="1"/>
          </p:cNvSpPr>
          <p:nvPr/>
        </p:nvSpPr>
        <p:spPr bwMode="auto">
          <a:xfrm>
            <a:off x="316865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9777" name="Text Box 32"/>
          <p:cNvSpPr txBox="1">
            <a:spLocks noChangeArrowheads="1"/>
          </p:cNvSpPr>
          <p:nvPr/>
        </p:nvSpPr>
        <p:spPr bwMode="auto">
          <a:xfrm>
            <a:off x="3429000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9778" name="Text Box 33"/>
          <p:cNvSpPr txBox="1">
            <a:spLocks noChangeArrowheads="1"/>
          </p:cNvSpPr>
          <p:nvPr/>
        </p:nvSpPr>
        <p:spPr bwMode="auto">
          <a:xfrm>
            <a:off x="5410200" y="52578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9779" name="Text Box 34"/>
          <p:cNvSpPr txBox="1">
            <a:spLocks noChangeArrowheads="1"/>
          </p:cNvSpPr>
          <p:nvPr/>
        </p:nvSpPr>
        <p:spPr bwMode="auto">
          <a:xfrm>
            <a:off x="4800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9780" name="Text Box 35"/>
          <p:cNvSpPr txBox="1">
            <a:spLocks noChangeArrowheads="1"/>
          </p:cNvSpPr>
          <p:nvPr/>
        </p:nvSpPr>
        <p:spPr bwMode="auto">
          <a:xfrm>
            <a:off x="1447800" y="4946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9781" name="Text Box 36"/>
          <p:cNvSpPr txBox="1">
            <a:spLocks noChangeArrowheads="1"/>
          </p:cNvSpPr>
          <p:nvPr/>
        </p:nvSpPr>
        <p:spPr bwMode="auto">
          <a:xfrm>
            <a:off x="3313113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9782" name="Text Box 37"/>
          <p:cNvSpPr txBox="1">
            <a:spLocks noChangeArrowheads="1"/>
          </p:cNvSpPr>
          <p:nvPr/>
        </p:nvSpPr>
        <p:spPr bwMode="auto">
          <a:xfrm>
            <a:off x="4002088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9783" name="Text Box 38"/>
          <p:cNvSpPr txBox="1">
            <a:spLocks noChangeArrowheads="1"/>
          </p:cNvSpPr>
          <p:nvPr/>
        </p:nvSpPr>
        <p:spPr bwMode="auto">
          <a:xfrm>
            <a:off x="5029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9784" name="Text Box 39"/>
          <p:cNvSpPr txBox="1">
            <a:spLocks noChangeArrowheads="1"/>
          </p:cNvSpPr>
          <p:nvPr/>
        </p:nvSpPr>
        <p:spPr bwMode="auto">
          <a:xfrm>
            <a:off x="12192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9785" name="Text Box 4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861BB-B37F-4324-A9B4-05CD5CB9BDB8}" type="slidenum">
              <a:rPr lang="en-US" altLang="ja-JP" smtClean="0"/>
              <a:pPr/>
              <a:t>134</a:t>
            </a:fld>
            <a:endParaRPr lang="en-US" altLang="ja-JP" smtClean="0"/>
          </a:p>
        </p:txBody>
      </p:sp>
      <p:sp>
        <p:nvSpPr>
          <p:cNvPr id="160771" name="AutoShape 2"/>
          <p:cNvSpPr>
            <a:spLocks noChangeArrowheads="1"/>
          </p:cNvSpPr>
          <p:nvPr/>
        </p:nvSpPr>
        <p:spPr bwMode="auto">
          <a:xfrm>
            <a:off x="381000" y="20574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ヒープ条件の変更</a:t>
            </a:r>
          </a:p>
        </p:txBody>
      </p:sp>
      <p:sp>
        <p:nvSpPr>
          <p:cNvPr id="160773" name="Text Box 4"/>
          <p:cNvSpPr txBox="1">
            <a:spLocks noChangeArrowheads="1"/>
          </p:cNvSpPr>
          <p:nvPr/>
        </p:nvSpPr>
        <p:spPr bwMode="auto">
          <a:xfrm>
            <a:off x="990600" y="2362200"/>
            <a:ext cx="649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全ての節点において、親の値が子の値より大きい</a:t>
            </a:r>
          </a:p>
        </p:txBody>
      </p:sp>
      <p:sp>
        <p:nvSpPr>
          <p:cNvPr id="160774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D6FF3-CC8E-479D-8A59-568F419E5848}" type="slidenum">
              <a:rPr lang="en-US" altLang="ja-JP" smtClean="0"/>
              <a:pPr/>
              <a:t>135</a:t>
            </a:fld>
            <a:endParaRPr lang="en-US" altLang="ja-JP" smtClean="0"/>
          </a:p>
        </p:txBody>
      </p:sp>
      <p:sp>
        <p:nvSpPr>
          <p:cNvPr id="66564" name="Line 2"/>
          <p:cNvSpPr>
            <a:spLocks noChangeShapeType="1"/>
          </p:cNvSpPr>
          <p:nvPr/>
        </p:nvSpPr>
        <p:spPr bwMode="auto">
          <a:xfrm flipV="1">
            <a:off x="6553200" y="52578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ヒープ化（ヒープソート前半）</a:t>
            </a: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381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914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1447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9" name="Rectangle 7"/>
          <p:cNvSpPr>
            <a:spLocks noChangeArrowheads="1"/>
          </p:cNvSpPr>
          <p:nvPr/>
        </p:nvSpPr>
        <p:spPr bwMode="auto">
          <a:xfrm>
            <a:off x="1981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auto">
          <a:xfrm>
            <a:off x="2514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1" name="Rectangle 9"/>
          <p:cNvSpPr>
            <a:spLocks noChangeArrowheads="1"/>
          </p:cNvSpPr>
          <p:nvPr/>
        </p:nvSpPr>
        <p:spPr bwMode="auto">
          <a:xfrm>
            <a:off x="3048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2" name="Rectangle 10"/>
          <p:cNvSpPr>
            <a:spLocks noChangeArrowheads="1"/>
          </p:cNvSpPr>
          <p:nvPr/>
        </p:nvSpPr>
        <p:spPr bwMode="auto">
          <a:xfrm>
            <a:off x="3581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3" name="Rectangle 11"/>
          <p:cNvSpPr>
            <a:spLocks noChangeArrowheads="1"/>
          </p:cNvSpPr>
          <p:nvPr/>
        </p:nvSpPr>
        <p:spPr bwMode="auto">
          <a:xfrm>
            <a:off x="4114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4" name="Text Box 12"/>
          <p:cNvSpPr txBox="1">
            <a:spLocks noChangeArrowheads="1"/>
          </p:cNvSpPr>
          <p:nvPr/>
        </p:nvSpPr>
        <p:spPr bwMode="auto">
          <a:xfrm>
            <a:off x="0" y="1828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53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6576" name="Text Box 14"/>
          <p:cNvSpPr txBox="1">
            <a:spLocks noChangeArrowheads="1"/>
          </p:cNvSpPr>
          <p:nvPr/>
        </p:nvSpPr>
        <p:spPr bwMode="auto">
          <a:xfrm>
            <a:off x="1066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6577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2057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6579" name="Text Box 17"/>
          <p:cNvSpPr txBox="1">
            <a:spLocks noChangeArrowheads="1"/>
          </p:cNvSpPr>
          <p:nvPr/>
        </p:nvSpPr>
        <p:spPr bwMode="auto">
          <a:xfrm>
            <a:off x="2590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580" name="Text Box 18"/>
          <p:cNvSpPr txBox="1">
            <a:spLocks noChangeArrowheads="1"/>
          </p:cNvSpPr>
          <p:nvPr/>
        </p:nvSpPr>
        <p:spPr bwMode="auto">
          <a:xfrm>
            <a:off x="3200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6581" name="Text Box 19"/>
          <p:cNvSpPr txBox="1">
            <a:spLocks noChangeArrowheads="1"/>
          </p:cNvSpPr>
          <p:nvPr/>
        </p:nvSpPr>
        <p:spPr bwMode="auto">
          <a:xfrm>
            <a:off x="4191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6582" name="Text Box 20"/>
          <p:cNvSpPr txBox="1">
            <a:spLocks noChangeArrowheads="1"/>
          </p:cNvSpPr>
          <p:nvPr/>
        </p:nvSpPr>
        <p:spPr bwMode="auto">
          <a:xfrm>
            <a:off x="36576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6583" name="Text Box 21"/>
          <p:cNvSpPr txBox="1">
            <a:spLocks noChangeArrowheads="1"/>
          </p:cNvSpPr>
          <p:nvPr/>
        </p:nvSpPr>
        <p:spPr bwMode="auto">
          <a:xfrm>
            <a:off x="4572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66584" name="Text Box 22"/>
          <p:cNvSpPr txBox="1">
            <a:spLocks noChangeArrowheads="1"/>
          </p:cNvSpPr>
          <p:nvPr/>
        </p:nvSpPr>
        <p:spPr bwMode="auto">
          <a:xfrm>
            <a:off x="990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6585" name="Text Box 23"/>
          <p:cNvSpPr txBox="1">
            <a:spLocks noChangeArrowheads="1"/>
          </p:cNvSpPr>
          <p:nvPr/>
        </p:nvSpPr>
        <p:spPr bwMode="auto">
          <a:xfrm>
            <a:off x="15240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6586" name="Text Box 24"/>
          <p:cNvSpPr txBox="1">
            <a:spLocks noChangeArrowheads="1"/>
          </p:cNvSpPr>
          <p:nvPr/>
        </p:nvSpPr>
        <p:spPr bwMode="auto">
          <a:xfrm>
            <a:off x="2057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587" name="Text Box 25"/>
          <p:cNvSpPr txBox="1">
            <a:spLocks noChangeArrowheads="1"/>
          </p:cNvSpPr>
          <p:nvPr/>
        </p:nvSpPr>
        <p:spPr bwMode="auto">
          <a:xfrm>
            <a:off x="2590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588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589" name="Text Box 27"/>
          <p:cNvSpPr txBox="1">
            <a:spLocks noChangeArrowheads="1"/>
          </p:cNvSpPr>
          <p:nvPr/>
        </p:nvSpPr>
        <p:spPr bwMode="auto">
          <a:xfrm>
            <a:off x="3733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590" name="Text Box 28"/>
          <p:cNvSpPr txBox="1">
            <a:spLocks noChangeArrowheads="1"/>
          </p:cNvSpPr>
          <p:nvPr/>
        </p:nvSpPr>
        <p:spPr bwMode="auto">
          <a:xfrm>
            <a:off x="41910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591" name="Line 29"/>
          <p:cNvSpPr>
            <a:spLocks noChangeShapeType="1"/>
          </p:cNvSpPr>
          <p:nvPr/>
        </p:nvSpPr>
        <p:spPr bwMode="auto">
          <a:xfrm>
            <a:off x="381000" y="1752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2" name="Line 30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3" name="Text Box 31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6594" name="Text Box 32"/>
          <p:cNvSpPr txBox="1">
            <a:spLocks noChangeArrowheads="1"/>
          </p:cNvSpPr>
          <p:nvPr/>
        </p:nvSpPr>
        <p:spPr bwMode="auto">
          <a:xfrm>
            <a:off x="6461125" y="10874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graphicFrame>
        <p:nvGraphicFramePr>
          <p:cNvPr id="66562" name="Object 33"/>
          <p:cNvGraphicFramePr>
            <a:graphicFrameLocks noChangeAspect="1"/>
          </p:cNvGraphicFramePr>
          <p:nvPr/>
        </p:nvGraphicFramePr>
        <p:xfrm>
          <a:off x="6705600" y="1524000"/>
          <a:ext cx="552450" cy="887413"/>
        </p:xfrm>
        <a:graphic>
          <a:graphicData uri="http://schemas.openxmlformats.org/presentationml/2006/ole">
            <p:oleObj spid="_x0000_s66562" name="Equation" r:id="rId3" imgW="126720" imgH="203040" progId="Equation.DSMT4">
              <p:embed/>
            </p:oleObj>
          </a:graphicData>
        </a:graphic>
      </p:graphicFrame>
      <p:sp>
        <p:nvSpPr>
          <p:cNvPr id="66595" name="Rectangle 34"/>
          <p:cNvSpPr>
            <a:spLocks noChangeArrowheads="1"/>
          </p:cNvSpPr>
          <p:nvPr/>
        </p:nvSpPr>
        <p:spPr bwMode="auto">
          <a:xfrm>
            <a:off x="3810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6" name="Rectangle 35"/>
          <p:cNvSpPr>
            <a:spLocks noChangeArrowheads="1"/>
          </p:cNvSpPr>
          <p:nvPr/>
        </p:nvSpPr>
        <p:spPr bwMode="auto">
          <a:xfrm>
            <a:off x="914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7" name="Rectangle 36"/>
          <p:cNvSpPr>
            <a:spLocks noChangeArrowheads="1"/>
          </p:cNvSpPr>
          <p:nvPr/>
        </p:nvSpPr>
        <p:spPr bwMode="auto">
          <a:xfrm>
            <a:off x="1447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8" name="Rectangle 37"/>
          <p:cNvSpPr>
            <a:spLocks noChangeArrowheads="1"/>
          </p:cNvSpPr>
          <p:nvPr/>
        </p:nvSpPr>
        <p:spPr bwMode="auto">
          <a:xfrm>
            <a:off x="1981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9" name="Rectangle 38"/>
          <p:cNvSpPr>
            <a:spLocks noChangeArrowheads="1"/>
          </p:cNvSpPr>
          <p:nvPr/>
        </p:nvSpPr>
        <p:spPr bwMode="auto">
          <a:xfrm>
            <a:off x="2514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0" name="Rectangle 39"/>
          <p:cNvSpPr>
            <a:spLocks noChangeArrowheads="1"/>
          </p:cNvSpPr>
          <p:nvPr/>
        </p:nvSpPr>
        <p:spPr bwMode="auto">
          <a:xfrm>
            <a:off x="30480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1" name="Rectangle 40"/>
          <p:cNvSpPr>
            <a:spLocks noChangeArrowheads="1"/>
          </p:cNvSpPr>
          <p:nvPr/>
        </p:nvSpPr>
        <p:spPr bwMode="auto">
          <a:xfrm>
            <a:off x="3581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2" name="Rectangle 41"/>
          <p:cNvSpPr>
            <a:spLocks noChangeArrowheads="1"/>
          </p:cNvSpPr>
          <p:nvPr/>
        </p:nvSpPr>
        <p:spPr bwMode="auto">
          <a:xfrm>
            <a:off x="4114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3" name="Text Box 42"/>
          <p:cNvSpPr txBox="1">
            <a:spLocks noChangeArrowheads="1"/>
          </p:cNvSpPr>
          <p:nvPr/>
        </p:nvSpPr>
        <p:spPr bwMode="auto">
          <a:xfrm>
            <a:off x="45720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6604" name="Text Box 43"/>
          <p:cNvSpPr txBox="1">
            <a:spLocks noChangeArrowheads="1"/>
          </p:cNvSpPr>
          <p:nvPr/>
        </p:nvSpPr>
        <p:spPr bwMode="auto">
          <a:xfrm>
            <a:off x="990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66605" name="Text Box 44"/>
          <p:cNvSpPr txBox="1">
            <a:spLocks noChangeArrowheads="1"/>
          </p:cNvSpPr>
          <p:nvPr/>
        </p:nvSpPr>
        <p:spPr bwMode="auto">
          <a:xfrm>
            <a:off x="1524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6606" name="Text Box 45"/>
          <p:cNvSpPr txBox="1">
            <a:spLocks noChangeArrowheads="1"/>
          </p:cNvSpPr>
          <p:nvPr/>
        </p:nvSpPr>
        <p:spPr bwMode="auto">
          <a:xfrm>
            <a:off x="2057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607" name="Text Box 46"/>
          <p:cNvSpPr txBox="1">
            <a:spLocks noChangeArrowheads="1"/>
          </p:cNvSpPr>
          <p:nvPr/>
        </p:nvSpPr>
        <p:spPr bwMode="auto">
          <a:xfrm>
            <a:off x="25908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608" name="Text Box 47"/>
          <p:cNvSpPr txBox="1">
            <a:spLocks noChangeArrowheads="1"/>
          </p:cNvSpPr>
          <p:nvPr/>
        </p:nvSpPr>
        <p:spPr bwMode="auto">
          <a:xfrm>
            <a:off x="31242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609" name="Text Box 48"/>
          <p:cNvSpPr txBox="1">
            <a:spLocks noChangeArrowheads="1"/>
          </p:cNvSpPr>
          <p:nvPr/>
        </p:nvSpPr>
        <p:spPr bwMode="auto">
          <a:xfrm>
            <a:off x="37338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610" name="Text Box 49"/>
          <p:cNvSpPr txBox="1">
            <a:spLocks noChangeArrowheads="1"/>
          </p:cNvSpPr>
          <p:nvPr/>
        </p:nvSpPr>
        <p:spPr bwMode="auto">
          <a:xfrm>
            <a:off x="41910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611" name="Line 50"/>
          <p:cNvSpPr>
            <a:spLocks noChangeShapeType="1"/>
          </p:cNvSpPr>
          <p:nvPr/>
        </p:nvSpPr>
        <p:spPr bwMode="auto">
          <a:xfrm>
            <a:off x="914400" y="3200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2" name="Text Box 51"/>
          <p:cNvSpPr txBox="1">
            <a:spLocks noChangeArrowheads="1"/>
          </p:cNvSpPr>
          <p:nvPr/>
        </p:nvSpPr>
        <p:spPr bwMode="auto">
          <a:xfrm>
            <a:off x="0" y="41148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6613" name="Text Box 52"/>
          <p:cNvSpPr txBox="1">
            <a:spLocks noChangeArrowheads="1"/>
          </p:cNvSpPr>
          <p:nvPr/>
        </p:nvSpPr>
        <p:spPr bwMode="auto">
          <a:xfrm>
            <a:off x="1524000" y="41148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66614" name="Oval 53"/>
          <p:cNvSpPr>
            <a:spLocks noChangeArrowheads="1"/>
          </p:cNvSpPr>
          <p:nvPr/>
        </p:nvSpPr>
        <p:spPr bwMode="auto">
          <a:xfrm>
            <a:off x="6781800" y="3276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5" name="Text Box 54"/>
          <p:cNvSpPr txBox="1">
            <a:spLocks noChangeArrowheads="1"/>
          </p:cNvSpPr>
          <p:nvPr/>
        </p:nvSpPr>
        <p:spPr bwMode="auto">
          <a:xfrm>
            <a:off x="6934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6616" name="Rectangle 55"/>
          <p:cNvSpPr>
            <a:spLocks noChangeArrowheads="1"/>
          </p:cNvSpPr>
          <p:nvPr/>
        </p:nvSpPr>
        <p:spPr bwMode="auto">
          <a:xfrm>
            <a:off x="381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7" name="Rectangle 56"/>
          <p:cNvSpPr>
            <a:spLocks noChangeArrowheads="1"/>
          </p:cNvSpPr>
          <p:nvPr/>
        </p:nvSpPr>
        <p:spPr bwMode="auto">
          <a:xfrm>
            <a:off x="914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8" name="Rectangle 57"/>
          <p:cNvSpPr>
            <a:spLocks noChangeArrowheads="1"/>
          </p:cNvSpPr>
          <p:nvPr/>
        </p:nvSpPr>
        <p:spPr bwMode="auto">
          <a:xfrm>
            <a:off x="14478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9" name="Rectangle 58"/>
          <p:cNvSpPr>
            <a:spLocks noChangeArrowheads="1"/>
          </p:cNvSpPr>
          <p:nvPr/>
        </p:nvSpPr>
        <p:spPr bwMode="auto">
          <a:xfrm>
            <a:off x="19812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0" name="Rectangle 59"/>
          <p:cNvSpPr>
            <a:spLocks noChangeArrowheads="1"/>
          </p:cNvSpPr>
          <p:nvPr/>
        </p:nvSpPr>
        <p:spPr bwMode="auto">
          <a:xfrm>
            <a:off x="25146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1" name="Rectangle 60"/>
          <p:cNvSpPr>
            <a:spLocks noChangeArrowheads="1"/>
          </p:cNvSpPr>
          <p:nvPr/>
        </p:nvSpPr>
        <p:spPr bwMode="auto">
          <a:xfrm>
            <a:off x="3048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2" name="Rectangle 61"/>
          <p:cNvSpPr>
            <a:spLocks noChangeArrowheads="1"/>
          </p:cNvSpPr>
          <p:nvPr/>
        </p:nvSpPr>
        <p:spPr bwMode="auto">
          <a:xfrm>
            <a:off x="3581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3" name="Rectangle 62"/>
          <p:cNvSpPr>
            <a:spLocks noChangeArrowheads="1"/>
          </p:cNvSpPr>
          <p:nvPr/>
        </p:nvSpPr>
        <p:spPr bwMode="auto">
          <a:xfrm>
            <a:off x="41148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4" name="Text Box 63"/>
          <p:cNvSpPr txBox="1">
            <a:spLocks noChangeArrowheads="1"/>
          </p:cNvSpPr>
          <p:nvPr/>
        </p:nvSpPr>
        <p:spPr bwMode="auto">
          <a:xfrm>
            <a:off x="457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6625" name="Text Box 64"/>
          <p:cNvSpPr txBox="1">
            <a:spLocks noChangeArrowheads="1"/>
          </p:cNvSpPr>
          <p:nvPr/>
        </p:nvSpPr>
        <p:spPr bwMode="auto">
          <a:xfrm>
            <a:off x="9906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66626" name="Text Box 65"/>
          <p:cNvSpPr txBox="1">
            <a:spLocks noChangeArrowheads="1"/>
          </p:cNvSpPr>
          <p:nvPr/>
        </p:nvSpPr>
        <p:spPr bwMode="auto">
          <a:xfrm>
            <a:off x="15240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66627" name="Text Box 66"/>
          <p:cNvSpPr txBox="1">
            <a:spLocks noChangeArrowheads="1"/>
          </p:cNvSpPr>
          <p:nvPr/>
        </p:nvSpPr>
        <p:spPr bwMode="auto">
          <a:xfrm>
            <a:off x="2057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628" name="Text Box 67"/>
          <p:cNvSpPr txBox="1">
            <a:spLocks noChangeArrowheads="1"/>
          </p:cNvSpPr>
          <p:nvPr/>
        </p:nvSpPr>
        <p:spPr bwMode="auto">
          <a:xfrm>
            <a:off x="2590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629" name="Text Box 68"/>
          <p:cNvSpPr txBox="1">
            <a:spLocks noChangeArrowheads="1"/>
          </p:cNvSpPr>
          <p:nvPr/>
        </p:nvSpPr>
        <p:spPr bwMode="auto">
          <a:xfrm>
            <a:off x="31242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630" name="Text Box 69"/>
          <p:cNvSpPr txBox="1">
            <a:spLocks noChangeArrowheads="1"/>
          </p:cNvSpPr>
          <p:nvPr/>
        </p:nvSpPr>
        <p:spPr bwMode="auto">
          <a:xfrm>
            <a:off x="3733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631" name="Text Box 70"/>
          <p:cNvSpPr txBox="1">
            <a:spLocks noChangeArrowheads="1"/>
          </p:cNvSpPr>
          <p:nvPr/>
        </p:nvSpPr>
        <p:spPr bwMode="auto">
          <a:xfrm>
            <a:off x="4191000" y="525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632" name="Line 71"/>
          <p:cNvSpPr>
            <a:spLocks noChangeShapeType="1"/>
          </p:cNvSpPr>
          <p:nvPr/>
        </p:nvSpPr>
        <p:spPr bwMode="auto">
          <a:xfrm>
            <a:off x="1447800" y="4953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3" name="Text Box 72"/>
          <p:cNvSpPr txBox="1">
            <a:spLocks noChangeArrowheads="1"/>
          </p:cNvSpPr>
          <p:nvPr/>
        </p:nvSpPr>
        <p:spPr bwMode="auto">
          <a:xfrm>
            <a:off x="0" y="586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6634" name="Text Box 73"/>
          <p:cNvSpPr txBox="1">
            <a:spLocks noChangeArrowheads="1"/>
          </p:cNvSpPr>
          <p:nvPr/>
        </p:nvSpPr>
        <p:spPr bwMode="auto">
          <a:xfrm>
            <a:off x="1524000" y="58674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66635" name="Oval 74"/>
          <p:cNvSpPr>
            <a:spLocks noChangeArrowheads="1"/>
          </p:cNvSpPr>
          <p:nvPr/>
        </p:nvSpPr>
        <p:spPr bwMode="auto">
          <a:xfrm>
            <a:off x="6781800" y="5029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6" name="Text Box 75"/>
          <p:cNvSpPr txBox="1">
            <a:spLocks noChangeArrowheads="1"/>
          </p:cNvSpPr>
          <p:nvPr/>
        </p:nvSpPr>
        <p:spPr bwMode="auto">
          <a:xfrm>
            <a:off x="6934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6637" name="Oval 76"/>
          <p:cNvSpPr>
            <a:spLocks noChangeArrowheads="1"/>
          </p:cNvSpPr>
          <p:nvPr/>
        </p:nvSpPr>
        <p:spPr bwMode="auto">
          <a:xfrm>
            <a:off x="6172200" y="5867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8" name="Text Box 77"/>
          <p:cNvSpPr txBox="1">
            <a:spLocks noChangeArrowheads="1"/>
          </p:cNvSpPr>
          <p:nvPr/>
        </p:nvSpPr>
        <p:spPr bwMode="auto">
          <a:xfrm>
            <a:off x="62484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6639" name="Text Box 78"/>
          <p:cNvSpPr txBox="1">
            <a:spLocks noChangeArrowheads="1"/>
          </p:cNvSpPr>
          <p:nvPr/>
        </p:nvSpPr>
        <p:spPr bwMode="auto">
          <a:xfrm>
            <a:off x="6400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6640" name="Text Box 79"/>
          <p:cNvSpPr txBox="1">
            <a:spLocks noChangeArrowheads="1"/>
          </p:cNvSpPr>
          <p:nvPr/>
        </p:nvSpPr>
        <p:spPr bwMode="auto">
          <a:xfrm>
            <a:off x="6096000" y="5465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6641" name="Text Box 80"/>
          <p:cNvSpPr txBox="1">
            <a:spLocks noChangeArrowheads="1"/>
          </p:cNvSpPr>
          <p:nvPr/>
        </p:nvSpPr>
        <p:spPr bwMode="auto">
          <a:xfrm>
            <a:off x="65532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62E4C-1025-46E7-B1EC-309CCFFF50E2}" type="slidenum">
              <a:rPr lang="en-US" altLang="ja-JP" smtClean="0"/>
              <a:pPr/>
              <a:t>136</a:t>
            </a:fld>
            <a:endParaRPr lang="en-US" altLang="ja-JP" smtClean="0"/>
          </a:p>
        </p:txBody>
      </p:sp>
      <p:sp>
        <p:nvSpPr>
          <p:cNvPr id="161795" name="Line 2"/>
          <p:cNvSpPr>
            <a:spLocks noChangeShapeType="1"/>
          </p:cNvSpPr>
          <p:nvPr/>
        </p:nvSpPr>
        <p:spPr bwMode="auto">
          <a:xfrm flipH="1" flipV="1">
            <a:off x="7010400" y="18288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6" name="Line 3"/>
          <p:cNvSpPr>
            <a:spLocks noChangeShapeType="1"/>
          </p:cNvSpPr>
          <p:nvPr/>
        </p:nvSpPr>
        <p:spPr bwMode="auto">
          <a:xfrm flipV="1">
            <a:off x="6705600" y="1752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7" name="Line 4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8" name="Text Box 5"/>
          <p:cNvSpPr txBox="1">
            <a:spLocks noChangeArrowheads="1"/>
          </p:cNvSpPr>
          <p:nvPr/>
        </p:nvSpPr>
        <p:spPr bwMode="auto">
          <a:xfrm>
            <a:off x="1431925" y="8588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161799" name="Text Box 6"/>
          <p:cNvSpPr txBox="1">
            <a:spLocks noChangeArrowheads="1"/>
          </p:cNvSpPr>
          <p:nvPr/>
        </p:nvSpPr>
        <p:spPr bwMode="auto">
          <a:xfrm>
            <a:off x="6461125" y="10874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sp>
        <p:nvSpPr>
          <p:cNvPr id="161800" name="Rectangle 7"/>
          <p:cNvSpPr>
            <a:spLocks noChangeArrowheads="1"/>
          </p:cNvSpPr>
          <p:nvPr/>
        </p:nvSpPr>
        <p:spPr bwMode="auto">
          <a:xfrm>
            <a:off x="381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1" name="Rectangle 8"/>
          <p:cNvSpPr>
            <a:spLocks noChangeArrowheads="1"/>
          </p:cNvSpPr>
          <p:nvPr/>
        </p:nvSpPr>
        <p:spPr bwMode="auto">
          <a:xfrm>
            <a:off x="914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2" name="Rectangle 9"/>
          <p:cNvSpPr>
            <a:spLocks noChangeArrowheads="1"/>
          </p:cNvSpPr>
          <p:nvPr/>
        </p:nvSpPr>
        <p:spPr bwMode="auto">
          <a:xfrm>
            <a:off x="1447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3" name="Rectangle 10"/>
          <p:cNvSpPr>
            <a:spLocks noChangeArrowheads="1"/>
          </p:cNvSpPr>
          <p:nvPr/>
        </p:nvSpPr>
        <p:spPr bwMode="auto">
          <a:xfrm>
            <a:off x="1981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4" name="Rectangle 11"/>
          <p:cNvSpPr>
            <a:spLocks noChangeArrowheads="1"/>
          </p:cNvSpPr>
          <p:nvPr/>
        </p:nvSpPr>
        <p:spPr bwMode="auto">
          <a:xfrm>
            <a:off x="2514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5" name="Rectangle 12"/>
          <p:cNvSpPr>
            <a:spLocks noChangeArrowheads="1"/>
          </p:cNvSpPr>
          <p:nvPr/>
        </p:nvSpPr>
        <p:spPr bwMode="auto">
          <a:xfrm>
            <a:off x="3048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6" name="Rectangle 13"/>
          <p:cNvSpPr>
            <a:spLocks noChangeArrowheads="1"/>
          </p:cNvSpPr>
          <p:nvPr/>
        </p:nvSpPr>
        <p:spPr bwMode="auto">
          <a:xfrm>
            <a:off x="3581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7" name="Rectangle 14"/>
          <p:cNvSpPr>
            <a:spLocks noChangeArrowheads="1"/>
          </p:cNvSpPr>
          <p:nvPr/>
        </p:nvSpPr>
        <p:spPr bwMode="auto">
          <a:xfrm>
            <a:off x="4114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8" name="Text Box 15"/>
          <p:cNvSpPr txBox="1">
            <a:spLocks noChangeArrowheads="1"/>
          </p:cNvSpPr>
          <p:nvPr/>
        </p:nvSpPr>
        <p:spPr bwMode="auto">
          <a:xfrm>
            <a:off x="0" y="1828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1809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10" name="Text Box 17"/>
          <p:cNvSpPr txBox="1">
            <a:spLocks noChangeArrowheads="1"/>
          </p:cNvSpPr>
          <p:nvPr/>
        </p:nvSpPr>
        <p:spPr bwMode="auto">
          <a:xfrm>
            <a:off x="1066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1811" name="Text Box 18"/>
          <p:cNvSpPr txBox="1">
            <a:spLocks noChangeArrowheads="1"/>
          </p:cNvSpPr>
          <p:nvPr/>
        </p:nvSpPr>
        <p:spPr bwMode="auto">
          <a:xfrm>
            <a:off x="1524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12" name="Text Box 19"/>
          <p:cNvSpPr txBox="1">
            <a:spLocks noChangeArrowheads="1"/>
          </p:cNvSpPr>
          <p:nvPr/>
        </p:nvSpPr>
        <p:spPr bwMode="auto">
          <a:xfrm>
            <a:off x="2057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1813" name="Text Box 20"/>
          <p:cNvSpPr txBox="1">
            <a:spLocks noChangeArrowheads="1"/>
          </p:cNvSpPr>
          <p:nvPr/>
        </p:nvSpPr>
        <p:spPr bwMode="auto">
          <a:xfrm>
            <a:off x="2590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1814" name="Text Box 21"/>
          <p:cNvSpPr txBox="1">
            <a:spLocks noChangeArrowheads="1"/>
          </p:cNvSpPr>
          <p:nvPr/>
        </p:nvSpPr>
        <p:spPr bwMode="auto">
          <a:xfrm>
            <a:off x="3200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1815" name="Text Box 22"/>
          <p:cNvSpPr txBox="1">
            <a:spLocks noChangeArrowheads="1"/>
          </p:cNvSpPr>
          <p:nvPr/>
        </p:nvSpPr>
        <p:spPr bwMode="auto">
          <a:xfrm>
            <a:off x="4191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16" name="Text Box 23"/>
          <p:cNvSpPr txBox="1">
            <a:spLocks noChangeArrowheads="1"/>
          </p:cNvSpPr>
          <p:nvPr/>
        </p:nvSpPr>
        <p:spPr bwMode="auto">
          <a:xfrm>
            <a:off x="36576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1817" name="Text Box 24"/>
          <p:cNvSpPr txBox="1">
            <a:spLocks noChangeArrowheads="1"/>
          </p:cNvSpPr>
          <p:nvPr/>
        </p:nvSpPr>
        <p:spPr bwMode="auto">
          <a:xfrm>
            <a:off x="1447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1818" name="Text Box 25"/>
          <p:cNvSpPr txBox="1">
            <a:spLocks noChangeArrowheads="1"/>
          </p:cNvSpPr>
          <p:nvPr/>
        </p:nvSpPr>
        <p:spPr bwMode="auto">
          <a:xfrm>
            <a:off x="990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1819" name="Text Box 26"/>
          <p:cNvSpPr txBox="1">
            <a:spLocks noChangeArrowheads="1"/>
          </p:cNvSpPr>
          <p:nvPr/>
        </p:nvSpPr>
        <p:spPr bwMode="auto">
          <a:xfrm>
            <a:off x="3810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1820" name="Text Box 27"/>
          <p:cNvSpPr txBox="1">
            <a:spLocks noChangeArrowheads="1"/>
          </p:cNvSpPr>
          <p:nvPr/>
        </p:nvSpPr>
        <p:spPr bwMode="auto">
          <a:xfrm>
            <a:off x="2057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１</a:t>
            </a:r>
          </a:p>
        </p:txBody>
      </p:sp>
      <p:sp>
        <p:nvSpPr>
          <p:cNvPr id="161821" name="Text Box 28"/>
          <p:cNvSpPr txBox="1">
            <a:spLocks noChangeArrowheads="1"/>
          </p:cNvSpPr>
          <p:nvPr/>
        </p:nvSpPr>
        <p:spPr bwMode="auto">
          <a:xfrm>
            <a:off x="2590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1822" name="Text Box 29"/>
          <p:cNvSpPr txBox="1">
            <a:spLocks noChangeArrowheads="1"/>
          </p:cNvSpPr>
          <p:nvPr/>
        </p:nvSpPr>
        <p:spPr bwMode="auto">
          <a:xfrm>
            <a:off x="31242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1823" name="Text Box 30"/>
          <p:cNvSpPr txBox="1">
            <a:spLocks noChangeArrowheads="1"/>
          </p:cNvSpPr>
          <p:nvPr/>
        </p:nvSpPr>
        <p:spPr bwMode="auto">
          <a:xfrm>
            <a:off x="3733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1824" name="Text Box 31"/>
          <p:cNvSpPr txBox="1">
            <a:spLocks noChangeArrowheads="1"/>
          </p:cNvSpPr>
          <p:nvPr/>
        </p:nvSpPr>
        <p:spPr bwMode="auto">
          <a:xfrm>
            <a:off x="41910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1825" name="Line 32"/>
          <p:cNvSpPr>
            <a:spLocks noChangeShapeType="1"/>
          </p:cNvSpPr>
          <p:nvPr/>
        </p:nvSpPr>
        <p:spPr bwMode="auto">
          <a:xfrm>
            <a:off x="381000" y="1752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26" name="Line 33"/>
          <p:cNvSpPr>
            <a:spLocks noChangeShapeType="1"/>
          </p:cNvSpPr>
          <p:nvPr/>
        </p:nvSpPr>
        <p:spPr bwMode="auto">
          <a:xfrm>
            <a:off x="1981200" y="1524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27" name="Text Box 34"/>
          <p:cNvSpPr txBox="1">
            <a:spLocks noChangeArrowheads="1"/>
          </p:cNvSpPr>
          <p:nvPr/>
        </p:nvSpPr>
        <p:spPr bwMode="auto">
          <a:xfrm>
            <a:off x="457200" y="23622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1828" name="Text Box 35"/>
          <p:cNvSpPr txBox="1">
            <a:spLocks noChangeArrowheads="1"/>
          </p:cNvSpPr>
          <p:nvPr/>
        </p:nvSpPr>
        <p:spPr bwMode="auto">
          <a:xfrm>
            <a:off x="2819400" y="24384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161829" name="Oval 36"/>
          <p:cNvSpPr>
            <a:spLocks noChangeArrowheads="1"/>
          </p:cNvSpPr>
          <p:nvPr/>
        </p:nvSpPr>
        <p:spPr bwMode="auto">
          <a:xfrm>
            <a:off x="67818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0" name="Oval 37"/>
          <p:cNvSpPr>
            <a:spLocks noChangeArrowheads="1"/>
          </p:cNvSpPr>
          <p:nvPr/>
        </p:nvSpPr>
        <p:spPr bwMode="auto">
          <a:xfrm>
            <a:off x="6400800" y="2209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1" name="Text Box 38"/>
          <p:cNvSpPr txBox="1">
            <a:spLocks noChangeArrowheads="1"/>
          </p:cNvSpPr>
          <p:nvPr/>
        </p:nvSpPr>
        <p:spPr bwMode="auto">
          <a:xfrm>
            <a:off x="64770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1832" name="Text Box 39"/>
          <p:cNvSpPr txBox="1">
            <a:spLocks noChangeArrowheads="1"/>
          </p:cNvSpPr>
          <p:nvPr/>
        </p:nvSpPr>
        <p:spPr bwMode="auto">
          <a:xfrm>
            <a:off x="60198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1833" name="Text Box 40"/>
          <p:cNvSpPr txBox="1">
            <a:spLocks noChangeArrowheads="1"/>
          </p:cNvSpPr>
          <p:nvPr/>
        </p:nvSpPr>
        <p:spPr bwMode="auto">
          <a:xfrm>
            <a:off x="63246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34" name="Oval 41"/>
          <p:cNvSpPr>
            <a:spLocks noChangeArrowheads="1"/>
          </p:cNvSpPr>
          <p:nvPr/>
        </p:nvSpPr>
        <p:spPr bwMode="auto">
          <a:xfrm>
            <a:off x="71628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5" name="Text Box 42"/>
          <p:cNvSpPr txBox="1">
            <a:spLocks noChangeArrowheads="1"/>
          </p:cNvSpPr>
          <p:nvPr/>
        </p:nvSpPr>
        <p:spPr bwMode="auto">
          <a:xfrm>
            <a:off x="67818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1836" name="Text Box 43"/>
          <p:cNvSpPr txBox="1">
            <a:spLocks noChangeArrowheads="1"/>
          </p:cNvSpPr>
          <p:nvPr/>
        </p:nvSpPr>
        <p:spPr bwMode="auto">
          <a:xfrm>
            <a:off x="7162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1837" name="Text Box 44"/>
          <p:cNvSpPr txBox="1">
            <a:spLocks noChangeArrowheads="1"/>
          </p:cNvSpPr>
          <p:nvPr/>
        </p:nvSpPr>
        <p:spPr bwMode="auto">
          <a:xfrm>
            <a:off x="7467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38" name="Text Box 45"/>
          <p:cNvSpPr txBox="1">
            <a:spLocks noChangeArrowheads="1"/>
          </p:cNvSpPr>
          <p:nvPr/>
        </p:nvSpPr>
        <p:spPr bwMode="auto">
          <a:xfrm>
            <a:off x="3352800" y="3200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ちょっと省略</a:t>
            </a:r>
          </a:p>
        </p:txBody>
      </p:sp>
      <p:grpSp>
        <p:nvGrpSpPr>
          <p:cNvPr id="161839" name="Group 46"/>
          <p:cNvGrpSpPr>
            <a:grpSpLocks/>
          </p:cNvGrpSpPr>
          <p:nvPr/>
        </p:nvGrpSpPr>
        <p:grpSpPr bwMode="auto">
          <a:xfrm>
            <a:off x="5715000" y="3581400"/>
            <a:ext cx="3429000" cy="2590800"/>
            <a:chOff x="3600" y="2256"/>
            <a:chExt cx="2160" cy="1632"/>
          </a:xfrm>
        </p:grpSpPr>
        <p:sp>
          <p:nvSpPr>
            <p:cNvPr id="161869" name="Line 47"/>
            <p:cNvSpPr>
              <a:spLocks noChangeShapeType="1"/>
            </p:cNvSpPr>
            <p:nvPr/>
          </p:nvSpPr>
          <p:spPr bwMode="auto">
            <a:xfrm flipH="1" flipV="1">
              <a:off x="5280" y="2928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0" name="Line 48"/>
            <p:cNvSpPr>
              <a:spLocks noChangeShapeType="1"/>
            </p:cNvSpPr>
            <p:nvPr/>
          </p:nvSpPr>
          <p:spPr bwMode="auto">
            <a:xfrm flipV="1">
              <a:off x="4944" y="2976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1" name="Line 49"/>
            <p:cNvSpPr>
              <a:spLocks noChangeShapeType="1"/>
            </p:cNvSpPr>
            <p:nvPr/>
          </p:nvSpPr>
          <p:spPr bwMode="auto">
            <a:xfrm flipV="1">
              <a:off x="3744" y="3408"/>
              <a:ext cx="19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2" name="Line 50"/>
            <p:cNvSpPr>
              <a:spLocks noChangeShapeType="1"/>
            </p:cNvSpPr>
            <p:nvPr/>
          </p:nvSpPr>
          <p:spPr bwMode="auto">
            <a:xfrm flipH="1" flipV="1">
              <a:off x="4704" y="2640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3" name="Line 51"/>
            <p:cNvSpPr>
              <a:spLocks noChangeShapeType="1"/>
            </p:cNvSpPr>
            <p:nvPr/>
          </p:nvSpPr>
          <p:spPr bwMode="auto">
            <a:xfrm flipV="1">
              <a:off x="4128" y="259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4" name="Oval 52"/>
            <p:cNvSpPr>
              <a:spLocks noChangeArrowheads="1"/>
            </p:cNvSpPr>
            <p:nvPr/>
          </p:nvSpPr>
          <p:spPr bwMode="auto">
            <a:xfrm>
              <a:off x="4560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5" name="Oval 53"/>
            <p:cNvSpPr>
              <a:spLocks noChangeArrowheads="1"/>
            </p:cNvSpPr>
            <p:nvPr/>
          </p:nvSpPr>
          <p:spPr bwMode="auto">
            <a:xfrm>
              <a:off x="4032" y="2880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6" name="Text Box 54"/>
            <p:cNvSpPr txBox="1">
              <a:spLocks noChangeArrowheads="1"/>
            </p:cNvSpPr>
            <p:nvPr/>
          </p:nvSpPr>
          <p:spPr bwMode="auto">
            <a:xfrm>
              <a:off x="3792" y="2784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 b="0">
                  <a:solidFill>
                    <a:srgbClr val="FF0000"/>
                  </a:solidFill>
                </a:rPr>
                <a:t>１</a:t>
              </a:r>
            </a:p>
          </p:txBody>
        </p:sp>
        <p:sp>
          <p:nvSpPr>
            <p:cNvPr id="161877" name="Text Box 55"/>
            <p:cNvSpPr txBox="1">
              <a:spLocks noChangeArrowheads="1"/>
            </p:cNvSpPr>
            <p:nvPr/>
          </p:nvSpPr>
          <p:spPr bwMode="auto">
            <a:xfrm>
              <a:off x="4368" y="22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1878" name="Oval 56"/>
            <p:cNvSpPr>
              <a:spLocks noChangeArrowheads="1"/>
            </p:cNvSpPr>
            <p:nvPr/>
          </p:nvSpPr>
          <p:spPr bwMode="auto">
            <a:xfrm>
              <a:off x="5184" y="28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9" name="Text Box 57"/>
            <p:cNvSpPr txBox="1">
              <a:spLocks noChangeArrowheads="1"/>
            </p:cNvSpPr>
            <p:nvPr/>
          </p:nvSpPr>
          <p:spPr bwMode="auto">
            <a:xfrm>
              <a:off x="5232" y="25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1880" name="Line 58"/>
            <p:cNvSpPr>
              <a:spLocks noChangeShapeType="1"/>
            </p:cNvSpPr>
            <p:nvPr/>
          </p:nvSpPr>
          <p:spPr bwMode="auto">
            <a:xfrm flipH="1" flipV="1">
              <a:off x="4224" y="3120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1" name="Line 59"/>
            <p:cNvSpPr>
              <a:spLocks noChangeShapeType="1"/>
            </p:cNvSpPr>
            <p:nvPr/>
          </p:nvSpPr>
          <p:spPr bwMode="auto">
            <a:xfrm flipV="1">
              <a:off x="3936" y="3120"/>
              <a:ext cx="19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2" name="Oval 60"/>
            <p:cNvSpPr>
              <a:spLocks noChangeArrowheads="1"/>
            </p:cNvSpPr>
            <p:nvPr/>
          </p:nvSpPr>
          <p:spPr bwMode="auto">
            <a:xfrm>
              <a:off x="3648" y="36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3" name="Oval 61"/>
            <p:cNvSpPr>
              <a:spLocks noChangeArrowheads="1"/>
            </p:cNvSpPr>
            <p:nvPr/>
          </p:nvSpPr>
          <p:spPr bwMode="auto">
            <a:xfrm>
              <a:off x="3792" y="326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4" name="Oval 62"/>
            <p:cNvSpPr>
              <a:spLocks noChangeArrowheads="1"/>
            </p:cNvSpPr>
            <p:nvPr/>
          </p:nvSpPr>
          <p:spPr bwMode="auto">
            <a:xfrm>
              <a:off x="4800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5" name="Text Box 63"/>
            <p:cNvSpPr txBox="1">
              <a:spLocks noChangeArrowheads="1"/>
            </p:cNvSpPr>
            <p:nvPr/>
          </p:nvSpPr>
          <p:spPr bwMode="auto">
            <a:xfrm>
              <a:off x="4800" y="331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161886" name="Oval 64"/>
            <p:cNvSpPr>
              <a:spLocks noChangeArrowheads="1"/>
            </p:cNvSpPr>
            <p:nvPr/>
          </p:nvSpPr>
          <p:spPr bwMode="auto">
            <a:xfrm>
              <a:off x="4368" y="331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7" name="Oval 65"/>
            <p:cNvSpPr>
              <a:spLocks noChangeArrowheads="1"/>
            </p:cNvSpPr>
            <p:nvPr/>
          </p:nvSpPr>
          <p:spPr bwMode="auto">
            <a:xfrm>
              <a:off x="5520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8" name="Text Box 66"/>
            <p:cNvSpPr txBox="1">
              <a:spLocks noChangeArrowheads="1"/>
            </p:cNvSpPr>
            <p:nvPr/>
          </p:nvSpPr>
          <p:spPr bwMode="auto">
            <a:xfrm>
              <a:off x="4032" y="2832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４</a:t>
              </a:r>
            </a:p>
          </p:txBody>
        </p:sp>
        <p:sp>
          <p:nvSpPr>
            <p:cNvPr id="161889" name="Text Box 67"/>
            <p:cNvSpPr txBox="1">
              <a:spLocks noChangeArrowheads="1"/>
            </p:cNvSpPr>
            <p:nvPr/>
          </p:nvSpPr>
          <p:spPr bwMode="auto">
            <a:xfrm>
              <a:off x="3840" y="3216"/>
              <a:ext cx="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２</a:t>
              </a:r>
            </a:p>
          </p:txBody>
        </p:sp>
        <p:sp>
          <p:nvSpPr>
            <p:cNvPr id="161890" name="Text Box 68"/>
            <p:cNvSpPr txBox="1">
              <a:spLocks noChangeArrowheads="1"/>
            </p:cNvSpPr>
            <p:nvPr/>
          </p:nvSpPr>
          <p:spPr bwMode="auto">
            <a:xfrm>
              <a:off x="3648" y="3600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１</a:t>
              </a:r>
            </a:p>
          </p:txBody>
        </p:sp>
        <p:sp>
          <p:nvSpPr>
            <p:cNvPr id="161891" name="Text Box 69"/>
            <p:cNvSpPr txBox="1">
              <a:spLocks noChangeArrowheads="1"/>
            </p:cNvSpPr>
            <p:nvPr/>
          </p:nvSpPr>
          <p:spPr bwMode="auto">
            <a:xfrm>
              <a:off x="4416" y="32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61892" name="Text Box 70"/>
            <p:cNvSpPr txBox="1">
              <a:spLocks noChangeArrowheads="1"/>
            </p:cNvSpPr>
            <p:nvPr/>
          </p:nvSpPr>
          <p:spPr bwMode="auto">
            <a:xfrm>
              <a:off x="4512" y="244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13</a:t>
              </a:r>
            </a:p>
          </p:txBody>
        </p:sp>
        <p:sp>
          <p:nvSpPr>
            <p:cNvPr id="161893" name="Text Box 71"/>
            <p:cNvSpPr txBox="1">
              <a:spLocks noChangeArrowheads="1"/>
            </p:cNvSpPr>
            <p:nvPr/>
          </p:nvSpPr>
          <p:spPr bwMode="auto">
            <a:xfrm>
              <a:off x="5513" y="3312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８</a:t>
              </a:r>
            </a:p>
          </p:txBody>
        </p:sp>
        <p:sp>
          <p:nvSpPr>
            <p:cNvPr id="161894" name="Text Box 72"/>
            <p:cNvSpPr txBox="1">
              <a:spLocks noChangeArrowheads="1"/>
            </p:cNvSpPr>
            <p:nvPr/>
          </p:nvSpPr>
          <p:spPr bwMode="auto">
            <a:xfrm>
              <a:off x="5184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161895" name="Text Box 73"/>
            <p:cNvSpPr txBox="1">
              <a:spLocks noChangeArrowheads="1"/>
            </p:cNvSpPr>
            <p:nvPr/>
          </p:nvSpPr>
          <p:spPr bwMode="auto">
            <a:xfrm>
              <a:off x="3600" y="31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1896" name="Text Box 74"/>
            <p:cNvSpPr txBox="1">
              <a:spLocks noChangeArrowheads="1"/>
            </p:cNvSpPr>
            <p:nvPr/>
          </p:nvSpPr>
          <p:spPr bwMode="auto">
            <a:xfrm>
              <a:off x="4512" y="31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61897" name="Text Box 75"/>
            <p:cNvSpPr txBox="1">
              <a:spLocks noChangeArrowheads="1"/>
            </p:cNvSpPr>
            <p:nvPr/>
          </p:nvSpPr>
          <p:spPr bwMode="auto">
            <a:xfrm>
              <a:off x="4848" y="31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61898" name="Text Box 76"/>
            <p:cNvSpPr txBox="1">
              <a:spLocks noChangeArrowheads="1"/>
            </p:cNvSpPr>
            <p:nvPr/>
          </p:nvSpPr>
          <p:spPr bwMode="auto">
            <a:xfrm>
              <a:off x="5280" y="321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161840" name="Text Box 77"/>
          <p:cNvSpPr txBox="1">
            <a:spLocks noChangeArrowheads="1"/>
          </p:cNvSpPr>
          <p:nvPr/>
        </p:nvSpPr>
        <p:spPr bwMode="auto">
          <a:xfrm>
            <a:off x="5562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41" name="Rectangle 78"/>
          <p:cNvSpPr>
            <a:spLocks noChangeArrowheads="1"/>
          </p:cNvSpPr>
          <p:nvPr/>
        </p:nvSpPr>
        <p:spPr bwMode="auto">
          <a:xfrm>
            <a:off x="762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2" name="Rectangle 79"/>
          <p:cNvSpPr>
            <a:spLocks noChangeArrowheads="1"/>
          </p:cNvSpPr>
          <p:nvPr/>
        </p:nvSpPr>
        <p:spPr bwMode="auto">
          <a:xfrm>
            <a:off x="12954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3" name="Rectangle 80"/>
          <p:cNvSpPr>
            <a:spLocks noChangeArrowheads="1"/>
          </p:cNvSpPr>
          <p:nvPr/>
        </p:nvSpPr>
        <p:spPr bwMode="auto">
          <a:xfrm>
            <a:off x="18288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4" name="Rectangle 81"/>
          <p:cNvSpPr>
            <a:spLocks noChangeArrowheads="1"/>
          </p:cNvSpPr>
          <p:nvPr/>
        </p:nvSpPr>
        <p:spPr bwMode="auto">
          <a:xfrm>
            <a:off x="23622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5" name="Rectangle 82"/>
          <p:cNvSpPr>
            <a:spLocks noChangeArrowheads="1"/>
          </p:cNvSpPr>
          <p:nvPr/>
        </p:nvSpPr>
        <p:spPr bwMode="auto">
          <a:xfrm>
            <a:off x="2895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6" name="Rectangle 83"/>
          <p:cNvSpPr>
            <a:spLocks noChangeArrowheads="1"/>
          </p:cNvSpPr>
          <p:nvPr/>
        </p:nvSpPr>
        <p:spPr bwMode="auto">
          <a:xfrm>
            <a:off x="3429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7" name="Rectangle 84"/>
          <p:cNvSpPr>
            <a:spLocks noChangeArrowheads="1"/>
          </p:cNvSpPr>
          <p:nvPr/>
        </p:nvSpPr>
        <p:spPr bwMode="auto">
          <a:xfrm>
            <a:off x="39624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8" name="Rectangle 85"/>
          <p:cNvSpPr>
            <a:spLocks noChangeArrowheads="1"/>
          </p:cNvSpPr>
          <p:nvPr/>
        </p:nvSpPr>
        <p:spPr bwMode="auto">
          <a:xfrm>
            <a:off x="44958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9" name="Text Box 86"/>
          <p:cNvSpPr txBox="1">
            <a:spLocks noChangeArrowheads="1"/>
          </p:cNvSpPr>
          <p:nvPr/>
        </p:nvSpPr>
        <p:spPr bwMode="auto">
          <a:xfrm>
            <a:off x="381000" y="5181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1850" name="Text Box 87"/>
          <p:cNvSpPr txBox="1">
            <a:spLocks noChangeArrowheads="1"/>
          </p:cNvSpPr>
          <p:nvPr/>
        </p:nvSpPr>
        <p:spPr bwMode="auto">
          <a:xfrm>
            <a:off x="9144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51" name="Text Box 88"/>
          <p:cNvSpPr txBox="1">
            <a:spLocks noChangeArrowheads="1"/>
          </p:cNvSpPr>
          <p:nvPr/>
        </p:nvSpPr>
        <p:spPr bwMode="auto">
          <a:xfrm>
            <a:off x="1447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1852" name="Text Box 89"/>
          <p:cNvSpPr txBox="1">
            <a:spLocks noChangeArrowheads="1"/>
          </p:cNvSpPr>
          <p:nvPr/>
        </p:nvSpPr>
        <p:spPr bwMode="auto">
          <a:xfrm>
            <a:off x="19050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53" name="Text Box 90"/>
          <p:cNvSpPr txBox="1">
            <a:spLocks noChangeArrowheads="1"/>
          </p:cNvSpPr>
          <p:nvPr/>
        </p:nvSpPr>
        <p:spPr bwMode="auto">
          <a:xfrm>
            <a:off x="2438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1854" name="Text Box 91"/>
          <p:cNvSpPr txBox="1">
            <a:spLocks noChangeArrowheads="1"/>
          </p:cNvSpPr>
          <p:nvPr/>
        </p:nvSpPr>
        <p:spPr bwMode="auto">
          <a:xfrm>
            <a:off x="2971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1855" name="Text Box 92"/>
          <p:cNvSpPr txBox="1">
            <a:spLocks noChangeArrowheads="1"/>
          </p:cNvSpPr>
          <p:nvPr/>
        </p:nvSpPr>
        <p:spPr bwMode="auto">
          <a:xfrm>
            <a:off x="3581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1856" name="Text Box 93"/>
          <p:cNvSpPr txBox="1">
            <a:spLocks noChangeArrowheads="1"/>
          </p:cNvSpPr>
          <p:nvPr/>
        </p:nvSpPr>
        <p:spPr bwMode="auto">
          <a:xfrm>
            <a:off x="45720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57" name="Text Box 94"/>
          <p:cNvSpPr txBox="1">
            <a:spLocks noChangeArrowheads="1"/>
          </p:cNvSpPr>
          <p:nvPr/>
        </p:nvSpPr>
        <p:spPr bwMode="auto">
          <a:xfrm>
            <a:off x="40386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1858" name="Text Box 95"/>
          <p:cNvSpPr txBox="1">
            <a:spLocks noChangeArrowheads="1"/>
          </p:cNvSpPr>
          <p:nvPr/>
        </p:nvSpPr>
        <p:spPr bwMode="auto">
          <a:xfrm>
            <a:off x="3505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1859" name="Text Box 96"/>
          <p:cNvSpPr txBox="1">
            <a:spLocks noChangeArrowheads="1"/>
          </p:cNvSpPr>
          <p:nvPr/>
        </p:nvSpPr>
        <p:spPr bwMode="auto">
          <a:xfrm>
            <a:off x="2971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1860" name="Text Box 97"/>
          <p:cNvSpPr txBox="1">
            <a:spLocks noChangeArrowheads="1"/>
          </p:cNvSpPr>
          <p:nvPr/>
        </p:nvSpPr>
        <p:spPr bwMode="auto">
          <a:xfrm>
            <a:off x="4038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1861" name="Text Box 98"/>
          <p:cNvSpPr txBox="1">
            <a:spLocks noChangeArrowheads="1"/>
          </p:cNvSpPr>
          <p:nvPr/>
        </p:nvSpPr>
        <p:spPr bwMode="auto">
          <a:xfrm>
            <a:off x="4495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1862" name="Text Box 99"/>
          <p:cNvSpPr txBox="1">
            <a:spLocks noChangeArrowheads="1"/>
          </p:cNvSpPr>
          <p:nvPr/>
        </p:nvSpPr>
        <p:spPr bwMode="auto">
          <a:xfrm>
            <a:off x="1371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1863" name="Text Box 100"/>
          <p:cNvSpPr txBox="1">
            <a:spLocks noChangeArrowheads="1"/>
          </p:cNvSpPr>
          <p:nvPr/>
        </p:nvSpPr>
        <p:spPr bwMode="auto">
          <a:xfrm>
            <a:off x="7620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13</a:t>
            </a:r>
          </a:p>
        </p:txBody>
      </p:sp>
      <p:sp>
        <p:nvSpPr>
          <p:cNvPr id="161864" name="Text Box 101"/>
          <p:cNvSpPr txBox="1">
            <a:spLocks noChangeArrowheads="1"/>
          </p:cNvSpPr>
          <p:nvPr/>
        </p:nvSpPr>
        <p:spPr bwMode="auto">
          <a:xfrm>
            <a:off x="19050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61865" name="Text Box 102"/>
          <p:cNvSpPr txBox="1">
            <a:spLocks noChangeArrowheads="1"/>
          </p:cNvSpPr>
          <p:nvPr/>
        </p:nvSpPr>
        <p:spPr bwMode="auto">
          <a:xfrm>
            <a:off x="2438400" y="518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1866" name="Line 103"/>
          <p:cNvSpPr>
            <a:spLocks noChangeShapeType="1"/>
          </p:cNvSpPr>
          <p:nvPr/>
        </p:nvSpPr>
        <p:spPr bwMode="auto">
          <a:xfrm>
            <a:off x="762000" y="510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67" name="Line 104"/>
          <p:cNvSpPr>
            <a:spLocks noChangeShapeType="1"/>
          </p:cNvSpPr>
          <p:nvPr/>
        </p:nvSpPr>
        <p:spPr bwMode="auto">
          <a:xfrm>
            <a:off x="5029200" y="4876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68" name="Text Box 105"/>
          <p:cNvSpPr txBox="1">
            <a:spLocks noChangeArrowheads="1"/>
          </p:cNvSpPr>
          <p:nvPr/>
        </p:nvSpPr>
        <p:spPr bwMode="auto">
          <a:xfrm>
            <a:off x="838200" y="57150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5E160-8459-47BA-831E-F24E832D3C6C}" type="slidenum">
              <a:rPr lang="en-US" altLang="ja-JP" smtClean="0"/>
              <a:pPr/>
              <a:t>137</a:t>
            </a:fld>
            <a:endParaRPr lang="en-US" altLang="ja-JP" smtClean="0"/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最大値の削除とソート</a:t>
            </a:r>
          </a:p>
        </p:txBody>
      </p:sp>
      <p:sp>
        <p:nvSpPr>
          <p:cNvPr id="162820" name="Line 3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1" name="Line 4"/>
          <p:cNvSpPr>
            <a:spLocks noChangeShapeType="1"/>
          </p:cNvSpPr>
          <p:nvPr/>
        </p:nvSpPr>
        <p:spPr bwMode="auto">
          <a:xfrm flipH="1" flipV="1">
            <a:off x="8382000" y="22098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2" name="Line 5"/>
          <p:cNvSpPr>
            <a:spLocks noChangeShapeType="1"/>
          </p:cNvSpPr>
          <p:nvPr/>
        </p:nvSpPr>
        <p:spPr bwMode="auto">
          <a:xfrm flipV="1">
            <a:off x="7848600" y="22860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3" name="Line 6"/>
          <p:cNvSpPr>
            <a:spLocks noChangeShapeType="1"/>
          </p:cNvSpPr>
          <p:nvPr/>
        </p:nvSpPr>
        <p:spPr bwMode="auto">
          <a:xfrm flipV="1">
            <a:off x="5943600" y="29718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4" name="Line 7"/>
          <p:cNvSpPr>
            <a:spLocks noChangeShapeType="1"/>
          </p:cNvSpPr>
          <p:nvPr/>
        </p:nvSpPr>
        <p:spPr bwMode="auto">
          <a:xfrm flipH="1" flipV="1">
            <a:off x="7467600" y="17526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5" name="Line 8"/>
          <p:cNvSpPr>
            <a:spLocks noChangeShapeType="1"/>
          </p:cNvSpPr>
          <p:nvPr/>
        </p:nvSpPr>
        <p:spPr bwMode="auto">
          <a:xfrm flipV="1">
            <a:off x="6553200" y="1676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6" name="Oval 9"/>
          <p:cNvSpPr>
            <a:spLocks noChangeArrowheads="1"/>
          </p:cNvSpPr>
          <p:nvPr/>
        </p:nvSpPr>
        <p:spPr bwMode="auto">
          <a:xfrm>
            <a:off x="7239000" y="1524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7" name="Oval 10"/>
          <p:cNvSpPr>
            <a:spLocks noChangeArrowheads="1"/>
          </p:cNvSpPr>
          <p:nvPr/>
        </p:nvSpPr>
        <p:spPr bwMode="auto">
          <a:xfrm>
            <a:off x="6400800" y="2133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8" name="Text Box 11"/>
          <p:cNvSpPr txBox="1">
            <a:spLocks noChangeArrowheads="1"/>
          </p:cNvSpPr>
          <p:nvPr/>
        </p:nvSpPr>
        <p:spPr bwMode="auto">
          <a:xfrm>
            <a:off x="6019800" y="198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2829" name="Text Box 12"/>
          <p:cNvSpPr txBox="1">
            <a:spLocks noChangeArrowheads="1"/>
          </p:cNvSpPr>
          <p:nvPr/>
        </p:nvSpPr>
        <p:spPr bwMode="auto">
          <a:xfrm>
            <a:off x="6934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30" name="Oval 13"/>
          <p:cNvSpPr>
            <a:spLocks noChangeArrowheads="1"/>
          </p:cNvSpPr>
          <p:nvPr/>
        </p:nvSpPr>
        <p:spPr bwMode="auto">
          <a:xfrm>
            <a:off x="82296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1" name="Text Box 14"/>
          <p:cNvSpPr txBox="1">
            <a:spLocks noChangeArrowheads="1"/>
          </p:cNvSpPr>
          <p:nvPr/>
        </p:nvSpPr>
        <p:spPr bwMode="auto">
          <a:xfrm>
            <a:off x="8305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32" name="Line 15"/>
          <p:cNvSpPr>
            <a:spLocks noChangeShapeType="1"/>
          </p:cNvSpPr>
          <p:nvPr/>
        </p:nvSpPr>
        <p:spPr bwMode="auto">
          <a:xfrm flipH="1" flipV="1">
            <a:off x="6705600" y="25146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3" name="Line 16"/>
          <p:cNvSpPr>
            <a:spLocks noChangeShapeType="1"/>
          </p:cNvSpPr>
          <p:nvPr/>
        </p:nvSpPr>
        <p:spPr bwMode="auto">
          <a:xfrm flipV="1">
            <a:off x="6248400" y="2514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4" name="Oval 17"/>
          <p:cNvSpPr>
            <a:spLocks noChangeArrowheads="1"/>
          </p:cNvSpPr>
          <p:nvPr/>
        </p:nvSpPr>
        <p:spPr bwMode="auto">
          <a:xfrm>
            <a:off x="57912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5" name="Oval 18"/>
          <p:cNvSpPr>
            <a:spLocks noChangeArrowheads="1"/>
          </p:cNvSpPr>
          <p:nvPr/>
        </p:nvSpPr>
        <p:spPr bwMode="auto">
          <a:xfrm>
            <a:off x="6019800" y="2743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6" name="Oval 19"/>
          <p:cNvSpPr>
            <a:spLocks noChangeArrowheads="1"/>
          </p:cNvSpPr>
          <p:nvPr/>
        </p:nvSpPr>
        <p:spPr bwMode="auto">
          <a:xfrm>
            <a:off x="7620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7" name="Text Box 20"/>
          <p:cNvSpPr txBox="1">
            <a:spLocks noChangeArrowheads="1"/>
          </p:cNvSpPr>
          <p:nvPr/>
        </p:nvSpPr>
        <p:spPr bwMode="auto">
          <a:xfrm>
            <a:off x="76200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2838" name="Oval 21"/>
          <p:cNvSpPr>
            <a:spLocks noChangeArrowheads="1"/>
          </p:cNvSpPr>
          <p:nvPr/>
        </p:nvSpPr>
        <p:spPr bwMode="auto">
          <a:xfrm>
            <a:off x="6934200" y="2819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9" name="Oval 22"/>
          <p:cNvSpPr>
            <a:spLocks noChangeArrowheads="1"/>
          </p:cNvSpPr>
          <p:nvPr/>
        </p:nvSpPr>
        <p:spPr bwMode="auto">
          <a:xfrm>
            <a:off x="8763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40" name="Text Box 23"/>
          <p:cNvSpPr txBox="1">
            <a:spLocks noChangeArrowheads="1"/>
          </p:cNvSpPr>
          <p:nvPr/>
        </p:nvSpPr>
        <p:spPr bwMode="auto">
          <a:xfrm>
            <a:off x="64008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2841" name="Text Box 24"/>
          <p:cNvSpPr txBox="1">
            <a:spLocks noChangeArrowheads="1"/>
          </p:cNvSpPr>
          <p:nvPr/>
        </p:nvSpPr>
        <p:spPr bwMode="auto">
          <a:xfrm>
            <a:off x="6096000" y="2667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2842" name="Text Box 25"/>
          <p:cNvSpPr txBox="1">
            <a:spLocks noChangeArrowheads="1"/>
          </p:cNvSpPr>
          <p:nvPr/>
        </p:nvSpPr>
        <p:spPr bwMode="auto">
          <a:xfrm>
            <a:off x="57912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2843" name="Text Box 26"/>
          <p:cNvSpPr txBox="1">
            <a:spLocks noChangeArrowheads="1"/>
          </p:cNvSpPr>
          <p:nvPr/>
        </p:nvSpPr>
        <p:spPr bwMode="auto">
          <a:xfrm>
            <a:off x="70104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2844" name="Text Box 27"/>
          <p:cNvSpPr txBox="1">
            <a:spLocks noChangeArrowheads="1"/>
          </p:cNvSpPr>
          <p:nvPr/>
        </p:nvSpPr>
        <p:spPr bwMode="auto">
          <a:xfrm>
            <a:off x="71628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2845" name="Text Box 28"/>
          <p:cNvSpPr txBox="1">
            <a:spLocks noChangeArrowheads="1"/>
          </p:cNvSpPr>
          <p:nvPr/>
        </p:nvSpPr>
        <p:spPr bwMode="auto">
          <a:xfrm>
            <a:off x="8751888" y="28194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2846" name="Text Box 29"/>
          <p:cNvSpPr txBox="1">
            <a:spLocks noChangeArrowheads="1"/>
          </p:cNvSpPr>
          <p:nvPr/>
        </p:nvSpPr>
        <p:spPr bwMode="auto">
          <a:xfrm>
            <a:off x="8229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2847" name="Text Box 30"/>
          <p:cNvSpPr txBox="1">
            <a:spLocks noChangeArrowheads="1"/>
          </p:cNvSpPr>
          <p:nvPr/>
        </p:nvSpPr>
        <p:spPr bwMode="auto">
          <a:xfrm>
            <a:off x="5715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48" name="Text Box 31"/>
          <p:cNvSpPr txBox="1">
            <a:spLocks noChangeArrowheads="1"/>
          </p:cNvSpPr>
          <p:nvPr/>
        </p:nvSpPr>
        <p:spPr bwMode="auto">
          <a:xfrm>
            <a:off x="7162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49" name="Text Box 32"/>
          <p:cNvSpPr txBox="1">
            <a:spLocks noChangeArrowheads="1"/>
          </p:cNvSpPr>
          <p:nvPr/>
        </p:nvSpPr>
        <p:spPr bwMode="auto">
          <a:xfrm>
            <a:off x="76962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50" name="Text Box 33"/>
          <p:cNvSpPr txBox="1">
            <a:spLocks noChangeArrowheads="1"/>
          </p:cNvSpPr>
          <p:nvPr/>
        </p:nvSpPr>
        <p:spPr bwMode="auto">
          <a:xfrm>
            <a:off x="8382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51" name="Text Box 34"/>
          <p:cNvSpPr txBox="1">
            <a:spLocks noChangeArrowheads="1"/>
          </p:cNvSpPr>
          <p:nvPr/>
        </p:nvSpPr>
        <p:spPr bwMode="auto">
          <a:xfrm>
            <a:off x="5486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52" name="Rectangle 35"/>
          <p:cNvSpPr>
            <a:spLocks noChangeArrowheads="1"/>
          </p:cNvSpPr>
          <p:nvPr/>
        </p:nvSpPr>
        <p:spPr bwMode="auto">
          <a:xfrm>
            <a:off x="685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3" name="Rectangle 36"/>
          <p:cNvSpPr>
            <a:spLocks noChangeArrowheads="1"/>
          </p:cNvSpPr>
          <p:nvPr/>
        </p:nvSpPr>
        <p:spPr bwMode="auto">
          <a:xfrm>
            <a:off x="1219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4" name="Rectangle 37"/>
          <p:cNvSpPr>
            <a:spLocks noChangeArrowheads="1"/>
          </p:cNvSpPr>
          <p:nvPr/>
        </p:nvSpPr>
        <p:spPr bwMode="auto">
          <a:xfrm>
            <a:off x="1752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5" name="Rectangle 38"/>
          <p:cNvSpPr>
            <a:spLocks noChangeArrowheads="1"/>
          </p:cNvSpPr>
          <p:nvPr/>
        </p:nvSpPr>
        <p:spPr bwMode="auto">
          <a:xfrm>
            <a:off x="2286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6" name="Rectangle 39"/>
          <p:cNvSpPr>
            <a:spLocks noChangeArrowheads="1"/>
          </p:cNvSpPr>
          <p:nvPr/>
        </p:nvSpPr>
        <p:spPr bwMode="auto">
          <a:xfrm>
            <a:off x="2819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7" name="Rectangle 40"/>
          <p:cNvSpPr>
            <a:spLocks noChangeArrowheads="1"/>
          </p:cNvSpPr>
          <p:nvPr/>
        </p:nvSpPr>
        <p:spPr bwMode="auto">
          <a:xfrm>
            <a:off x="3352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8" name="Rectangle 41"/>
          <p:cNvSpPr>
            <a:spLocks noChangeArrowheads="1"/>
          </p:cNvSpPr>
          <p:nvPr/>
        </p:nvSpPr>
        <p:spPr bwMode="auto">
          <a:xfrm>
            <a:off x="3886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9" name="Rectangle 42"/>
          <p:cNvSpPr>
            <a:spLocks noChangeArrowheads="1"/>
          </p:cNvSpPr>
          <p:nvPr/>
        </p:nvSpPr>
        <p:spPr bwMode="auto">
          <a:xfrm>
            <a:off x="4419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60" name="Text Box 43"/>
          <p:cNvSpPr txBox="1">
            <a:spLocks noChangeArrowheads="1"/>
          </p:cNvSpPr>
          <p:nvPr/>
        </p:nvSpPr>
        <p:spPr bwMode="auto">
          <a:xfrm>
            <a:off x="304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2861" name="Text Box 44"/>
          <p:cNvSpPr txBox="1">
            <a:spLocks noChangeArrowheads="1"/>
          </p:cNvSpPr>
          <p:nvPr/>
        </p:nvSpPr>
        <p:spPr bwMode="auto">
          <a:xfrm>
            <a:off x="838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62" name="Text Box 45"/>
          <p:cNvSpPr txBox="1">
            <a:spLocks noChangeArrowheads="1"/>
          </p:cNvSpPr>
          <p:nvPr/>
        </p:nvSpPr>
        <p:spPr bwMode="auto">
          <a:xfrm>
            <a:off x="1371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2863" name="Text Box 46"/>
          <p:cNvSpPr txBox="1">
            <a:spLocks noChangeArrowheads="1"/>
          </p:cNvSpPr>
          <p:nvPr/>
        </p:nvSpPr>
        <p:spPr bwMode="auto">
          <a:xfrm>
            <a:off x="1828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64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65" name="Text Box 48"/>
          <p:cNvSpPr txBox="1">
            <a:spLocks noChangeArrowheads="1"/>
          </p:cNvSpPr>
          <p:nvPr/>
        </p:nvSpPr>
        <p:spPr bwMode="auto">
          <a:xfrm>
            <a:off x="2895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66" name="Text Box 49"/>
          <p:cNvSpPr txBox="1">
            <a:spLocks noChangeArrowheads="1"/>
          </p:cNvSpPr>
          <p:nvPr/>
        </p:nvSpPr>
        <p:spPr bwMode="auto">
          <a:xfrm>
            <a:off x="3505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67" name="Text Box 50"/>
          <p:cNvSpPr txBox="1">
            <a:spLocks noChangeArrowheads="1"/>
          </p:cNvSpPr>
          <p:nvPr/>
        </p:nvSpPr>
        <p:spPr bwMode="auto">
          <a:xfrm>
            <a:off x="4495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68" name="Text Box 51"/>
          <p:cNvSpPr txBox="1">
            <a:spLocks noChangeArrowheads="1"/>
          </p:cNvSpPr>
          <p:nvPr/>
        </p:nvSpPr>
        <p:spPr bwMode="auto">
          <a:xfrm>
            <a:off x="3962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69" name="Text Box 52"/>
          <p:cNvSpPr txBox="1">
            <a:spLocks noChangeArrowheads="1"/>
          </p:cNvSpPr>
          <p:nvPr/>
        </p:nvSpPr>
        <p:spPr bwMode="auto">
          <a:xfrm>
            <a:off x="3429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2870" name="Text Box 53"/>
          <p:cNvSpPr txBox="1">
            <a:spLocks noChangeArrowheads="1"/>
          </p:cNvSpPr>
          <p:nvPr/>
        </p:nvSpPr>
        <p:spPr bwMode="auto">
          <a:xfrm>
            <a:off x="2895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2871" name="Text Box 54"/>
          <p:cNvSpPr txBox="1">
            <a:spLocks noChangeArrowheads="1"/>
          </p:cNvSpPr>
          <p:nvPr/>
        </p:nvSpPr>
        <p:spPr bwMode="auto">
          <a:xfrm>
            <a:off x="3962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2872" name="Text Box 55"/>
          <p:cNvSpPr txBox="1">
            <a:spLocks noChangeArrowheads="1"/>
          </p:cNvSpPr>
          <p:nvPr/>
        </p:nvSpPr>
        <p:spPr bwMode="auto">
          <a:xfrm>
            <a:off x="1295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2873" name="Text Box 56"/>
          <p:cNvSpPr txBox="1">
            <a:spLocks noChangeArrowheads="1"/>
          </p:cNvSpPr>
          <p:nvPr/>
        </p:nvSpPr>
        <p:spPr bwMode="auto">
          <a:xfrm>
            <a:off x="6858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162874" name="Text Box 57"/>
          <p:cNvSpPr txBox="1">
            <a:spLocks noChangeArrowheads="1"/>
          </p:cNvSpPr>
          <p:nvPr/>
        </p:nvSpPr>
        <p:spPr bwMode="auto">
          <a:xfrm>
            <a:off x="18288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62875" name="Text Box 58"/>
          <p:cNvSpPr txBox="1">
            <a:spLocks noChangeArrowheads="1"/>
          </p:cNvSpPr>
          <p:nvPr/>
        </p:nvSpPr>
        <p:spPr bwMode="auto">
          <a:xfrm>
            <a:off x="23622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2876" name="Line 59"/>
          <p:cNvSpPr>
            <a:spLocks noChangeShapeType="1"/>
          </p:cNvSpPr>
          <p:nvPr/>
        </p:nvSpPr>
        <p:spPr bwMode="auto">
          <a:xfrm>
            <a:off x="685800" y="2057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77" name="Line 60"/>
          <p:cNvSpPr>
            <a:spLocks noChangeShapeType="1"/>
          </p:cNvSpPr>
          <p:nvPr/>
        </p:nvSpPr>
        <p:spPr bwMode="auto">
          <a:xfrm>
            <a:off x="49530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78" name="Text Box 61"/>
          <p:cNvSpPr txBox="1">
            <a:spLocks noChangeArrowheads="1"/>
          </p:cNvSpPr>
          <p:nvPr/>
        </p:nvSpPr>
        <p:spPr bwMode="auto">
          <a:xfrm>
            <a:off x="762000" y="2819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2879" name="Text Box 62"/>
          <p:cNvSpPr txBox="1">
            <a:spLocks noChangeArrowheads="1"/>
          </p:cNvSpPr>
          <p:nvPr/>
        </p:nvSpPr>
        <p:spPr bwMode="auto">
          <a:xfrm>
            <a:off x="898525" y="3297238"/>
            <a:ext cx="4073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最大要素を、ヒープから削除し</a:t>
            </a:r>
          </a:p>
          <a:p>
            <a:pPr algn="l"/>
            <a:r>
              <a:rPr lang="ja-JP" altLang="en-US" b="0"/>
              <a:t>後ろに挿入</a:t>
            </a:r>
          </a:p>
        </p:txBody>
      </p:sp>
      <p:sp>
        <p:nvSpPr>
          <p:cNvPr id="162880" name="Rectangle 63"/>
          <p:cNvSpPr>
            <a:spLocks noChangeArrowheads="1"/>
          </p:cNvSpPr>
          <p:nvPr/>
        </p:nvSpPr>
        <p:spPr bwMode="auto">
          <a:xfrm>
            <a:off x="457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1" name="Rectangle 64"/>
          <p:cNvSpPr>
            <a:spLocks noChangeArrowheads="1"/>
          </p:cNvSpPr>
          <p:nvPr/>
        </p:nvSpPr>
        <p:spPr bwMode="auto">
          <a:xfrm>
            <a:off x="99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2" name="Rectangle 65"/>
          <p:cNvSpPr>
            <a:spLocks noChangeArrowheads="1"/>
          </p:cNvSpPr>
          <p:nvPr/>
        </p:nvSpPr>
        <p:spPr bwMode="auto">
          <a:xfrm>
            <a:off x="152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3" name="Rectangle 66"/>
          <p:cNvSpPr>
            <a:spLocks noChangeArrowheads="1"/>
          </p:cNvSpPr>
          <p:nvPr/>
        </p:nvSpPr>
        <p:spPr bwMode="auto">
          <a:xfrm>
            <a:off x="205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4" name="Rectangle 67"/>
          <p:cNvSpPr>
            <a:spLocks noChangeArrowheads="1"/>
          </p:cNvSpPr>
          <p:nvPr/>
        </p:nvSpPr>
        <p:spPr bwMode="auto">
          <a:xfrm>
            <a:off x="259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5" name="Rectangle 68"/>
          <p:cNvSpPr>
            <a:spLocks noChangeArrowheads="1"/>
          </p:cNvSpPr>
          <p:nvPr/>
        </p:nvSpPr>
        <p:spPr bwMode="auto">
          <a:xfrm>
            <a:off x="3124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6" name="Rectangle 69"/>
          <p:cNvSpPr>
            <a:spLocks noChangeArrowheads="1"/>
          </p:cNvSpPr>
          <p:nvPr/>
        </p:nvSpPr>
        <p:spPr bwMode="auto">
          <a:xfrm>
            <a:off x="3657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7" name="Rectangle 70"/>
          <p:cNvSpPr>
            <a:spLocks noChangeArrowheads="1"/>
          </p:cNvSpPr>
          <p:nvPr/>
        </p:nvSpPr>
        <p:spPr bwMode="auto">
          <a:xfrm>
            <a:off x="4191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8" name="Text Box 71"/>
          <p:cNvSpPr txBox="1">
            <a:spLocks noChangeArrowheads="1"/>
          </p:cNvSpPr>
          <p:nvPr/>
        </p:nvSpPr>
        <p:spPr bwMode="auto">
          <a:xfrm>
            <a:off x="76200" y="533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2889" name="Text Box 72"/>
          <p:cNvSpPr txBox="1">
            <a:spLocks noChangeArrowheads="1"/>
          </p:cNvSpPr>
          <p:nvPr/>
        </p:nvSpPr>
        <p:spPr bwMode="auto">
          <a:xfrm>
            <a:off x="60960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90" name="Text Box 73"/>
          <p:cNvSpPr txBox="1">
            <a:spLocks noChangeArrowheads="1"/>
          </p:cNvSpPr>
          <p:nvPr/>
        </p:nvSpPr>
        <p:spPr bwMode="auto">
          <a:xfrm>
            <a:off x="1143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2891" name="Text Box 74"/>
          <p:cNvSpPr txBox="1">
            <a:spLocks noChangeArrowheads="1"/>
          </p:cNvSpPr>
          <p:nvPr/>
        </p:nvSpPr>
        <p:spPr bwMode="auto">
          <a:xfrm>
            <a:off x="1600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92" name="Text Box 75"/>
          <p:cNvSpPr txBox="1">
            <a:spLocks noChangeArrowheads="1"/>
          </p:cNvSpPr>
          <p:nvPr/>
        </p:nvSpPr>
        <p:spPr bwMode="auto">
          <a:xfrm>
            <a:off x="2133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93" name="Text Box 76"/>
          <p:cNvSpPr txBox="1">
            <a:spLocks noChangeArrowheads="1"/>
          </p:cNvSpPr>
          <p:nvPr/>
        </p:nvSpPr>
        <p:spPr bwMode="auto">
          <a:xfrm>
            <a:off x="2667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94" name="Text Box 77"/>
          <p:cNvSpPr txBox="1">
            <a:spLocks noChangeArrowheads="1"/>
          </p:cNvSpPr>
          <p:nvPr/>
        </p:nvSpPr>
        <p:spPr bwMode="auto">
          <a:xfrm>
            <a:off x="3276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95" name="Text Box 78"/>
          <p:cNvSpPr txBox="1">
            <a:spLocks noChangeArrowheads="1"/>
          </p:cNvSpPr>
          <p:nvPr/>
        </p:nvSpPr>
        <p:spPr bwMode="auto">
          <a:xfrm>
            <a:off x="4267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96" name="Text Box 79"/>
          <p:cNvSpPr txBox="1">
            <a:spLocks noChangeArrowheads="1"/>
          </p:cNvSpPr>
          <p:nvPr/>
        </p:nvSpPr>
        <p:spPr bwMode="auto">
          <a:xfrm>
            <a:off x="3733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97" name="Text Box 80"/>
          <p:cNvSpPr txBox="1">
            <a:spLocks noChangeArrowheads="1"/>
          </p:cNvSpPr>
          <p:nvPr/>
        </p:nvSpPr>
        <p:spPr bwMode="auto">
          <a:xfrm>
            <a:off x="3200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2898" name="Text Box 81"/>
          <p:cNvSpPr txBox="1">
            <a:spLocks noChangeArrowheads="1"/>
          </p:cNvSpPr>
          <p:nvPr/>
        </p:nvSpPr>
        <p:spPr bwMode="auto">
          <a:xfrm>
            <a:off x="2667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2899" name="Text Box 82"/>
          <p:cNvSpPr txBox="1">
            <a:spLocks noChangeArrowheads="1"/>
          </p:cNvSpPr>
          <p:nvPr/>
        </p:nvSpPr>
        <p:spPr bwMode="auto">
          <a:xfrm>
            <a:off x="1600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2900" name="Text Box 83"/>
          <p:cNvSpPr txBox="1">
            <a:spLocks noChangeArrowheads="1"/>
          </p:cNvSpPr>
          <p:nvPr/>
        </p:nvSpPr>
        <p:spPr bwMode="auto">
          <a:xfrm>
            <a:off x="3657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2901" name="Text Box 84"/>
          <p:cNvSpPr txBox="1">
            <a:spLocks noChangeArrowheads="1"/>
          </p:cNvSpPr>
          <p:nvPr/>
        </p:nvSpPr>
        <p:spPr bwMode="auto">
          <a:xfrm>
            <a:off x="106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2902" name="Text Box 85"/>
          <p:cNvSpPr txBox="1">
            <a:spLocks noChangeArrowheads="1"/>
          </p:cNvSpPr>
          <p:nvPr/>
        </p:nvSpPr>
        <p:spPr bwMode="auto">
          <a:xfrm>
            <a:off x="41910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903" name="Text Box 86"/>
          <p:cNvSpPr txBox="1">
            <a:spLocks noChangeArrowheads="1"/>
          </p:cNvSpPr>
          <p:nvPr/>
        </p:nvSpPr>
        <p:spPr bwMode="auto">
          <a:xfrm>
            <a:off x="5334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62904" name="Text Box 87"/>
          <p:cNvSpPr txBox="1">
            <a:spLocks noChangeArrowheads="1"/>
          </p:cNvSpPr>
          <p:nvPr/>
        </p:nvSpPr>
        <p:spPr bwMode="auto">
          <a:xfrm>
            <a:off x="2133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2905" name="Line 88"/>
          <p:cNvSpPr>
            <a:spLocks noChangeShapeType="1"/>
          </p:cNvSpPr>
          <p:nvPr/>
        </p:nvSpPr>
        <p:spPr bwMode="auto">
          <a:xfrm>
            <a:off x="457200" y="525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6" name="Line 89"/>
          <p:cNvSpPr>
            <a:spLocks noChangeShapeType="1"/>
          </p:cNvSpPr>
          <p:nvPr/>
        </p:nvSpPr>
        <p:spPr bwMode="auto">
          <a:xfrm>
            <a:off x="4191000" y="5029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7" name="Text Box 90"/>
          <p:cNvSpPr txBox="1">
            <a:spLocks noChangeArrowheads="1"/>
          </p:cNvSpPr>
          <p:nvPr/>
        </p:nvSpPr>
        <p:spPr bwMode="auto">
          <a:xfrm>
            <a:off x="533400" y="586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2908" name="Line 91"/>
          <p:cNvSpPr>
            <a:spLocks noChangeShapeType="1"/>
          </p:cNvSpPr>
          <p:nvPr/>
        </p:nvSpPr>
        <p:spPr bwMode="auto">
          <a:xfrm flipH="1" flipV="1">
            <a:off x="8382000" y="51054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9" name="Line 92"/>
          <p:cNvSpPr>
            <a:spLocks noChangeShapeType="1"/>
          </p:cNvSpPr>
          <p:nvPr/>
        </p:nvSpPr>
        <p:spPr bwMode="auto">
          <a:xfrm flipV="1">
            <a:off x="7848600" y="51816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0" name="Line 93"/>
          <p:cNvSpPr>
            <a:spLocks noChangeShapeType="1"/>
          </p:cNvSpPr>
          <p:nvPr/>
        </p:nvSpPr>
        <p:spPr bwMode="auto">
          <a:xfrm flipH="1" flipV="1">
            <a:off x="7467600" y="46482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1" name="Line 94"/>
          <p:cNvSpPr>
            <a:spLocks noChangeShapeType="1"/>
          </p:cNvSpPr>
          <p:nvPr/>
        </p:nvSpPr>
        <p:spPr bwMode="auto">
          <a:xfrm flipV="1">
            <a:off x="6553200" y="4572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2" name="Oval 95"/>
          <p:cNvSpPr>
            <a:spLocks noChangeArrowheads="1"/>
          </p:cNvSpPr>
          <p:nvPr/>
        </p:nvSpPr>
        <p:spPr bwMode="auto">
          <a:xfrm>
            <a:off x="7239000" y="4419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hlink"/>
              </a:solidFill>
            </a:endParaRPr>
          </a:p>
        </p:txBody>
      </p:sp>
      <p:sp>
        <p:nvSpPr>
          <p:cNvPr id="162913" name="Oval 96"/>
          <p:cNvSpPr>
            <a:spLocks noChangeArrowheads="1"/>
          </p:cNvSpPr>
          <p:nvPr/>
        </p:nvSpPr>
        <p:spPr bwMode="auto">
          <a:xfrm>
            <a:off x="6400800" y="5029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4" name="Text Box 97"/>
          <p:cNvSpPr txBox="1">
            <a:spLocks noChangeArrowheads="1"/>
          </p:cNvSpPr>
          <p:nvPr/>
        </p:nvSpPr>
        <p:spPr bwMode="auto">
          <a:xfrm>
            <a:off x="6019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2915" name="Text Box 98"/>
          <p:cNvSpPr txBox="1">
            <a:spLocks noChangeArrowheads="1"/>
          </p:cNvSpPr>
          <p:nvPr/>
        </p:nvSpPr>
        <p:spPr bwMode="auto">
          <a:xfrm>
            <a:off x="69342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916" name="Oval 99"/>
          <p:cNvSpPr>
            <a:spLocks noChangeArrowheads="1"/>
          </p:cNvSpPr>
          <p:nvPr/>
        </p:nvSpPr>
        <p:spPr bwMode="auto">
          <a:xfrm>
            <a:off x="82296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7" name="Text Box 100"/>
          <p:cNvSpPr txBox="1">
            <a:spLocks noChangeArrowheads="1"/>
          </p:cNvSpPr>
          <p:nvPr/>
        </p:nvSpPr>
        <p:spPr bwMode="auto">
          <a:xfrm>
            <a:off x="83058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918" name="Line 101"/>
          <p:cNvSpPr>
            <a:spLocks noChangeShapeType="1"/>
          </p:cNvSpPr>
          <p:nvPr/>
        </p:nvSpPr>
        <p:spPr bwMode="auto">
          <a:xfrm flipH="1" flipV="1">
            <a:off x="6705600" y="54102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9" name="Line 102"/>
          <p:cNvSpPr>
            <a:spLocks noChangeShapeType="1"/>
          </p:cNvSpPr>
          <p:nvPr/>
        </p:nvSpPr>
        <p:spPr bwMode="auto">
          <a:xfrm flipV="1">
            <a:off x="6248400" y="5410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0" name="Oval 103"/>
          <p:cNvSpPr>
            <a:spLocks noChangeArrowheads="1"/>
          </p:cNvSpPr>
          <p:nvPr/>
        </p:nvSpPr>
        <p:spPr bwMode="auto">
          <a:xfrm>
            <a:off x="6019800" y="5638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1" name="Oval 104"/>
          <p:cNvSpPr>
            <a:spLocks noChangeArrowheads="1"/>
          </p:cNvSpPr>
          <p:nvPr/>
        </p:nvSpPr>
        <p:spPr bwMode="auto">
          <a:xfrm>
            <a:off x="76200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2" name="Text Box 105"/>
          <p:cNvSpPr txBox="1">
            <a:spLocks noChangeArrowheads="1"/>
          </p:cNvSpPr>
          <p:nvPr/>
        </p:nvSpPr>
        <p:spPr bwMode="auto">
          <a:xfrm>
            <a:off x="76200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2923" name="Oval 106"/>
          <p:cNvSpPr>
            <a:spLocks noChangeArrowheads="1"/>
          </p:cNvSpPr>
          <p:nvPr/>
        </p:nvSpPr>
        <p:spPr bwMode="auto">
          <a:xfrm>
            <a:off x="6934200" y="5715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4" name="Oval 107"/>
          <p:cNvSpPr>
            <a:spLocks noChangeArrowheads="1"/>
          </p:cNvSpPr>
          <p:nvPr/>
        </p:nvSpPr>
        <p:spPr bwMode="auto">
          <a:xfrm>
            <a:off x="87630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5" name="Text Box 108"/>
          <p:cNvSpPr txBox="1">
            <a:spLocks noChangeArrowheads="1"/>
          </p:cNvSpPr>
          <p:nvPr/>
        </p:nvSpPr>
        <p:spPr bwMode="auto">
          <a:xfrm>
            <a:off x="64008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2926" name="Text Box 109"/>
          <p:cNvSpPr txBox="1">
            <a:spLocks noChangeArrowheads="1"/>
          </p:cNvSpPr>
          <p:nvPr/>
        </p:nvSpPr>
        <p:spPr bwMode="auto">
          <a:xfrm>
            <a:off x="60960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2927" name="Text Box 110"/>
          <p:cNvSpPr txBox="1">
            <a:spLocks noChangeArrowheads="1"/>
          </p:cNvSpPr>
          <p:nvPr/>
        </p:nvSpPr>
        <p:spPr bwMode="auto">
          <a:xfrm>
            <a:off x="8751888" y="57912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2928" name="Text Box 111"/>
          <p:cNvSpPr txBox="1">
            <a:spLocks noChangeArrowheads="1"/>
          </p:cNvSpPr>
          <p:nvPr/>
        </p:nvSpPr>
        <p:spPr bwMode="auto">
          <a:xfrm>
            <a:off x="7010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2929" name="Text Box 112"/>
          <p:cNvSpPr txBox="1">
            <a:spLocks noChangeArrowheads="1"/>
          </p:cNvSpPr>
          <p:nvPr/>
        </p:nvSpPr>
        <p:spPr bwMode="auto">
          <a:xfrm>
            <a:off x="82296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2930" name="Text Box 113"/>
          <p:cNvSpPr txBox="1">
            <a:spLocks noChangeArrowheads="1"/>
          </p:cNvSpPr>
          <p:nvPr/>
        </p:nvSpPr>
        <p:spPr bwMode="auto">
          <a:xfrm>
            <a:off x="7315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2931" name="Text Box 114"/>
          <p:cNvSpPr txBox="1">
            <a:spLocks noChangeArrowheads="1"/>
          </p:cNvSpPr>
          <p:nvPr/>
        </p:nvSpPr>
        <p:spPr bwMode="auto">
          <a:xfrm>
            <a:off x="57150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932" name="Text Box 115"/>
          <p:cNvSpPr txBox="1">
            <a:spLocks noChangeArrowheads="1"/>
          </p:cNvSpPr>
          <p:nvPr/>
        </p:nvSpPr>
        <p:spPr bwMode="auto">
          <a:xfrm>
            <a:off x="71628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933" name="Text Box 116"/>
          <p:cNvSpPr txBox="1">
            <a:spLocks noChangeArrowheads="1"/>
          </p:cNvSpPr>
          <p:nvPr/>
        </p:nvSpPr>
        <p:spPr bwMode="auto">
          <a:xfrm>
            <a:off x="76962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934" name="Text Box 117"/>
          <p:cNvSpPr txBox="1">
            <a:spLocks noChangeArrowheads="1"/>
          </p:cNvSpPr>
          <p:nvPr/>
        </p:nvSpPr>
        <p:spPr bwMode="auto">
          <a:xfrm>
            <a:off x="83820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935" name="Text Box 118"/>
          <p:cNvSpPr txBox="1">
            <a:spLocks noChangeArrowheads="1"/>
          </p:cNvSpPr>
          <p:nvPr/>
        </p:nvSpPr>
        <p:spPr bwMode="auto">
          <a:xfrm>
            <a:off x="4419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2936" name="Text Box 119"/>
          <p:cNvSpPr txBox="1">
            <a:spLocks noChangeArrowheads="1"/>
          </p:cNvSpPr>
          <p:nvPr/>
        </p:nvSpPr>
        <p:spPr bwMode="auto">
          <a:xfrm>
            <a:off x="4191000" y="58674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9D653-5D66-49B9-BC24-F6E6E99F280F}" type="slidenum">
              <a:rPr lang="en-US" altLang="ja-JP" smtClean="0"/>
              <a:pPr/>
              <a:t>138</a:t>
            </a:fld>
            <a:endParaRPr lang="en-US" altLang="ja-JP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ヒープソート２の動き後半２</a:t>
            </a:r>
          </a:p>
        </p:txBody>
      </p:sp>
      <p:sp>
        <p:nvSpPr>
          <p:cNvPr id="67589" name="Line 3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7620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1295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2" name="Rectangle 6"/>
          <p:cNvSpPr>
            <a:spLocks noChangeArrowheads="1"/>
          </p:cNvSpPr>
          <p:nvPr/>
        </p:nvSpPr>
        <p:spPr bwMode="auto">
          <a:xfrm>
            <a:off x="1828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3" name="Rectangle 7"/>
          <p:cNvSpPr>
            <a:spLocks noChangeArrowheads="1"/>
          </p:cNvSpPr>
          <p:nvPr/>
        </p:nvSpPr>
        <p:spPr bwMode="auto">
          <a:xfrm>
            <a:off x="2362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4" name="Rectangle 8"/>
          <p:cNvSpPr>
            <a:spLocks noChangeArrowheads="1"/>
          </p:cNvSpPr>
          <p:nvPr/>
        </p:nvSpPr>
        <p:spPr bwMode="auto">
          <a:xfrm>
            <a:off x="28956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5" name="Rectangle 9"/>
          <p:cNvSpPr>
            <a:spLocks noChangeArrowheads="1"/>
          </p:cNvSpPr>
          <p:nvPr/>
        </p:nvSpPr>
        <p:spPr bwMode="auto">
          <a:xfrm>
            <a:off x="34290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6" name="Rectangle 10"/>
          <p:cNvSpPr>
            <a:spLocks noChangeArrowheads="1"/>
          </p:cNvSpPr>
          <p:nvPr/>
        </p:nvSpPr>
        <p:spPr bwMode="auto">
          <a:xfrm>
            <a:off x="3962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7" name="Rectangle 11"/>
          <p:cNvSpPr>
            <a:spLocks noChangeArrowheads="1"/>
          </p:cNvSpPr>
          <p:nvPr/>
        </p:nvSpPr>
        <p:spPr bwMode="auto">
          <a:xfrm>
            <a:off x="4495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8" name="Text Box 12"/>
          <p:cNvSpPr txBox="1">
            <a:spLocks noChangeArrowheads="1"/>
          </p:cNvSpPr>
          <p:nvPr/>
        </p:nvSpPr>
        <p:spPr bwMode="auto">
          <a:xfrm>
            <a:off x="381000" y="152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9144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600" name="Text Box 14"/>
          <p:cNvSpPr txBox="1">
            <a:spLocks noChangeArrowheads="1"/>
          </p:cNvSpPr>
          <p:nvPr/>
        </p:nvSpPr>
        <p:spPr bwMode="auto">
          <a:xfrm>
            <a:off x="1447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601" name="Text Box 15"/>
          <p:cNvSpPr txBox="1">
            <a:spLocks noChangeArrowheads="1"/>
          </p:cNvSpPr>
          <p:nvPr/>
        </p:nvSpPr>
        <p:spPr bwMode="auto">
          <a:xfrm>
            <a:off x="1905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2438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2971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604" name="Text Box 18"/>
          <p:cNvSpPr txBox="1">
            <a:spLocks noChangeArrowheads="1"/>
          </p:cNvSpPr>
          <p:nvPr/>
        </p:nvSpPr>
        <p:spPr bwMode="auto">
          <a:xfrm>
            <a:off x="3581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5" name="Text Box 19"/>
          <p:cNvSpPr txBox="1">
            <a:spLocks noChangeArrowheads="1"/>
          </p:cNvSpPr>
          <p:nvPr/>
        </p:nvSpPr>
        <p:spPr bwMode="auto">
          <a:xfrm>
            <a:off x="4572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606" name="Text Box 20"/>
          <p:cNvSpPr txBox="1">
            <a:spLocks noChangeArrowheads="1"/>
          </p:cNvSpPr>
          <p:nvPr/>
        </p:nvSpPr>
        <p:spPr bwMode="auto">
          <a:xfrm>
            <a:off x="4038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607" name="Text Box 21"/>
          <p:cNvSpPr txBox="1">
            <a:spLocks noChangeArrowheads="1"/>
          </p:cNvSpPr>
          <p:nvPr/>
        </p:nvSpPr>
        <p:spPr bwMode="auto">
          <a:xfrm>
            <a:off x="19812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7608" name="Text Box 22"/>
          <p:cNvSpPr txBox="1">
            <a:spLocks noChangeArrowheads="1"/>
          </p:cNvSpPr>
          <p:nvPr/>
        </p:nvSpPr>
        <p:spPr bwMode="auto">
          <a:xfrm>
            <a:off x="29718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67609" name="Text Box 23"/>
          <p:cNvSpPr txBox="1">
            <a:spLocks noChangeArrowheads="1"/>
          </p:cNvSpPr>
          <p:nvPr/>
        </p:nvSpPr>
        <p:spPr bwMode="auto">
          <a:xfrm>
            <a:off x="8382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67610" name="Text Box 24"/>
          <p:cNvSpPr txBox="1">
            <a:spLocks noChangeArrowheads="1"/>
          </p:cNvSpPr>
          <p:nvPr/>
        </p:nvSpPr>
        <p:spPr bwMode="auto">
          <a:xfrm>
            <a:off x="35052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67611" name="Text Box 25"/>
          <p:cNvSpPr txBox="1">
            <a:spLocks noChangeArrowheads="1"/>
          </p:cNvSpPr>
          <p:nvPr/>
        </p:nvSpPr>
        <p:spPr bwMode="auto">
          <a:xfrm>
            <a:off x="13716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67612" name="Text Box 26"/>
          <p:cNvSpPr txBox="1">
            <a:spLocks noChangeArrowheads="1"/>
          </p:cNvSpPr>
          <p:nvPr/>
        </p:nvSpPr>
        <p:spPr bwMode="auto">
          <a:xfrm>
            <a:off x="44958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7613" name="Text Box 27"/>
          <p:cNvSpPr txBox="1">
            <a:spLocks noChangeArrowheads="1"/>
          </p:cNvSpPr>
          <p:nvPr/>
        </p:nvSpPr>
        <p:spPr bwMode="auto">
          <a:xfrm>
            <a:off x="4038600" y="152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7614" name="Text Box 28"/>
          <p:cNvSpPr txBox="1">
            <a:spLocks noChangeArrowheads="1"/>
          </p:cNvSpPr>
          <p:nvPr/>
        </p:nvSpPr>
        <p:spPr bwMode="auto">
          <a:xfrm>
            <a:off x="24384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67615" name="Line 29"/>
          <p:cNvSpPr>
            <a:spLocks noChangeShapeType="1"/>
          </p:cNvSpPr>
          <p:nvPr/>
        </p:nvSpPr>
        <p:spPr bwMode="auto">
          <a:xfrm>
            <a:off x="762000" y="144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6" name="Line 30"/>
          <p:cNvSpPr>
            <a:spLocks noChangeShapeType="1"/>
          </p:cNvSpPr>
          <p:nvPr/>
        </p:nvSpPr>
        <p:spPr bwMode="auto">
          <a:xfrm>
            <a:off x="3962400" y="1219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7" name="Text Box 31"/>
          <p:cNvSpPr txBox="1">
            <a:spLocks noChangeArrowheads="1"/>
          </p:cNvSpPr>
          <p:nvPr/>
        </p:nvSpPr>
        <p:spPr bwMode="auto">
          <a:xfrm>
            <a:off x="838200" y="205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7618" name="Line 32"/>
          <p:cNvSpPr>
            <a:spLocks noChangeShapeType="1"/>
          </p:cNvSpPr>
          <p:nvPr/>
        </p:nvSpPr>
        <p:spPr bwMode="auto">
          <a:xfrm flipV="1">
            <a:off x="7848600" y="21336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9" name="Line 33"/>
          <p:cNvSpPr>
            <a:spLocks noChangeShapeType="1"/>
          </p:cNvSpPr>
          <p:nvPr/>
        </p:nvSpPr>
        <p:spPr bwMode="auto">
          <a:xfrm flipH="1" flipV="1">
            <a:off x="7467600" y="16002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0" name="Line 34"/>
          <p:cNvSpPr>
            <a:spLocks noChangeShapeType="1"/>
          </p:cNvSpPr>
          <p:nvPr/>
        </p:nvSpPr>
        <p:spPr bwMode="auto">
          <a:xfrm flipV="1">
            <a:off x="6553200" y="1524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1" name="Oval 35"/>
          <p:cNvSpPr>
            <a:spLocks noChangeArrowheads="1"/>
          </p:cNvSpPr>
          <p:nvPr/>
        </p:nvSpPr>
        <p:spPr bwMode="auto">
          <a:xfrm>
            <a:off x="7239000" y="1371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hlink"/>
              </a:solidFill>
            </a:endParaRPr>
          </a:p>
        </p:txBody>
      </p:sp>
      <p:sp>
        <p:nvSpPr>
          <p:cNvPr id="67622" name="Oval 36"/>
          <p:cNvSpPr>
            <a:spLocks noChangeArrowheads="1"/>
          </p:cNvSpPr>
          <p:nvPr/>
        </p:nvSpPr>
        <p:spPr bwMode="auto">
          <a:xfrm>
            <a:off x="6400800" y="1981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3" name="Text Box 37"/>
          <p:cNvSpPr txBox="1">
            <a:spLocks noChangeArrowheads="1"/>
          </p:cNvSpPr>
          <p:nvPr/>
        </p:nvSpPr>
        <p:spPr bwMode="auto">
          <a:xfrm>
            <a:off x="6019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7624" name="Text Box 38"/>
          <p:cNvSpPr txBox="1">
            <a:spLocks noChangeArrowheads="1"/>
          </p:cNvSpPr>
          <p:nvPr/>
        </p:nvSpPr>
        <p:spPr bwMode="auto">
          <a:xfrm>
            <a:off x="6934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625" name="Oval 39"/>
          <p:cNvSpPr>
            <a:spLocks noChangeArrowheads="1"/>
          </p:cNvSpPr>
          <p:nvPr/>
        </p:nvSpPr>
        <p:spPr bwMode="auto">
          <a:xfrm>
            <a:off x="8229600" y="190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6" name="Text Box 40"/>
          <p:cNvSpPr txBox="1">
            <a:spLocks noChangeArrowheads="1"/>
          </p:cNvSpPr>
          <p:nvPr/>
        </p:nvSpPr>
        <p:spPr bwMode="auto">
          <a:xfrm>
            <a:off x="83058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627" name="Line 41"/>
          <p:cNvSpPr>
            <a:spLocks noChangeShapeType="1"/>
          </p:cNvSpPr>
          <p:nvPr/>
        </p:nvSpPr>
        <p:spPr bwMode="auto">
          <a:xfrm flipH="1" flipV="1">
            <a:off x="6705600" y="23622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8" name="Line 42"/>
          <p:cNvSpPr>
            <a:spLocks noChangeShapeType="1"/>
          </p:cNvSpPr>
          <p:nvPr/>
        </p:nvSpPr>
        <p:spPr bwMode="auto">
          <a:xfrm flipV="1">
            <a:off x="6248400" y="2362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9" name="Oval 43"/>
          <p:cNvSpPr>
            <a:spLocks noChangeArrowheads="1"/>
          </p:cNvSpPr>
          <p:nvPr/>
        </p:nvSpPr>
        <p:spPr bwMode="auto">
          <a:xfrm>
            <a:off x="6019800" y="2590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0" name="Oval 44"/>
          <p:cNvSpPr>
            <a:spLocks noChangeArrowheads="1"/>
          </p:cNvSpPr>
          <p:nvPr/>
        </p:nvSpPr>
        <p:spPr bwMode="auto">
          <a:xfrm>
            <a:off x="76200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1" name="Text Box 45"/>
          <p:cNvSpPr txBox="1">
            <a:spLocks noChangeArrowheads="1"/>
          </p:cNvSpPr>
          <p:nvPr/>
        </p:nvSpPr>
        <p:spPr bwMode="auto">
          <a:xfrm>
            <a:off x="8229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7632" name="Oval 46"/>
          <p:cNvSpPr>
            <a:spLocks noChangeArrowheads="1"/>
          </p:cNvSpPr>
          <p:nvPr/>
        </p:nvSpPr>
        <p:spPr bwMode="auto">
          <a:xfrm>
            <a:off x="6934200" y="2667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3" name="Text Box 47"/>
          <p:cNvSpPr txBox="1">
            <a:spLocks noChangeArrowheads="1"/>
          </p:cNvSpPr>
          <p:nvPr/>
        </p:nvSpPr>
        <p:spPr bwMode="auto">
          <a:xfrm>
            <a:off x="64008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7634" name="Text Box 48"/>
          <p:cNvSpPr txBox="1">
            <a:spLocks noChangeArrowheads="1"/>
          </p:cNvSpPr>
          <p:nvPr/>
        </p:nvSpPr>
        <p:spPr bwMode="auto">
          <a:xfrm>
            <a:off x="60960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7635" name="Text Box 49"/>
          <p:cNvSpPr txBox="1">
            <a:spLocks noChangeArrowheads="1"/>
          </p:cNvSpPr>
          <p:nvPr/>
        </p:nvSpPr>
        <p:spPr bwMode="auto">
          <a:xfrm>
            <a:off x="7620000" y="2667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7636" name="Text Box 50"/>
          <p:cNvSpPr txBox="1">
            <a:spLocks noChangeArrowheads="1"/>
          </p:cNvSpPr>
          <p:nvPr/>
        </p:nvSpPr>
        <p:spPr bwMode="auto">
          <a:xfrm>
            <a:off x="70104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7637" name="Text Box 51"/>
          <p:cNvSpPr txBox="1">
            <a:spLocks noChangeArrowheads="1"/>
          </p:cNvSpPr>
          <p:nvPr/>
        </p:nvSpPr>
        <p:spPr bwMode="auto">
          <a:xfrm>
            <a:off x="7239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7638" name="Text Box 52"/>
          <p:cNvSpPr txBox="1">
            <a:spLocks noChangeArrowheads="1"/>
          </p:cNvSpPr>
          <p:nvPr/>
        </p:nvSpPr>
        <p:spPr bwMode="auto">
          <a:xfrm>
            <a:off x="5715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639" name="Text Box 53"/>
          <p:cNvSpPr txBox="1">
            <a:spLocks noChangeArrowheads="1"/>
          </p:cNvSpPr>
          <p:nvPr/>
        </p:nvSpPr>
        <p:spPr bwMode="auto">
          <a:xfrm>
            <a:off x="71628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640" name="Text Box 54"/>
          <p:cNvSpPr txBox="1">
            <a:spLocks noChangeArrowheads="1"/>
          </p:cNvSpPr>
          <p:nvPr/>
        </p:nvSpPr>
        <p:spPr bwMode="auto">
          <a:xfrm>
            <a:off x="76962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41" name="Text Box 55"/>
          <p:cNvSpPr txBox="1">
            <a:spLocks noChangeArrowheads="1"/>
          </p:cNvSpPr>
          <p:nvPr/>
        </p:nvSpPr>
        <p:spPr bwMode="auto">
          <a:xfrm>
            <a:off x="4038600" y="22098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  <p:sp>
        <p:nvSpPr>
          <p:cNvPr id="67642" name="Text Box 56"/>
          <p:cNvSpPr txBox="1">
            <a:spLocks noChangeArrowheads="1"/>
          </p:cNvSpPr>
          <p:nvPr/>
        </p:nvSpPr>
        <p:spPr bwMode="auto">
          <a:xfrm>
            <a:off x="3352800" y="3200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ちょっと省略</a:t>
            </a:r>
          </a:p>
        </p:txBody>
      </p:sp>
      <p:graphicFrame>
        <p:nvGraphicFramePr>
          <p:cNvPr id="67586" name="Object 57"/>
          <p:cNvGraphicFramePr>
            <a:graphicFrameLocks noChangeAspect="1"/>
          </p:cNvGraphicFramePr>
          <p:nvPr/>
        </p:nvGraphicFramePr>
        <p:xfrm>
          <a:off x="7010400" y="4953000"/>
          <a:ext cx="552450" cy="887413"/>
        </p:xfrm>
        <a:graphic>
          <a:graphicData uri="http://schemas.openxmlformats.org/presentationml/2006/ole">
            <p:oleObj spid="_x0000_s67586" name="Equation" r:id="rId3" imgW="126720" imgH="203040" progId="Equation.DSMT4">
              <p:embed/>
            </p:oleObj>
          </a:graphicData>
        </a:graphic>
      </p:graphicFrame>
      <p:sp>
        <p:nvSpPr>
          <p:cNvPr id="67643" name="Rectangle 58"/>
          <p:cNvSpPr>
            <a:spLocks noChangeArrowheads="1"/>
          </p:cNvSpPr>
          <p:nvPr/>
        </p:nvSpPr>
        <p:spPr bwMode="auto">
          <a:xfrm>
            <a:off x="762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4" name="Rectangle 59"/>
          <p:cNvSpPr>
            <a:spLocks noChangeArrowheads="1"/>
          </p:cNvSpPr>
          <p:nvPr/>
        </p:nvSpPr>
        <p:spPr bwMode="auto">
          <a:xfrm>
            <a:off x="1295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5" name="Rectangle 60"/>
          <p:cNvSpPr>
            <a:spLocks noChangeArrowheads="1"/>
          </p:cNvSpPr>
          <p:nvPr/>
        </p:nvSpPr>
        <p:spPr bwMode="auto">
          <a:xfrm>
            <a:off x="1828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6" name="Rectangle 61"/>
          <p:cNvSpPr>
            <a:spLocks noChangeArrowheads="1"/>
          </p:cNvSpPr>
          <p:nvPr/>
        </p:nvSpPr>
        <p:spPr bwMode="auto">
          <a:xfrm>
            <a:off x="23622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7" name="Rectangle 62"/>
          <p:cNvSpPr>
            <a:spLocks noChangeArrowheads="1"/>
          </p:cNvSpPr>
          <p:nvPr/>
        </p:nvSpPr>
        <p:spPr bwMode="auto">
          <a:xfrm>
            <a:off x="28956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8" name="Rectangle 63"/>
          <p:cNvSpPr>
            <a:spLocks noChangeArrowheads="1"/>
          </p:cNvSpPr>
          <p:nvPr/>
        </p:nvSpPr>
        <p:spPr bwMode="auto">
          <a:xfrm>
            <a:off x="3429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9" name="Rectangle 64"/>
          <p:cNvSpPr>
            <a:spLocks noChangeArrowheads="1"/>
          </p:cNvSpPr>
          <p:nvPr/>
        </p:nvSpPr>
        <p:spPr bwMode="auto">
          <a:xfrm>
            <a:off x="3962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50" name="Rectangle 65"/>
          <p:cNvSpPr>
            <a:spLocks noChangeArrowheads="1"/>
          </p:cNvSpPr>
          <p:nvPr/>
        </p:nvSpPr>
        <p:spPr bwMode="auto">
          <a:xfrm>
            <a:off x="4495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51" name="Text Box 66"/>
          <p:cNvSpPr txBox="1">
            <a:spLocks noChangeArrowheads="1"/>
          </p:cNvSpPr>
          <p:nvPr/>
        </p:nvSpPr>
        <p:spPr bwMode="auto">
          <a:xfrm>
            <a:off x="381000" y="4876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7652" name="Text Box 67"/>
          <p:cNvSpPr txBox="1">
            <a:spLocks noChangeArrowheads="1"/>
          </p:cNvSpPr>
          <p:nvPr/>
        </p:nvSpPr>
        <p:spPr bwMode="auto">
          <a:xfrm>
            <a:off x="28956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7653" name="Text Box 68"/>
          <p:cNvSpPr txBox="1">
            <a:spLocks noChangeArrowheads="1"/>
          </p:cNvSpPr>
          <p:nvPr/>
        </p:nvSpPr>
        <p:spPr bwMode="auto">
          <a:xfrm>
            <a:off x="19050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7654" name="Text Box 69"/>
          <p:cNvSpPr txBox="1">
            <a:spLocks noChangeArrowheads="1"/>
          </p:cNvSpPr>
          <p:nvPr/>
        </p:nvSpPr>
        <p:spPr bwMode="auto">
          <a:xfrm>
            <a:off x="3505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67655" name="Text Box 70"/>
          <p:cNvSpPr txBox="1">
            <a:spLocks noChangeArrowheads="1"/>
          </p:cNvSpPr>
          <p:nvPr/>
        </p:nvSpPr>
        <p:spPr bwMode="auto">
          <a:xfrm>
            <a:off x="8382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7656" name="Text Box 71"/>
          <p:cNvSpPr txBox="1">
            <a:spLocks noChangeArrowheads="1"/>
          </p:cNvSpPr>
          <p:nvPr/>
        </p:nvSpPr>
        <p:spPr bwMode="auto">
          <a:xfrm>
            <a:off x="24384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67657" name="Text Box 72"/>
          <p:cNvSpPr txBox="1">
            <a:spLocks noChangeArrowheads="1"/>
          </p:cNvSpPr>
          <p:nvPr/>
        </p:nvSpPr>
        <p:spPr bwMode="auto">
          <a:xfrm>
            <a:off x="4495800" y="487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7658" name="Text Box 73"/>
          <p:cNvSpPr txBox="1">
            <a:spLocks noChangeArrowheads="1"/>
          </p:cNvSpPr>
          <p:nvPr/>
        </p:nvSpPr>
        <p:spPr bwMode="auto">
          <a:xfrm>
            <a:off x="403860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7659" name="Text Box 74"/>
          <p:cNvSpPr txBox="1">
            <a:spLocks noChangeArrowheads="1"/>
          </p:cNvSpPr>
          <p:nvPr/>
        </p:nvSpPr>
        <p:spPr bwMode="auto">
          <a:xfrm>
            <a:off x="1371600" y="487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7660" name="Line 75"/>
          <p:cNvSpPr>
            <a:spLocks noChangeShapeType="1"/>
          </p:cNvSpPr>
          <p:nvPr/>
        </p:nvSpPr>
        <p:spPr bwMode="auto">
          <a:xfrm>
            <a:off x="762000" y="4572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61" name="Text Box 76"/>
          <p:cNvSpPr txBox="1">
            <a:spLocks noChangeArrowheads="1"/>
          </p:cNvSpPr>
          <p:nvPr/>
        </p:nvSpPr>
        <p:spPr bwMode="auto">
          <a:xfrm>
            <a:off x="4038600" y="55626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8B00B-C116-4230-81F8-CAA4570EDA76}" type="slidenum">
              <a:rPr lang="en-US" altLang="ja-JP" smtClean="0"/>
              <a:pPr/>
              <a:t>139</a:t>
            </a:fld>
            <a:endParaRPr lang="en-US" altLang="ja-JP" smtClean="0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63844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63854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5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6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8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9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60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61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3845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63846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63847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63848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63849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63850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63851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63852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63853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7739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次の配列を、単一配列ヒープソートを用いてソートするとき、</a:t>
            </a:r>
          </a:p>
          <a:p>
            <a:pPr algn="l"/>
            <a:r>
              <a:rPr lang="ja-JP" altLang="en-US" b="0"/>
              <a:t>配列の動きをシミュレートせよ。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D0DAE-C475-4C8F-85BD-67EBB62808D5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grpSp>
        <p:nvGrpSpPr>
          <p:cNvPr id="101379" name="Group 166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01540" name="Rectangle 15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1" name="Rectangle 15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2" name="Rectangle 16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3" name="Rectangle 16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4" name="Rectangle 16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5" name="Rectangle 16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6" name="Rectangle 16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7" name="Rectangle 16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バブルソートの動き１</a:t>
            </a:r>
          </a:p>
        </p:txBody>
      </p:sp>
      <p:sp>
        <p:nvSpPr>
          <p:cNvPr id="101381" name="Text Box 11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1382" name="Text Box 12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383" name="Text Box 13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1384" name="Text Box 14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385" name="Text Box 15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1386" name="Text Box 16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1387" name="Text Box 17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1388" name="Text Box 18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389" name="Text Box 19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1390" name="Text Box 20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391" name="Text Box 21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392" name="Text Box 22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393" name="Text Box 23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394" name="Text Box 24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395" name="Text Box 25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396" name="Text Box 26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01397" name="Text Box 27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398" name="Text Box 28"/>
          <p:cNvSpPr txBox="1">
            <a:spLocks noChangeArrowheads="1"/>
          </p:cNvSpPr>
          <p:nvPr/>
        </p:nvSpPr>
        <p:spPr bwMode="auto">
          <a:xfrm>
            <a:off x="2971800" y="2133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399" name="AutoShape 46"/>
          <p:cNvCxnSpPr>
            <a:cxnSpLocks noChangeShapeType="1"/>
            <a:stCxn id="101396" idx="2"/>
            <a:endCxn id="101397" idx="2"/>
          </p:cNvCxnSpPr>
          <p:nvPr/>
        </p:nvCxnSpPr>
        <p:spPr bwMode="auto">
          <a:xfrm rot="16200000" flipH="1">
            <a:off x="3572669" y="1701006"/>
            <a:ext cx="1588" cy="409575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00" name="AutoShape 167"/>
          <p:cNvSpPr>
            <a:spLocks noChangeArrowheads="1"/>
          </p:cNvSpPr>
          <p:nvPr/>
        </p:nvSpPr>
        <p:spPr bwMode="auto">
          <a:xfrm>
            <a:off x="1676400" y="21336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1401" name="Line 168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402" name="Text Box 169"/>
          <p:cNvSpPr txBox="1">
            <a:spLocks noChangeArrowheads="1"/>
          </p:cNvSpPr>
          <p:nvPr/>
        </p:nvSpPr>
        <p:spPr bwMode="auto">
          <a:xfrm>
            <a:off x="4495800" y="5943600"/>
            <a:ext cx="443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この一連の動作をバブルソートの</a:t>
            </a:r>
          </a:p>
          <a:p>
            <a:pPr algn="l"/>
            <a:r>
              <a:rPr lang="ja-JP" altLang="en-US" b="0"/>
              <a:t>「パス」といいます。</a:t>
            </a:r>
          </a:p>
        </p:txBody>
      </p:sp>
      <p:grpSp>
        <p:nvGrpSpPr>
          <p:cNvPr id="101403" name="Group 170"/>
          <p:cNvGrpSpPr>
            <a:grpSpLocks/>
          </p:cNvGrpSpPr>
          <p:nvPr/>
        </p:nvGrpSpPr>
        <p:grpSpPr bwMode="auto">
          <a:xfrm>
            <a:off x="381000" y="2743200"/>
            <a:ext cx="3657600" cy="457200"/>
            <a:chOff x="240" y="912"/>
            <a:chExt cx="2304" cy="288"/>
          </a:xfrm>
        </p:grpSpPr>
        <p:sp>
          <p:nvSpPr>
            <p:cNvPr id="101532" name="Rectangle 1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3" name="Rectangle 1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4" name="Rectangle 1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5" name="Rectangle 1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6" name="Rectangle 1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7" name="Rectangle 1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8" name="Rectangle 1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9" name="Rectangle 1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04" name="Text Box 179"/>
          <p:cNvSpPr txBox="1">
            <a:spLocks noChangeArrowheads="1"/>
          </p:cNvSpPr>
          <p:nvPr/>
        </p:nvSpPr>
        <p:spPr bwMode="auto">
          <a:xfrm>
            <a:off x="381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05" name="Text Box 180"/>
          <p:cNvSpPr txBox="1">
            <a:spLocks noChangeArrowheads="1"/>
          </p:cNvSpPr>
          <p:nvPr/>
        </p:nvSpPr>
        <p:spPr bwMode="auto">
          <a:xfrm>
            <a:off x="91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06" name="Text Box 181"/>
          <p:cNvSpPr txBox="1">
            <a:spLocks noChangeArrowheads="1"/>
          </p:cNvSpPr>
          <p:nvPr/>
        </p:nvSpPr>
        <p:spPr bwMode="auto">
          <a:xfrm>
            <a:off x="1371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07" name="Text Box 182"/>
          <p:cNvSpPr txBox="1">
            <a:spLocks noChangeArrowheads="1"/>
          </p:cNvSpPr>
          <p:nvPr/>
        </p:nvSpPr>
        <p:spPr bwMode="auto">
          <a:xfrm>
            <a:off x="1828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408" name="Text Box 183"/>
          <p:cNvSpPr txBox="1">
            <a:spLocks noChangeArrowheads="1"/>
          </p:cNvSpPr>
          <p:nvPr/>
        </p:nvSpPr>
        <p:spPr bwMode="auto">
          <a:xfrm>
            <a:off x="2209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09" name="Text Box 184"/>
          <p:cNvSpPr txBox="1">
            <a:spLocks noChangeArrowheads="1"/>
          </p:cNvSpPr>
          <p:nvPr/>
        </p:nvSpPr>
        <p:spPr bwMode="auto">
          <a:xfrm>
            <a:off x="266700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FF"/>
                </a:solidFill>
              </a:rPr>
              <a:t>13</a:t>
            </a:r>
          </a:p>
        </p:txBody>
      </p:sp>
      <p:sp>
        <p:nvSpPr>
          <p:cNvPr id="101410" name="Text Box 185"/>
          <p:cNvSpPr txBox="1">
            <a:spLocks noChangeArrowheads="1"/>
          </p:cNvSpPr>
          <p:nvPr/>
        </p:nvSpPr>
        <p:spPr bwMode="auto">
          <a:xfrm>
            <a:off x="36576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11" name="Text Box 186"/>
          <p:cNvSpPr txBox="1">
            <a:spLocks noChangeArrowheads="1"/>
          </p:cNvSpPr>
          <p:nvPr/>
        </p:nvSpPr>
        <p:spPr bwMode="auto">
          <a:xfrm>
            <a:off x="31242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412" name="Text Box 187"/>
          <p:cNvSpPr txBox="1">
            <a:spLocks noChangeArrowheads="1"/>
          </p:cNvSpPr>
          <p:nvPr/>
        </p:nvSpPr>
        <p:spPr bwMode="auto">
          <a:xfrm>
            <a:off x="2743200" y="3429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413" name="AutoShape 188"/>
          <p:cNvCxnSpPr>
            <a:cxnSpLocks noChangeShapeType="1"/>
            <a:stCxn id="101409" idx="2"/>
            <a:endCxn id="101411" idx="2"/>
          </p:cNvCxnSpPr>
          <p:nvPr/>
        </p:nvCxnSpPr>
        <p:spPr bwMode="auto">
          <a:xfrm rot="16200000" flipH="1">
            <a:off x="3115469" y="2996406"/>
            <a:ext cx="1588" cy="409575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14" name="AutoShape 189"/>
          <p:cNvSpPr>
            <a:spLocks noChangeArrowheads="1"/>
          </p:cNvSpPr>
          <p:nvPr/>
        </p:nvSpPr>
        <p:spPr bwMode="auto">
          <a:xfrm>
            <a:off x="1676400" y="3429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15" name="Group 190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101524" name="Rectangle 19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5" name="Rectangle 19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6" name="Rectangle 19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7" name="Rectangle 19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8" name="Rectangle 19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9" name="Rectangle 19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0" name="Rectangle 19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1" name="Rectangle 19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16" name="Text Box 199"/>
          <p:cNvSpPr txBox="1">
            <a:spLocks noChangeArrowheads="1"/>
          </p:cNvSpPr>
          <p:nvPr/>
        </p:nvSpPr>
        <p:spPr bwMode="auto">
          <a:xfrm>
            <a:off x="304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17" name="Text Box 200"/>
          <p:cNvSpPr txBox="1">
            <a:spLocks noChangeArrowheads="1"/>
          </p:cNvSpPr>
          <p:nvPr/>
        </p:nvSpPr>
        <p:spPr bwMode="auto">
          <a:xfrm>
            <a:off x="838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18" name="Text Box 201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19" name="Text Box 202"/>
          <p:cNvSpPr txBox="1">
            <a:spLocks noChangeArrowheads="1"/>
          </p:cNvSpPr>
          <p:nvPr/>
        </p:nvSpPr>
        <p:spPr bwMode="auto">
          <a:xfrm>
            <a:off x="1752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420" name="Text Box 203"/>
          <p:cNvSpPr txBox="1">
            <a:spLocks noChangeArrowheads="1"/>
          </p:cNvSpPr>
          <p:nvPr/>
        </p:nvSpPr>
        <p:spPr bwMode="auto">
          <a:xfrm>
            <a:off x="2133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４</a:t>
            </a:r>
          </a:p>
        </p:txBody>
      </p:sp>
      <p:sp>
        <p:nvSpPr>
          <p:cNvPr id="101421" name="Text Box 204"/>
          <p:cNvSpPr txBox="1">
            <a:spLocks noChangeArrowheads="1"/>
          </p:cNvSpPr>
          <p:nvPr/>
        </p:nvSpPr>
        <p:spPr bwMode="auto">
          <a:xfrm>
            <a:off x="30480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22" name="Text Box 205"/>
          <p:cNvSpPr txBox="1">
            <a:spLocks noChangeArrowheads="1"/>
          </p:cNvSpPr>
          <p:nvPr/>
        </p:nvSpPr>
        <p:spPr bwMode="auto">
          <a:xfrm>
            <a:off x="35814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23" name="Text Box 206"/>
          <p:cNvSpPr txBox="1">
            <a:spLocks noChangeArrowheads="1"/>
          </p:cNvSpPr>
          <p:nvPr/>
        </p:nvSpPr>
        <p:spPr bwMode="auto">
          <a:xfrm>
            <a:off x="25908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424" name="Text Box 207"/>
          <p:cNvSpPr txBox="1">
            <a:spLocks noChangeArrowheads="1"/>
          </p:cNvSpPr>
          <p:nvPr/>
        </p:nvSpPr>
        <p:spPr bwMode="auto">
          <a:xfrm>
            <a:off x="2133600" y="480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425" name="AutoShape 208"/>
          <p:cNvCxnSpPr>
            <a:cxnSpLocks noChangeShapeType="1"/>
            <a:stCxn id="101420" idx="2"/>
            <a:endCxn id="101423" idx="2"/>
          </p:cNvCxnSpPr>
          <p:nvPr/>
        </p:nvCxnSpPr>
        <p:spPr bwMode="auto">
          <a:xfrm rot="16200000" flipH="1">
            <a:off x="2558256" y="4267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26" name="AutoShape 209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27" name="Group 210"/>
          <p:cNvGrpSpPr>
            <a:grpSpLocks/>
          </p:cNvGrpSpPr>
          <p:nvPr/>
        </p:nvGrpSpPr>
        <p:grpSpPr bwMode="auto">
          <a:xfrm>
            <a:off x="228600" y="5410200"/>
            <a:ext cx="3657600" cy="457200"/>
            <a:chOff x="240" y="912"/>
            <a:chExt cx="2304" cy="288"/>
          </a:xfrm>
        </p:grpSpPr>
        <p:sp>
          <p:nvSpPr>
            <p:cNvPr id="101516" name="Rectangle 21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7" name="Rectangle 21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8" name="Rectangle 21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9" name="Rectangle 21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0" name="Rectangle 21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1" name="Rectangle 21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2" name="Rectangle 21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3" name="Rectangle 21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28" name="Text Box 219"/>
          <p:cNvSpPr txBox="1">
            <a:spLocks noChangeArrowheads="1"/>
          </p:cNvSpPr>
          <p:nvPr/>
        </p:nvSpPr>
        <p:spPr bwMode="auto">
          <a:xfrm>
            <a:off x="228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29" name="Text Box 220"/>
          <p:cNvSpPr txBox="1">
            <a:spLocks noChangeArrowheads="1"/>
          </p:cNvSpPr>
          <p:nvPr/>
        </p:nvSpPr>
        <p:spPr bwMode="auto">
          <a:xfrm>
            <a:off x="7620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30" name="Text Box 221"/>
          <p:cNvSpPr txBox="1">
            <a:spLocks noChangeArrowheads="1"/>
          </p:cNvSpPr>
          <p:nvPr/>
        </p:nvSpPr>
        <p:spPr bwMode="auto">
          <a:xfrm>
            <a:off x="1219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31" name="Text Box 222"/>
          <p:cNvSpPr txBox="1">
            <a:spLocks noChangeArrowheads="1"/>
          </p:cNvSpPr>
          <p:nvPr/>
        </p:nvSpPr>
        <p:spPr bwMode="auto">
          <a:xfrm>
            <a:off x="16764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１</a:t>
            </a:r>
          </a:p>
        </p:txBody>
      </p:sp>
      <p:sp>
        <p:nvSpPr>
          <p:cNvPr id="101432" name="Text Box 223"/>
          <p:cNvSpPr txBox="1">
            <a:spLocks noChangeArrowheads="1"/>
          </p:cNvSpPr>
          <p:nvPr/>
        </p:nvSpPr>
        <p:spPr bwMode="auto">
          <a:xfrm>
            <a:off x="25908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33" name="Text Box 224"/>
          <p:cNvSpPr txBox="1">
            <a:spLocks noChangeArrowheads="1"/>
          </p:cNvSpPr>
          <p:nvPr/>
        </p:nvSpPr>
        <p:spPr bwMode="auto">
          <a:xfrm>
            <a:off x="294005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34" name="Text Box 225"/>
          <p:cNvSpPr txBox="1">
            <a:spLocks noChangeArrowheads="1"/>
          </p:cNvSpPr>
          <p:nvPr/>
        </p:nvSpPr>
        <p:spPr bwMode="auto">
          <a:xfrm>
            <a:off x="35052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35" name="Text Box 226"/>
          <p:cNvSpPr txBox="1">
            <a:spLocks noChangeArrowheads="1"/>
          </p:cNvSpPr>
          <p:nvPr/>
        </p:nvSpPr>
        <p:spPr bwMode="auto">
          <a:xfrm>
            <a:off x="21336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２</a:t>
            </a:r>
          </a:p>
        </p:txBody>
      </p:sp>
      <p:sp>
        <p:nvSpPr>
          <p:cNvPr id="101436" name="Text Box 227"/>
          <p:cNvSpPr txBox="1">
            <a:spLocks noChangeArrowheads="1"/>
          </p:cNvSpPr>
          <p:nvPr/>
        </p:nvSpPr>
        <p:spPr bwMode="auto">
          <a:xfrm>
            <a:off x="2057400" y="6172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非交換</a:t>
            </a:r>
          </a:p>
        </p:txBody>
      </p:sp>
      <p:cxnSp>
        <p:nvCxnSpPr>
          <p:cNvPr id="101437" name="AutoShape 228"/>
          <p:cNvCxnSpPr>
            <a:cxnSpLocks noChangeShapeType="1"/>
            <a:stCxn id="101431" idx="2"/>
            <a:endCxn id="101435" idx="2"/>
          </p:cNvCxnSpPr>
          <p:nvPr/>
        </p:nvCxnSpPr>
        <p:spPr bwMode="auto">
          <a:xfrm rot="16200000" flipH="1">
            <a:off x="2101056" y="5639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38" name="AutoShape 229"/>
          <p:cNvSpPr>
            <a:spLocks noChangeArrowheads="1"/>
          </p:cNvSpPr>
          <p:nvPr/>
        </p:nvSpPr>
        <p:spPr bwMode="auto">
          <a:xfrm>
            <a:off x="1524000" y="6096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39" name="Group 230"/>
          <p:cNvGrpSpPr>
            <a:grpSpLocks/>
          </p:cNvGrpSpPr>
          <p:nvPr/>
        </p:nvGrpSpPr>
        <p:grpSpPr bwMode="auto">
          <a:xfrm>
            <a:off x="4876800" y="1371600"/>
            <a:ext cx="3657600" cy="457200"/>
            <a:chOff x="240" y="912"/>
            <a:chExt cx="2304" cy="288"/>
          </a:xfrm>
        </p:grpSpPr>
        <p:sp>
          <p:nvSpPr>
            <p:cNvPr id="101508" name="Rectangle 23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9" name="Rectangle 23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0" name="Rectangle 23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1" name="Rectangle 23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2" name="Rectangle 23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3" name="Rectangle 23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4" name="Rectangle 23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5" name="Rectangle 23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40" name="Text Box 239"/>
          <p:cNvSpPr txBox="1">
            <a:spLocks noChangeArrowheads="1"/>
          </p:cNvSpPr>
          <p:nvPr/>
        </p:nvSpPr>
        <p:spPr bwMode="auto">
          <a:xfrm>
            <a:off x="4876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41" name="Text Box 240"/>
          <p:cNvSpPr txBox="1">
            <a:spLocks noChangeArrowheads="1"/>
          </p:cNvSpPr>
          <p:nvPr/>
        </p:nvSpPr>
        <p:spPr bwMode="auto">
          <a:xfrm>
            <a:off x="5410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42" name="Text Box 241"/>
          <p:cNvSpPr txBox="1">
            <a:spLocks noChangeArrowheads="1"/>
          </p:cNvSpPr>
          <p:nvPr/>
        </p:nvSpPr>
        <p:spPr bwMode="auto">
          <a:xfrm>
            <a:off x="5867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８</a:t>
            </a:r>
          </a:p>
        </p:txBody>
      </p:sp>
      <p:sp>
        <p:nvSpPr>
          <p:cNvPr id="101443" name="Text Box 242"/>
          <p:cNvSpPr txBox="1">
            <a:spLocks noChangeArrowheads="1"/>
          </p:cNvSpPr>
          <p:nvPr/>
        </p:nvSpPr>
        <p:spPr bwMode="auto">
          <a:xfrm>
            <a:off x="6324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44" name="Text Box 243"/>
          <p:cNvSpPr txBox="1">
            <a:spLocks noChangeArrowheads="1"/>
          </p:cNvSpPr>
          <p:nvPr/>
        </p:nvSpPr>
        <p:spPr bwMode="auto">
          <a:xfrm>
            <a:off x="7239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45" name="Text Box 244"/>
          <p:cNvSpPr txBox="1">
            <a:spLocks noChangeArrowheads="1"/>
          </p:cNvSpPr>
          <p:nvPr/>
        </p:nvSpPr>
        <p:spPr bwMode="auto">
          <a:xfrm>
            <a:off x="758825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46" name="Text Box 245"/>
          <p:cNvSpPr txBox="1">
            <a:spLocks noChangeArrowheads="1"/>
          </p:cNvSpPr>
          <p:nvPr/>
        </p:nvSpPr>
        <p:spPr bwMode="auto">
          <a:xfrm>
            <a:off x="815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47" name="Text Box 246"/>
          <p:cNvSpPr txBox="1">
            <a:spLocks noChangeArrowheads="1"/>
          </p:cNvSpPr>
          <p:nvPr/>
        </p:nvSpPr>
        <p:spPr bwMode="auto">
          <a:xfrm>
            <a:off x="6781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1448" name="Text Box 247"/>
          <p:cNvSpPr txBox="1">
            <a:spLocks noChangeArrowheads="1"/>
          </p:cNvSpPr>
          <p:nvPr/>
        </p:nvSpPr>
        <p:spPr bwMode="auto">
          <a:xfrm>
            <a:off x="6553200" y="1905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cxnSp>
        <p:nvCxnSpPr>
          <p:cNvPr id="101449" name="AutoShape 248"/>
          <p:cNvCxnSpPr>
            <a:cxnSpLocks noChangeShapeType="1"/>
            <a:stCxn id="101443" idx="2"/>
            <a:endCxn id="101510" idx="2"/>
          </p:cNvCxnSpPr>
          <p:nvPr/>
        </p:nvCxnSpPr>
        <p:spPr bwMode="auto">
          <a:xfrm rot="5400000">
            <a:off x="6269831" y="1578769"/>
            <a:ext cx="1588" cy="50165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50" name="AutoShape 249"/>
          <p:cNvSpPr>
            <a:spLocks noChangeArrowheads="1"/>
          </p:cNvSpPr>
          <p:nvPr/>
        </p:nvSpPr>
        <p:spPr bwMode="auto">
          <a:xfrm>
            <a:off x="6248400" y="21336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51" name="Group 250"/>
          <p:cNvGrpSpPr>
            <a:grpSpLocks/>
          </p:cNvGrpSpPr>
          <p:nvPr/>
        </p:nvGrpSpPr>
        <p:grpSpPr bwMode="auto">
          <a:xfrm>
            <a:off x="4876800" y="2743200"/>
            <a:ext cx="3657600" cy="457200"/>
            <a:chOff x="240" y="912"/>
            <a:chExt cx="2304" cy="288"/>
          </a:xfrm>
        </p:grpSpPr>
        <p:sp>
          <p:nvSpPr>
            <p:cNvPr id="101500" name="Rectangle 25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1" name="Rectangle 25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2" name="Rectangle 25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3" name="Rectangle 25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4" name="Rectangle 25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5" name="Rectangle 25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6" name="Rectangle 25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7" name="Rectangle 25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52" name="Text Box 259"/>
          <p:cNvSpPr txBox="1">
            <a:spLocks noChangeArrowheads="1"/>
          </p:cNvSpPr>
          <p:nvPr/>
        </p:nvSpPr>
        <p:spPr bwMode="auto">
          <a:xfrm>
            <a:off x="4876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53" name="Text Box 260"/>
          <p:cNvSpPr txBox="1">
            <a:spLocks noChangeArrowheads="1"/>
          </p:cNvSpPr>
          <p:nvPr/>
        </p:nvSpPr>
        <p:spPr bwMode="auto">
          <a:xfrm>
            <a:off x="5410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３</a:t>
            </a:r>
          </a:p>
        </p:txBody>
      </p:sp>
      <p:sp>
        <p:nvSpPr>
          <p:cNvPr id="101454" name="Text Box 261"/>
          <p:cNvSpPr txBox="1">
            <a:spLocks noChangeArrowheads="1"/>
          </p:cNvSpPr>
          <p:nvPr/>
        </p:nvSpPr>
        <p:spPr bwMode="auto">
          <a:xfrm>
            <a:off x="6248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55" name="Text Box 262"/>
          <p:cNvSpPr txBox="1">
            <a:spLocks noChangeArrowheads="1"/>
          </p:cNvSpPr>
          <p:nvPr/>
        </p:nvSpPr>
        <p:spPr bwMode="auto">
          <a:xfrm>
            <a:off x="5791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56" name="Text Box 263"/>
          <p:cNvSpPr txBox="1">
            <a:spLocks noChangeArrowheads="1"/>
          </p:cNvSpPr>
          <p:nvPr/>
        </p:nvSpPr>
        <p:spPr bwMode="auto">
          <a:xfrm>
            <a:off x="7239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57" name="Text Box 264"/>
          <p:cNvSpPr txBox="1">
            <a:spLocks noChangeArrowheads="1"/>
          </p:cNvSpPr>
          <p:nvPr/>
        </p:nvSpPr>
        <p:spPr bwMode="auto">
          <a:xfrm>
            <a:off x="758825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58" name="Text Box 265"/>
          <p:cNvSpPr txBox="1">
            <a:spLocks noChangeArrowheads="1"/>
          </p:cNvSpPr>
          <p:nvPr/>
        </p:nvSpPr>
        <p:spPr bwMode="auto">
          <a:xfrm>
            <a:off x="81534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59" name="Text Box 266"/>
          <p:cNvSpPr txBox="1">
            <a:spLocks noChangeArrowheads="1"/>
          </p:cNvSpPr>
          <p:nvPr/>
        </p:nvSpPr>
        <p:spPr bwMode="auto">
          <a:xfrm>
            <a:off x="67818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1460" name="AutoShape 267"/>
          <p:cNvCxnSpPr>
            <a:cxnSpLocks noChangeShapeType="1"/>
            <a:stCxn id="101455" idx="2"/>
            <a:endCxn id="101453" idx="2"/>
          </p:cNvCxnSpPr>
          <p:nvPr/>
        </p:nvCxnSpPr>
        <p:spPr bwMode="auto">
          <a:xfrm rot="5400000">
            <a:off x="5796756" y="3010694"/>
            <a:ext cx="1588" cy="3810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61" name="Text Box 268"/>
          <p:cNvSpPr txBox="1">
            <a:spLocks noChangeArrowheads="1"/>
          </p:cNvSpPr>
          <p:nvPr/>
        </p:nvSpPr>
        <p:spPr bwMode="auto">
          <a:xfrm>
            <a:off x="5029200" y="3429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sp>
        <p:nvSpPr>
          <p:cNvPr id="101462" name="AutoShape 269"/>
          <p:cNvSpPr>
            <a:spLocks noChangeArrowheads="1"/>
          </p:cNvSpPr>
          <p:nvPr/>
        </p:nvSpPr>
        <p:spPr bwMode="auto">
          <a:xfrm>
            <a:off x="63246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63" name="Group 270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101492" name="Rectangle 2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3" name="Rectangle 2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4" name="Rectangle 2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5" name="Rectangle 2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6" name="Rectangle 2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7" name="Rectangle 2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8" name="Rectangle 2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9" name="Rectangle 2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64" name="Text Box 279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５</a:t>
            </a:r>
          </a:p>
        </p:txBody>
      </p:sp>
      <p:sp>
        <p:nvSpPr>
          <p:cNvPr id="101465" name="Text Box 280"/>
          <p:cNvSpPr txBox="1">
            <a:spLocks noChangeArrowheads="1"/>
          </p:cNvSpPr>
          <p:nvPr/>
        </p:nvSpPr>
        <p:spPr bwMode="auto">
          <a:xfrm>
            <a:off x="5638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66" name="Text Box 281"/>
          <p:cNvSpPr txBox="1">
            <a:spLocks noChangeArrowheads="1"/>
          </p:cNvSpPr>
          <p:nvPr/>
        </p:nvSpPr>
        <p:spPr bwMode="auto">
          <a:xfrm>
            <a:off x="6096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67" name="Text Box 282"/>
          <p:cNvSpPr txBox="1">
            <a:spLocks noChangeArrowheads="1"/>
          </p:cNvSpPr>
          <p:nvPr/>
        </p:nvSpPr>
        <p:spPr bwMode="auto">
          <a:xfrm>
            <a:off x="5257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68" name="Text Box 283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69" name="Text Box 284"/>
          <p:cNvSpPr txBox="1">
            <a:spLocks noChangeArrowheads="1"/>
          </p:cNvSpPr>
          <p:nvPr/>
        </p:nvSpPr>
        <p:spPr bwMode="auto">
          <a:xfrm>
            <a:off x="743585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70" name="Text Box 285"/>
          <p:cNvSpPr txBox="1">
            <a:spLocks noChangeArrowheads="1"/>
          </p:cNvSpPr>
          <p:nvPr/>
        </p:nvSpPr>
        <p:spPr bwMode="auto">
          <a:xfrm>
            <a:off x="800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71" name="Text Box 286"/>
          <p:cNvSpPr txBox="1">
            <a:spLocks noChangeArrowheads="1"/>
          </p:cNvSpPr>
          <p:nvPr/>
        </p:nvSpPr>
        <p:spPr bwMode="auto">
          <a:xfrm>
            <a:off x="66294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1472" name="AutoShape 287"/>
          <p:cNvCxnSpPr>
            <a:cxnSpLocks noChangeShapeType="1"/>
            <a:stCxn id="101464" idx="2"/>
            <a:endCxn id="101467" idx="2"/>
          </p:cNvCxnSpPr>
          <p:nvPr/>
        </p:nvCxnSpPr>
        <p:spPr bwMode="auto">
          <a:xfrm rot="16200000" flipH="1">
            <a:off x="5187156" y="42298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73" name="Text Box 288"/>
          <p:cNvSpPr txBox="1">
            <a:spLocks noChangeArrowheads="1"/>
          </p:cNvSpPr>
          <p:nvPr/>
        </p:nvSpPr>
        <p:spPr bwMode="auto">
          <a:xfrm>
            <a:off x="4724400" y="472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sp>
        <p:nvSpPr>
          <p:cNvPr id="101474" name="AutoShape 289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75" name="Group 290"/>
          <p:cNvGrpSpPr>
            <a:grpSpLocks/>
          </p:cNvGrpSpPr>
          <p:nvPr/>
        </p:nvGrpSpPr>
        <p:grpSpPr bwMode="auto">
          <a:xfrm>
            <a:off x="4800600" y="5334000"/>
            <a:ext cx="3657600" cy="457200"/>
            <a:chOff x="240" y="912"/>
            <a:chExt cx="2304" cy="288"/>
          </a:xfrm>
        </p:grpSpPr>
        <p:sp>
          <p:nvSpPr>
            <p:cNvPr id="101484" name="Rectangle 29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5" name="Rectangle 29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6" name="Rectangle 29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7" name="Rectangle 29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8" name="Rectangle 29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9" name="Rectangle 29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0" name="Rectangle 29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1" name="Rectangle 29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76" name="Text Box 299"/>
          <p:cNvSpPr txBox="1">
            <a:spLocks noChangeArrowheads="1"/>
          </p:cNvSpPr>
          <p:nvPr/>
        </p:nvSpPr>
        <p:spPr bwMode="auto">
          <a:xfrm>
            <a:off x="5257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77" name="Text Box 300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78" name="Text Box 301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79" name="Text Box 302"/>
          <p:cNvSpPr txBox="1">
            <a:spLocks noChangeArrowheads="1"/>
          </p:cNvSpPr>
          <p:nvPr/>
        </p:nvSpPr>
        <p:spPr bwMode="auto">
          <a:xfrm>
            <a:off x="487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80" name="Text Box 303"/>
          <p:cNvSpPr txBox="1">
            <a:spLocks noChangeArrowheads="1"/>
          </p:cNvSpPr>
          <p:nvPr/>
        </p:nvSpPr>
        <p:spPr bwMode="auto">
          <a:xfrm>
            <a:off x="7162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81" name="Text Box 304"/>
          <p:cNvSpPr txBox="1">
            <a:spLocks noChangeArrowheads="1"/>
          </p:cNvSpPr>
          <p:nvPr/>
        </p:nvSpPr>
        <p:spPr bwMode="auto">
          <a:xfrm>
            <a:off x="751205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82" name="Text Box 305"/>
          <p:cNvSpPr txBox="1">
            <a:spLocks noChangeArrowheads="1"/>
          </p:cNvSpPr>
          <p:nvPr/>
        </p:nvSpPr>
        <p:spPr bwMode="auto">
          <a:xfrm>
            <a:off x="80772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83" name="Text Box 306"/>
          <p:cNvSpPr txBox="1">
            <a:spLocks noChangeArrowheads="1"/>
          </p:cNvSpPr>
          <p:nvPr/>
        </p:nvSpPr>
        <p:spPr bwMode="auto">
          <a:xfrm>
            <a:off x="6705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1D3B02-5DDC-494A-9E22-8C5B46662368}" type="slidenum">
              <a:rPr lang="en-US" altLang="ja-JP" smtClean="0"/>
              <a:pPr/>
              <a:t>140</a:t>
            </a:fld>
            <a:endParaRPr lang="en-US" altLang="ja-JP" smtClean="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単一配列ヒープの実現</a:t>
            </a: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ヒープ化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insert_heap(A[i]);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for(i=n-1;i&lt;=0;i--){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A[i]=get_max();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64869" name="Text Box 4"/>
          <p:cNvSpPr txBox="1">
            <a:spLocks noChangeArrowheads="1"/>
          </p:cNvSpPr>
          <p:nvPr/>
        </p:nvSpPr>
        <p:spPr bwMode="auto">
          <a:xfrm>
            <a:off x="7010400" y="2819400"/>
            <a:ext cx="1901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仔細省略、</a:t>
            </a:r>
          </a:p>
          <a:p>
            <a:pPr algn="l"/>
            <a:r>
              <a:rPr lang="ja-JP" altLang="en-US"/>
              <a:t>ヒープの動作</a:t>
            </a:r>
          </a:p>
          <a:p>
            <a:pPr algn="l"/>
            <a:r>
              <a:rPr lang="ja-JP" altLang="en-US"/>
              <a:t>も変更する</a:t>
            </a:r>
          </a:p>
          <a:p>
            <a:pPr algn="l"/>
            <a:r>
              <a:rPr lang="ja-JP" altLang="en-US"/>
              <a:t>必要がある。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7EDBE-0D9E-40DB-925A-1A41629B0679}" type="slidenum">
              <a:rPr lang="en-US" altLang="ja-JP" smtClean="0"/>
              <a:pPr/>
              <a:t>141</a:t>
            </a:fld>
            <a:endParaRPr lang="en-US" altLang="ja-JP" smtClean="0"/>
          </a:p>
        </p:txBody>
      </p:sp>
      <p:sp>
        <p:nvSpPr>
          <p:cNvPr id="6861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単一配列ヒープソートの計算量</a:t>
            </a:r>
          </a:p>
        </p:txBody>
      </p:sp>
      <p:sp>
        <p:nvSpPr>
          <p:cNvPr id="68617" name="Text Box 3"/>
          <p:cNvSpPr txBox="1">
            <a:spLocks noChangeArrowheads="1"/>
          </p:cNvSpPr>
          <p:nvPr/>
        </p:nvSpPr>
        <p:spPr bwMode="auto">
          <a:xfrm>
            <a:off x="1219200" y="58674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68618" name="Text Box 4"/>
          <p:cNvSpPr txBox="1">
            <a:spLocks noChangeArrowheads="1"/>
          </p:cNvSpPr>
          <p:nvPr/>
        </p:nvSpPr>
        <p:spPr bwMode="auto">
          <a:xfrm>
            <a:off x="5181600" y="58674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6861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</a:t>
            </a:r>
          </a:p>
        </p:txBody>
      </p:sp>
      <p:sp>
        <p:nvSpPr>
          <p:cNvPr id="68620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527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insert_heap(A)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8610" name="Object 7"/>
          <p:cNvGraphicFramePr>
            <a:graphicFrameLocks noChangeAspect="1"/>
          </p:cNvGraphicFramePr>
          <p:nvPr/>
        </p:nvGraphicFramePr>
        <p:xfrm>
          <a:off x="5943600" y="1905000"/>
          <a:ext cx="1689100" cy="609600"/>
        </p:xfrm>
        <a:graphic>
          <a:graphicData uri="http://schemas.openxmlformats.org/presentationml/2006/ole">
            <p:oleObj spid="_x0000_s68610" name="Equation" r:id="rId3" imgW="558720" imgH="203040" progId="Equation.DSMT4">
              <p:embed/>
            </p:oleObj>
          </a:graphicData>
        </a:graphic>
      </p:graphicFrame>
      <p:sp>
        <p:nvSpPr>
          <p:cNvPr id="68621" name="Text Box 8"/>
          <p:cNvSpPr txBox="1">
            <a:spLocks noChangeArrowheads="1"/>
          </p:cNvSpPr>
          <p:nvPr/>
        </p:nvSpPr>
        <p:spPr bwMode="auto">
          <a:xfrm>
            <a:off x="838200" y="2514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8611" name="Object 9"/>
          <p:cNvGraphicFramePr>
            <a:graphicFrameLocks noChangeAspect="1"/>
          </p:cNvGraphicFramePr>
          <p:nvPr/>
        </p:nvGraphicFramePr>
        <p:xfrm>
          <a:off x="5867400" y="2438400"/>
          <a:ext cx="1997075" cy="609600"/>
        </p:xfrm>
        <a:graphic>
          <a:graphicData uri="http://schemas.openxmlformats.org/presentationml/2006/ole">
            <p:oleObj spid="_x0000_s68611" name="Equation" r:id="rId4" imgW="660240" imgH="203040" progId="Equation.DSMT4">
              <p:embed/>
            </p:oleObj>
          </a:graphicData>
        </a:graphic>
      </p:graphicFrame>
      <p:sp>
        <p:nvSpPr>
          <p:cNvPr id="68622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整列（最小値の削除の反復）</a:t>
            </a:r>
          </a:p>
        </p:txBody>
      </p:sp>
      <p:sp>
        <p:nvSpPr>
          <p:cNvPr id="68623" name="Text Box 11"/>
          <p:cNvSpPr txBox="1">
            <a:spLocks noChangeArrowheads="1"/>
          </p:cNvSpPr>
          <p:nvPr/>
        </p:nvSpPr>
        <p:spPr bwMode="auto">
          <a:xfrm>
            <a:off x="838200" y="3651250"/>
            <a:ext cx="507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>
                <a:latin typeface="Verdana" pitchFamily="34" charset="0"/>
              </a:rPr>
              <a:t>get_max()</a:t>
            </a:r>
            <a:r>
              <a:rPr lang="en-US" altLang="ja-JP" b="0"/>
              <a:t>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8612" name="Object 12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68612" name="Equation" r:id="rId5" imgW="558720" imgH="203040" progId="Equation.DSMT4">
              <p:embed/>
            </p:oleObj>
          </a:graphicData>
        </a:graphic>
      </p:graphicFrame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8613" name="Object 14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68613" name="Equation" r:id="rId6" imgW="660240" imgH="203040" progId="Equation.DSMT4">
              <p:embed/>
            </p:oleObj>
          </a:graphicData>
        </a:graphic>
      </p:graphicFrame>
      <p:graphicFrame>
        <p:nvGraphicFramePr>
          <p:cNvPr id="68614" name="Object 15"/>
          <p:cNvGraphicFramePr>
            <a:graphicFrameLocks noChangeAspect="1"/>
          </p:cNvGraphicFramePr>
          <p:nvPr/>
        </p:nvGraphicFramePr>
        <p:xfrm>
          <a:off x="2971800" y="5791200"/>
          <a:ext cx="1997075" cy="609600"/>
        </p:xfrm>
        <a:graphic>
          <a:graphicData uri="http://schemas.openxmlformats.org/presentationml/2006/ole">
            <p:oleObj spid="_x0000_s68614" name="Equation" r:id="rId7" imgW="660240" imgH="203040" progId="Equation.DSMT4">
              <p:embed/>
            </p:oleObj>
          </a:graphicData>
        </a:graphic>
      </p:graphicFrame>
      <p:sp>
        <p:nvSpPr>
          <p:cNvPr id="68625" name="Line 16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746125" y="5049838"/>
            <a:ext cx="566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ヒープ化、整列は、１回づつ行われるので、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16F1F-98E1-48D2-A9C1-E14EDF288DA0}" type="slidenum">
              <a:rPr lang="en-US" altLang="ja-JP" smtClean="0"/>
              <a:pPr/>
              <a:t>142</a:t>
            </a:fld>
            <a:endParaRPr lang="en-US" altLang="ja-JP" smtClean="0"/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ヒープ化の高速化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326B4B-D9B4-4C43-BBCA-6C026C3951B5}" type="slidenum">
              <a:rPr lang="en-US" altLang="ja-JP" smtClean="0"/>
              <a:pPr/>
              <a:t>143</a:t>
            </a:fld>
            <a:endParaRPr lang="en-US" altLang="ja-JP" smtClean="0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477000" cy="6858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ヒープ化の高速化におけるアィディア</a:t>
            </a:r>
          </a:p>
        </p:txBody>
      </p:sp>
      <p:sp>
        <p:nvSpPr>
          <p:cNvPr id="166916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917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445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ヒープをボトムアップに生成する。</a:t>
            </a:r>
          </a:p>
        </p:txBody>
      </p:sp>
      <p:sp>
        <p:nvSpPr>
          <p:cNvPr id="166918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919" name="Text Box 6"/>
          <p:cNvSpPr txBox="1">
            <a:spLocks noChangeArrowheads="1"/>
          </p:cNvSpPr>
          <p:nvPr/>
        </p:nvSpPr>
        <p:spPr bwMode="auto">
          <a:xfrm>
            <a:off x="1066800" y="1981200"/>
            <a:ext cx="5730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各接点では、２つの部分木を結合しながら、</a:t>
            </a:r>
          </a:p>
          <a:p>
            <a:pPr algn="l"/>
            <a:r>
              <a:rPr lang="ja-JP" altLang="en-US" b="0"/>
              <a:t>ダウンヒープで修正を繰り返す。</a:t>
            </a:r>
          </a:p>
        </p:txBody>
      </p:sp>
      <p:sp>
        <p:nvSpPr>
          <p:cNvPr id="166920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BD586-C8B1-4006-8167-E55680C03CE2}" type="slidenum">
              <a:rPr lang="en-US" altLang="ja-JP" smtClean="0"/>
              <a:pPr/>
              <a:t>144</a:t>
            </a:fld>
            <a:endParaRPr lang="en-US" altLang="ja-JP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イメージ</a:t>
            </a:r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 flipV="1">
            <a:off x="1209675" y="11938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2071688" y="11938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 flipH="1">
            <a:off x="715963" y="1658938"/>
            <a:ext cx="411162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0" name="Line 6"/>
          <p:cNvSpPr>
            <a:spLocks noChangeShapeType="1"/>
          </p:cNvSpPr>
          <p:nvPr/>
        </p:nvSpPr>
        <p:spPr bwMode="auto">
          <a:xfrm>
            <a:off x="1209675" y="1701800"/>
            <a:ext cx="492125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1" name="Line 7"/>
          <p:cNvSpPr>
            <a:spLocks noChangeShapeType="1"/>
          </p:cNvSpPr>
          <p:nvPr/>
        </p:nvSpPr>
        <p:spPr bwMode="auto">
          <a:xfrm flipH="1">
            <a:off x="469900" y="2293938"/>
            <a:ext cx="204788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2" name="Line 8"/>
          <p:cNvSpPr>
            <a:spLocks noChangeShapeType="1"/>
          </p:cNvSpPr>
          <p:nvPr/>
        </p:nvSpPr>
        <p:spPr bwMode="auto">
          <a:xfrm>
            <a:off x="715963" y="2293938"/>
            <a:ext cx="246062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 flipH="1">
            <a:off x="1455738" y="2293938"/>
            <a:ext cx="246062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1743075" y="2293938"/>
            <a:ext cx="206375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5" name="Line 11"/>
          <p:cNvSpPr>
            <a:spLocks noChangeShapeType="1"/>
          </p:cNvSpPr>
          <p:nvPr/>
        </p:nvSpPr>
        <p:spPr bwMode="auto">
          <a:xfrm flipH="1">
            <a:off x="2441575" y="2209800"/>
            <a:ext cx="165100" cy="592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>
            <a:off x="2687638" y="2209800"/>
            <a:ext cx="247650" cy="635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 flipH="1">
            <a:off x="3305175" y="2252663"/>
            <a:ext cx="246063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8" name="Line 14"/>
          <p:cNvSpPr>
            <a:spLocks noChangeShapeType="1"/>
          </p:cNvSpPr>
          <p:nvPr/>
        </p:nvSpPr>
        <p:spPr bwMode="auto">
          <a:xfrm>
            <a:off x="3633788" y="2209800"/>
            <a:ext cx="204787" cy="592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9" name="Line 15"/>
          <p:cNvSpPr>
            <a:spLocks noChangeShapeType="1"/>
          </p:cNvSpPr>
          <p:nvPr/>
        </p:nvSpPr>
        <p:spPr bwMode="auto">
          <a:xfrm>
            <a:off x="3057525" y="1658938"/>
            <a:ext cx="493713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50" name="Line 16"/>
          <p:cNvSpPr>
            <a:spLocks noChangeShapeType="1"/>
          </p:cNvSpPr>
          <p:nvPr/>
        </p:nvSpPr>
        <p:spPr bwMode="auto">
          <a:xfrm flipH="1">
            <a:off x="2647950" y="1658938"/>
            <a:ext cx="328613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51" name="Oval 17"/>
          <p:cNvSpPr>
            <a:spLocks noChangeArrowheads="1"/>
          </p:cNvSpPr>
          <p:nvPr/>
        </p:nvSpPr>
        <p:spPr bwMode="auto">
          <a:xfrm>
            <a:off x="1908175" y="10668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2" name="Oval 18"/>
          <p:cNvSpPr>
            <a:spLocks noChangeArrowheads="1"/>
          </p:cNvSpPr>
          <p:nvPr/>
        </p:nvSpPr>
        <p:spPr bwMode="auto">
          <a:xfrm>
            <a:off x="1044575" y="1531938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3" name="Oval 19"/>
          <p:cNvSpPr>
            <a:spLocks noChangeArrowheads="1"/>
          </p:cNvSpPr>
          <p:nvPr/>
        </p:nvSpPr>
        <p:spPr bwMode="auto">
          <a:xfrm>
            <a:off x="2894013" y="1490663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4" name="Oval 20"/>
          <p:cNvSpPr>
            <a:spLocks noChangeArrowheads="1"/>
          </p:cNvSpPr>
          <p:nvPr/>
        </p:nvSpPr>
        <p:spPr bwMode="auto">
          <a:xfrm>
            <a:off x="550863" y="2125663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5" name="Oval 21"/>
          <p:cNvSpPr>
            <a:spLocks noChangeArrowheads="1"/>
          </p:cNvSpPr>
          <p:nvPr/>
        </p:nvSpPr>
        <p:spPr bwMode="auto">
          <a:xfrm>
            <a:off x="1579563" y="2125663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6" name="Oval 22"/>
          <p:cNvSpPr>
            <a:spLocks noChangeArrowheads="1"/>
          </p:cNvSpPr>
          <p:nvPr/>
        </p:nvSpPr>
        <p:spPr bwMode="auto">
          <a:xfrm>
            <a:off x="2482850" y="20828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7" name="Oval 23"/>
          <p:cNvSpPr>
            <a:spLocks noChangeArrowheads="1"/>
          </p:cNvSpPr>
          <p:nvPr/>
        </p:nvSpPr>
        <p:spPr bwMode="auto">
          <a:xfrm>
            <a:off x="3427413" y="2082800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8" name="Oval 24"/>
          <p:cNvSpPr>
            <a:spLocks noChangeArrowheads="1"/>
          </p:cNvSpPr>
          <p:nvPr/>
        </p:nvSpPr>
        <p:spPr bwMode="auto">
          <a:xfrm>
            <a:off x="304800" y="27178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9" name="Oval 25"/>
          <p:cNvSpPr>
            <a:spLocks noChangeArrowheads="1"/>
          </p:cNvSpPr>
          <p:nvPr/>
        </p:nvSpPr>
        <p:spPr bwMode="auto">
          <a:xfrm>
            <a:off x="839788" y="27178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0" name="Oval 26"/>
          <p:cNvSpPr>
            <a:spLocks noChangeArrowheads="1"/>
          </p:cNvSpPr>
          <p:nvPr/>
        </p:nvSpPr>
        <p:spPr bwMode="auto">
          <a:xfrm>
            <a:off x="2317750" y="26749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1" name="Oval 27"/>
          <p:cNvSpPr>
            <a:spLocks noChangeArrowheads="1"/>
          </p:cNvSpPr>
          <p:nvPr/>
        </p:nvSpPr>
        <p:spPr bwMode="auto">
          <a:xfrm>
            <a:off x="3181350" y="26336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2" name="Oval 28"/>
          <p:cNvSpPr>
            <a:spLocks noChangeArrowheads="1"/>
          </p:cNvSpPr>
          <p:nvPr/>
        </p:nvSpPr>
        <p:spPr bwMode="auto">
          <a:xfrm>
            <a:off x="1331913" y="27178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3" name="Oval 29"/>
          <p:cNvSpPr>
            <a:spLocks noChangeArrowheads="1"/>
          </p:cNvSpPr>
          <p:nvPr/>
        </p:nvSpPr>
        <p:spPr bwMode="auto">
          <a:xfrm>
            <a:off x="1825625" y="27178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4" name="Oval 30"/>
          <p:cNvSpPr>
            <a:spLocks noChangeArrowheads="1"/>
          </p:cNvSpPr>
          <p:nvPr/>
        </p:nvSpPr>
        <p:spPr bwMode="auto">
          <a:xfrm>
            <a:off x="2770188" y="26749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5" name="Oval 31"/>
          <p:cNvSpPr>
            <a:spLocks noChangeArrowheads="1"/>
          </p:cNvSpPr>
          <p:nvPr/>
        </p:nvSpPr>
        <p:spPr bwMode="auto">
          <a:xfrm>
            <a:off x="3675063" y="26336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6" name="Line 32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7" name="Line 33"/>
          <p:cNvSpPr>
            <a:spLocks noChangeShapeType="1"/>
          </p:cNvSpPr>
          <p:nvPr/>
        </p:nvSpPr>
        <p:spPr bwMode="auto">
          <a:xfrm flipV="1">
            <a:off x="1268413" y="42751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8" name="Line 34"/>
          <p:cNvSpPr>
            <a:spLocks noChangeShapeType="1"/>
          </p:cNvSpPr>
          <p:nvPr/>
        </p:nvSpPr>
        <p:spPr bwMode="auto">
          <a:xfrm>
            <a:off x="2130425" y="42751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9" name="Line 35"/>
          <p:cNvSpPr>
            <a:spLocks noChangeShapeType="1"/>
          </p:cNvSpPr>
          <p:nvPr/>
        </p:nvSpPr>
        <p:spPr bwMode="auto">
          <a:xfrm flipH="1">
            <a:off x="774700" y="47402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0" name="Line 36"/>
          <p:cNvSpPr>
            <a:spLocks noChangeShapeType="1"/>
          </p:cNvSpPr>
          <p:nvPr/>
        </p:nvSpPr>
        <p:spPr bwMode="auto">
          <a:xfrm>
            <a:off x="1268413" y="47831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1" name="Line 37"/>
          <p:cNvSpPr>
            <a:spLocks noChangeShapeType="1"/>
          </p:cNvSpPr>
          <p:nvPr/>
        </p:nvSpPr>
        <p:spPr bwMode="auto">
          <a:xfrm flipH="1">
            <a:off x="528638" y="53752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2" name="Line 38"/>
          <p:cNvSpPr>
            <a:spLocks noChangeShapeType="1"/>
          </p:cNvSpPr>
          <p:nvPr/>
        </p:nvSpPr>
        <p:spPr bwMode="auto">
          <a:xfrm>
            <a:off x="774700" y="5375275"/>
            <a:ext cx="24606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3" name="Line 39"/>
          <p:cNvSpPr>
            <a:spLocks noChangeShapeType="1"/>
          </p:cNvSpPr>
          <p:nvPr/>
        </p:nvSpPr>
        <p:spPr bwMode="auto">
          <a:xfrm flipH="1">
            <a:off x="1514475" y="5375275"/>
            <a:ext cx="24606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4" name="Line 40"/>
          <p:cNvSpPr>
            <a:spLocks noChangeShapeType="1"/>
          </p:cNvSpPr>
          <p:nvPr/>
        </p:nvSpPr>
        <p:spPr bwMode="auto">
          <a:xfrm>
            <a:off x="1801813" y="5375275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5" name="Line 41"/>
          <p:cNvSpPr>
            <a:spLocks noChangeShapeType="1"/>
          </p:cNvSpPr>
          <p:nvPr/>
        </p:nvSpPr>
        <p:spPr bwMode="auto">
          <a:xfrm flipH="1">
            <a:off x="2500313" y="5291138"/>
            <a:ext cx="165100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6" name="Line 42"/>
          <p:cNvSpPr>
            <a:spLocks noChangeShapeType="1"/>
          </p:cNvSpPr>
          <p:nvPr/>
        </p:nvSpPr>
        <p:spPr bwMode="auto">
          <a:xfrm>
            <a:off x="2746375" y="5291138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7" name="Line 43"/>
          <p:cNvSpPr>
            <a:spLocks noChangeShapeType="1"/>
          </p:cNvSpPr>
          <p:nvPr/>
        </p:nvSpPr>
        <p:spPr bwMode="auto">
          <a:xfrm flipH="1">
            <a:off x="3363913" y="5334000"/>
            <a:ext cx="24606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8" name="Line 44"/>
          <p:cNvSpPr>
            <a:spLocks noChangeShapeType="1"/>
          </p:cNvSpPr>
          <p:nvPr/>
        </p:nvSpPr>
        <p:spPr bwMode="auto">
          <a:xfrm>
            <a:off x="3692525" y="5291138"/>
            <a:ext cx="204788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9" name="Line 45"/>
          <p:cNvSpPr>
            <a:spLocks noChangeShapeType="1"/>
          </p:cNvSpPr>
          <p:nvPr/>
        </p:nvSpPr>
        <p:spPr bwMode="auto">
          <a:xfrm>
            <a:off x="3116263" y="47402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80" name="Line 46"/>
          <p:cNvSpPr>
            <a:spLocks noChangeShapeType="1"/>
          </p:cNvSpPr>
          <p:nvPr/>
        </p:nvSpPr>
        <p:spPr bwMode="auto">
          <a:xfrm flipH="1">
            <a:off x="2706688" y="47402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81" name="Oval 47"/>
          <p:cNvSpPr>
            <a:spLocks noChangeArrowheads="1"/>
          </p:cNvSpPr>
          <p:nvPr/>
        </p:nvSpPr>
        <p:spPr bwMode="auto">
          <a:xfrm>
            <a:off x="1966913" y="41481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2" name="Oval 48"/>
          <p:cNvSpPr>
            <a:spLocks noChangeArrowheads="1"/>
          </p:cNvSpPr>
          <p:nvPr/>
        </p:nvSpPr>
        <p:spPr bwMode="auto">
          <a:xfrm>
            <a:off x="1103313" y="4613275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3" name="Oval 49"/>
          <p:cNvSpPr>
            <a:spLocks noChangeArrowheads="1"/>
          </p:cNvSpPr>
          <p:nvPr/>
        </p:nvSpPr>
        <p:spPr bwMode="auto">
          <a:xfrm>
            <a:off x="2952750" y="4572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4" name="Oval 50"/>
          <p:cNvSpPr>
            <a:spLocks noChangeArrowheads="1"/>
          </p:cNvSpPr>
          <p:nvPr/>
        </p:nvSpPr>
        <p:spPr bwMode="auto">
          <a:xfrm>
            <a:off x="609600" y="5207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5" name="Oval 51"/>
          <p:cNvSpPr>
            <a:spLocks noChangeArrowheads="1"/>
          </p:cNvSpPr>
          <p:nvPr/>
        </p:nvSpPr>
        <p:spPr bwMode="auto">
          <a:xfrm>
            <a:off x="1638300" y="5207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6" name="Oval 52"/>
          <p:cNvSpPr>
            <a:spLocks noChangeArrowheads="1"/>
          </p:cNvSpPr>
          <p:nvPr/>
        </p:nvSpPr>
        <p:spPr bwMode="auto">
          <a:xfrm>
            <a:off x="2541588" y="5164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7" name="Oval 53"/>
          <p:cNvSpPr>
            <a:spLocks noChangeArrowheads="1"/>
          </p:cNvSpPr>
          <p:nvPr/>
        </p:nvSpPr>
        <p:spPr bwMode="auto">
          <a:xfrm>
            <a:off x="3486150" y="5164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8" name="Oval 54"/>
          <p:cNvSpPr>
            <a:spLocks noChangeArrowheads="1"/>
          </p:cNvSpPr>
          <p:nvPr/>
        </p:nvSpPr>
        <p:spPr bwMode="auto">
          <a:xfrm>
            <a:off x="363538" y="5799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9" name="Oval 55"/>
          <p:cNvSpPr>
            <a:spLocks noChangeArrowheads="1"/>
          </p:cNvSpPr>
          <p:nvPr/>
        </p:nvSpPr>
        <p:spPr bwMode="auto">
          <a:xfrm>
            <a:off x="898525" y="5799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0" name="Oval 56"/>
          <p:cNvSpPr>
            <a:spLocks noChangeArrowheads="1"/>
          </p:cNvSpPr>
          <p:nvPr/>
        </p:nvSpPr>
        <p:spPr bwMode="auto">
          <a:xfrm>
            <a:off x="2376488" y="5756275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1" name="Oval 57"/>
          <p:cNvSpPr>
            <a:spLocks noChangeArrowheads="1"/>
          </p:cNvSpPr>
          <p:nvPr/>
        </p:nvSpPr>
        <p:spPr bwMode="auto">
          <a:xfrm>
            <a:off x="3240088" y="5715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2" name="Oval 58"/>
          <p:cNvSpPr>
            <a:spLocks noChangeArrowheads="1"/>
          </p:cNvSpPr>
          <p:nvPr/>
        </p:nvSpPr>
        <p:spPr bwMode="auto">
          <a:xfrm>
            <a:off x="1390650" y="5799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3" name="Oval 59"/>
          <p:cNvSpPr>
            <a:spLocks noChangeArrowheads="1"/>
          </p:cNvSpPr>
          <p:nvPr/>
        </p:nvSpPr>
        <p:spPr bwMode="auto">
          <a:xfrm>
            <a:off x="1884363" y="5799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4" name="Oval 60"/>
          <p:cNvSpPr>
            <a:spLocks noChangeArrowheads="1"/>
          </p:cNvSpPr>
          <p:nvPr/>
        </p:nvSpPr>
        <p:spPr bwMode="auto">
          <a:xfrm>
            <a:off x="2828925" y="5756275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5" name="Oval 61"/>
          <p:cNvSpPr>
            <a:spLocks noChangeArrowheads="1"/>
          </p:cNvSpPr>
          <p:nvPr/>
        </p:nvSpPr>
        <p:spPr bwMode="auto">
          <a:xfrm>
            <a:off x="3733800" y="5715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6" name="Line 62"/>
          <p:cNvSpPr>
            <a:spLocks noChangeShapeType="1"/>
          </p:cNvSpPr>
          <p:nvPr/>
        </p:nvSpPr>
        <p:spPr bwMode="auto">
          <a:xfrm flipV="1">
            <a:off x="5876925" y="1074738"/>
            <a:ext cx="862013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7" name="Line 63"/>
          <p:cNvSpPr>
            <a:spLocks noChangeShapeType="1"/>
          </p:cNvSpPr>
          <p:nvPr/>
        </p:nvSpPr>
        <p:spPr bwMode="auto">
          <a:xfrm>
            <a:off x="6738938" y="10747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8" name="Line 64"/>
          <p:cNvSpPr>
            <a:spLocks noChangeShapeType="1"/>
          </p:cNvSpPr>
          <p:nvPr/>
        </p:nvSpPr>
        <p:spPr bwMode="auto">
          <a:xfrm flipH="1">
            <a:off x="5383213" y="1539875"/>
            <a:ext cx="411162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9" name="Line 65"/>
          <p:cNvSpPr>
            <a:spLocks noChangeShapeType="1"/>
          </p:cNvSpPr>
          <p:nvPr/>
        </p:nvSpPr>
        <p:spPr bwMode="auto">
          <a:xfrm>
            <a:off x="5876925" y="1582738"/>
            <a:ext cx="4921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0" name="Line 66"/>
          <p:cNvSpPr>
            <a:spLocks noChangeShapeType="1"/>
          </p:cNvSpPr>
          <p:nvPr/>
        </p:nvSpPr>
        <p:spPr bwMode="auto">
          <a:xfrm flipH="1">
            <a:off x="5137150" y="2174875"/>
            <a:ext cx="204788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1" name="Line 67"/>
          <p:cNvSpPr>
            <a:spLocks noChangeShapeType="1"/>
          </p:cNvSpPr>
          <p:nvPr/>
        </p:nvSpPr>
        <p:spPr bwMode="auto">
          <a:xfrm>
            <a:off x="5383213" y="2174875"/>
            <a:ext cx="24606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2" name="Line 68"/>
          <p:cNvSpPr>
            <a:spLocks noChangeShapeType="1"/>
          </p:cNvSpPr>
          <p:nvPr/>
        </p:nvSpPr>
        <p:spPr bwMode="auto">
          <a:xfrm flipH="1">
            <a:off x="6122988" y="2174875"/>
            <a:ext cx="24606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3" name="Line 69"/>
          <p:cNvSpPr>
            <a:spLocks noChangeShapeType="1"/>
          </p:cNvSpPr>
          <p:nvPr/>
        </p:nvSpPr>
        <p:spPr bwMode="auto">
          <a:xfrm>
            <a:off x="6410325" y="2174875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4" name="Line 70"/>
          <p:cNvSpPr>
            <a:spLocks noChangeShapeType="1"/>
          </p:cNvSpPr>
          <p:nvPr/>
        </p:nvSpPr>
        <p:spPr bwMode="auto">
          <a:xfrm flipH="1">
            <a:off x="7108825" y="2090738"/>
            <a:ext cx="165100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5" name="Line 71"/>
          <p:cNvSpPr>
            <a:spLocks noChangeShapeType="1"/>
          </p:cNvSpPr>
          <p:nvPr/>
        </p:nvSpPr>
        <p:spPr bwMode="auto">
          <a:xfrm>
            <a:off x="7354888" y="2090738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6" name="Line 72"/>
          <p:cNvSpPr>
            <a:spLocks noChangeShapeType="1"/>
          </p:cNvSpPr>
          <p:nvPr/>
        </p:nvSpPr>
        <p:spPr bwMode="auto">
          <a:xfrm flipH="1">
            <a:off x="7972425" y="2133600"/>
            <a:ext cx="24606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7" name="Line 73"/>
          <p:cNvSpPr>
            <a:spLocks noChangeShapeType="1"/>
          </p:cNvSpPr>
          <p:nvPr/>
        </p:nvSpPr>
        <p:spPr bwMode="auto">
          <a:xfrm>
            <a:off x="8301038" y="2090738"/>
            <a:ext cx="19367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8" name="Line 74"/>
          <p:cNvSpPr>
            <a:spLocks noChangeShapeType="1"/>
          </p:cNvSpPr>
          <p:nvPr/>
        </p:nvSpPr>
        <p:spPr bwMode="auto">
          <a:xfrm>
            <a:off x="7724775" y="1539875"/>
            <a:ext cx="49371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9" name="Line 75"/>
          <p:cNvSpPr>
            <a:spLocks noChangeShapeType="1"/>
          </p:cNvSpPr>
          <p:nvPr/>
        </p:nvSpPr>
        <p:spPr bwMode="auto">
          <a:xfrm flipH="1">
            <a:off x="7315200" y="1539875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10" name="Oval 76"/>
          <p:cNvSpPr>
            <a:spLocks noChangeArrowheads="1"/>
          </p:cNvSpPr>
          <p:nvPr/>
        </p:nvSpPr>
        <p:spPr bwMode="auto">
          <a:xfrm>
            <a:off x="6575425" y="947738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1" name="Oval 77"/>
          <p:cNvSpPr>
            <a:spLocks noChangeArrowheads="1"/>
          </p:cNvSpPr>
          <p:nvPr/>
        </p:nvSpPr>
        <p:spPr bwMode="auto">
          <a:xfrm>
            <a:off x="5711825" y="1412875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2" name="Oval 78"/>
          <p:cNvSpPr>
            <a:spLocks noChangeArrowheads="1"/>
          </p:cNvSpPr>
          <p:nvPr/>
        </p:nvSpPr>
        <p:spPr bwMode="auto">
          <a:xfrm>
            <a:off x="7561263" y="1371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3" name="Oval 79"/>
          <p:cNvSpPr>
            <a:spLocks noChangeArrowheads="1"/>
          </p:cNvSpPr>
          <p:nvPr/>
        </p:nvSpPr>
        <p:spPr bwMode="auto">
          <a:xfrm>
            <a:off x="5218113" y="20066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4" name="Oval 80"/>
          <p:cNvSpPr>
            <a:spLocks noChangeArrowheads="1"/>
          </p:cNvSpPr>
          <p:nvPr/>
        </p:nvSpPr>
        <p:spPr bwMode="auto">
          <a:xfrm>
            <a:off x="6246813" y="2006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5" name="Oval 81"/>
          <p:cNvSpPr>
            <a:spLocks noChangeArrowheads="1"/>
          </p:cNvSpPr>
          <p:nvPr/>
        </p:nvSpPr>
        <p:spPr bwMode="auto">
          <a:xfrm>
            <a:off x="7150100" y="1963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6" name="Oval 82"/>
          <p:cNvSpPr>
            <a:spLocks noChangeArrowheads="1"/>
          </p:cNvSpPr>
          <p:nvPr/>
        </p:nvSpPr>
        <p:spPr bwMode="auto">
          <a:xfrm>
            <a:off x="8094663" y="19637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7" name="Oval 83"/>
          <p:cNvSpPr>
            <a:spLocks noChangeArrowheads="1"/>
          </p:cNvSpPr>
          <p:nvPr/>
        </p:nvSpPr>
        <p:spPr bwMode="auto">
          <a:xfrm>
            <a:off x="4972050" y="2598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8" name="Oval 84"/>
          <p:cNvSpPr>
            <a:spLocks noChangeArrowheads="1"/>
          </p:cNvSpPr>
          <p:nvPr/>
        </p:nvSpPr>
        <p:spPr bwMode="auto">
          <a:xfrm>
            <a:off x="5507038" y="25987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9" name="Oval 85"/>
          <p:cNvSpPr>
            <a:spLocks noChangeArrowheads="1"/>
          </p:cNvSpPr>
          <p:nvPr/>
        </p:nvSpPr>
        <p:spPr bwMode="auto">
          <a:xfrm>
            <a:off x="6985000" y="2555875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0" name="Oval 86"/>
          <p:cNvSpPr>
            <a:spLocks noChangeArrowheads="1"/>
          </p:cNvSpPr>
          <p:nvPr/>
        </p:nvSpPr>
        <p:spPr bwMode="auto">
          <a:xfrm>
            <a:off x="7848600" y="25146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1" name="Oval 87"/>
          <p:cNvSpPr>
            <a:spLocks noChangeArrowheads="1"/>
          </p:cNvSpPr>
          <p:nvPr/>
        </p:nvSpPr>
        <p:spPr bwMode="auto">
          <a:xfrm>
            <a:off x="5999163" y="25987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2" name="Oval 88"/>
          <p:cNvSpPr>
            <a:spLocks noChangeArrowheads="1"/>
          </p:cNvSpPr>
          <p:nvPr/>
        </p:nvSpPr>
        <p:spPr bwMode="auto">
          <a:xfrm>
            <a:off x="6492875" y="2598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3" name="Oval 89"/>
          <p:cNvSpPr>
            <a:spLocks noChangeArrowheads="1"/>
          </p:cNvSpPr>
          <p:nvPr/>
        </p:nvSpPr>
        <p:spPr bwMode="auto">
          <a:xfrm>
            <a:off x="7437438" y="2555875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4" name="Oval 90"/>
          <p:cNvSpPr>
            <a:spLocks noChangeArrowheads="1"/>
          </p:cNvSpPr>
          <p:nvPr/>
        </p:nvSpPr>
        <p:spPr bwMode="auto">
          <a:xfrm>
            <a:off x="8342313" y="2514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5" name="Line 91"/>
          <p:cNvSpPr>
            <a:spLocks noChangeShapeType="1"/>
          </p:cNvSpPr>
          <p:nvPr/>
        </p:nvSpPr>
        <p:spPr bwMode="auto">
          <a:xfrm flipV="1">
            <a:off x="6011863" y="3937000"/>
            <a:ext cx="862012" cy="465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6" name="Line 92"/>
          <p:cNvSpPr>
            <a:spLocks noChangeShapeType="1"/>
          </p:cNvSpPr>
          <p:nvPr/>
        </p:nvSpPr>
        <p:spPr bwMode="auto">
          <a:xfrm>
            <a:off x="6873875" y="3937000"/>
            <a:ext cx="94615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7" name="Line 93"/>
          <p:cNvSpPr>
            <a:spLocks noChangeShapeType="1"/>
          </p:cNvSpPr>
          <p:nvPr/>
        </p:nvSpPr>
        <p:spPr bwMode="auto">
          <a:xfrm flipH="1">
            <a:off x="5518150" y="4402138"/>
            <a:ext cx="411163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8" name="Line 94"/>
          <p:cNvSpPr>
            <a:spLocks noChangeShapeType="1"/>
          </p:cNvSpPr>
          <p:nvPr/>
        </p:nvSpPr>
        <p:spPr bwMode="auto">
          <a:xfrm>
            <a:off x="6011863" y="4445000"/>
            <a:ext cx="4921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9" name="Line 95"/>
          <p:cNvSpPr>
            <a:spLocks noChangeShapeType="1"/>
          </p:cNvSpPr>
          <p:nvPr/>
        </p:nvSpPr>
        <p:spPr bwMode="auto">
          <a:xfrm flipH="1">
            <a:off x="5272088" y="5037138"/>
            <a:ext cx="204787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0" name="Line 96"/>
          <p:cNvSpPr>
            <a:spLocks noChangeShapeType="1"/>
          </p:cNvSpPr>
          <p:nvPr/>
        </p:nvSpPr>
        <p:spPr bwMode="auto">
          <a:xfrm>
            <a:off x="5518150" y="5037138"/>
            <a:ext cx="24606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1" name="Line 97"/>
          <p:cNvSpPr>
            <a:spLocks noChangeShapeType="1"/>
          </p:cNvSpPr>
          <p:nvPr/>
        </p:nvSpPr>
        <p:spPr bwMode="auto">
          <a:xfrm flipH="1">
            <a:off x="6257925" y="5037138"/>
            <a:ext cx="24606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2" name="Line 98"/>
          <p:cNvSpPr>
            <a:spLocks noChangeShapeType="1"/>
          </p:cNvSpPr>
          <p:nvPr/>
        </p:nvSpPr>
        <p:spPr bwMode="auto">
          <a:xfrm>
            <a:off x="6545263" y="5037138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3" name="Line 99"/>
          <p:cNvSpPr>
            <a:spLocks noChangeShapeType="1"/>
          </p:cNvSpPr>
          <p:nvPr/>
        </p:nvSpPr>
        <p:spPr bwMode="auto">
          <a:xfrm flipH="1">
            <a:off x="7243763" y="4953000"/>
            <a:ext cx="165100" cy="592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4" name="Line 100"/>
          <p:cNvSpPr>
            <a:spLocks noChangeShapeType="1"/>
          </p:cNvSpPr>
          <p:nvPr/>
        </p:nvSpPr>
        <p:spPr bwMode="auto">
          <a:xfrm>
            <a:off x="7489825" y="4953000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5" name="Line 101"/>
          <p:cNvSpPr>
            <a:spLocks noChangeShapeType="1"/>
          </p:cNvSpPr>
          <p:nvPr/>
        </p:nvSpPr>
        <p:spPr bwMode="auto">
          <a:xfrm flipH="1">
            <a:off x="8107363" y="4995863"/>
            <a:ext cx="24606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6" name="Line 102"/>
          <p:cNvSpPr>
            <a:spLocks noChangeShapeType="1"/>
          </p:cNvSpPr>
          <p:nvPr/>
        </p:nvSpPr>
        <p:spPr bwMode="auto">
          <a:xfrm>
            <a:off x="8435975" y="4953000"/>
            <a:ext cx="193675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7" name="Line 103"/>
          <p:cNvSpPr>
            <a:spLocks noChangeShapeType="1"/>
          </p:cNvSpPr>
          <p:nvPr/>
        </p:nvSpPr>
        <p:spPr bwMode="auto">
          <a:xfrm>
            <a:off x="7859713" y="4402138"/>
            <a:ext cx="493712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8" name="Line 104"/>
          <p:cNvSpPr>
            <a:spLocks noChangeShapeType="1"/>
          </p:cNvSpPr>
          <p:nvPr/>
        </p:nvSpPr>
        <p:spPr bwMode="auto">
          <a:xfrm flipH="1">
            <a:off x="7450138" y="4402138"/>
            <a:ext cx="32861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9" name="Oval 105"/>
          <p:cNvSpPr>
            <a:spLocks noChangeArrowheads="1"/>
          </p:cNvSpPr>
          <p:nvPr/>
        </p:nvSpPr>
        <p:spPr bwMode="auto">
          <a:xfrm>
            <a:off x="6710363" y="3810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0" name="Oval 106"/>
          <p:cNvSpPr>
            <a:spLocks noChangeArrowheads="1"/>
          </p:cNvSpPr>
          <p:nvPr/>
        </p:nvSpPr>
        <p:spPr bwMode="auto">
          <a:xfrm>
            <a:off x="5846763" y="4275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1" name="Oval 107"/>
          <p:cNvSpPr>
            <a:spLocks noChangeArrowheads="1"/>
          </p:cNvSpPr>
          <p:nvPr/>
        </p:nvSpPr>
        <p:spPr bwMode="auto">
          <a:xfrm>
            <a:off x="7696200" y="4233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2" name="Oval 108"/>
          <p:cNvSpPr>
            <a:spLocks noChangeArrowheads="1"/>
          </p:cNvSpPr>
          <p:nvPr/>
        </p:nvSpPr>
        <p:spPr bwMode="auto">
          <a:xfrm>
            <a:off x="5353050" y="48688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3" name="Oval 109"/>
          <p:cNvSpPr>
            <a:spLocks noChangeArrowheads="1"/>
          </p:cNvSpPr>
          <p:nvPr/>
        </p:nvSpPr>
        <p:spPr bwMode="auto">
          <a:xfrm>
            <a:off x="6381750" y="4868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4" name="Oval 110"/>
          <p:cNvSpPr>
            <a:spLocks noChangeArrowheads="1"/>
          </p:cNvSpPr>
          <p:nvPr/>
        </p:nvSpPr>
        <p:spPr bwMode="auto">
          <a:xfrm>
            <a:off x="7285038" y="4826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5" name="Oval 111"/>
          <p:cNvSpPr>
            <a:spLocks noChangeArrowheads="1"/>
          </p:cNvSpPr>
          <p:nvPr/>
        </p:nvSpPr>
        <p:spPr bwMode="auto">
          <a:xfrm>
            <a:off x="8229600" y="4826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6" name="Oval 112"/>
          <p:cNvSpPr>
            <a:spLocks noChangeArrowheads="1"/>
          </p:cNvSpPr>
          <p:nvPr/>
        </p:nvSpPr>
        <p:spPr bwMode="auto">
          <a:xfrm>
            <a:off x="5106988" y="5461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7" name="Oval 113"/>
          <p:cNvSpPr>
            <a:spLocks noChangeArrowheads="1"/>
          </p:cNvSpPr>
          <p:nvPr/>
        </p:nvSpPr>
        <p:spPr bwMode="auto">
          <a:xfrm>
            <a:off x="5641975" y="5461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8" name="Oval 114"/>
          <p:cNvSpPr>
            <a:spLocks noChangeArrowheads="1"/>
          </p:cNvSpPr>
          <p:nvPr/>
        </p:nvSpPr>
        <p:spPr bwMode="auto">
          <a:xfrm>
            <a:off x="7119938" y="5418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9" name="Oval 115"/>
          <p:cNvSpPr>
            <a:spLocks noChangeArrowheads="1"/>
          </p:cNvSpPr>
          <p:nvPr/>
        </p:nvSpPr>
        <p:spPr bwMode="auto">
          <a:xfrm>
            <a:off x="7983538" y="5376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0" name="Oval 116"/>
          <p:cNvSpPr>
            <a:spLocks noChangeArrowheads="1"/>
          </p:cNvSpPr>
          <p:nvPr/>
        </p:nvSpPr>
        <p:spPr bwMode="auto">
          <a:xfrm>
            <a:off x="6134100" y="5461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1" name="Oval 117"/>
          <p:cNvSpPr>
            <a:spLocks noChangeArrowheads="1"/>
          </p:cNvSpPr>
          <p:nvPr/>
        </p:nvSpPr>
        <p:spPr bwMode="auto">
          <a:xfrm>
            <a:off x="6627813" y="5461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2" name="Oval 118"/>
          <p:cNvSpPr>
            <a:spLocks noChangeArrowheads="1"/>
          </p:cNvSpPr>
          <p:nvPr/>
        </p:nvSpPr>
        <p:spPr bwMode="auto">
          <a:xfrm>
            <a:off x="7572375" y="5418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3" name="Oval 119"/>
          <p:cNvSpPr>
            <a:spLocks noChangeArrowheads="1"/>
          </p:cNvSpPr>
          <p:nvPr/>
        </p:nvSpPr>
        <p:spPr bwMode="auto">
          <a:xfrm>
            <a:off x="8477250" y="5376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4" name="Text Box 120"/>
          <p:cNvSpPr txBox="1">
            <a:spLocks noChangeArrowheads="1"/>
          </p:cNvSpPr>
          <p:nvPr/>
        </p:nvSpPr>
        <p:spPr bwMode="auto">
          <a:xfrm>
            <a:off x="228600" y="3200400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１点だけからなる 約</a:t>
            </a:r>
            <a:r>
              <a:rPr lang="en-US" altLang="ja-JP"/>
              <a:t>n/2</a:t>
            </a:r>
            <a:r>
              <a:rPr lang="ja-JP" altLang="en-US"/>
              <a:t>個のヒープがあると考えてもよい。</a:t>
            </a:r>
          </a:p>
        </p:txBody>
      </p:sp>
      <p:sp>
        <p:nvSpPr>
          <p:cNvPr id="69755" name="Text Box 121"/>
          <p:cNvSpPr txBox="1">
            <a:spLocks noChangeArrowheads="1"/>
          </p:cNvSpPr>
          <p:nvPr/>
        </p:nvSpPr>
        <p:spPr bwMode="auto">
          <a:xfrm>
            <a:off x="228600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/>
              <a:t>3</a:t>
            </a:r>
            <a:r>
              <a:rPr lang="ja-JP" altLang="en-US"/>
              <a:t>点のヒープが約</a:t>
            </a:r>
            <a:r>
              <a:rPr lang="en-US" altLang="ja-JP"/>
              <a:t>n/4</a:t>
            </a:r>
            <a:r>
              <a:rPr lang="ja-JP" altLang="en-US"/>
              <a:t>個</a:t>
            </a:r>
          </a:p>
        </p:txBody>
      </p:sp>
      <p:sp>
        <p:nvSpPr>
          <p:cNvPr id="69756" name="Text Box 122"/>
          <p:cNvSpPr txBox="1">
            <a:spLocks noChangeArrowheads="1"/>
          </p:cNvSpPr>
          <p:nvPr/>
        </p:nvSpPr>
        <p:spPr bwMode="auto">
          <a:xfrm>
            <a:off x="4800600" y="2971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７点のヒープが約</a:t>
            </a:r>
            <a:r>
              <a:rPr lang="en-US" altLang="ja-JP"/>
              <a:t>n/8=2</a:t>
            </a:r>
            <a:r>
              <a:rPr lang="ja-JP" altLang="en-US"/>
              <a:t>個</a:t>
            </a:r>
          </a:p>
        </p:txBody>
      </p:sp>
      <p:graphicFrame>
        <p:nvGraphicFramePr>
          <p:cNvPr id="69634" name="Object 123"/>
          <p:cNvGraphicFramePr>
            <a:graphicFrameLocks noChangeAspect="1"/>
          </p:cNvGraphicFramePr>
          <p:nvPr/>
        </p:nvGraphicFramePr>
        <p:xfrm>
          <a:off x="5029200" y="5867400"/>
          <a:ext cx="1371600" cy="342900"/>
        </p:xfrm>
        <a:graphic>
          <a:graphicData uri="http://schemas.openxmlformats.org/presentationml/2006/ole">
            <p:oleObj spid="_x0000_s69634" name="Equation" r:id="rId3" imgW="761760" imgH="190440" progId="Equation.DSMT4">
              <p:embed/>
            </p:oleObj>
          </a:graphicData>
        </a:graphic>
      </p:graphicFrame>
      <p:sp>
        <p:nvSpPr>
          <p:cNvPr id="69757" name="Text Box 124"/>
          <p:cNvSpPr txBox="1">
            <a:spLocks noChangeArrowheads="1"/>
          </p:cNvSpPr>
          <p:nvPr/>
        </p:nvSpPr>
        <p:spPr bwMode="auto">
          <a:xfrm>
            <a:off x="4953000" y="5791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　　　　　　　点のヒープが１個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9444E0-9536-4DDD-8221-35CBBDE8481F}" type="slidenum">
              <a:rPr lang="en-US" altLang="ja-JP" smtClean="0"/>
              <a:pPr/>
              <a:t>145</a:t>
            </a:fld>
            <a:endParaRPr lang="en-US" altLang="ja-JP" smtClean="0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高速ヒープ化の動き</a:t>
            </a:r>
          </a:p>
        </p:txBody>
      </p:sp>
      <p:sp>
        <p:nvSpPr>
          <p:cNvPr id="167940" name="Rectangle 3"/>
          <p:cNvSpPr>
            <a:spLocks noChangeArrowheads="1"/>
          </p:cNvSpPr>
          <p:nvPr/>
        </p:nvSpPr>
        <p:spPr bwMode="auto">
          <a:xfrm>
            <a:off x="762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1" name="Rectangle 4"/>
          <p:cNvSpPr>
            <a:spLocks noChangeArrowheads="1"/>
          </p:cNvSpPr>
          <p:nvPr/>
        </p:nvSpPr>
        <p:spPr bwMode="auto">
          <a:xfrm>
            <a:off x="6096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2" name="Rectangle 5"/>
          <p:cNvSpPr>
            <a:spLocks noChangeArrowheads="1"/>
          </p:cNvSpPr>
          <p:nvPr/>
        </p:nvSpPr>
        <p:spPr bwMode="auto">
          <a:xfrm>
            <a:off x="11430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3" name="Rectangle 6"/>
          <p:cNvSpPr>
            <a:spLocks noChangeArrowheads="1"/>
          </p:cNvSpPr>
          <p:nvPr/>
        </p:nvSpPr>
        <p:spPr bwMode="auto">
          <a:xfrm>
            <a:off x="16764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4" name="Rectangle 7"/>
          <p:cNvSpPr>
            <a:spLocks noChangeArrowheads="1"/>
          </p:cNvSpPr>
          <p:nvPr/>
        </p:nvSpPr>
        <p:spPr bwMode="auto">
          <a:xfrm>
            <a:off x="22098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5" name="Rectangle 8"/>
          <p:cNvSpPr>
            <a:spLocks noChangeArrowheads="1"/>
          </p:cNvSpPr>
          <p:nvPr/>
        </p:nvSpPr>
        <p:spPr bwMode="auto">
          <a:xfrm>
            <a:off x="27432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6" name="Rectangle 9"/>
          <p:cNvSpPr>
            <a:spLocks noChangeArrowheads="1"/>
          </p:cNvSpPr>
          <p:nvPr/>
        </p:nvSpPr>
        <p:spPr bwMode="auto">
          <a:xfrm>
            <a:off x="32766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7" name="Rectangle 10"/>
          <p:cNvSpPr>
            <a:spLocks noChangeArrowheads="1"/>
          </p:cNvSpPr>
          <p:nvPr/>
        </p:nvSpPr>
        <p:spPr bwMode="auto">
          <a:xfrm>
            <a:off x="38100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8" name="Text Box 11"/>
          <p:cNvSpPr txBox="1">
            <a:spLocks noChangeArrowheads="1"/>
          </p:cNvSpPr>
          <p:nvPr/>
        </p:nvSpPr>
        <p:spPr bwMode="auto">
          <a:xfrm>
            <a:off x="152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7949" name="Text Box 12"/>
          <p:cNvSpPr txBox="1">
            <a:spLocks noChangeArrowheads="1"/>
          </p:cNvSpPr>
          <p:nvPr/>
        </p:nvSpPr>
        <p:spPr bwMode="auto">
          <a:xfrm>
            <a:off x="6858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7950" name="Text Box 13"/>
          <p:cNvSpPr txBox="1">
            <a:spLocks noChangeArrowheads="1"/>
          </p:cNvSpPr>
          <p:nvPr/>
        </p:nvSpPr>
        <p:spPr bwMode="auto">
          <a:xfrm>
            <a:off x="12192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7951" name="Text Box 14"/>
          <p:cNvSpPr txBox="1">
            <a:spLocks noChangeArrowheads="1"/>
          </p:cNvSpPr>
          <p:nvPr/>
        </p:nvSpPr>
        <p:spPr bwMode="auto">
          <a:xfrm>
            <a:off x="17526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7952" name="Text Box 15"/>
          <p:cNvSpPr txBox="1">
            <a:spLocks noChangeArrowheads="1"/>
          </p:cNvSpPr>
          <p:nvPr/>
        </p:nvSpPr>
        <p:spPr bwMode="auto">
          <a:xfrm>
            <a:off x="2286000" y="19050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7953" name="Text Box 16"/>
          <p:cNvSpPr txBox="1">
            <a:spLocks noChangeArrowheads="1"/>
          </p:cNvSpPr>
          <p:nvPr/>
        </p:nvSpPr>
        <p:spPr bwMode="auto">
          <a:xfrm>
            <a:off x="2819400" y="1905000"/>
            <a:ext cx="4889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7954" name="Text Box 17"/>
          <p:cNvSpPr txBox="1">
            <a:spLocks noChangeArrowheads="1"/>
          </p:cNvSpPr>
          <p:nvPr/>
        </p:nvSpPr>
        <p:spPr bwMode="auto">
          <a:xfrm>
            <a:off x="3429000" y="19050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7955" name="Text Box 18"/>
          <p:cNvSpPr txBox="1">
            <a:spLocks noChangeArrowheads="1"/>
          </p:cNvSpPr>
          <p:nvPr/>
        </p:nvSpPr>
        <p:spPr bwMode="auto">
          <a:xfrm>
            <a:off x="3886200" y="19050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7956" name="Line 19"/>
          <p:cNvSpPr>
            <a:spLocks noChangeShapeType="1"/>
          </p:cNvSpPr>
          <p:nvPr/>
        </p:nvSpPr>
        <p:spPr bwMode="auto">
          <a:xfrm>
            <a:off x="48006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57" name="Text Box 2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167958" name="Line 21"/>
          <p:cNvSpPr>
            <a:spLocks noChangeShapeType="1"/>
          </p:cNvSpPr>
          <p:nvPr/>
        </p:nvSpPr>
        <p:spPr bwMode="auto">
          <a:xfrm flipV="1">
            <a:off x="6088063" y="12271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59" name="Line 22"/>
          <p:cNvSpPr>
            <a:spLocks noChangeShapeType="1"/>
          </p:cNvSpPr>
          <p:nvPr/>
        </p:nvSpPr>
        <p:spPr bwMode="auto">
          <a:xfrm>
            <a:off x="6950075" y="12271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0" name="Line 23"/>
          <p:cNvSpPr>
            <a:spLocks noChangeShapeType="1"/>
          </p:cNvSpPr>
          <p:nvPr/>
        </p:nvSpPr>
        <p:spPr bwMode="auto">
          <a:xfrm flipH="1">
            <a:off x="5594350" y="16922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1" name="Line 24"/>
          <p:cNvSpPr>
            <a:spLocks noChangeShapeType="1"/>
          </p:cNvSpPr>
          <p:nvPr/>
        </p:nvSpPr>
        <p:spPr bwMode="auto">
          <a:xfrm>
            <a:off x="6088063" y="17351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2" name="Line 25"/>
          <p:cNvSpPr>
            <a:spLocks noChangeShapeType="1"/>
          </p:cNvSpPr>
          <p:nvPr/>
        </p:nvSpPr>
        <p:spPr bwMode="auto">
          <a:xfrm flipH="1">
            <a:off x="5348288" y="2327275"/>
            <a:ext cx="204787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3" name="Line 26"/>
          <p:cNvSpPr>
            <a:spLocks noChangeShapeType="1"/>
          </p:cNvSpPr>
          <p:nvPr/>
        </p:nvSpPr>
        <p:spPr bwMode="auto">
          <a:xfrm>
            <a:off x="7935913" y="16922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4" name="Line 27"/>
          <p:cNvSpPr>
            <a:spLocks noChangeShapeType="1"/>
          </p:cNvSpPr>
          <p:nvPr/>
        </p:nvSpPr>
        <p:spPr bwMode="auto">
          <a:xfrm flipH="1">
            <a:off x="7526338" y="16922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5" name="Oval 28"/>
          <p:cNvSpPr>
            <a:spLocks noChangeArrowheads="1"/>
          </p:cNvSpPr>
          <p:nvPr/>
        </p:nvSpPr>
        <p:spPr bwMode="auto">
          <a:xfrm>
            <a:off x="6786563" y="11001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6" name="Oval 29"/>
          <p:cNvSpPr>
            <a:spLocks noChangeArrowheads="1"/>
          </p:cNvSpPr>
          <p:nvPr/>
        </p:nvSpPr>
        <p:spPr bwMode="auto">
          <a:xfrm>
            <a:off x="5922963" y="1565275"/>
            <a:ext cx="287337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7" name="Oval 30"/>
          <p:cNvSpPr>
            <a:spLocks noChangeArrowheads="1"/>
          </p:cNvSpPr>
          <p:nvPr/>
        </p:nvSpPr>
        <p:spPr bwMode="auto">
          <a:xfrm>
            <a:off x="7772400" y="1524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8" name="Oval 31"/>
          <p:cNvSpPr>
            <a:spLocks noChangeArrowheads="1"/>
          </p:cNvSpPr>
          <p:nvPr/>
        </p:nvSpPr>
        <p:spPr bwMode="auto">
          <a:xfrm>
            <a:off x="5429250" y="2159000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9" name="Oval 32"/>
          <p:cNvSpPr>
            <a:spLocks noChangeArrowheads="1"/>
          </p:cNvSpPr>
          <p:nvPr/>
        </p:nvSpPr>
        <p:spPr bwMode="auto">
          <a:xfrm>
            <a:off x="6457950" y="2159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0" name="Oval 33"/>
          <p:cNvSpPr>
            <a:spLocks noChangeArrowheads="1"/>
          </p:cNvSpPr>
          <p:nvPr/>
        </p:nvSpPr>
        <p:spPr bwMode="auto">
          <a:xfrm>
            <a:off x="7361238" y="2116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1" name="Oval 34"/>
          <p:cNvSpPr>
            <a:spLocks noChangeArrowheads="1"/>
          </p:cNvSpPr>
          <p:nvPr/>
        </p:nvSpPr>
        <p:spPr bwMode="auto">
          <a:xfrm>
            <a:off x="8305800" y="2116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2" name="Oval 35"/>
          <p:cNvSpPr>
            <a:spLocks noChangeArrowheads="1"/>
          </p:cNvSpPr>
          <p:nvPr/>
        </p:nvSpPr>
        <p:spPr bwMode="auto">
          <a:xfrm>
            <a:off x="5183188" y="2751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3" name="Rectangle 36"/>
          <p:cNvSpPr>
            <a:spLocks noChangeArrowheads="1"/>
          </p:cNvSpPr>
          <p:nvPr/>
        </p:nvSpPr>
        <p:spPr bwMode="auto">
          <a:xfrm>
            <a:off x="2286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4" name="Rectangle 37"/>
          <p:cNvSpPr>
            <a:spLocks noChangeArrowheads="1"/>
          </p:cNvSpPr>
          <p:nvPr/>
        </p:nvSpPr>
        <p:spPr bwMode="auto">
          <a:xfrm>
            <a:off x="7620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5" name="Rectangle 38"/>
          <p:cNvSpPr>
            <a:spLocks noChangeArrowheads="1"/>
          </p:cNvSpPr>
          <p:nvPr/>
        </p:nvSpPr>
        <p:spPr bwMode="auto">
          <a:xfrm>
            <a:off x="12954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6" name="Rectangle 39"/>
          <p:cNvSpPr>
            <a:spLocks noChangeArrowheads="1"/>
          </p:cNvSpPr>
          <p:nvPr/>
        </p:nvSpPr>
        <p:spPr bwMode="auto">
          <a:xfrm>
            <a:off x="18288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7" name="Rectangle 40"/>
          <p:cNvSpPr>
            <a:spLocks noChangeArrowheads="1"/>
          </p:cNvSpPr>
          <p:nvPr/>
        </p:nvSpPr>
        <p:spPr bwMode="auto">
          <a:xfrm>
            <a:off x="23622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8" name="Rectangle 41"/>
          <p:cNvSpPr>
            <a:spLocks noChangeArrowheads="1"/>
          </p:cNvSpPr>
          <p:nvPr/>
        </p:nvSpPr>
        <p:spPr bwMode="auto">
          <a:xfrm>
            <a:off x="28956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9" name="Rectangle 42"/>
          <p:cNvSpPr>
            <a:spLocks noChangeArrowheads="1"/>
          </p:cNvSpPr>
          <p:nvPr/>
        </p:nvSpPr>
        <p:spPr bwMode="auto">
          <a:xfrm>
            <a:off x="34290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80" name="Rectangle 43"/>
          <p:cNvSpPr>
            <a:spLocks noChangeArrowheads="1"/>
          </p:cNvSpPr>
          <p:nvPr/>
        </p:nvSpPr>
        <p:spPr bwMode="auto">
          <a:xfrm>
            <a:off x="39624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81" name="Text Box 44"/>
          <p:cNvSpPr txBox="1">
            <a:spLocks noChangeArrowheads="1"/>
          </p:cNvSpPr>
          <p:nvPr/>
        </p:nvSpPr>
        <p:spPr bwMode="auto">
          <a:xfrm>
            <a:off x="304800" y="3810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7982" name="Text Box 45"/>
          <p:cNvSpPr txBox="1">
            <a:spLocks noChangeArrowheads="1"/>
          </p:cNvSpPr>
          <p:nvPr/>
        </p:nvSpPr>
        <p:spPr bwMode="auto">
          <a:xfrm>
            <a:off x="8382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7983" name="Text Box 46"/>
          <p:cNvSpPr txBox="1">
            <a:spLocks noChangeArrowheads="1"/>
          </p:cNvSpPr>
          <p:nvPr/>
        </p:nvSpPr>
        <p:spPr bwMode="auto">
          <a:xfrm>
            <a:off x="1371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7984" name="Text Box 47"/>
          <p:cNvSpPr txBox="1">
            <a:spLocks noChangeArrowheads="1"/>
          </p:cNvSpPr>
          <p:nvPr/>
        </p:nvSpPr>
        <p:spPr bwMode="auto">
          <a:xfrm>
            <a:off x="4038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7985" name="Text Box 48"/>
          <p:cNvSpPr txBox="1">
            <a:spLocks noChangeArrowheads="1"/>
          </p:cNvSpPr>
          <p:nvPr/>
        </p:nvSpPr>
        <p:spPr bwMode="auto">
          <a:xfrm>
            <a:off x="2438400" y="38862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7986" name="Text Box 49"/>
          <p:cNvSpPr txBox="1">
            <a:spLocks noChangeArrowheads="1"/>
          </p:cNvSpPr>
          <p:nvPr/>
        </p:nvSpPr>
        <p:spPr bwMode="auto">
          <a:xfrm>
            <a:off x="2971800" y="3886200"/>
            <a:ext cx="4889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7987" name="Text Box 50"/>
          <p:cNvSpPr txBox="1">
            <a:spLocks noChangeArrowheads="1"/>
          </p:cNvSpPr>
          <p:nvPr/>
        </p:nvSpPr>
        <p:spPr bwMode="auto">
          <a:xfrm>
            <a:off x="3581400" y="38862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7988" name="Text Box 51"/>
          <p:cNvSpPr txBox="1">
            <a:spLocks noChangeArrowheads="1"/>
          </p:cNvSpPr>
          <p:nvPr/>
        </p:nvSpPr>
        <p:spPr bwMode="auto">
          <a:xfrm>
            <a:off x="1905000" y="38862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7989" name="Line 52"/>
          <p:cNvSpPr>
            <a:spLocks noChangeShapeType="1"/>
          </p:cNvSpPr>
          <p:nvPr/>
        </p:nvSpPr>
        <p:spPr bwMode="auto">
          <a:xfrm>
            <a:off x="228600" y="3810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90" name="Text Box 53"/>
          <p:cNvSpPr txBox="1">
            <a:spLocks noChangeArrowheads="1"/>
          </p:cNvSpPr>
          <p:nvPr/>
        </p:nvSpPr>
        <p:spPr bwMode="auto">
          <a:xfrm>
            <a:off x="2286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7991" name="Text Box 54"/>
          <p:cNvSpPr txBox="1">
            <a:spLocks noChangeArrowheads="1"/>
          </p:cNvSpPr>
          <p:nvPr/>
        </p:nvSpPr>
        <p:spPr bwMode="auto">
          <a:xfrm>
            <a:off x="762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7992" name="Text Box 55"/>
          <p:cNvSpPr txBox="1">
            <a:spLocks noChangeArrowheads="1"/>
          </p:cNvSpPr>
          <p:nvPr/>
        </p:nvSpPr>
        <p:spPr bwMode="auto">
          <a:xfrm>
            <a:off x="1219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7993" name="Text Box 56"/>
          <p:cNvSpPr txBox="1">
            <a:spLocks noChangeArrowheads="1"/>
          </p:cNvSpPr>
          <p:nvPr/>
        </p:nvSpPr>
        <p:spPr bwMode="auto">
          <a:xfrm>
            <a:off x="1752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7994" name="Text Box 57"/>
          <p:cNvSpPr txBox="1">
            <a:spLocks noChangeArrowheads="1"/>
          </p:cNvSpPr>
          <p:nvPr/>
        </p:nvSpPr>
        <p:spPr bwMode="auto">
          <a:xfrm>
            <a:off x="2286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7995" name="Text Box 58"/>
          <p:cNvSpPr txBox="1">
            <a:spLocks noChangeArrowheads="1"/>
          </p:cNvSpPr>
          <p:nvPr/>
        </p:nvSpPr>
        <p:spPr bwMode="auto">
          <a:xfrm>
            <a:off x="2895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7996" name="Text Box 59"/>
          <p:cNvSpPr txBox="1">
            <a:spLocks noChangeArrowheads="1"/>
          </p:cNvSpPr>
          <p:nvPr/>
        </p:nvSpPr>
        <p:spPr bwMode="auto">
          <a:xfrm>
            <a:off x="3886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7997" name="Text Box 60"/>
          <p:cNvSpPr txBox="1">
            <a:spLocks noChangeArrowheads="1"/>
          </p:cNvSpPr>
          <p:nvPr/>
        </p:nvSpPr>
        <p:spPr bwMode="auto">
          <a:xfrm>
            <a:off x="33528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7998" name="Text Box 61"/>
          <p:cNvSpPr txBox="1">
            <a:spLocks noChangeArrowheads="1"/>
          </p:cNvSpPr>
          <p:nvPr/>
        </p:nvSpPr>
        <p:spPr bwMode="auto">
          <a:xfrm>
            <a:off x="3810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7999" name="Text Box 62"/>
          <p:cNvSpPr txBox="1">
            <a:spLocks noChangeArrowheads="1"/>
          </p:cNvSpPr>
          <p:nvPr/>
        </p:nvSpPr>
        <p:spPr bwMode="auto">
          <a:xfrm>
            <a:off x="914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00" name="Text Box 63"/>
          <p:cNvSpPr txBox="1">
            <a:spLocks noChangeArrowheads="1"/>
          </p:cNvSpPr>
          <p:nvPr/>
        </p:nvSpPr>
        <p:spPr bwMode="auto">
          <a:xfrm>
            <a:off x="13716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01" name="Text Box 64"/>
          <p:cNvSpPr txBox="1">
            <a:spLocks noChangeArrowheads="1"/>
          </p:cNvSpPr>
          <p:nvPr/>
        </p:nvSpPr>
        <p:spPr bwMode="auto">
          <a:xfrm>
            <a:off x="1905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02" name="Text Box 65"/>
          <p:cNvSpPr txBox="1">
            <a:spLocks noChangeArrowheads="1"/>
          </p:cNvSpPr>
          <p:nvPr/>
        </p:nvSpPr>
        <p:spPr bwMode="auto">
          <a:xfrm>
            <a:off x="2438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03" name="Text Box 66"/>
          <p:cNvSpPr txBox="1">
            <a:spLocks noChangeArrowheads="1"/>
          </p:cNvSpPr>
          <p:nvPr/>
        </p:nvSpPr>
        <p:spPr bwMode="auto">
          <a:xfrm>
            <a:off x="3048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04" name="Text Box 67"/>
          <p:cNvSpPr txBox="1">
            <a:spLocks noChangeArrowheads="1"/>
          </p:cNvSpPr>
          <p:nvPr/>
        </p:nvSpPr>
        <p:spPr bwMode="auto">
          <a:xfrm>
            <a:off x="40386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005" name="Text Box 68"/>
          <p:cNvSpPr txBox="1">
            <a:spLocks noChangeArrowheads="1"/>
          </p:cNvSpPr>
          <p:nvPr/>
        </p:nvSpPr>
        <p:spPr bwMode="auto">
          <a:xfrm>
            <a:off x="35052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06" name="Text Box 69"/>
          <p:cNvSpPr txBox="1">
            <a:spLocks noChangeArrowheads="1"/>
          </p:cNvSpPr>
          <p:nvPr/>
        </p:nvSpPr>
        <p:spPr bwMode="auto">
          <a:xfrm>
            <a:off x="64008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007" name="Text Box 70"/>
          <p:cNvSpPr txBox="1">
            <a:spLocks noChangeArrowheads="1"/>
          </p:cNvSpPr>
          <p:nvPr/>
        </p:nvSpPr>
        <p:spPr bwMode="auto">
          <a:xfrm>
            <a:off x="56388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08" name="Text Box 71"/>
          <p:cNvSpPr txBox="1">
            <a:spLocks noChangeArrowheads="1"/>
          </p:cNvSpPr>
          <p:nvPr/>
        </p:nvSpPr>
        <p:spPr bwMode="auto">
          <a:xfrm>
            <a:off x="8153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09" name="Text Box 72"/>
          <p:cNvSpPr txBox="1">
            <a:spLocks noChangeArrowheads="1"/>
          </p:cNvSpPr>
          <p:nvPr/>
        </p:nvSpPr>
        <p:spPr bwMode="auto">
          <a:xfrm>
            <a:off x="5181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10" name="Text Box 73"/>
          <p:cNvSpPr txBox="1">
            <a:spLocks noChangeArrowheads="1"/>
          </p:cNvSpPr>
          <p:nvPr/>
        </p:nvSpPr>
        <p:spPr bwMode="auto">
          <a:xfrm>
            <a:off x="6096000" y="205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11" name="Text Box 74"/>
          <p:cNvSpPr txBox="1">
            <a:spLocks noChangeArrowheads="1"/>
          </p:cNvSpPr>
          <p:nvPr/>
        </p:nvSpPr>
        <p:spPr bwMode="auto">
          <a:xfrm>
            <a:off x="7086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12" name="Text Box 75"/>
          <p:cNvSpPr txBox="1">
            <a:spLocks noChangeArrowheads="1"/>
          </p:cNvSpPr>
          <p:nvPr/>
        </p:nvSpPr>
        <p:spPr bwMode="auto">
          <a:xfrm>
            <a:off x="4876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013" name="Text Box 76"/>
          <p:cNvSpPr txBox="1">
            <a:spLocks noChangeArrowheads="1"/>
          </p:cNvSpPr>
          <p:nvPr/>
        </p:nvSpPr>
        <p:spPr bwMode="auto">
          <a:xfrm>
            <a:off x="7924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14" name="Line 77"/>
          <p:cNvSpPr>
            <a:spLocks noChangeShapeType="1"/>
          </p:cNvSpPr>
          <p:nvPr/>
        </p:nvSpPr>
        <p:spPr bwMode="auto">
          <a:xfrm flipV="1">
            <a:off x="5935663" y="35893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5" name="Line 78"/>
          <p:cNvSpPr>
            <a:spLocks noChangeShapeType="1"/>
          </p:cNvSpPr>
          <p:nvPr/>
        </p:nvSpPr>
        <p:spPr bwMode="auto">
          <a:xfrm>
            <a:off x="6797675" y="35893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6" name="Line 79"/>
          <p:cNvSpPr>
            <a:spLocks noChangeShapeType="1"/>
          </p:cNvSpPr>
          <p:nvPr/>
        </p:nvSpPr>
        <p:spPr bwMode="auto">
          <a:xfrm flipH="1">
            <a:off x="5441950" y="40544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7" name="Line 80"/>
          <p:cNvSpPr>
            <a:spLocks noChangeShapeType="1"/>
          </p:cNvSpPr>
          <p:nvPr/>
        </p:nvSpPr>
        <p:spPr bwMode="auto">
          <a:xfrm>
            <a:off x="5935663" y="40973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8" name="Line 81"/>
          <p:cNvSpPr>
            <a:spLocks noChangeShapeType="1"/>
          </p:cNvSpPr>
          <p:nvPr/>
        </p:nvSpPr>
        <p:spPr bwMode="auto">
          <a:xfrm flipH="1">
            <a:off x="5195888" y="46894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9" name="Line 82"/>
          <p:cNvSpPr>
            <a:spLocks noChangeShapeType="1"/>
          </p:cNvSpPr>
          <p:nvPr/>
        </p:nvSpPr>
        <p:spPr bwMode="auto">
          <a:xfrm>
            <a:off x="7783513" y="40544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20" name="Line 83"/>
          <p:cNvSpPr>
            <a:spLocks noChangeShapeType="1"/>
          </p:cNvSpPr>
          <p:nvPr/>
        </p:nvSpPr>
        <p:spPr bwMode="auto">
          <a:xfrm flipH="1">
            <a:off x="7373938" y="40544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21" name="Oval 84"/>
          <p:cNvSpPr>
            <a:spLocks noChangeArrowheads="1"/>
          </p:cNvSpPr>
          <p:nvPr/>
        </p:nvSpPr>
        <p:spPr bwMode="auto">
          <a:xfrm>
            <a:off x="6634163" y="34623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2" name="Oval 85"/>
          <p:cNvSpPr>
            <a:spLocks noChangeArrowheads="1"/>
          </p:cNvSpPr>
          <p:nvPr/>
        </p:nvSpPr>
        <p:spPr bwMode="auto">
          <a:xfrm>
            <a:off x="5770563" y="3927475"/>
            <a:ext cx="287337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3" name="Oval 86"/>
          <p:cNvSpPr>
            <a:spLocks noChangeArrowheads="1"/>
          </p:cNvSpPr>
          <p:nvPr/>
        </p:nvSpPr>
        <p:spPr bwMode="auto">
          <a:xfrm>
            <a:off x="7620000" y="38862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4" name="Oval 87"/>
          <p:cNvSpPr>
            <a:spLocks noChangeArrowheads="1"/>
          </p:cNvSpPr>
          <p:nvPr/>
        </p:nvSpPr>
        <p:spPr bwMode="auto">
          <a:xfrm>
            <a:off x="5276850" y="45212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5" name="Oval 88"/>
          <p:cNvSpPr>
            <a:spLocks noChangeArrowheads="1"/>
          </p:cNvSpPr>
          <p:nvPr/>
        </p:nvSpPr>
        <p:spPr bwMode="auto">
          <a:xfrm>
            <a:off x="6305550" y="45212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6" name="Oval 89"/>
          <p:cNvSpPr>
            <a:spLocks noChangeArrowheads="1"/>
          </p:cNvSpPr>
          <p:nvPr/>
        </p:nvSpPr>
        <p:spPr bwMode="auto">
          <a:xfrm>
            <a:off x="7208838" y="44783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7" name="Oval 90"/>
          <p:cNvSpPr>
            <a:spLocks noChangeArrowheads="1"/>
          </p:cNvSpPr>
          <p:nvPr/>
        </p:nvSpPr>
        <p:spPr bwMode="auto">
          <a:xfrm>
            <a:off x="8153400" y="44783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8" name="Oval 91"/>
          <p:cNvSpPr>
            <a:spLocks noChangeArrowheads="1"/>
          </p:cNvSpPr>
          <p:nvPr/>
        </p:nvSpPr>
        <p:spPr bwMode="auto">
          <a:xfrm>
            <a:off x="5030788" y="51133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9" name="Text Box 92"/>
          <p:cNvSpPr txBox="1">
            <a:spLocks noChangeArrowheads="1"/>
          </p:cNvSpPr>
          <p:nvPr/>
        </p:nvSpPr>
        <p:spPr bwMode="auto">
          <a:xfrm>
            <a:off x="6248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030" name="Text Box 93"/>
          <p:cNvSpPr txBox="1">
            <a:spLocks noChangeArrowheads="1"/>
          </p:cNvSpPr>
          <p:nvPr/>
        </p:nvSpPr>
        <p:spPr bwMode="auto">
          <a:xfrm>
            <a:off x="54864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31" name="Text Box 94"/>
          <p:cNvSpPr txBox="1">
            <a:spLocks noChangeArrowheads="1"/>
          </p:cNvSpPr>
          <p:nvPr/>
        </p:nvSpPr>
        <p:spPr bwMode="auto">
          <a:xfrm>
            <a:off x="80010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32" name="Text Box 95"/>
          <p:cNvSpPr txBox="1">
            <a:spLocks noChangeArrowheads="1"/>
          </p:cNvSpPr>
          <p:nvPr/>
        </p:nvSpPr>
        <p:spPr bwMode="auto">
          <a:xfrm>
            <a:off x="5029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33" name="Text Box 96"/>
          <p:cNvSpPr txBox="1">
            <a:spLocks noChangeArrowheads="1"/>
          </p:cNvSpPr>
          <p:nvPr/>
        </p:nvSpPr>
        <p:spPr bwMode="auto">
          <a:xfrm>
            <a:off x="59436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34" name="Text Box 97"/>
          <p:cNvSpPr txBox="1">
            <a:spLocks noChangeArrowheads="1"/>
          </p:cNvSpPr>
          <p:nvPr/>
        </p:nvSpPr>
        <p:spPr bwMode="auto">
          <a:xfrm>
            <a:off x="6934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35" name="Text Box 98"/>
          <p:cNvSpPr txBox="1">
            <a:spLocks noChangeArrowheads="1"/>
          </p:cNvSpPr>
          <p:nvPr/>
        </p:nvSpPr>
        <p:spPr bwMode="auto">
          <a:xfrm>
            <a:off x="77724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36" name="Text Box 99"/>
          <p:cNvSpPr txBox="1">
            <a:spLocks noChangeArrowheads="1"/>
          </p:cNvSpPr>
          <p:nvPr/>
        </p:nvSpPr>
        <p:spPr bwMode="auto">
          <a:xfrm>
            <a:off x="48006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01DF8-9B97-4B8A-8F10-A09B26EA6E35}" type="slidenum">
              <a:rPr lang="en-US" altLang="ja-JP" smtClean="0"/>
              <a:pPr/>
              <a:t>146</a:t>
            </a:fld>
            <a:endParaRPr lang="en-US" altLang="ja-JP" smtClean="0"/>
          </a:p>
        </p:txBody>
      </p:sp>
      <p:sp>
        <p:nvSpPr>
          <p:cNvPr id="168963" name="Line 2"/>
          <p:cNvSpPr>
            <a:spLocks noChangeShapeType="1"/>
          </p:cNvSpPr>
          <p:nvPr/>
        </p:nvSpPr>
        <p:spPr bwMode="auto">
          <a:xfrm>
            <a:off x="48006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64" name="Line 3"/>
          <p:cNvSpPr>
            <a:spLocks noChangeShapeType="1"/>
          </p:cNvSpPr>
          <p:nvPr/>
        </p:nvSpPr>
        <p:spPr bwMode="auto">
          <a:xfrm flipV="1">
            <a:off x="6083300" y="6604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5" name="Line 4"/>
          <p:cNvSpPr>
            <a:spLocks noChangeShapeType="1"/>
          </p:cNvSpPr>
          <p:nvPr/>
        </p:nvSpPr>
        <p:spPr bwMode="auto">
          <a:xfrm>
            <a:off x="6945313" y="6604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6" name="Line 5"/>
          <p:cNvSpPr>
            <a:spLocks noChangeShapeType="1"/>
          </p:cNvSpPr>
          <p:nvPr/>
        </p:nvSpPr>
        <p:spPr bwMode="auto">
          <a:xfrm flipH="1">
            <a:off x="5589588" y="1125538"/>
            <a:ext cx="411162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7" name="Line 6"/>
          <p:cNvSpPr>
            <a:spLocks noChangeShapeType="1"/>
          </p:cNvSpPr>
          <p:nvPr/>
        </p:nvSpPr>
        <p:spPr bwMode="auto">
          <a:xfrm>
            <a:off x="6083300" y="1168400"/>
            <a:ext cx="492125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8" name="Line 7"/>
          <p:cNvSpPr>
            <a:spLocks noChangeShapeType="1"/>
          </p:cNvSpPr>
          <p:nvPr/>
        </p:nvSpPr>
        <p:spPr bwMode="auto">
          <a:xfrm flipH="1">
            <a:off x="5343525" y="1760538"/>
            <a:ext cx="204788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9" name="Line 8"/>
          <p:cNvSpPr>
            <a:spLocks noChangeShapeType="1"/>
          </p:cNvSpPr>
          <p:nvPr/>
        </p:nvSpPr>
        <p:spPr bwMode="auto">
          <a:xfrm>
            <a:off x="7931150" y="1125538"/>
            <a:ext cx="49371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70" name="Line 9"/>
          <p:cNvSpPr>
            <a:spLocks noChangeShapeType="1"/>
          </p:cNvSpPr>
          <p:nvPr/>
        </p:nvSpPr>
        <p:spPr bwMode="auto">
          <a:xfrm flipH="1">
            <a:off x="7521575" y="1125538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71" name="Oval 10"/>
          <p:cNvSpPr>
            <a:spLocks noChangeArrowheads="1"/>
          </p:cNvSpPr>
          <p:nvPr/>
        </p:nvSpPr>
        <p:spPr bwMode="auto">
          <a:xfrm>
            <a:off x="6781800" y="5334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2" name="Oval 11"/>
          <p:cNvSpPr>
            <a:spLocks noChangeArrowheads="1"/>
          </p:cNvSpPr>
          <p:nvPr/>
        </p:nvSpPr>
        <p:spPr bwMode="auto">
          <a:xfrm>
            <a:off x="5918200" y="998538"/>
            <a:ext cx="287338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3" name="Oval 12"/>
          <p:cNvSpPr>
            <a:spLocks noChangeArrowheads="1"/>
          </p:cNvSpPr>
          <p:nvPr/>
        </p:nvSpPr>
        <p:spPr bwMode="auto">
          <a:xfrm>
            <a:off x="7767638" y="9572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4" name="Oval 13"/>
          <p:cNvSpPr>
            <a:spLocks noChangeArrowheads="1"/>
          </p:cNvSpPr>
          <p:nvPr/>
        </p:nvSpPr>
        <p:spPr bwMode="auto">
          <a:xfrm>
            <a:off x="5424488" y="15922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5" name="Oval 14"/>
          <p:cNvSpPr>
            <a:spLocks noChangeArrowheads="1"/>
          </p:cNvSpPr>
          <p:nvPr/>
        </p:nvSpPr>
        <p:spPr bwMode="auto">
          <a:xfrm>
            <a:off x="6453188" y="15922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6" name="Oval 15"/>
          <p:cNvSpPr>
            <a:spLocks noChangeArrowheads="1"/>
          </p:cNvSpPr>
          <p:nvPr/>
        </p:nvSpPr>
        <p:spPr bwMode="auto">
          <a:xfrm>
            <a:off x="7356475" y="1549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7" name="Oval 16"/>
          <p:cNvSpPr>
            <a:spLocks noChangeArrowheads="1"/>
          </p:cNvSpPr>
          <p:nvPr/>
        </p:nvSpPr>
        <p:spPr bwMode="auto">
          <a:xfrm>
            <a:off x="8301038" y="15494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8" name="Oval 17"/>
          <p:cNvSpPr>
            <a:spLocks noChangeArrowheads="1"/>
          </p:cNvSpPr>
          <p:nvPr/>
        </p:nvSpPr>
        <p:spPr bwMode="auto">
          <a:xfrm>
            <a:off x="5178425" y="2184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9" name="Text Box 18"/>
          <p:cNvSpPr txBox="1">
            <a:spLocks noChangeArrowheads="1"/>
          </p:cNvSpPr>
          <p:nvPr/>
        </p:nvSpPr>
        <p:spPr bwMode="auto">
          <a:xfrm>
            <a:off x="6396038" y="347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980" name="Text Box 19"/>
          <p:cNvSpPr txBox="1">
            <a:spLocks noChangeArrowheads="1"/>
          </p:cNvSpPr>
          <p:nvPr/>
        </p:nvSpPr>
        <p:spPr bwMode="auto">
          <a:xfrm>
            <a:off x="5634038" y="881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981" name="Text Box 20"/>
          <p:cNvSpPr txBox="1">
            <a:spLocks noChangeArrowheads="1"/>
          </p:cNvSpPr>
          <p:nvPr/>
        </p:nvSpPr>
        <p:spPr bwMode="auto">
          <a:xfrm>
            <a:off x="8148638" y="881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982" name="Text Box 21"/>
          <p:cNvSpPr txBox="1">
            <a:spLocks noChangeArrowheads="1"/>
          </p:cNvSpPr>
          <p:nvPr/>
        </p:nvSpPr>
        <p:spPr bwMode="auto">
          <a:xfrm>
            <a:off x="5176838" y="1414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983" name="Text Box 22"/>
          <p:cNvSpPr txBox="1">
            <a:spLocks noChangeArrowheads="1"/>
          </p:cNvSpPr>
          <p:nvPr/>
        </p:nvSpPr>
        <p:spPr bwMode="auto">
          <a:xfrm>
            <a:off x="6091238" y="1490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984" name="Text Box 23"/>
          <p:cNvSpPr txBox="1">
            <a:spLocks noChangeArrowheads="1"/>
          </p:cNvSpPr>
          <p:nvPr/>
        </p:nvSpPr>
        <p:spPr bwMode="auto">
          <a:xfrm>
            <a:off x="7081838" y="1338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985" name="Text Box 24"/>
          <p:cNvSpPr txBox="1">
            <a:spLocks noChangeArrowheads="1"/>
          </p:cNvSpPr>
          <p:nvPr/>
        </p:nvSpPr>
        <p:spPr bwMode="auto">
          <a:xfrm>
            <a:off x="7920038" y="1414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986" name="Text Box 25"/>
          <p:cNvSpPr txBox="1">
            <a:spLocks noChangeArrowheads="1"/>
          </p:cNvSpPr>
          <p:nvPr/>
        </p:nvSpPr>
        <p:spPr bwMode="auto">
          <a:xfrm>
            <a:off x="4800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987" name="Rectangle 26"/>
          <p:cNvSpPr>
            <a:spLocks noChangeArrowheads="1"/>
          </p:cNvSpPr>
          <p:nvPr/>
        </p:nvSpPr>
        <p:spPr bwMode="auto">
          <a:xfrm>
            <a:off x="381000" y="83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88" name="Rectangle 27"/>
          <p:cNvSpPr>
            <a:spLocks noChangeArrowheads="1"/>
          </p:cNvSpPr>
          <p:nvPr/>
        </p:nvSpPr>
        <p:spPr bwMode="auto">
          <a:xfrm>
            <a:off x="914400" y="83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89" name="Rectangle 28"/>
          <p:cNvSpPr>
            <a:spLocks noChangeArrowheads="1"/>
          </p:cNvSpPr>
          <p:nvPr/>
        </p:nvSpPr>
        <p:spPr bwMode="auto">
          <a:xfrm>
            <a:off x="14478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0" name="Rectangle 29"/>
          <p:cNvSpPr>
            <a:spLocks noChangeArrowheads="1"/>
          </p:cNvSpPr>
          <p:nvPr/>
        </p:nvSpPr>
        <p:spPr bwMode="auto">
          <a:xfrm>
            <a:off x="19812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1" name="Rectangle 30"/>
          <p:cNvSpPr>
            <a:spLocks noChangeArrowheads="1"/>
          </p:cNvSpPr>
          <p:nvPr/>
        </p:nvSpPr>
        <p:spPr bwMode="auto">
          <a:xfrm>
            <a:off x="25146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2" name="Rectangle 31"/>
          <p:cNvSpPr>
            <a:spLocks noChangeArrowheads="1"/>
          </p:cNvSpPr>
          <p:nvPr/>
        </p:nvSpPr>
        <p:spPr bwMode="auto">
          <a:xfrm>
            <a:off x="30480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3" name="Rectangle 32"/>
          <p:cNvSpPr>
            <a:spLocks noChangeArrowheads="1"/>
          </p:cNvSpPr>
          <p:nvPr/>
        </p:nvSpPr>
        <p:spPr bwMode="auto">
          <a:xfrm>
            <a:off x="35814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4" name="Rectangle 33"/>
          <p:cNvSpPr>
            <a:spLocks noChangeArrowheads="1"/>
          </p:cNvSpPr>
          <p:nvPr/>
        </p:nvSpPr>
        <p:spPr bwMode="auto">
          <a:xfrm>
            <a:off x="41148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5" name="Text Box 34"/>
          <p:cNvSpPr txBox="1">
            <a:spLocks noChangeArrowheads="1"/>
          </p:cNvSpPr>
          <p:nvPr/>
        </p:nvSpPr>
        <p:spPr bwMode="auto">
          <a:xfrm>
            <a:off x="4572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8996" name="Text Box 35"/>
          <p:cNvSpPr txBox="1">
            <a:spLocks noChangeArrowheads="1"/>
          </p:cNvSpPr>
          <p:nvPr/>
        </p:nvSpPr>
        <p:spPr bwMode="auto">
          <a:xfrm>
            <a:off x="9906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8997" name="Text Box 36"/>
          <p:cNvSpPr txBox="1">
            <a:spLocks noChangeArrowheads="1"/>
          </p:cNvSpPr>
          <p:nvPr/>
        </p:nvSpPr>
        <p:spPr bwMode="auto">
          <a:xfrm>
            <a:off x="31242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8998" name="Text Box 37"/>
          <p:cNvSpPr txBox="1">
            <a:spLocks noChangeArrowheads="1"/>
          </p:cNvSpPr>
          <p:nvPr/>
        </p:nvSpPr>
        <p:spPr bwMode="auto">
          <a:xfrm>
            <a:off x="41910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8999" name="Text Box 38"/>
          <p:cNvSpPr txBox="1">
            <a:spLocks noChangeArrowheads="1"/>
          </p:cNvSpPr>
          <p:nvPr/>
        </p:nvSpPr>
        <p:spPr bwMode="auto">
          <a:xfrm>
            <a:off x="2590800" y="9144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9000" name="Text Box 39"/>
          <p:cNvSpPr txBox="1">
            <a:spLocks noChangeArrowheads="1"/>
          </p:cNvSpPr>
          <p:nvPr/>
        </p:nvSpPr>
        <p:spPr bwMode="auto">
          <a:xfrm>
            <a:off x="1524000" y="914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9001" name="Text Box 40"/>
          <p:cNvSpPr txBox="1">
            <a:spLocks noChangeArrowheads="1"/>
          </p:cNvSpPr>
          <p:nvPr/>
        </p:nvSpPr>
        <p:spPr bwMode="auto">
          <a:xfrm>
            <a:off x="3733800" y="9144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9002" name="Text Box 41"/>
          <p:cNvSpPr txBox="1">
            <a:spLocks noChangeArrowheads="1"/>
          </p:cNvSpPr>
          <p:nvPr/>
        </p:nvSpPr>
        <p:spPr bwMode="auto">
          <a:xfrm>
            <a:off x="2057400" y="9144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9003" name="Line 42"/>
          <p:cNvSpPr>
            <a:spLocks noChangeShapeType="1"/>
          </p:cNvSpPr>
          <p:nvPr/>
        </p:nvSpPr>
        <p:spPr bwMode="auto">
          <a:xfrm>
            <a:off x="381000" y="83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04" name="Text Box 43"/>
          <p:cNvSpPr txBox="1">
            <a:spLocks noChangeArrowheads="1"/>
          </p:cNvSpPr>
          <p:nvPr/>
        </p:nvSpPr>
        <p:spPr bwMode="auto">
          <a:xfrm>
            <a:off x="5334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05" name="Text Box 44"/>
          <p:cNvSpPr txBox="1">
            <a:spLocks noChangeArrowheads="1"/>
          </p:cNvSpPr>
          <p:nvPr/>
        </p:nvSpPr>
        <p:spPr bwMode="auto">
          <a:xfrm>
            <a:off x="1066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06" name="Text Box 45"/>
          <p:cNvSpPr txBox="1">
            <a:spLocks noChangeArrowheads="1"/>
          </p:cNvSpPr>
          <p:nvPr/>
        </p:nvSpPr>
        <p:spPr bwMode="auto">
          <a:xfrm>
            <a:off x="1524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07" name="Text Box 46"/>
          <p:cNvSpPr txBox="1">
            <a:spLocks noChangeArrowheads="1"/>
          </p:cNvSpPr>
          <p:nvPr/>
        </p:nvSpPr>
        <p:spPr bwMode="auto">
          <a:xfrm>
            <a:off x="2057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08" name="Text Box 47"/>
          <p:cNvSpPr txBox="1">
            <a:spLocks noChangeArrowheads="1"/>
          </p:cNvSpPr>
          <p:nvPr/>
        </p:nvSpPr>
        <p:spPr bwMode="auto">
          <a:xfrm>
            <a:off x="2590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09" name="Text Box 48"/>
          <p:cNvSpPr txBox="1">
            <a:spLocks noChangeArrowheads="1"/>
          </p:cNvSpPr>
          <p:nvPr/>
        </p:nvSpPr>
        <p:spPr bwMode="auto">
          <a:xfrm>
            <a:off x="3200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10" name="Text Box 49"/>
          <p:cNvSpPr txBox="1">
            <a:spLocks noChangeArrowheads="1"/>
          </p:cNvSpPr>
          <p:nvPr/>
        </p:nvSpPr>
        <p:spPr bwMode="auto">
          <a:xfrm>
            <a:off x="4191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9011" name="Text Box 50"/>
          <p:cNvSpPr txBox="1">
            <a:spLocks noChangeArrowheads="1"/>
          </p:cNvSpPr>
          <p:nvPr/>
        </p:nvSpPr>
        <p:spPr bwMode="auto">
          <a:xfrm>
            <a:off x="3657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12" name="Rectangle 51"/>
          <p:cNvSpPr>
            <a:spLocks noChangeArrowheads="1"/>
          </p:cNvSpPr>
          <p:nvPr/>
        </p:nvSpPr>
        <p:spPr bwMode="auto">
          <a:xfrm>
            <a:off x="3048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3" name="Rectangle 52"/>
          <p:cNvSpPr>
            <a:spLocks noChangeArrowheads="1"/>
          </p:cNvSpPr>
          <p:nvPr/>
        </p:nvSpPr>
        <p:spPr bwMode="auto">
          <a:xfrm>
            <a:off x="8382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4" name="Rectangle 53"/>
          <p:cNvSpPr>
            <a:spLocks noChangeArrowheads="1"/>
          </p:cNvSpPr>
          <p:nvPr/>
        </p:nvSpPr>
        <p:spPr bwMode="auto">
          <a:xfrm>
            <a:off x="13716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5" name="Rectangle 54"/>
          <p:cNvSpPr>
            <a:spLocks noChangeArrowheads="1"/>
          </p:cNvSpPr>
          <p:nvPr/>
        </p:nvSpPr>
        <p:spPr bwMode="auto">
          <a:xfrm>
            <a:off x="19050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6" name="Rectangle 55"/>
          <p:cNvSpPr>
            <a:spLocks noChangeArrowheads="1"/>
          </p:cNvSpPr>
          <p:nvPr/>
        </p:nvSpPr>
        <p:spPr bwMode="auto">
          <a:xfrm>
            <a:off x="24384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7" name="Rectangle 56"/>
          <p:cNvSpPr>
            <a:spLocks noChangeArrowheads="1"/>
          </p:cNvSpPr>
          <p:nvPr/>
        </p:nvSpPr>
        <p:spPr bwMode="auto">
          <a:xfrm>
            <a:off x="29718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8" name="Rectangle 57"/>
          <p:cNvSpPr>
            <a:spLocks noChangeArrowheads="1"/>
          </p:cNvSpPr>
          <p:nvPr/>
        </p:nvSpPr>
        <p:spPr bwMode="auto">
          <a:xfrm>
            <a:off x="35052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9" name="Rectangle 58"/>
          <p:cNvSpPr>
            <a:spLocks noChangeArrowheads="1"/>
          </p:cNvSpPr>
          <p:nvPr/>
        </p:nvSpPr>
        <p:spPr bwMode="auto">
          <a:xfrm>
            <a:off x="40386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20" name="Text Box 59"/>
          <p:cNvSpPr txBox="1">
            <a:spLocks noChangeArrowheads="1"/>
          </p:cNvSpPr>
          <p:nvPr/>
        </p:nvSpPr>
        <p:spPr bwMode="auto">
          <a:xfrm>
            <a:off x="3810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9021" name="Text Box 60"/>
          <p:cNvSpPr txBox="1">
            <a:spLocks noChangeArrowheads="1"/>
          </p:cNvSpPr>
          <p:nvPr/>
        </p:nvSpPr>
        <p:spPr bwMode="auto">
          <a:xfrm>
            <a:off x="25146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9022" name="Text Box 61"/>
          <p:cNvSpPr txBox="1">
            <a:spLocks noChangeArrowheads="1"/>
          </p:cNvSpPr>
          <p:nvPr/>
        </p:nvSpPr>
        <p:spPr bwMode="auto">
          <a:xfrm>
            <a:off x="30480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9023" name="Text Box 62"/>
          <p:cNvSpPr txBox="1">
            <a:spLocks noChangeArrowheads="1"/>
          </p:cNvSpPr>
          <p:nvPr/>
        </p:nvSpPr>
        <p:spPr bwMode="auto">
          <a:xfrm>
            <a:off x="41148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9024" name="Text Box 63"/>
          <p:cNvSpPr txBox="1">
            <a:spLocks noChangeArrowheads="1"/>
          </p:cNvSpPr>
          <p:nvPr/>
        </p:nvSpPr>
        <p:spPr bwMode="auto">
          <a:xfrm>
            <a:off x="9144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9025" name="Text Box 64"/>
          <p:cNvSpPr txBox="1">
            <a:spLocks noChangeArrowheads="1"/>
          </p:cNvSpPr>
          <p:nvPr/>
        </p:nvSpPr>
        <p:spPr bwMode="auto">
          <a:xfrm>
            <a:off x="144780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9026" name="Text Box 65"/>
          <p:cNvSpPr txBox="1">
            <a:spLocks noChangeArrowheads="1"/>
          </p:cNvSpPr>
          <p:nvPr/>
        </p:nvSpPr>
        <p:spPr bwMode="auto">
          <a:xfrm>
            <a:off x="3657600" y="37338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9027" name="Text Box 66"/>
          <p:cNvSpPr txBox="1">
            <a:spLocks noChangeArrowheads="1"/>
          </p:cNvSpPr>
          <p:nvPr/>
        </p:nvSpPr>
        <p:spPr bwMode="auto">
          <a:xfrm>
            <a:off x="1981200" y="37338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9028" name="Line 67"/>
          <p:cNvSpPr>
            <a:spLocks noChangeShapeType="1"/>
          </p:cNvSpPr>
          <p:nvPr/>
        </p:nvSpPr>
        <p:spPr bwMode="auto">
          <a:xfrm>
            <a:off x="304800" y="3657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29" name="Text Box 68"/>
          <p:cNvSpPr txBox="1">
            <a:spLocks noChangeArrowheads="1"/>
          </p:cNvSpPr>
          <p:nvPr/>
        </p:nvSpPr>
        <p:spPr bwMode="auto">
          <a:xfrm>
            <a:off x="4572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30" name="Text Box 69"/>
          <p:cNvSpPr txBox="1">
            <a:spLocks noChangeArrowheads="1"/>
          </p:cNvSpPr>
          <p:nvPr/>
        </p:nvSpPr>
        <p:spPr bwMode="auto">
          <a:xfrm>
            <a:off x="990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31" name="Text Box 70"/>
          <p:cNvSpPr txBox="1">
            <a:spLocks noChangeArrowheads="1"/>
          </p:cNvSpPr>
          <p:nvPr/>
        </p:nvSpPr>
        <p:spPr bwMode="auto">
          <a:xfrm>
            <a:off x="1447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32" name="Text Box 71"/>
          <p:cNvSpPr txBox="1">
            <a:spLocks noChangeArrowheads="1"/>
          </p:cNvSpPr>
          <p:nvPr/>
        </p:nvSpPr>
        <p:spPr bwMode="auto">
          <a:xfrm>
            <a:off x="1981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33" name="Text Box 72"/>
          <p:cNvSpPr txBox="1">
            <a:spLocks noChangeArrowheads="1"/>
          </p:cNvSpPr>
          <p:nvPr/>
        </p:nvSpPr>
        <p:spPr bwMode="auto">
          <a:xfrm>
            <a:off x="2514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34" name="Text Box 73"/>
          <p:cNvSpPr txBox="1">
            <a:spLocks noChangeArrowheads="1"/>
          </p:cNvSpPr>
          <p:nvPr/>
        </p:nvSpPr>
        <p:spPr bwMode="auto">
          <a:xfrm>
            <a:off x="3124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35" name="Text Box 74"/>
          <p:cNvSpPr txBox="1">
            <a:spLocks noChangeArrowheads="1"/>
          </p:cNvSpPr>
          <p:nvPr/>
        </p:nvSpPr>
        <p:spPr bwMode="auto">
          <a:xfrm>
            <a:off x="411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9036" name="Text Box 75"/>
          <p:cNvSpPr txBox="1">
            <a:spLocks noChangeArrowheads="1"/>
          </p:cNvSpPr>
          <p:nvPr/>
        </p:nvSpPr>
        <p:spPr bwMode="auto">
          <a:xfrm>
            <a:off x="3581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37" name="Line 76"/>
          <p:cNvSpPr>
            <a:spLocks noChangeShapeType="1"/>
          </p:cNvSpPr>
          <p:nvPr/>
        </p:nvSpPr>
        <p:spPr bwMode="auto">
          <a:xfrm flipV="1">
            <a:off x="6235700" y="31750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38" name="Line 77"/>
          <p:cNvSpPr>
            <a:spLocks noChangeShapeType="1"/>
          </p:cNvSpPr>
          <p:nvPr/>
        </p:nvSpPr>
        <p:spPr bwMode="auto">
          <a:xfrm>
            <a:off x="7097713" y="31750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39" name="Line 78"/>
          <p:cNvSpPr>
            <a:spLocks noChangeShapeType="1"/>
          </p:cNvSpPr>
          <p:nvPr/>
        </p:nvSpPr>
        <p:spPr bwMode="auto">
          <a:xfrm flipH="1">
            <a:off x="5741988" y="3640138"/>
            <a:ext cx="411162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0" name="Line 79"/>
          <p:cNvSpPr>
            <a:spLocks noChangeShapeType="1"/>
          </p:cNvSpPr>
          <p:nvPr/>
        </p:nvSpPr>
        <p:spPr bwMode="auto">
          <a:xfrm>
            <a:off x="6235700" y="3683000"/>
            <a:ext cx="4921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1" name="Line 80"/>
          <p:cNvSpPr>
            <a:spLocks noChangeShapeType="1"/>
          </p:cNvSpPr>
          <p:nvPr/>
        </p:nvSpPr>
        <p:spPr bwMode="auto">
          <a:xfrm flipH="1">
            <a:off x="5495925" y="4275138"/>
            <a:ext cx="204788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2" name="Line 81"/>
          <p:cNvSpPr>
            <a:spLocks noChangeShapeType="1"/>
          </p:cNvSpPr>
          <p:nvPr/>
        </p:nvSpPr>
        <p:spPr bwMode="auto">
          <a:xfrm>
            <a:off x="8083550" y="3640138"/>
            <a:ext cx="49371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3" name="Line 82"/>
          <p:cNvSpPr>
            <a:spLocks noChangeShapeType="1"/>
          </p:cNvSpPr>
          <p:nvPr/>
        </p:nvSpPr>
        <p:spPr bwMode="auto">
          <a:xfrm flipH="1">
            <a:off x="7673975" y="3640138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4" name="Oval 83"/>
          <p:cNvSpPr>
            <a:spLocks noChangeArrowheads="1"/>
          </p:cNvSpPr>
          <p:nvPr/>
        </p:nvSpPr>
        <p:spPr bwMode="auto">
          <a:xfrm>
            <a:off x="6934200" y="3048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5" name="Oval 84"/>
          <p:cNvSpPr>
            <a:spLocks noChangeArrowheads="1"/>
          </p:cNvSpPr>
          <p:nvPr/>
        </p:nvSpPr>
        <p:spPr bwMode="auto">
          <a:xfrm>
            <a:off x="6070600" y="3513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6" name="Oval 85"/>
          <p:cNvSpPr>
            <a:spLocks noChangeArrowheads="1"/>
          </p:cNvSpPr>
          <p:nvPr/>
        </p:nvSpPr>
        <p:spPr bwMode="auto">
          <a:xfrm>
            <a:off x="7920038" y="3471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7" name="Oval 86"/>
          <p:cNvSpPr>
            <a:spLocks noChangeArrowheads="1"/>
          </p:cNvSpPr>
          <p:nvPr/>
        </p:nvSpPr>
        <p:spPr bwMode="auto">
          <a:xfrm>
            <a:off x="5576888" y="41068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8" name="Oval 87"/>
          <p:cNvSpPr>
            <a:spLocks noChangeArrowheads="1"/>
          </p:cNvSpPr>
          <p:nvPr/>
        </p:nvSpPr>
        <p:spPr bwMode="auto">
          <a:xfrm>
            <a:off x="6605588" y="4106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9" name="Oval 88"/>
          <p:cNvSpPr>
            <a:spLocks noChangeArrowheads="1"/>
          </p:cNvSpPr>
          <p:nvPr/>
        </p:nvSpPr>
        <p:spPr bwMode="auto">
          <a:xfrm>
            <a:off x="7508875" y="4064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0" name="Oval 89"/>
          <p:cNvSpPr>
            <a:spLocks noChangeArrowheads="1"/>
          </p:cNvSpPr>
          <p:nvPr/>
        </p:nvSpPr>
        <p:spPr bwMode="auto">
          <a:xfrm>
            <a:off x="8453438" y="4064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1" name="Oval 90"/>
          <p:cNvSpPr>
            <a:spLocks noChangeArrowheads="1"/>
          </p:cNvSpPr>
          <p:nvPr/>
        </p:nvSpPr>
        <p:spPr bwMode="auto">
          <a:xfrm>
            <a:off x="5330825" y="4699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2" name="Text Box 91"/>
          <p:cNvSpPr txBox="1">
            <a:spLocks noChangeArrowheads="1"/>
          </p:cNvSpPr>
          <p:nvPr/>
        </p:nvSpPr>
        <p:spPr bwMode="auto">
          <a:xfrm>
            <a:off x="6548438" y="2862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53" name="Text Box 92"/>
          <p:cNvSpPr txBox="1">
            <a:spLocks noChangeArrowheads="1"/>
          </p:cNvSpPr>
          <p:nvPr/>
        </p:nvSpPr>
        <p:spPr bwMode="auto">
          <a:xfrm>
            <a:off x="5786438" y="3395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54" name="Text Box 93"/>
          <p:cNvSpPr txBox="1">
            <a:spLocks noChangeArrowheads="1"/>
          </p:cNvSpPr>
          <p:nvPr/>
        </p:nvSpPr>
        <p:spPr bwMode="auto">
          <a:xfrm>
            <a:off x="8301038" y="3395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55" name="Text Box 94"/>
          <p:cNvSpPr txBox="1">
            <a:spLocks noChangeArrowheads="1"/>
          </p:cNvSpPr>
          <p:nvPr/>
        </p:nvSpPr>
        <p:spPr bwMode="auto">
          <a:xfrm>
            <a:off x="5329238" y="3929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56" name="Text Box 95"/>
          <p:cNvSpPr txBox="1">
            <a:spLocks noChangeArrowheads="1"/>
          </p:cNvSpPr>
          <p:nvPr/>
        </p:nvSpPr>
        <p:spPr bwMode="auto">
          <a:xfrm>
            <a:off x="6243638" y="4005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57" name="Text Box 96"/>
          <p:cNvSpPr txBox="1">
            <a:spLocks noChangeArrowheads="1"/>
          </p:cNvSpPr>
          <p:nvPr/>
        </p:nvSpPr>
        <p:spPr bwMode="auto">
          <a:xfrm>
            <a:off x="7234238" y="38528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58" name="Text Box 97"/>
          <p:cNvSpPr txBox="1">
            <a:spLocks noChangeArrowheads="1"/>
          </p:cNvSpPr>
          <p:nvPr/>
        </p:nvSpPr>
        <p:spPr bwMode="auto">
          <a:xfrm>
            <a:off x="8072438" y="3929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59" name="Text Box 98"/>
          <p:cNvSpPr txBox="1">
            <a:spLocks noChangeArrowheads="1"/>
          </p:cNvSpPr>
          <p:nvPr/>
        </p:nvSpPr>
        <p:spPr bwMode="auto">
          <a:xfrm>
            <a:off x="49530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DDAE22-ADEF-493D-9A84-268AF7693283}" type="slidenum">
              <a:rPr lang="en-US" altLang="ja-JP" smtClean="0"/>
              <a:pPr/>
              <a:t>147</a:t>
            </a:fld>
            <a:endParaRPr lang="en-US" altLang="ja-JP" smtClean="0"/>
          </a:p>
        </p:txBody>
      </p:sp>
      <p:sp>
        <p:nvSpPr>
          <p:cNvPr id="169987" name="Line 2"/>
          <p:cNvSpPr>
            <a:spLocks noChangeShapeType="1"/>
          </p:cNvSpPr>
          <p:nvPr/>
        </p:nvSpPr>
        <p:spPr bwMode="auto">
          <a:xfrm flipV="1">
            <a:off x="1905000" y="5486400"/>
            <a:ext cx="609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88" name="Line 3"/>
          <p:cNvSpPr>
            <a:spLocks noChangeShapeType="1"/>
          </p:cNvSpPr>
          <p:nvPr/>
        </p:nvSpPr>
        <p:spPr bwMode="auto">
          <a:xfrm flipV="1">
            <a:off x="2514600" y="45720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89" name="Line 4"/>
          <p:cNvSpPr>
            <a:spLocks noChangeShapeType="1"/>
          </p:cNvSpPr>
          <p:nvPr/>
        </p:nvSpPr>
        <p:spPr bwMode="auto">
          <a:xfrm flipV="1">
            <a:off x="3352800" y="3733800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0" name="Line 5"/>
          <p:cNvSpPr>
            <a:spLocks noChangeShapeType="1"/>
          </p:cNvSpPr>
          <p:nvPr/>
        </p:nvSpPr>
        <p:spPr bwMode="auto">
          <a:xfrm>
            <a:off x="4572000" y="3810000"/>
            <a:ext cx="1143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1" name="Line 6"/>
          <p:cNvSpPr>
            <a:spLocks noChangeShapeType="1"/>
          </p:cNvSpPr>
          <p:nvPr/>
        </p:nvSpPr>
        <p:spPr bwMode="auto">
          <a:xfrm flipH="1" flipV="1">
            <a:off x="3276600" y="44958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2" name="Line 7"/>
          <p:cNvSpPr>
            <a:spLocks noChangeShapeType="1"/>
          </p:cNvSpPr>
          <p:nvPr/>
        </p:nvSpPr>
        <p:spPr bwMode="auto">
          <a:xfrm flipV="1">
            <a:off x="5105400" y="45720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3" name="Line 8"/>
          <p:cNvSpPr>
            <a:spLocks noChangeShapeType="1"/>
          </p:cNvSpPr>
          <p:nvPr/>
        </p:nvSpPr>
        <p:spPr bwMode="auto">
          <a:xfrm>
            <a:off x="5791200" y="4495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4" name="Line 9"/>
          <p:cNvSpPr>
            <a:spLocks noChangeShapeType="1"/>
          </p:cNvSpPr>
          <p:nvPr/>
        </p:nvSpPr>
        <p:spPr bwMode="auto">
          <a:xfrm>
            <a:off x="4800600" y="3810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5" name="Rectangle 10"/>
          <p:cNvSpPr>
            <a:spLocks noChangeArrowheads="1"/>
          </p:cNvSpPr>
          <p:nvPr/>
        </p:nvSpPr>
        <p:spPr bwMode="auto">
          <a:xfrm>
            <a:off x="4572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6" name="Rectangle 11"/>
          <p:cNvSpPr>
            <a:spLocks noChangeArrowheads="1"/>
          </p:cNvSpPr>
          <p:nvPr/>
        </p:nvSpPr>
        <p:spPr bwMode="auto">
          <a:xfrm>
            <a:off x="9906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7" name="Rectangle 12"/>
          <p:cNvSpPr>
            <a:spLocks noChangeArrowheads="1"/>
          </p:cNvSpPr>
          <p:nvPr/>
        </p:nvSpPr>
        <p:spPr bwMode="auto">
          <a:xfrm>
            <a:off x="15240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8" name="Rectangle 13"/>
          <p:cNvSpPr>
            <a:spLocks noChangeArrowheads="1"/>
          </p:cNvSpPr>
          <p:nvPr/>
        </p:nvSpPr>
        <p:spPr bwMode="auto">
          <a:xfrm>
            <a:off x="20574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9" name="Rectangle 14"/>
          <p:cNvSpPr>
            <a:spLocks noChangeArrowheads="1"/>
          </p:cNvSpPr>
          <p:nvPr/>
        </p:nvSpPr>
        <p:spPr bwMode="auto">
          <a:xfrm>
            <a:off x="25908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0" name="Rectangle 15"/>
          <p:cNvSpPr>
            <a:spLocks noChangeArrowheads="1"/>
          </p:cNvSpPr>
          <p:nvPr/>
        </p:nvSpPr>
        <p:spPr bwMode="auto">
          <a:xfrm>
            <a:off x="31242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1" name="Rectangle 16"/>
          <p:cNvSpPr>
            <a:spLocks noChangeArrowheads="1"/>
          </p:cNvSpPr>
          <p:nvPr/>
        </p:nvSpPr>
        <p:spPr bwMode="auto">
          <a:xfrm>
            <a:off x="36576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2" name="Rectangle 17"/>
          <p:cNvSpPr>
            <a:spLocks noChangeArrowheads="1"/>
          </p:cNvSpPr>
          <p:nvPr/>
        </p:nvSpPr>
        <p:spPr bwMode="auto">
          <a:xfrm>
            <a:off x="41910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3" name="Text Box 18"/>
          <p:cNvSpPr txBox="1">
            <a:spLocks noChangeArrowheads="1"/>
          </p:cNvSpPr>
          <p:nvPr/>
        </p:nvSpPr>
        <p:spPr bwMode="auto">
          <a:xfrm>
            <a:off x="3733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70004" name="Text Box 19"/>
          <p:cNvSpPr txBox="1">
            <a:spLocks noChangeArrowheads="1"/>
          </p:cNvSpPr>
          <p:nvPr/>
        </p:nvSpPr>
        <p:spPr bwMode="auto">
          <a:xfrm>
            <a:off x="26670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70005" name="Text Box 20"/>
          <p:cNvSpPr txBox="1">
            <a:spLocks noChangeArrowheads="1"/>
          </p:cNvSpPr>
          <p:nvPr/>
        </p:nvSpPr>
        <p:spPr bwMode="auto">
          <a:xfrm>
            <a:off x="32004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70006" name="Text Box 21"/>
          <p:cNvSpPr txBox="1">
            <a:spLocks noChangeArrowheads="1"/>
          </p:cNvSpPr>
          <p:nvPr/>
        </p:nvSpPr>
        <p:spPr bwMode="auto">
          <a:xfrm>
            <a:off x="42672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70007" name="Text Box 22"/>
          <p:cNvSpPr txBox="1">
            <a:spLocks noChangeArrowheads="1"/>
          </p:cNvSpPr>
          <p:nvPr/>
        </p:nvSpPr>
        <p:spPr bwMode="auto">
          <a:xfrm>
            <a:off x="1066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70008" name="Text Box 23"/>
          <p:cNvSpPr txBox="1">
            <a:spLocks noChangeArrowheads="1"/>
          </p:cNvSpPr>
          <p:nvPr/>
        </p:nvSpPr>
        <p:spPr bwMode="auto">
          <a:xfrm>
            <a:off x="457200" y="106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70009" name="Text Box 24"/>
          <p:cNvSpPr txBox="1">
            <a:spLocks noChangeArrowheads="1"/>
          </p:cNvSpPr>
          <p:nvPr/>
        </p:nvSpPr>
        <p:spPr bwMode="auto">
          <a:xfrm>
            <a:off x="1600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70010" name="Text Box 25"/>
          <p:cNvSpPr txBox="1">
            <a:spLocks noChangeArrowheads="1"/>
          </p:cNvSpPr>
          <p:nvPr/>
        </p:nvSpPr>
        <p:spPr bwMode="auto">
          <a:xfrm>
            <a:off x="2133600" y="10668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70011" name="Line 26"/>
          <p:cNvSpPr>
            <a:spLocks noChangeShapeType="1"/>
          </p:cNvSpPr>
          <p:nvPr/>
        </p:nvSpPr>
        <p:spPr bwMode="auto">
          <a:xfrm>
            <a:off x="457200" y="990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12" name="Text Box 27"/>
          <p:cNvSpPr txBox="1">
            <a:spLocks noChangeArrowheads="1"/>
          </p:cNvSpPr>
          <p:nvPr/>
        </p:nvSpPr>
        <p:spPr bwMode="auto">
          <a:xfrm>
            <a:off x="6096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0013" name="Text Box 28"/>
          <p:cNvSpPr txBox="1">
            <a:spLocks noChangeArrowheads="1"/>
          </p:cNvSpPr>
          <p:nvPr/>
        </p:nvSpPr>
        <p:spPr bwMode="auto">
          <a:xfrm>
            <a:off x="1143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0014" name="Text Box 29"/>
          <p:cNvSpPr txBox="1">
            <a:spLocks noChangeArrowheads="1"/>
          </p:cNvSpPr>
          <p:nvPr/>
        </p:nvSpPr>
        <p:spPr bwMode="auto">
          <a:xfrm>
            <a:off x="1600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0015" name="Text Box 30"/>
          <p:cNvSpPr txBox="1">
            <a:spLocks noChangeArrowheads="1"/>
          </p:cNvSpPr>
          <p:nvPr/>
        </p:nvSpPr>
        <p:spPr bwMode="auto">
          <a:xfrm>
            <a:off x="2133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0016" name="Text Box 31"/>
          <p:cNvSpPr txBox="1">
            <a:spLocks noChangeArrowheads="1"/>
          </p:cNvSpPr>
          <p:nvPr/>
        </p:nvSpPr>
        <p:spPr bwMode="auto">
          <a:xfrm>
            <a:off x="2667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0017" name="Text Box 32"/>
          <p:cNvSpPr txBox="1">
            <a:spLocks noChangeArrowheads="1"/>
          </p:cNvSpPr>
          <p:nvPr/>
        </p:nvSpPr>
        <p:spPr bwMode="auto">
          <a:xfrm>
            <a:off x="3276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0018" name="Text Box 33"/>
          <p:cNvSpPr txBox="1">
            <a:spLocks noChangeArrowheads="1"/>
          </p:cNvSpPr>
          <p:nvPr/>
        </p:nvSpPr>
        <p:spPr bwMode="auto">
          <a:xfrm>
            <a:off x="4267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0019" name="Text Box 34"/>
          <p:cNvSpPr txBox="1">
            <a:spLocks noChangeArrowheads="1"/>
          </p:cNvSpPr>
          <p:nvPr/>
        </p:nvSpPr>
        <p:spPr bwMode="auto">
          <a:xfrm>
            <a:off x="37338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0020" name="Line 35"/>
          <p:cNvSpPr>
            <a:spLocks noChangeShapeType="1"/>
          </p:cNvSpPr>
          <p:nvPr/>
        </p:nvSpPr>
        <p:spPr bwMode="auto">
          <a:xfrm flipV="1">
            <a:off x="6030913" y="744538"/>
            <a:ext cx="862012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1" name="Line 36"/>
          <p:cNvSpPr>
            <a:spLocks noChangeShapeType="1"/>
          </p:cNvSpPr>
          <p:nvPr/>
        </p:nvSpPr>
        <p:spPr bwMode="auto">
          <a:xfrm>
            <a:off x="6892925" y="744538"/>
            <a:ext cx="946150" cy="423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2" name="Line 37"/>
          <p:cNvSpPr>
            <a:spLocks noChangeShapeType="1"/>
          </p:cNvSpPr>
          <p:nvPr/>
        </p:nvSpPr>
        <p:spPr bwMode="auto">
          <a:xfrm flipH="1">
            <a:off x="5537200" y="1209675"/>
            <a:ext cx="411163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3" name="Line 38"/>
          <p:cNvSpPr>
            <a:spLocks noChangeShapeType="1"/>
          </p:cNvSpPr>
          <p:nvPr/>
        </p:nvSpPr>
        <p:spPr bwMode="auto">
          <a:xfrm>
            <a:off x="6030913" y="1252538"/>
            <a:ext cx="4921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4" name="Line 39"/>
          <p:cNvSpPr>
            <a:spLocks noChangeShapeType="1"/>
          </p:cNvSpPr>
          <p:nvPr/>
        </p:nvSpPr>
        <p:spPr bwMode="auto">
          <a:xfrm flipH="1">
            <a:off x="5291138" y="18446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5" name="Line 40"/>
          <p:cNvSpPr>
            <a:spLocks noChangeShapeType="1"/>
          </p:cNvSpPr>
          <p:nvPr/>
        </p:nvSpPr>
        <p:spPr bwMode="auto">
          <a:xfrm>
            <a:off x="7878763" y="1209675"/>
            <a:ext cx="49371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6" name="Line 41"/>
          <p:cNvSpPr>
            <a:spLocks noChangeShapeType="1"/>
          </p:cNvSpPr>
          <p:nvPr/>
        </p:nvSpPr>
        <p:spPr bwMode="auto">
          <a:xfrm flipH="1">
            <a:off x="7469188" y="1209675"/>
            <a:ext cx="32861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7" name="Oval 42"/>
          <p:cNvSpPr>
            <a:spLocks noChangeArrowheads="1"/>
          </p:cNvSpPr>
          <p:nvPr/>
        </p:nvSpPr>
        <p:spPr bwMode="auto">
          <a:xfrm>
            <a:off x="6729413" y="617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28" name="Oval 43"/>
          <p:cNvSpPr>
            <a:spLocks noChangeArrowheads="1"/>
          </p:cNvSpPr>
          <p:nvPr/>
        </p:nvSpPr>
        <p:spPr bwMode="auto">
          <a:xfrm>
            <a:off x="5865813" y="1082675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29" name="Oval 44"/>
          <p:cNvSpPr>
            <a:spLocks noChangeArrowheads="1"/>
          </p:cNvSpPr>
          <p:nvPr/>
        </p:nvSpPr>
        <p:spPr bwMode="auto">
          <a:xfrm>
            <a:off x="7715250" y="1041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0" name="Oval 45"/>
          <p:cNvSpPr>
            <a:spLocks noChangeArrowheads="1"/>
          </p:cNvSpPr>
          <p:nvPr/>
        </p:nvSpPr>
        <p:spPr bwMode="auto">
          <a:xfrm>
            <a:off x="5372100" y="16764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1" name="Oval 46"/>
          <p:cNvSpPr>
            <a:spLocks noChangeArrowheads="1"/>
          </p:cNvSpPr>
          <p:nvPr/>
        </p:nvSpPr>
        <p:spPr bwMode="auto">
          <a:xfrm>
            <a:off x="6400800" y="1676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2" name="Oval 47"/>
          <p:cNvSpPr>
            <a:spLocks noChangeArrowheads="1"/>
          </p:cNvSpPr>
          <p:nvPr/>
        </p:nvSpPr>
        <p:spPr bwMode="auto">
          <a:xfrm>
            <a:off x="7304088" y="1633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3" name="Oval 48"/>
          <p:cNvSpPr>
            <a:spLocks noChangeArrowheads="1"/>
          </p:cNvSpPr>
          <p:nvPr/>
        </p:nvSpPr>
        <p:spPr bwMode="auto">
          <a:xfrm>
            <a:off x="8248650" y="16335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4" name="Oval 49"/>
          <p:cNvSpPr>
            <a:spLocks noChangeArrowheads="1"/>
          </p:cNvSpPr>
          <p:nvPr/>
        </p:nvSpPr>
        <p:spPr bwMode="auto">
          <a:xfrm>
            <a:off x="5126038" y="2268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5" name="Text Box 50"/>
          <p:cNvSpPr txBox="1">
            <a:spLocks noChangeArrowheads="1"/>
          </p:cNvSpPr>
          <p:nvPr/>
        </p:nvSpPr>
        <p:spPr bwMode="auto">
          <a:xfrm>
            <a:off x="6343650" y="43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0036" name="Text Box 51"/>
          <p:cNvSpPr txBox="1">
            <a:spLocks noChangeArrowheads="1"/>
          </p:cNvSpPr>
          <p:nvPr/>
        </p:nvSpPr>
        <p:spPr bwMode="auto">
          <a:xfrm>
            <a:off x="5581650" y="96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0037" name="Text Box 52"/>
          <p:cNvSpPr txBox="1">
            <a:spLocks noChangeArrowheads="1"/>
          </p:cNvSpPr>
          <p:nvPr/>
        </p:nvSpPr>
        <p:spPr bwMode="auto">
          <a:xfrm>
            <a:off x="8096250" y="96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0038" name="Text Box 53"/>
          <p:cNvSpPr txBox="1">
            <a:spLocks noChangeArrowheads="1"/>
          </p:cNvSpPr>
          <p:nvPr/>
        </p:nvSpPr>
        <p:spPr bwMode="auto">
          <a:xfrm>
            <a:off x="5124450" y="149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0039" name="Text Box 54"/>
          <p:cNvSpPr txBox="1">
            <a:spLocks noChangeArrowheads="1"/>
          </p:cNvSpPr>
          <p:nvPr/>
        </p:nvSpPr>
        <p:spPr bwMode="auto">
          <a:xfrm>
            <a:off x="6038850" y="157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0040" name="Text Box 55"/>
          <p:cNvSpPr txBox="1">
            <a:spLocks noChangeArrowheads="1"/>
          </p:cNvSpPr>
          <p:nvPr/>
        </p:nvSpPr>
        <p:spPr bwMode="auto">
          <a:xfrm>
            <a:off x="7029450" y="142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0041" name="Text Box 56"/>
          <p:cNvSpPr txBox="1">
            <a:spLocks noChangeArrowheads="1"/>
          </p:cNvSpPr>
          <p:nvPr/>
        </p:nvSpPr>
        <p:spPr bwMode="auto">
          <a:xfrm>
            <a:off x="7867650" y="149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0042" name="Text Box 57"/>
          <p:cNvSpPr txBox="1">
            <a:spLocks noChangeArrowheads="1"/>
          </p:cNvSpPr>
          <p:nvPr/>
        </p:nvSpPr>
        <p:spPr bwMode="auto">
          <a:xfrm>
            <a:off x="54102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0043" name="Oval 58"/>
          <p:cNvSpPr>
            <a:spLocks noChangeArrowheads="1"/>
          </p:cNvSpPr>
          <p:nvPr/>
        </p:nvSpPr>
        <p:spPr bwMode="auto">
          <a:xfrm>
            <a:off x="1600200" y="6172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4" name="Oval 59"/>
          <p:cNvSpPr>
            <a:spLocks noChangeArrowheads="1"/>
          </p:cNvSpPr>
          <p:nvPr/>
        </p:nvSpPr>
        <p:spPr bwMode="auto">
          <a:xfrm>
            <a:off x="22098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5" name="Oval 60"/>
          <p:cNvSpPr>
            <a:spLocks noChangeArrowheads="1"/>
          </p:cNvSpPr>
          <p:nvPr/>
        </p:nvSpPr>
        <p:spPr bwMode="auto">
          <a:xfrm>
            <a:off x="34290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6" name="Oval 61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7" name="Oval 62"/>
          <p:cNvSpPr>
            <a:spLocks noChangeArrowheads="1"/>
          </p:cNvSpPr>
          <p:nvPr/>
        </p:nvSpPr>
        <p:spPr bwMode="auto">
          <a:xfrm>
            <a:off x="59436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8" name="Oval 63"/>
          <p:cNvSpPr>
            <a:spLocks noChangeArrowheads="1"/>
          </p:cNvSpPr>
          <p:nvPr/>
        </p:nvSpPr>
        <p:spPr bwMode="auto">
          <a:xfrm>
            <a:off x="2971800" y="4267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9" name="Oval 64"/>
          <p:cNvSpPr>
            <a:spLocks noChangeArrowheads="1"/>
          </p:cNvSpPr>
          <p:nvPr/>
        </p:nvSpPr>
        <p:spPr bwMode="auto">
          <a:xfrm>
            <a:off x="5334000" y="4191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50" name="Oval 65"/>
          <p:cNvSpPr>
            <a:spLocks noChangeArrowheads="1"/>
          </p:cNvSpPr>
          <p:nvPr/>
        </p:nvSpPr>
        <p:spPr bwMode="auto">
          <a:xfrm>
            <a:off x="4191000" y="3505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51" name="Text Box 6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/>
          </a:p>
        </p:txBody>
      </p:sp>
      <p:sp>
        <p:nvSpPr>
          <p:cNvPr id="170052" name="Text Box 67"/>
          <p:cNvSpPr txBox="1">
            <a:spLocks noChangeArrowheads="1"/>
          </p:cNvSpPr>
          <p:nvPr/>
        </p:nvSpPr>
        <p:spPr bwMode="auto">
          <a:xfrm>
            <a:off x="42672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70053" name="Text Box 68"/>
          <p:cNvSpPr txBox="1">
            <a:spLocks noChangeArrowheads="1"/>
          </p:cNvSpPr>
          <p:nvPr/>
        </p:nvSpPr>
        <p:spPr bwMode="auto">
          <a:xfrm>
            <a:off x="3048000" y="4343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70054" name="Text Box 69"/>
          <p:cNvSpPr txBox="1">
            <a:spLocks noChangeArrowheads="1"/>
          </p:cNvSpPr>
          <p:nvPr/>
        </p:nvSpPr>
        <p:spPr bwMode="auto">
          <a:xfrm>
            <a:off x="5486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70055" name="Text Box 70"/>
          <p:cNvSpPr txBox="1">
            <a:spLocks noChangeArrowheads="1"/>
          </p:cNvSpPr>
          <p:nvPr/>
        </p:nvSpPr>
        <p:spPr bwMode="auto">
          <a:xfrm>
            <a:off x="2286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70056" name="Text Box 71"/>
          <p:cNvSpPr txBox="1">
            <a:spLocks noChangeArrowheads="1"/>
          </p:cNvSpPr>
          <p:nvPr/>
        </p:nvSpPr>
        <p:spPr bwMode="auto">
          <a:xfrm>
            <a:off x="35814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70057" name="Text Box 72"/>
          <p:cNvSpPr txBox="1">
            <a:spLocks noChangeArrowheads="1"/>
          </p:cNvSpPr>
          <p:nvPr/>
        </p:nvSpPr>
        <p:spPr bwMode="auto">
          <a:xfrm>
            <a:off x="4876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70058" name="Text Box 73"/>
          <p:cNvSpPr txBox="1">
            <a:spLocks noChangeArrowheads="1"/>
          </p:cNvSpPr>
          <p:nvPr/>
        </p:nvSpPr>
        <p:spPr bwMode="auto">
          <a:xfrm>
            <a:off x="60960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70059" name="Text Box 74"/>
          <p:cNvSpPr txBox="1">
            <a:spLocks noChangeArrowheads="1"/>
          </p:cNvSpPr>
          <p:nvPr/>
        </p:nvSpPr>
        <p:spPr bwMode="auto">
          <a:xfrm>
            <a:off x="1676400" y="6172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964E7-F4B2-4DEB-BA10-EE7A84F4D2F4}" type="slidenum">
              <a:rPr lang="en-US" altLang="ja-JP" smtClean="0"/>
              <a:pPr/>
              <a:t>148</a:t>
            </a:fld>
            <a:endParaRPr lang="en-US" altLang="ja-JP" smtClean="0"/>
          </a:p>
        </p:txBody>
      </p:sp>
      <p:sp>
        <p:nvSpPr>
          <p:cNvPr id="171011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ヒープ化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for(i=n/2;i&gt;=;i--){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down_heap(A[i]);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for(i=n-1;i&lt;=0;i--){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A[i]=get_max();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AC0844-990E-4D92-92B2-81F4168D7AB7}" type="slidenum">
              <a:rPr lang="en-US" altLang="ja-JP" smtClean="0"/>
              <a:pPr/>
              <a:t>149</a:t>
            </a:fld>
            <a:endParaRPr lang="en-US" altLang="ja-JP" smtClean="0"/>
          </a:p>
        </p:txBody>
      </p:sp>
      <p:sp>
        <p:nvSpPr>
          <p:cNvPr id="70666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４（高速ヒープ化の最悪時間計算量）</a:t>
            </a:r>
          </a:p>
        </p:txBody>
      </p:sp>
      <p:sp>
        <p:nvSpPr>
          <p:cNvPr id="7066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70669" name="Text Box 5"/>
          <p:cNvSpPr txBox="1">
            <a:spLocks noChangeArrowheads="1"/>
          </p:cNvSpPr>
          <p:nvPr/>
        </p:nvSpPr>
        <p:spPr bwMode="auto">
          <a:xfrm>
            <a:off x="1355725" y="1087438"/>
            <a:ext cx="547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高速ヒープ化の最悪計算時間計算量は、</a:t>
            </a:r>
          </a:p>
          <a:p>
            <a:pPr algn="l"/>
            <a:r>
              <a:rPr lang="ja-JP" altLang="en-US"/>
              <a:t>　　　　である。</a:t>
            </a:r>
          </a:p>
        </p:txBody>
      </p:sp>
      <p:graphicFrame>
        <p:nvGraphicFramePr>
          <p:cNvPr id="70658" name="Object 6"/>
          <p:cNvGraphicFramePr>
            <a:graphicFrameLocks noChangeAspect="1"/>
          </p:cNvGraphicFramePr>
          <p:nvPr/>
        </p:nvGraphicFramePr>
        <p:xfrm>
          <a:off x="1295400" y="1447800"/>
          <a:ext cx="1009650" cy="598488"/>
        </p:xfrm>
        <a:graphic>
          <a:graphicData uri="http://schemas.openxmlformats.org/presentationml/2006/ole">
            <p:oleObj spid="_x0000_s70658" name="Equation" r:id="rId3" imgW="342720" imgH="203040" progId="Equation.DSMT4">
              <p:embed/>
            </p:oleObj>
          </a:graphicData>
        </a:graphic>
      </p:graphicFrame>
      <p:sp>
        <p:nvSpPr>
          <p:cNvPr id="70670" name="Rectangle 7"/>
          <p:cNvSpPr>
            <a:spLocks noChangeArrowheads="1"/>
          </p:cNvSpPr>
          <p:nvPr/>
        </p:nvSpPr>
        <p:spPr bwMode="auto">
          <a:xfrm>
            <a:off x="2057400" y="3714750"/>
            <a:ext cx="6172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71" name="Rectangle 8"/>
          <p:cNvSpPr>
            <a:spLocks noChangeArrowheads="1"/>
          </p:cNvSpPr>
          <p:nvPr/>
        </p:nvSpPr>
        <p:spPr bwMode="auto">
          <a:xfrm>
            <a:off x="3429000" y="3714750"/>
            <a:ext cx="1600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FFCC"/>
              </a:solidFill>
            </a:endParaRPr>
          </a:p>
        </p:txBody>
      </p:sp>
      <p:sp>
        <p:nvSpPr>
          <p:cNvPr id="70672" name="Line 9"/>
          <p:cNvSpPr>
            <a:spLocks noChangeShapeType="1"/>
          </p:cNvSpPr>
          <p:nvPr/>
        </p:nvSpPr>
        <p:spPr bwMode="auto">
          <a:xfrm>
            <a:off x="5029200" y="33337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59" name="Object 10"/>
          <p:cNvGraphicFramePr>
            <a:graphicFrameLocks noChangeAspect="1"/>
          </p:cNvGraphicFramePr>
          <p:nvPr/>
        </p:nvGraphicFramePr>
        <p:xfrm>
          <a:off x="6096000" y="4400550"/>
          <a:ext cx="327025" cy="704850"/>
        </p:xfrm>
        <a:graphic>
          <a:graphicData uri="http://schemas.openxmlformats.org/presentationml/2006/ole">
            <p:oleObj spid="_x0000_s70659" name="Equation" r:id="rId4" imgW="164880" imgH="355320" progId="Equation.DSMT4">
              <p:embed/>
            </p:oleObj>
          </a:graphicData>
        </a:graphic>
      </p:graphicFrame>
      <p:sp>
        <p:nvSpPr>
          <p:cNvPr id="70673" name="Line 11"/>
          <p:cNvSpPr>
            <a:spLocks noChangeShapeType="1"/>
          </p:cNvSpPr>
          <p:nvPr/>
        </p:nvSpPr>
        <p:spPr bwMode="auto">
          <a:xfrm>
            <a:off x="3429000" y="31813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60" name="Object 12"/>
          <p:cNvGraphicFramePr>
            <a:graphicFrameLocks noChangeAspect="1"/>
          </p:cNvGraphicFramePr>
          <p:nvPr/>
        </p:nvGraphicFramePr>
        <p:xfrm>
          <a:off x="6248400" y="3333750"/>
          <a:ext cx="314325" cy="376238"/>
        </p:xfrm>
        <a:graphic>
          <a:graphicData uri="http://schemas.openxmlformats.org/presentationml/2006/ole">
            <p:oleObj spid="_x0000_s70660" name="Equation" r:id="rId5" imgW="126720" imgH="152280" progId="Equation.DSMT4">
              <p:embed/>
            </p:oleObj>
          </a:graphicData>
        </a:graphic>
      </p:graphicFrame>
      <p:graphicFrame>
        <p:nvGraphicFramePr>
          <p:cNvPr id="70661" name="Object 13"/>
          <p:cNvGraphicFramePr>
            <a:graphicFrameLocks noChangeAspect="1"/>
          </p:cNvGraphicFramePr>
          <p:nvPr/>
        </p:nvGraphicFramePr>
        <p:xfrm>
          <a:off x="4191000" y="3333750"/>
          <a:ext cx="250825" cy="407988"/>
        </p:xfrm>
        <a:graphic>
          <a:graphicData uri="http://schemas.openxmlformats.org/presentationml/2006/ole">
            <p:oleObj spid="_x0000_s70661" name="Equation" r:id="rId6" imgW="101520" imgH="164880" progId="Equation.DSMT4">
              <p:embed/>
            </p:oleObj>
          </a:graphicData>
        </a:graphic>
      </p:graphicFrame>
      <p:sp>
        <p:nvSpPr>
          <p:cNvPr id="70674" name="Rectangle 14"/>
          <p:cNvSpPr>
            <a:spLocks noChangeArrowheads="1"/>
          </p:cNvSpPr>
          <p:nvPr/>
        </p:nvSpPr>
        <p:spPr bwMode="auto">
          <a:xfrm>
            <a:off x="2667000" y="3714750"/>
            <a:ext cx="762000" cy="533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FFCC"/>
              </a:solidFill>
            </a:endParaRPr>
          </a:p>
        </p:txBody>
      </p:sp>
      <p:sp>
        <p:nvSpPr>
          <p:cNvPr id="70675" name="Text Box 15"/>
          <p:cNvSpPr txBox="1">
            <a:spLocks noChangeArrowheads="1"/>
          </p:cNvSpPr>
          <p:nvPr/>
        </p:nvSpPr>
        <p:spPr bwMode="auto">
          <a:xfrm>
            <a:off x="0" y="31242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交換回数</a:t>
            </a:r>
          </a:p>
        </p:txBody>
      </p:sp>
      <p:sp>
        <p:nvSpPr>
          <p:cNvPr id="70676" name="Text Box 16"/>
          <p:cNvSpPr txBox="1">
            <a:spLocks noChangeArrowheads="1"/>
          </p:cNvSpPr>
          <p:nvPr/>
        </p:nvSpPr>
        <p:spPr bwMode="auto">
          <a:xfrm>
            <a:off x="0" y="4343400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添え字範囲</a:t>
            </a:r>
          </a:p>
        </p:txBody>
      </p:sp>
      <p:graphicFrame>
        <p:nvGraphicFramePr>
          <p:cNvPr id="70662" name="Object 17"/>
          <p:cNvGraphicFramePr>
            <a:graphicFrameLocks noChangeAspect="1"/>
          </p:cNvGraphicFramePr>
          <p:nvPr/>
        </p:nvGraphicFramePr>
        <p:xfrm>
          <a:off x="2879725" y="3276600"/>
          <a:ext cx="282575" cy="407988"/>
        </p:xfrm>
        <a:graphic>
          <a:graphicData uri="http://schemas.openxmlformats.org/presentationml/2006/ole">
            <p:oleObj spid="_x0000_s70662" name="Equation" r:id="rId7" imgW="114120" imgH="164880" progId="Equation.DSMT4">
              <p:embed/>
            </p:oleObj>
          </a:graphicData>
        </a:graphic>
      </p:graphicFrame>
      <p:graphicFrame>
        <p:nvGraphicFramePr>
          <p:cNvPr id="70663" name="Object 18"/>
          <p:cNvGraphicFramePr>
            <a:graphicFrameLocks noChangeAspect="1"/>
          </p:cNvGraphicFramePr>
          <p:nvPr/>
        </p:nvGraphicFramePr>
        <p:xfrm>
          <a:off x="4191000" y="4267200"/>
          <a:ext cx="327025" cy="704850"/>
        </p:xfrm>
        <a:graphic>
          <a:graphicData uri="http://schemas.openxmlformats.org/presentationml/2006/ole">
            <p:oleObj spid="_x0000_s70663" name="Equation" r:id="rId8" imgW="164880" imgH="355320" progId="Equation.DSMT4">
              <p:embed/>
            </p:oleObj>
          </a:graphicData>
        </a:graphic>
      </p:graphicFrame>
      <p:sp>
        <p:nvSpPr>
          <p:cNvPr id="70677" name="Line 19"/>
          <p:cNvSpPr>
            <a:spLocks noChangeShapeType="1"/>
          </p:cNvSpPr>
          <p:nvPr/>
        </p:nvSpPr>
        <p:spPr bwMode="auto">
          <a:xfrm>
            <a:off x="2667000" y="3200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64" name="Object 20"/>
          <p:cNvGraphicFramePr>
            <a:graphicFrameLocks noChangeAspect="1"/>
          </p:cNvGraphicFramePr>
          <p:nvPr/>
        </p:nvGraphicFramePr>
        <p:xfrm>
          <a:off x="2819400" y="4267200"/>
          <a:ext cx="327025" cy="704850"/>
        </p:xfrm>
        <a:graphic>
          <a:graphicData uri="http://schemas.openxmlformats.org/presentationml/2006/ole">
            <p:oleObj spid="_x0000_s70664" name="Equation" r:id="rId9" imgW="164880" imgH="355320" progId="Equation.DSMT4">
              <p:embed/>
            </p:oleObj>
          </a:graphicData>
        </a:graphic>
      </p:graphicFrame>
      <p:sp>
        <p:nvSpPr>
          <p:cNvPr id="70678" name="Line 21"/>
          <p:cNvSpPr>
            <a:spLocks noChangeShapeType="1"/>
          </p:cNvSpPr>
          <p:nvPr/>
        </p:nvSpPr>
        <p:spPr bwMode="auto">
          <a:xfrm flipH="1">
            <a:off x="2057400" y="3505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79" name="Line 22"/>
          <p:cNvSpPr>
            <a:spLocks noChangeShapeType="1"/>
          </p:cNvSpPr>
          <p:nvPr/>
        </p:nvSpPr>
        <p:spPr bwMode="auto">
          <a:xfrm flipH="1">
            <a:off x="2133600" y="4572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4B20C-3A29-4BE5-B477-36736B379CEB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grpSp>
        <p:nvGrpSpPr>
          <p:cNvPr id="3076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3239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0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1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2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3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4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5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6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バブルソートの動き２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81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82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84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85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86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87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088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089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090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3091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092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093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094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3095" name="AutoShape 31"/>
          <p:cNvSpPr>
            <a:spLocks noChangeArrowheads="1"/>
          </p:cNvSpPr>
          <p:nvPr/>
        </p:nvSpPr>
        <p:spPr bwMode="auto">
          <a:xfrm>
            <a:off x="17526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96" name="Line 32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097" name="Group 34"/>
          <p:cNvGrpSpPr>
            <a:grpSpLocks/>
          </p:cNvGrpSpPr>
          <p:nvPr/>
        </p:nvGrpSpPr>
        <p:grpSpPr bwMode="auto">
          <a:xfrm>
            <a:off x="381000" y="2590800"/>
            <a:ext cx="3657600" cy="457200"/>
            <a:chOff x="240" y="912"/>
            <a:chExt cx="2304" cy="288"/>
          </a:xfrm>
        </p:grpSpPr>
        <p:sp>
          <p:nvSpPr>
            <p:cNvPr id="3231" name="Rectangle 3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2" name="Rectangle 3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3" name="Rectangle 3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4" name="Rectangle 3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5" name="Rectangle 3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6" name="Rectangle 4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7" name="Rectangle 4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8" name="Rectangle 4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98" name="Text Box 43"/>
          <p:cNvSpPr txBox="1">
            <a:spLocks noChangeArrowheads="1"/>
          </p:cNvSpPr>
          <p:nvPr/>
        </p:nvSpPr>
        <p:spPr bwMode="auto">
          <a:xfrm>
            <a:off x="8382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099" name="Text Box 44"/>
          <p:cNvSpPr txBox="1">
            <a:spLocks noChangeArrowheads="1"/>
          </p:cNvSpPr>
          <p:nvPr/>
        </p:nvSpPr>
        <p:spPr bwMode="auto">
          <a:xfrm>
            <a:off x="13716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100" name="Text Box 45"/>
          <p:cNvSpPr txBox="1">
            <a:spLocks noChangeArrowheads="1"/>
          </p:cNvSpPr>
          <p:nvPr/>
        </p:nvSpPr>
        <p:spPr bwMode="auto">
          <a:xfrm>
            <a:off x="18288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01" name="Text Box 46"/>
          <p:cNvSpPr txBox="1">
            <a:spLocks noChangeArrowheads="1"/>
          </p:cNvSpPr>
          <p:nvPr/>
        </p:nvSpPr>
        <p:spPr bwMode="auto">
          <a:xfrm>
            <a:off x="3810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02" name="Text Box 47"/>
          <p:cNvSpPr txBox="1">
            <a:spLocks noChangeArrowheads="1"/>
          </p:cNvSpPr>
          <p:nvPr/>
        </p:nvSpPr>
        <p:spPr bwMode="auto">
          <a:xfrm>
            <a:off x="26670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03" name="Text Box 48"/>
          <p:cNvSpPr txBox="1">
            <a:spLocks noChangeArrowheads="1"/>
          </p:cNvSpPr>
          <p:nvPr/>
        </p:nvSpPr>
        <p:spPr bwMode="auto">
          <a:xfrm>
            <a:off x="31242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04" name="Text Box 49"/>
          <p:cNvSpPr txBox="1">
            <a:spLocks noChangeArrowheads="1"/>
          </p:cNvSpPr>
          <p:nvPr/>
        </p:nvSpPr>
        <p:spPr bwMode="auto">
          <a:xfrm>
            <a:off x="36576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05" name="Text Box 50"/>
          <p:cNvSpPr txBox="1">
            <a:spLocks noChangeArrowheads="1"/>
          </p:cNvSpPr>
          <p:nvPr/>
        </p:nvSpPr>
        <p:spPr bwMode="auto">
          <a:xfrm>
            <a:off x="2209800" y="259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3106" name="AutoShape 53"/>
          <p:cNvSpPr>
            <a:spLocks noChangeArrowheads="1"/>
          </p:cNvSpPr>
          <p:nvPr/>
        </p:nvSpPr>
        <p:spPr bwMode="auto">
          <a:xfrm>
            <a:off x="1676400" y="35814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3107" name="Group 54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3223" name="Rectangle 5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4" name="Rectangle 5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5" name="Rectangle 5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6" name="Rectangle 5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7" name="Rectangle 5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8" name="Rectangle 6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9" name="Rectangle 6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0" name="Rectangle 6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08" name="Text Box 63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09" name="Text Box 64"/>
          <p:cNvSpPr txBox="1">
            <a:spLocks noChangeArrowheads="1"/>
          </p:cNvSpPr>
          <p:nvPr/>
        </p:nvSpPr>
        <p:spPr bwMode="auto">
          <a:xfrm>
            <a:off x="1676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110" name="Text Box 65"/>
          <p:cNvSpPr txBox="1">
            <a:spLocks noChangeArrowheads="1"/>
          </p:cNvSpPr>
          <p:nvPr/>
        </p:nvSpPr>
        <p:spPr bwMode="auto">
          <a:xfrm>
            <a:off x="2209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11" name="Text Box 66"/>
          <p:cNvSpPr txBox="1">
            <a:spLocks noChangeArrowheads="1"/>
          </p:cNvSpPr>
          <p:nvPr/>
        </p:nvSpPr>
        <p:spPr bwMode="auto">
          <a:xfrm>
            <a:off x="381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12" name="Text Box 67"/>
          <p:cNvSpPr txBox="1">
            <a:spLocks noChangeArrowheads="1"/>
          </p:cNvSpPr>
          <p:nvPr/>
        </p:nvSpPr>
        <p:spPr bwMode="auto">
          <a:xfrm>
            <a:off x="2667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13" name="Text Box 68"/>
          <p:cNvSpPr txBox="1">
            <a:spLocks noChangeArrowheads="1"/>
          </p:cNvSpPr>
          <p:nvPr/>
        </p:nvSpPr>
        <p:spPr bwMode="auto">
          <a:xfrm>
            <a:off x="35052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14" name="Text Box 69"/>
          <p:cNvSpPr txBox="1">
            <a:spLocks noChangeArrowheads="1"/>
          </p:cNvSpPr>
          <p:nvPr/>
        </p:nvSpPr>
        <p:spPr bwMode="auto">
          <a:xfrm>
            <a:off x="31242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15" name="Text Box 70"/>
          <p:cNvSpPr txBox="1">
            <a:spLocks noChangeArrowheads="1"/>
          </p:cNvSpPr>
          <p:nvPr/>
        </p:nvSpPr>
        <p:spPr bwMode="auto">
          <a:xfrm>
            <a:off x="7620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16" name="AutoShape 73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3117" name="Group 74"/>
          <p:cNvGrpSpPr>
            <a:grpSpLocks/>
          </p:cNvGrpSpPr>
          <p:nvPr/>
        </p:nvGrpSpPr>
        <p:grpSpPr bwMode="auto">
          <a:xfrm>
            <a:off x="228600" y="5410200"/>
            <a:ext cx="3657600" cy="457200"/>
            <a:chOff x="240" y="912"/>
            <a:chExt cx="2304" cy="288"/>
          </a:xfrm>
        </p:grpSpPr>
        <p:sp>
          <p:nvSpPr>
            <p:cNvPr id="3215" name="Rectangle 7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6" name="Rectangle 7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7" name="Rectangle 7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8" name="Rectangle 7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9" name="Rectangle 7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0" name="Rectangle 8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1" name="Rectangle 8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2" name="Rectangle 8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18" name="Text Box 83"/>
          <p:cNvSpPr txBox="1">
            <a:spLocks noChangeArrowheads="1"/>
          </p:cNvSpPr>
          <p:nvPr/>
        </p:nvSpPr>
        <p:spPr bwMode="auto">
          <a:xfrm>
            <a:off x="1600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19" name="Text Box 84"/>
          <p:cNvSpPr txBox="1">
            <a:spLocks noChangeArrowheads="1"/>
          </p:cNvSpPr>
          <p:nvPr/>
        </p:nvSpPr>
        <p:spPr bwMode="auto">
          <a:xfrm>
            <a:off x="1219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20" name="Text Box 85"/>
          <p:cNvSpPr txBox="1">
            <a:spLocks noChangeArrowheads="1"/>
          </p:cNvSpPr>
          <p:nvPr/>
        </p:nvSpPr>
        <p:spPr bwMode="auto">
          <a:xfrm>
            <a:off x="25908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21" name="Text Box 86"/>
          <p:cNvSpPr txBox="1">
            <a:spLocks noChangeArrowheads="1"/>
          </p:cNvSpPr>
          <p:nvPr/>
        </p:nvSpPr>
        <p:spPr bwMode="auto">
          <a:xfrm>
            <a:off x="228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22" name="Text Box 87"/>
          <p:cNvSpPr txBox="1">
            <a:spLocks noChangeArrowheads="1"/>
          </p:cNvSpPr>
          <p:nvPr/>
        </p:nvSpPr>
        <p:spPr bwMode="auto">
          <a:xfrm>
            <a:off x="2133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23" name="Text Box 88"/>
          <p:cNvSpPr txBox="1">
            <a:spLocks noChangeArrowheads="1"/>
          </p:cNvSpPr>
          <p:nvPr/>
        </p:nvSpPr>
        <p:spPr bwMode="auto">
          <a:xfrm>
            <a:off x="3429000" y="548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24" name="Text Box 89"/>
          <p:cNvSpPr txBox="1">
            <a:spLocks noChangeArrowheads="1"/>
          </p:cNvSpPr>
          <p:nvPr/>
        </p:nvSpPr>
        <p:spPr bwMode="auto">
          <a:xfrm>
            <a:off x="30480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25" name="Text Box 90"/>
          <p:cNvSpPr txBox="1">
            <a:spLocks noChangeArrowheads="1"/>
          </p:cNvSpPr>
          <p:nvPr/>
        </p:nvSpPr>
        <p:spPr bwMode="auto">
          <a:xfrm>
            <a:off x="6858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26" name="AutoShape 93"/>
          <p:cNvSpPr>
            <a:spLocks noChangeArrowheads="1"/>
          </p:cNvSpPr>
          <p:nvPr/>
        </p:nvSpPr>
        <p:spPr bwMode="auto">
          <a:xfrm>
            <a:off x="1600200" y="6096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27" name="Text Box 171"/>
          <p:cNvSpPr txBox="1">
            <a:spLocks noChangeArrowheads="1"/>
          </p:cNvSpPr>
          <p:nvPr/>
        </p:nvSpPr>
        <p:spPr bwMode="auto">
          <a:xfrm>
            <a:off x="2287588" y="2057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3128" name="Text Box 172"/>
          <p:cNvSpPr txBox="1">
            <a:spLocks noChangeArrowheads="1"/>
          </p:cNvSpPr>
          <p:nvPr/>
        </p:nvSpPr>
        <p:spPr bwMode="auto">
          <a:xfrm>
            <a:off x="22875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3129" name="Line 173"/>
          <p:cNvSpPr>
            <a:spLocks noChangeShapeType="1"/>
          </p:cNvSpPr>
          <p:nvPr/>
        </p:nvSpPr>
        <p:spPr bwMode="auto">
          <a:xfrm>
            <a:off x="838200" y="2590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0" name="Text Box 174"/>
          <p:cNvSpPr txBox="1">
            <a:spLocks noChangeArrowheads="1"/>
          </p:cNvSpPr>
          <p:nvPr/>
        </p:nvSpPr>
        <p:spPr bwMode="auto">
          <a:xfrm>
            <a:off x="0" y="31242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ソート</a:t>
            </a:r>
          </a:p>
          <a:p>
            <a:r>
              <a:rPr lang="ja-JP" altLang="en-US" b="0">
                <a:solidFill>
                  <a:srgbClr val="FF0000"/>
                </a:solidFill>
              </a:rPr>
              <a:t>済み</a:t>
            </a:r>
          </a:p>
        </p:txBody>
      </p:sp>
      <p:sp>
        <p:nvSpPr>
          <p:cNvPr id="3131" name="Text Box 175"/>
          <p:cNvSpPr txBox="1">
            <a:spLocks noChangeArrowheads="1"/>
          </p:cNvSpPr>
          <p:nvPr/>
        </p:nvSpPr>
        <p:spPr bwMode="auto">
          <a:xfrm>
            <a:off x="1066800" y="3048000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</a:t>
            </a:r>
          </a:p>
        </p:txBody>
      </p:sp>
      <p:sp>
        <p:nvSpPr>
          <p:cNvPr id="3132" name="Line 176"/>
          <p:cNvSpPr>
            <a:spLocks noChangeShapeType="1"/>
          </p:cNvSpPr>
          <p:nvPr/>
        </p:nvSpPr>
        <p:spPr bwMode="auto">
          <a:xfrm>
            <a:off x="12192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3" name="Text Box 177"/>
          <p:cNvSpPr txBox="1">
            <a:spLocks noChangeArrowheads="1"/>
          </p:cNvSpPr>
          <p:nvPr/>
        </p:nvSpPr>
        <p:spPr bwMode="auto">
          <a:xfrm>
            <a:off x="2135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3134" name="Text Box 178"/>
          <p:cNvSpPr txBox="1">
            <a:spLocks noChangeArrowheads="1"/>
          </p:cNvSpPr>
          <p:nvPr/>
        </p:nvSpPr>
        <p:spPr bwMode="auto">
          <a:xfrm>
            <a:off x="4922838" y="6096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　　　パスでソートできる。</a:t>
            </a:r>
          </a:p>
        </p:txBody>
      </p:sp>
      <p:graphicFrame>
        <p:nvGraphicFramePr>
          <p:cNvPr id="3074" name="Object 179"/>
          <p:cNvGraphicFramePr>
            <a:graphicFrameLocks noChangeAspect="1"/>
          </p:cNvGraphicFramePr>
          <p:nvPr/>
        </p:nvGraphicFramePr>
        <p:xfrm>
          <a:off x="4648200" y="6096000"/>
          <a:ext cx="946150" cy="423863"/>
        </p:xfrm>
        <a:graphic>
          <a:graphicData uri="http://schemas.openxmlformats.org/presentationml/2006/ole">
            <p:oleObj spid="_x0000_s3074" name="Equation" r:id="rId3" imgW="368280" imgH="164880" progId="Equation.DSMT4">
              <p:embed/>
            </p:oleObj>
          </a:graphicData>
        </a:graphic>
      </p:graphicFrame>
      <p:sp>
        <p:nvSpPr>
          <p:cNvPr id="3135" name="Line 180"/>
          <p:cNvSpPr>
            <a:spLocks noChangeShapeType="1"/>
          </p:cNvSpPr>
          <p:nvPr/>
        </p:nvSpPr>
        <p:spPr bwMode="auto">
          <a:xfrm>
            <a:off x="1600200" y="5410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6" name="Text Box 181"/>
          <p:cNvSpPr txBox="1">
            <a:spLocks noChangeArrowheads="1"/>
          </p:cNvSpPr>
          <p:nvPr/>
        </p:nvSpPr>
        <p:spPr bwMode="auto">
          <a:xfrm>
            <a:off x="2211388" y="6019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grpSp>
        <p:nvGrpSpPr>
          <p:cNvPr id="3137" name="Group 182"/>
          <p:cNvGrpSpPr>
            <a:grpSpLocks/>
          </p:cNvGrpSpPr>
          <p:nvPr/>
        </p:nvGrpSpPr>
        <p:grpSpPr bwMode="auto">
          <a:xfrm>
            <a:off x="4800600" y="1371600"/>
            <a:ext cx="3657600" cy="457200"/>
            <a:chOff x="240" y="912"/>
            <a:chExt cx="2304" cy="288"/>
          </a:xfrm>
        </p:grpSpPr>
        <p:sp>
          <p:nvSpPr>
            <p:cNvPr id="3207" name="Rectangle 18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8" name="Rectangle 18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9" name="Rectangle 18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0" name="Rectangle 18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1" name="Rectangle 18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2" name="Rectangle 18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3" name="Rectangle 18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4" name="Rectangle 19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38" name="Text Box 191"/>
          <p:cNvSpPr txBox="1">
            <a:spLocks noChangeArrowheads="1"/>
          </p:cNvSpPr>
          <p:nvPr/>
        </p:nvSpPr>
        <p:spPr bwMode="auto">
          <a:xfrm>
            <a:off x="6629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39" name="Text Box 192"/>
          <p:cNvSpPr txBox="1">
            <a:spLocks noChangeArrowheads="1"/>
          </p:cNvSpPr>
          <p:nvPr/>
        </p:nvSpPr>
        <p:spPr bwMode="auto">
          <a:xfrm>
            <a:off x="5791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40" name="Text Box 193"/>
          <p:cNvSpPr txBox="1">
            <a:spLocks noChangeArrowheads="1"/>
          </p:cNvSpPr>
          <p:nvPr/>
        </p:nvSpPr>
        <p:spPr bwMode="auto">
          <a:xfrm>
            <a:off x="7162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41" name="Text Box 194"/>
          <p:cNvSpPr txBox="1">
            <a:spLocks noChangeArrowheads="1"/>
          </p:cNvSpPr>
          <p:nvPr/>
        </p:nvSpPr>
        <p:spPr bwMode="auto">
          <a:xfrm>
            <a:off x="4800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42" name="Text Box 195"/>
          <p:cNvSpPr txBox="1">
            <a:spLocks noChangeArrowheads="1"/>
          </p:cNvSpPr>
          <p:nvPr/>
        </p:nvSpPr>
        <p:spPr bwMode="auto">
          <a:xfrm>
            <a:off x="6248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43" name="Text Box 196"/>
          <p:cNvSpPr txBox="1">
            <a:spLocks noChangeArrowheads="1"/>
          </p:cNvSpPr>
          <p:nvPr/>
        </p:nvSpPr>
        <p:spPr bwMode="auto">
          <a:xfrm>
            <a:off x="8001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44" name="Text Box 197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45" name="Text Box 198"/>
          <p:cNvSpPr txBox="1">
            <a:spLocks noChangeArrowheads="1"/>
          </p:cNvSpPr>
          <p:nvPr/>
        </p:nvSpPr>
        <p:spPr bwMode="auto">
          <a:xfrm>
            <a:off x="5257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46" name="AutoShape 199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47" name="Line 200"/>
          <p:cNvSpPr>
            <a:spLocks noChangeShapeType="1"/>
          </p:cNvSpPr>
          <p:nvPr/>
        </p:nvSpPr>
        <p:spPr bwMode="auto">
          <a:xfrm>
            <a:off x="6629400" y="1371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48" name="Text Box 201"/>
          <p:cNvSpPr txBox="1">
            <a:spLocks noChangeArrowheads="1"/>
          </p:cNvSpPr>
          <p:nvPr/>
        </p:nvSpPr>
        <p:spPr bwMode="auto">
          <a:xfrm>
            <a:off x="67833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grpSp>
        <p:nvGrpSpPr>
          <p:cNvPr id="3149" name="Group 202"/>
          <p:cNvGrpSpPr>
            <a:grpSpLocks/>
          </p:cNvGrpSpPr>
          <p:nvPr/>
        </p:nvGrpSpPr>
        <p:grpSpPr bwMode="auto">
          <a:xfrm>
            <a:off x="4724400" y="2743200"/>
            <a:ext cx="3657600" cy="457200"/>
            <a:chOff x="240" y="912"/>
            <a:chExt cx="2304" cy="288"/>
          </a:xfrm>
        </p:grpSpPr>
        <p:sp>
          <p:nvSpPr>
            <p:cNvPr id="3199" name="Rectangle 20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0" name="Rectangle 20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1" name="Rectangle 20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2" name="Rectangle 20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3" name="Rectangle 20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4" name="Rectangle 20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5" name="Rectangle 20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6" name="Rectangle 2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50" name="Text Box 211"/>
          <p:cNvSpPr txBox="1">
            <a:spLocks noChangeArrowheads="1"/>
          </p:cNvSpPr>
          <p:nvPr/>
        </p:nvSpPr>
        <p:spPr bwMode="auto">
          <a:xfrm>
            <a:off x="6553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51" name="Text Box 212"/>
          <p:cNvSpPr txBox="1">
            <a:spLocks noChangeArrowheads="1"/>
          </p:cNvSpPr>
          <p:nvPr/>
        </p:nvSpPr>
        <p:spPr bwMode="auto">
          <a:xfrm>
            <a:off x="5715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52" name="Text Box 213"/>
          <p:cNvSpPr txBox="1">
            <a:spLocks noChangeArrowheads="1"/>
          </p:cNvSpPr>
          <p:nvPr/>
        </p:nvSpPr>
        <p:spPr bwMode="auto">
          <a:xfrm>
            <a:off x="7086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53" name="Text Box 214"/>
          <p:cNvSpPr txBox="1">
            <a:spLocks noChangeArrowheads="1"/>
          </p:cNvSpPr>
          <p:nvPr/>
        </p:nvSpPr>
        <p:spPr bwMode="auto">
          <a:xfrm>
            <a:off x="472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54" name="Text Box 215"/>
          <p:cNvSpPr txBox="1">
            <a:spLocks noChangeArrowheads="1"/>
          </p:cNvSpPr>
          <p:nvPr/>
        </p:nvSpPr>
        <p:spPr bwMode="auto">
          <a:xfrm>
            <a:off x="6172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55" name="Text Box 216"/>
          <p:cNvSpPr txBox="1">
            <a:spLocks noChangeArrowheads="1"/>
          </p:cNvSpPr>
          <p:nvPr/>
        </p:nvSpPr>
        <p:spPr bwMode="auto">
          <a:xfrm>
            <a:off x="79248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56" name="Text Box 217"/>
          <p:cNvSpPr txBox="1">
            <a:spLocks noChangeArrowheads="1"/>
          </p:cNvSpPr>
          <p:nvPr/>
        </p:nvSpPr>
        <p:spPr bwMode="auto">
          <a:xfrm>
            <a:off x="75438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57" name="Text Box 218"/>
          <p:cNvSpPr txBox="1">
            <a:spLocks noChangeArrowheads="1"/>
          </p:cNvSpPr>
          <p:nvPr/>
        </p:nvSpPr>
        <p:spPr bwMode="auto">
          <a:xfrm>
            <a:off x="51816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58" name="AutoShape 219"/>
          <p:cNvSpPr>
            <a:spLocks noChangeArrowheads="1"/>
          </p:cNvSpPr>
          <p:nvPr/>
        </p:nvSpPr>
        <p:spPr bwMode="auto">
          <a:xfrm>
            <a:off x="61722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59" name="Line 220"/>
          <p:cNvSpPr>
            <a:spLocks noChangeShapeType="1"/>
          </p:cNvSpPr>
          <p:nvPr/>
        </p:nvSpPr>
        <p:spPr bwMode="auto">
          <a:xfrm>
            <a:off x="7010400" y="2743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60" name="Text Box 221"/>
          <p:cNvSpPr txBox="1">
            <a:spLocks noChangeArrowheads="1"/>
          </p:cNvSpPr>
          <p:nvPr/>
        </p:nvSpPr>
        <p:spPr bwMode="auto">
          <a:xfrm>
            <a:off x="66309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3161" name="Group 222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3191" name="Rectangle 22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2" name="Rectangle 22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3" name="Rectangle 22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4" name="Rectangle 22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5" name="Rectangle 22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6" name="Rectangle 22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7" name="Rectangle 22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8" name="Rectangle 23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62" name="Text Box 231"/>
          <p:cNvSpPr txBox="1">
            <a:spLocks noChangeArrowheads="1"/>
          </p:cNvSpPr>
          <p:nvPr/>
        </p:nvSpPr>
        <p:spPr bwMode="auto">
          <a:xfrm>
            <a:off x="6553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63" name="Text Box 232"/>
          <p:cNvSpPr txBox="1">
            <a:spLocks noChangeArrowheads="1"/>
          </p:cNvSpPr>
          <p:nvPr/>
        </p:nvSpPr>
        <p:spPr bwMode="auto">
          <a:xfrm>
            <a:off x="5715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64" name="Text Box 233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3165" name="Text Box 234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66" name="Text Box 235"/>
          <p:cNvSpPr txBox="1">
            <a:spLocks noChangeArrowheads="1"/>
          </p:cNvSpPr>
          <p:nvPr/>
        </p:nvSpPr>
        <p:spPr bwMode="auto">
          <a:xfrm>
            <a:off x="6172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67" name="Text Box 236"/>
          <p:cNvSpPr txBox="1">
            <a:spLocks noChangeArrowheads="1"/>
          </p:cNvSpPr>
          <p:nvPr/>
        </p:nvSpPr>
        <p:spPr bwMode="auto">
          <a:xfrm>
            <a:off x="79248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68" name="Text Box 237"/>
          <p:cNvSpPr txBox="1">
            <a:spLocks noChangeArrowheads="1"/>
          </p:cNvSpPr>
          <p:nvPr/>
        </p:nvSpPr>
        <p:spPr bwMode="auto">
          <a:xfrm>
            <a:off x="7543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69" name="Text Box 238"/>
          <p:cNvSpPr txBox="1">
            <a:spLocks noChangeArrowheads="1"/>
          </p:cNvSpPr>
          <p:nvPr/>
        </p:nvSpPr>
        <p:spPr bwMode="auto">
          <a:xfrm>
            <a:off x="5181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70" name="AutoShape 239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71" name="Line 240"/>
          <p:cNvSpPr>
            <a:spLocks noChangeShapeType="1"/>
          </p:cNvSpPr>
          <p:nvPr/>
        </p:nvSpPr>
        <p:spPr bwMode="auto">
          <a:xfrm>
            <a:off x="74676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2" name="Text Box 241"/>
          <p:cNvSpPr txBox="1">
            <a:spLocks noChangeArrowheads="1"/>
          </p:cNvSpPr>
          <p:nvPr/>
        </p:nvSpPr>
        <p:spPr bwMode="auto">
          <a:xfrm>
            <a:off x="6707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3173" name="Group 242"/>
          <p:cNvGrpSpPr>
            <a:grpSpLocks/>
          </p:cNvGrpSpPr>
          <p:nvPr/>
        </p:nvGrpSpPr>
        <p:grpSpPr bwMode="auto">
          <a:xfrm>
            <a:off x="4724400" y="5334000"/>
            <a:ext cx="3657600" cy="457200"/>
            <a:chOff x="240" y="912"/>
            <a:chExt cx="2304" cy="288"/>
          </a:xfrm>
        </p:grpSpPr>
        <p:sp>
          <p:nvSpPr>
            <p:cNvPr id="3183" name="Rectangle 24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4" name="Rectangle 24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5" name="Rectangle 24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6" name="Rectangle 24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7" name="Rectangle 24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8" name="Rectangle 24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9" name="Rectangle 24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0" name="Rectangle 25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74" name="Text Box 251"/>
          <p:cNvSpPr txBox="1">
            <a:spLocks noChangeArrowheads="1"/>
          </p:cNvSpPr>
          <p:nvPr/>
        </p:nvSpPr>
        <p:spPr bwMode="auto">
          <a:xfrm>
            <a:off x="6553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75" name="Text Box 252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76" name="Text Box 253"/>
          <p:cNvSpPr txBox="1">
            <a:spLocks noChangeArrowheads="1"/>
          </p:cNvSpPr>
          <p:nvPr/>
        </p:nvSpPr>
        <p:spPr bwMode="auto">
          <a:xfrm>
            <a:off x="7086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3177" name="Text Box 254"/>
          <p:cNvSpPr txBox="1">
            <a:spLocks noChangeArrowheads="1"/>
          </p:cNvSpPr>
          <p:nvPr/>
        </p:nvSpPr>
        <p:spPr bwMode="auto">
          <a:xfrm>
            <a:off x="4724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78" name="Text Box 255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79" name="Text Box 256"/>
          <p:cNvSpPr txBox="1">
            <a:spLocks noChangeArrowheads="1"/>
          </p:cNvSpPr>
          <p:nvPr/>
        </p:nvSpPr>
        <p:spPr bwMode="auto">
          <a:xfrm>
            <a:off x="7924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80" name="Text Box 257"/>
          <p:cNvSpPr txBox="1">
            <a:spLocks noChangeArrowheads="1"/>
          </p:cNvSpPr>
          <p:nvPr/>
        </p:nvSpPr>
        <p:spPr bwMode="auto">
          <a:xfrm>
            <a:off x="7543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81" name="Text Box 258"/>
          <p:cNvSpPr txBox="1">
            <a:spLocks noChangeArrowheads="1"/>
          </p:cNvSpPr>
          <p:nvPr/>
        </p:nvSpPr>
        <p:spPr bwMode="auto">
          <a:xfrm>
            <a:off x="5181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82" name="Line 259"/>
          <p:cNvSpPr>
            <a:spLocks noChangeShapeType="1"/>
          </p:cNvSpPr>
          <p:nvPr/>
        </p:nvSpPr>
        <p:spPr bwMode="auto">
          <a:xfrm>
            <a:off x="79248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4E0CF-2F14-4C4F-AA78-9E745225EF9B}" type="slidenum">
              <a:rPr lang="en-US" altLang="ja-JP" smtClean="0"/>
              <a:pPr/>
              <a:t>150</a:t>
            </a:fld>
            <a:endParaRPr lang="en-US" altLang="ja-JP" smtClean="0"/>
          </a:p>
        </p:txBody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>
            <a:off x="746125" y="325438"/>
            <a:ext cx="6600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このことより、ヒープ化に必要な最悪計算時間量を</a:t>
            </a:r>
          </a:p>
          <a:p>
            <a:pPr algn="l"/>
            <a:endParaRPr lang="ja-JP" altLang="en-US"/>
          </a:p>
          <a:p>
            <a:pPr algn="l"/>
            <a:endParaRPr lang="ja-JP" altLang="en-US"/>
          </a:p>
          <a:p>
            <a:pPr algn="l"/>
            <a:r>
              <a:rPr lang="ja-JP" altLang="en-US"/>
              <a:t>と書くと次式が成り立つ。</a:t>
            </a:r>
          </a:p>
        </p:txBody>
      </p:sp>
      <p:graphicFrame>
        <p:nvGraphicFramePr>
          <p:cNvPr id="71682" name="Object 3"/>
          <p:cNvGraphicFramePr>
            <a:graphicFrameLocks noChangeAspect="1"/>
          </p:cNvGraphicFramePr>
          <p:nvPr/>
        </p:nvGraphicFramePr>
        <p:xfrm>
          <a:off x="1447800" y="838200"/>
          <a:ext cx="1028700" cy="549275"/>
        </p:xfrm>
        <a:graphic>
          <a:graphicData uri="http://schemas.openxmlformats.org/presentationml/2006/ole">
            <p:oleObj spid="_x0000_s71682" name="Equation" r:id="rId3" imgW="380880" imgH="203040" progId="Equation.DSMT4">
              <p:embed/>
            </p:oleObj>
          </a:graphicData>
        </a:graphic>
      </p:graphicFrame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1339850" y="2133600"/>
          <a:ext cx="5551488" cy="2093913"/>
        </p:xfrm>
        <a:graphic>
          <a:graphicData uri="http://schemas.openxmlformats.org/presentationml/2006/ole">
            <p:oleObj spid="_x0000_s71683" name="Equation" r:id="rId4" imgW="2158920" imgH="812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C22CC7-F72A-4FED-9DC8-D3AD734DA314}" type="slidenum">
              <a:rPr lang="en-US" altLang="ja-JP" smtClean="0"/>
              <a:pPr/>
              <a:t>151</a:t>
            </a:fld>
            <a:endParaRPr lang="en-US" altLang="ja-JP" smtClean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371600" y="228600"/>
          <a:ext cx="5616575" cy="915988"/>
        </p:xfrm>
        <a:graphic>
          <a:graphicData uri="http://schemas.openxmlformats.org/presentationml/2006/ole">
            <p:oleObj spid="_x0000_s72706" name="Equation" r:id="rId3" imgW="2184120" imgH="355320" progId="Equation.DSMT4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524000" y="1219200"/>
          <a:ext cx="7085013" cy="915988"/>
        </p:xfrm>
        <a:graphic>
          <a:graphicData uri="http://schemas.openxmlformats.org/presentationml/2006/ole">
            <p:oleObj spid="_x0000_s72707" name="Equation" r:id="rId4" imgW="2755800" imgH="355320" progId="Equation.DSMT4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04800" y="1219200"/>
          <a:ext cx="787400" cy="787400"/>
        </p:xfrm>
        <a:graphic>
          <a:graphicData uri="http://schemas.openxmlformats.org/presentationml/2006/ole">
            <p:oleObj spid="_x0000_s72708" name="Equation" r:id="rId5" imgW="203040" imgH="203040" progId="Equation.DSMT4">
              <p:embed/>
            </p:oleObj>
          </a:graphicData>
        </a:graphic>
      </p:graphicFrame>
      <p:sp>
        <p:nvSpPr>
          <p:cNvPr id="72711" name="Line 5"/>
          <p:cNvSpPr>
            <a:spLocks noChangeShapeType="1"/>
          </p:cNvSpPr>
          <p:nvPr/>
        </p:nvSpPr>
        <p:spPr bwMode="auto">
          <a:xfrm>
            <a:off x="0" y="2362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2709" name="Object 6"/>
          <p:cNvGraphicFramePr>
            <a:graphicFrameLocks noChangeAspect="1"/>
          </p:cNvGraphicFramePr>
          <p:nvPr/>
        </p:nvGraphicFramePr>
        <p:xfrm>
          <a:off x="1524000" y="2514600"/>
          <a:ext cx="5976938" cy="2878138"/>
        </p:xfrm>
        <a:graphic>
          <a:graphicData uri="http://schemas.openxmlformats.org/presentationml/2006/ole">
            <p:oleObj spid="_x0000_s72709" name="Equation" r:id="rId6" imgW="2323800" imgH="1117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F94764-E043-4B08-9147-08288E56FDB8}" type="slidenum">
              <a:rPr lang="en-US" altLang="ja-JP" smtClean="0"/>
              <a:pPr/>
              <a:t>152</a:t>
            </a:fld>
            <a:endParaRPr lang="en-US" altLang="ja-JP" smtClean="0"/>
          </a:p>
        </p:txBody>
      </p:sp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ヒープソートの計算量</a:t>
            </a:r>
          </a:p>
        </p:txBody>
      </p:sp>
      <p:sp>
        <p:nvSpPr>
          <p:cNvPr id="73736" name="Text Box 3"/>
          <p:cNvSpPr txBox="1">
            <a:spLocks noChangeArrowheads="1"/>
          </p:cNvSpPr>
          <p:nvPr/>
        </p:nvSpPr>
        <p:spPr bwMode="auto">
          <a:xfrm>
            <a:off x="685800" y="51816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最悪時間計算量</a:t>
            </a:r>
          </a:p>
        </p:txBody>
      </p:sp>
      <p:sp>
        <p:nvSpPr>
          <p:cNvPr id="73737" name="Text Box 4"/>
          <p:cNvSpPr txBox="1">
            <a:spLocks noChangeArrowheads="1"/>
          </p:cNvSpPr>
          <p:nvPr/>
        </p:nvSpPr>
        <p:spPr bwMode="auto">
          <a:xfrm>
            <a:off x="5105400" y="51816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73738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ヒープ化の部分</a:t>
            </a:r>
          </a:p>
        </p:txBody>
      </p:sp>
      <p:graphicFrame>
        <p:nvGraphicFramePr>
          <p:cNvPr id="73730" name="Object 6"/>
          <p:cNvGraphicFramePr>
            <a:graphicFrameLocks noChangeAspect="1"/>
          </p:cNvGraphicFramePr>
          <p:nvPr/>
        </p:nvGraphicFramePr>
        <p:xfrm>
          <a:off x="3048000" y="1219200"/>
          <a:ext cx="1219200" cy="717550"/>
        </p:xfrm>
        <a:graphic>
          <a:graphicData uri="http://schemas.openxmlformats.org/presentationml/2006/ole">
            <p:oleObj spid="_x0000_s73730" name="Equation" r:id="rId3" imgW="342720" imgH="203040" progId="Equation.DSMT4">
              <p:embed/>
            </p:oleObj>
          </a:graphicData>
        </a:graphic>
      </p:graphicFrame>
      <p:sp>
        <p:nvSpPr>
          <p:cNvPr id="73739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346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最大値発見と移動の部分</a:t>
            </a:r>
          </a:p>
        </p:txBody>
      </p:sp>
      <p:sp>
        <p:nvSpPr>
          <p:cNvPr id="73740" name="Text Box 8"/>
          <p:cNvSpPr txBox="1">
            <a:spLocks noChangeArrowheads="1"/>
          </p:cNvSpPr>
          <p:nvPr/>
        </p:nvSpPr>
        <p:spPr bwMode="auto">
          <a:xfrm>
            <a:off x="838200" y="3657600"/>
            <a:ext cx="527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delete_max(A)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73731" name="Object 9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73731" name="Equation" r:id="rId4" imgW="558720" imgH="203040" progId="Equation.DSMT4">
              <p:embed/>
            </p:oleObj>
          </a:graphicData>
        </a:graphic>
      </p:graphicFrame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73732" name="Object 11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73732" name="Equation" r:id="rId5" imgW="660240" imgH="203040" progId="Equation.DSMT4">
              <p:embed/>
            </p:oleObj>
          </a:graphicData>
        </a:graphic>
      </p:graphicFrame>
      <p:graphicFrame>
        <p:nvGraphicFramePr>
          <p:cNvPr id="73733" name="Object 12"/>
          <p:cNvGraphicFramePr>
            <a:graphicFrameLocks noChangeAspect="1"/>
          </p:cNvGraphicFramePr>
          <p:nvPr/>
        </p:nvGraphicFramePr>
        <p:xfrm>
          <a:off x="3124200" y="5105400"/>
          <a:ext cx="1997075" cy="609600"/>
        </p:xfrm>
        <a:graphic>
          <a:graphicData uri="http://schemas.openxmlformats.org/presentationml/2006/ole">
            <p:oleObj spid="_x0000_s73733" name="Equation" r:id="rId6" imgW="660240" imgH="203040" progId="Equation.DSMT4">
              <p:embed/>
            </p:oleObj>
          </a:graphicData>
        </a:graphic>
      </p:graphicFrame>
      <p:sp>
        <p:nvSpPr>
          <p:cNvPr id="73742" name="Line 13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43" name="Text Box 14"/>
          <p:cNvSpPr txBox="1">
            <a:spLocks noChangeArrowheads="1"/>
          </p:cNvSpPr>
          <p:nvPr/>
        </p:nvSpPr>
        <p:spPr bwMode="auto">
          <a:xfrm>
            <a:off x="746125" y="47450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3287A-49A7-412A-8FB4-E9C666611452}" type="slidenum">
              <a:rPr lang="en-US" altLang="ja-JP" smtClean="0"/>
              <a:pPr/>
              <a:t>153</a:t>
            </a:fld>
            <a:endParaRPr lang="en-US" altLang="ja-JP" smtClean="0"/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3</a:t>
            </a:r>
            <a:r>
              <a:rPr lang="ja-JP" altLang="en-US" dirty="0" smtClean="0"/>
              <a:t>－４：比較によらないソート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1FD6C-F591-4375-A533-7C1ADAD13490}" type="slidenum">
              <a:rPr lang="en-US" altLang="ja-JP" smtClean="0"/>
              <a:pPr/>
              <a:t>154</a:t>
            </a:fld>
            <a:endParaRPr lang="en-US" altLang="ja-JP" smtClean="0"/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準備：容量の大きいデータの処理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8EE961-CD9A-4F10-99A0-F32330413AB2}" type="slidenum">
              <a:rPr lang="en-US" altLang="ja-JP" smtClean="0"/>
              <a:pPr/>
              <a:t>155</a:t>
            </a:fld>
            <a:endParaRPr lang="en-US" altLang="ja-JP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ちょっと寄り道</a:t>
            </a:r>
            <a:br>
              <a:rPr lang="ja-JP" altLang="en-US" sz="2400" smtClean="0">
                <a:solidFill>
                  <a:schemeClr val="tx1"/>
                </a:solidFill>
              </a:rPr>
            </a:br>
            <a:r>
              <a:rPr lang="ja-JP" altLang="en-US" sz="2400" smtClean="0">
                <a:solidFill>
                  <a:schemeClr val="tx1"/>
                </a:solidFill>
              </a:rPr>
              <a:t>（一個一個が大きいデータを処理する工夫）</a:t>
            </a:r>
          </a:p>
        </p:txBody>
      </p:sp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4754" name="Equation" r:id="rId3" imgW="914400" imgH="198720" progId="Equation.DSMT4">
              <p:embed/>
            </p:oleObj>
          </a:graphicData>
        </a:graphic>
      </p:graphicFrame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7526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23622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29718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35814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1" name="Rectangle 8"/>
          <p:cNvSpPr>
            <a:spLocks noChangeArrowheads="1"/>
          </p:cNvSpPr>
          <p:nvPr/>
        </p:nvSpPr>
        <p:spPr bwMode="auto">
          <a:xfrm>
            <a:off x="41910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48006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54102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60198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5" name="Text Box 12"/>
          <p:cNvSpPr txBox="1">
            <a:spLocks noChangeArrowheads="1"/>
          </p:cNvSpPr>
          <p:nvPr/>
        </p:nvSpPr>
        <p:spPr bwMode="auto">
          <a:xfrm>
            <a:off x="609600" y="1295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4766" name="Text Box 13"/>
          <p:cNvSpPr txBox="1">
            <a:spLocks noChangeArrowheads="1"/>
          </p:cNvSpPr>
          <p:nvPr/>
        </p:nvSpPr>
        <p:spPr bwMode="auto">
          <a:xfrm>
            <a:off x="1524000" y="1371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2133600" y="1371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auto">
          <a:xfrm>
            <a:off x="5867400" y="1371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4769" name="Text Box 16"/>
          <p:cNvSpPr txBox="1">
            <a:spLocks noChangeArrowheads="1"/>
          </p:cNvSpPr>
          <p:nvPr/>
        </p:nvSpPr>
        <p:spPr bwMode="auto">
          <a:xfrm>
            <a:off x="3422650" y="1371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4770" name="Rectangle 17"/>
          <p:cNvSpPr>
            <a:spLocks noChangeArrowheads="1"/>
          </p:cNvSpPr>
          <p:nvPr/>
        </p:nvSpPr>
        <p:spPr bwMode="auto">
          <a:xfrm>
            <a:off x="2286000" y="2646363"/>
            <a:ext cx="1752600" cy="1447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801800" prstMaterial="legacyWirefram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71" name="Line 18"/>
          <p:cNvSpPr>
            <a:spLocks noChangeShapeType="1"/>
          </p:cNvSpPr>
          <p:nvPr/>
        </p:nvSpPr>
        <p:spPr bwMode="auto">
          <a:xfrm flipH="1">
            <a:off x="2590800" y="1884363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2" name="Line 19"/>
          <p:cNvSpPr>
            <a:spLocks noChangeShapeType="1"/>
          </p:cNvSpPr>
          <p:nvPr/>
        </p:nvSpPr>
        <p:spPr bwMode="auto">
          <a:xfrm>
            <a:off x="3962400" y="1884363"/>
            <a:ext cx="304800" cy="131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1143000" y="424656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2362200" y="3429000"/>
            <a:ext cx="152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名前、</a:t>
            </a:r>
          </a:p>
          <a:p>
            <a:pPr algn="l"/>
            <a:r>
              <a:rPr lang="ja-JP" altLang="en-US" b="0"/>
              <a:t>生年月日、</a:t>
            </a:r>
          </a:p>
          <a:p>
            <a:pPr algn="l"/>
            <a:r>
              <a:rPr lang="ja-JP" altLang="en-US" b="0"/>
              <a:t>住所、</a:t>
            </a:r>
          </a:p>
          <a:p>
            <a:pPr algn="l"/>
            <a:r>
              <a:rPr lang="ja-JP" altLang="en-US" b="0"/>
              <a:t>経歴、</a:t>
            </a:r>
          </a:p>
          <a:p>
            <a:pPr algn="l"/>
            <a:r>
              <a:rPr lang="ja-JP" altLang="en-US" b="0"/>
              <a:t>趣味</a:t>
            </a:r>
          </a:p>
        </p:txBody>
      </p:sp>
      <p:sp>
        <p:nvSpPr>
          <p:cNvPr id="74775" name="Rectangle 22"/>
          <p:cNvSpPr>
            <a:spLocks noChangeArrowheads="1"/>
          </p:cNvSpPr>
          <p:nvPr/>
        </p:nvSpPr>
        <p:spPr bwMode="auto">
          <a:xfrm>
            <a:off x="5791200" y="2590800"/>
            <a:ext cx="1752600" cy="1447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801800" prstMaterial="legacyWirefram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76" name="Text Box 23"/>
          <p:cNvSpPr txBox="1">
            <a:spLocks noChangeArrowheads="1"/>
          </p:cNvSpPr>
          <p:nvPr/>
        </p:nvSpPr>
        <p:spPr bwMode="auto">
          <a:xfrm>
            <a:off x="8153400" y="4038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A[j]</a:t>
            </a:r>
          </a:p>
        </p:txBody>
      </p:sp>
      <p:cxnSp>
        <p:nvCxnSpPr>
          <p:cNvPr id="74777" name="AutoShape 24"/>
          <p:cNvCxnSpPr>
            <a:cxnSpLocks noChangeShapeType="1"/>
          </p:cNvCxnSpPr>
          <p:nvPr/>
        </p:nvCxnSpPr>
        <p:spPr bwMode="auto">
          <a:xfrm rot="5400000" flipH="1" flipV="1">
            <a:off x="4468018" y="3761582"/>
            <a:ext cx="55563" cy="3505200"/>
          </a:xfrm>
          <a:prstGeom prst="curvedConnector3">
            <a:avLst>
              <a:gd name="adj1" fmla="val -1614287"/>
            </a:avLst>
          </a:prstGeom>
          <a:noFill/>
          <a:ln w="762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4778" name="Text Box 25"/>
          <p:cNvSpPr txBox="1">
            <a:spLocks noChangeArrowheads="1"/>
          </p:cNvSpPr>
          <p:nvPr/>
        </p:nvSpPr>
        <p:spPr bwMode="auto">
          <a:xfrm>
            <a:off x="6003925" y="619283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交換は大変</a:t>
            </a:r>
          </a:p>
        </p:txBody>
      </p:sp>
      <p:sp>
        <p:nvSpPr>
          <p:cNvPr id="74779" name="Text Box 26"/>
          <p:cNvSpPr txBox="1">
            <a:spLocks noChangeArrowheads="1"/>
          </p:cNvSpPr>
          <p:nvPr/>
        </p:nvSpPr>
        <p:spPr bwMode="auto">
          <a:xfrm>
            <a:off x="464820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A[j]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3615B4-56B7-4B07-A164-10CE0CA969D7}" type="slidenum">
              <a:rPr lang="en-US" altLang="ja-JP" smtClean="0"/>
              <a:pPr/>
              <a:t>156</a:t>
            </a:fld>
            <a:endParaRPr lang="en-US" altLang="ja-JP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大きいデータを処理する工夫２</a:t>
            </a:r>
          </a:p>
        </p:txBody>
      </p:sp>
      <p:graphicFrame>
        <p:nvGraphicFramePr>
          <p:cNvPr id="7577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5778" name="Equation" r:id="rId3" imgW="914400" imgH="198720" progId="Equation.DSMT4">
              <p:embed/>
            </p:oleObj>
          </a:graphicData>
        </a:graphic>
      </p:graphicFrame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17526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23622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29718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5814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41910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48006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54102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60198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9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5790" name="Text Box 13"/>
          <p:cNvSpPr txBox="1">
            <a:spLocks noChangeArrowheads="1"/>
          </p:cNvSpPr>
          <p:nvPr/>
        </p:nvSpPr>
        <p:spPr bwMode="auto">
          <a:xfrm>
            <a:off x="1524000" y="2209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5791" name="Text Box 14"/>
          <p:cNvSpPr txBox="1">
            <a:spLocks noChangeArrowheads="1"/>
          </p:cNvSpPr>
          <p:nvPr/>
        </p:nvSpPr>
        <p:spPr bwMode="auto">
          <a:xfrm>
            <a:off x="2133600" y="2209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5792" name="Text Box 15"/>
          <p:cNvSpPr txBox="1">
            <a:spLocks noChangeArrowheads="1"/>
          </p:cNvSpPr>
          <p:nvPr/>
        </p:nvSpPr>
        <p:spPr bwMode="auto">
          <a:xfrm>
            <a:off x="5867400" y="2209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5793" name="Text Box 16"/>
          <p:cNvSpPr txBox="1">
            <a:spLocks noChangeArrowheads="1"/>
          </p:cNvSpPr>
          <p:nvPr/>
        </p:nvSpPr>
        <p:spPr bwMode="auto">
          <a:xfrm>
            <a:off x="3422650" y="2209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5794" name="Text Box 17"/>
          <p:cNvSpPr txBox="1">
            <a:spLocks noChangeArrowheads="1"/>
          </p:cNvSpPr>
          <p:nvPr/>
        </p:nvSpPr>
        <p:spPr bwMode="auto">
          <a:xfrm>
            <a:off x="1355725" y="1087438"/>
            <a:ext cx="490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工夫：大きいデータは動かさずに、</a:t>
            </a:r>
          </a:p>
          <a:p>
            <a:pPr algn="l"/>
            <a:r>
              <a:rPr lang="ja-JP" altLang="en-US" b="0"/>
              <a:t>          たどり方だけがわかればいい。</a:t>
            </a:r>
          </a:p>
        </p:txBody>
      </p:sp>
      <p:sp>
        <p:nvSpPr>
          <p:cNvPr id="75795" name="Text Box 18"/>
          <p:cNvSpPr txBox="1">
            <a:spLocks noChangeArrowheads="1"/>
          </p:cNvSpPr>
          <p:nvPr/>
        </p:nvSpPr>
        <p:spPr bwMode="auto">
          <a:xfrm>
            <a:off x="3581400" y="17526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5796" name="Rectangle 19"/>
          <p:cNvSpPr>
            <a:spLocks noChangeArrowheads="1"/>
          </p:cNvSpPr>
          <p:nvPr/>
        </p:nvSpPr>
        <p:spPr bwMode="auto">
          <a:xfrm>
            <a:off x="1752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7" name="Rectangle 20"/>
          <p:cNvSpPr>
            <a:spLocks noChangeArrowheads="1"/>
          </p:cNvSpPr>
          <p:nvPr/>
        </p:nvSpPr>
        <p:spPr bwMode="auto">
          <a:xfrm>
            <a:off x="2362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8" name="Rectangle 21"/>
          <p:cNvSpPr>
            <a:spLocks noChangeArrowheads="1"/>
          </p:cNvSpPr>
          <p:nvPr/>
        </p:nvSpPr>
        <p:spPr bwMode="auto">
          <a:xfrm>
            <a:off x="2971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9" name="Rectangle 22"/>
          <p:cNvSpPr>
            <a:spLocks noChangeArrowheads="1"/>
          </p:cNvSpPr>
          <p:nvPr/>
        </p:nvSpPr>
        <p:spPr bwMode="auto">
          <a:xfrm>
            <a:off x="3581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0" name="Rectangle 23"/>
          <p:cNvSpPr>
            <a:spLocks noChangeArrowheads="1"/>
          </p:cNvSpPr>
          <p:nvPr/>
        </p:nvSpPr>
        <p:spPr bwMode="auto">
          <a:xfrm>
            <a:off x="4191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1" name="Rectangle 24"/>
          <p:cNvSpPr>
            <a:spLocks noChangeArrowheads="1"/>
          </p:cNvSpPr>
          <p:nvPr/>
        </p:nvSpPr>
        <p:spPr bwMode="auto">
          <a:xfrm>
            <a:off x="4800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2" name="Rectangle 25"/>
          <p:cNvSpPr>
            <a:spLocks noChangeArrowheads="1"/>
          </p:cNvSpPr>
          <p:nvPr/>
        </p:nvSpPr>
        <p:spPr bwMode="auto">
          <a:xfrm>
            <a:off x="5410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3" name="Rectangle 26"/>
          <p:cNvSpPr>
            <a:spLocks noChangeArrowheads="1"/>
          </p:cNvSpPr>
          <p:nvPr/>
        </p:nvSpPr>
        <p:spPr bwMode="auto">
          <a:xfrm>
            <a:off x="6019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4" name="Text Box 27"/>
          <p:cNvSpPr txBox="1">
            <a:spLocks noChangeArrowheads="1"/>
          </p:cNvSpPr>
          <p:nvPr/>
        </p:nvSpPr>
        <p:spPr bwMode="auto">
          <a:xfrm>
            <a:off x="609600" y="2971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5805" name="Text Box 28"/>
          <p:cNvSpPr txBox="1">
            <a:spLocks noChangeArrowheads="1"/>
          </p:cNvSpPr>
          <p:nvPr/>
        </p:nvSpPr>
        <p:spPr bwMode="auto">
          <a:xfrm>
            <a:off x="1524000" y="30480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75806" name="Text Box 29"/>
          <p:cNvSpPr txBox="1">
            <a:spLocks noChangeArrowheads="1"/>
          </p:cNvSpPr>
          <p:nvPr/>
        </p:nvSpPr>
        <p:spPr bwMode="auto">
          <a:xfrm>
            <a:off x="2133600" y="30480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75807" name="Text Box 30"/>
          <p:cNvSpPr txBox="1">
            <a:spLocks noChangeArrowheads="1"/>
          </p:cNvSpPr>
          <p:nvPr/>
        </p:nvSpPr>
        <p:spPr bwMode="auto">
          <a:xfrm>
            <a:off x="5867400" y="30480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B[n-1]</a:t>
            </a:r>
          </a:p>
        </p:txBody>
      </p:sp>
      <p:sp>
        <p:nvSpPr>
          <p:cNvPr id="75808" name="Text Box 31"/>
          <p:cNvSpPr txBox="1">
            <a:spLocks noChangeArrowheads="1"/>
          </p:cNvSpPr>
          <p:nvPr/>
        </p:nvSpPr>
        <p:spPr bwMode="auto">
          <a:xfrm>
            <a:off x="3352800" y="30480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B[i]</a:t>
            </a:r>
          </a:p>
        </p:txBody>
      </p:sp>
      <p:sp>
        <p:nvSpPr>
          <p:cNvPr id="75809" name="Text Box 32"/>
          <p:cNvSpPr txBox="1">
            <a:spLocks noChangeArrowheads="1"/>
          </p:cNvSpPr>
          <p:nvPr/>
        </p:nvSpPr>
        <p:spPr bwMode="auto">
          <a:xfrm>
            <a:off x="2514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75810" name="Text Box 33"/>
          <p:cNvSpPr txBox="1">
            <a:spLocks noChangeArrowheads="1"/>
          </p:cNvSpPr>
          <p:nvPr/>
        </p:nvSpPr>
        <p:spPr bwMode="auto">
          <a:xfrm>
            <a:off x="18288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75811" name="Text Box 34"/>
          <p:cNvSpPr txBox="1">
            <a:spLocks noChangeArrowheads="1"/>
          </p:cNvSpPr>
          <p:nvPr/>
        </p:nvSpPr>
        <p:spPr bwMode="auto">
          <a:xfrm>
            <a:off x="3657600" y="2667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i</a:t>
            </a:r>
          </a:p>
        </p:txBody>
      </p:sp>
      <p:sp>
        <p:nvSpPr>
          <p:cNvPr id="75812" name="Text Box 35"/>
          <p:cNvSpPr txBox="1">
            <a:spLocks noChangeArrowheads="1"/>
          </p:cNvSpPr>
          <p:nvPr/>
        </p:nvSpPr>
        <p:spPr bwMode="auto">
          <a:xfrm>
            <a:off x="6096000" y="2667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n-1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457200" y="3733800"/>
            <a:ext cx="680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添字の配列</a:t>
            </a:r>
            <a:r>
              <a:rPr lang="en-US" altLang="ja-JP" b="0"/>
              <a:t>B</a:t>
            </a:r>
            <a:r>
              <a:rPr lang="ja-JP" altLang="en-US" b="0"/>
              <a:t>だけを操作して、配列</a:t>
            </a:r>
            <a:r>
              <a:rPr lang="en-US" altLang="ja-JP" b="0"/>
              <a:t>A</a:t>
            </a:r>
            <a:r>
              <a:rPr lang="ja-JP" altLang="en-US" b="0"/>
              <a:t>は動かさない。</a:t>
            </a:r>
          </a:p>
        </p:txBody>
      </p:sp>
      <p:sp>
        <p:nvSpPr>
          <p:cNvPr id="75814" name="Rectangle 37"/>
          <p:cNvSpPr>
            <a:spLocks noChangeArrowheads="1"/>
          </p:cNvSpPr>
          <p:nvPr/>
        </p:nvSpPr>
        <p:spPr bwMode="auto">
          <a:xfrm>
            <a:off x="17526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5" name="Rectangle 38"/>
          <p:cNvSpPr>
            <a:spLocks noChangeArrowheads="1"/>
          </p:cNvSpPr>
          <p:nvPr/>
        </p:nvSpPr>
        <p:spPr bwMode="auto">
          <a:xfrm>
            <a:off x="23622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6" name="Rectangle 39"/>
          <p:cNvSpPr>
            <a:spLocks noChangeArrowheads="1"/>
          </p:cNvSpPr>
          <p:nvPr/>
        </p:nvSpPr>
        <p:spPr bwMode="auto">
          <a:xfrm>
            <a:off x="29718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35814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41910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9" name="Rectangle 42"/>
          <p:cNvSpPr>
            <a:spLocks noChangeArrowheads="1"/>
          </p:cNvSpPr>
          <p:nvPr/>
        </p:nvSpPr>
        <p:spPr bwMode="auto">
          <a:xfrm>
            <a:off x="48006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0" name="Rectangle 43"/>
          <p:cNvSpPr>
            <a:spLocks noChangeArrowheads="1"/>
          </p:cNvSpPr>
          <p:nvPr/>
        </p:nvSpPr>
        <p:spPr bwMode="auto">
          <a:xfrm>
            <a:off x="54102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1" name="Rectangle 44"/>
          <p:cNvSpPr>
            <a:spLocks noChangeArrowheads="1"/>
          </p:cNvSpPr>
          <p:nvPr/>
        </p:nvSpPr>
        <p:spPr bwMode="auto">
          <a:xfrm>
            <a:off x="60198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2" name="Text Box 45"/>
          <p:cNvSpPr txBox="1">
            <a:spLocks noChangeArrowheads="1"/>
          </p:cNvSpPr>
          <p:nvPr/>
        </p:nvSpPr>
        <p:spPr bwMode="auto">
          <a:xfrm>
            <a:off x="609600" y="5181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5823" name="Text Box 46"/>
          <p:cNvSpPr txBox="1">
            <a:spLocks noChangeArrowheads="1"/>
          </p:cNvSpPr>
          <p:nvPr/>
        </p:nvSpPr>
        <p:spPr bwMode="auto">
          <a:xfrm>
            <a:off x="1524000" y="5257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5824" name="Text Box 47"/>
          <p:cNvSpPr txBox="1">
            <a:spLocks noChangeArrowheads="1"/>
          </p:cNvSpPr>
          <p:nvPr/>
        </p:nvSpPr>
        <p:spPr bwMode="auto">
          <a:xfrm>
            <a:off x="2133600" y="5257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5825" name="Text Box 48"/>
          <p:cNvSpPr txBox="1">
            <a:spLocks noChangeArrowheads="1"/>
          </p:cNvSpPr>
          <p:nvPr/>
        </p:nvSpPr>
        <p:spPr bwMode="auto">
          <a:xfrm>
            <a:off x="5867400" y="5257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5826" name="Text Box 49"/>
          <p:cNvSpPr txBox="1">
            <a:spLocks noChangeArrowheads="1"/>
          </p:cNvSpPr>
          <p:nvPr/>
        </p:nvSpPr>
        <p:spPr bwMode="auto">
          <a:xfrm>
            <a:off x="3422650" y="525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5827" name="Rectangle 50"/>
          <p:cNvSpPr>
            <a:spLocks noChangeArrowheads="1"/>
          </p:cNvSpPr>
          <p:nvPr/>
        </p:nvSpPr>
        <p:spPr bwMode="auto">
          <a:xfrm>
            <a:off x="17526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8" name="Rectangle 51"/>
          <p:cNvSpPr>
            <a:spLocks noChangeArrowheads="1"/>
          </p:cNvSpPr>
          <p:nvPr/>
        </p:nvSpPr>
        <p:spPr bwMode="auto">
          <a:xfrm>
            <a:off x="23622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9" name="Rectangle 52"/>
          <p:cNvSpPr>
            <a:spLocks noChangeArrowheads="1"/>
          </p:cNvSpPr>
          <p:nvPr/>
        </p:nvSpPr>
        <p:spPr bwMode="auto">
          <a:xfrm>
            <a:off x="29718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0" name="Rectangle 53"/>
          <p:cNvSpPr>
            <a:spLocks noChangeArrowheads="1"/>
          </p:cNvSpPr>
          <p:nvPr/>
        </p:nvSpPr>
        <p:spPr bwMode="auto">
          <a:xfrm>
            <a:off x="35814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1" name="Rectangle 54"/>
          <p:cNvSpPr>
            <a:spLocks noChangeArrowheads="1"/>
          </p:cNvSpPr>
          <p:nvPr/>
        </p:nvSpPr>
        <p:spPr bwMode="auto">
          <a:xfrm>
            <a:off x="41910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2" name="Rectangle 55"/>
          <p:cNvSpPr>
            <a:spLocks noChangeArrowheads="1"/>
          </p:cNvSpPr>
          <p:nvPr/>
        </p:nvSpPr>
        <p:spPr bwMode="auto">
          <a:xfrm>
            <a:off x="48006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3" name="Rectangle 56"/>
          <p:cNvSpPr>
            <a:spLocks noChangeArrowheads="1"/>
          </p:cNvSpPr>
          <p:nvPr/>
        </p:nvSpPr>
        <p:spPr bwMode="auto">
          <a:xfrm>
            <a:off x="54102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4" name="Rectangle 57"/>
          <p:cNvSpPr>
            <a:spLocks noChangeArrowheads="1"/>
          </p:cNvSpPr>
          <p:nvPr/>
        </p:nvSpPr>
        <p:spPr bwMode="auto">
          <a:xfrm>
            <a:off x="60198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5" name="Text Box 58"/>
          <p:cNvSpPr txBox="1">
            <a:spLocks noChangeArrowheads="1"/>
          </p:cNvSpPr>
          <p:nvPr/>
        </p:nvSpPr>
        <p:spPr bwMode="auto">
          <a:xfrm>
            <a:off x="609600" y="6172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5836" name="Text Box 59"/>
          <p:cNvSpPr txBox="1">
            <a:spLocks noChangeArrowheads="1"/>
          </p:cNvSpPr>
          <p:nvPr/>
        </p:nvSpPr>
        <p:spPr bwMode="auto">
          <a:xfrm>
            <a:off x="1524000" y="6248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75837" name="Text Box 60"/>
          <p:cNvSpPr txBox="1">
            <a:spLocks noChangeArrowheads="1"/>
          </p:cNvSpPr>
          <p:nvPr/>
        </p:nvSpPr>
        <p:spPr bwMode="auto">
          <a:xfrm>
            <a:off x="2133600" y="6248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75838" name="Text Box 61"/>
          <p:cNvSpPr txBox="1">
            <a:spLocks noChangeArrowheads="1"/>
          </p:cNvSpPr>
          <p:nvPr/>
        </p:nvSpPr>
        <p:spPr bwMode="auto">
          <a:xfrm>
            <a:off x="5867400" y="6248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B[n-1]</a:t>
            </a:r>
          </a:p>
        </p:txBody>
      </p:sp>
      <p:sp>
        <p:nvSpPr>
          <p:cNvPr id="75839" name="Text Box 62"/>
          <p:cNvSpPr txBox="1">
            <a:spLocks noChangeArrowheads="1"/>
          </p:cNvSpPr>
          <p:nvPr/>
        </p:nvSpPr>
        <p:spPr bwMode="auto">
          <a:xfrm>
            <a:off x="3352800" y="62484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B[i]</a:t>
            </a:r>
          </a:p>
        </p:txBody>
      </p:sp>
      <p:sp>
        <p:nvSpPr>
          <p:cNvPr id="75840" name="Text Box 63"/>
          <p:cNvSpPr txBox="1">
            <a:spLocks noChangeArrowheads="1"/>
          </p:cNvSpPr>
          <p:nvPr/>
        </p:nvSpPr>
        <p:spPr bwMode="auto">
          <a:xfrm>
            <a:off x="251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75841" name="Text Box 64"/>
          <p:cNvSpPr txBox="1">
            <a:spLocks noChangeArrowheads="1"/>
          </p:cNvSpPr>
          <p:nvPr/>
        </p:nvSpPr>
        <p:spPr bwMode="auto">
          <a:xfrm>
            <a:off x="3657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75842" name="Text Box 65"/>
          <p:cNvSpPr txBox="1">
            <a:spLocks noChangeArrowheads="1"/>
          </p:cNvSpPr>
          <p:nvPr/>
        </p:nvSpPr>
        <p:spPr bwMode="auto">
          <a:xfrm>
            <a:off x="1905000" y="5867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i</a:t>
            </a:r>
          </a:p>
        </p:txBody>
      </p:sp>
      <p:sp>
        <p:nvSpPr>
          <p:cNvPr id="75843" name="Text Box 66"/>
          <p:cNvSpPr txBox="1">
            <a:spLocks noChangeArrowheads="1"/>
          </p:cNvSpPr>
          <p:nvPr/>
        </p:nvSpPr>
        <p:spPr bwMode="auto">
          <a:xfrm>
            <a:off x="6096000" y="5867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n-1</a:t>
            </a:r>
          </a:p>
        </p:txBody>
      </p:sp>
      <p:sp>
        <p:nvSpPr>
          <p:cNvPr id="75844" name="Text Box 67"/>
          <p:cNvSpPr txBox="1">
            <a:spLocks noChangeArrowheads="1"/>
          </p:cNvSpPr>
          <p:nvPr/>
        </p:nvSpPr>
        <p:spPr bwMode="auto">
          <a:xfrm>
            <a:off x="2895600" y="4267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swap(&amp;B[0],&amp;B[i]);</a:t>
            </a:r>
          </a:p>
        </p:txBody>
      </p:sp>
      <p:sp>
        <p:nvSpPr>
          <p:cNvPr id="75845" name="AutoShape 68"/>
          <p:cNvSpPr>
            <a:spLocks noChangeArrowheads="1"/>
          </p:cNvSpPr>
          <p:nvPr/>
        </p:nvSpPr>
        <p:spPr bwMode="auto">
          <a:xfrm>
            <a:off x="2438400" y="4191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5846" name="Text Box 69"/>
          <p:cNvSpPr txBox="1">
            <a:spLocks noChangeArrowheads="1"/>
          </p:cNvSpPr>
          <p:nvPr/>
        </p:nvSpPr>
        <p:spPr bwMode="auto">
          <a:xfrm>
            <a:off x="1600200" y="1828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5847" name="Text Box 70"/>
          <p:cNvSpPr txBox="1">
            <a:spLocks noChangeArrowheads="1"/>
          </p:cNvSpPr>
          <p:nvPr/>
        </p:nvSpPr>
        <p:spPr bwMode="auto">
          <a:xfrm>
            <a:off x="1447800" y="48006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5848" name="Text Box 71"/>
          <p:cNvSpPr txBox="1">
            <a:spLocks noChangeArrowheads="1"/>
          </p:cNvSpPr>
          <p:nvPr/>
        </p:nvSpPr>
        <p:spPr bwMode="auto">
          <a:xfrm>
            <a:off x="3429000" y="4876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5849" name="Text Box 72"/>
          <p:cNvSpPr txBox="1">
            <a:spLocks noChangeArrowheads="1"/>
          </p:cNvSpPr>
          <p:nvPr/>
        </p:nvSpPr>
        <p:spPr bwMode="auto">
          <a:xfrm>
            <a:off x="5562600" y="4267200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（</a:t>
            </a:r>
            <a:r>
              <a:rPr lang="en-US" altLang="ja-JP" b="0">
                <a:solidFill>
                  <a:srgbClr val="FF0000"/>
                </a:solidFill>
              </a:rPr>
              <a:t>data1</a:t>
            </a:r>
            <a:r>
              <a:rPr lang="ja-JP" altLang="en-US" b="0">
                <a:solidFill>
                  <a:srgbClr val="FF0000"/>
                </a:solidFill>
              </a:rPr>
              <a:t>が最小値のとき。）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742D6A-4483-488D-8E36-F7B55A52DC00}" type="slidenum">
              <a:rPr lang="en-US" altLang="ja-JP" smtClean="0"/>
              <a:pPr/>
              <a:t>157</a:t>
            </a:fld>
            <a:endParaRPr lang="en-US" altLang="ja-JP" smtClean="0"/>
          </a:p>
        </p:txBody>
      </p:sp>
      <p:cxnSp>
        <p:nvCxnSpPr>
          <p:cNvPr id="76804" name="AutoShape 2"/>
          <p:cNvCxnSpPr>
            <a:cxnSpLocks noChangeShapeType="1"/>
            <a:stCxn id="76854" idx="2"/>
            <a:endCxn id="76860" idx="0"/>
          </p:cNvCxnSpPr>
          <p:nvPr/>
        </p:nvCxnSpPr>
        <p:spPr bwMode="auto">
          <a:xfrm rot="16200000" flipH="1">
            <a:off x="3886200" y="2895600"/>
            <a:ext cx="914400" cy="4419600"/>
          </a:xfrm>
          <a:prstGeom prst="curvedConnector3">
            <a:avLst>
              <a:gd name="adj1" fmla="val 657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5" name="AutoShape 3"/>
          <p:cNvCxnSpPr>
            <a:cxnSpLocks noChangeShapeType="1"/>
            <a:stCxn id="76846" idx="2"/>
            <a:endCxn id="76861" idx="7"/>
          </p:cNvCxnSpPr>
          <p:nvPr/>
        </p:nvCxnSpPr>
        <p:spPr bwMode="auto">
          <a:xfrm rot="5400000">
            <a:off x="2298700" y="48958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6" name="AutoShape 4"/>
          <p:cNvCxnSpPr>
            <a:cxnSpLocks noChangeShapeType="1"/>
            <a:stCxn id="76847" idx="2"/>
            <a:endCxn id="76862" idx="7"/>
          </p:cNvCxnSpPr>
          <p:nvPr/>
        </p:nvCxnSpPr>
        <p:spPr bwMode="auto">
          <a:xfrm rot="16200000" flipH="1">
            <a:off x="4089400" y="3797300"/>
            <a:ext cx="1111250" cy="2355850"/>
          </a:xfrm>
          <a:prstGeom prst="curvedConnector3">
            <a:avLst>
              <a:gd name="adj1" fmla="val 652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7" name="AutoShape 5"/>
          <p:cNvCxnSpPr>
            <a:cxnSpLocks noChangeShapeType="1"/>
            <a:stCxn id="76857" idx="2"/>
            <a:endCxn id="76863" idx="0"/>
          </p:cNvCxnSpPr>
          <p:nvPr/>
        </p:nvCxnSpPr>
        <p:spPr bwMode="auto">
          <a:xfrm rot="16200000" flipH="1">
            <a:off x="3941763" y="4703762"/>
            <a:ext cx="762000" cy="650875"/>
          </a:xfrm>
          <a:prstGeom prst="curvedConnector3">
            <a:avLst>
              <a:gd name="adj1" fmla="val 2020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8" name="AutoShape 6"/>
          <p:cNvCxnSpPr>
            <a:cxnSpLocks noChangeShapeType="1"/>
            <a:stCxn id="76849" idx="2"/>
            <a:endCxn id="76864" idx="7"/>
          </p:cNvCxnSpPr>
          <p:nvPr/>
        </p:nvCxnSpPr>
        <p:spPr bwMode="auto">
          <a:xfrm rot="5400000">
            <a:off x="2946400" y="3714750"/>
            <a:ext cx="1035050" cy="24447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9" name="AutoShape 7"/>
          <p:cNvCxnSpPr>
            <a:cxnSpLocks noChangeShapeType="1"/>
            <a:stCxn id="76850" idx="2"/>
            <a:endCxn id="76865" idx="7"/>
          </p:cNvCxnSpPr>
          <p:nvPr/>
        </p:nvCxnSpPr>
        <p:spPr bwMode="auto">
          <a:xfrm rot="5400000">
            <a:off x="4737100" y="48958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0" name="AutoShape 8"/>
          <p:cNvCxnSpPr>
            <a:cxnSpLocks noChangeShapeType="1"/>
            <a:stCxn id="76851" idx="2"/>
            <a:endCxn id="76866" idx="7"/>
          </p:cNvCxnSpPr>
          <p:nvPr/>
        </p:nvCxnSpPr>
        <p:spPr bwMode="auto">
          <a:xfrm rot="5400000">
            <a:off x="4432300" y="3981450"/>
            <a:ext cx="1035050" cy="1911350"/>
          </a:xfrm>
          <a:prstGeom prst="curvedConnector3">
            <a:avLst>
              <a:gd name="adj1" fmla="val 53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1" name="AutoShape 9"/>
          <p:cNvCxnSpPr>
            <a:cxnSpLocks noChangeShapeType="1"/>
            <a:stCxn id="76856" idx="2"/>
            <a:endCxn id="76867" idx="7"/>
          </p:cNvCxnSpPr>
          <p:nvPr/>
        </p:nvCxnSpPr>
        <p:spPr bwMode="auto">
          <a:xfrm rot="5400000">
            <a:off x="4629150" y="3479800"/>
            <a:ext cx="806450" cy="3143250"/>
          </a:xfrm>
          <a:prstGeom prst="curvedConnector3">
            <a:avLst>
              <a:gd name="adj1" fmla="val 22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2" name="AutoShape 10"/>
          <p:cNvCxnSpPr>
            <a:cxnSpLocks noChangeShapeType="1"/>
            <a:stCxn id="76824" idx="2"/>
            <a:endCxn id="76841" idx="7"/>
          </p:cNvCxnSpPr>
          <p:nvPr/>
        </p:nvCxnSpPr>
        <p:spPr bwMode="auto">
          <a:xfrm rot="5400000">
            <a:off x="4165600" y="2343150"/>
            <a:ext cx="958850" cy="82550"/>
          </a:xfrm>
          <a:prstGeom prst="curvedConnector3">
            <a:avLst>
              <a:gd name="adj1" fmla="val 47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3" name="AutoShape 11"/>
          <p:cNvCxnSpPr>
            <a:cxnSpLocks noChangeShapeType="1"/>
            <a:stCxn id="76825" idx="2"/>
            <a:endCxn id="76842" idx="7"/>
          </p:cNvCxnSpPr>
          <p:nvPr/>
        </p:nvCxnSpPr>
        <p:spPr bwMode="auto">
          <a:xfrm rot="5400000">
            <a:off x="4737100" y="23812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4" name="AutoShape 12"/>
          <p:cNvCxnSpPr>
            <a:cxnSpLocks noChangeShapeType="1"/>
            <a:stCxn id="76826" idx="2"/>
            <a:endCxn id="76843" idx="7"/>
          </p:cNvCxnSpPr>
          <p:nvPr/>
        </p:nvCxnSpPr>
        <p:spPr bwMode="auto">
          <a:xfrm rot="5400000">
            <a:off x="5384800" y="2419350"/>
            <a:ext cx="1035050" cy="63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5" name="AutoShape 13"/>
          <p:cNvCxnSpPr>
            <a:cxnSpLocks noChangeShapeType="1"/>
            <a:stCxn id="76831" idx="2"/>
            <a:endCxn id="76844" idx="7"/>
          </p:cNvCxnSpPr>
          <p:nvPr/>
        </p:nvCxnSpPr>
        <p:spPr bwMode="auto">
          <a:xfrm rot="5400000">
            <a:off x="6115050" y="2527300"/>
            <a:ext cx="882650" cy="95250"/>
          </a:xfrm>
          <a:prstGeom prst="curvedConnector3">
            <a:avLst>
              <a:gd name="adj1" fmla="val 474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6" name="AutoShape 14"/>
          <p:cNvCxnSpPr>
            <a:cxnSpLocks noChangeShapeType="1"/>
            <a:stCxn id="76829" idx="2"/>
            <a:endCxn id="76836" idx="0"/>
          </p:cNvCxnSpPr>
          <p:nvPr/>
        </p:nvCxnSpPr>
        <p:spPr bwMode="auto">
          <a:xfrm rot="5400000">
            <a:off x="1752600" y="2438400"/>
            <a:ext cx="6858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7" name="AutoShape 15"/>
          <p:cNvCxnSpPr>
            <a:cxnSpLocks noChangeShapeType="1"/>
            <a:stCxn id="76821" idx="2"/>
            <a:endCxn id="76837" idx="7"/>
          </p:cNvCxnSpPr>
          <p:nvPr/>
        </p:nvCxnSpPr>
        <p:spPr bwMode="auto">
          <a:xfrm rot="5400000">
            <a:off x="2336800" y="2343150"/>
            <a:ext cx="958850" cy="82550"/>
          </a:xfrm>
          <a:prstGeom prst="curvedConnector3">
            <a:avLst>
              <a:gd name="adj1" fmla="val 47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8" name="AutoShape 16"/>
          <p:cNvCxnSpPr>
            <a:cxnSpLocks noChangeShapeType="1"/>
            <a:stCxn id="76822" idx="2"/>
            <a:endCxn id="76838" idx="7"/>
          </p:cNvCxnSpPr>
          <p:nvPr/>
        </p:nvCxnSpPr>
        <p:spPr bwMode="auto">
          <a:xfrm rot="5400000">
            <a:off x="2908300" y="23812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1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大きいデータを処理する工夫</a:t>
            </a:r>
            <a:r>
              <a:rPr lang="en-US" altLang="ja-JP" sz="2400" smtClean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76802" name="Object 1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6802" name="Equation" r:id="rId3" imgW="914400" imgH="198720" progId="Equation.DSMT4">
              <p:embed/>
            </p:oleObj>
          </a:graphicData>
        </a:graphic>
      </p:graphicFrame>
      <p:sp>
        <p:nvSpPr>
          <p:cNvPr id="76820" name="Rectangle 19"/>
          <p:cNvSpPr>
            <a:spLocks noChangeArrowheads="1"/>
          </p:cNvSpPr>
          <p:nvPr/>
        </p:nvSpPr>
        <p:spPr bwMode="auto">
          <a:xfrm>
            <a:off x="19812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1" name="Rectangle 20"/>
          <p:cNvSpPr>
            <a:spLocks noChangeArrowheads="1"/>
          </p:cNvSpPr>
          <p:nvPr/>
        </p:nvSpPr>
        <p:spPr bwMode="auto">
          <a:xfrm>
            <a:off x="25908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2" name="Rectangle 21"/>
          <p:cNvSpPr>
            <a:spLocks noChangeArrowheads="1"/>
          </p:cNvSpPr>
          <p:nvPr/>
        </p:nvSpPr>
        <p:spPr bwMode="auto">
          <a:xfrm>
            <a:off x="32004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3" name="Rectangle 22"/>
          <p:cNvSpPr>
            <a:spLocks noChangeArrowheads="1"/>
          </p:cNvSpPr>
          <p:nvPr/>
        </p:nvSpPr>
        <p:spPr bwMode="auto">
          <a:xfrm>
            <a:off x="38100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4" name="Rectangle 23"/>
          <p:cNvSpPr>
            <a:spLocks noChangeArrowheads="1"/>
          </p:cNvSpPr>
          <p:nvPr/>
        </p:nvSpPr>
        <p:spPr bwMode="auto">
          <a:xfrm>
            <a:off x="44196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5" name="Rectangle 24"/>
          <p:cNvSpPr>
            <a:spLocks noChangeArrowheads="1"/>
          </p:cNvSpPr>
          <p:nvPr/>
        </p:nvSpPr>
        <p:spPr bwMode="auto">
          <a:xfrm>
            <a:off x="50292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6" name="Rectangle 25"/>
          <p:cNvSpPr>
            <a:spLocks noChangeArrowheads="1"/>
          </p:cNvSpPr>
          <p:nvPr/>
        </p:nvSpPr>
        <p:spPr bwMode="auto">
          <a:xfrm>
            <a:off x="56388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7" name="Rectangle 26"/>
          <p:cNvSpPr>
            <a:spLocks noChangeArrowheads="1"/>
          </p:cNvSpPr>
          <p:nvPr/>
        </p:nvSpPr>
        <p:spPr bwMode="auto">
          <a:xfrm>
            <a:off x="62484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8" name="Text Box 27"/>
          <p:cNvSpPr txBox="1">
            <a:spLocks noChangeArrowheads="1"/>
          </p:cNvSpPr>
          <p:nvPr/>
        </p:nvSpPr>
        <p:spPr bwMode="auto">
          <a:xfrm>
            <a:off x="838200" y="160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829" name="Text Box 28"/>
          <p:cNvSpPr txBox="1">
            <a:spLocks noChangeArrowheads="1"/>
          </p:cNvSpPr>
          <p:nvPr/>
        </p:nvSpPr>
        <p:spPr bwMode="auto">
          <a:xfrm>
            <a:off x="1752600" y="167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6830" name="Text Box 29"/>
          <p:cNvSpPr txBox="1">
            <a:spLocks noChangeArrowheads="1"/>
          </p:cNvSpPr>
          <p:nvPr/>
        </p:nvSpPr>
        <p:spPr bwMode="auto">
          <a:xfrm>
            <a:off x="2362200" y="167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6831" name="Text Box 30"/>
          <p:cNvSpPr txBox="1">
            <a:spLocks noChangeArrowheads="1"/>
          </p:cNvSpPr>
          <p:nvPr/>
        </p:nvSpPr>
        <p:spPr bwMode="auto">
          <a:xfrm>
            <a:off x="6096000" y="1676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6832" name="Text Box 31"/>
          <p:cNvSpPr txBox="1">
            <a:spLocks noChangeArrowheads="1"/>
          </p:cNvSpPr>
          <p:nvPr/>
        </p:nvSpPr>
        <p:spPr bwMode="auto">
          <a:xfrm>
            <a:off x="3651250" y="167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6833" name="Text Box 32"/>
          <p:cNvSpPr txBox="1">
            <a:spLocks noChangeArrowheads="1"/>
          </p:cNvSpPr>
          <p:nvPr/>
        </p:nvSpPr>
        <p:spPr bwMode="auto">
          <a:xfrm>
            <a:off x="3810000" y="12192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6834" name="Text Box 33"/>
          <p:cNvSpPr txBox="1">
            <a:spLocks noChangeArrowheads="1"/>
          </p:cNvSpPr>
          <p:nvPr/>
        </p:nvSpPr>
        <p:spPr bwMode="auto">
          <a:xfrm>
            <a:off x="1828800" y="12954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6835" name="Text Box 34"/>
          <p:cNvSpPr txBox="1">
            <a:spLocks noChangeArrowheads="1"/>
          </p:cNvSpPr>
          <p:nvPr/>
        </p:nvSpPr>
        <p:spPr bwMode="auto">
          <a:xfrm>
            <a:off x="136525" y="858838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イメージ</a:t>
            </a:r>
          </a:p>
        </p:txBody>
      </p:sp>
      <p:sp>
        <p:nvSpPr>
          <p:cNvPr id="76836" name="Oval 35"/>
          <p:cNvSpPr>
            <a:spLocks noChangeArrowheads="1"/>
          </p:cNvSpPr>
          <p:nvPr/>
        </p:nvSpPr>
        <p:spPr bwMode="auto">
          <a:xfrm>
            <a:off x="1905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37" name="Oval 36"/>
          <p:cNvSpPr>
            <a:spLocks noChangeArrowheads="1"/>
          </p:cNvSpPr>
          <p:nvPr/>
        </p:nvSpPr>
        <p:spPr bwMode="auto">
          <a:xfrm>
            <a:off x="25146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38" name="Oval 37"/>
          <p:cNvSpPr>
            <a:spLocks noChangeArrowheads="1"/>
          </p:cNvSpPr>
          <p:nvPr/>
        </p:nvSpPr>
        <p:spPr bwMode="auto">
          <a:xfrm>
            <a:off x="31242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76839" name="AutoShape 38"/>
          <p:cNvCxnSpPr>
            <a:cxnSpLocks noChangeShapeType="1"/>
            <a:stCxn id="76832" idx="2"/>
            <a:endCxn id="76840" idx="0"/>
          </p:cNvCxnSpPr>
          <p:nvPr/>
        </p:nvCxnSpPr>
        <p:spPr bwMode="auto">
          <a:xfrm rot="5400000">
            <a:off x="3598863" y="2420937"/>
            <a:ext cx="685800" cy="1111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40" name="Oval 39"/>
          <p:cNvSpPr>
            <a:spLocks noChangeArrowheads="1"/>
          </p:cNvSpPr>
          <p:nvPr/>
        </p:nvSpPr>
        <p:spPr bwMode="auto">
          <a:xfrm>
            <a:off x="37338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1" name="Oval 40"/>
          <p:cNvSpPr>
            <a:spLocks noChangeArrowheads="1"/>
          </p:cNvSpPr>
          <p:nvPr/>
        </p:nvSpPr>
        <p:spPr bwMode="auto">
          <a:xfrm>
            <a:off x="43434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2" name="Oval 41"/>
          <p:cNvSpPr>
            <a:spLocks noChangeArrowheads="1"/>
          </p:cNvSpPr>
          <p:nvPr/>
        </p:nvSpPr>
        <p:spPr bwMode="auto">
          <a:xfrm>
            <a:off x="49530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3" name="Oval 42"/>
          <p:cNvSpPr>
            <a:spLocks noChangeArrowheads="1"/>
          </p:cNvSpPr>
          <p:nvPr/>
        </p:nvSpPr>
        <p:spPr bwMode="auto">
          <a:xfrm>
            <a:off x="56388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4" name="Oval 43"/>
          <p:cNvSpPr>
            <a:spLocks noChangeArrowheads="1"/>
          </p:cNvSpPr>
          <p:nvPr/>
        </p:nvSpPr>
        <p:spPr bwMode="auto">
          <a:xfrm>
            <a:off x="6248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5" name="Rectangle 44"/>
          <p:cNvSpPr>
            <a:spLocks noChangeArrowheads="1"/>
          </p:cNvSpPr>
          <p:nvPr/>
        </p:nvSpPr>
        <p:spPr bwMode="auto">
          <a:xfrm>
            <a:off x="19812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6" name="Rectangle 45"/>
          <p:cNvSpPr>
            <a:spLocks noChangeArrowheads="1"/>
          </p:cNvSpPr>
          <p:nvPr/>
        </p:nvSpPr>
        <p:spPr bwMode="auto">
          <a:xfrm>
            <a:off x="25908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7" name="Rectangle 46"/>
          <p:cNvSpPr>
            <a:spLocks noChangeArrowheads="1"/>
          </p:cNvSpPr>
          <p:nvPr/>
        </p:nvSpPr>
        <p:spPr bwMode="auto">
          <a:xfrm>
            <a:off x="32004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8" name="Rectangle 47"/>
          <p:cNvSpPr>
            <a:spLocks noChangeArrowheads="1"/>
          </p:cNvSpPr>
          <p:nvPr/>
        </p:nvSpPr>
        <p:spPr bwMode="auto">
          <a:xfrm>
            <a:off x="38100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9" name="Rectangle 48"/>
          <p:cNvSpPr>
            <a:spLocks noChangeArrowheads="1"/>
          </p:cNvSpPr>
          <p:nvPr/>
        </p:nvSpPr>
        <p:spPr bwMode="auto">
          <a:xfrm>
            <a:off x="44196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0" name="Rectangle 49"/>
          <p:cNvSpPr>
            <a:spLocks noChangeArrowheads="1"/>
          </p:cNvSpPr>
          <p:nvPr/>
        </p:nvSpPr>
        <p:spPr bwMode="auto">
          <a:xfrm>
            <a:off x="50292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1" name="Rectangle 50"/>
          <p:cNvSpPr>
            <a:spLocks noChangeArrowheads="1"/>
          </p:cNvSpPr>
          <p:nvPr/>
        </p:nvSpPr>
        <p:spPr bwMode="auto">
          <a:xfrm>
            <a:off x="56388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2" name="Rectangle 51"/>
          <p:cNvSpPr>
            <a:spLocks noChangeArrowheads="1"/>
          </p:cNvSpPr>
          <p:nvPr/>
        </p:nvSpPr>
        <p:spPr bwMode="auto">
          <a:xfrm>
            <a:off x="62484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3" name="Text Box 52"/>
          <p:cNvSpPr txBox="1">
            <a:spLocks noChangeArrowheads="1"/>
          </p:cNvSpPr>
          <p:nvPr/>
        </p:nvSpPr>
        <p:spPr bwMode="auto">
          <a:xfrm>
            <a:off x="838200" y="4114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854" name="Text Box 53"/>
          <p:cNvSpPr txBox="1">
            <a:spLocks noChangeArrowheads="1"/>
          </p:cNvSpPr>
          <p:nvPr/>
        </p:nvSpPr>
        <p:spPr bwMode="auto">
          <a:xfrm>
            <a:off x="1752600" y="4191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6855" name="Text Box 54"/>
          <p:cNvSpPr txBox="1">
            <a:spLocks noChangeArrowheads="1"/>
          </p:cNvSpPr>
          <p:nvPr/>
        </p:nvSpPr>
        <p:spPr bwMode="auto">
          <a:xfrm>
            <a:off x="2362200" y="4191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6856" name="Text Box 55"/>
          <p:cNvSpPr txBox="1">
            <a:spLocks noChangeArrowheads="1"/>
          </p:cNvSpPr>
          <p:nvPr/>
        </p:nvSpPr>
        <p:spPr bwMode="auto">
          <a:xfrm>
            <a:off x="6096000" y="4191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6857" name="Text Box 56"/>
          <p:cNvSpPr txBox="1">
            <a:spLocks noChangeArrowheads="1"/>
          </p:cNvSpPr>
          <p:nvPr/>
        </p:nvSpPr>
        <p:spPr bwMode="auto">
          <a:xfrm>
            <a:off x="3651250" y="4191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6858" name="Text Box 57"/>
          <p:cNvSpPr txBox="1">
            <a:spLocks noChangeArrowheads="1"/>
          </p:cNvSpPr>
          <p:nvPr/>
        </p:nvSpPr>
        <p:spPr bwMode="auto">
          <a:xfrm>
            <a:off x="3810000" y="3733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6859" name="Text Box 58"/>
          <p:cNvSpPr txBox="1">
            <a:spLocks noChangeArrowheads="1"/>
          </p:cNvSpPr>
          <p:nvPr/>
        </p:nvSpPr>
        <p:spPr bwMode="auto">
          <a:xfrm>
            <a:off x="1828800" y="38100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6860" name="Oval 59"/>
          <p:cNvSpPr>
            <a:spLocks noChangeArrowheads="1"/>
          </p:cNvSpPr>
          <p:nvPr/>
        </p:nvSpPr>
        <p:spPr bwMode="auto">
          <a:xfrm>
            <a:off x="6400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1" name="Oval 60"/>
          <p:cNvSpPr>
            <a:spLocks noChangeArrowheads="1"/>
          </p:cNvSpPr>
          <p:nvPr/>
        </p:nvSpPr>
        <p:spPr bwMode="auto">
          <a:xfrm>
            <a:off x="25146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2" name="Oval 61"/>
          <p:cNvSpPr>
            <a:spLocks noChangeArrowheads="1"/>
          </p:cNvSpPr>
          <p:nvPr/>
        </p:nvSpPr>
        <p:spPr bwMode="auto">
          <a:xfrm>
            <a:off x="55626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3" name="Oval 62"/>
          <p:cNvSpPr>
            <a:spLocks noChangeArrowheads="1"/>
          </p:cNvSpPr>
          <p:nvPr/>
        </p:nvSpPr>
        <p:spPr bwMode="auto">
          <a:xfrm>
            <a:off x="44958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4" name="Oval 63"/>
          <p:cNvSpPr>
            <a:spLocks noChangeArrowheads="1"/>
          </p:cNvSpPr>
          <p:nvPr/>
        </p:nvSpPr>
        <p:spPr bwMode="auto">
          <a:xfrm>
            <a:off x="19812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5" name="Oval 64"/>
          <p:cNvSpPr>
            <a:spLocks noChangeArrowheads="1"/>
          </p:cNvSpPr>
          <p:nvPr/>
        </p:nvSpPr>
        <p:spPr bwMode="auto">
          <a:xfrm>
            <a:off x="49530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6" name="Oval 65"/>
          <p:cNvSpPr>
            <a:spLocks noChangeArrowheads="1"/>
          </p:cNvSpPr>
          <p:nvPr/>
        </p:nvSpPr>
        <p:spPr bwMode="auto">
          <a:xfrm>
            <a:off x="37338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7" name="Oval 66"/>
          <p:cNvSpPr>
            <a:spLocks noChangeArrowheads="1"/>
          </p:cNvSpPr>
          <p:nvPr/>
        </p:nvSpPr>
        <p:spPr bwMode="auto">
          <a:xfrm>
            <a:off x="32004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8" name="Text Box 67"/>
          <p:cNvSpPr txBox="1">
            <a:spLocks noChangeArrowheads="1"/>
          </p:cNvSpPr>
          <p:nvPr/>
        </p:nvSpPr>
        <p:spPr bwMode="auto">
          <a:xfrm>
            <a:off x="461963" y="6035675"/>
            <a:ext cx="8682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ソート順は、下の情報からえられる。</a:t>
            </a:r>
          </a:p>
          <a:p>
            <a:pPr algn="l"/>
            <a:r>
              <a:rPr lang="ja-JP" altLang="en-US" b="0"/>
              <a:t>（配列の添字の利用だけでなく、ポインタでも同様のことができる。）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40B8F-1FBD-4B5A-BD24-1F304695FF12}" type="slidenum">
              <a:rPr lang="en-US" altLang="ja-JP" smtClean="0"/>
              <a:pPr/>
              <a:t>158</a:t>
            </a:fld>
            <a:endParaRPr lang="en-US" altLang="ja-JP" smtClean="0"/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実現</a:t>
            </a:r>
          </a:p>
        </p:txBody>
      </p:sp>
      <p:sp>
        <p:nvSpPr>
          <p:cNvPr id="174084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543800" cy="594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selection_sort(struct data A[]){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int  B[N];   /*</a:t>
            </a:r>
            <a:r>
              <a:rPr lang="ja-JP" altLang="en-US" b="0">
                <a:latin typeface="Verdana" pitchFamily="34" charset="0"/>
              </a:rPr>
              <a:t>配列Ａの要素を指す*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int i,j;	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B[i]=i;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min=i;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for(j=i+1;j&lt;N;j++){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if(A[B[min]].item&gt;A[B[j]].item){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min=j;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swap(&amp;B[i],&amp;B[min]);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74085" name="Text Box 4"/>
          <p:cNvSpPr txBox="1">
            <a:spLocks noChangeArrowheads="1"/>
          </p:cNvSpPr>
          <p:nvPr/>
        </p:nvSpPr>
        <p:spPr bwMode="auto">
          <a:xfrm>
            <a:off x="2286000" y="228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細かい部分は省略します。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8682B7-94B0-4EE5-A02F-BF2D42B9561F}" type="slidenum">
              <a:rPr lang="en-US" altLang="ja-JP" smtClean="0"/>
              <a:pPr/>
              <a:t>159</a:t>
            </a:fld>
            <a:endParaRPr lang="en-US" altLang="ja-JP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比較によらないソート</a:t>
            </a:r>
          </a:p>
        </p:txBody>
      </p:sp>
      <p:graphicFrame>
        <p:nvGraphicFramePr>
          <p:cNvPr id="7782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7826" name="Equation" r:id="rId3" imgW="914400" imgH="198720" progId="Equation.DSMT4">
              <p:embed/>
            </p:oleObj>
          </a:graphicData>
        </a:graphic>
      </p:graphicFrame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1889125" y="1544638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77830" name="Oval 5"/>
          <p:cNvSpPr>
            <a:spLocks noChangeArrowheads="1"/>
          </p:cNvSpPr>
          <p:nvPr/>
        </p:nvSpPr>
        <p:spPr bwMode="auto">
          <a:xfrm>
            <a:off x="15240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1828800" y="3886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sp>
        <p:nvSpPr>
          <p:cNvPr id="77832" name="Oval 7"/>
          <p:cNvSpPr>
            <a:spLocks noChangeArrowheads="1"/>
          </p:cNvSpPr>
          <p:nvPr/>
        </p:nvSpPr>
        <p:spPr bwMode="auto">
          <a:xfrm>
            <a:off x="1463675" y="4017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1828800" y="2286000"/>
            <a:ext cx="640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データが上限のある整数のような場合に用いる。</a:t>
            </a:r>
          </a:p>
          <a:p>
            <a:pPr algn="l"/>
            <a:r>
              <a:rPr lang="ja-JP" altLang="en-US" b="0"/>
              <a:t>データの種類が定数種類しかない場合には、</a:t>
            </a:r>
          </a:p>
          <a:p>
            <a:pPr algn="l"/>
            <a:r>
              <a:rPr lang="ja-JP" altLang="en-US" b="0"/>
              <a:t>関数で整数に写像してから用いてもよい。</a:t>
            </a:r>
          </a:p>
          <a:p>
            <a:pPr algn="l"/>
            <a:r>
              <a:rPr lang="ja-JP" altLang="en-US" b="0"/>
              <a:t>（ハッシュ関数）</a:t>
            </a:r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2057400" y="4495800"/>
            <a:ext cx="5097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大きい桁の数に対して、</a:t>
            </a:r>
          </a:p>
          <a:p>
            <a:pPr algn="l"/>
            <a:r>
              <a:rPr lang="ja-JP" altLang="en-US" b="0"/>
              <a:t>桁毎にバケットソートをしてソートする。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8F539-F549-4EF5-AA64-DB07A0AD7A35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02404" name="Group 21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02414" name="Rectangle 2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5" name="Rectangle 2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6" name="Rectangle 2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7" name="Rectangle 2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8" name="Rectangle 2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9" name="Rectangle 2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20" name="Rectangle 2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21" name="Rectangle 2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405" name="Text Box 30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02406" name="Text Box 31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02407" name="Text Box 32"/>
          <p:cNvSpPr txBox="1">
            <a:spLocks noChangeArrowheads="1"/>
          </p:cNvSpPr>
          <p:nvPr/>
        </p:nvSpPr>
        <p:spPr bwMode="auto">
          <a:xfrm>
            <a:off x="4191000" y="19653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02408" name="Text Box 33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02409" name="Text Box 34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02410" name="Text Box 35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02411" name="Text Box 36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02412" name="Text Box 37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02413" name="Text Box 38"/>
          <p:cNvSpPr txBox="1">
            <a:spLocks noChangeArrowheads="1"/>
          </p:cNvSpPr>
          <p:nvPr/>
        </p:nvSpPr>
        <p:spPr bwMode="auto">
          <a:xfrm>
            <a:off x="685800" y="990600"/>
            <a:ext cx="5748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次の配列を、バブルソートでソートするとき、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タイトル 1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バケットソート</a:t>
            </a:r>
          </a:p>
        </p:txBody>
      </p:sp>
      <p:sp>
        <p:nvSpPr>
          <p:cNvPr id="175107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E59E4-E5B0-4AE1-BA60-C8433D365A06}" type="slidenum">
              <a:rPr lang="en-US" altLang="ja-JP" smtClean="0"/>
              <a:pPr/>
              <a:t>160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22A99-753B-4E28-8FB3-546739FA2545}" type="slidenum">
              <a:rPr lang="en-US" altLang="ja-JP" smtClean="0"/>
              <a:pPr/>
              <a:t>161</a:t>
            </a:fld>
            <a:endParaRPr lang="en-US" altLang="ja-JP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バケットソートの方針</a:t>
            </a:r>
          </a:p>
        </p:txBody>
      </p:sp>
      <p:graphicFrame>
        <p:nvGraphicFramePr>
          <p:cNvPr id="78850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8850" name="Equation" r:id="rId3" imgW="914400" imgH="198720" progId="Equation.DSMT4">
              <p:embed/>
            </p:oleObj>
          </a:graphicData>
        </a:graphic>
      </p:graphicFrame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1219200" y="1219200"/>
            <a:ext cx="4659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とりあえず、簡単のために、</a:t>
            </a:r>
          </a:p>
          <a:p>
            <a:pPr algn="l"/>
            <a:r>
              <a:rPr lang="ja-JP" altLang="en-US" b="0"/>
              <a:t>データは、</a:t>
            </a:r>
          </a:p>
          <a:p>
            <a:pPr algn="l"/>
            <a:r>
              <a:rPr lang="ja-JP" altLang="en-US" b="0"/>
              <a:t>     １．重複がなく、</a:t>
            </a:r>
          </a:p>
          <a:p>
            <a:pPr algn="l"/>
            <a:r>
              <a:rPr lang="ja-JP" altLang="en-US" b="0"/>
              <a:t>     ２． ０からｍ－１の整数</a:t>
            </a:r>
          </a:p>
          <a:p>
            <a:pPr algn="l"/>
            <a:r>
              <a:rPr lang="ja-JP" altLang="en-US" b="0"/>
              <a:t>という性質を満足するとしましょう。</a:t>
            </a:r>
          </a:p>
          <a:p>
            <a:pPr algn="l"/>
            <a:r>
              <a:rPr lang="ja-JP" altLang="en-US" b="0"/>
              <a:t>（例えば、学籍番号の下２桁とか。）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746125" y="38306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auto">
          <a:xfrm>
            <a:off x="2057400" y="5638800"/>
            <a:ext cx="539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データそのものを配列の添字として使う。</a:t>
            </a:r>
          </a:p>
        </p:txBody>
      </p:sp>
      <p:sp>
        <p:nvSpPr>
          <p:cNvPr id="78857" name="Oval 8"/>
          <p:cNvSpPr>
            <a:spLocks noChangeArrowheads="1"/>
          </p:cNvSpPr>
          <p:nvPr/>
        </p:nvSpPr>
        <p:spPr bwMode="auto">
          <a:xfrm>
            <a:off x="1600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2041525" y="4440238"/>
            <a:ext cx="4586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ｍ個のバケット（配列）を用意して、</a:t>
            </a:r>
          </a:p>
          <a:p>
            <a:pPr algn="l"/>
            <a:r>
              <a:rPr lang="ja-JP" altLang="en-US" b="0"/>
              <a:t>データを振り分けていく。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9BCC3-0589-41D1-BE2F-8B0FF9CBFFDC}" type="slidenum">
              <a:rPr lang="en-US" altLang="ja-JP" smtClean="0"/>
              <a:pPr/>
              <a:t>162</a:t>
            </a:fld>
            <a:endParaRPr lang="en-US" altLang="ja-JP" smtClean="0"/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800600" cy="6096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accent2"/>
                </a:solidFill>
              </a:rPr>
              <a:t>バケットソートの動き１</a:t>
            </a:r>
          </a:p>
        </p:txBody>
      </p:sp>
      <p:sp>
        <p:nvSpPr>
          <p:cNvPr id="176132" name="Rectangle 3"/>
          <p:cNvSpPr>
            <a:spLocks noChangeArrowheads="1"/>
          </p:cNvSpPr>
          <p:nvPr/>
        </p:nvSpPr>
        <p:spPr bwMode="auto">
          <a:xfrm>
            <a:off x="17526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23622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4" name="Rectangle 5"/>
          <p:cNvSpPr>
            <a:spLocks noChangeArrowheads="1"/>
          </p:cNvSpPr>
          <p:nvPr/>
        </p:nvSpPr>
        <p:spPr bwMode="auto">
          <a:xfrm>
            <a:off x="29718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5" name="Rectangle 6"/>
          <p:cNvSpPr>
            <a:spLocks noChangeArrowheads="1"/>
          </p:cNvSpPr>
          <p:nvPr/>
        </p:nvSpPr>
        <p:spPr bwMode="auto">
          <a:xfrm>
            <a:off x="35814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6" name="Rectangle 7"/>
          <p:cNvSpPr>
            <a:spLocks noChangeArrowheads="1"/>
          </p:cNvSpPr>
          <p:nvPr/>
        </p:nvSpPr>
        <p:spPr bwMode="auto">
          <a:xfrm>
            <a:off x="41910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7" name="Rectangle 8"/>
          <p:cNvSpPr>
            <a:spLocks noChangeArrowheads="1"/>
          </p:cNvSpPr>
          <p:nvPr/>
        </p:nvSpPr>
        <p:spPr bwMode="auto">
          <a:xfrm>
            <a:off x="4776788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8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139" name="Text Box 10"/>
          <p:cNvSpPr txBox="1">
            <a:spLocks noChangeArrowheads="1"/>
          </p:cNvSpPr>
          <p:nvPr/>
        </p:nvSpPr>
        <p:spPr bwMode="auto">
          <a:xfrm>
            <a:off x="15240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140" name="Text Box 11"/>
          <p:cNvSpPr txBox="1">
            <a:spLocks noChangeArrowheads="1"/>
          </p:cNvSpPr>
          <p:nvPr/>
        </p:nvSpPr>
        <p:spPr bwMode="auto">
          <a:xfrm>
            <a:off x="21336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141" name="Text Box 12"/>
          <p:cNvSpPr txBox="1">
            <a:spLocks noChangeArrowheads="1"/>
          </p:cNvSpPr>
          <p:nvPr/>
        </p:nvSpPr>
        <p:spPr bwMode="auto">
          <a:xfrm>
            <a:off x="4624388" y="914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142" name="Text Box 13"/>
          <p:cNvSpPr txBox="1">
            <a:spLocks noChangeArrowheads="1"/>
          </p:cNvSpPr>
          <p:nvPr/>
        </p:nvSpPr>
        <p:spPr bwMode="auto">
          <a:xfrm>
            <a:off x="3422650" y="914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143" name="Rectangle 14"/>
          <p:cNvSpPr>
            <a:spLocks noChangeArrowheads="1"/>
          </p:cNvSpPr>
          <p:nvPr/>
        </p:nvSpPr>
        <p:spPr bwMode="auto">
          <a:xfrm>
            <a:off x="1752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4" name="Rectangle 15"/>
          <p:cNvSpPr>
            <a:spLocks noChangeArrowheads="1"/>
          </p:cNvSpPr>
          <p:nvPr/>
        </p:nvSpPr>
        <p:spPr bwMode="auto">
          <a:xfrm>
            <a:off x="2362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5" name="Rectangle 16"/>
          <p:cNvSpPr>
            <a:spLocks noChangeArrowheads="1"/>
          </p:cNvSpPr>
          <p:nvPr/>
        </p:nvSpPr>
        <p:spPr bwMode="auto">
          <a:xfrm>
            <a:off x="2971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6" name="Rectangle 17"/>
          <p:cNvSpPr>
            <a:spLocks noChangeArrowheads="1"/>
          </p:cNvSpPr>
          <p:nvPr/>
        </p:nvSpPr>
        <p:spPr bwMode="auto">
          <a:xfrm>
            <a:off x="35814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7" name="Rectangle 18"/>
          <p:cNvSpPr>
            <a:spLocks noChangeArrowheads="1"/>
          </p:cNvSpPr>
          <p:nvPr/>
        </p:nvSpPr>
        <p:spPr bwMode="auto">
          <a:xfrm>
            <a:off x="41910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8" name="Rectangle 19"/>
          <p:cNvSpPr>
            <a:spLocks noChangeArrowheads="1"/>
          </p:cNvSpPr>
          <p:nvPr/>
        </p:nvSpPr>
        <p:spPr bwMode="auto">
          <a:xfrm>
            <a:off x="4800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9" name="Rectangle 20"/>
          <p:cNvSpPr>
            <a:spLocks noChangeArrowheads="1"/>
          </p:cNvSpPr>
          <p:nvPr/>
        </p:nvSpPr>
        <p:spPr bwMode="auto">
          <a:xfrm>
            <a:off x="5410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50" name="Rectangle 21"/>
          <p:cNvSpPr>
            <a:spLocks noChangeArrowheads="1"/>
          </p:cNvSpPr>
          <p:nvPr/>
        </p:nvSpPr>
        <p:spPr bwMode="auto">
          <a:xfrm>
            <a:off x="6019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51" name="Text Box 22"/>
          <p:cNvSpPr txBox="1">
            <a:spLocks noChangeArrowheads="1"/>
          </p:cNvSpPr>
          <p:nvPr/>
        </p:nvSpPr>
        <p:spPr bwMode="auto">
          <a:xfrm>
            <a:off x="609600" y="1676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152" name="Text Box 23"/>
          <p:cNvSpPr txBox="1">
            <a:spLocks noChangeArrowheads="1"/>
          </p:cNvSpPr>
          <p:nvPr/>
        </p:nvSpPr>
        <p:spPr bwMode="auto">
          <a:xfrm>
            <a:off x="15240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153" name="Text Box 24"/>
          <p:cNvSpPr txBox="1">
            <a:spLocks noChangeArrowheads="1"/>
          </p:cNvSpPr>
          <p:nvPr/>
        </p:nvSpPr>
        <p:spPr bwMode="auto">
          <a:xfrm>
            <a:off x="21336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154" name="Text Box 25"/>
          <p:cNvSpPr txBox="1">
            <a:spLocks noChangeArrowheads="1"/>
          </p:cNvSpPr>
          <p:nvPr/>
        </p:nvSpPr>
        <p:spPr bwMode="auto">
          <a:xfrm>
            <a:off x="5867400" y="17526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155" name="Text Box 26"/>
          <p:cNvSpPr txBox="1">
            <a:spLocks noChangeArrowheads="1"/>
          </p:cNvSpPr>
          <p:nvPr/>
        </p:nvSpPr>
        <p:spPr bwMode="auto">
          <a:xfrm>
            <a:off x="33528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B[3]</a:t>
            </a:r>
          </a:p>
        </p:txBody>
      </p:sp>
      <p:sp>
        <p:nvSpPr>
          <p:cNvPr id="176156" name="Text Box 27"/>
          <p:cNvSpPr txBox="1">
            <a:spLocks noChangeArrowheads="1"/>
          </p:cNvSpPr>
          <p:nvPr/>
        </p:nvSpPr>
        <p:spPr bwMode="auto">
          <a:xfrm>
            <a:off x="1752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7" name="Text Box 28"/>
          <p:cNvSpPr txBox="1">
            <a:spLocks noChangeArrowheads="1"/>
          </p:cNvSpPr>
          <p:nvPr/>
        </p:nvSpPr>
        <p:spPr bwMode="auto">
          <a:xfrm>
            <a:off x="2362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8" name="Text Box 29"/>
          <p:cNvSpPr txBox="1">
            <a:spLocks noChangeArrowheads="1"/>
          </p:cNvSpPr>
          <p:nvPr/>
        </p:nvSpPr>
        <p:spPr bwMode="auto">
          <a:xfrm>
            <a:off x="3048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9" name="Text Box 30"/>
          <p:cNvSpPr txBox="1">
            <a:spLocks noChangeArrowheads="1"/>
          </p:cNvSpPr>
          <p:nvPr/>
        </p:nvSpPr>
        <p:spPr bwMode="auto">
          <a:xfrm>
            <a:off x="3657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0" name="Text Box 31"/>
          <p:cNvSpPr txBox="1">
            <a:spLocks noChangeArrowheads="1"/>
          </p:cNvSpPr>
          <p:nvPr/>
        </p:nvSpPr>
        <p:spPr bwMode="auto">
          <a:xfrm>
            <a:off x="4267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1" name="Text Box 32"/>
          <p:cNvSpPr txBox="1">
            <a:spLocks noChangeArrowheads="1"/>
          </p:cNvSpPr>
          <p:nvPr/>
        </p:nvSpPr>
        <p:spPr bwMode="auto">
          <a:xfrm>
            <a:off x="48768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2" name="Text Box 33"/>
          <p:cNvSpPr txBox="1">
            <a:spLocks noChangeArrowheads="1"/>
          </p:cNvSpPr>
          <p:nvPr/>
        </p:nvSpPr>
        <p:spPr bwMode="auto">
          <a:xfrm>
            <a:off x="54864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3" name="Text Box 34"/>
          <p:cNvSpPr txBox="1">
            <a:spLocks noChangeArrowheads="1"/>
          </p:cNvSpPr>
          <p:nvPr/>
        </p:nvSpPr>
        <p:spPr bwMode="auto">
          <a:xfrm>
            <a:off x="6096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4" name="Text Box 35"/>
          <p:cNvSpPr txBox="1">
            <a:spLocks noChangeArrowheads="1"/>
          </p:cNvSpPr>
          <p:nvPr/>
        </p:nvSpPr>
        <p:spPr bwMode="auto">
          <a:xfrm>
            <a:off x="18288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3</a:t>
            </a:r>
          </a:p>
        </p:txBody>
      </p:sp>
      <p:sp>
        <p:nvSpPr>
          <p:cNvPr id="176165" name="Text Box 36"/>
          <p:cNvSpPr txBox="1">
            <a:spLocks noChangeArrowheads="1"/>
          </p:cNvSpPr>
          <p:nvPr/>
        </p:nvSpPr>
        <p:spPr bwMode="auto">
          <a:xfrm>
            <a:off x="27432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166" name="Text Box 37"/>
          <p:cNvSpPr txBox="1">
            <a:spLocks noChangeArrowheads="1"/>
          </p:cNvSpPr>
          <p:nvPr/>
        </p:nvSpPr>
        <p:spPr bwMode="auto">
          <a:xfrm>
            <a:off x="30480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167" name="Text Box 38"/>
          <p:cNvSpPr txBox="1">
            <a:spLocks noChangeArrowheads="1"/>
          </p:cNvSpPr>
          <p:nvPr/>
        </p:nvSpPr>
        <p:spPr bwMode="auto">
          <a:xfrm>
            <a:off x="24384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6168" name="Text Box 39"/>
          <p:cNvSpPr txBox="1">
            <a:spLocks noChangeArrowheads="1"/>
          </p:cNvSpPr>
          <p:nvPr/>
        </p:nvSpPr>
        <p:spPr bwMode="auto">
          <a:xfrm>
            <a:off x="37338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169" name="Text Box 40"/>
          <p:cNvSpPr txBox="1">
            <a:spLocks noChangeArrowheads="1"/>
          </p:cNvSpPr>
          <p:nvPr/>
        </p:nvSpPr>
        <p:spPr bwMode="auto">
          <a:xfrm>
            <a:off x="4343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170" name="Text Box 41"/>
          <p:cNvSpPr txBox="1">
            <a:spLocks noChangeArrowheads="1"/>
          </p:cNvSpPr>
          <p:nvPr/>
        </p:nvSpPr>
        <p:spPr bwMode="auto">
          <a:xfrm>
            <a:off x="49530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171" name="AutoShape 42"/>
          <p:cNvSpPr>
            <a:spLocks noChangeArrowheads="1"/>
          </p:cNvSpPr>
          <p:nvPr/>
        </p:nvSpPr>
        <p:spPr bwMode="auto">
          <a:xfrm>
            <a:off x="2590800" y="2362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6172" name="Rectangle 43"/>
          <p:cNvSpPr>
            <a:spLocks noChangeArrowheads="1"/>
          </p:cNvSpPr>
          <p:nvPr/>
        </p:nvSpPr>
        <p:spPr bwMode="auto">
          <a:xfrm>
            <a:off x="1828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3" name="Rectangle 44"/>
          <p:cNvSpPr>
            <a:spLocks noChangeArrowheads="1"/>
          </p:cNvSpPr>
          <p:nvPr/>
        </p:nvSpPr>
        <p:spPr bwMode="auto">
          <a:xfrm>
            <a:off x="2438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4" name="Rectangle 45"/>
          <p:cNvSpPr>
            <a:spLocks noChangeArrowheads="1"/>
          </p:cNvSpPr>
          <p:nvPr/>
        </p:nvSpPr>
        <p:spPr bwMode="auto">
          <a:xfrm>
            <a:off x="3048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5" name="Rectangle 46"/>
          <p:cNvSpPr>
            <a:spLocks noChangeArrowheads="1"/>
          </p:cNvSpPr>
          <p:nvPr/>
        </p:nvSpPr>
        <p:spPr bwMode="auto">
          <a:xfrm>
            <a:off x="3657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6" name="Rectangle 47"/>
          <p:cNvSpPr>
            <a:spLocks noChangeArrowheads="1"/>
          </p:cNvSpPr>
          <p:nvPr/>
        </p:nvSpPr>
        <p:spPr bwMode="auto">
          <a:xfrm>
            <a:off x="4267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7" name="Rectangle 48"/>
          <p:cNvSpPr>
            <a:spLocks noChangeArrowheads="1"/>
          </p:cNvSpPr>
          <p:nvPr/>
        </p:nvSpPr>
        <p:spPr bwMode="auto">
          <a:xfrm>
            <a:off x="4852988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8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179" name="Text Box 50"/>
          <p:cNvSpPr txBox="1">
            <a:spLocks noChangeArrowheads="1"/>
          </p:cNvSpPr>
          <p:nvPr/>
        </p:nvSpPr>
        <p:spPr bwMode="auto">
          <a:xfrm>
            <a:off x="16002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180" name="Text Box 51"/>
          <p:cNvSpPr txBox="1">
            <a:spLocks noChangeArrowheads="1"/>
          </p:cNvSpPr>
          <p:nvPr/>
        </p:nvSpPr>
        <p:spPr bwMode="auto">
          <a:xfrm>
            <a:off x="22098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181" name="Text Box 52"/>
          <p:cNvSpPr txBox="1">
            <a:spLocks noChangeArrowheads="1"/>
          </p:cNvSpPr>
          <p:nvPr/>
        </p:nvSpPr>
        <p:spPr bwMode="auto">
          <a:xfrm>
            <a:off x="4700588" y="30480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182" name="Text Box 53"/>
          <p:cNvSpPr txBox="1">
            <a:spLocks noChangeArrowheads="1"/>
          </p:cNvSpPr>
          <p:nvPr/>
        </p:nvSpPr>
        <p:spPr bwMode="auto">
          <a:xfrm>
            <a:off x="3498850" y="3048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183" name="Rectangle 54"/>
          <p:cNvSpPr>
            <a:spLocks noChangeArrowheads="1"/>
          </p:cNvSpPr>
          <p:nvPr/>
        </p:nvSpPr>
        <p:spPr bwMode="auto">
          <a:xfrm>
            <a:off x="1828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4" name="Rectangle 55"/>
          <p:cNvSpPr>
            <a:spLocks noChangeArrowheads="1"/>
          </p:cNvSpPr>
          <p:nvPr/>
        </p:nvSpPr>
        <p:spPr bwMode="auto">
          <a:xfrm>
            <a:off x="2438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5" name="Rectangle 56"/>
          <p:cNvSpPr>
            <a:spLocks noChangeArrowheads="1"/>
          </p:cNvSpPr>
          <p:nvPr/>
        </p:nvSpPr>
        <p:spPr bwMode="auto">
          <a:xfrm>
            <a:off x="3048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6" name="Rectangle 57"/>
          <p:cNvSpPr>
            <a:spLocks noChangeArrowheads="1"/>
          </p:cNvSpPr>
          <p:nvPr/>
        </p:nvSpPr>
        <p:spPr bwMode="auto">
          <a:xfrm>
            <a:off x="36576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7" name="Rectangle 58"/>
          <p:cNvSpPr>
            <a:spLocks noChangeArrowheads="1"/>
          </p:cNvSpPr>
          <p:nvPr/>
        </p:nvSpPr>
        <p:spPr bwMode="auto">
          <a:xfrm>
            <a:off x="42672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8" name="Rectangle 59"/>
          <p:cNvSpPr>
            <a:spLocks noChangeArrowheads="1"/>
          </p:cNvSpPr>
          <p:nvPr/>
        </p:nvSpPr>
        <p:spPr bwMode="auto">
          <a:xfrm>
            <a:off x="4876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9" name="Rectangle 60"/>
          <p:cNvSpPr>
            <a:spLocks noChangeArrowheads="1"/>
          </p:cNvSpPr>
          <p:nvPr/>
        </p:nvSpPr>
        <p:spPr bwMode="auto">
          <a:xfrm>
            <a:off x="5486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90" name="Rectangle 61"/>
          <p:cNvSpPr>
            <a:spLocks noChangeArrowheads="1"/>
          </p:cNvSpPr>
          <p:nvPr/>
        </p:nvSpPr>
        <p:spPr bwMode="auto">
          <a:xfrm>
            <a:off x="6096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91" name="Text Box 62"/>
          <p:cNvSpPr txBox="1">
            <a:spLocks noChangeArrowheads="1"/>
          </p:cNvSpPr>
          <p:nvPr/>
        </p:nvSpPr>
        <p:spPr bwMode="auto">
          <a:xfrm>
            <a:off x="685800" y="3886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192" name="Text Box 63"/>
          <p:cNvSpPr txBox="1">
            <a:spLocks noChangeArrowheads="1"/>
          </p:cNvSpPr>
          <p:nvPr/>
        </p:nvSpPr>
        <p:spPr bwMode="auto">
          <a:xfrm>
            <a:off x="16002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193" name="Text Box 64"/>
          <p:cNvSpPr txBox="1">
            <a:spLocks noChangeArrowheads="1"/>
          </p:cNvSpPr>
          <p:nvPr/>
        </p:nvSpPr>
        <p:spPr bwMode="auto">
          <a:xfrm>
            <a:off x="22098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194" name="Text Box 65"/>
          <p:cNvSpPr txBox="1">
            <a:spLocks noChangeArrowheads="1"/>
          </p:cNvSpPr>
          <p:nvPr/>
        </p:nvSpPr>
        <p:spPr bwMode="auto">
          <a:xfrm>
            <a:off x="5943600" y="3962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195" name="Text Box 66"/>
          <p:cNvSpPr txBox="1">
            <a:spLocks noChangeArrowheads="1"/>
          </p:cNvSpPr>
          <p:nvPr/>
        </p:nvSpPr>
        <p:spPr bwMode="auto">
          <a:xfrm>
            <a:off x="34290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6196" name="Text Box 67"/>
          <p:cNvSpPr txBox="1">
            <a:spLocks noChangeArrowheads="1"/>
          </p:cNvSpPr>
          <p:nvPr/>
        </p:nvSpPr>
        <p:spPr bwMode="auto">
          <a:xfrm>
            <a:off x="18288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7" name="Text Box 68"/>
          <p:cNvSpPr txBox="1">
            <a:spLocks noChangeArrowheads="1"/>
          </p:cNvSpPr>
          <p:nvPr/>
        </p:nvSpPr>
        <p:spPr bwMode="auto">
          <a:xfrm>
            <a:off x="2438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8" name="Text Box 69"/>
          <p:cNvSpPr txBox="1">
            <a:spLocks noChangeArrowheads="1"/>
          </p:cNvSpPr>
          <p:nvPr/>
        </p:nvSpPr>
        <p:spPr bwMode="auto">
          <a:xfrm>
            <a:off x="3124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9" name="Text Box 70"/>
          <p:cNvSpPr txBox="1">
            <a:spLocks noChangeArrowheads="1"/>
          </p:cNvSpPr>
          <p:nvPr/>
        </p:nvSpPr>
        <p:spPr bwMode="auto">
          <a:xfrm>
            <a:off x="4343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0" name="Text Box 71"/>
          <p:cNvSpPr txBox="1">
            <a:spLocks noChangeArrowheads="1"/>
          </p:cNvSpPr>
          <p:nvPr/>
        </p:nvSpPr>
        <p:spPr bwMode="auto">
          <a:xfrm>
            <a:off x="49530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1" name="Text Box 72"/>
          <p:cNvSpPr txBox="1">
            <a:spLocks noChangeArrowheads="1"/>
          </p:cNvSpPr>
          <p:nvPr/>
        </p:nvSpPr>
        <p:spPr bwMode="auto">
          <a:xfrm>
            <a:off x="55626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2" name="Text Box 73"/>
          <p:cNvSpPr txBox="1">
            <a:spLocks noChangeArrowheads="1"/>
          </p:cNvSpPr>
          <p:nvPr/>
        </p:nvSpPr>
        <p:spPr bwMode="auto">
          <a:xfrm>
            <a:off x="6172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3" name="Text Box 74"/>
          <p:cNvSpPr txBox="1">
            <a:spLocks noChangeArrowheads="1"/>
          </p:cNvSpPr>
          <p:nvPr/>
        </p:nvSpPr>
        <p:spPr bwMode="auto">
          <a:xfrm>
            <a:off x="1905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04" name="Text Box 75"/>
          <p:cNvSpPr txBox="1">
            <a:spLocks noChangeArrowheads="1"/>
          </p:cNvSpPr>
          <p:nvPr/>
        </p:nvSpPr>
        <p:spPr bwMode="auto">
          <a:xfrm>
            <a:off x="28194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205" name="Text Box 76"/>
          <p:cNvSpPr txBox="1">
            <a:spLocks noChangeArrowheads="1"/>
          </p:cNvSpPr>
          <p:nvPr/>
        </p:nvSpPr>
        <p:spPr bwMode="auto">
          <a:xfrm>
            <a:off x="3200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206" name="Text Box 77"/>
          <p:cNvSpPr txBox="1">
            <a:spLocks noChangeArrowheads="1"/>
          </p:cNvSpPr>
          <p:nvPr/>
        </p:nvSpPr>
        <p:spPr bwMode="auto">
          <a:xfrm>
            <a:off x="2514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6207" name="Text Box 78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208" name="Text Box 79"/>
          <p:cNvSpPr txBox="1">
            <a:spLocks noChangeArrowheads="1"/>
          </p:cNvSpPr>
          <p:nvPr/>
        </p:nvSpPr>
        <p:spPr bwMode="auto">
          <a:xfrm>
            <a:off x="4419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209" name="Text Box 80"/>
          <p:cNvSpPr txBox="1">
            <a:spLocks noChangeArrowheads="1"/>
          </p:cNvSpPr>
          <p:nvPr/>
        </p:nvSpPr>
        <p:spPr bwMode="auto">
          <a:xfrm>
            <a:off x="5029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210" name="AutoShape 81"/>
          <p:cNvSpPr>
            <a:spLocks noChangeArrowheads="1"/>
          </p:cNvSpPr>
          <p:nvPr/>
        </p:nvSpPr>
        <p:spPr bwMode="auto">
          <a:xfrm>
            <a:off x="2667000" y="4648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6211" name="Line 82"/>
          <p:cNvSpPr>
            <a:spLocks noChangeShapeType="1"/>
          </p:cNvSpPr>
          <p:nvPr/>
        </p:nvSpPr>
        <p:spPr bwMode="auto">
          <a:xfrm>
            <a:off x="2286000" y="26670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212" name="Text Box 83"/>
          <p:cNvSpPr txBox="1">
            <a:spLocks noChangeArrowheads="1"/>
          </p:cNvSpPr>
          <p:nvPr/>
        </p:nvSpPr>
        <p:spPr bwMode="auto">
          <a:xfrm>
            <a:off x="3733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13" name="Rectangle 84"/>
          <p:cNvSpPr>
            <a:spLocks noChangeArrowheads="1"/>
          </p:cNvSpPr>
          <p:nvPr/>
        </p:nvSpPr>
        <p:spPr bwMode="auto">
          <a:xfrm>
            <a:off x="16764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4" name="Rectangle 85"/>
          <p:cNvSpPr>
            <a:spLocks noChangeArrowheads="1"/>
          </p:cNvSpPr>
          <p:nvPr/>
        </p:nvSpPr>
        <p:spPr bwMode="auto">
          <a:xfrm>
            <a:off x="22860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5" name="Rectangle 86"/>
          <p:cNvSpPr>
            <a:spLocks noChangeArrowheads="1"/>
          </p:cNvSpPr>
          <p:nvPr/>
        </p:nvSpPr>
        <p:spPr bwMode="auto">
          <a:xfrm>
            <a:off x="28956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6" name="Rectangle 87"/>
          <p:cNvSpPr>
            <a:spLocks noChangeArrowheads="1"/>
          </p:cNvSpPr>
          <p:nvPr/>
        </p:nvSpPr>
        <p:spPr bwMode="auto">
          <a:xfrm>
            <a:off x="35052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7" name="Rectangle 88"/>
          <p:cNvSpPr>
            <a:spLocks noChangeArrowheads="1"/>
          </p:cNvSpPr>
          <p:nvPr/>
        </p:nvSpPr>
        <p:spPr bwMode="auto">
          <a:xfrm>
            <a:off x="41148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8" name="Rectangle 89"/>
          <p:cNvSpPr>
            <a:spLocks noChangeArrowheads="1"/>
          </p:cNvSpPr>
          <p:nvPr/>
        </p:nvSpPr>
        <p:spPr bwMode="auto">
          <a:xfrm>
            <a:off x="4700588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9" name="Text Box 90"/>
          <p:cNvSpPr txBox="1">
            <a:spLocks noChangeArrowheads="1"/>
          </p:cNvSpPr>
          <p:nvPr/>
        </p:nvSpPr>
        <p:spPr bwMode="auto">
          <a:xfrm>
            <a:off x="533400" y="541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220" name="Text Box 91"/>
          <p:cNvSpPr txBox="1">
            <a:spLocks noChangeArrowheads="1"/>
          </p:cNvSpPr>
          <p:nvPr/>
        </p:nvSpPr>
        <p:spPr bwMode="auto">
          <a:xfrm>
            <a:off x="14478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221" name="Text Box 92"/>
          <p:cNvSpPr txBox="1">
            <a:spLocks noChangeArrowheads="1"/>
          </p:cNvSpPr>
          <p:nvPr/>
        </p:nvSpPr>
        <p:spPr bwMode="auto">
          <a:xfrm>
            <a:off x="20574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222" name="Text Box 93"/>
          <p:cNvSpPr txBox="1">
            <a:spLocks noChangeArrowheads="1"/>
          </p:cNvSpPr>
          <p:nvPr/>
        </p:nvSpPr>
        <p:spPr bwMode="auto">
          <a:xfrm>
            <a:off x="4548188" y="5486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223" name="Text Box 94"/>
          <p:cNvSpPr txBox="1">
            <a:spLocks noChangeArrowheads="1"/>
          </p:cNvSpPr>
          <p:nvPr/>
        </p:nvSpPr>
        <p:spPr bwMode="auto">
          <a:xfrm>
            <a:off x="3346450" y="548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224" name="Rectangle 95"/>
          <p:cNvSpPr>
            <a:spLocks noChangeArrowheads="1"/>
          </p:cNvSpPr>
          <p:nvPr/>
        </p:nvSpPr>
        <p:spPr bwMode="auto">
          <a:xfrm>
            <a:off x="1676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5" name="Rectangle 96"/>
          <p:cNvSpPr>
            <a:spLocks noChangeArrowheads="1"/>
          </p:cNvSpPr>
          <p:nvPr/>
        </p:nvSpPr>
        <p:spPr bwMode="auto">
          <a:xfrm>
            <a:off x="2286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6" name="Rectangle 97"/>
          <p:cNvSpPr>
            <a:spLocks noChangeArrowheads="1"/>
          </p:cNvSpPr>
          <p:nvPr/>
        </p:nvSpPr>
        <p:spPr bwMode="auto">
          <a:xfrm>
            <a:off x="2895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7" name="Rectangle 98"/>
          <p:cNvSpPr>
            <a:spLocks noChangeArrowheads="1"/>
          </p:cNvSpPr>
          <p:nvPr/>
        </p:nvSpPr>
        <p:spPr bwMode="auto">
          <a:xfrm>
            <a:off x="35052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8" name="Rectangle 99"/>
          <p:cNvSpPr>
            <a:spLocks noChangeArrowheads="1"/>
          </p:cNvSpPr>
          <p:nvPr/>
        </p:nvSpPr>
        <p:spPr bwMode="auto">
          <a:xfrm>
            <a:off x="41148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9" name="Rectangle 100"/>
          <p:cNvSpPr>
            <a:spLocks noChangeArrowheads="1"/>
          </p:cNvSpPr>
          <p:nvPr/>
        </p:nvSpPr>
        <p:spPr bwMode="auto">
          <a:xfrm>
            <a:off x="4724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0" name="Rectangle 101"/>
          <p:cNvSpPr>
            <a:spLocks noChangeArrowheads="1"/>
          </p:cNvSpPr>
          <p:nvPr/>
        </p:nvSpPr>
        <p:spPr bwMode="auto">
          <a:xfrm>
            <a:off x="5334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1" name="Rectangle 102"/>
          <p:cNvSpPr>
            <a:spLocks noChangeArrowheads="1"/>
          </p:cNvSpPr>
          <p:nvPr/>
        </p:nvSpPr>
        <p:spPr bwMode="auto">
          <a:xfrm>
            <a:off x="5943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2" name="Text Box 103"/>
          <p:cNvSpPr txBox="1">
            <a:spLocks noChangeArrowheads="1"/>
          </p:cNvSpPr>
          <p:nvPr/>
        </p:nvSpPr>
        <p:spPr bwMode="auto">
          <a:xfrm>
            <a:off x="533400" y="6324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233" name="Text Box 104"/>
          <p:cNvSpPr txBox="1">
            <a:spLocks noChangeArrowheads="1"/>
          </p:cNvSpPr>
          <p:nvPr/>
        </p:nvSpPr>
        <p:spPr bwMode="auto">
          <a:xfrm>
            <a:off x="14478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234" name="Text Box 105"/>
          <p:cNvSpPr txBox="1">
            <a:spLocks noChangeArrowheads="1"/>
          </p:cNvSpPr>
          <p:nvPr/>
        </p:nvSpPr>
        <p:spPr bwMode="auto">
          <a:xfrm>
            <a:off x="2057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235" name="Text Box 106"/>
          <p:cNvSpPr txBox="1">
            <a:spLocks noChangeArrowheads="1"/>
          </p:cNvSpPr>
          <p:nvPr/>
        </p:nvSpPr>
        <p:spPr bwMode="auto">
          <a:xfrm>
            <a:off x="5791200" y="64008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236" name="Text Box 107"/>
          <p:cNvSpPr txBox="1">
            <a:spLocks noChangeArrowheads="1"/>
          </p:cNvSpPr>
          <p:nvPr/>
        </p:nvSpPr>
        <p:spPr bwMode="auto">
          <a:xfrm>
            <a:off x="32766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6237" name="Text Box 108"/>
          <p:cNvSpPr txBox="1">
            <a:spLocks noChangeArrowheads="1"/>
          </p:cNvSpPr>
          <p:nvPr/>
        </p:nvSpPr>
        <p:spPr bwMode="auto">
          <a:xfrm>
            <a:off x="16764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38" name="Text Box 109"/>
          <p:cNvSpPr txBox="1">
            <a:spLocks noChangeArrowheads="1"/>
          </p:cNvSpPr>
          <p:nvPr/>
        </p:nvSpPr>
        <p:spPr bwMode="auto">
          <a:xfrm>
            <a:off x="2971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39" name="Text Box 110"/>
          <p:cNvSpPr txBox="1">
            <a:spLocks noChangeArrowheads="1"/>
          </p:cNvSpPr>
          <p:nvPr/>
        </p:nvSpPr>
        <p:spPr bwMode="auto">
          <a:xfrm>
            <a:off x="4191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0" name="Text Box 111"/>
          <p:cNvSpPr txBox="1">
            <a:spLocks noChangeArrowheads="1"/>
          </p:cNvSpPr>
          <p:nvPr/>
        </p:nvSpPr>
        <p:spPr bwMode="auto">
          <a:xfrm>
            <a:off x="48006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1" name="Text Box 112"/>
          <p:cNvSpPr txBox="1">
            <a:spLocks noChangeArrowheads="1"/>
          </p:cNvSpPr>
          <p:nvPr/>
        </p:nvSpPr>
        <p:spPr bwMode="auto">
          <a:xfrm>
            <a:off x="23622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2" name="Text Box 113"/>
          <p:cNvSpPr txBox="1">
            <a:spLocks noChangeArrowheads="1"/>
          </p:cNvSpPr>
          <p:nvPr/>
        </p:nvSpPr>
        <p:spPr bwMode="auto">
          <a:xfrm>
            <a:off x="6019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3" name="Text Box 114"/>
          <p:cNvSpPr txBox="1">
            <a:spLocks noChangeArrowheads="1"/>
          </p:cNvSpPr>
          <p:nvPr/>
        </p:nvSpPr>
        <p:spPr bwMode="auto">
          <a:xfrm>
            <a:off x="17526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44" name="Text Box 115"/>
          <p:cNvSpPr txBox="1">
            <a:spLocks noChangeArrowheads="1"/>
          </p:cNvSpPr>
          <p:nvPr/>
        </p:nvSpPr>
        <p:spPr bwMode="auto">
          <a:xfrm>
            <a:off x="26670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245" name="Text Box 116"/>
          <p:cNvSpPr txBox="1">
            <a:spLocks noChangeArrowheads="1"/>
          </p:cNvSpPr>
          <p:nvPr/>
        </p:nvSpPr>
        <p:spPr bwMode="auto">
          <a:xfrm>
            <a:off x="5486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6246" name="Text Box 117"/>
          <p:cNvSpPr txBox="1">
            <a:spLocks noChangeArrowheads="1"/>
          </p:cNvSpPr>
          <p:nvPr/>
        </p:nvSpPr>
        <p:spPr bwMode="auto">
          <a:xfrm>
            <a:off x="22860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6247" name="Text Box 118"/>
          <p:cNvSpPr txBox="1">
            <a:spLocks noChangeArrowheads="1"/>
          </p:cNvSpPr>
          <p:nvPr/>
        </p:nvSpPr>
        <p:spPr bwMode="auto">
          <a:xfrm>
            <a:off x="3657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248" name="Text Box 119"/>
          <p:cNvSpPr txBox="1">
            <a:spLocks noChangeArrowheads="1"/>
          </p:cNvSpPr>
          <p:nvPr/>
        </p:nvSpPr>
        <p:spPr bwMode="auto">
          <a:xfrm>
            <a:off x="4267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249" name="Text Box 120"/>
          <p:cNvSpPr txBox="1">
            <a:spLocks noChangeArrowheads="1"/>
          </p:cNvSpPr>
          <p:nvPr/>
        </p:nvSpPr>
        <p:spPr bwMode="auto">
          <a:xfrm>
            <a:off x="4876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250" name="Line 121"/>
          <p:cNvSpPr>
            <a:spLocks noChangeShapeType="1"/>
          </p:cNvSpPr>
          <p:nvPr/>
        </p:nvSpPr>
        <p:spPr bwMode="auto">
          <a:xfrm>
            <a:off x="2743200" y="50292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251" name="Text Box 122"/>
          <p:cNvSpPr txBox="1">
            <a:spLocks noChangeArrowheads="1"/>
          </p:cNvSpPr>
          <p:nvPr/>
        </p:nvSpPr>
        <p:spPr bwMode="auto">
          <a:xfrm>
            <a:off x="3581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52" name="Text Box 123"/>
          <p:cNvSpPr txBox="1">
            <a:spLocks noChangeArrowheads="1"/>
          </p:cNvSpPr>
          <p:nvPr/>
        </p:nvSpPr>
        <p:spPr bwMode="auto">
          <a:xfrm>
            <a:off x="2971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253" name="Text Box 124"/>
          <p:cNvSpPr txBox="1">
            <a:spLocks noChangeArrowheads="1"/>
          </p:cNvSpPr>
          <p:nvPr/>
        </p:nvSpPr>
        <p:spPr bwMode="auto">
          <a:xfrm>
            <a:off x="5105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6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79D43-4B1A-4632-9B32-8D216B8ED768}" type="slidenum">
              <a:rPr lang="en-US" altLang="ja-JP" smtClean="0"/>
              <a:pPr/>
              <a:t>163</a:t>
            </a:fld>
            <a:endParaRPr lang="en-US" altLang="ja-JP" smtClean="0"/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バケットソートの実現</a:t>
            </a:r>
          </a:p>
        </p:txBody>
      </p:sp>
      <p:sp>
        <p:nvSpPr>
          <p:cNvPr id="177156" name="Text Box 3"/>
          <p:cNvSpPr txBox="1">
            <a:spLocks noChangeArrowheads="1"/>
          </p:cNvSpPr>
          <p:nvPr/>
        </p:nvSpPr>
        <p:spPr bwMode="auto">
          <a:xfrm>
            <a:off x="1143000" y="1362075"/>
            <a:ext cx="73152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概略です。細かい部分は省略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   入力データの配列の型が</a:t>
            </a:r>
            <a:r>
              <a:rPr lang="en-US" altLang="ja-JP" b="0">
                <a:latin typeface="Verdana" pitchFamily="34" charset="0"/>
              </a:rPr>
              <a:t>int</a:t>
            </a:r>
            <a:r>
              <a:rPr lang="ja-JP" altLang="en-US" b="0">
                <a:latin typeface="Verdana" pitchFamily="34" charset="0"/>
              </a:rPr>
              <a:t>であることに注意*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bucket_sort(int A[],int B[])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for(i=0;i&lt;n;i++)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    B[A[i]]=A[i];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0823A-B54D-4DA2-956C-1CBB50953362}" type="slidenum">
              <a:rPr lang="en-US" altLang="ja-JP" smtClean="0"/>
              <a:pPr/>
              <a:t>164</a:t>
            </a:fld>
            <a:endParaRPr lang="en-US" altLang="ja-JP" smtClean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53400" cy="6096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accent2"/>
                </a:solidFill>
              </a:rPr>
              <a:t>バケットソートの動き２</a:t>
            </a:r>
            <a:r>
              <a:rPr lang="en-US" altLang="ja-JP" sz="3200" smtClean="0">
                <a:solidFill>
                  <a:schemeClr val="accent2"/>
                </a:solidFill>
              </a:rPr>
              <a:t>(</a:t>
            </a:r>
            <a:r>
              <a:rPr lang="ja-JP" altLang="en-US" sz="3200" smtClean="0">
                <a:solidFill>
                  <a:schemeClr val="accent2"/>
                </a:solidFill>
              </a:rPr>
              <a:t>添字を用いた場合）</a:t>
            </a:r>
          </a:p>
        </p:txBody>
      </p:sp>
      <p:sp>
        <p:nvSpPr>
          <p:cNvPr id="178180" name="Rectangle 3"/>
          <p:cNvSpPr>
            <a:spLocks noChangeArrowheads="1"/>
          </p:cNvSpPr>
          <p:nvPr/>
        </p:nvSpPr>
        <p:spPr bwMode="auto">
          <a:xfrm>
            <a:off x="17526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1" name="Rectangle 4"/>
          <p:cNvSpPr>
            <a:spLocks noChangeArrowheads="1"/>
          </p:cNvSpPr>
          <p:nvPr/>
        </p:nvSpPr>
        <p:spPr bwMode="auto">
          <a:xfrm>
            <a:off x="23622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2" name="Rectangle 5"/>
          <p:cNvSpPr>
            <a:spLocks noChangeArrowheads="1"/>
          </p:cNvSpPr>
          <p:nvPr/>
        </p:nvSpPr>
        <p:spPr bwMode="auto">
          <a:xfrm>
            <a:off x="29718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3" name="Rectangle 6"/>
          <p:cNvSpPr>
            <a:spLocks noChangeArrowheads="1"/>
          </p:cNvSpPr>
          <p:nvPr/>
        </p:nvSpPr>
        <p:spPr bwMode="auto">
          <a:xfrm>
            <a:off x="35814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4" name="Rectangle 7"/>
          <p:cNvSpPr>
            <a:spLocks noChangeArrowheads="1"/>
          </p:cNvSpPr>
          <p:nvPr/>
        </p:nvSpPr>
        <p:spPr bwMode="auto">
          <a:xfrm>
            <a:off x="41910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5" name="Rectangle 8"/>
          <p:cNvSpPr>
            <a:spLocks noChangeArrowheads="1"/>
          </p:cNvSpPr>
          <p:nvPr/>
        </p:nvSpPr>
        <p:spPr bwMode="auto">
          <a:xfrm>
            <a:off x="4776788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6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187" name="Text Box 10"/>
          <p:cNvSpPr txBox="1">
            <a:spLocks noChangeArrowheads="1"/>
          </p:cNvSpPr>
          <p:nvPr/>
        </p:nvSpPr>
        <p:spPr bwMode="auto">
          <a:xfrm>
            <a:off x="15240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8188" name="Text Box 11"/>
          <p:cNvSpPr txBox="1">
            <a:spLocks noChangeArrowheads="1"/>
          </p:cNvSpPr>
          <p:nvPr/>
        </p:nvSpPr>
        <p:spPr bwMode="auto">
          <a:xfrm>
            <a:off x="21336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8189" name="Text Box 12"/>
          <p:cNvSpPr txBox="1">
            <a:spLocks noChangeArrowheads="1"/>
          </p:cNvSpPr>
          <p:nvPr/>
        </p:nvSpPr>
        <p:spPr bwMode="auto">
          <a:xfrm>
            <a:off x="4624388" y="914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190" name="Text Box 13"/>
          <p:cNvSpPr txBox="1">
            <a:spLocks noChangeArrowheads="1"/>
          </p:cNvSpPr>
          <p:nvPr/>
        </p:nvSpPr>
        <p:spPr bwMode="auto">
          <a:xfrm>
            <a:off x="3422650" y="914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191" name="Rectangle 14"/>
          <p:cNvSpPr>
            <a:spLocks noChangeArrowheads="1"/>
          </p:cNvSpPr>
          <p:nvPr/>
        </p:nvSpPr>
        <p:spPr bwMode="auto">
          <a:xfrm>
            <a:off x="1752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2" name="Rectangle 15"/>
          <p:cNvSpPr>
            <a:spLocks noChangeArrowheads="1"/>
          </p:cNvSpPr>
          <p:nvPr/>
        </p:nvSpPr>
        <p:spPr bwMode="auto">
          <a:xfrm>
            <a:off x="2362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3" name="Rectangle 16"/>
          <p:cNvSpPr>
            <a:spLocks noChangeArrowheads="1"/>
          </p:cNvSpPr>
          <p:nvPr/>
        </p:nvSpPr>
        <p:spPr bwMode="auto">
          <a:xfrm>
            <a:off x="2971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4" name="Rectangle 17"/>
          <p:cNvSpPr>
            <a:spLocks noChangeArrowheads="1"/>
          </p:cNvSpPr>
          <p:nvPr/>
        </p:nvSpPr>
        <p:spPr bwMode="auto">
          <a:xfrm>
            <a:off x="35814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5" name="Rectangle 18"/>
          <p:cNvSpPr>
            <a:spLocks noChangeArrowheads="1"/>
          </p:cNvSpPr>
          <p:nvPr/>
        </p:nvSpPr>
        <p:spPr bwMode="auto">
          <a:xfrm>
            <a:off x="41910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6" name="Rectangle 19"/>
          <p:cNvSpPr>
            <a:spLocks noChangeArrowheads="1"/>
          </p:cNvSpPr>
          <p:nvPr/>
        </p:nvSpPr>
        <p:spPr bwMode="auto">
          <a:xfrm>
            <a:off x="4800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7" name="Rectangle 20"/>
          <p:cNvSpPr>
            <a:spLocks noChangeArrowheads="1"/>
          </p:cNvSpPr>
          <p:nvPr/>
        </p:nvSpPr>
        <p:spPr bwMode="auto">
          <a:xfrm>
            <a:off x="5410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8" name="Rectangle 21"/>
          <p:cNvSpPr>
            <a:spLocks noChangeArrowheads="1"/>
          </p:cNvSpPr>
          <p:nvPr/>
        </p:nvSpPr>
        <p:spPr bwMode="auto">
          <a:xfrm>
            <a:off x="6019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9" name="Text Box 22"/>
          <p:cNvSpPr txBox="1">
            <a:spLocks noChangeArrowheads="1"/>
          </p:cNvSpPr>
          <p:nvPr/>
        </p:nvSpPr>
        <p:spPr bwMode="auto">
          <a:xfrm>
            <a:off x="609600" y="1676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00" name="Text Box 23"/>
          <p:cNvSpPr txBox="1">
            <a:spLocks noChangeArrowheads="1"/>
          </p:cNvSpPr>
          <p:nvPr/>
        </p:nvSpPr>
        <p:spPr bwMode="auto">
          <a:xfrm>
            <a:off x="15240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01" name="Text Box 24"/>
          <p:cNvSpPr txBox="1">
            <a:spLocks noChangeArrowheads="1"/>
          </p:cNvSpPr>
          <p:nvPr/>
        </p:nvSpPr>
        <p:spPr bwMode="auto">
          <a:xfrm>
            <a:off x="21336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8202" name="Text Box 25"/>
          <p:cNvSpPr txBox="1">
            <a:spLocks noChangeArrowheads="1"/>
          </p:cNvSpPr>
          <p:nvPr/>
        </p:nvSpPr>
        <p:spPr bwMode="auto">
          <a:xfrm>
            <a:off x="5867400" y="17526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03" name="Text Box 26"/>
          <p:cNvSpPr txBox="1">
            <a:spLocks noChangeArrowheads="1"/>
          </p:cNvSpPr>
          <p:nvPr/>
        </p:nvSpPr>
        <p:spPr bwMode="auto">
          <a:xfrm>
            <a:off x="33528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B[3]</a:t>
            </a:r>
          </a:p>
        </p:txBody>
      </p:sp>
      <p:sp>
        <p:nvSpPr>
          <p:cNvPr id="178204" name="Text Box 27"/>
          <p:cNvSpPr txBox="1">
            <a:spLocks noChangeArrowheads="1"/>
          </p:cNvSpPr>
          <p:nvPr/>
        </p:nvSpPr>
        <p:spPr bwMode="auto">
          <a:xfrm>
            <a:off x="1752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5" name="Text Box 28"/>
          <p:cNvSpPr txBox="1">
            <a:spLocks noChangeArrowheads="1"/>
          </p:cNvSpPr>
          <p:nvPr/>
        </p:nvSpPr>
        <p:spPr bwMode="auto">
          <a:xfrm>
            <a:off x="2362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6" name="Text Box 29"/>
          <p:cNvSpPr txBox="1">
            <a:spLocks noChangeArrowheads="1"/>
          </p:cNvSpPr>
          <p:nvPr/>
        </p:nvSpPr>
        <p:spPr bwMode="auto">
          <a:xfrm>
            <a:off x="3048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7" name="Text Box 30"/>
          <p:cNvSpPr txBox="1">
            <a:spLocks noChangeArrowheads="1"/>
          </p:cNvSpPr>
          <p:nvPr/>
        </p:nvSpPr>
        <p:spPr bwMode="auto">
          <a:xfrm>
            <a:off x="3657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8" name="Text Box 31"/>
          <p:cNvSpPr txBox="1">
            <a:spLocks noChangeArrowheads="1"/>
          </p:cNvSpPr>
          <p:nvPr/>
        </p:nvSpPr>
        <p:spPr bwMode="auto">
          <a:xfrm>
            <a:off x="4267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9" name="Text Box 32"/>
          <p:cNvSpPr txBox="1">
            <a:spLocks noChangeArrowheads="1"/>
          </p:cNvSpPr>
          <p:nvPr/>
        </p:nvSpPr>
        <p:spPr bwMode="auto">
          <a:xfrm>
            <a:off x="48768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0" name="Text Box 33"/>
          <p:cNvSpPr txBox="1">
            <a:spLocks noChangeArrowheads="1"/>
          </p:cNvSpPr>
          <p:nvPr/>
        </p:nvSpPr>
        <p:spPr bwMode="auto">
          <a:xfrm>
            <a:off x="54864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1" name="Text Box 34"/>
          <p:cNvSpPr txBox="1">
            <a:spLocks noChangeArrowheads="1"/>
          </p:cNvSpPr>
          <p:nvPr/>
        </p:nvSpPr>
        <p:spPr bwMode="auto">
          <a:xfrm>
            <a:off x="6096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2" name="Text Box 35"/>
          <p:cNvSpPr txBox="1">
            <a:spLocks noChangeArrowheads="1"/>
          </p:cNvSpPr>
          <p:nvPr/>
        </p:nvSpPr>
        <p:spPr bwMode="auto">
          <a:xfrm>
            <a:off x="18288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3</a:t>
            </a:r>
          </a:p>
        </p:txBody>
      </p:sp>
      <p:sp>
        <p:nvSpPr>
          <p:cNvPr id="178213" name="Text Box 36"/>
          <p:cNvSpPr txBox="1">
            <a:spLocks noChangeArrowheads="1"/>
          </p:cNvSpPr>
          <p:nvPr/>
        </p:nvSpPr>
        <p:spPr bwMode="auto">
          <a:xfrm>
            <a:off x="27432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14" name="Text Box 37"/>
          <p:cNvSpPr txBox="1">
            <a:spLocks noChangeArrowheads="1"/>
          </p:cNvSpPr>
          <p:nvPr/>
        </p:nvSpPr>
        <p:spPr bwMode="auto">
          <a:xfrm>
            <a:off x="30480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15" name="Text Box 38"/>
          <p:cNvSpPr txBox="1">
            <a:spLocks noChangeArrowheads="1"/>
          </p:cNvSpPr>
          <p:nvPr/>
        </p:nvSpPr>
        <p:spPr bwMode="auto">
          <a:xfrm>
            <a:off x="24384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8216" name="Text Box 39"/>
          <p:cNvSpPr txBox="1">
            <a:spLocks noChangeArrowheads="1"/>
          </p:cNvSpPr>
          <p:nvPr/>
        </p:nvSpPr>
        <p:spPr bwMode="auto">
          <a:xfrm>
            <a:off x="37338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17" name="Text Box 40"/>
          <p:cNvSpPr txBox="1">
            <a:spLocks noChangeArrowheads="1"/>
          </p:cNvSpPr>
          <p:nvPr/>
        </p:nvSpPr>
        <p:spPr bwMode="auto">
          <a:xfrm>
            <a:off x="4343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18" name="Text Box 41"/>
          <p:cNvSpPr txBox="1">
            <a:spLocks noChangeArrowheads="1"/>
          </p:cNvSpPr>
          <p:nvPr/>
        </p:nvSpPr>
        <p:spPr bwMode="auto">
          <a:xfrm>
            <a:off x="49530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19" name="AutoShape 42"/>
          <p:cNvSpPr>
            <a:spLocks noChangeArrowheads="1"/>
          </p:cNvSpPr>
          <p:nvPr/>
        </p:nvSpPr>
        <p:spPr bwMode="auto">
          <a:xfrm>
            <a:off x="2590800" y="2362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8220" name="Rectangle 43"/>
          <p:cNvSpPr>
            <a:spLocks noChangeArrowheads="1"/>
          </p:cNvSpPr>
          <p:nvPr/>
        </p:nvSpPr>
        <p:spPr bwMode="auto">
          <a:xfrm>
            <a:off x="1828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1" name="Rectangle 44"/>
          <p:cNvSpPr>
            <a:spLocks noChangeArrowheads="1"/>
          </p:cNvSpPr>
          <p:nvPr/>
        </p:nvSpPr>
        <p:spPr bwMode="auto">
          <a:xfrm>
            <a:off x="2438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2" name="Rectangle 45"/>
          <p:cNvSpPr>
            <a:spLocks noChangeArrowheads="1"/>
          </p:cNvSpPr>
          <p:nvPr/>
        </p:nvSpPr>
        <p:spPr bwMode="auto">
          <a:xfrm>
            <a:off x="3048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3" name="Rectangle 46"/>
          <p:cNvSpPr>
            <a:spLocks noChangeArrowheads="1"/>
          </p:cNvSpPr>
          <p:nvPr/>
        </p:nvSpPr>
        <p:spPr bwMode="auto">
          <a:xfrm>
            <a:off x="3657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4" name="Rectangle 47"/>
          <p:cNvSpPr>
            <a:spLocks noChangeArrowheads="1"/>
          </p:cNvSpPr>
          <p:nvPr/>
        </p:nvSpPr>
        <p:spPr bwMode="auto">
          <a:xfrm>
            <a:off x="4267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5" name="Rectangle 48"/>
          <p:cNvSpPr>
            <a:spLocks noChangeArrowheads="1"/>
          </p:cNvSpPr>
          <p:nvPr/>
        </p:nvSpPr>
        <p:spPr bwMode="auto">
          <a:xfrm>
            <a:off x="4852988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6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227" name="Text Box 50"/>
          <p:cNvSpPr txBox="1">
            <a:spLocks noChangeArrowheads="1"/>
          </p:cNvSpPr>
          <p:nvPr/>
        </p:nvSpPr>
        <p:spPr bwMode="auto">
          <a:xfrm>
            <a:off x="16002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0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28" name="Text Box 51"/>
          <p:cNvSpPr txBox="1">
            <a:spLocks noChangeArrowheads="1"/>
          </p:cNvSpPr>
          <p:nvPr/>
        </p:nvSpPr>
        <p:spPr bwMode="auto">
          <a:xfrm>
            <a:off x="22098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8229" name="Text Box 52"/>
          <p:cNvSpPr txBox="1">
            <a:spLocks noChangeArrowheads="1"/>
          </p:cNvSpPr>
          <p:nvPr/>
        </p:nvSpPr>
        <p:spPr bwMode="auto">
          <a:xfrm>
            <a:off x="4700588" y="30480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230" name="Text Box 53"/>
          <p:cNvSpPr txBox="1">
            <a:spLocks noChangeArrowheads="1"/>
          </p:cNvSpPr>
          <p:nvPr/>
        </p:nvSpPr>
        <p:spPr bwMode="auto">
          <a:xfrm>
            <a:off x="3498850" y="3048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231" name="Rectangle 54"/>
          <p:cNvSpPr>
            <a:spLocks noChangeArrowheads="1"/>
          </p:cNvSpPr>
          <p:nvPr/>
        </p:nvSpPr>
        <p:spPr bwMode="auto">
          <a:xfrm>
            <a:off x="1828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2" name="Rectangle 55"/>
          <p:cNvSpPr>
            <a:spLocks noChangeArrowheads="1"/>
          </p:cNvSpPr>
          <p:nvPr/>
        </p:nvSpPr>
        <p:spPr bwMode="auto">
          <a:xfrm>
            <a:off x="2438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3" name="Rectangle 56"/>
          <p:cNvSpPr>
            <a:spLocks noChangeArrowheads="1"/>
          </p:cNvSpPr>
          <p:nvPr/>
        </p:nvSpPr>
        <p:spPr bwMode="auto">
          <a:xfrm>
            <a:off x="3048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4" name="Rectangle 57"/>
          <p:cNvSpPr>
            <a:spLocks noChangeArrowheads="1"/>
          </p:cNvSpPr>
          <p:nvPr/>
        </p:nvSpPr>
        <p:spPr bwMode="auto">
          <a:xfrm>
            <a:off x="36576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5" name="Rectangle 58"/>
          <p:cNvSpPr>
            <a:spLocks noChangeArrowheads="1"/>
          </p:cNvSpPr>
          <p:nvPr/>
        </p:nvSpPr>
        <p:spPr bwMode="auto">
          <a:xfrm>
            <a:off x="42672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6" name="Rectangle 59"/>
          <p:cNvSpPr>
            <a:spLocks noChangeArrowheads="1"/>
          </p:cNvSpPr>
          <p:nvPr/>
        </p:nvSpPr>
        <p:spPr bwMode="auto">
          <a:xfrm>
            <a:off x="4876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7" name="Rectangle 60"/>
          <p:cNvSpPr>
            <a:spLocks noChangeArrowheads="1"/>
          </p:cNvSpPr>
          <p:nvPr/>
        </p:nvSpPr>
        <p:spPr bwMode="auto">
          <a:xfrm>
            <a:off x="5486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8" name="Rectangle 61"/>
          <p:cNvSpPr>
            <a:spLocks noChangeArrowheads="1"/>
          </p:cNvSpPr>
          <p:nvPr/>
        </p:nvSpPr>
        <p:spPr bwMode="auto">
          <a:xfrm>
            <a:off x="6096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9" name="Text Box 62"/>
          <p:cNvSpPr txBox="1">
            <a:spLocks noChangeArrowheads="1"/>
          </p:cNvSpPr>
          <p:nvPr/>
        </p:nvSpPr>
        <p:spPr bwMode="auto">
          <a:xfrm>
            <a:off x="685800" y="3886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40" name="Text Box 63"/>
          <p:cNvSpPr txBox="1">
            <a:spLocks noChangeArrowheads="1"/>
          </p:cNvSpPr>
          <p:nvPr/>
        </p:nvSpPr>
        <p:spPr bwMode="auto">
          <a:xfrm>
            <a:off x="16002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41" name="Text Box 64"/>
          <p:cNvSpPr txBox="1">
            <a:spLocks noChangeArrowheads="1"/>
          </p:cNvSpPr>
          <p:nvPr/>
        </p:nvSpPr>
        <p:spPr bwMode="auto">
          <a:xfrm>
            <a:off x="22098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8242" name="Text Box 65"/>
          <p:cNvSpPr txBox="1">
            <a:spLocks noChangeArrowheads="1"/>
          </p:cNvSpPr>
          <p:nvPr/>
        </p:nvSpPr>
        <p:spPr bwMode="auto">
          <a:xfrm>
            <a:off x="5943600" y="3962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43" name="Text Box 66"/>
          <p:cNvSpPr txBox="1">
            <a:spLocks noChangeArrowheads="1"/>
          </p:cNvSpPr>
          <p:nvPr/>
        </p:nvSpPr>
        <p:spPr bwMode="auto">
          <a:xfrm>
            <a:off x="34290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8288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2438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6" name="Text Box 69"/>
          <p:cNvSpPr txBox="1">
            <a:spLocks noChangeArrowheads="1"/>
          </p:cNvSpPr>
          <p:nvPr/>
        </p:nvSpPr>
        <p:spPr bwMode="auto">
          <a:xfrm>
            <a:off x="3124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7" name="Text Box 70"/>
          <p:cNvSpPr txBox="1">
            <a:spLocks noChangeArrowheads="1"/>
          </p:cNvSpPr>
          <p:nvPr/>
        </p:nvSpPr>
        <p:spPr bwMode="auto">
          <a:xfrm>
            <a:off x="4343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8" name="Text Box 71"/>
          <p:cNvSpPr txBox="1">
            <a:spLocks noChangeArrowheads="1"/>
          </p:cNvSpPr>
          <p:nvPr/>
        </p:nvSpPr>
        <p:spPr bwMode="auto">
          <a:xfrm>
            <a:off x="49530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9" name="Text Box 72"/>
          <p:cNvSpPr txBox="1">
            <a:spLocks noChangeArrowheads="1"/>
          </p:cNvSpPr>
          <p:nvPr/>
        </p:nvSpPr>
        <p:spPr bwMode="auto">
          <a:xfrm>
            <a:off x="5486400" y="3505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50" name="Text Box 73"/>
          <p:cNvSpPr txBox="1">
            <a:spLocks noChangeArrowheads="1"/>
          </p:cNvSpPr>
          <p:nvPr/>
        </p:nvSpPr>
        <p:spPr bwMode="auto">
          <a:xfrm>
            <a:off x="6172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51" name="Text Box 74"/>
          <p:cNvSpPr txBox="1">
            <a:spLocks noChangeArrowheads="1"/>
          </p:cNvSpPr>
          <p:nvPr/>
        </p:nvSpPr>
        <p:spPr bwMode="auto">
          <a:xfrm>
            <a:off x="1905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8252" name="Text Box 75"/>
          <p:cNvSpPr txBox="1">
            <a:spLocks noChangeArrowheads="1"/>
          </p:cNvSpPr>
          <p:nvPr/>
        </p:nvSpPr>
        <p:spPr bwMode="auto">
          <a:xfrm>
            <a:off x="28194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53" name="Text Box 76"/>
          <p:cNvSpPr txBox="1">
            <a:spLocks noChangeArrowheads="1"/>
          </p:cNvSpPr>
          <p:nvPr/>
        </p:nvSpPr>
        <p:spPr bwMode="auto">
          <a:xfrm>
            <a:off x="3124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54" name="Text Box 77"/>
          <p:cNvSpPr txBox="1">
            <a:spLocks noChangeArrowheads="1"/>
          </p:cNvSpPr>
          <p:nvPr/>
        </p:nvSpPr>
        <p:spPr bwMode="auto">
          <a:xfrm>
            <a:off x="2590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8255" name="Text Box 78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56" name="Text Box 79"/>
          <p:cNvSpPr txBox="1">
            <a:spLocks noChangeArrowheads="1"/>
          </p:cNvSpPr>
          <p:nvPr/>
        </p:nvSpPr>
        <p:spPr bwMode="auto">
          <a:xfrm>
            <a:off x="4419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57" name="Text Box 80"/>
          <p:cNvSpPr txBox="1">
            <a:spLocks noChangeArrowheads="1"/>
          </p:cNvSpPr>
          <p:nvPr/>
        </p:nvSpPr>
        <p:spPr bwMode="auto">
          <a:xfrm>
            <a:off x="5029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58" name="AutoShape 81"/>
          <p:cNvSpPr>
            <a:spLocks noChangeArrowheads="1"/>
          </p:cNvSpPr>
          <p:nvPr/>
        </p:nvSpPr>
        <p:spPr bwMode="auto">
          <a:xfrm>
            <a:off x="2667000" y="4648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8259" name="Line 82"/>
          <p:cNvSpPr>
            <a:spLocks noChangeShapeType="1"/>
          </p:cNvSpPr>
          <p:nvPr/>
        </p:nvSpPr>
        <p:spPr bwMode="auto">
          <a:xfrm>
            <a:off x="2286000" y="26670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60" name="Text Box 83"/>
          <p:cNvSpPr txBox="1">
            <a:spLocks noChangeArrowheads="1"/>
          </p:cNvSpPr>
          <p:nvPr/>
        </p:nvSpPr>
        <p:spPr bwMode="auto">
          <a:xfrm>
            <a:off x="3733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0</a:t>
            </a:r>
          </a:p>
        </p:txBody>
      </p:sp>
      <p:sp>
        <p:nvSpPr>
          <p:cNvPr id="178261" name="Rectangle 84"/>
          <p:cNvSpPr>
            <a:spLocks noChangeArrowheads="1"/>
          </p:cNvSpPr>
          <p:nvPr/>
        </p:nvSpPr>
        <p:spPr bwMode="auto">
          <a:xfrm>
            <a:off x="16764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2" name="Rectangle 85"/>
          <p:cNvSpPr>
            <a:spLocks noChangeArrowheads="1"/>
          </p:cNvSpPr>
          <p:nvPr/>
        </p:nvSpPr>
        <p:spPr bwMode="auto">
          <a:xfrm>
            <a:off x="22860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3" name="Rectangle 86"/>
          <p:cNvSpPr>
            <a:spLocks noChangeArrowheads="1"/>
          </p:cNvSpPr>
          <p:nvPr/>
        </p:nvSpPr>
        <p:spPr bwMode="auto">
          <a:xfrm>
            <a:off x="28956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4" name="Rectangle 87"/>
          <p:cNvSpPr>
            <a:spLocks noChangeArrowheads="1"/>
          </p:cNvSpPr>
          <p:nvPr/>
        </p:nvSpPr>
        <p:spPr bwMode="auto">
          <a:xfrm>
            <a:off x="35052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5" name="Rectangle 88"/>
          <p:cNvSpPr>
            <a:spLocks noChangeArrowheads="1"/>
          </p:cNvSpPr>
          <p:nvPr/>
        </p:nvSpPr>
        <p:spPr bwMode="auto">
          <a:xfrm>
            <a:off x="41148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6" name="Rectangle 89"/>
          <p:cNvSpPr>
            <a:spLocks noChangeArrowheads="1"/>
          </p:cNvSpPr>
          <p:nvPr/>
        </p:nvSpPr>
        <p:spPr bwMode="auto">
          <a:xfrm>
            <a:off x="4700588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7" name="Text Box 90"/>
          <p:cNvSpPr txBox="1">
            <a:spLocks noChangeArrowheads="1"/>
          </p:cNvSpPr>
          <p:nvPr/>
        </p:nvSpPr>
        <p:spPr bwMode="auto">
          <a:xfrm>
            <a:off x="533400" y="541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268" name="Text Box 91"/>
          <p:cNvSpPr txBox="1">
            <a:spLocks noChangeArrowheads="1"/>
          </p:cNvSpPr>
          <p:nvPr/>
        </p:nvSpPr>
        <p:spPr bwMode="auto">
          <a:xfrm>
            <a:off x="14478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0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69" name="Text Box 92"/>
          <p:cNvSpPr txBox="1">
            <a:spLocks noChangeArrowheads="1"/>
          </p:cNvSpPr>
          <p:nvPr/>
        </p:nvSpPr>
        <p:spPr bwMode="auto">
          <a:xfrm>
            <a:off x="20574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1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70" name="Text Box 93"/>
          <p:cNvSpPr txBox="1">
            <a:spLocks noChangeArrowheads="1"/>
          </p:cNvSpPr>
          <p:nvPr/>
        </p:nvSpPr>
        <p:spPr bwMode="auto">
          <a:xfrm>
            <a:off x="4548188" y="5486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271" name="Text Box 94"/>
          <p:cNvSpPr txBox="1">
            <a:spLocks noChangeArrowheads="1"/>
          </p:cNvSpPr>
          <p:nvPr/>
        </p:nvSpPr>
        <p:spPr bwMode="auto">
          <a:xfrm>
            <a:off x="3346450" y="548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272" name="Rectangle 95"/>
          <p:cNvSpPr>
            <a:spLocks noChangeArrowheads="1"/>
          </p:cNvSpPr>
          <p:nvPr/>
        </p:nvSpPr>
        <p:spPr bwMode="auto">
          <a:xfrm>
            <a:off x="1676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3" name="Rectangle 96"/>
          <p:cNvSpPr>
            <a:spLocks noChangeArrowheads="1"/>
          </p:cNvSpPr>
          <p:nvPr/>
        </p:nvSpPr>
        <p:spPr bwMode="auto">
          <a:xfrm>
            <a:off x="2286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4" name="Rectangle 97"/>
          <p:cNvSpPr>
            <a:spLocks noChangeArrowheads="1"/>
          </p:cNvSpPr>
          <p:nvPr/>
        </p:nvSpPr>
        <p:spPr bwMode="auto">
          <a:xfrm>
            <a:off x="2895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5" name="Rectangle 98"/>
          <p:cNvSpPr>
            <a:spLocks noChangeArrowheads="1"/>
          </p:cNvSpPr>
          <p:nvPr/>
        </p:nvSpPr>
        <p:spPr bwMode="auto">
          <a:xfrm>
            <a:off x="35052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6" name="Rectangle 99"/>
          <p:cNvSpPr>
            <a:spLocks noChangeArrowheads="1"/>
          </p:cNvSpPr>
          <p:nvPr/>
        </p:nvSpPr>
        <p:spPr bwMode="auto">
          <a:xfrm>
            <a:off x="41148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7" name="Rectangle 100"/>
          <p:cNvSpPr>
            <a:spLocks noChangeArrowheads="1"/>
          </p:cNvSpPr>
          <p:nvPr/>
        </p:nvSpPr>
        <p:spPr bwMode="auto">
          <a:xfrm>
            <a:off x="4724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8" name="Rectangle 101"/>
          <p:cNvSpPr>
            <a:spLocks noChangeArrowheads="1"/>
          </p:cNvSpPr>
          <p:nvPr/>
        </p:nvSpPr>
        <p:spPr bwMode="auto">
          <a:xfrm>
            <a:off x="5334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9" name="Rectangle 102"/>
          <p:cNvSpPr>
            <a:spLocks noChangeArrowheads="1"/>
          </p:cNvSpPr>
          <p:nvPr/>
        </p:nvSpPr>
        <p:spPr bwMode="auto">
          <a:xfrm>
            <a:off x="5943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80" name="Text Box 103"/>
          <p:cNvSpPr txBox="1">
            <a:spLocks noChangeArrowheads="1"/>
          </p:cNvSpPr>
          <p:nvPr/>
        </p:nvSpPr>
        <p:spPr bwMode="auto">
          <a:xfrm>
            <a:off x="533400" y="6324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81" name="Text Box 104"/>
          <p:cNvSpPr txBox="1">
            <a:spLocks noChangeArrowheads="1"/>
          </p:cNvSpPr>
          <p:nvPr/>
        </p:nvSpPr>
        <p:spPr bwMode="auto">
          <a:xfrm>
            <a:off x="14478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82" name="Text Box 105"/>
          <p:cNvSpPr txBox="1">
            <a:spLocks noChangeArrowheads="1"/>
          </p:cNvSpPr>
          <p:nvPr/>
        </p:nvSpPr>
        <p:spPr bwMode="auto">
          <a:xfrm>
            <a:off x="2057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1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83" name="Text Box 106"/>
          <p:cNvSpPr txBox="1">
            <a:spLocks noChangeArrowheads="1"/>
          </p:cNvSpPr>
          <p:nvPr/>
        </p:nvSpPr>
        <p:spPr bwMode="auto">
          <a:xfrm>
            <a:off x="5791200" y="64008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84" name="Text Box 107"/>
          <p:cNvSpPr txBox="1">
            <a:spLocks noChangeArrowheads="1"/>
          </p:cNvSpPr>
          <p:nvPr/>
        </p:nvSpPr>
        <p:spPr bwMode="auto">
          <a:xfrm>
            <a:off x="32766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85" name="Text Box 108"/>
          <p:cNvSpPr txBox="1">
            <a:spLocks noChangeArrowheads="1"/>
          </p:cNvSpPr>
          <p:nvPr/>
        </p:nvSpPr>
        <p:spPr bwMode="auto">
          <a:xfrm>
            <a:off x="16764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6" name="Text Box 109"/>
          <p:cNvSpPr txBox="1">
            <a:spLocks noChangeArrowheads="1"/>
          </p:cNvSpPr>
          <p:nvPr/>
        </p:nvSpPr>
        <p:spPr bwMode="auto">
          <a:xfrm>
            <a:off x="2971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7" name="Text Box 110"/>
          <p:cNvSpPr txBox="1">
            <a:spLocks noChangeArrowheads="1"/>
          </p:cNvSpPr>
          <p:nvPr/>
        </p:nvSpPr>
        <p:spPr bwMode="auto">
          <a:xfrm>
            <a:off x="4191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8" name="Text Box 111"/>
          <p:cNvSpPr txBox="1">
            <a:spLocks noChangeArrowheads="1"/>
          </p:cNvSpPr>
          <p:nvPr/>
        </p:nvSpPr>
        <p:spPr bwMode="auto">
          <a:xfrm>
            <a:off x="48006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9" name="Text Box 112"/>
          <p:cNvSpPr txBox="1">
            <a:spLocks noChangeArrowheads="1"/>
          </p:cNvSpPr>
          <p:nvPr/>
        </p:nvSpPr>
        <p:spPr bwMode="auto">
          <a:xfrm>
            <a:off x="2286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90" name="Text Box 113"/>
          <p:cNvSpPr txBox="1">
            <a:spLocks noChangeArrowheads="1"/>
          </p:cNvSpPr>
          <p:nvPr/>
        </p:nvSpPr>
        <p:spPr bwMode="auto">
          <a:xfrm>
            <a:off x="6019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91" name="Text Box 114"/>
          <p:cNvSpPr txBox="1">
            <a:spLocks noChangeArrowheads="1"/>
          </p:cNvSpPr>
          <p:nvPr/>
        </p:nvSpPr>
        <p:spPr bwMode="auto">
          <a:xfrm>
            <a:off x="1752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8292" name="Text Box 115"/>
          <p:cNvSpPr txBox="1">
            <a:spLocks noChangeArrowheads="1"/>
          </p:cNvSpPr>
          <p:nvPr/>
        </p:nvSpPr>
        <p:spPr bwMode="auto">
          <a:xfrm>
            <a:off x="26670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93" name="Text Box 116"/>
          <p:cNvSpPr txBox="1">
            <a:spLocks noChangeArrowheads="1"/>
          </p:cNvSpPr>
          <p:nvPr/>
        </p:nvSpPr>
        <p:spPr bwMode="auto">
          <a:xfrm>
            <a:off x="5410200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</a:t>
            </a:r>
          </a:p>
        </p:txBody>
      </p:sp>
      <p:sp>
        <p:nvSpPr>
          <p:cNvPr id="178294" name="Text Box 117"/>
          <p:cNvSpPr txBox="1">
            <a:spLocks noChangeArrowheads="1"/>
          </p:cNvSpPr>
          <p:nvPr/>
        </p:nvSpPr>
        <p:spPr bwMode="auto">
          <a:xfrm>
            <a:off x="2971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95" name="Text Box 118"/>
          <p:cNvSpPr txBox="1">
            <a:spLocks noChangeArrowheads="1"/>
          </p:cNvSpPr>
          <p:nvPr/>
        </p:nvSpPr>
        <p:spPr bwMode="auto">
          <a:xfrm>
            <a:off x="3657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96" name="Text Box 119"/>
          <p:cNvSpPr txBox="1">
            <a:spLocks noChangeArrowheads="1"/>
          </p:cNvSpPr>
          <p:nvPr/>
        </p:nvSpPr>
        <p:spPr bwMode="auto">
          <a:xfrm>
            <a:off x="4267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97" name="Text Box 120"/>
          <p:cNvSpPr txBox="1">
            <a:spLocks noChangeArrowheads="1"/>
          </p:cNvSpPr>
          <p:nvPr/>
        </p:nvSpPr>
        <p:spPr bwMode="auto">
          <a:xfrm>
            <a:off x="4876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98" name="Line 121"/>
          <p:cNvSpPr>
            <a:spLocks noChangeShapeType="1"/>
          </p:cNvSpPr>
          <p:nvPr/>
        </p:nvSpPr>
        <p:spPr bwMode="auto">
          <a:xfrm>
            <a:off x="2743200" y="50292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99" name="Text Box 122"/>
          <p:cNvSpPr txBox="1">
            <a:spLocks noChangeArrowheads="1"/>
          </p:cNvSpPr>
          <p:nvPr/>
        </p:nvSpPr>
        <p:spPr bwMode="auto">
          <a:xfrm>
            <a:off x="3581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0</a:t>
            </a:r>
          </a:p>
        </p:txBody>
      </p:sp>
      <p:sp>
        <p:nvSpPr>
          <p:cNvPr id="178300" name="Text Box 123"/>
          <p:cNvSpPr txBox="1">
            <a:spLocks noChangeArrowheads="1"/>
          </p:cNvSpPr>
          <p:nvPr/>
        </p:nvSpPr>
        <p:spPr bwMode="auto">
          <a:xfrm>
            <a:off x="2362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8301" name="Text Box 124"/>
          <p:cNvSpPr txBox="1">
            <a:spLocks noChangeArrowheads="1"/>
          </p:cNvSpPr>
          <p:nvPr/>
        </p:nvSpPr>
        <p:spPr bwMode="auto">
          <a:xfrm>
            <a:off x="5105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6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7A20C-0FD3-4EEA-A247-19210BF9DACC}" type="slidenum">
              <a:rPr lang="en-US" altLang="ja-JP" smtClean="0"/>
              <a:pPr/>
              <a:t>165</a:t>
            </a:fld>
            <a:endParaRPr lang="en-US" altLang="ja-JP" smtClean="0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バケットソートの実現</a:t>
            </a:r>
            <a:r>
              <a:rPr lang="en-US" altLang="ja-JP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204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6096000" cy="4117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 </a:t>
            </a:r>
            <a:r>
              <a:rPr lang="ja-JP" altLang="en-US" b="0">
                <a:latin typeface="Verdana" pitchFamily="34" charset="0"/>
              </a:rPr>
              <a:t>配列の添字を用いて、間接的にソート*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bucket_sort(int A[],int B[])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for(i=0;i&lt;n;i++)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    B[A[i]]=i;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79205" name="Text Box 4"/>
          <p:cNvSpPr txBox="1">
            <a:spLocks noChangeArrowheads="1"/>
          </p:cNvSpPr>
          <p:nvPr/>
        </p:nvSpPr>
        <p:spPr bwMode="auto">
          <a:xfrm>
            <a:off x="1066800" y="5476875"/>
            <a:ext cx="5478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i</a:t>
            </a:r>
            <a:r>
              <a:rPr lang="ja-JP" altLang="en-US" b="0">
                <a:latin typeface="Verdana" pitchFamily="34" charset="0"/>
              </a:rPr>
              <a:t>番目のデータの参照は、</a:t>
            </a:r>
            <a:r>
              <a:rPr lang="en-US" altLang="ja-JP" b="0">
                <a:latin typeface="Verdana" pitchFamily="34" charset="0"/>
              </a:rPr>
              <a:t>A[B[i]]</a:t>
            </a:r>
            <a:r>
              <a:rPr lang="ja-JP" altLang="en-US" b="0">
                <a:latin typeface="Verdana" pitchFamily="34" charset="0"/>
              </a:rPr>
              <a:t>で行う。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444DE-450D-4FF0-955B-2E75425D1C4B}" type="slidenum">
              <a:rPr lang="en-US" altLang="ja-JP" smtClean="0"/>
              <a:pPr/>
              <a:t>166</a:t>
            </a:fld>
            <a:endParaRPr lang="en-US" altLang="ja-JP" smtClean="0"/>
          </a:p>
        </p:txBody>
      </p:sp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バケットソートの計算量</a:t>
            </a:r>
          </a:p>
        </p:txBody>
      </p:sp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2525713" y="4205288"/>
          <a:ext cx="1535112" cy="530225"/>
        </p:xfrm>
        <a:graphic>
          <a:graphicData uri="http://schemas.openxmlformats.org/presentationml/2006/ole">
            <p:oleObj spid="_x0000_s79874" name="Equation" r:id="rId3" imgW="583920" imgH="203040" progId="Equation.DSMT4">
              <p:embed/>
            </p:oleObj>
          </a:graphicData>
        </a:graphic>
      </p:graphicFrame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838200" y="41910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79879" name="Text Box 5"/>
          <p:cNvSpPr txBox="1">
            <a:spLocks noChangeArrowheads="1"/>
          </p:cNvSpPr>
          <p:nvPr/>
        </p:nvSpPr>
        <p:spPr bwMode="auto">
          <a:xfrm>
            <a:off x="4267200" y="4267200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のアルゴリズムです。</a:t>
            </a:r>
          </a:p>
        </p:txBody>
      </p:sp>
      <p:sp>
        <p:nvSpPr>
          <p:cNvPr id="79880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8070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  <a:r>
              <a:rPr lang="en-US" altLang="ja-JP" b="0"/>
              <a:t>1</a:t>
            </a:r>
            <a:r>
              <a:rPr lang="ja-JP" altLang="en-US" b="0"/>
              <a:t>回のアクセスには、定数時間で実行できる。</a:t>
            </a:r>
          </a:p>
          <a:p>
            <a:pPr algn="l"/>
            <a:r>
              <a:rPr lang="ja-JP" altLang="en-US" b="0"/>
              <a:t>繰り返し回数は、明らかにデータ数ｎ回です。</a:t>
            </a:r>
          </a:p>
          <a:p>
            <a:pPr algn="l"/>
            <a:r>
              <a:rPr lang="ja-JP" altLang="en-US" b="0"/>
              <a:t>また、</a:t>
            </a:r>
          </a:p>
          <a:p>
            <a:pPr algn="l"/>
            <a:r>
              <a:rPr lang="ja-JP" altLang="en-US" b="0"/>
              <a:t>配列</a:t>
            </a:r>
            <a:r>
              <a:rPr lang="en-US" altLang="ja-JP" b="0"/>
              <a:t>B</a:t>
            </a:r>
            <a:r>
              <a:rPr lang="ja-JP" altLang="en-US" b="0"/>
              <a:t>の準備や、走査のために、              の時間量必要です。</a:t>
            </a:r>
          </a:p>
        </p:txBody>
      </p:sp>
      <p:graphicFrame>
        <p:nvGraphicFramePr>
          <p:cNvPr id="79875" name="Object 7"/>
          <p:cNvGraphicFramePr>
            <a:graphicFrameLocks noChangeAspect="1"/>
          </p:cNvGraphicFramePr>
          <p:nvPr/>
        </p:nvGraphicFramePr>
        <p:xfrm>
          <a:off x="4876800" y="3276600"/>
          <a:ext cx="1004888" cy="530225"/>
        </p:xfrm>
        <a:graphic>
          <a:graphicData uri="http://schemas.openxmlformats.org/presentationml/2006/ole">
            <p:oleObj spid="_x0000_s79875" name="Equation" r:id="rId4" imgW="38088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タイトル 1"/>
          <p:cNvSpPr>
            <a:spLocks noGrp="1"/>
          </p:cNvSpPr>
          <p:nvPr>
            <p:ph type="title"/>
          </p:nvPr>
        </p:nvSpPr>
        <p:spPr>
          <a:xfrm>
            <a:off x="571500" y="257175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基数ソート</a:t>
            </a:r>
          </a:p>
        </p:txBody>
      </p:sp>
      <p:sp>
        <p:nvSpPr>
          <p:cNvPr id="180227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C45C8-C8D7-4AFA-AC9C-B3236A27C418}" type="slidenum">
              <a:rPr lang="en-US" altLang="ja-JP" smtClean="0"/>
              <a:pPr/>
              <a:t>167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9A94D-EFFD-4029-8A2F-E0DE64802DCE}" type="slidenum">
              <a:rPr lang="en-US" altLang="ja-JP" smtClean="0"/>
              <a:pPr/>
              <a:t>168</a:t>
            </a:fld>
            <a:endParaRPr lang="en-US" altLang="ja-JP" smtClean="0"/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基数ソート</a:t>
            </a:r>
          </a:p>
        </p:txBody>
      </p:sp>
      <p:sp>
        <p:nvSpPr>
          <p:cNvPr id="181252" name="Oval 3"/>
          <p:cNvSpPr>
            <a:spLocks noChangeArrowheads="1"/>
          </p:cNvSpPr>
          <p:nvPr/>
        </p:nvSpPr>
        <p:spPr bwMode="auto">
          <a:xfrm>
            <a:off x="1539875" y="26463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1253" name="Text Box 4"/>
          <p:cNvSpPr txBox="1">
            <a:spLocks noChangeArrowheads="1"/>
          </p:cNvSpPr>
          <p:nvPr/>
        </p:nvSpPr>
        <p:spPr bwMode="auto">
          <a:xfrm>
            <a:off x="2133600" y="2590800"/>
            <a:ext cx="5097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大きい桁の数に対して、</a:t>
            </a:r>
          </a:p>
          <a:p>
            <a:pPr algn="l"/>
            <a:r>
              <a:rPr lang="ja-JP" altLang="en-US" b="0"/>
              <a:t>桁毎にバケットソートをしてソートする。</a:t>
            </a:r>
          </a:p>
        </p:txBody>
      </p:sp>
      <p:sp>
        <p:nvSpPr>
          <p:cNvPr id="181254" name="Text Box 5"/>
          <p:cNvSpPr txBox="1">
            <a:spLocks noChangeArrowheads="1"/>
          </p:cNvSpPr>
          <p:nvPr/>
        </p:nvSpPr>
        <p:spPr bwMode="auto">
          <a:xfrm>
            <a:off x="974725" y="20780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81255" name="Oval 6"/>
          <p:cNvSpPr>
            <a:spLocks noChangeArrowheads="1"/>
          </p:cNvSpPr>
          <p:nvPr/>
        </p:nvSpPr>
        <p:spPr bwMode="auto">
          <a:xfrm>
            <a:off x="1616075" y="4246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1256" name="Text Box 7"/>
          <p:cNvSpPr txBox="1">
            <a:spLocks noChangeArrowheads="1"/>
          </p:cNvSpPr>
          <p:nvPr/>
        </p:nvSpPr>
        <p:spPr bwMode="auto">
          <a:xfrm>
            <a:off x="2209800" y="4191000"/>
            <a:ext cx="509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下位桁から順にバケットソートする。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9F1D2-F52A-4CC9-A9D9-B22C52020838}" type="slidenum">
              <a:rPr lang="en-US" altLang="ja-JP" smtClean="0"/>
              <a:pPr/>
              <a:t>169</a:t>
            </a:fld>
            <a:endParaRPr lang="en-US" altLang="ja-JP" smtClean="0"/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943600" cy="5334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基数ソートの動き（３桁）</a:t>
            </a:r>
          </a:p>
        </p:txBody>
      </p:sp>
      <p:sp>
        <p:nvSpPr>
          <p:cNvPr id="182276" name="Rectangle 3"/>
          <p:cNvSpPr>
            <a:spLocks noChangeArrowheads="1"/>
          </p:cNvSpPr>
          <p:nvPr/>
        </p:nvSpPr>
        <p:spPr bwMode="auto">
          <a:xfrm>
            <a:off x="6540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7" name="Rectangle 4"/>
          <p:cNvSpPr>
            <a:spLocks noChangeArrowheads="1"/>
          </p:cNvSpPr>
          <p:nvPr/>
        </p:nvSpPr>
        <p:spPr bwMode="auto">
          <a:xfrm>
            <a:off x="6540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8" name="Rectangle 5"/>
          <p:cNvSpPr>
            <a:spLocks noChangeArrowheads="1"/>
          </p:cNvSpPr>
          <p:nvPr/>
        </p:nvSpPr>
        <p:spPr bwMode="auto">
          <a:xfrm>
            <a:off x="6540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9" name="Rectangle 6"/>
          <p:cNvSpPr>
            <a:spLocks noChangeArrowheads="1"/>
          </p:cNvSpPr>
          <p:nvPr/>
        </p:nvSpPr>
        <p:spPr bwMode="auto">
          <a:xfrm>
            <a:off x="6540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0" name="Rectangle 7"/>
          <p:cNvSpPr>
            <a:spLocks noChangeArrowheads="1"/>
          </p:cNvSpPr>
          <p:nvPr/>
        </p:nvSpPr>
        <p:spPr bwMode="auto">
          <a:xfrm>
            <a:off x="6540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1" name="Rectangle 8"/>
          <p:cNvSpPr>
            <a:spLocks noChangeArrowheads="1"/>
          </p:cNvSpPr>
          <p:nvPr/>
        </p:nvSpPr>
        <p:spPr bwMode="auto">
          <a:xfrm>
            <a:off x="6540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2" name="Text Box 9"/>
          <p:cNvSpPr txBox="1">
            <a:spLocks noChangeArrowheads="1"/>
          </p:cNvSpPr>
          <p:nvPr/>
        </p:nvSpPr>
        <p:spPr bwMode="auto">
          <a:xfrm>
            <a:off x="6540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283" name="Text Box 10"/>
          <p:cNvSpPr txBox="1">
            <a:spLocks noChangeArrowheads="1"/>
          </p:cNvSpPr>
          <p:nvPr/>
        </p:nvSpPr>
        <p:spPr bwMode="auto">
          <a:xfrm>
            <a:off x="2730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284" name="Text Box 11"/>
          <p:cNvSpPr txBox="1">
            <a:spLocks noChangeArrowheads="1"/>
          </p:cNvSpPr>
          <p:nvPr/>
        </p:nvSpPr>
        <p:spPr bwMode="auto">
          <a:xfrm>
            <a:off x="304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285" name="Text Box 12"/>
          <p:cNvSpPr txBox="1">
            <a:spLocks noChangeArrowheads="1"/>
          </p:cNvSpPr>
          <p:nvPr/>
        </p:nvSpPr>
        <p:spPr bwMode="auto">
          <a:xfrm>
            <a:off x="304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286" name="Text Box 13"/>
          <p:cNvSpPr txBox="1">
            <a:spLocks noChangeArrowheads="1"/>
          </p:cNvSpPr>
          <p:nvPr/>
        </p:nvSpPr>
        <p:spPr bwMode="auto">
          <a:xfrm>
            <a:off x="304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287" name="Text Box 14"/>
          <p:cNvSpPr txBox="1">
            <a:spLocks noChangeArrowheads="1"/>
          </p:cNvSpPr>
          <p:nvPr/>
        </p:nvSpPr>
        <p:spPr bwMode="auto">
          <a:xfrm>
            <a:off x="304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288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289" name="Rectangle 16"/>
          <p:cNvSpPr>
            <a:spLocks noChangeArrowheads="1"/>
          </p:cNvSpPr>
          <p:nvPr/>
        </p:nvSpPr>
        <p:spPr bwMode="auto">
          <a:xfrm>
            <a:off x="6540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0" name="Rectangle 17"/>
          <p:cNvSpPr>
            <a:spLocks noChangeArrowheads="1"/>
          </p:cNvSpPr>
          <p:nvPr/>
        </p:nvSpPr>
        <p:spPr bwMode="auto">
          <a:xfrm>
            <a:off x="6540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1" name="Text Box 18"/>
          <p:cNvSpPr txBox="1">
            <a:spLocks noChangeArrowheads="1"/>
          </p:cNvSpPr>
          <p:nvPr/>
        </p:nvSpPr>
        <p:spPr bwMode="auto">
          <a:xfrm>
            <a:off x="3048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292" name="Text Box 19"/>
          <p:cNvSpPr txBox="1">
            <a:spLocks noChangeArrowheads="1"/>
          </p:cNvSpPr>
          <p:nvPr/>
        </p:nvSpPr>
        <p:spPr bwMode="auto">
          <a:xfrm>
            <a:off x="304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293" name="Rectangle 20"/>
          <p:cNvSpPr>
            <a:spLocks noChangeArrowheads="1"/>
          </p:cNvSpPr>
          <p:nvPr/>
        </p:nvSpPr>
        <p:spPr bwMode="auto">
          <a:xfrm>
            <a:off x="6540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4" name="Rectangle 21"/>
          <p:cNvSpPr>
            <a:spLocks noChangeArrowheads="1"/>
          </p:cNvSpPr>
          <p:nvPr/>
        </p:nvSpPr>
        <p:spPr bwMode="auto">
          <a:xfrm>
            <a:off x="6540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5" name="Rectangle 22"/>
          <p:cNvSpPr>
            <a:spLocks noChangeArrowheads="1"/>
          </p:cNvSpPr>
          <p:nvPr/>
        </p:nvSpPr>
        <p:spPr bwMode="auto">
          <a:xfrm>
            <a:off x="6540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6" name="Rectangle 23"/>
          <p:cNvSpPr>
            <a:spLocks noChangeArrowheads="1"/>
          </p:cNvSpPr>
          <p:nvPr/>
        </p:nvSpPr>
        <p:spPr bwMode="auto">
          <a:xfrm>
            <a:off x="6540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7" name="Text Box 24"/>
          <p:cNvSpPr txBox="1">
            <a:spLocks noChangeArrowheads="1"/>
          </p:cNvSpPr>
          <p:nvPr/>
        </p:nvSpPr>
        <p:spPr bwMode="auto">
          <a:xfrm>
            <a:off x="304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298" name="Text Box 25"/>
          <p:cNvSpPr txBox="1">
            <a:spLocks noChangeArrowheads="1"/>
          </p:cNvSpPr>
          <p:nvPr/>
        </p:nvSpPr>
        <p:spPr bwMode="auto">
          <a:xfrm>
            <a:off x="304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299" name="Text Box 26"/>
          <p:cNvSpPr txBox="1">
            <a:spLocks noChangeArrowheads="1"/>
          </p:cNvSpPr>
          <p:nvPr/>
        </p:nvSpPr>
        <p:spPr bwMode="auto">
          <a:xfrm>
            <a:off x="2286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00" name="Text Box 27"/>
          <p:cNvSpPr txBox="1">
            <a:spLocks noChangeArrowheads="1"/>
          </p:cNvSpPr>
          <p:nvPr/>
        </p:nvSpPr>
        <p:spPr bwMode="auto">
          <a:xfrm>
            <a:off x="2286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01" name="Text Box 28"/>
          <p:cNvSpPr txBox="1">
            <a:spLocks noChangeArrowheads="1"/>
          </p:cNvSpPr>
          <p:nvPr/>
        </p:nvSpPr>
        <p:spPr bwMode="auto">
          <a:xfrm>
            <a:off x="762000" y="1143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02" name="Text Box 29"/>
          <p:cNvSpPr txBox="1">
            <a:spLocks noChangeArrowheads="1"/>
          </p:cNvSpPr>
          <p:nvPr/>
        </p:nvSpPr>
        <p:spPr bwMode="auto">
          <a:xfrm>
            <a:off x="762000" y="1524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03" name="Text Box 30"/>
          <p:cNvSpPr txBox="1">
            <a:spLocks noChangeArrowheads="1"/>
          </p:cNvSpPr>
          <p:nvPr/>
        </p:nvSpPr>
        <p:spPr bwMode="auto">
          <a:xfrm>
            <a:off x="914400" y="198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04" name="Text Box 31"/>
          <p:cNvSpPr txBox="1">
            <a:spLocks noChangeArrowheads="1"/>
          </p:cNvSpPr>
          <p:nvPr/>
        </p:nvSpPr>
        <p:spPr bwMode="auto">
          <a:xfrm>
            <a:off x="103505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05" name="Text Box 32"/>
          <p:cNvSpPr txBox="1">
            <a:spLocks noChangeArrowheads="1"/>
          </p:cNvSpPr>
          <p:nvPr/>
        </p:nvSpPr>
        <p:spPr bwMode="auto">
          <a:xfrm>
            <a:off x="7620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06" name="Text Box 33"/>
          <p:cNvSpPr txBox="1">
            <a:spLocks noChangeArrowheads="1"/>
          </p:cNvSpPr>
          <p:nvPr/>
        </p:nvSpPr>
        <p:spPr bwMode="auto">
          <a:xfrm>
            <a:off x="762000" y="3352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07" name="Text Box 34"/>
          <p:cNvSpPr txBox="1">
            <a:spLocks noChangeArrowheads="1"/>
          </p:cNvSpPr>
          <p:nvPr/>
        </p:nvSpPr>
        <p:spPr bwMode="auto">
          <a:xfrm>
            <a:off x="7620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08" name="Text Box 35"/>
          <p:cNvSpPr txBox="1">
            <a:spLocks noChangeArrowheads="1"/>
          </p:cNvSpPr>
          <p:nvPr/>
        </p:nvSpPr>
        <p:spPr bwMode="auto">
          <a:xfrm>
            <a:off x="73025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09" name="Text Box 36"/>
          <p:cNvSpPr txBox="1">
            <a:spLocks noChangeArrowheads="1"/>
          </p:cNvSpPr>
          <p:nvPr/>
        </p:nvSpPr>
        <p:spPr bwMode="auto">
          <a:xfrm>
            <a:off x="7620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10" name="Text Box 37"/>
          <p:cNvSpPr txBox="1">
            <a:spLocks noChangeArrowheads="1"/>
          </p:cNvSpPr>
          <p:nvPr/>
        </p:nvSpPr>
        <p:spPr bwMode="auto">
          <a:xfrm>
            <a:off x="9144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11" name="Text Box 38"/>
          <p:cNvSpPr txBox="1">
            <a:spLocks noChangeArrowheads="1"/>
          </p:cNvSpPr>
          <p:nvPr/>
        </p:nvSpPr>
        <p:spPr bwMode="auto">
          <a:xfrm>
            <a:off x="73025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12" name="Text Box 39"/>
          <p:cNvSpPr txBox="1">
            <a:spLocks noChangeArrowheads="1"/>
          </p:cNvSpPr>
          <p:nvPr/>
        </p:nvSpPr>
        <p:spPr bwMode="auto">
          <a:xfrm>
            <a:off x="88265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13" name="Line 40"/>
          <p:cNvSpPr>
            <a:spLocks noChangeShapeType="1"/>
          </p:cNvSpPr>
          <p:nvPr/>
        </p:nvSpPr>
        <p:spPr bwMode="auto">
          <a:xfrm>
            <a:off x="1752600" y="3581400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4" name="Text Box 41"/>
          <p:cNvSpPr txBox="1">
            <a:spLocks noChangeArrowheads="1"/>
          </p:cNvSpPr>
          <p:nvPr/>
        </p:nvSpPr>
        <p:spPr bwMode="auto">
          <a:xfrm>
            <a:off x="1676400" y="26670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0</a:t>
            </a:r>
            <a:r>
              <a:rPr lang="ja-JP" altLang="en-US" b="0">
                <a:solidFill>
                  <a:srgbClr val="008000"/>
                </a:solidFill>
              </a:rPr>
              <a:t>桁で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ソート</a:t>
            </a:r>
          </a:p>
        </p:txBody>
      </p:sp>
      <p:sp>
        <p:nvSpPr>
          <p:cNvPr id="182315" name="Rectangle 42"/>
          <p:cNvSpPr>
            <a:spLocks noChangeArrowheads="1"/>
          </p:cNvSpPr>
          <p:nvPr/>
        </p:nvSpPr>
        <p:spPr bwMode="auto">
          <a:xfrm>
            <a:off x="32448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6" name="Rectangle 43"/>
          <p:cNvSpPr>
            <a:spLocks noChangeArrowheads="1"/>
          </p:cNvSpPr>
          <p:nvPr/>
        </p:nvSpPr>
        <p:spPr bwMode="auto">
          <a:xfrm>
            <a:off x="32448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7" name="Rectangle 44"/>
          <p:cNvSpPr>
            <a:spLocks noChangeArrowheads="1"/>
          </p:cNvSpPr>
          <p:nvPr/>
        </p:nvSpPr>
        <p:spPr bwMode="auto">
          <a:xfrm>
            <a:off x="32448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8" name="Rectangle 45"/>
          <p:cNvSpPr>
            <a:spLocks noChangeArrowheads="1"/>
          </p:cNvSpPr>
          <p:nvPr/>
        </p:nvSpPr>
        <p:spPr bwMode="auto">
          <a:xfrm>
            <a:off x="32448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9" name="Rectangle 46"/>
          <p:cNvSpPr>
            <a:spLocks noChangeArrowheads="1"/>
          </p:cNvSpPr>
          <p:nvPr/>
        </p:nvSpPr>
        <p:spPr bwMode="auto">
          <a:xfrm>
            <a:off x="32448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0" name="Rectangle 47"/>
          <p:cNvSpPr>
            <a:spLocks noChangeArrowheads="1"/>
          </p:cNvSpPr>
          <p:nvPr/>
        </p:nvSpPr>
        <p:spPr bwMode="auto">
          <a:xfrm>
            <a:off x="32448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1" name="Text Box 48"/>
          <p:cNvSpPr txBox="1">
            <a:spLocks noChangeArrowheads="1"/>
          </p:cNvSpPr>
          <p:nvPr/>
        </p:nvSpPr>
        <p:spPr bwMode="auto">
          <a:xfrm>
            <a:off x="32448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322" name="Text Box 49"/>
          <p:cNvSpPr txBox="1">
            <a:spLocks noChangeArrowheads="1"/>
          </p:cNvSpPr>
          <p:nvPr/>
        </p:nvSpPr>
        <p:spPr bwMode="auto">
          <a:xfrm>
            <a:off x="28638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323" name="Text Box 50"/>
          <p:cNvSpPr txBox="1">
            <a:spLocks noChangeArrowheads="1"/>
          </p:cNvSpPr>
          <p:nvPr/>
        </p:nvSpPr>
        <p:spPr bwMode="auto">
          <a:xfrm>
            <a:off x="2895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324" name="Text Box 51"/>
          <p:cNvSpPr txBox="1">
            <a:spLocks noChangeArrowheads="1"/>
          </p:cNvSpPr>
          <p:nvPr/>
        </p:nvSpPr>
        <p:spPr bwMode="auto">
          <a:xfrm>
            <a:off x="2895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325" name="Text Box 52"/>
          <p:cNvSpPr txBox="1">
            <a:spLocks noChangeArrowheads="1"/>
          </p:cNvSpPr>
          <p:nvPr/>
        </p:nvSpPr>
        <p:spPr bwMode="auto">
          <a:xfrm>
            <a:off x="2895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326" name="Text Box 53"/>
          <p:cNvSpPr txBox="1">
            <a:spLocks noChangeArrowheads="1"/>
          </p:cNvSpPr>
          <p:nvPr/>
        </p:nvSpPr>
        <p:spPr bwMode="auto">
          <a:xfrm>
            <a:off x="28956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327" name="Text Box 54"/>
          <p:cNvSpPr txBox="1">
            <a:spLocks noChangeArrowheads="1"/>
          </p:cNvSpPr>
          <p:nvPr/>
        </p:nvSpPr>
        <p:spPr bwMode="auto">
          <a:xfrm>
            <a:off x="2895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328" name="Rectangle 55"/>
          <p:cNvSpPr>
            <a:spLocks noChangeArrowheads="1"/>
          </p:cNvSpPr>
          <p:nvPr/>
        </p:nvSpPr>
        <p:spPr bwMode="auto">
          <a:xfrm>
            <a:off x="32448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9" name="Rectangle 56"/>
          <p:cNvSpPr>
            <a:spLocks noChangeArrowheads="1"/>
          </p:cNvSpPr>
          <p:nvPr/>
        </p:nvSpPr>
        <p:spPr bwMode="auto">
          <a:xfrm>
            <a:off x="32448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0" name="Text Box 57"/>
          <p:cNvSpPr txBox="1">
            <a:spLocks noChangeArrowheads="1"/>
          </p:cNvSpPr>
          <p:nvPr/>
        </p:nvSpPr>
        <p:spPr bwMode="auto">
          <a:xfrm>
            <a:off x="28956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331" name="Text Box 58"/>
          <p:cNvSpPr txBox="1">
            <a:spLocks noChangeArrowheads="1"/>
          </p:cNvSpPr>
          <p:nvPr/>
        </p:nvSpPr>
        <p:spPr bwMode="auto">
          <a:xfrm>
            <a:off x="28956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332" name="Rectangle 59"/>
          <p:cNvSpPr>
            <a:spLocks noChangeArrowheads="1"/>
          </p:cNvSpPr>
          <p:nvPr/>
        </p:nvSpPr>
        <p:spPr bwMode="auto">
          <a:xfrm>
            <a:off x="32448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3" name="Rectangle 60"/>
          <p:cNvSpPr>
            <a:spLocks noChangeArrowheads="1"/>
          </p:cNvSpPr>
          <p:nvPr/>
        </p:nvSpPr>
        <p:spPr bwMode="auto">
          <a:xfrm>
            <a:off x="32448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4" name="Rectangle 61"/>
          <p:cNvSpPr>
            <a:spLocks noChangeArrowheads="1"/>
          </p:cNvSpPr>
          <p:nvPr/>
        </p:nvSpPr>
        <p:spPr bwMode="auto">
          <a:xfrm>
            <a:off x="32448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5" name="Rectangle 62"/>
          <p:cNvSpPr>
            <a:spLocks noChangeArrowheads="1"/>
          </p:cNvSpPr>
          <p:nvPr/>
        </p:nvSpPr>
        <p:spPr bwMode="auto">
          <a:xfrm>
            <a:off x="32448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6" name="Text Box 63"/>
          <p:cNvSpPr txBox="1">
            <a:spLocks noChangeArrowheads="1"/>
          </p:cNvSpPr>
          <p:nvPr/>
        </p:nvSpPr>
        <p:spPr bwMode="auto">
          <a:xfrm>
            <a:off x="2895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337" name="Text Box 64"/>
          <p:cNvSpPr txBox="1">
            <a:spLocks noChangeArrowheads="1"/>
          </p:cNvSpPr>
          <p:nvPr/>
        </p:nvSpPr>
        <p:spPr bwMode="auto">
          <a:xfrm>
            <a:off x="28956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338" name="Text Box 65"/>
          <p:cNvSpPr txBox="1">
            <a:spLocks noChangeArrowheads="1"/>
          </p:cNvSpPr>
          <p:nvPr/>
        </p:nvSpPr>
        <p:spPr bwMode="auto">
          <a:xfrm>
            <a:off x="28194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39" name="Text Box 66"/>
          <p:cNvSpPr txBox="1">
            <a:spLocks noChangeArrowheads="1"/>
          </p:cNvSpPr>
          <p:nvPr/>
        </p:nvSpPr>
        <p:spPr bwMode="auto">
          <a:xfrm>
            <a:off x="28194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40" name="Text Box 67"/>
          <p:cNvSpPr txBox="1">
            <a:spLocks noChangeArrowheads="1"/>
          </p:cNvSpPr>
          <p:nvPr/>
        </p:nvSpPr>
        <p:spPr bwMode="auto">
          <a:xfrm>
            <a:off x="3352800" y="1981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41" name="Text Box 68"/>
          <p:cNvSpPr txBox="1">
            <a:spLocks noChangeArrowheads="1"/>
          </p:cNvSpPr>
          <p:nvPr/>
        </p:nvSpPr>
        <p:spPr bwMode="auto">
          <a:xfrm>
            <a:off x="3352800" y="1066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42" name="Text Box 69"/>
          <p:cNvSpPr txBox="1">
            <a:spLocks noChangeArrowheads="1"/>
          </p:cNvSpPr>
          <p:nvPr/>
        </p:nvSpPr>
        <p:spPr bwMode="auto">
          <a:xfrm>
            <a:off x="35052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43" name="Text Box 70"/>
          <p:cNvSpPr txBox="1">
            <a:spLocks noChangeArrowheads="1"/>
          </p:cNvSpPr>
          <p:nvPr/>
        </p:nvSpPr>
        <p:spPr bwMode="auto">
          <a:xfrm>
            <a:off x="3657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44" name="Text Box 71"/>
          <p:cNvSpPr txBox="1">
            <a:spLocks noChangeArrowheads="1"/>
          </p:cNvSpPr>
          <p:nvPr/>
        </p:nvSpPr>
        <p:spPr bwMode="auto">
          <a:xfrm>
            <a:off x="33528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45" name="Text Box 72"/>
          <p:cNvSpPr txBox="1">
            <a:spLocks noChangeArrowheads="1"/>
          </p:cNvSpPr>
          <p:nvPr/>
        </p:nvSpPr>
        <p:spPr bwMode="auto">
          <a:xfrm>
            <a:off x="335280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46" name="Text Box 73"/>
          <p:cNvSpPr txBox="1">
            <a:spLocks noChangeArrowheads="1"/>
          </p:cNvSpPr>
          <p:nvPr/>
        </p:nvSpPr>
        <p:spPr bwMode="auto">
          <a:xfrm>
            <a:off x="3352800" y="1447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47" name="Text Box 74"/>
          <p:cNvSpPr txBox="1">
            <a:spLocks noChangeArrowheads="1"/>
          </p:cNvSpPr>
          <p:nvPr/>
        </p:nvSpPr>
        <p:spPr bwMode="auto">
          <a:xfrm>
            <a:off x="33528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48" name="Text Box 75"/>
          <p:cNvSpPr txBox="1">
            <a:spLocks noChangeArrowheads="1"/>
          </p:cNvSpPr>
          <p:nvPr/>
        </p:nvSpPr>
        <p:spPr bwMode="auto">
          <a:xfrm>
            <a:off x="33528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49" name="Text Box 76"/>
          <p:cNvSpPr txBox="1">
            <a:spLocks noChangeArrowheads="1"/>
          </p:cNvSpPr>
          <p:nvPr/>
        </p:nvSpPr>
        <p:spPr bwMode="auto">
          <a:xfrm>
            <a:off x="350520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50" name="Text Box 77"/>
          <p:cNvSpPr txBox="1">
            <a:spLocks noChangeArrowheads="1"/>
          </p:cNvSpPr>
          <p:nvPr/>
        </p:nvSpPr>
        <p:spPr bwMode="auto">
          <a:xfrm>
            <a:off x="335280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51" name="Text Box 78"/>
          <p:cNvSpPr txBox="1">
            <a:spLocks noChangeArrowheads="1"/>
          </p:cNvSpPr>
          <p:nvPr/>
        </p:nvSpPr>
        <p:spPr bwMode="auto">
          <a:xfrm>
            <a:off x="3505200" y="3810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52" name="Rectangle 79"/>
          <p:cNvSpPr>
            <a:spLocks noChangeArrowheads="1"/>
          </p:cNvSpPr>
          <p:nvPr/>
        </p:nvSpPr>
        <p:spPr bwMode="auto">
          <a:xfrm>
            <a:off x="37338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3" name="Line 80"/>
          <p:cNvSpPr>
            <a:spLocks noChangeShapeType="1"/>
          </p:cNvSpPr>
          <p:nvPr/>
        </p:nvSpPr>
        <p:spPr bwMode="auto">
          <a:xfrm>
            <a:off x="4343400" y="3906838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4" name="Text Box 81"/>
          <p:cNvSpPr txBox="1">
            <a:spLocks noChangeArrowheads="1"/>
          </p:cNvSpPr>
          <p:nvPr/>
        </p:nvSpPr>
        <p:spPr bwMode="auto">
          <a:xfrm>
            <a:off x="4267200" y="2971800"/>
            <a:ext cx="97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１桁で</a:t>
            </a:r>
          </a:p>
          <a:p>
            <a:pPr algn="l"/>
            <a:r>
              <a:rPr lang="ja-JP" altLang="en-US" b="0"/>
              <a:t>ソート</a:t>
            </a:r>
          </a:p>
        </p:txBody>
      </p:sp>
      <p:sp>
        <p:nvSpPr>
          <p:cNvPr id="182355" name="Rectangle 82"/>
          <p:cNvSpPr>
            <a:spLocks noChangeArrowheads="1"/>
          </p:cNvSpPr>
          <p:nvPr/>
        </p:nvSpPr>
        <p:spPr bwMode="auto">
          <a:xfrm>
            <a:off x="56070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6" name="Rectangle 83"/>
          <p:cNvSpPr>
            <a:spLocks noChangeArrowheads="1"/>
          </p:cNvSpPr>
          <p:nvPr/>
        </p:nvSpPr>
        <p:spPr bwMode="auto">
          <a:xfrm>
            <a:off x="56070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7" name="Rectangle 84"/>
          <p:cNvSpPr>
            <a:spLocks noChangeArrowheads="1"/>
          </p:cNvSpPr>
          <p:nvPr/>
        </p:nvSpPr>
        <p:spPr bwMode="auto">
          <a:xfrm>
            <a:off x="56070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8" name="Rectangle 85"/>
          <p:cNvSpPr>
            <a:spLocks noChangeArrowheads="1"/>
          </p:cNvSpPr>
          <p:nvPr/>
        </p:nvSpPr>
        <p:spPr bwMode="auto">
          <a:xfrm>
            <a:off x="56070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9" name="Rectangle 86"/>
          <p:cNvSpPr>
            <a:spLocks noChangeArrowheads="1"/>
          </p:cNvSpPr>
          <p:nvPr/>
        </p:nvSpPr>
        <p:spPr bwMode="auto">
          <a:xfrm>
            <a:off x="56070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0" name="Rectangle 87"/>
          <p:cNvSpPr>
            <a:spLocks noChangeArrowheads="1"/>
          </p:cNvSpPr>
          <p:nvPr/>
        </p:nvSpPr>
        <p:spPr bwMode="auto">
          <a:xfrm>
            <a:off x="56070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1" name="Text Box 88"/>
          <p:cNvSpPr txBox="1">
            <a:spLocks noChangeArrowheads="1"/>
          </p:cNvSpPr>
          <p:nvPr/>
        </p:nvSpPr>
        <p:spPr bwMode="auto">
          <a:xfrm>
            <a:off x="56070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362" name="Text Box 89"/>
          <p:cNvSpPr txBox="1">
            <a:spLocks noChangeArrowheads="1"/>
          </p:cNvSpPr>
          <p:nvPr/>
        </p:nvSpPr>
        <p:spPr bwMode="auto">
          <a:xfrm>
            <a:off x="52260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363" name="Text Box 90"/>
          <p:cNvSpPr txBox="1">
            <a:spLocks noChangeArrowheads="1"/>
          </p:cNvSpPr>
          <p:nvPr/>
        </p:nvSpPr>
        <p:spPr bwMode="auto">
          <a:xfrm>
            <a:off x="5257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364" name="Text Box 91"/>
          <p:cNvSpPr txBox="1">
            <a:spLocks noChangeArrowheads="1"/>
          </p:cNvSpPr>
          <p:nvPr/>
        </p:nvSpPr>
        <p:spPr bwMode="auto">
          <a:xfrm>
            <a:off x="5257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365" name="Text Box 92"/>
          <p:cNvSpPr txBox="1">
            <a:spLocks noChangeArrowheads="1"/>
          </p:cNvSpPr>
          <p:nvPr/>
        </p:nvSpPr>
        <p:spPr bwMode="auto">
          <a:xfrm>
            <a:off x="5257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366" name="Text Box 93"/>
          <p:cNvSpPr txBox="1">
            <a:spLocks noChangeArrowheads="1"/>
          </p:cNvSpPr>
          <p:nvPr/>
        </p:nvSpPr>
        <p:spPr bwMode="auto">
          <a:xfrm>
            <a:off x="5257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367" name="Text Box 94"/>
          <p:cNvSpPr txBox="1">
            <a:spLocks noChangeArrowheads="1"/>
          </p:cNvSpPr>
          <p:nvPr/>
        </p:nvSpPr>
        <p:spPr bwMode="auto">
          <a:xfrm>
            <a:off x="52578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368" name="Rectangle 95"/>
          <p:cNvSpPr>
            <a:spLocks noChangeArrowheads="1"/>
          </p:cNvSpPr>
          <p:nvPr/>
        </p:nvSpPr>
        <p:spPr bwMode="auto">
          <a:xfrm>
            <a:off x="56070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9" name="Rectangle 96"/>
          <p:cNvSpPr>
            <a:spLocks noChangeArrowheads="1"/>
          </p:cNvSpPr>
          <p:nvPr/>
        </p:nvSpPr>
        <p:spPr bwMode="auto">
          <a:xfrm>
            <a:off x="56070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0" name="Text Box 97"/>
          <p:cNvSpPr txBox="1">
            <a:spLocks noChangeArrowheads="1"/>
          </p:cNvSpPr>
          <p:nvPr/>
        </p:nvSpPr>
        <p:spPr bwMode="auto">
          <a:xfrm>
            <a:off x="52578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371" name="Text Box 98"/>
          <p:cNvSpPr txBox="1">
            <a:spLocks noChangeArrowheads="1"/>
          </p:cNvSpPr>
          <p:nvPr/>
        </p:nvSpPr>
        <p:spPr bwMode="auto">
          <a:xfrm>
            <a:off x="5257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372" name="Rectangle 99"/>
          <p:cNvSpPr>
            <a:spLocks noChangeArrowheads="1"/>
          </p:cNvSpPr>
          <p:nvPr/>
        </p:nvSpPr>
        <p:spPr bwMode="auto">
          <a:xfrm>
            <a:off x="56070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3" name="Rectangle 100"/>
          <p:cNvSpPr>
            <a:spLocks noChangeArrowheads="1"/>
          </p:cNvSpPr>
          <p:nvPr/>
        </p:nvSpPr>
        <p:spPr bwMode="auto">
          <a:xfrm>
            <a:off x="56070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4" name="Rectangle 101"/>
          <p:cNvSpPr>
            <a:spLocks noChangeArrowheads="1"/>
          </p:cNvSpPr>
          <p:nvPr/>
        </p:nvSpPr>
        <p:spPr bwMode="auto">
          <a:xfrm>
            <a:off x="56070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5" name="Rectangle 102"/>
          <p:cNvSpPr>
            <a:spLocks noChangeArrowheads="1"/>
          </p:cNvSpPr>
          <p:nvPr/>
        </p:nvSpPr>
        <p:spPr bwMode="auto">
          <a:xfrm>
            <a:off x="56070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6" name="Text Box 103"/>
          <p:cNvSpPr txBox="1">
            <a:spLocks noChangeArrowheads="1"/>
          </p:cNvSpPr>
          <p:nvPr/>
        </p:nvSpPr>
        <p:spPr bwMode="auto">
          <a:xfrm>
            <a:off x="5257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377" name="Text Box 104"/>
          <p:cNvSpPr txBox="1">
            <a:spLocks noChangeArrowheads="1"/>
          </p:cNvSpPr>
          <p:nvPr/>
        </p:nvSpPr>
        <p:spPr bwMode="auto">
          <a:xfrm>
            <a:off x="5257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378" name="Text Box 105"/>
          <p:cNvSpPr txBox="1">
            <a:spLocks noChangeArrowheads="1"/>
          </p:cNvSpPr>
          <p:nvPr/>
        </p:nvSpPr>
        <p:spPr bwMode="auto">
          <a:xfrm>
            <a:off x="51816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79" name="Text Box 106"/>
          <p:cNvSpPr txBox="1">
            <a:spLocks noChangeArrowheads="1"/>
          </p:cNvSpPr>
          <p:nvPr/>
        </p:nvSpPr>
        <p:spPr bwMode="auto">
          <a:xfrm>
            <a:off x="51816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80" name="Text Box 107"/>
          <p:cNvSpPr txBox="1">
            <a:spLocks noChangeArrowheads="1"/>
          </p:cNvSpPr>
          <p:nvPr/>
        </p:nvSpPr>
        <p:spPr bwMode="auto">
          <a:xfrm>
            <a:off x="5715000" y="2438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81" name="Text Box 108"/>
          <p:cNvSpPr txBox="1">
            <a:spLocks noChangeArrowheads="1"/>
          </p:cNvSpPr>
          <p:nvPr/>
        </p:nvSpPr>
        <p:spPr bwMode="auto">
          <a:xfrm>
            <a:off x="575945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82" name="Text Box 109"/>
          <p:cNvSpPr txBox="1">
            <a:spLocks noChangeArrowheads="1"/>
          </p:cNvSpPr>
          <p:nvPr/>
        </p:nvSpPr>
        <p:spPr bwMode="auto">
          <a:xfrm>
            <a:off x="58674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83" name="Text Box 110"/>
          <p:cNvSpPr txBox="1">
            <a:spLocks noChangeArrowheads="1"/>
          </p:cNvSpPr>
          <p:nvPr/>
        </p:nvSpPr>
        <p:spPr bwMode="auto">
          <a:xfrm>
            <a:off x="6019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84" name="Text Box 111"/>
          <p:cNvSpPr txBox="1">
            <a:spLocks noChangeArrowheads="1"/>
          </p:cNvSpPr>
          <p:nvPr/>
        </p:nvSpPr>
        <p:spPr bwMode="auto">
          <a:xfrm>
            <a:off x="5715000" y="1524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85" name="Text Box 112"/>
          <p:cNvSpPr txBox="1">
            <a:spLocks noChangeArrowheads="1"/>
          </p:cNvSpPr>
          <p:nvPr/>
        </p:nvSpPr>
        <p:spPr bwMode="auto">
          <a:xfrm>
            <a:off x="5715000" y="3276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86" name="Text Box 113"/>
          <p:cNvSpPr txBox="1">
            <a:spLocks noChangeArrowheads="1"/>
          </p:cNvSpPr>
          <p:nvPr/>
        </p:nvSpPr>
        <p:spPr bwMode="auto">
          <a:xfrm>
            <a:off x="57150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87" name="Text Box 114"/>
          <p:cNvSpPr txBox="1">
            <a:spLocks noChangeArrowheads="1"/>
          </p:cNvSpPr>
          <p:nvPr/>
        </p:nvSpPr>
        <p:spPr bwMode="auto">
          <a:xfrm>
            <a:off x="57150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88" name="Text Box 115"/>
          <p:cNvSpPr txBox="1">
            <a:spLocks noChangeArrowheads="1"/>
          </p:cNvSpPr>
          <p:nvPr/>
        </p:nvSpPr>
        <p:spPr bwMode="auto">
          <a:xfrm>
            <a:off x="5715000" y="6019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89" name="Text Box 116"/>
          <p:cNvSpPr txBox="1">
            <a:spLocks noChangeArrowheads="1"/>
          </p:cNvSpPr>
          <p:nvPr/>
        </p:nvSpPr>
        <p:spPr bwMode="auto">
          <a:xfrm>
            <a:off x="5867400" y="4724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90" name="Text Box 117"/>
          <p:cNvSpPr txBox="1">
            <a:spLocks noChangeArrowheads="1"/>
          </p:cNvSpPr>
          <p:nvPr/>
        </p:nvSpPr>
        <p:spPr bwMode="auto">
          <a:xfrm>
            <a:off x="5715000" y="1905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91" name="Text Box 118"/>
          <p:cNvSpPr txBox="1">
            <a:spLocks noChangeArrowheads="1"/>
          </p:cNvSpPr>
          <p:nvPr/>
        </p:nvSpPr>
        <p:spPr bwMode="auto">
          <a:xfrm>
            <a:off x="5867400" y="426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92" name="Rectangle 119"/>
          <p:cNvSpPr>
            <a:spLocks noChangeArrowheads="1"/>
          </p:cNvSpPr>
          <p:nvPr/>
        </p:nvSpPr>
        <p:spPr bwMode="auto">
          <a:xfrm>
            <a:off x="59436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3" name="Rectangle 120"/>
          <p:cNvSpPr>
            <a:spLocks noChangeArrowheads="1"/>
          </p:cNvSpPr>
          <p:nvPr/>
        </p:nvSpPr>
        <p:spPr bwMode="auto">
          <a:xfrm>
            <a:off x="80454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4" name="Rectangle 121"/>
          <p:cNvSpPr>
            <a:spLocks noChangeArrowheads="1"/>
          </p:cNvSpPr>
          <p:nvPr/>
        </p:nvSpPr>
        <p:spPr bwMode="auto">
          <a:xfrm>
            <a:off x="80454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5" name="Rectangle 122"/>
          <p:cNvSpPr>
            <a:spLocks noChangeArrowheads="1"/>
          </p:cNvSpPr>
          <p:nvPr/>
        </p:nvSpPr>
        <p:spPr bwMode="auto">
          <a:xfrm>
            <a:off x="80454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6" name="Rectangle 123"/>
          <p:cNvSpPr>
            <a:spLocks noChangeArrowheads="1"/>
          </p:cNvSpPr>
          <p:nvPr/>
        </p:nvSpPr>
        <p:spPr bwMode="auto">
          <a:xfrm>
            <a:off x="80454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7" name="Rectangle 124"/>
          <p:cNvSpPr>
            <a:spLocks noChangeArrowheads="1"/>
          </p:cNvSpPr>
          <p:nvPr/>
        </p:nvSpPr>
        <p:spPr bwMode="auto">
          <a:xfrm>
            <a:off x="80454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8" name="Rectangle 125"/>
          <p:cNvSpPr>
            <a:spLocks noChangeArrowheads="1"/>
          </p:cNvSpPr>
          <p:nvPr/>
        </p:nvSpPr>
        <p:spPr bwMode="auto">
          <a:xfrm>
            <a:off x="80454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9" name="Text Box 126"/>
          <p:cNvSpPr txBox="1">
            <a:spLocks noChangeArrowheads="1"/>
          </p:cNvSpPr>
          <p:nvPr/>
        </p:nvSpPr>
        <p:spPr bwMode="auto">
          <a:xfrm>
            <a:off x="80454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400" name="Text Box 127"/>
          <p:cNvSpPr txBox="1">
            <a:spLocks noChangeArrowheads="1"/>
          </p:cNvSpPr>
          <p:nvPr/>
        </p:nvSpPr>
        <p:spPr bwMode="auto">
          <a:xfrm>
            <a:off x="76644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401" name="Text Box 128"/>
          <p:cNvSpPr txBox="1">
            <a:spLocks noChangeArrowheads="1"/>
          </p:cNvSpPr>
          <p:nvPr/>
        </p:nvSpPr>
        <p:spPr bwMode="auto">
          <a:xfrm>
            <a:off x="7696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402" name="Text Box 129"/>
          <p:cNvSpPr txBox="1">
            <a:spLocks noChangeArrowheads="1"/>
          </p:cNvSpPr>
          <p:nvPr/>
        </p:nvSpPr>
        <p:spPr bwMode="auto">
          <a:xfrm>
            <a:off x="7696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403" name="Text Box 130"/>
          <p:cNvSpPr txBox="1">
            <a:spLocks noChangeArrowheads="1"/>
          </p:cNvSpPr>
          <p:nvPr/>
        </p:nvSpPr>
        <p:spPr bwMode="auto">
          <a:xfrm>
            <a:off x="76962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404" name="Text Box 131"/>
          <p:cNvSpPr txBox="1">
            <a:spLocks noChangeArrowheads="1"/>
          </p:cNvSpPr>
          <p:nvPr/>
        </p:nvSpPr>
        <p:spPr bwMode="auto">
          <a:xfrm>
            <a:off x="76962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405" name="Text Box 132"/>
          <p:cNvSpPr txBox="1">
            <a:spLocks noChangeArrowheads="1"/>
          </p:cNvSpPr>
          <p:nvPr/>
        </p:nvSpPr>
        <p:spPr bwMode="auto">
          <a:xfrm>
            <a:off x="7696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406" name="Rectangle 133"/>
          <p:cNvSpPr>
            <a:spLocks noChangeArrowheads="1"/>
          </p:cNvSpPr>
          <p:nvPr/>
        </p:nvSpPr>
        <p:spPr bwMode="auto">
          <a:xfrm>
            <a:off x="80454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07" name="Rectangle 134"/>
          <p:cNvSpPr>
            <a:spLocks noChangeArrowheads="1"/>
          </p:cNvSpPr>
          <p:nvPr/>
        </p:nvSpPr>
        <p:spPr bwMode="auto">
          <a:xfrm>
            <a:off x="80454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08" name="Text Box 135"/>
          <p:cNvSpPr txBox="1">
            <a:spLocks noChangeArrowheads="1"/>
          </p:cNvSpPr>
          <p:nvPr/>
        </p:nvSpPr>
        <p:spPr bwMode="auto">
          <a:xfrm>
            <a:off x="76962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409" name="Text Box 136"/>
          <p:cNvSpPr txBox="1">
            <a:spLocks noChangeArrowheads="1"/>
          </p:cNvSpPr>
          <p:nvPr/>
        </p:nvSpPr>
        <p:spPr bwMode="auto">
          <a:xfrm>
            <a:off x="7696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410" name="Rectangle 137"/>
          <p:cNvSpPr>
            <a:spLocks noChangeArrowheads="1"/>
          </p:cNvSpPr>
          <p:nvPr/>
        </p:nvSpPr>
        <p:spPr bwMode="auto">
          <a:xfrm>
            <a:off x="80454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1" name="Rectangle 138"/>
          <p:cNvSpPr>
            <a:spLocks noChangeArrowheads="1"/>
          </p:cNvSpPr>
          <p:nvPr/>
        </p:nvSpPr>
        <p:spPr bwMode="auto">
          <a:xfrm>
            <a:off x="80454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2" name="Rectangle 139"/>
          <p:cNvSpPr>
            <a:spLocks noChangeArrowheads="1"/>
          </p:cNvSpPr>
          <p:nvPr/>
        </p:nvSpPr>
        <p:spPr bwMode="auto">
          <a:xfrm>
            <a:off x="80454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3" name="Rectangle 140"/>
          <p:cNvSpPr>
            <a:spLocks noChangeArrowheads="1"/>
          </p:cNvSpPr>
          <p:nvPr/>
        </p:nvSpPr>
        <p:spPr bwMode="auto">
          <a:xfrm>
            <a:off x="80454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4" name="Text Box 141"/>
          <p:cNvSpPr txBox="1">
            <a:spLocks noChangeArrowheads="1"/>
          </p:cNvSpPr>
          <p:nvPr/>
        </p:nvSpPr>
        <p:spPr bwMode="auto">
          <a:xfrm>
            <a:off x="7696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415" name="Text Box 142"/>
          <p:cNvSpPr txBox="1">
            <a:spLocks noChangeArrowheads="1"/>
          </p:cNvSpPr>
          <p:nvPr/>
        </p:nvSpPr>
        <p:spPr bwMode="auto">
          <a:xfrm>
            <a:off x="76962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416" name="Text Box 143"/>
          <p:cNvSpPr txBox="1">
            <a:spLocks noChangeArrowheads="1"/>
          </p:cNvSpPr>
          <p:nvPr/>
        </p:nvSpPr>
        <p:spPr bwMode="auto">
          <a:xfrm>
            <a:off x="76200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417" name="Text Box 144"/>
          <p:cNvSpPr txBox="1">
            <a:spLocks noChangeArrowheads="1"/>
          </p:cNvSpPr>
          <p:nvPr/>
        </p:nvSpPr>
        <p:spPr bwMode="auto">
          <a:xfrm>
            <a:off x="76200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418" name="Text Box 145"/>
          <p:cNvSpPr txBox="1">
            <a:spLocks noChangeArrowheads="1"/>
          </p:cNvSpPr>
          <p:nvPr/>
        </p:nvSpPr>
        <p:spPr bwMode="auto">
          <a:xfrm>
            <a:off x="815340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419" name="Text Box 146"/>
          <p:cNvSpPr txBox="1">
            <a:spLocks noChangeArrowheads="1"/>
          </p:cNvSpPr>
          <p:nvPr/>
        </p:nvSpPr>
        <p:spPr bwMode="auto">
          <a:xfrm>
            <a:off x="8153400" y="6096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420" name="Text Box 147"/>
          <p:cNvSpPr txBox="1">
            <a:spLocks noChangeArrowheads="1"/>
          </p:cNvSpPr>
          <p:nvPr/>
        </p:nvSpPr>
        <p:spPr bwMode="auto">
          <a:xfrm>
            <a:off x="83058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421" name="Text Box 148"/>
          <p:cNvSpPr txBox="1">
            <a:spLocks noChangeArrowheads="1"/>
          </p:cNvSpPr>
          <p:nvPr/>
        </p:nvSpPr>
        <p:spPr bwMode="auto">
          <a:xfrm>
            <a:off x="8458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422" name="Text Box 149"/>
          <p:cNvSpPr txBox="1">
            <a:spLocks noChangeArrowheads="1"/>
          </p:cNvSpPr>
          <p:nvPr/>
        </p:nvSpPr>
        <p:spPr bwMode="auto">
          <a:xfrm>
            <a:off x="81534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423" name="Text Box 150"/>
          <p:cNvSpPr txBox="1">
            <a:spLocks noChangeArrowheads="1"/>
          </p:cNvSpPr>
          <p:nvPr/>
        </p:nvSpPr>
        <p:spPr bwMode="auto">
          <a:xfrm>
            <a:off x="81534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424" name="Text Box 151"/>
          <p:cNvSpPr txBox="1">
            <a:spLocks noChangeArrowheads="1"/>
          </p:cNvSpPr>
          <p:nvPr/>
        </p:nvSpPr>
        <p:spPr bwMode="auto">
          <a:xfrm>
            <a:off x="815340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425" name="Text Box 152"/>
          <p:cNvSpPr txBox="1">
            <a:spLocks noChangeArrowheads="1"/>
          </p:cNvSpPr>
          <p:nvPr/>
        </p:nvSpPr>
        <p:spPr bwMode="auto">
          <a:xfrm>
            <a:off x="8153400" y="3429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426" name="Text Box 153"/>
          <p:cNvSpPr txBox="1">
            <a:spLocks noChangeArrowheads="1"/>
          </p:cNvSpPr>
          <p:nvPr/>
        </p:nvSpPr>
        <p:spPr bwMode="auto">
          <a:xfrm>
            <a:off x="81534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427" name="Text Box 154"/>
          <p:cNvSpPr txBox="1">
            <a:spLocks noChangeArrowheads="1"/>
          </p:cNvSpPr>
          <p:nvPr/>
        </p:nvSpPr>
        <p:spPr bwMode="auto">
          <a:xfrm>
            <a:off x="8305800" y="2438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428" name="Text Box 155"/>
          <p:cNvSpPr txBox="1">
            <a:spLocks noChangeArrowheads="1"/>
          </p:cNvSpPr>
          <p:nvPr/>
        </p:nvSpPr>
        <p:spPr bwMode="auto">
          <a:xfrm>
            <a:off x="81534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429" name="Text Box 156"/>
          <p:cNvSpPr txBox="1">
            <a:spLocks noChangeArrowheads="1"/>
          </p:cNvSpPr>
          <p:nvPr/>
        </p:nvSpPr>
        <p:spPr bwMode="auto">
          <a:xfrm>
            <a:off x="8305800" y="198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430" name="Rectangle 157"/>
          <p:cNvSpPr>
            <a:spLocks noChangeArrowheads="1"/>
          </p:cNvSpPr>
          <p:nvPr/>
        </p:nvSpPr>
        <p:spPr bwMode="auto">
          <a:xfrm>
            <a:off x="82296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31" name="Line 158"/>
          <p:cNvSpPr>
            <a:spLocks noChangeShapeType="1"/>
          </p:cNvSpPr>
          <p:nvPr/>
        </p:nvSpPr>
        <p:spPr bwMode="auto">
          <a:xfrm>
            <a:off x="6705600" y="4135438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32" name="Text Box 159"/>
          <p:cNvSpPr txBox="1">
            <a:spLocks noChangeArrowheads="1"/>
          </p:cNvSpPr>
          <p:nvPr/>
        </p:nvSpPr>
        <p:spPr bwMode="auto">
          <a:xfrm>
            <a:off x="6629400" y="3221038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  <a:r>
              <a:rPr lang="ja-JP" altLang="en-US" b="0"/>
              <a:t>桁で</a:t>
            </a:r>
          </a:p>
          <a:p>
            <a:pPr algn="l"/>
            <a:r>
              <a:rPr lang="ja-JP" altLang="en-US" b="0"/>
              <a:t>ソート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442CD-12B4-4E0E-A279-BA13F75EA4A7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バブルソートの実現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7315200" cy="60023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バブルソート*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bubble()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i,j;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for(i=0;i&lt;n-1;i++)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for(j=n-1;j&gt;i;j--)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if(A[j-1]&gt;A[j])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    swap(&amp;A[j-1],&amp;A[j]);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}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03429" name="AutoShape 4"/>
          <p:cNvSpPr>
            <a:spLocks noChangeArrowheads="1"/>
          </p:cNvSpPr>
          <p:nvPr/>
        </p:nvSpPr>
        <p:spPr bwMode="auto">
          <a:xfrm>
            <a:off x="5867400" y="762000"/>
            <a:ext cx="2971800" cy="1828800"/>
          </a:xfrm>
          <a:prstGeom prst="wedgeRoundRectCallout">
            <a:avLst>
              <a:gd name="adj1" fmla="val -100338"/>
              <a:gd name="adj2" fmla="val 6347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6019800" y="10668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j</a:t>
            </a:r>
            <a:r>
              <a:rPr lang="ja-JP" altLang="en-US" b="0">
                <a:latin typeface="Verdana" pitchFamily="34" charset="0"/>
              </a:rPr>
              <a:t>＞０としてもいいが時間計算量が約２倍になる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7DCBC-3D96-4ABD-A1DA-7CA636E56AE2}" type="slidenum">
              <a:rPr lang="en-US" altLang="ja-JP" smtClean="0"/>
              <a:pPr/>
              <a:t>170</a:t>
            </a:fld>
            <a:endParaRPr lang="en-US" altLang="ja-JP" smtClean="0"/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83300" name="Rectangle 3"/>
          <p:cNvSpPr>
            <a:spLocks noChangeArrowheads="1"/>
          </p:cNvSpPr>
          <p:nvPr/>
        </p:nvSpPr>
        <p:spPr bwMode="auto">
          <a:xfrm>
            <a:off x="654050" y="1295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1" name="Rectangle 4"/>
          <p:cNvSpPr>
            <a:spLocks noChangeArrowheads="1"/>
          </p:cNvSpPr>
          <p:nvPr/>
        </p:nvSpPr>
        <p:spPr bwMode="auto">
          <a:xfrm>
            <a:off x="654050" y="1752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2" name="Rectangle 5"/>
          <p:cNvSpPr>
            <a:spLocks noChangeArrowheads="1"/>
          </p:cNvSpPr>
          <p:nvPr/>
        </p:nvSpPr>
        <p:spPr bwMode="auto">
          <a:xfrm>
            <a:off x="654050" y="2209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3" name="Rectangle 6"/>
          <p:cNvSpPr>
            <a:spLocks noChangeArrowheads="1"/>
          </p:cNvSpPr>
          <p:nvPr/>
        </p:nvSpPr>
        <p:spPr bwMode="auto">
          <a:xfrm>
            <a:off x="654050" y="2667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4" name="Rectangle 7"/>
          <p:cNvSpPr>
            <a:spLocks noChangeArrowheads="1"/>
          </p:cNvSpPr>
          <p:nvPr/>
        </p:nvSpPr>
        <p:spPr bwMode="auto">
          <a:xfrm>
            <a:off x="654050" y="3124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5" name="Rectangle 8"/>
          <p:cNvSpPr>
            <a:spLocks noChangeArrowheads="1"/>
          </p:cNvSpPr>
          <p:nvPr/>
        </p:nvSpPr>
        <p:spPr bwMode="auto">
          <a:xfrm>
            <a:off x="654050" y="3581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6" name="Text Box 9"/>
          <p:cNvSpPr txBox="1">
            <a:spLocks noChangeArrowheads="1"/>
          </p:cNvSpPr>
          <p:nvPr/>
        </p:nvSpPr>
        <p:spPr bwMode="auto">
          <a:xfrm>
            <a:off x="654050" y="83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3307" name="Text Box 10"/>
          <p:cNvSpPr txBox="1">
            <a:spLocks noChangeArrowheads="1"/>
          </p:cNvSpPr>
          <p:nvPr/>
        </p:nvSpPr>
        <p:spPr bwMode="auto">
          <a:xfrm>
            <a:off x="27305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3308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3309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3310" name="Text Box 13"/>
          <p:cNvSpPr txBox="1">
            <a:spLocks noChangeArrowheads="1"/>
          </p:cNvSpPr>
          <p:nvPr/>
        </p:nvSpPr>
        <p:spPr bwMode="auto">
          <a:xfrm>
            <a:off x="304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3311" name="Text Box 14"/>
          <p:cNvSpPr txBox="1">
            <a:spLocks noChangeArrowheads="1"/>
          </p:cNvSpPr>
          <p:nvPr/>
        </p:nvSpPr>
        <p:spPr bwMode="auto">
          <a:xfrm>
            <a:off x="30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3312" name="Text Box 15"/>
          <p:cNvSpPr txBox="1">
            <a:spLocks noChangeArrowheads="1"/>
          </p:cNvSpPr>
          <p:nvPr/>
        </p:nvSpPr>
        <p:spPr bwMode="auto">
          <a:xfrm>
            <a:off x="304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3313" name="Rectangle 16"/>
          <p:cNvSpPr>
            <a:spLocks noChangeArrowheads="1"/>
          </p:cNvSpPr>
          <p:nvPr/>
        </p:nvSpPr>
        <p:spPr bwMode="auto">
          <a:xfrm>
            <a:off x="654050" y="4038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4" name="Rectangle 17"/>
          <p:cNvSpPr>
            <a:spLocks noChangeArrowheads="1"/>
          </p:cNvSpPr>
          <p:nvPr/>
        </p:nvSpPr>
        <p:spPr bwMode="auto">
          <a:xfrm>
            <a:off x="654050" y="4495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5" name="Text Box 18"/>
          <p:cNvSpPr txBox="1">
            <a:spLocks noChangeArrowheads="1"/>
          </p:cNvSpPr>
          <p:nvPr/>
        </p:nvSpPr>
        <p:spPr bwMode="auto">
          <a:xfrm>
            <a:off x="304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3316" name="Text Box 19"/>
          <p:cNvSpPr txBox="1">
            <a:spLocks noChangeArrowheads="1"/>
          </p:cNvSpPr>
          <p:nvPr/>
        </p:nvSpPr>
        <p:spPr bwMode="auto">
          <a:xfrm>
            <a:off x="3048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3317" name="Rectangle 20"/>
          <p:cNvSpPr>
            <a:spLocks noChangeArrowheads="1"/>
          </p:cNvSpPr>
          <p:nvPr/>
        </p:nvSpPr>
        <p:spPr bwMode="auto">
          <a:xfrm>
            <a:off x="654050" y="4953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8" name="Rectangle 21"/>
          <p:cNvSpPr>
            <a:spLocks noChangeArrowheads="1"/>
          </p:cNvSpPr>
          <p:nvPr/>
        </p:nvSpPr>
        <p:spPr bwMode="auto">
          <a:xfrm>
            <a:off x="654050" y="5410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9" name="Rectangle 22"/>
          <p:cNvSpPr>
            <a:spLocks noChangeArrowheads="1"/>
          </p:cNvSpPr>
          <p:nvPr/>
        </p:nvSpPr>
        <p:spPr bwMode="auto">
          <a:xfrm>
            <a:off x="654050" y="5867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20" name="Rectangle 23"/>
          <p:cNvSpPr>
            <a:spLocks noChangeArrowheads="1"/>
          </p:cNvSpPr>
          <p:nvPr/>
        </p:nvSpPr>
        <p:spPr bwMode="auto">
          <a:xfrm>
            <a:off x="654050" y="6324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21" name="Text Box 24"/>
          <p:cNvSpPr txBox="1">
            <a:spLocks noChangeArrowheads="1"/>
          </p:cNvSpPr>
          <p:nvPr/>
        </p:nvSpPr>
        <p:spPr bwMode="auto">
          <a:xfrm>
            <a:off x="3048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3322" name="Text Box 25"/>
          <p:cNvSpPr txBox="1">
            <a:spLocks noChangeArrowheads="1"/>
          </p:cNvSpPr>
          <p:nvPr/>
        </p:nvSpPr>
        <p:spPr bwMode="auto">
          <a:xfrm>
            <a:off x="3048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3323" name="Text Box 26"/>
          <p:cNvSpPr txBox="1">
            <a:spLocks noChangeArrowheads="1"/>
          </p:cNvSpPr>
          <p:nvPr/>
        </p:nvSpPr>
        <p:spPr bwMode="auto">
          <a:xfrm>
            <a:off x="228600" y="594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3324" name="Text Box 27"/>
          <p:cNvSpPr txBox="1">
            <a:spLocks noChangeArrowheads="1"/>
          </p:cNvSpPr>
          <p:nvPr/>
        </p:nvSpPr>
        <p:spPr bwMode="auto">
          <a:xfrm>
            <a:off x="228600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3325" name="Text Box 28"/>
          <p:cNvSpPr txBox="1">
            <a:spLocks noChangeArrowheads="1"/>
          </p:cNvSpPr>
          <p:nvPr/>
        </p:nvSpPr>
        <p:spPr bwMode="auto">
          <a:xfrm>
            <a:off x="762000" y="137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123</a:t>
            </a:r>
          </a:p>
        </p:txBody>
      </p:sp>
      <p:sp>
        <p:nvSpPr>
          <p:cNvPr id="183326" name="Text Box 29"/>
          <p:cNvSpPr txBox="1">
            <a:spLocks noChangeArrowheads="1"/>
          </p:cNvSpPr>
          <p:nvPr/>
        </p:nvSpPr>
        <p:spPr bwMode="auto">
          <a:xfrm>
            <a:off x="762000" y="1752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  32</a:t>
            </a:r>
          </a:p>
        </p:txBody>
      </p:sp>
      <p:sp>
        <p:nvSpPr>
          <p:cNvPr id="183327" name="Text Box 30"/>
          <p:cNvSpPr txBox="1">
            <a:spLocks noChangeArrowheads="1"/>
          </p:cNvSpPr>
          <p:nvPr/>
        </p:nvSpPr>
        <p:spPr bwMode="auto">
          <a:xfrm>
            <a:off x="762000" y="2209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612</a:t>
            </a:r>
          </a:p>
        </p:txBody>
      </p:sp>
      <p:sp>
        <p:nvSpPr>
          <p:cNvPr id="183328" name="Text Box 31"/>
          <p:cNvSpPr txBox="1">
            <a:spLocks noChangeArrowheads="1"/>
          </p:cNvSpPr>
          <p:nvPr/>
        </p:nvSpPr>
        <p:spPr bwMode="auto">
          <a:xfrm>
            <a:off x="103505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83329" name="Text Box 32"/>
          <p:cNvSpPr txBox="1">
            <a:spLocks noChangeArrowheads="1"/>
          </p:cNvSpPr>
          <p:nvPr/>
        </p:nvSpPr>
        <p:spPr bwMode="auto">
          <a:xfrm>
            <a:off x="762000" y="3124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821</a:t>
            </a:r>
          </a:p>
        </p:txBody>
      </p:sp>
      <p:sp>
        <p:nvSpPr>
          <p:cNvPr id="183330" name="Text Box 33"/>
          <p:cNvSpPr txBox="1">
            <a:spLocks noChangeArrowheads="1"/>
          </p:cNvSpPr>
          <p:nvPr/>
        </p:nvSpPr>
        <p:spPr bwMode="auto">
          <a:xfrm>
            <a:off x="762000" y="3581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621</a:t>
            </a:r>
          </a:p>
        </p:txBody>
      </p:sp>
      <p:sp>
        <p:nvSpPr>
          <p:cNvPr id="183331" name="Text Box 34"/>
          <p:cNvSpPr txBox="1">
            <a:spLocks noChangeArrowheads="1"/>
          </p:cNvSpPr>
          <p:nvPr/>
        </p:nvSpPr>
        <p:spPr bwMode="auto">
          <a:xfrm>
            <a:off x="762000" y="4038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183332" name="Text Box 35"/>
          <p:cNvSpPr txBox="1">
            <a:spLocks noChangeArrowheads="1"/>
          </p:cNvSpPr>
          <p:nvPr/>
        </p:nvSpPr>
        <p:spPr bwMode="auto">
          <a:xfrm>
            <a:off x="730250" y="4495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754</a:t>
            </a:r>
          </a:p>
        </p:txBody>
      </p:sp>
      <p:sp>
        <p:nvSpPr>
          <p:cNvPr id="183333" name="Text Box 36"/>
          <p:cNvSpPr txBox="1">
            <a:spLocks noChangeArrowheads="1"/>
          </p:cNvSpPr>
          <p:nvPr/>
        </p:nvSpPr>
        <p:spPr bwMode="auto">
          <a:xfrm>
            <a:off x="762000" y="4953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253</a:t>
            </a:r>
          </a:p>
        </p:txBody>
      </p:sp>
      <p:sp>
        <p:nvSpPr>
          <p:cNvPr id="183334" name="Text Box 37"/>
          <p:cNvSpPr txBox="1">
            <a:spLocks noChangeArrowheads="1"/>
          </p:cNvSpPr>
          <p:nvPr/>
        </p:nvSpPr>
        <p:spPr bwMode="auto">
          <a:xfrm>
            <a:off x="762000" y="5410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558</a:t>
            </a:r>
          </a:p>
        </p:txBody>
      </p:sp>
      <p:sp>
        <p:nvSpPr>
          <p:cNvPr id="183335" name="Text Box 38"/>
          <p:cNvSpPr txBox="1">
            <a:spLocks noChangeArrowheads="1"/>
          </p:cNvSpPr>
          <p:nvPr/>
        </p:nvSpPr>
        <p:spPr bwMode="auto">
          <a:xfrm>
            <a:off x="958850" y="5867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56</a:t>
            </a:r>
          </a:p>
        </p:txBody>
      </p:sp>
      <p:sp>
        <p:nvSpPr>
          <p:cNvPr id="183336" name="Text Box 39"/>
          <p:cNvSpPr txBox="1">
            <a:spLocks noChangeArrowheads="1"/>
          </p:cNvSpPr>
          <p:nvPr/>
        </p:nvSpPr>
        <p:spPr bwMode="auto">
          <a:xfrm>
            <a:off x="762000" y="6324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234</a:t>
            </a:r>
          </a:p>
        </p:txBody>
      </p:sp>
      <p:sp>
        <p:nvSpPr>
          <p:cNvPr id="183337" name="Text Box 40"/>
          <p:cNvSpPr txBox="1">
            <a:spLocks noChangeArrowheads="1"/>
          </p:cNvSpPr>
          <p:nvPr/>
        </p:nvSpPr>
        <p:spPr bwMode="auto">
          <a:xfrm>
            <a:off x="1889125" y="477838"/>
            <a:ext cx="693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次の配列に基数ソートを適用したときの動作を示せ。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89D12-DD5A-4F6E-8CAD-58FFF306FE59}" type="slidenum">
              <a:rPr lang="en-US" altLang="ja-JP" smtClean="0"/>
              <a:pPr/>
              <a:t>171</a:t>
            </a:fld>
            <a:endParaRPr lang="en-US" altLang="ja-JP" smtClean="0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4572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基数ソートの実現</a:t>
            </a:r>
          </a:p>
        </p:txBody>
      </p:sp>
      <p:sp>
        <p:nvSpPr>
          <p:cNvPr id="184324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69342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細かい実現は省略*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radix_sort(int A[])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i,j;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for(k=0;k&lt;max_k;k++)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bucket_sort(A,k);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/*</a:t>
            </a:r>
            <a:r>
              <a:rPr lang="ja-JP" altLang="en-US" b="0">
                <a:latin typeface="Verdana" pitchFamily="34" charset="0"/>
              </a:rPr>
              <a:t>第ｋ桁を基にして、バケットソートでソートして、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    もとの配列に戻すように拡張する。*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}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D167C-B1C0-4406-B973-03F587BED984}" type="slidenum">
              <a:rPr lang="en-US" altLang="ja-JP" smtClean="0"/>
              <a:pPr/>
              <a:t>172</a:t>
            </a:fld>
            <a:endParaRPr lang="en-US" altLang="ja-JP" smtClean="0"/>
          </a:p>
        </p:txBody>
      </p:sp>
      <p:sp>
        <p:nvSpPr>
          <p:cNvPr id="809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基数ソートの計算量</a:t>
            </a:r>
          </a:p>
        </p:txBody>
      </p:sp>
      <p:graphicFrame>
        <p:nvGraphicFramePr>
          <p:cNvPr id="80898" name="Object 3"/>
          <p:cNvGraphicFramePr>
            <a:graphicFrameLocks noChangeAspect="1"/>
          </p:cNvGraphicFramePr>
          <p:nvPr/>
        </p:nvGraphicFramePr>
        <p:xfrm>
          <a:off x="2743200" y="2667000"/>
          <a:ext cx="2036763" cy="530225"/>
        </p:xfrm>
        <a:graphic>
          <a:graphicData uri="http://schemas.openxmlformats.org/presentationml/2006/ole">
            <p:oleObj spid="_x0000_s80898" name="Equation" r:id="rId3" imgW="774360" imgH="203040" progId="Equation.DSMT4">
              <p:embed/>
            </p:oleObj>
          </a:graphicData>
        </a:graphic>
      </p:graphicFrame>
      <p:sp>
        <p:nvSpPr>
          <p:cNvPr id="80905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80906" name="Text Box 5"/>
          <p:cNvSpPr txBox="1">
            <a:spLocks noChangeArrowheads="1"/>
          </p:cNvSpPr>
          <p:nvPr/>
        </p:nvSpPr>
        <p:spPr bwMode="auto">
          <a:xfrm>
            <a:off x="4724400" y="2646363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のアルゴリズムです。</a:t>
            </a:r>
          </a:p>
        </p:txBody>
      </p:sp>
      <p:sp>
        <p:nvSpPr>
          <p:cNvPr id="80907" name="Text Box 6"/>
          <p:cNvSpPr txBox="1">
            <a:spLocks noChangeArrowheads="1"/>
          </p:cNvSpPr>
          <p:nvPr/>
        </p:nvSpPr>
        <p:spPr bwMode="auto">
          <a:xfrm>
            <a:off x="1066800" y="1752600"/>
            <a:ext cx="5327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バケットソートを桁数分行えばよいので、</a:t>
            </a:r>
          </a:p>
          <a:p>
            <a:pPr algn="l"/>
            <a:r>
              <a:rPr lang="ja-JP" altLang="en-US" b="0"/>
              <a:t>ｋ桁数を基数ソートするには、</a:t>
            </a:r>
          </a:p>
        </p:txBody>
      </p:sp>
      <p:graphicFrame>
        <p:nvGraphicFramePr>
          <p:cNvPr id="80899" name="Object 7"/>
          <p:cNvGraphicFramePr>
            <a:graphicFrameLocks noChangeAspect="1"/>
          </p:cNvGraphicFramePr>
          <p:nvPr/>
        </p:nvGraphicFramePr>
        <p:xfrm>
          <a:off x="642938" y="3810000"/>
          <a:ext cx="463550" cy="463550"/>
        </p:xfrm>
        <a:graphic>
          <a:graphicData uri="http://schemas.openxmlformats.org/presentationml/2006/ole">
            <p:oleObj spid="_x0000_s80899" name="Equation" r:id="rId4" imgW="177480" imgH="177480" progId="Equation.DSMT4">
              <p:embed/>
            </p:oleObj>
          </a:graphicData>
        </a:graphic>
      </p:graphicFrame>
      <p:sp>
        <p:nvSpPr>
          <p:cNvPr id="80908" name="Text Box 8"/>
          <p:cNvSpPr txBox="1">
            <a:spLocks noChangeArrowheads="1"/>
          </p:cNvSpPr>
          <p:nvPr/>
        </p:nvSpPr>
        <p:spPr bwMode="auto">
          <a:xfrm>
            <a:off x="1023938" y="3810000"/>
            <a:ext cx="4141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種類のデータを区別するには、</a:t>
            </a:r>
          </a:p>
        </p:txBody>
      </p:sp>
      <p:graphicFrame>
        <p:nvGraphicFramePr>
          <p:cNvPr id="80900" name="Object 9"/>
          <p:cNvGraphicFramePr>
            <a:graphicFrameLocks noChangeAspect="1"/>
          </p:cNvGraphicFramePr>
          <p:nvPr/>
        </p:nvGraphicFramePr>
        <p:xfrm>
          <a:off x="5105400" y="3733800"/>
          <a:ext cx="1871663" cy="601663"/>
        </p:xfrm>
        <a:graphic>
          <a:graphicData uri="http://schemas.openxmlformats.org/presentationml/2006/ole">
            <p:oleObj spid="_x0000_s80900" name="Equation" r:id="rId5" imgW="711000" imgH="228600" progId="Equation.DSMT4">
              <p:embed/>
            </p:oleObj>
          </a:graphicData>
        </a:graphic>
      </p:graphicFrame>
      <p:sp>
        <p:nvSpPr>
          <p:cNvPr id="80909" name="Text Box 10"/>
          <p:cNvSpPr txBox="1">
            <a:spLocks noChangeArrowheads="1"/>
          </p:cNvSpPr>
          <p:nvPr/>
        </p:nvSpPr>
        <p:spPr bwMode="auto">
          <a:xfrm>
            <a:off x="7010400" y="3733800"/>
            <a:ext cx="187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桁必要です。</a:t>
            </a:r>
          </a:p>
        </p:txBody>
      </p:sp>
      <p:graphicFrame>
        <p:nvGraphicFramePr>
          <p:cNvPr id="80901" name="Object 11"/>
          <p:cNvGraphicFramePr>
            <a:graphicFrameLocks noChangeAspect="1"/>
          </p:cNvGraphicFramePr>
          <p:nvPr/>
        </p:nvGraphicFramePr>
        <p:xfrm>
          <a:off x="685800" y="4419600"/>
          <a:ext cx="1065213" cy="463550"/>
        </p:xfrm>
        <a:graphic>
          <a:graphicData uri="http://schemas.openxmlformats.org/presentationml/2006/ole">
            <p:oleObj spid="_x0000_s80901" name="Equation" r:id="rId6" imgW="406080" imgH="177480" progId="Equation.DSMT4">
              <p:embed/>
            </p:oleObj>
          </a:graphicData>
        </a:graphic>
      </p:graphicFrame>
      <p:sp>
        <p:nvSpPr>
          <p:cNvPr id="80910" name="Text Box 12"/>
          <p:cNvSpPr txBox="1">
            <a:spLocks noChangeArrowheads="1"/>
          </p:cNvSpPr>
          <p:nvPr/>
        </p:nvSpPr>
        <p:spPr bwMode="auto">
          <a:xfrm>
            <a:off x="1752600" y="4419600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のときには、</a:t>
            </a:r>
          </a:p>
        </p:txBody>
      </p:sp>
      <p:sp>
        <p:nvSpPr>
          <p:cNvPr id="80911" name="Text Box 13"/>
          <p:cNvSpPr txBox="1">
            <a:spLocks noChangeArrowheads="1"/>
          </p:cNvSpPr>
          <p:nvPr/>
        </p:nvSpPr>
        <p:spPr bwMode="auto">
          <a:xfrm>
            <a:off x="3581400" y="4419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</a:t>
            </a:r>
          </a:p>
        </p:txBody>
      </p:sp>
      <p:graphicFrame>
        <p:nvGraphicFramePr>
          <p:cNvPr id="80902" name="Object 14"/>
          <p:cNvGraphicFramePr>
            <a:graphicFrameLocks noChangeAspect="1"/>
          </p:cNvGraphicFramePr>
          <p:nvPr/>
        </p:nvGraphicFramePr>
        <p:xfrm>
          <a:off x="685800" y="4953000"/>
          <a:ext cx="3211513" cy="530225"/>
        </p:xfrm>
        <a:graphic>
          <a:graphicData uri="http://schemas.openxmlformats.org/presentationml/2006/ole">
            <p:oleObj spid="_x0000_s80902" name="Equation" r:id="rId7" imgW="1218960" imgH="203040" progId="Equation.DSMT4">
              <p:embed/>
            </p:oleObj>
          </a:graphicData>
        </a:graphic>
      </p:graphicFrame>
      <p:sp>
        <p:nvSpPr>
          <p:cNvPr id="80912" name="Text Box 15"/>
          <p:cNvSpPr txBox="1">
            <a:spLocks noChangeArrowheads="1"/>
          </p:cNvSpPr>
          <p:nvPr/>
        </p:nvSpPr>
        <p:spPr bwMode="auto">
          <a:xfrm>
            <a:off x="3810000" y="4953000"/>
            <a:ext cx="470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の時間量を持つアルゴリズムです。</a:t>
            </a:r>
          </a:p>
        </p:txBody>
      </p:sp>
      <p:sp>
        <p:nvSpPr>
          <p:cNvPr id="80913" name="Text Box 16"/>
          <p:cNvSpPr txBox="1">
            <a:spLocks noChangeArrowheads="1"/>
          </p:cNvSpPr>
          <p:nvPr/>
        </p:nvSpPr>
        <p:spPr bwMode="auto">
          <a:xfrm>
            <a:off x="685800" y="5562600"/>
            <a:ext cx="5397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だから、バケットソートや基数ソートは、</a:t>
            </a:r>
          </a:p>
          <a:p>
            <a:pPr algn="l"/>
            <a:r>
              <a:rPr lang="ja-JP" altLang="en-US" b="0"/>
              <a:t>データ範囲</a:t>
            </a:r>
            <a:r>
              <a:rPr lang="en-US" altLang="ja-JP" b="0"/>
              <a:t>m</a:t>
            </a:r>
            <a:r>
              <a:rPr lang="ja-JP" altLang="en-US" b="0"/>
              <a:t>や、桁数</a:t>
            </a:r>
            <a:r>
              <a:rPr lang="en-US" altLang="ja-JP" b="0"/>
              <a:t>k</a:t>
            </a:r>
            <a:r>
              <a:rPr lang="ja-JP" altLang="en-US" b="0"/>
              <a:t>に注意しましょう。</a:t>
            </a:r>
          </a:p>
        </p:txBody>
      </p:sp>
      <p:sp>
        <p:nvSpPr>
          <p:cNvPr id="80914" name="Text Box 17"/>
          <p:cNvSpPr txBox="1">
            <a:spLocks noChangeArrowheads="1"/>
          </p:cNvSpPr>
          <p:nvPr/>
        </p:nvSpPr>
        <p:spPr bwMode="auto">
          <a:xfrm>
            <a:off x="669925" y="3297238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また、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0CA9B-6359-42E4-975D-46E3799C1069}" type="slidenum">
              <a:rPr lang="en-US" altLang="ja-JP" smtClean="0"/>
              <a:pPr/>
              <a:t>173</a:t>
            </a:fld>
            <a:endParaRPr lang="en-US" altLang="ja-JP" smtClean="0"/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3</a:t>
            </a:r>
            <a:r>
              <a:rPr lang="ja-JP" altLang="en-US" dirty="0" smtClean="0"/>
              <a:t>－５：ソート問題の下界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B7D046-F595-47B8-832E-30A5C655A4EA}" type="slidenum">
              <a:rPr lang="en-US" altLang="ja-JP" smtClean="0"/>
              <a:pPr/>
              <a:t>174</a:t>
            </a:fld>
            <a:endParaRPr lang="en-US" altLang="ja-JP" smtClean="0"/>
          </a:p>
        </p:txBody>
      </p:sp>
      <p:sp>
        <p:nvSpPr>
          <p:cNvPr id="8192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問題とアルゴリズム</a:t>
            </a:r>
          </a:p>
        </p:txBody>
      </p:sp>
      <p:graphicFrame>
        <p:nvGraphicFramePr>
          <p:cNvPr id="81922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1922" name="Equation" r:id="rId3" imgW="914400" imgH="198720" progId="Equation.DSMT4">
              <p:embed/>
            </p:oleObj>
          </a:graphicData>
        </a:graphic>
      </p:graphicFrame>
      <p:sp>
        <p:nvSpPr>
          <p:cNvPr id="8193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699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具体的なアルゴリズムを作ることは、</a:t>
            </a:r>
          </a:p>
          <a:p>
            <a:pPr algn="l"/>
            <a:r>
              <a:rPr lang="ja-JP" altLang="en-US" b="0"/>
              <a:t>問題の難しさ（問題固有の計算量）の上界を与えています。</a:t>
            </a:r>
          </a:p>
        </p:txBody>
      </p:sp>
      <p:sp>
        <p:nvSpPr>
          <p:cNvPr id="81931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426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最適なアルゴリズムの存在範囲</a:t>
            </a:r>
          </a:p>
        </p:txBody>
      </p:sp>
      <p:sp>
        <p:nvSpPr>
          <p:cNvPr id="81932" name="Line 6"/>
          <p:cNvSpPr>
            <a:spLocks noChangeShapeType="1"/>
          </p:cNvSpPr>
          <p:nvPr/>
        </p:nvSpPr>
        <p:spPr bwMode="auto">
          <a:xfrm>
            <a:off x="685800" y="32766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3" name="Text Box 7"/>
          <p:cNvSpPr txBox="1">
            <a:spLocks noChangeArrowheads="1"/>
          </p:cNvSpPr>
          <p:nvPr/>
        </p:nvSpPr>
        <p:spPr bwMode="auto">
          <a:xfrm>
            <a:off x="7612063" y="28194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graphicFrame>
        <p:nvGraphicFramePr>
          <p:cNvPr id="81923" name="Object 8"/>
          <p:cNvGraphicFramePr>
            <a:graphicFrameLocks noChangeAspect="1"/>
          </p:cNvGraphicFramePr>
          <p:nvPr/>
        </p:nvGraphicFramePr>
        <p:xfrm>
          <a:off x="6781800" y="3657600"/>
          <a:ext cx="609600" cy="344488"/>
        </p:xfrm>
        <a:graphic>
          <a:graphicData uri="http://schemas.openxmlformats.org/presentationml/2006/ole">
            <p:oleObj spid="_x0000_s81923" name="Equation" r:id="rId4" imgW="406080" imgH="228600" progId="Equation.DSMT4">
              <p:embed/>
            </p:oleObj>
          </a:graphicData>
        </a:graphic>
      </p:graphicFrame>
      <p:sp>
        <p:nvSpPr>
          <p:cNvPr id="81934" name="Text Box 9"/>
          <p:cNvSpPr txBox="1">
            <a:spLocks noChangeArrowheads="1"/>
          </p:cNvSpPr>
          <p:nvPr/>
        </p:nvSpPr>
        <p:spPr bwMode="auto">
          <a:xfrm>
            <a:off x="457200" y="2590800"/>
            <a:ext cx="653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アルゴリズムがない問題は、難しさがわからない。</a:t>
            </a:r>
          </a:p>
        </p:txBody>
      </p:sp>
      <p:sp>
        <p:nvSpPr>
          <p:cNvPr id="81935" name="AutoShape 10"/>
          <p:cNvSpPr>
            <a:spLocks noChangeArrowheads="1"/>
          </p:cNvSpPr>
          <p:nvPr/>
        </p:nvSpPr>
        <p:spPr bwMode="auto">
          <a:xfrm>
            <a:off x="3886200" y="37338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1936" name="Line 11"/>
          <p:cNvSpPr>
            <a:spLocks noChangeShapeType="1"/>
          </p:cNvSpPr>
          <p:nvPr/>
        </p:nvSpPr>
        <p:spPr bwMode="auto">
          <a:xfrm>
            <a:off x="533400" y="3581400"/>
            <a:ext cx="678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7" name="Text Box 12"/>
          <p:cNvSpPr txBox="1">
            <a:spLocks noChangeArrowheads="1"/>
          </p:cNvSpPr>
          <p:nvPr/>
        </p:nvSpPr>
        <p:spPr bwMode="auto">
          <a:xfrm>
            <a:off x="4267200" y="3581400"/>
            <a:ext cx="241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バブルソート発見</a:t>
            </a:r>
          </a:p>
        </p:txBody>
      </p:sp>
      <p:sp>
        <p:nvSpPr>
          <p:cNvPr id="81938" name="Line 13"/>
          <p:cNvSpPr>
            <a:spLocks noChangeShapeType="1"/>
          </p:cNvSpPr>
          <p:nvPr/>
        </p:nvSpPr>
        <p:spPr bwMode="auto">
          <a:xfrm>
            <a:off x="685800" y="44958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9" name="Text Box 14"/>
          <p:cNvSpPr txBox="1">
            <a:spLocks noChangeArrowheads="1"/>
          </p:cNvSpPr>
          <p:nvPr/>
        </p:nvSpPr>
        <p:spPr bwMode="auto">
          <a:xfrm>
            <a:off x="7612063" y="42672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1940" name="Line 15"/>
          <p:cNvSpPr>
            <a:spLocks noChangeShapeType="1"/>
          </p:cNvSpPr>
          <p:nvPr/>
        </p:nvSpPr>
        <p:spPr bwMode="auto">
          <a:xfrm>
            <a:off x="4876800" y="4114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4" name="Object 16"/>
          <p:cNvGraphicFramePr>
            <a:graphicFrameLocks noChangeAspect="1"/>
          </p:cNvGraphicFramePr>
          <p:nvPr/>
        </p:nvGraphicFramePr>
        <p:xfrm>
          <a:off x="6589713" y="5162550"/>
          <a:ext cx="995362" cy="303213"/>
        </p:xfrm>
        <a:graphic>
          <a:graphicData uri="http://schemas.openxmlformats.org/presentationml/2006/ole">
            <p:oleObj spid="_x0000_s81924" name="Equation" r:id="rId5" imgW="660240" imgH="203040" progId="Equation.DSMT4">
              <p:embed/>
            </p:oleObj>
          </a:graphicData>
        </a:graphic>
      </p:graphicFrame>
      <p:sp>
        <p:nvSpPr>
          <p:cNvPr id="81941" name="AutoShape 17"/>
          <p:cNvSpPr>
            <a:spLocks noChangeArrowheads="1"/>
          </p:cNvSpPr>
          <p:nvPr/>
        </p:nvSpPr>
        <p:spPr bwMode="auto">
          <a:xfrm>
            <a:off x="3886200" y="514191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1942" name="Text Box 18"/>
          <p:cNvSpPr txBox="1">
            <a:spLocks noChangeArrowheads="1"/>
          </p:cNvSpPr>
          <p:nvPr/>
        </p:nvSpPr>
        <p:spPr bwMode="auto">
          <a:xfrm>
            <a:off x="4267200" y="506571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マージソート発見</a:t>
            </a:r>
          </a:p>
        </p:txBody>
      </p:sp>
      <p:sp>
        <p:nvSpPr>
          <p:cNvPr id="81943" name="Line 19"/>
          <p:cNvSpPr>
            <a:spLocks noChangeShapeType="1"/>
          </p:cNvSpPr>
          <p:nvPr/>
        </p:nvSpPr>
        <p:spPr bwMode="auto">
          <a:xfrm>
            <a:off x="685800" y="5980113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44" name="Text Box 20"/>
          <p:cNvSpPr txBox="1">
            <a:spLocks noChangeArrowheads="1"/>
          </p:cNvSpPr>
          <p:nvPr/>
        </p:nvSpPr>
        <p:spPr bwMode="auto">
          <a:xfrm>
            <a:off x="7612063" y="5522913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1945" name="Line 21"/>
          <p:cNvSpPr>
            <a:spLocks noChangeShapeType="1"/>
          </p:cNvSpPr>
          <p:nvPr/>
        </p:nvSpPr>
        <p:spPr bwMode="auto">
          <a:xfrm>
            <a:off x="4038600" y="5638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5" name="Object 22"/>
          <p:cNvGraphicFramePr>
            <a:graphicFrameLocks noChangeAspect="1"/>
          </p:cNvGraphicFramePr>
          <p:nvPr/>
        </p:nvGraphicFramePr>
        <p:xfrm>
          <a:off x="4572000" y="6513513"/>
          <a:ext cx="609600" cy="344487"/>
        </p:xfrm>
        <a:graphic>
          <a:graphicData uri="http://schemas.openxmlformats.org/presentationml/2006/ole">
            <p:oleObj spid="_x0000_s81925" name="Equation" r:id="rId6" imgW="406080" imgH="228600" progId="Equation.DSMT4">
              <p:embed/>
            </p:oleObj>
          </a:graphicData>
        </a:graphic>
      </p:graphicFrame>
      <p:sp>
        <p:nvSpPr>
          <p:cNvPr id="81946" name="Line 23"/>
          <p:cNvSpPr>
            <a:spLocks noChangeShapeType="1"/>
          </p:cNvSpPr>
          <p:nvPr/>
        </p:nvSpPr>
        <p:spPr bwMode="auto">
          <a:xfrm>
            <a:off x="4876800" y="5638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6" name="Object 24"/>
          <p:cNvGraphicFramePr>
            <a:graphicFrameLocks noChangeAspect="1"/>
          </p:cNvGraphicFramePr>
          <p:nvPr/>
        </p:nvGraphicFramePr>
        <p:xfrm>
          <a:off x="3352800" y="6554788"/>
          <a:ext cx="995363" cy="303212"/>
        </p:xfrm>
        <a:graphic>
          <a:graphicData uri="http://schemas.openxmlformats.org/presentationml/2006/ole">
            <p:oleObj spid="_x0000_s81926" name="Equation" r:id="rId7" imgW="660240" imgH="203040" progId="Equation.DSMT4">
              <p:embed/>
            </p:oleObj>
          </a:graphicData>
        </a:graphic>
      </p:graphicFrame>
      <p:sp>
        <p:nvSpPr>
          <p:cNvPr id="81947" name="Line 25"/>
          <p:cNvSpPr>
            <a:spLocks noChangeShapeType="1"/>
          </p:cNvSpPr>
          <p:nvPr/>
        </p:nvSpPr>
        <p:spPr bwMode="auto">
          <a:xfrm flipH="1">
            <a:off x="685800" y="4724400"/>
            <a:ext cx="41830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7" name="Object 26"/>
          <p:cNvGraphicFramePr>
            <a:graphicFrameLocks noChangeAspect="1"/>
          </p:cNvGraphicFramePr>
          <p:nvPr/>
        </p:nvGraphicFramePr>
        <p:xfrm>
          <a:off x="4572000" y="4953000"/>
          <a:ext cx="609600" cy="344488"/>
        </p:xfrm>
        <a:graphic>
          <a:graphicData uri="http://schemas.openxmlformats.org/presentationml/2006/ole">
            <p:oleObj spid="_x0000_s81927" name="Equation" r:id="rId8" imgW="406080" imgH="228600" progId="Equation.DSMT4">
              <p:embed/>
            </p:oleObj>
          </a:graphicData>
        </a:graphic>
      </p:graphicFrame>
      <p:sp>
        <p:nvSpPr>
          <p:cNvPr id="81948" name="Line 27"/>
          <p:cNvSpPr>
            <a:spLocks noChangeShapeType="1"/>
          </p:cNvSpPr>
          <p:nvPr/>
        </p:nvSpPr>
        <p:spPr bwMode="auto">
          <a:xfrm flipH="1">
            <a:off x="685800" y="6248400"/>
            <a:ext cx="3352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67315E-3101-4F91-9E9F-5CB0EA63FD3A}" type="slidenum">
              <a:rPr lang="en-US" altLang="ja-JP" smtClean="0"/>
              <a:pPr/>
              <a:t>175</a:t>
            </a:fld>
            <a:endParaRPr lang="en-US" altLang="ja-JP" smtClean="0"/>
          </a:p>
        </p:txBody>
      </p:sp>
      <p:sp>
        <p:nvSpPr>
          <p:cNvPr id="829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問題と下界</a:t>
            </a:r>
          </a:p>
        </p:txBody>
      </p:sp>
      <p:graphicFrame>
        <p:nvGraphicFramePr>
          <p:cNvPr id="8294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2946" name="Equation" r:id="rId3" imgW="914400" imgH="198720" progId="Equation.DSMT4">
              <p:embed/>
            </p:oleObj>
          </a:graphicData>
        </a:graphic>
      </p:graphicFrame>
      <p:sp>
        <p:nvSpPr>
          <p:cNvPr id="82953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8053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一方、問題の難しさの範囲を下の方から狭めるには、</a:t>
            </a:r>
          </a:p>
          <a:p>
            <a:pPr algn="l"/>
            <a:r>
              <a:rPr lang="ja-JP" altLang="en-US" b="0"/>
              <a:t>問題を解くアルゴリズムが無いことを示さないといけない。</a:t>
            </a:r>
          </a:p>
          <a:p>
            <a:pPr algn="l"/>
            <a:r>
              <a:rPr lang="ja-JP" altLang="en-US" b="0"/>
              <a:t>実は、１つのアルゴリズムを作ることより、アルゴリズムが存在</a:t>
            </a:r>
          </a:p>
          <a:p>
            <a:pPr algn="l"/>
            <a:r>
              <a:rPr lang="ja-JP" altLang="en-US" b="0"/>
              <a:t>しないことを示すことの方が難しい。</a:t>
            </a:r>
          </a:p>
          <a:p>
            <a:pPr algn="l"/>
            <a:endParaRPr lang="en-US" altLang="ja-JP" b="0"/>
          </a:p>
        </p:txBody>
      </p:sp>
      <p:sp>
        <p:nvSpPr>
          <p:cNvPr id="82954" name="Line 5"/>
          <p:cNvSpPr>
            <a:spLocks noChangeShapeType="1"/>
          </p:cNvSpPr>
          <p:nvPr/>
        </p:nvSpPr>
        <p:spPr bwMode="auto">
          <a:xfrm flipV="1">
            <a:off x="1150938" y="3352800"/>
            <a:ext cx="6011862" cy="365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55" name="Text Box 6"/>
          <p:cNvSpPr txBox="1">
            <a:spLocks noChangeArrowheads="1"/>
          </p:cNvSpPr>
          <p:nvPr/>
        </p:nvSpPr>
        <p:spPr bwMode="auto">
          <a:xfrm>
            <a:off x="7391400" y="2932113"/>
            <a:ext cx="1531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2956" name="Line 7"/>
          <p:cNvSpPr>
            <a:spLocks noChangeShapeType="1"/>
          </p:cNvSpPr>
          <p:nvPr/>
        </p:nvSpPr>
        <p:spPr bwMode="auto">
          <a:xfrm>
            <a:off x="4503738" y="3048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7" name="Object 8"/>
          <p:cNvGraphicFramePr>
            <a:graphicFrameLocks noChangeAspect="1"/>
          </p:cNvGraphicFramePr>
          <p:nvPr/>
        </p:nvGraphicFramePr>
        <p:xfrm>
          <a:off x="5037138" y="3922713"/>
          <a:ext cx="609600" cy="344487"/>
        </p:xfrm>
        <a:graphic>
          <a:graphicData uri="http://schemas.openxmlformats.org/presentationml/2006/ole">
            <p:oleObj spid="_x0000_s82947" name="Equation" r:id="rId4" imgW="406080" imgH="228600" progId="Equation.DSMT4">
              <p:embed/>
            </p:oleObj>
          </a:graphicData>
        </a:graphic>
      </p:graphicFrame>
      <p:sp>
        <p:nvSpPr>
          <p:cNvPr id="82957" name="Line 9"/>
          <p:cNvSpPr>
            <a:spLocks noChangeShapeType="1"/>
          </p:cNvSpPr>
          <p:nvPr/>
        </p:nvSpPr>
        <p:spPr bwMode="auto">
          <a:xfrm>
            <a:off x="5334000" y="3124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58" name="Line 10"/>
          <p:cNvSpPr>
            <a:spLocks noChangeShapeType="1"/>
          </p:cNvSpPr>
          <p:nvPr/>
        </p:nvSpPr>
        <p:spPr bwMode="auto">
          <a:xfrm flipH="1">
            <a:off x="1143000" y="3657600"/>
            <a:ext cx="33448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8" name="Object 11"/>
          <p:cNvGraphicFramePr>
            <a:graphicFrameLocks noChangeAspect="1"/>
          </p:cNvGraphicFramePr>
          <p:nvPr/>
        </p:nvGraphicFramePr>
        <p:xfrm>
          <a:off x="3817938" y="3963988"/>
          <a:ext cx="995362" cy="303212"/>
        </p:xfrm>
        <a:graphic>
          <a:graphicData uri="http://schemas.openxmlformats.org/presentationml/2006/ole">
            <p:oleObj spid="_x0000_s82948" name="Equation" r:id="rId5" imgW="660240" imgH="203040" progId="Equation.DSMT4">
              <p:embed/>
            </p:oleObj>
          </a:graphicData>
        </a:graphic>
      </p:graphicFrame>
      <p:sp>
        <p:nvSpPr>
          <p:cNvPr id="82959" name="Text Box 12"/>
          <p:cNvSpPr txBox="1">
            <a:spLocks noChangeArrowheads="1"/>
          </p:cNvSpPr>
          <p:nvPr/>
        </p:nvSpPr>
        <p:spPr bwMode="auto">
          <a:xfrm>
            <a:off x="2286000" y="2514600"/>
            <a:ext cx="426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最適なアルゴリズムの存在範囲</a:t>
            </a:r>
          </a:p>
        </p:txBody>
      </p:sp>
      <p:sp>
        <p:nvSpPr>
          <p:cNvPr id="82960" name="Line 13"/>
          <p:cNvSpPr>
            <a:spLocks noChangeShapeType="1"/>
          </p:cNvSpPr>
          <p:nvPr/>
        </p:nvSpPr>
        <p:spPr bwMode="auto">
          <a:xfrm>
            <a:off x="1143000" y="5141913"/>
            <a:ext cx="6172200" cy="396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1" name="Text Box 14"/>
          <p:cNvSpPr txBox="1">
            <a:spLocks noChangeArrowheads="1"/>
          </p:cNvSpPr>
          <p:nvPr/>
        </p:nvSpPr>
        <p:spPr bwMode="auto">
          <a:xfrm>
            <a:off x="7383463" y="4837113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2962" name="Line 15"/>
          <p:cNvSpPr>
            <a:spLocks noChangeShapeType="1"/>
          </p:cNvSpPr>
          <p:nvPr/>
        </p:nvSpPr>
        <p:spPr bwMode="auto">
          <a:xfrm>
            <a:off x="4495800" y="4800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9" name="Object 16"/>
          <p:cNvGraphicFramePr>
            <a:graphicFrameLocks noChangeAspect="1"/>
          </p:cNvGraphicFramePr>
          <p:nvPr/>
        </p:nvGraphicFramePr>
        <p:xfrm>
          <a:off x="5029200" y="5675313"/>
          <a:ext cx="609600" cy="344487"/>
        </p:xfrm>
        <a:graphic>
          <a:graphicData uri="http://schemas.openxmlformats.org/presentationml/2006/ole">
            <p:oleObj spid="_x0000_s82949" name="Equation" r:id="rId6" imgW="406080" imgH="228600" progId="Equation.DSMT4">
              <p:embed/>
            </p:oleObj>
          </a:graphicData>
        </a:graphic>
      </p:graphicFrame>
      <p:sp>
        <p:nvSpPr>
          <p:cNvPr id="82963" name="Line 17"/>
          <p:cNvSpPr>
            <a:spLocks noChangeShapeType="1"/>
          </p:cNvSpPr>
          <p:nvPr/>
        </p:nvSpPr>
        <p:spPr bwMode="auto">
          <a:xfrm>
            <a:off x="5334000" y="4800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4" name="Line 18"/>
          <p:cNvSpPr>
            <a:spLocks noChangeShapeType="1"/>
          </p:cNvSpPr>
          <p:nvPr/>
        </p:nvSpPr>
        <p:spPr bwMode="auto">
          <a:xfrm>
            <a:off x="2590800" y="5410200"/>
            <a:ext cx="1905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50" name="Object 19"/>
          <p:cNvGraphicFramePr>
            <a:graphicFrameLocks noChangeAspect="1"/>
          </p:cNvGraphicFramePr>
          <p:nvPr/>
        </p:nvGraphicFramePr>
        <p:xfrm>
          <a:off x="3810000" y="5716588"/>
          <a:ext cx="995363" cy="303212"/>
        </p:xfrm>
        <a:graphic>
          <a:graphicData uri="http://schemas.openxmlformats.org/presentationml/2006/ole">
            <p:oleObj spid="_x0000_s82950" name="Equation" r:id="rId7" imgW="660240" imgH="203040" progId="Equation.DSMT4">
              <p:embed/>
            </p:oleObj>
          </a:graphicData>
        </a:graphic>
      </p:graphicFrame>
      <p:sp>
        <p:nvSpPr>
          <p:cNvPr id="82965" name="AutoShape 20"/>
          <p:cNvSpPr>
            <a:spLocks noChangeArrowheads="1"/>
          </p:cNvSpPr>
          <p:nvPr/>
        </p:nvSpPr>
        <p:spPr bwMode="auto">
          <a:xfrm>
            <a:off x="3810000" y="4419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2966" name="Line 21"/>
          <p:cNvSpPr>
            <a:spLocks noChangeShapeType="1"/>
          </p:cNvSpPr>
          <p:nvPr/>
        </p:nvSpPr>
        <p:spPr bwMode="auto">
          <a:xfrm>
            <a:off x="2590800" y="4876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7" name="Line 22"/>
          <p:cNvSpPr>
            <a:spLocks noChangeShapeType="1"/>
          </p:cNvSpPr>
          <p:nvPr/>
        </p:nvSpPr>
        <p:spPr bwMode="auto">
          <a:xfrm>
            <a:off x="1143000" y="5486400"/>
            <a:ext cx="1219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0" y="5791200"/>
            <a:ext cx="215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アルゴリズムが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存在しない。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4114800" y="434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？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3705225" y="6400800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ソート問題の場合は、なんとか示せます。</a:t>
            </a:r>
          </a:p>
        </p:txBody>
      </p:sp>
      <p:sp>
        <p:nvSpPr>
          <p:cNvPr id="82971" name="Text Box 26"/>
          <p:cNvSpPr txBox="1">
            <a:spLocks noChangeArrowheads="1"/>
          </p:cNvSpPr>
          <p:nvPr/>
        </p:nvSpPr>
        <p:spPr bwMode="auto">
          <a:xfrm>
            <a:off x="2362200" y="5638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？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532A0-9FD3-4B63-A628-900D02BAD1EC}" type="slidenum">
              <a:rPr lang="en-US" altLang="ja-JP" smtClean="0"/>
              <a:pPr/>
              <a:t>176</a:t>
            </a:fld>
            <a:endParaRPr lang="en-US" altLang="ja-JP" smtClean="0"/>
          </a:p>
        </p:txBody>
      </p:sp>
      <p:sp>
        <p:nvSpPr>
          <p:cNvPr id="83972" name="Line 2"/>
          <p:cNvSpPr>
            <a:spLocks noChangeShapeType="1"/>
          </p:cNvSpPr>
          <p:nvPr/>
        </p:nvSpPr>
        <p:spPr bwMode="auto">
          <a:xfrm>
            <a:off x="7848600" y="4419600"/>
            <a:ext cx="8382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3" name="Line 3"/>
          <p:cNvSpPr>
            <a:spLocks noChangeShapeType="1"/>
          </p:cNvSpPr>
          <p:nvPr/>
        </p:nvSpPr>
        <p:spPr bwMode="auto">
          <a:xfrm flipH="1">
            <a:off x="7696200" y="4495800"/>
            <a:ext cx="228600" cy="1143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4" name="Line 4"/>
          <p:cNvSpPr>
            <a:spLocks noChangeShapeType="1"/>
          </p:cNvSpPr>
          <p:nvPr/>
        </p:nvSpPr>
        <p:spPr bwMode="auto">
          <a:xfrm>
            <a:off x="6324600" y="4495800"/>
            <a:ext cx="53340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5" name="Line 5"/>
          <p:cNvSpPr>
            <a:spLocks noChangeShapeType="1"/>
          </p:cNvSpPr>
          <p:nvPr/>
        </p:nvSpPr>
        <p:spPr bwMode="auto">
          <a:xfrm flipH="1">
            <a:off x="5486400" y="4495800"/>
            <a:ext cx="762000" cy="1219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6" name="Line 6"/>
          <p:cNvSpPr>
            <a:spLocks noChangeShapeType="1"/>
          </p:cNvSpPr>
          <p:nvPr/>
        </p:nvSpPr>
        <p:spPr bwMode="auto">
          <a:xfrm>
            <a:off x="7086600" y="3200400"/>
            <a:ext cx="6858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7" name="Line 7"/>
          <p:cNvSpPr>
            <a:spLocks noChangeShapeType="1"/>
          </p:cNvSpPr>
          <p:nvPr/>
        </p:nvSpPr>
        <p:spPr bwMode="auto">
          <a:xfrm flipH="1">
            <a:off x="6248400" y="3200400"/>
            <a:ext cx="914400" cy="1143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8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3600" smtClean="0">
                <a:solidFill>
                  <a:schemeClr val="tx1"/>
                </a:solidFill>
              </a:rPr>
              <a:t>アルゴリズムと決定木</a:t>
            </a:r>
            <a:br>
              <a:rPr lang="ja-JP" altLang="en-US" sz="3600" smtClean="0">
                <a:solidFill>
                  <a:schemeClr val="tx1"/>
                </a:solidFill>
              </a:rPr>
            </a:br>
            <a:r>
              <a:rPr lang="ja-JP" altLang="en-US" sz="3600" smtClean="0">
                <a:solidFill>
                  <a:schemeClr val="tx1"/>
                </a:solidFill>
              </a:rPr>
              <a:t>（比較によるソートの下界証明の準備）</a:t>
            </a:r>
          </a:p>
        </p:txBody>
      </p:sp>
      <p:graphicFrame>
        <p:nvGraphicFramePr>
          <p:cNvPr id="83970" name="Object 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3970" name="Equation" r:id="rId3" imgW="914400" imgH="198720" progId="Equation.DSMT4">
              <p:embed/>
            </p:oleObj>
          </a:graphicData>
        </a:graphic>
      </p:graphicFrame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5359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800" b="0"/>
              <a:t>決定木の根：初期状態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決定木の節点：それまでの計算の状態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決定木の枝    ：アルゴリズムの進行による状態の遷移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決定木の葉：終了状態</a:t>
            </a:r>
          </a:p>
        </p:txBody>
      </p:sp>
      <p:sp>
        <p:nvSpPr>
          <p:cNvPr id="83980" name="Oval 11"/>
          <p:cNvSpPr>
            <a:spLocks noChangeArrowheads="1"/>
          </p:cNvSpPr>
          <p:nvPr/>
        </p:nvSpPr>
        <p:spPr bwMode="auto">
          <a:xfrm>
            <a:off x="6858000" y="29718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1" name="Text Box 12"/>
          <p:cNvSpPr txBox="1">
            <a:spLocks noChangeArrowheads="1"/>
          </p:cNvSpPr>
          <p:nvPr/>
        </p:nvSpPr>
        <p:spPr bwMode="auto">
          <a:xfrm>
            <a:off x="0" y="4267200"/>
            <a:ext cx="47085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800" b="0"/>
              <a:t>（ヒープのような）データ構造の木ではなくて、</a:t>
            </a:r>
          </a:p>
          <a:p>
            <a:pPr algn="l"/>
            <a:r>
              <a:rPr lang="ja-JP" altLang="en-US" sz="1800" b="0"/>
              <a:t>概念的、抽象的なもの。</a:t>
            </a:r>
          </a:p>
          <a:p>
            <a:pPr algn="l"/>
            <a:r>
              <a:rPr lang="ja-JP" altLang="en-US" sz="1800" b="0"/>
              <a:t>根がアルゴリズムの初期状態に対応し、</a:t>
            </a:r>
          </a:p>
          <a:p>
            <a:pPr algn="l"/>
            <a:r>
              <a:rPr lang="ja-JP" altLang="en-US" sz="1800" b="0"/>
              <a:t>葉がアルゴリズム終了状態に対応し、</a:t>
            </a:r>
          </a:p>
          <a:p>
            <a:pPr algn="l"/>
            <a:r>
              <a:rPr lang="ja-JP" altLang="en-US" sz="1800" b="0"/>
              <a:t>根からの道がアルゴリズムの実行順に対応し、</a:t>
            </a:r>
          </a:p>
          <a:p>
            <a:pPr algn="l"/>
            <a:r>
              <a:rPr lang="ja-JP" altLang="en-US" sz="1800" b="0"/>
              <a:t>根から葉までの道の長さが時間量に対応する。</a:t>
            </a:r>
          </a:p>
        </p:txBody>
      </p:sp>
      <p:sp>
        <p:nvSpPr>
          <p:cNvPr id="83982" name="Oval 13"/>
          <p:cNvSpPr>
            <a:spLocks noChangeArrowheads="1"/>
          </p:cNvSpPr>
          <p:nvPr/>
        </p:nvSpPr>
        <p:spPr bwMode="auto">
          <a:xfrm>
            <a:off x="60198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3" name="Oval 14"/>
          <p:cNvSpPr>
            <a:spLocks noChangeArrowheads="1"/>
          </p:cNvSpPr>
          <p:nvPr/>
        </p:nvSpPr>
        <p:spPr bwMode="auto">
          <a:xfrm>
            <a:off x="76200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4" name="Oval 15"/>
          <p:cNvSpPr>
            <a:spLocks noChangeArrowheads="1"/>
          </p:cNvSpPr>
          <p:nvPr/>
        </p:nvSpPr>
        <p:spPr bwMode="auto">
          <a:xfrm>
            <a:off x="5257800" y="5486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5" name="Oval 16"/>
          <p:cNvSpPr>
            <a:spLocks noChangeArrowheads="1"/>
          </p:cNvSpPr>
          <p:nvPr/>
        </p:nvSpPr>
        <p:spPr bwMode="auto">
          <a:xfrm>
            <a:off x="6553200" y="5486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6" name="Oval 17"/>
          <p:cNvSpPr>
            <a:spLocks noChangeArrowheads="1"/>
          </p:cNvSpPr>
          <p:nvPr/>
        </p:nvSpPr>
        <p:spPr bwMode="auto">
          <a:xfrm>
            <a:off x="7543800" y="5410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7" name="Oval 18"/>
          <p:cNvSpPr>
            <a:spLocks noChangeArrowheads="1"/>
          </p:cNvSpPr>
          <p:nvPr/>
        </p:nvSpPr>
        <p:spPr bwMode="auto">
          <a:xfrm>
            <a:off x="8534400" y="5410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8" name="Line 19"/>
          <p:cNvSpPr>
            <a:spLocks noChangeShapeType="1"/>
          </p:cNvSpPr>
          <p:nvPr/>
        </p:nvSpPr>
        <p:spPr bwMode="auto">
          <a:xfrm flipV="1">
            <a:off x="7239000" y="2590800"/>
            <a:ext cx="381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9" name="Text Box 20"/>
          <p:cNvSpPr txBox="1">
            <a:spLocks noChangeArrowheads="1"/>
          </p:cNvSpPr>
          <p:nvPr/>
        </p:nvSpPr>
        <p:spPr bwMode="auto">
          <a:xfrm>
            <a:off x="6994525" y="20780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初期状態</a:t>
            </a:r>
          </a:p>
        </p:txBody>
      </p:sp>
      <p:sp>
        <p:nvSpPr>
          <p:cNvPr id="83990" name="Line 21"/>
          <p:cNvSpPr>
            <a:spLocks noChangeShapeType="1"/>
          </p:cNvSpPr>
          <p:nvPr/>
        </p:nvSpPr>
        <p:spPr bwMode="auto">
          <a:xfrm flipV="1">
            <a:off x="7543800" y="3733800"/>
            <a:ext cx="381000" cy="762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7740650" y="3200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状態遷移</a:t>
            </a:r>
          </a:p>
        </p:txBody>
      </p:sp>
      <p:sp>
        <p:nvSpPr>
          <p:cNvPr id="83992" name="Line 23"/>
          <p:cNvSpPr>
            <a:spLocks noChangeShapeType="1"/>
          </p:cNvSpPr>
          <p:nvPr/>
        </p:nvSpPr>
        <p:spPr bwMode="auto">
          <a:xfrm>
            <a:off x="5562600" y="6019800"/>
            <a:ext cx="3810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6096000" y="6400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終了状態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3ACC0-593B-4FA4-961B-C15B0D2B9D38}" type="slidenum">
              <a:rPr lang="en-US" altLang="ja-JP" smtClean="0"/>
              <a:pPr/>
              <a:t>177</a:t>
            </a:fld>
            <a:endParaRPr lang="en-US" altLang="ja-JP" smtClean="0"/>
          </a:p>
        </p:txBody>
      </p:sp>
      <p:sp>
        <p:nvSpPr>
          <p:cNvPr id="85033" name="Line 2"/>
          <p:cNvSpPr>
            <a:spLocks noChangeShapeType="1"/>
          </p:cNvSpPr>
          <p:nvPr/>
        </p:nvSpPr>
        <p:spPr bwMode="auto">
          <a:xfrm flipV="1">
            <a:off x="2362200" y="1143000"/>
            <a:ext cx="1524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4" name="Line 3"/>
          <p:cNvSpPr>
            <a:spLocks noChangeShapeType="1"/>
          </p:cNvSpPr>
          <p:nvPr/>
        </p:nvSpPr>
        <p:spPr bwMode="auto">
          <a:xfrm flipH="1" flipV="1">
            <a:off x="4267200" y="1143000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5" name="Line 4"/>
          <p:cNvSpPr>
            <a:spLocks noChangeShapeType="1"/>
          </p:cNvSpPr>
          <p:nvPr/>
        </p:nvSpPr>
        <p:spPr bwMode="auto">
          <a:xfrm flipV="1">
            <a:off x="990600" y="1981200"/>
            <a:ext cx="1219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6" name="Line 5"/>
          <p:cNvSpPr>
            <a:spLocks noChangeShapeType="1"/>
          </p:cNvSpPr>
          <p:nvPr/>
        </p:nvSpPr>
        <p:spPr bwMode="auto">
          <a:xfrm flipH="1" flipV="1">
            <a:off x="2362200" y="2057400"/>
            <a:ext cx="762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7" name="Line 6"/>
          <p:cNvSpPr>
            <a:spLocks noChangeShapeType="1"/>
          </p:cNvSpPr>
          <p:nvPr/>
        </p:nvSpPr>
        <p:spPr bwMode="auto">
          <a:xfrm flipV="1">
            <a:off x="5257800" y="2209800"/>
            <a:ext cx="1143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8" name="Line 7"/>
          <p:cNvSpPr>
            <a:spLocks noChangeShapeType="1"/>
          </p:cNvSpPr>
          <p:nvPr/>
        </p:nvSpPr>
        <p:spPr bwMode="auto">
          <a:xfrm flipH="1" flipV="1">
            <a:off x="6553200" y="23622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9" name="Line 8"/>
          <p:cNvSpPr>
            <a:spLocks noChangeShapeType="1"/>
          </p:cNvSpPr>
          <p:nvPr/>
        </p:nvSpPr>
        <p:spPr bwMode="auto">
          <a:xfrm flipV="1">
            <a:off x="1981200" y="3886200"/>
            <a:ext cx="914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0" name="Line 9"/>
          <p:cNvSpPr>
            <a:spLocks noChangeShapeType="1"/>
          </p:cNvSpPr>
          <p:nvPr/>
        </p:nvSpPr>
        <p:spPr bwMode="auto">
          <a:xfrm flipH="1" flipV="1">
            <a:off x="3429000" y="3962400"/>
            <a:ext cx="1371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1" name="Line 10"/>
          <p:cNvSpPr>
            <a:spLocks noChangeShapeType="1"/>
          </p:cNvSpPr>
          <p:nvPr/>
        </p:nvSpPr>
        <p:spPr bwMode="auto">
          <a:xfrm flipV="1">
            <a:off x="6019800" y="3962400"/>
            <a:ext cx="1524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2" name="Line 11"/>
          <p:cNvSpPr>
            <a:spLocks noChangeShapeType="1"/>
          </p:cNvSpPr>
          <p:nvPr/>
        </p:nvSpPr>
        <p:spPr bwMode="auto">
          <a:xfrm flipH="1" flipV="1">
            <a:off x="7696200" y="4114800"/>
            <a:ext cx="9906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3" name="Rectangle 1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762000"/>
          </a:xfrm>
        </p:spPr>
        <p:txBody>
          <a:bodyPr/>
          <a:lstStyle/>
          <a:p>
            <a:pPr eaLnBrk="1" hangingPunct="1"/>
            <a:r>
              <a:rPr lang="ja-JP" altLang="en-US" sz="2400" smtClean="0"/>
              <a:t>決定木の例（挿入ソート）</a:t>
            </a:r>
          </a:p>
        </p:txBody>
      </p:sp>
      <p:sp>
        <p:nvSpPr>
          <p:cNvPr id="85044" name="Oval 13"/>
          <p:cNvSpPr>
            <a:spLocks noChangeArrowheads="1"/>
          </p:cNvSpPr>
          <p:nvPr/>
        </p:nvSpPr>
        <p:spPr bwMode="auto">
          <a:xfrm>
            <a:off x="3657600" y="533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4994" name="Object 14"/>
          <p:cNvGraphicFramePr>
            <a:graphicFrameLocks noChangeAspect="1"/>
          </p:cNvGraphicFramePr>
          <p:nvPr/>
        </p:nvGraphicFramePr>
        <p:xfrm>
          <a:off x="3733800" y="1143000"/>
          <a:ext cx="352425" cy="381000"/>
        </p:xfrm>
        <a:graphic>
          <a:graphicData uri="http://schemas.openxmlformats.org/presentationml/2006/ole">
            <p:oleObj spid="_x0000_s84994" name="Equation" r:id="rId3" imgW="152280" imgH="164880" progId="Equation.DSMT4">
              <p:embed/>
            </p:oleObj>
          </a:graphicData>
        </a:graphic>
      </p:graphicFrame>
      <p:sp>
        <p:nvSpPr>
          <p:cNvPr id="85045" name="Oval 15"/>
          <p:cNvSpPr>
            <a:spLocks noChangeArrowheads="1"/>
          </p:cNvSpPr>
          <p:nvPr/>
        </p:nvSpPr>
        <p:spPr bwMode="auto">
          <a:xfrm>
            <a:off x="3733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4995" name="Object 16"/>
          <p:cNvGraphicFramePr>
            <a:graphicFrameLocks noChangeAspect="1"/>
          </p:cNvGraphicFramePr>
          <p:nvPr/>
        </p:nvGraphicFramePr>
        <p:xfrm>
          <a:off x="4038600" y="1143000"/>
          <a:ext cx="382588" cy="381000"/>
        </p:xfrm>
        <a:graphic>
          <a:graphicData uri="http://schemas.openxmlformats.org/presentationml/2006/ole">
            <p:oleObj spid="_x0000_s84995" name="Equation" r:id="rId4" imgW="164880" imgH="164880" progId="Equation.DSMT4">
              <p:embed/>
            </p:oleObj>
          </a:graphicData>
        </a:graphic>
      </p:graphicFrame>
      <p:graphicFrame>
        <p:nvGraphicFramePr>
          <p:cNvPr id="84996" name="Object 17"/>
          <p:cNvGraphicFramePr>
            <a:graphicFrameLocks noChangeAspect="1"/>
          </p:cNvGraphicFramePr>
          <p:nvPr/>
        </p:nvGraphicFramePr>
        <p:xfrm>
          <a:off x="4419600" y="1143000"/>
          <a:ext cx="382588" cy="381000"/>
        </p:xfrm>
        <a:graphic>
          <a:graphicData uri="http://schemas.openxmlformats.org/presentationml/2006/ole">
            <p:oleObj spid="_x0000_s84996" name="Equation" r:id="rId5" imgW="164880" imgH="164880" progId="Equation.DSMT4">
              <p:embed/>
            </p:oleObj>
          </a:graphicData>
        </a:graphic>
      </p:graphicFrame>
      <p:sp>
        <p:nvSpPr>
          <p:cNvPr id="85046" name="Oval 18"/>
          <p:cNvSpPr>
            <a:spLocks noChangeArrowheads="1"/>
          </p:cNvSpPr>
          <p:nvPr/>
        </p:nvSpPr>
        <p:spPr bwMode="auto">
          <a:xfrm>
            <a:off x="4114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47" name="Oval 19"/>
          <p:cNvSpPr>
            <a:spLocks noChangeArrowheads="1"/>
          </p:cNvSpPr>
          <p:nvPr/>
        </p:nvSpPr>
        <p:spPr bwMode="auto">
          <a:xfrm>
            <a:off x="4495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48" name="Oval 20"/>
          <p:cNvSpPr>
            <a:spLocks noChangeArrowheads="1"/>
          </p:cNvSpPr>
          <p:nvPr/>
        </p:nvSpPr>
        <p:spPr bwMode="auto">
          <a:xfrm>
            <a:off x="1752600" y="144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4997" name="Object 21"/>
          <p:cNvGraphicFramePr>
            <a:graphicFrameLocks noChangeAspect="1"/>
          </p:cNvGraphicFramePr>
          <p:nvPr/>
        </p:nvGraphicFramePr>
        <p:xfrm>
          <a:off x="1828800" y="2057400"/>
          <a:ext cx="352425" cy="381000"/>
        </p:xfrm>
        <a:graphic>
          <a:graphicData uri="http://schemas.openxmlformats.org/presentationml/2006/ole">
            <p:oleObj spid="_x0000_s84997" name="Equation" r:id="rId6" imgW="152280" imgH="164880" progId="Equation.DSMT4">
              <p:embed/>
            </p:oleObj>
          </a:graphicData>
        </a:graphic>
      </p:graphicFrame>
      <p:sp>
        <p:nvSpPr>
          <p:cNvPr id="85049" name="Oval 22"/>
          <p:cNvSpPr>
            <a:spLocks noChangeArrowheads="1"/>
          </p:cNvSpPr>
          <p:nvPr/>
        </p:nvSpPr>
        <p:spPr bwMode="auto">
          <a:xfrm>
            <a:off x="2209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4998" name="Object 23"/>
          <p:cNvGraphicFramePr>
            <a:graphicFrameLocks noChangeAspect="1"/>
          </p:cNvGraphicFramePr>
          <p:nvPr/>
        </p:nvGraphicFramePr>
        <p:xfrm>
          <a:off x="1828800" y="1676400"/>
          <a:ext cx="382588" cy="381000"/>
        </p:xfrm>
        <a:graphic>
          <a:graphicData uri="http://schemas.openxmlformats.org/presentationml/2006/ole">
            <p:oleObj spid="_x0000_s84998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4999" name="Object 24"/>
          <p:cNvGraphicFramePr>
            <a:graphicFrameLocks noChangeAspect="1"/>
          </p:cNvGraphicFramePr>
          <p:nvPr/>
        </p:nvGraphicFramePr>
        <p:xfrm>
          <a:off x="2514600" y="2057400"/>
          <a:ext cx="382588" cy="381000"/>
        </p:xfrm>
        <a:graphic>
          <a:graphicData uri="http://schemas.openxmlformats.org/presentationml/2006/ole">
            <p:oleObj spid="_x0000_s84999" name="Equation" r:id="rId8" imgW="164880" imgH="164880" progId="Equation.DSMT4">
              <p:embed/>
            </p:oleObj>
          </a:graphicData>
        </a:graphic>
      </p:graphicFrame>
      <p:sp>
        <p:nvSpPr>
          <p:cNvPr id="85050" name="Oval 25"/>
          <p:cNvSpPr>
            <a:spLocks noChangeArrowheads="1"/>
          </p:cNvSpPr>
          <p:nvPr/>
        </p:nvSpPr>
        <p:spPr bwMode="auto">
          <a:xfrm>
            <a:off x="22098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1" name="Oval 26"/>
          <p:cNvSpPr>
            <a:spLocks noChangeArrowheads="1"/>
          </p:cNvSpPr>
          <p:nvPr/>
        </p:nvSpPr>
        <p:spPr bwMode="auto">
          <a:xfrm>
            <a:off x="25908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2" name="Oval 27"/>
          <p:cNvSpPr>
            <a:spLocks noChangeArrowheads="1"/>
          </p:cNvSpPr>
          <p:nvPr/>
        </p:nvSpPr>
        <p:spPr bwMode="auto">
          <a:xfrm>
            <a:off x="3048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0" name="Object 28"/>
          <p:cNvGraphicFramePr>
            <a:graphicFrameLocks noChangeAspect="1"/>
          </p:cNvGraphicFramePr>
          <p:nvPr/>
        </p:nvGraphicFramePr>
        <p:xfrm>
          <a:off x="561975" y="3962400"/>
          <a:ext cx="352425" cy="381000"/>
        </p:xfrm>
        <a:graphic>
          <a:graphicData uri="http://schemas.openxmlformats.org/presentationml/2006/ole">
            <p:oleObj spid="_x0000_s85000" name="Equation" r:id="rId9" imgW="152280" imgH="164880" progId="Equation.DSMT4">
              <p:embed/>
            </p:oleObj>
          </a:graphicData>
        </a:graphic>
      </p:graphicFrame>
      <p:sp>
        <p:nvSpPr>
          <p:cNvPr id="85053" name="Oval 29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1" name="Object 30"/>
          <p:cNvGraphicFramePr>
            <a:graphicFrameLocks noChangeAspect="1"/>
          </p:cNvGraphicFramePr>
          <p:nvPr/>
        </p:nvGraphicFramePr>
        <p:xfrm>
          <a:off x="531813" y="3657600"/>
          <a:ext cx="382587" cy="381000"/>
        </p:xfrm>
        <a:graphic>
          <a:graphicData uri="http://schemas.openxmlformats.org/presentationml/2006/ole">
            <p:oleObj spid="_x0000_s85001" name="Equation" r:id="rId10" imgW="164880" imgH="164880" progId="Equation.DSMT4">
              <p:embed/>
            </p:oleObj>
          </a:graphicData>
        </a:graphic>
      </p:graphicFrame>
      <p:graphicFrame>
        <p:nvGraphicFramePr>
          <p:cNvPr id="85002" name="Object 31"/>
          <p:cNvGraphicFramePr>
            <a:graphicFrameLocks noChangeAspect="1"/>
          </p:cNvGraphicFramePr>
          <p:nvPr/>
        </p:nvGraphicFramePr>
        <p:xfrm>
          <a:off x="531813" y="3276600"/>
          <a:ext cx="382587" cy="381000"/>
        </p:xfrm>
        <a:graphic>
          <a:graphicData uri="http://schemas.openxmlformats.org/presentationml/2006/ole">
            <p:oleObj spid="_x0000_s85002" name="Equation" r:id="rId11" imgW="164880" imgH="164880" progId="Equation.DSMT4">
              <p:embed/>
            </p:oleObj>
          </a:graphicData>
        </a:graphic>
      </p:graphicFrame>
      <p:sp>
        <p:nvSpPr>
          <p:cNvPr id="85054" name="Oval 32"/>
          <p:cNvSpPr>
            <a:spLocks noChangeArrowheads="1"/>
          </p:cNvSpPr>
          <p:nvPr/>
        </p:nvSpPr>
        <p:spPr bwMode="auto">
          <a:xfrm>
            <a:off x="914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5" name="Oval 33"/>
          <p:cNvSpPr>
            <a:spLocks noChangeArrowheads="1"/>
          </p:cNvSpPr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6" name="Oval 34"/>
          <p:cNvSpPr>
            <a:spLocks noChangeArrowheads="1"/>
          </p:cNvSpPr>
          <p:nvPr/>
        </p:nvSpPr>
        <p:spPr bwMode="auto">
          <a:xfrm>
            <a:off x="25146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3" name="Object 35"/>
          <p:cNvGraphicFramePr>
            <a:graphicFrameLocks noChangeAspect="1"/>
          </p:cNvGraphicFramePr>
          <p:nvPr/>
        </p:nvGraphicFramePr>
        <p:xfrm>
          <a:off x="2695575" y="3962400"/>
          <a:ext cx="352425" cy="381000"/>
        </p:xfrm>
        <a:graphic>
          <a:graphicData uri="http://schemas.openxmlformats.org/presentationml/2006/ole">
            <p:oleObj spid="_x0000_s85003" name="Equation" r:id="rId12" imgW="152280" imgH="164880" progId="Equation.DSMT4">
              <p:embed/>
            </p:oleObj>
          </a:graphicData>
        </a:graphic>
      </p:graphicFrame>
      <p:sp>
        <p:nvSpPr>
          <p:cNvPr id="85057" name="Oval 36"/>
          <p:cNvSpPr>
            <a:spLocks noChangeArrowheads="1"/>
          </p:cNvSpPr>
          <p:nvPr/>
        </p:nvSpPr>
        <p:spPr bwMode="auto">
          <a:xfrm>
            <a:off x="2743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4" name="Object 37"/>
          <p:cNvGraphicFramePr>
            <a:graphicFrameLocks noChangeAspect="1"/>
          </p:cNvGraphicFramePr>
          <p:nvPr/>
        </p:nvGraphicFramePr>
        <p:xfrm>
          <a:off x="3124200" y="3276600"/>
          <a:ext cx="382588" cy="381000"/>
        </p:xfrm>
        <a:graphic>
          <a:graphicData uri="http://schemas.openxmlformats.org/presentationml/2006/ole">
            <p:oleObj spid="_x0000_s85004" name="Equation" r:id="rId13" imgW="164880" imgH="164880" progId="Equation.DSMT4">
              <p:embed/>
            </p:oleObj>
          </a:graphicData>
        </a:graphic>
      </p:graphicFrame>
      <p:graphicFrame>
        <p:nvGraphicFramePr>
          <p:cNvPr id="85005" name="Object 38"/>
          <p:cNvGraphicFramePr>
            <a:graphicFrameLocks noChangeAspect="1"/>
          </p:cNvGraphicFramePr>
          <p:nvPr/>
        </p:nvGraphicFramePr>
        <p:xfrm>
          <a:off x="3124200" y="3962400"/>
          <a:ext cx="382588" cy="381000"/>
        </p:xfrm>
        <a:graphic>
          <a:graphicData uri="http://schemas.openxmlformats.org/presentationml/2006/ole">
            <p:oleObj spid="_x0000_s85005" name="Equation" r:id="rId14" imgW="164880" imgH="164880" progId="Equation.DSMT4">
              <p:embed/>
            </p:oleObj>
          </a:graphicData>
        </a:graphic>
      </p:graphicFrame>
      <p:sp>
        <p:nvSpPr>
          <p:cNvPr id="85058" name="Oval 39"/>
          <p:cNvSpPr>
            <a:spLocks noChangeArrowheads="1"/>
          </p:cNvSpPr>
          <p:nvPr/>
        </p:nvSpPr>
        <p:spPr bwMode="auto">
          <a:xfrm>
            <a:off x="29718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9" name="Oval 40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6" name="Object 41"/>
          <p:cNvGraphicFramePr>
            <a:graphicFrameLocks noChangeAspect="1"/>
          </p:cNvGraphicFramePr>
          <p:nvPr/>
        </p:nvGraphicFramePr>
        <p:xfrm>
          <a:off x="3657600" y="1676400"/>
          <a:ext cx="1143000" cy="420688"/>
        </p:xfrm>
        <a:graphic>
          <a:graphicData uri="http://schemas.openxmlformats.org/presentationml/2006/ole">
            <p:oleObj spid="_x0000_s85006" name="Equation" r:id="rId15" imgW="482400" imgH="177480" progId="Equation.DSMT4">
              <p:embed/>
            </p:oleObj>
          </a:graphicData>
        </a:graphic>
      </p:graphicFrame>
      <p:sp>
        <p:nvSpPr>
          <p:cNvPr id="85060" name="Line 42"/>
          <p:cNvSpPr>
            <a:spLocks noChangeShapeType="1"/>
          </p:cNvSpPr>
          <p:nvPr/>
        </p:nvSpPr>
        <p:spPr bwMode="auto">
          <a:xfrm>
            <a:off x="2286000" y="182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07" name="Object 43"/>
          <p:cNvGraphicFramePr>
            <a:graphicFrameLocks noChangeAspect="1"/>
          </p:cNvGraphicFramePr>
          <p:nvPr/>
        </p:nvGraphicFramePr>
        <p:xfrm>
          <a:off x="1600200" y="2667000"/>
          <a:ext cx="1173163" cy="420688"/>
        </p:xfrm>
        <a:graphic>
          <a:graphicData uri="http://schemas.openxmlformats.org/presentationml/2006/ole">
            <p:oleObj spid="_x0000_s85007" name="Equation" r:id="rId16" imgW="495000" imgH="177480" progId="Equation.DSMT4">
              <p:embed/>
            </p:oleObj>
          </a:graphicData>
        </a:graphic>
      </p:graphicFrame>
      <p:graphicFrame>
        <p:nvGraphicFramePr>
          <p:cNvPr id="85008" name="Object 44"/>
          <p:cNvGraphicFramePr>
            <a:graphicFrameLocks noChangeAspect="1"/>
          </p:cNvGraphicFramePr>
          <p:nvPr/>
        </p:nvGraphicFramePr>
        <p:xfrm>
          <a:off x="2590800" y="4495800"/>
          <a:ext cx="1143000" cy="420688"/>
        </p:xfrm>
        <a:graphic>
          <a:graphicData uri="http://schemas.openxmlformats.org/presentationml/2006/ole">
            <p:oleObj spid="_x0000_s85008" name="Equation" r:id="rId17" imgW="482400" imgH="177480" progId="Equation.DSMT4">
              <p:embed/>
            </p:oleObj>
          </a:graphicData>
        </a:graphic>
      </p:graphicFrame>
      <p:sp>
        <p:nvSpPr>
          <p:cNvPr id="85061" name="Line 45"/>
          <p:cNvSpPr>
            <a:spLocks noChangeShapeType="1"/>
          </p:cNvSpPr>
          <p:nvPr/>
        </p:nvSpPr>
        <p:spPr bwMode="auto">
          <a:xfrm>
            <a:off x="990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2" name="Line 46"/>
          <p:cNvSpPr>
            <a:spLocks noChangeShapeType="1"/>
          </p:cNvSpPr>
          <p:nvPr/>
        </p:nvSpPr>
        <p:spPr bwMode="auto">
          <a:xfrm flipH="1">
            <a:off x="2819400" y="35052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3" name="Line 47"/>
          <p:cNvSpPr>
            <a:spLocks noChangeShapeType="1"/>
          </p:cNvSpPr>
          <p:nvPr/>
        </p:nvSpPr>
        <p:spPr bwMode="auto">
          <a:xfrm>
            <a:off x="3048000" y="35052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4" name="Oval 48"/>
          <p:cNvSpPr>
            <a:spLocks noChangeArrowheads="1"/>
          </p:cNvSpPr>
          <p:nvPr/>
        </p:nvSpPr>
        <p:spPr bwMode="auto">
          <a:xfrm>
            <a:off x="12954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9" name="Object 49"/>
          <p:cNvGraphicFramePr>
            <a:graphicFrameLocks noChangeAspect="1"/>
          </p:cNvGraphicFramePr>
          <p:nvPr/>
        </p:nvGraphicFramePr>
        <p:xfrm>
          <a:off x="1552575" y="6172200"/>
          <a:ext cx="352425" cy="381000"/>
        </p:xfrm>
        <a:graphic>
          <a:graphicData uri="http://schemas.openxmlformats.org/presentationml/2006/ole">
            <p:oleObj spid="_x0000_s85009" name="Equation" r:id="rId18" imgW="152280" imgH="164880" progId="Equation.DSMT4">
              <p:embed/>
            </p:oleObj>
          </a:graphicData>
        </a:graphic>
      </p:graphicFrame>
      <p:sp>
        <p:nvSpPr>
          <p:cNvPr id="85065" name="Oval 50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0" name="Object 51"/>
          <p:cNvGraphicFramePr>
            <a:graphicFrameLocks noChangeAspect="1"/>
          </p:cNvGraphicFramePr>
          <p:nvPr/>
        </p:nvGraphicFramePr>
        <p:xfrm>
          <a:off x="1522413" y="5867400"/>
          <a:ext cx="382587" cy="381000"/>
        </p:xfrm>
        <a:graphic>
          <a:graphicData uri="http://schemas.openxmlformats.org/presentationml/2006/ole">
            <p:oleObj spid="_x0000_s85010" name="Equation" r:id="rId19" imgW="164880" imgH="164880" progId="Equation.DSMT4">
              <p:embed/>
            </p:oleObj>
          </a:graphicData>
        </a:graphic>
      </p:graphicFrame>
      <p:graphicFrame>
        <p:nvGraphicFramePr>
          <p:cNvPr id="85011" name="Object 52"/>
          <p:cNvGraphicFramePr>
            <a:graphicFrameLocks noChangeAspect="1"/>
          </p:cNvGraphicFramePr>
          <p:nvPr/>
        </p:nvGraphicFramePr>
        <p:xfrm>
          <a:off x="1522413" y="5486400"/>
          <a:ext cx="382587" cy="381000"/>
        </p:xfrm>
        <a:graphic>
          <a:graphicData uri="http://schemas.openxmlformats.org/presentationml/2006/ole">
            <p:oleObj spid="_x0000_s85011" name="Equation" r:id="rId20" imgW="164880" imgH="164880" progId="Equation.DSMT4">
              <p:embed/>
            </p:oleObj>
          </a:graphicData>
        </a:graphic>
      </p:graphicFrame>
      <p:sp>
        <p:nvSpPr>
          <p:cNvPr id="85066" name="Oval 53"/>
          <p:cNvSpPr>
            <a:spLocks noChangeArrowheads="1"/>
          </p:cNvSpPr>
          <p:nvPr/>
        </p:nvSpPr>
        <p:spPr bwMode="auto">
          <a:xfrm>
            <a:off x="1905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67" name="Oval 54"/>
          <p:cNvSpPr>
            <a:spLocks noChangeArrowheads="1"/>
          </p:cNvSpPr>
          <p:nvPr/>
        </p:nvSpPr>
        <p:spPr bwMode="auto">
          <a:xfrm>
            <a:off x="19050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68" name="Line 55"/>
          <p:cNvSpPr>
            <a:spLocks noChangeShapeType="1"/>
          </p:cNvSpPr>
          <p:nvPr/>
        </p:nvSpPr>
        <p:spPr bwMode="auto">
          <a:xfrm>
            <a:off x="19812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9" name="Oval 56"/>
          <p:cNvSpPr>
            <a:spLocks noChangeArrowheads="1"/>
          </p:cNvSpPr>
          <p:nvPr/>
        </p:nvSpPr>
        <p:spPr bwMode="auto">
          <a:xfrm>
            <a:off x="4191000" y="5486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2" name="Object 57"/>
          <p:cNvGraphicFramePr>
            <a:graphicFrameLocks noChangeAspect="1"/>
          </p:cNvGraphicFramePr>
          <p:nvPr/>
        </p:nvGraphicFramePr>
        <p:xfrm>
          <a:off x="4433888" y="6248400"/>
          <a:ext cx="381000" cy="381000"/>
        </p:xfrm>
        <a:graphic>
          <a:graphicData uri="http://schemas.openxmlformats.org/presentationml/2006/ole">
            <p:oleObj spid="_x0000_s85012" name="Equation" r:id="rId21" imgW="164880" imgH="164880" progId="Equation.DSMT4">
              <p:embed/>
            </p:oleObj>
          </a:graphicData>
        </a:graphic>
      </p:graphicFrame>
      <p:sp>
        <p:nvSpPr>
          <p:cNvPr id="85070" name="Oval 58"/>
          <p:cNvSpPr>
            <a:spLocks noChangeArrowheads="1"/>
          </p:cNvSpPr>
          <p:nvPr/>
        </p:nvSpPr>
        <p:spPr bwMode="auto">
          <a:xfrm>
            <a:off x="4800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3" name="Object 59"/>
          <p:cNvGraphicFramePr>
            <a:graphicFrameLocks noChangeAspect="1"/>
          </p:cNvGraphicFramePr>
          <p:nvPr/>
        </p:nvGraphicFramePr>
        <p:xfrm>
          <a:off x="4432300" y="5943600"/>
          <a:ext cx="352425" cy="381000"/>
        </p:xfrm>
        <a:graphic>
          <a:graphicData uri="http://schemas.openxmlformats.org/presentationml/2006/ole">
            <p:oleObj spid="_x0000_s85013" name="Equation" r:id="rId22" imgW="152280" imgH="164880" progId="Equation.DSMT4">
              <p:embed/>
            </p:oleObj>
          </a:graphicData>
        </a:graphic>
      </p:graphicFrame>
      <p:graphicFrame>
        <p:nvGraphicFramePr>
          <p:cNvPr id="85014" name="Object 60"/>
          <p:cNvGraphicFramePr>
            <a:graphicFrameLocks noChangeAspect="1"/>
          </p:cNvGraphicFramePr>
          <p:nvPr/>
        </p:nvGraphicFramePr>
        <p:xfrm>
          <a:off x="4418013" y="5562600"/>
          <a:ext cx="382587" cy="381000"/>
        </p:xfrm>
        <a:graphic>
          <a:graphicData uri="http://schemas.openxmlformats.org/presentationml/2006/ole">
            <p:oleObj spid="_x0000_s85014" name="Equation" r:id="rId23" imgW="164880" imgH="164880" progId="Equation.DSMT4">
              <p:embed/>
            </p:oleObj>
          </a:graphicData>
        </a:graphic>
      </p:graphicFrame>
      <p:sp>
        <p:nvSpPr>
          <p:cNvPr id="85071" name="Oval 61"/>
          <p:cNvSpPr>
            <a:spLocks noChangeArrowheads="1"/>
          </p:cNvSpPr>
          <p:nvPr/>
        </p:nvSpPr>
        <p:spPr bwMode="auto">
          <a:xfrm>
            <a:off x="4800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2" name="Oval 62"/>
          <p:cNvSpPr>
            <a:spLocks noChangeArrowheads="1"/>
          </p:cNvSpPr>
          <p:nvPr/>
        </p:nvSpPr>
        <p:spPr bwMode="auto">
          <a:xfrm>
            <a:off x="48006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3" name="Line 63"/>
          <p:cNvSpPr>
            <a:spLocks noChangeShapeType="1"/>
          </p:cNvSpPr>
          <p:nvPr/>
        </p:nvSpPr>
        <p:spPr bwMode="auto">
          <a:xfrm>
            <a:off x="4876800" y="5715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74" name="Oval 64"/>
          <p:cNvSpPr>
            <a:spLocks noChangeArrowheads="1"/>
          </p:cNvSpPr>
          <p:nvPr/>
        </p:nvSpPr>
        <p:spPr bwMode="auto">
          <a:xfrm>
            <a:off x="4876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5" name="Object 65"/>
          <p:cNvGraphicFramePr>
            <a:graphicFrameLocks noChangeAspect="1"/>
          </p:cNvGraphicFramePr>
          <p:nvPr/>
        </p:nvGraphicFramePr>
        <p:xfrm>
          <a:off x="5119688" y="4114800"/>
          <a:ext cx="381000" cy="381000"/>
        </p:xfrm>
        <a:graphic>
          <a:graphicData uri="http://schemas.openxmlformats.org/presentationml/2006/ole">
            <p:oleObj spid="_x0000_s85015" name="Equation" r:id="rId24" imgW="164880" imgH="164880" progId="Equation.DSMT4">
              <p:embed/>
            </p:oleObj>
          </a:graphicData>
        </a:graphic>
      </p:graphicFrame>
      <p:sp>
        <p:nvSpPr>
          <p:cNvPr id="85075" name="Oval 66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6" name="Object 67"/>
          <p:cNvGraphicFramePr>
            <a:graphicFrameLocks noChangeAspect="1"/>
          </p:cNvGraphicFramePr>
          <p:nvPr/>
        </p:nvGraphicFramePr>
        <p:xfrm>
          <a:off x="5118100" y="3810000"/>
          <a:ext cx="352425" cy="381000"/>
        </p:xfrm>
        <a:graphic>
          <a:graphicData uri="http://schemas.openxmlformats.org/presentationml/2006/ole">
            <p:oleObj spid="_x0000_s85016" name="Equation" r:id="rId25" imgW="152280" imgH="164880" progId="Equation.DSMT4">
              <p:embed/>
            </p:oleObj>
          </a:graphicData>
        </a:graphic>
      </p:graphicFrame>
      <p:graphicFrame>
        <p:nvGraphicFramePr>
          <p:cNvPr id="85017" name="Object 68"/>
          <p:cNvGraphicFramePr>
            <a:graphicFrameLocks noChangeAspect="1"/>
          </p:cNvGraphicFramePr>
          <p:nvPr/>
        </p:nvGraphicFramePr>
        <p:xfrm>
          <a:off x="5103813" y="3429000"/>
          <a:ext cx="382587" cy="381000"/>
        </p:xfrm>
        <a:graphic>
          <a:graphicData uri="http://schemas.openxmlformats.org/presentationml/2006/ole">
            <p:oleObj spid="_x0000_s85017" name="Equation" r:id="rId26" imgW="164880" imgH="164880" progId="Equation.DSMT4">
              <p:embed/>
            </p:oleObj>
          </a:graphicData>
        </a:graphic>
      </p:graphicFrame>
      <p:sp>
        <p:nvSpPr>
          <p:cNvPr id="85076" name="Oval 69"/>
          <p:cNvSpPr>
            <a:spLocks noChangeArrowheads="1"/>
          </p:cNvSpPr>
          <p:nvPr/>
        </p:nvSpPr>
        <p:spPr bwMode="auto">
          <a:xfrm>
            <a:off x="548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7" name="Oval 70"/>
          <p:cNvSpPr>
            <a:spLocks noChangeArrowheads="1"/>
          </p:cNvSpPr>
          <p:nvPr/>
        </p:nvSpPr>
        <p:spPr bwMode="auto">
          <a:xfrm>
            <a:off x="5486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8" name="Oval 71"/>
          <p:cNvSpPr>
            <a:spLocks noChangeArrowheads="1"/>
          </p:cNvSpPr>
          <p:nvPr/>
        </p:nvSpPr>
        <p:spPr bwMode="auto">
          <a:xfrm>
            <a:off x="70866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8" name="Object 72"/>
          <p:cNvGraphicFramePr>
            <a:graphicFrameLocks noChangeAspect="1"/>
          </p:cNvGraphicFramePr>
          <p:nvPr/>
        </p:nvGraphicFramePr>
        <p:xfrm>
          <a:off x="7253288" y="4114800"/>
          <a:ext cx="381000" cy="381000"/>
        </p:xfrm>
        <a:graphic>
          <a:graphicData uri="http://schemas.openxmlformats.org/presentationml/2006/ole">
            <p:oleObj spid="_x0000_s85018" name="Equation" r:id="rId27" imgW="164880" imgH="164880" progId="Equation.DSMT4">
              <p:embed/>
            </p:oleObj>
          </a:graphicData>
        </a:graphic>
      </p:graphicFrame>
      <p:sp>
        <p:nvSpPr>
          <p:cNvPr id="85079" name="Oval 73"/>
          <p:cNvSpPr>
            <a:spLocks noChangeArrowheads="1"/>
          </p:cNvSpPr>
          <p:nvPr/>
        </p:nvSpPr>
        <p:spPr bwMode="auto">
          <a:xfrm>
            <a:off x="73152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9" name="Object 74"/>
          <p:cNvGraphicFramePr>
            <a:graphicFrameLocks noChangeAspect="1"/>
          </p:cNvGraphicFramePr>
          <p:nvPr/>
        </p:nvGraphicFramePr>
        <p:xfrm>
          <a:off x="7710488" y="3429000"/>
          <a:ext cx="354012" cy="381000"/>
        </p:xfrm>
        <a:graphic>
          <a:graphicData uri="http://schemas.openxmlformats.org/presentationml/2006/ole">
            <p:oleObj spid="_x0000_s85019" name="Equation" r:id="rId28" imgW="152280" imgH="164880" progId="Equation.DSMT4">
              <p:embed/>
            </p:oleObj>
          </a:graphicData>
        </a:graphic>
      </p:graphicFrame>
      <p:graphicFrame>
        <p:nvGraphicFramePr>
          <p:cNvPr id="85020" name="Object 75"/>
          <p:cNvGraphicFramePr>
            <a:graphicFrameLocks noChangeAspect="1"/>
          </p:cNvGraphicFramePr>
          <p:nvPr/>
        </p:nvGraphicFramePr>
        <p:xfrm>
          <a:off x="7696200" y="4114800"/>
          <a:ext cx="382588" cy="381000"/>
        </p:xfrm>
        <a:graphic>
          <a:graphicData uri="http://schemas.openxmlformats.org/presentationml/2006/ole">
            <p:oleObj spid="_x0000_s85020" name="Equation" r:id="rId29" imgW="164880" imgH="164880" progId="Equation.DSMT4">
              <p:embed/>
            </p:oleObj>
          </a:graphicData>
        </a:graphic>
      </p:graphicFrame>
      <p:sp>
        <p:nvSpPr>
          <p:cNvPr id="85080" name="Oval 76"/>
          <p:cNvSpPr>
            <a:spLocks noChangeArrowheads="1"/>
          </p:cNvSpPr>
          <p:nvPr/>
        </p:nvSpPr>
        <p:spPr bwMode="auto">
          <a:xfrm>
            <a:off x="75438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1" name="Oval 77"/>
          <p:cNvSpPr>
            <a:spLocks noChangeArrowheads="1"/>
          </p:cNvSpPr>
          <p:nvPr/>
        </p:nvSpPr>
        <p:spPr bwMode="auto">
          <a:xfrm>
            <a:off x="7772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2" name="Line 78"/>
          <p:cNvSpPr>
            <a:spLocks noChangeShapeType="1"/>
          </p:cNvSpPr>
          <p:nvPr/>
        </p:nvSpPr>
        <p:spPr bwMode="auto">
          <a:xfrm>
            <a:off x="55626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3" name="Line 79"/>
          <p:cNvSpPr>
            <a:spLocks noChangeShapeType="1"/>
          </p:cNvSpPr>
          <p:nvPr/>
        </p:nvSpPr>
        <p:spPr bwMode="auto">
          <a:xfrm flipH="1">
            <a:off x="7391400" y="36576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4" name="Line 80"/>
          <p:cNvSpPr>
            <a:spLocks noChangeShapeType="1"/>
          </p:cNvSpPr>
          <p:nvPr/>
        </p:nvSpPr>
        <p:spPr bwMode="auto">
          <a:xfrm>
            <a:off x="7620000" y="36576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5" name="Oval 81"/>
          <p:cNvSpPr>
            <a:spLocks noChangeArrowheads="1"/>
          </p:cNvSpPr>
          <p:nvPr/>
        </p:nvSpPr>
        <p:spPr bwMode="auto">
          <a:xfrm>
            <a:off x="5867400" y="160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1" name="Object 82"/>
          <p:cNvGraphicFramePr>
            <a:graphicFrameLocks noChangeAspect="1"/>
          </p:cNvGraphicFramePr>
          <p:nvPr/>
        </p:nvGraphicFramePr>
        <p:xfrm>
          <a:off x="5929313" y="2209800"/>
          <a:ext cx="382587" cy="381000"/>
        </p:xfrm>
        <a:graphic>
          <a:graphicData uri="http://schemas.openxmlformats.org/presentationml/2006/ole">
            <p:oleObj spid="_x0000_s85021" name="Equation" r:id="rId30" imgW="164880" imgH="164880" progId="Equation.DSMT4">
              <p:embed/>
            </p:oleObj>
          </a:graphicData>
        </a:graphic>
      </p:graphicFrame>
      <p:sp>
        <p:nvSpPr>
          <p:cNvPr id="85086" name="Oval 83"/>
          <p:cNvSpPr>
            <a:spLocks noChangeArrowheads="1"/>
          </p:cNvSpPr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2" name="Object 84"/>
          <p:cNvGraphicFramePr>
            <a:graphicFrameLocks noChangeAspect="1"/>
          </p:cNvGraphicFramePr>
          <p:nvPr/>
        </p:nvGraphicFramePr>
        <p:xfrm>
          <a:off x="5957888" y="1828800"/>
          <a:ext cx="352425" cy="381000"/>
        </p:xfrm>
        <a:graphic>
          <a:graphicData uri="http://schemas.openxmlformats.org/presentationml/2006/ole">
            <p:oleObj spid="_x0000_s85022" name="Equation" r:id="rId31" imgW="152280" imgH="164880" progId="Equation.DSMT4">
              <p:embed/>
            </p:oleObj>
          </a:graphicData>
        </a:graphic>
      </p:graphicFrame>
      <p:graphicFrame>
        <p:nvGraphicFramePr>
          <p:cNvPr id="85023" name="Object 85"/>
          <p:cNvGraphicFramePr>
            <a:graphicFrameLocks noChangeAspect="1"/>
          </p:cNvGraphicFramePr>
          <p:nvPr/>
        </p:nvGraphicFramePr>
        <p:xfrm>
          <a:off x="6629400" y="2209800"/>
          <a:ext cx="382588" cy="381000"/>
        </p:xfrm>
        <a:graphic>
          <a:graphicData uri="http://schemas.openxmlformats.org/presentationml/2006/ole">
            <p:oleObj spid="_x0000_s85023" name="Equation" r:id="rId32" imgW="164880" imgH="164880" progId="Equation.DSMT4">
              <p:embed/>
            </p:oleObj>
          </a:graphicData>
        </a:graphic>
      </p:graphicFrame>
      <p:sp>
        <p:nvSpPr>
          <p:cNvPr id="85087" name="Oval 86"/>
          <p:cNvSpPr>
            <a:spLocks noChangeArrowheads="1"/>
          </p:cNvSpPr>
          <p:nvPr/>
        </p:nvSpPr>
        <p:spPr bwMode="auto">
          <a:xfrm>
            <a:off x="63246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8" name="Oval 87"/>
          <p:cNvSpPr>
            <a:spLocks noChangeArrowheads="1"/>
          </p:cNvSpPr>
          <p:nvPr/>
        </p:nvSpPr>
        <p:spPr bwMode="auto">
          <a:xfrm>
            <a:off x="6705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9" name="Line 88"/>
          <p:cNvSpPr>
            <a:spLocks noChangeShapeType="1"/>
          </p:cNvSpPr>
          <p:nvPr/>
        </p:nvSpPr>
        <p:spPr bwMode="auto">
          <a:xfrm>
            <a:off x="6400800" y="1981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24" name="Object 89"/>
          <p:cNvGraphicFramePr>
            <a:graphicFrameLocks noChangeAspect="1"/>
          </p:cNvGraphicFramePr>
          <p:nvPr/>
        </p:nvGraphicFramePr>
        <p:xfrm>
          <a:off x="5943600" y="2895600"/>
          <a:ext cx="1143000" cy="420688"/>
        </p:xfrm>
        <a:graphic>
          <a:graphicData uri="http://schemas.openxmlformats.org/presentationml/2006/ole">
            <p:oleObj spid="_x0000_s85024" name="Equation" r:id="rId33" imgW="482400" imgH="177480" progId="Equation.DSMT4">
              <p:embed/>
            </p:oleObj>
          </a:graphicData>
        </a:graphic>
      </p:graphicFrame>
      <p:sp>
        <p:nvSpPr>
          <p:cNvPr id="85090" name="Oval 90"/>
          <p:cNvSpPr>
            <a:spLocks noChangeArrowheads="1"/>
          </p:cNvSpPr>
          <p:nvPr/>
        </p:nvSpPr>
        <p:spPr bwMode="auto">
          <a:xfrm>
            <a:off x="5791200" y="525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5" name="Object 91"/>
          <p:cNvGraphicFramePr>
            <a:graphicFrameLocks noChangeAspect="1"/>
          </p:cNvGraphicFramePr>
          <p:nvPr/>
        </p:nvGraphicFramePr>
        <p:xfrm>
          <a:off x="6048375" y="6019800"/>
          <a:ext cx="352425" cy="381000"/>
        </p:xfrm>
        <a:graphic>
          <a:graphicData uri="http://schemas.openxmlformats.org/presentationml/2006/ole">
            <p:oleObj spid="_x0000_s85025" name="Equation" r:id="rId34" imgW="152280" imgH="164880" progId="Equation.DSMT4">
              <p:embed/>
            </p:oleObj>
          </a:graphicData>
        </a:graphic>
      </p:graphicFrame>
      <p:sp>
        <p:nvSpPr>
          <p:cNvPr id="85091" name="Oval 92"/>
          <p:cNvSpPr>
            <a:spLocks noChangeArrowheads="1"/>
          </p:cNvSpPr>
          <p:nvPr/>
        </p:nvSpPr>
        <p:spPr bwMode="auto">
          <a:xfrm>
            <a:off x="6400800" y="609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6" name="Object 93"/>
          <p:cNvGraphicFramePr>
            <a:graphicFrameLocks noChangeAspect="1"/>
          </p:cNvGraphicFramePr>
          <p:nvPr/>
        </p:nvGraphicFramePr>
        <p:xfrm>
          <a:off x="6018213" y="5715000"/>
          <a:ext cx="382587" cy="381000"/>
        </p:xfrm>
        <a:graphic>
          <a:graphicData uri="http://schemas.openxmlformats.org/presentationml/2006/ole">
            <p:oleObj spid="_x0000_s85026" name="Equation" r:id="rId35" imgW="164880" imgH="164880" progId="Equation.DSMT4">
              <p:embed/>
            </p:oleObj>
          </a:graphicData>
        </a:graphic>
      </p:graphicFrame>
      <p:graphicFrame>
        <p:nvGraphicFramePr>
          <p:cNvPr id="85027" name="Object 94"/>
          <p:cNvGraphicFramePr>
            <a:graphicFrameLocks noChangeAspect="1"/>
          </p:cNvGraphicFramePr>
          <p:nvPr/>
        </p:nvGraphicFramePr>
        <p:xfrm>
          <a:off x="6018213" y="5334000"/>
          <a:ext cx="382587" cy="381000"/>
        </p:xfrm>
        <a:graphic>
          <a:graphicData uri="http://schemas.openxmlformats.org/presentationml/2006/ole">
            <p:oleObj spid="_x0000_s85027" name="Equation" r:id="rId36" imgW="164880" imgH="164880" progId="Equation.DSMT4">
              <p:embed/>
            </p:oleObj>
          </a:graphicData>
        </a:graphic>
      </p:graphicFrame>
      <p:sp>
        <p:nvSpPr>
          <p:cNvPr id="85092" name="Oval 95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3" name="Oval 96"/>
          <p:cNvSpPr>
            <a:spLocks noChangeArrowheads="1"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4" name="Line 97"/>
          <p:cNvSpPr>
            <a:spLocks noChangeShapeType="1"/>
          </p:cNvSpPr>
          <p:nvPr/>
        </p:nvSpPr>
        <p:spPr bwMode="auto">
          <a:xfrm>
            <a:off x="6477000" y="5486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95" name="Oval 98"/>
          <p:cNvSpPr>
            <a:spLocks noChangeArrowheads="1"/>
          </p:cNvSpPr>
          <p:nvPr/>
        </p:nvSpPr>
        <p:spPr bwMode="auto">
          <a:xfrm>
            <a:off x="7848600" y="53340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8" name="Object 99"/>
          <p:cNvGraphicFramePr>
            <a:graphicFrameLocks noChangeAspect="1"/>
          </p:cNvGraphicFramePr>
          <p:nvPr/>
        </p:nvGraphicFramePr>
        <p:xfrm>
          <a:off x="8091488" y="6096000"/>
          <a:ext cx="381000" cy="381000"/>
        </p:xfrm>
        <a:graphic>
          <a:graphicData uri="http://schemas.openxmlformats.org/presentationml/2006/ole">
            <p:oleObj spid="_x0000_s85028" name="Equation" r:id="rId37" imgW="164880" imgH="164880" progId="Equation.DSMT4">
              <p:embed/>
            </p:oleObj>
          </a:graphicData>
        </a:graphic>
      </p:graphicFrame>
      <p:sp>
        <p:nvSpPr>
          <p:cNvPr id="85096" name="Oval 100"/>
          <p:cNvSpPr>
            <a:spLocks noChangeArrowheads="1"/>
          </p:cNvSpPr>
          <p:nvPr/>
        </p:nvSpPr>
        <p:spPr bwMode="auto">
          <a:xfrm>
            <a:off x="8458200" y="617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9" name="Object 101"/>
          <p:cNvGraphicFramePr>
            <a:graphicFrameLocks noChangeAspect="1"/>
          </p:cNvGraphicFramePr>
          <p:nvPr/>
        </p:nvGraphicFramePr>
        <p:xfrm>
          <a:off x="8089900" y="5791200"/>
          <a:ext cx="352425" cy="381000"/>
        </p:xfrm>
        <a:graphic>
          <a:graphicData uri="http://schemas.openxmlformats.org/presentationml/2006/ole">
            <p:oleObj spid="_x0000_s85029" name="Equation" r:id="rId38" imgW="152280" imgH="164880" progId="Equation.DSMT4">
              <p:embed/>
            </p:oleObj>
          </a:graphicData>
        </a:graphic>
      </p:graphicFrame>
      <p:graphicFrame>
        <p:nvGraphicFramePr>
          <p:cNvPr id="85030" name="Object 102"/>
          <p:cNvGraphicFramePr>
            <a:graphicFrameLocks noChangeAspect="1"/>
          </p:cNvGraphicFramePr>
          <p:nvPr/>
        </p:nvGraphicFramePr>
        <p:xfrm>
          <a:off x="8075613" y="5410200"/>
          <a:ext cx="382587" cy="381000"/>
        </p:xfrm>
        <a:graphic>
          <a:graphicData uri="http://schemas.openxmlformats.org/presentationml/2006/ole">
            <p:oleObj spid="_x0000_s85030" name="Equation" r:id="rId39" imgW="164880" imgH="164880" progId="Equation.DSMT4">
              <p:embed/>
            </p:oleObj>
          </a:graphicData>
        </a:graphic>
      </p:graphicFrame>
      <p:sp>
        <p:nvSpPr>
          <p:cNvPr id="85097" name="Oval 103"/>
          <p:cNvSpPr>
            <a:spLocks noChangeArrowheads="1"/>
          </p:cNvSpPr>
          <p:nvPr/>
        </p:nvSpPr>
        <p:spPr bwMode="auto">
          <a:xfrm>
            <a:off x="8458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8" name="Oval 104"/>
          <p:cNvSpPr>
            <a:spLocks noChangeArrowheads="1"/>
          </p:cNvSpPr>
          <p:nvPr/>
        </p:nvSpPr>
        <p:spPr bwMode="auto">
          <a:xfrm>
            <a:off x="8458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9" name="Line 105"/>
          <p:cNvSpPr>
            <a:spLocks noChangeShapeType="1"/>
          </p:cNvSpPr>
          <p:nvPr/>
        </p:nvSpPr>
        <p:spPr bwMode="auto">
          <a:xfrm>
            <a:off x="8534400" y="5562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31" name="Object 106"/>
          <p:cNvGraphicFramePr>
            <a:graphicFrameLocks noChangeAspect="1"/>
          </p:cNvGraphicFramePr>
          <p:nvPr/>
        </p:nvGraphicFramePr>
        <p:xfrm>
          <a:off x="7010400" y="4572000"/>
          <a:ext cx="1173163" cy="420688"/>
        </p:xfrm>
        <a:graphic>
          <a:graphicData uri="http://schemas.openxmlformats.org/presentationml/2006/ole">
            <p:oleObj spid="_x0000_s85031" name="Equation" r:id="rId40" imgW="495000" imgH="177480" progId="Equation.DSMT4">
              <p:embed/>
            </p:oleObj>
          </a:graphicData>
        </a:graphic>
      </p:graphicFrame>
      <p:sp>
        <p:nvSpPr>
          <p:cNvPr id="85100" name="Text Box 107"/>
          <p:cNvSpPr txBox="1">
            <a:spLocks noChangeArrowheads="1"/>
          </p:cNvSpPr>
          <p:nvPr/>
        </p:nvSpPr>
        <p:spPr bwMode="auto">
          <a:xfrm>
            <a:off x="2574925" y="10318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1" name="Text Box 108"/>
          <p:cNvSpPr txBox="1">
            <a:spLocks noChangeArrowheads="1"/>
          </p:cNvSpPr>
          <p:nvPr/>
        </p:nvSpPr>
        <p:spPr bwMode="auto">
          <a:xfrm>
            <a:off x="5257800" y="10668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2" name="Text Box 109"/>
          <p:cNvSpPr txBox="1">
            <a:spLocks noChangeArrowheads="1"/>
          </p:cNvSpPr>
          <p:nvPr/>
        </p:nvSpPr>
        <p:spPr bwMode="auto">
          <a:xfrm>
            <a:off x="533400" y="2514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3" name="Text Box 110"/>
          <p:cNvSpPr txBox="1">
            <a:spLocks noChangeArrowheads="1"/>
          </p:cNvSpPr>
          <p:nvPr/>
        </p:nvSpPr>
        <p:spPr bwMode="auto">
          <a:xfrm>
            <a:off x="2895600" y="25146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4" name="Text Box 111"/>
          <p:cNvSpPr txBox="1">
            <a:spLocks noChangeArrowheads="1"/>
          </p:cNvSpPr>
          <p:nvPr/>
        </p:nvSpPr>
        <p:spPr bwMode="auto">
          <a:xfrm>
            <a:off x="1524000" y="4572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5" name="Text Box 112"/>
          <p:cNvSpPr txBox="1">
            <a:spLocks noChangeArrowheads="1"/>
          </p:cNvSpPr>
          <p:nvPr/>
        </p:nvSpPr>
        <p:spPr bwMode="auto">
          <a:xfrm>
            <a:off x="3962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6" name="Text Box 113"/>
          <p:cNvSpPr txBox="1">
            <a:spLocks noChangeArrowheads="1"/>
          </p:cNvSpPr>
          <p:nvPr/>
        </p:nvSpPr>
        <p:spPr bwMode="auto">
          <a:xfrm>
            <a:off x="5029200" y="2667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7" name="Text Box 114"/>
          <p:cNvSpPr txBox="1">
            <a:spLocks noChangeArrowheads="1"/>
          </p:cNvSpPr>
          <p:nvPr/>
        </p:nvSpPr>
        <p:spPr bwMode="auto">
          <a:xfrm>
            <a:off x="7086600" y="2438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8" name="Text Box 115"/>
          <p:cNvSpPr txBox="1">
            <a:spLocks noChangeArrowheads="1"/>
          </p:cNvSpPr>
          <p:nvPr/>
        </p:nvSpPr>
        <p:spPr bwMode="auto">
          <a:xfrm>
            <a:off x="6172200" y="44958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9" name="Text Box 116"/>
          <p:cNvSpPr txBox="1">
            <a:spLocks noChangeArrowheads="1"/>
          </p:cNvSpPr>
          <p:nvPr/>
        </p:nvSpPr>
        <p:spPr bwMode="auto">
          <a:xfrm>
            <a:off x="8153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10" name="AutoShape 117"/>
          <p:cNvSpPr>
            <a:spLocks noChangeArrowheads="1"/>
          </p:cNvSpPr>
          <p:nvPr/>
        </p:nvSpPr>
        <p:spPr bwMode="auto">
          <a:xfrm>
            <a:off x="609600" y="533400"/>
            <a:ext cx="228600" cy="533400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5111" name="Text Box 118"/>
          <p:cNvSpPr txBox="1">
            <a:spLocks noChangeArrowheads="1"/>
          </p:cNvSpPr>
          <p:nvPr/>
        </p:nvSpPr>
        <p:spPr bwMode="auto">
          <a:xfrm>
            <a:off x="441325" y="96838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大</a:t>
            </a:r>
          </a:p>
        </p:txBody>
      </p:sp>
      <p:sp>
        <p:nvSpPr>
          <p:cNvPr id="85112" name="Text Box 119"/>
          <p:cNvSpPr txBox="1">
            <a:spLocks noChangeArrowheads="1"/>
          </p:cNvSpPr>
          <p:nvPr/>
        </p:nvSpPr>
        <p:spPr bwMode="auto">
          <a:xfrm>
            <a:off x="457200" y="1066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小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0D1C4-97B1-4DB7-A18D-BD38871CAA17}" type="slidenum">
              <a:rPr lang="en-US" altLang="ja-JP" smtClean="0"/>
              <a:pPr/>
              <a:t>178</a:t>
            </a:fld>
            <a:endParaRPr lang="en-US" altLang="ja-JP" smtClean="0"/>
          </a:p>
        </p:txBody>
      </p:sp>
      <p:sp>
        <p:nvSpPr>
          <p:cNvPr id="86065" name="Line 2"/>
          <p:cNvSpPr>
            <a:spLocks noChangeShapeType="1"/>
          </p:cNvSpPr>
          <p:nvPr/>
        </p:nvSpPr>
        <p:spPr bwMode="auto">
          <a:xfrm flipV="1">
            <a:off x="762000" y="4114800"/>
            <a:ext cx="76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6" name="Line 3"/>
          <p:cNvSpPr>
            <a:spLocks noChangeShapeType="1"/>
          </p:cNvSpPr>
          <p:nvPr/>
        </p:nvSpPr>
        <p:spPr bwMode="auto">
          <a:xfrm flipV="1">
            <a:off x="2362200" y="1143000"/>
            <a:ext cx="1524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7" name="Line 4"/>
          <p:cNvSpPr>
            <a:spLocks noChangeShapeType="1"/>
          </p:cNvSpPr>
          <p:nvPr/>
        </p:nvSpPr>
        <p:spPr bwMode="auto">
          <a:xfrm flipH="1" flipV="1">
            <a:off x="4267200" y="1143000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8" name="Line 5"/>
          <p:cNvSpPr>
            <a:spLocks noChangeShapeType="1"/>
          </p:cNvSpPr>
          <p:nvPr/>
        </p:nvSpPr>
        <p:spPr bwMode="auto">
          <a:xfrm flipV="1">
            <a:off x="990600" y="1981200"/>
            <a:ext cx="1219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9" name="Line 6"/>
          <p:cNvSpPr>
            <a:spLocks noChangeShapeType="1"/>
          </p:cNvSpPr>
          <p:nvPr/>
        </p:nvSpPr>
        <p:spPr bwMode="auto">
          <a:xfrm flipH="1" flipV="1">
            <a:off x="2362200" y="2057400"/>
            <a:ext cx="762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0" name="Line 7"/>
          <p:cNvSpPr>
            <a:spLocks noChangeShapeType="1"/>
          </p:cNvSpPr>
          <p:nvPr/>
        </p:nvSpPr>
        <p:spPr bwMode="auto">
          <a:xfrm flipV="1">
            <a:off x="5257800" y="2209800"/>
            <a:ext cx="1143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1" name="Line 8"/>
          <p:cNvSpPr>
            <a:spLocks noChangeShapeType="1"/>
          </p:cNvSpPr>
          <p:nvPr/>
        </p:nvSpPr>
        <p:spPr bwMode="auto">
          <a:xfrm flipH="1" flipV="1">
            <a:off x="6553200" y="23622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2" name="Line 9"/>
          <p:cNvSpPr>
            <a:spLocks noChangeShapeType="1"/>
          </p:cNvSpPr>
          <p:nvPr/>
        </p:nvSpPr>
        <p:spPr bwMode="auto">
          <a:xfrm flipV="1">
            <a:off x="1981200" y="3886200"/>
            <a:ext cx="914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3" name="Line 10"/>
          <p:cNvSpPr>
            <a:spLocks noChangeShapeType="1"/>
          </p:cNvSpPr>
          <p:nvPr/>
        </p:nvSpPr>
        <p:spPr bwMode="auto">
          <a:xfrm flipH="1" flipV="1">
            <a:off x="3429000" y="3962400"/>
            <a:ext cx="457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4" name="Line 11"/>
          <p:cNvSpPr>
            <a:spLocks noChangeShapeType="1"/>
          </p:cNvSpPr>
          <p:nvPr/>
        </p:nvSpPr>
        <p:spPr bwMode="auto">
          <a:xfrm flipV="1">
            <a:off x="6705600" y="3962400"/>
            <a:ext cx="8382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5" name="Line 12"/>
          <p:cNvSpPr>
            <a:spLocks noChangeShapeType="1"/>
          </p:cNvSpPr>
          <p:nvPr/>
        </p:nvSpPr>
        <p:spPr bwMode="auto">
          <a:xfrm flipH="1" flipV="1">
            <a:off x="7696200" y="4114800"/>
            <a:ext cx="9906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6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762000"/>
          </a:xfrm>
        </p:spPr>
        <p:txBody>
          <a:bodyPr/>
          <a:lstStyle/>
          <a:p>
            <a:pPr eaLnBrk="1" hangingPunct="1"/>
            <a:r>
              <a:rPr lang="ja-JP" altLang="en-US" sz="2400" smtClean="0"/>
              <a:t>決定木の例（バブルソート）</a:t>
            </a:r>
          </a:p>
        </p:txBody>
      </p:sp>
      <p:sp>
        <p:nvSpPr>
          <p:cNvPr id="86077" name="Oval 14"/>
          <p:cNvSpPr>
            <a:spLocks noChangeArrowheads="1"/>
          </p:cNvSpPr>
          <p:nvPr/>
        </p:nvSpPr>
        <p:spPr bwMode="auto">
          <a:xfrm>
            <a:off x="3657600" y="533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18" name="Object 15"/>
          <p:cNvGraphicFramePr>
            <a:graphicFrameLocks noChangeAspect="1"/>
          </p:cNvGraphicFramePr>
          <p:nvPr/>
        </p:nvGraphicFramePr>
        <p:xfrm>
          <a:off x="3733800" y="1143000"/>
          <a:ext cx="352425" cy="381000"/>
        </p:xfrm>
        <a:graphic>
          <a:graphicData uri="http://schemas.openxmlformats.org/presentationml/2006/ole">
            <p:oleObj spid="_x0000_s86018" name="Equation" r:id="rId3" imgW="152280" imgH="164880" progId="Equation.DSMT4">
              <p:embed/>
            </p:oleObj>
          </a:graphicData>
        </a:graphic>
      </p:graphicFrame>
      <p:sp>
        <p:nvSpPr>
          <p:cNvPr id="86078" name="Oval 16"/>
          <p:cNvSpPr>
            <a:spLocks noChangeArrowheads="1"/>
          </p:cNvSpPr>
          <p:nvPr/>
        </p:nvSpPr>
        <p:spPr bwMode="auto">
          <a:xfrm>
            <a:off x="3733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19" name="Object 17"/>
          <p:cNvGraphicFramePr>
            <a:graphicFrameLocks noChangeAspect="1"/>
          </p:cNvGraphicFramePr>
          <p:nvPr/>
        </p:nvGraphicFramePr>
        <p:xfrm>
          <a:off x="4038600" y="1143000"/>
          <a:ext cx="382588" cy="381000"/>
        </p:xfrm>
        <a:graphic>
          <a:graphicData uri="http://schemas.openxmlformats.org/presentationml/2006/ole">
            <p:oleObj spid="_x0000_s86019" name="Equation" r:id="rId4" imgW="164880" imgH="164880" progId="Equation.DSMT4">
              <p:embed/>
            </p:oleObj>
          </a:graphicData>
        </a:graphic>
      </p:graphicFrame>
      <p:graphicFrame>
        <p:nvGraphicFramePr>
          <p:cNvPr id="86020" name="Object 18"/>
          <p:cNvGraphicFramePr>
            <a:graphicFrameLocks noChangeAspect="1"/>
          </p:cNvGraphicFramePr>
          <p:nvPr/>
        </p:nvGraphicFramePr>
        <p:xfrm>
          <a:off x="4419600" y="1143000"/>
          <a:ext cx="382588" cy="381000"/>
        </p:xfrm>
        <a:graphic>
          <a:graphicData uri="http://schemas.openxmlformats.org/presentationml/2006/ole">
            <p:oleObj spid="_x0000_s86020" name="Equation" r:id="rId5" imgW="164880" imgH="164880" progId="Equation.DSMT4">
              <p:embed/>
            </p:oleObj>
          </a:graphicData>
        </a:graphic>
      </p:graphicFrame>
      <p:sp>
        <p:nvSpPr>
          <p:cNvPr id="86079" name="Oval 19"/>
          <p:cNvSpPr>
            <a:spLocks noChangeArrowheads="1"/>
          </p:cNvSpPr>
          <p:nvPr/>
        </p:nvSpPr>
        <p:spPr bwMode="auto">
          <a:xfrm>
            <a:off x="4114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0" name="Oval 20"/>
          <p:cNvSpPr>
            <a:spLocks noChangeArrowheads="1"/>
          </p:cNvSpPr>
          <p:nvPr/>
        </p:nvSpPr>
        <p:spPr bwMode="auto">
          <a:xfrm>
            <a:off x="4495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1" name="Oval 21"/>
          <p:cNvSpPr>
            <a:spLocks noChangeArrowheads="1"/>
          </p:cNvSpPr>
          <p:nvPr/>
        </p:nvSpPr>
        <p:spPr bwMode="auto">
          <a:xfrm>
            <a:off x="1752600" y="144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1" name="Object 22"/>
          <p:cNvGraphicFramePr>
            <a:graphicFrameLocks noChangeAspect="1"/>
          </p:cNvGraphicFramePr>
          <p:nvPr/>
        </p:nvGraphicFramePr>
        <p:xfrm>
          <a:off x="1828800" y="2057400"/>
          <a:ext cx="352425" cy="381000"/>
        </p:xfrm>
        <a:graphic>
          <a:graphicData uri="http://schemas.openxmlformats.org/presentationml/2006/ole">
            <p:oleObj spid="_x0000_s86021" name="Equation" r:id="rId6" imgW="152280" imgH="164880" progId="Equation.DSMT4">
              <p:embed/>
            </p:oleObj>
          </a:graphicData>
        </a:graphic>
      </p:graphicFrame>
      <p:sp>
        <p:nvSpPr>
          <p:cNvPr id="86082" name="Oval 23"/>
          <p:cNvSpPr>
            <a:spLocks noChangeArrowheads="1"/>
          </p:cNvSpPr>
          <p:nvPr/>
        </p:nvSpPr>
        <p:spPr bwMode="auto">
          <a:xfrm>
            <a:off x="2286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2" name="Object 24"/>
          <p:cNvGraphicFramePr>
            <a:graphicFrameLocks noChangeAspect="1"/>
          </p:cNvGraphicFramePr>
          <p:nvPr/>
        </p:nvGraphicFramePr>
        <p:xfrm>
          <a:off x="2438400" y="2133600"/>
          <a:ext cx="382588" cy="381000"/>
        </p:xfrm>
        <a:graphic>
          <a:graphicData uri="http://schemas.openxmlformats.org/presentationml/2006/ole">
            <p:oleObj spid="_x0000_s86022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6023" name="Object 25"/>
          <p:cNvGraphicFramePr>
            <a:graphicFrameLocks noChangeAspect="1"/>
          </p:cNvGraphicFramePr>
          <p:nvPr/>
        </p:nvGraphicFramePr>
        <p:xfrm>
          <a:off x="2436813" y="1600200"/>
          <a:ext cx="382587" cy="381000"/>
        </p:xfrm>
        <a:graphic>
          <a:graphicData uri="http://schemas.openxmlformats.org/presentationml/2006/ole">
            <p:oleObj spid="_x0000_s86023" name="Equation" r:id="rId8" imgW="164880" imgH="164880" progId="Equation.DSMT4">
              <p:embed/>
            </p:oleObj>
          </a:graphicData>
        </a:graphic>
      </p:graphicFrame>
      <p:sp>
        <p:nvSpPr>
          <p:cNvPr id="86083" name="Oval 26"/>
          <p:cNvSpPr>
            <a:spLocks noChangeArrowheads="1"/>
          </p:cNvSpPr>
          <p:nvPr/>
        </p:nvSpPr>
        <p:spPr bwMode="auto">
          <a:xfrm>
            <a:off x="19050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4" name="Oval 27"/>
          <p:cNvSpPr>
            <a:spLocks noChangeArrowheads="1"/>
          </p:cNvSpPr>
          <p:nvPr/>
        </p:nvSpPr>
        <p:spPr bwMode="auto">
          <a:xfrm>
            <a:off x="2286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5" name="Oval 28"/>
          <p:cNvSpPr>
            <a:spLocks noChangeArrowheads="1"/>
          </p:cNvSpPr>
          <p:nvPr/>
        </p:nvSpPr>
        <p:spPr bwMode="auto">
          <a:xfrm>
            <a:off x="3048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4" name="Object 29"/>
          <p:cNvGraphicFramePr>
            <a:graphicFrameLocks noChangeAspect="1"/>
          </p:cNvGraphicFramePr>
          <p:nvPr/>
        </p:nvGraphicFramePr>
        <p:xfrm>
          <a:off x="561975" y="3962400"/>
          <a:ext cx="352425" cy="381000"/>
        </p:xfrm>
        <a:graphic>
          <a:graphicData uri="http://schemas.openxmlformats.org/presentationml/2006/ole">
            <p:oleObj spid="_x0000_s86024" name="Equation" r:id="rId9" imgW="152280" imgH="164880" progId="Equation.DSMT4">
              <p:embed/>
            </p:oleObj>
          </a:graphicData>
        </a:graphic>
      </p:graphicFrame>
      <p:sp>
        <p:nvSpPr>
          <p:cNvPr id="86086" name="Oval 30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5" name="Object 31"/>
          <p:cNvGraphicFramePr>
            <a:graphicFrameLocks noChangeAspect="1"/>
          </p:cNvGraphicFramePr>
          <p:nvPr/>
        </p:nvGraphicFramePr>
        <p:xfrm>
          <a:off x="531813" y="3657600"/>
          <a:ext cx="382587" cy="381000"/>
        </p:xfrm>
        <a:graphic>
          <a:graphicData uri="http://schemas.openxmlformats.org/presentationml/2006/ole">
            <p:oleObj spid="_x0000_s86025" name="Equation" r:id="rId10" imgW="164880" imgH="164880" progId="Equation.DSMT4">
              <p:embed/>
            </p:oleObj>
          </a:graphicData>
        </a:graphic>
      </p:graphicFrame>
      <p:graphicFrame>
        <p:nvGraphicFramePr>
          <p:cNvPr id="86026" name="Object 32"/>
          <p:cNvGraphicFramePr>
            <a:graphicFrameLocks noChangeAspect="1"/>
          </p:cNvGraphicFramePr>
          <p:nvPr/>
        </p:nvGraphicFramePr>
        <p:xfrm>
          <a:off x="531813" y="3276600"/>
          <a:ext cx="382587" cy="381000"/>
        </p:xfrm>
        <a:graphic>
          <a:graphicData uri="http://schemas.openxmlformats.org/presentationml/2006/ole">
            <p:oleObj spid="_x0000_s86026" name="Equation" r:id="rId11" imgW="164880" imgH="164880" progId="Equation.DSMT4">
              <p:embed/>
            </p:oleObj>
          </a:graphicData>
        </a:graphic>
      </p:graphicFrame>
      <p:sp>
        <p:nvSpPr>
          <p:cNvPr id="86087" name="Oval 33"/>
          <p:cNvSpPr>
            <a:spLocks noChangeArrowheads="1"/>
          </p:cNvSpPr>
          <p:nvPr/>
        </p:nvSpPr>
        <p:spPr bwMode="auto">
          <a:xfrm>
            <a:off x="914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8" name="Oval 34"/>
          <p:cNvSpPr>
            <a:spLocks noChangeArrowheads="1"/>
          </p:cNvSpPr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9" name="Oval 35"/>
          <p:cNvSpPr>
            <a:spLocks noChangeArrowheads="1"/>
          </p:cNvSpPr>
          <p:nvPr/>
        </p:nvSpPr>
        <p:spPr bwMode="auto">
          <a:xfrm>
            <a:off x="25146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7" name="Object 36"/>
          <p:cNvGraphicFramePr>
            <a:graphicFrameLocks noChangeAspect="1"/>
          </p:cNvGraphicFramePr>
          <p:nvPr/>
        </p:nvGraphicFramePr>
        <p:xfrm>
          <a:off x="2514600" y="3505200"/>
          <a:ext cx="352425" cy="381000"/>
        </p:xfrm>
        <a:graphic>
          <a:graphicData uri="http://schemas.openxmlformats.org/presentationml/2006/ole">
            <p:oleObj spid="_x0000_s86027" name="Equation" r:id="rId12" imgW="152280" imgH="164880" progId="Equation.DSMT4">
              <p:embed/>
            </p:oleObj>
          </a:graphicData>
        </a:graphic>
      </p:graphicFrame>
      <p:sp>
        <p:nvSpPr>
          <p:cNvPr id="86090" name="Oval 37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8" name="Object 38"/>
          <p:cNvGraphicFramePr>
            <a:graphicFrameLocks noChangeAspect="1"/>
          </p:cNvGraphicFramePr>
          <p:nvPr/>
        </p:nvGraphicFramePr>
        <p:xfrm>
          <a:off x="2971800" y="3962400"/>
          <a:ext cx="382588" cy="381000"/>
        </p:xfrm>
        <a:graphic>
          <a:graphicData uri="http://schemas.openxmlformats.org/presentationml/2006/ole">
            <p:oleObj spid="_x0000_s86028" name="Equation" r:id="rId13" imgW="164880" imgH="164880" progId="Equation.DSMT4">
              <p:embed/>
            </p:oleObj>
          </a:graphicData>
        </a:graphic>
      </p:graphicFrame>
      <p:graphicFrame>
        <p:nvGraphicFramePr>
          <p:cNvPr id="86029" name="Object 39"/>
          <p:cNvGraphicFramePr>
            <a:graphicFrameLocks noChangeAspect="1"/>
          </p:cNvGraphicFramePr>
          <p:nvPr/>
        </p:nvGraphicFramePr>
        <p:xfrm>
          <a:off x="3276600" y="3505200"/>
          <a:ext cx="382588" cy="381000"/>
        </p:xfrm>
        <a:graphic>
          <a:graphicData uri="http://schemas.openxmlformats.org/presentationml/2006/ole">
            <p:oleObj spid="_x0000_s86029" name="Equation" r:id="rId14" imgW="164880" imgH="164880" progId="Equation.DSMT4">
              <p:embed/>
            </p:oleObj>
          </a:graphicData>
        </a:graphic>
      </p:graphicFrame>
      <p:sp>
        <p:nvSpPr>
          <p:cNvPr id="86091" name="Oval 40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92" name="Oval 41"/>
          <p:cNvSpPr>
            <a:spLocks noChangeArrowheads="1"/>
          </p:cNvSpPr>
          <p:nvPr/>
        </p:nvSpPr>
        <p:spPr bwMode="auto">
          <a:xfrm>
            <a:off x="29718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0" name="Object 42"/>
          <p:cNvGraphicFramePr>
            <a:graphicFrameLocks noChangeAspect="1"/>
          </p:cNvGraphicFramePr>
          <p:nvPr/>
        </p:nvGraphicFramePr>
        <p:xfrm>
          <a:off x="3733800" y="1676400"/>
          <a:ext cx="1173163" cy="420688"/>
        </p:xfrm>
        <a:graphic>
          <a:graphicData uri="http://schemas.openxmlformats.org/presentationml/2006/ole">
            <p:oleObj spid="_x0000_s86030" name="Equation" r:id="rId15" imgW="495000" imgH="177480" progId="Equation.DSMT4">
              <p:embed/>
            </p:oleObj>
          </a:graphicData>
        </a:graphic>
      </p:graphicFrame>
      <p:sp>
        <p:nvSpPr>
          <p:cNvPr id="86093" name="Line 43"/>
          <p:cNvSpPr>
            <a:spLocks noChangeShapeType="1"/>
          </p:cNvSpPr>
          <p:nvPr/>
        </p:nvSpPr>
        <p:spPr bwMode="auto">
          <a:xfrm>
            <a:off x="2362200" y="182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31" name="Object 44"/>
          <p:cNvGraphicFramePr>
            <a:graphicFrameLocks noChangeAspect="1"/>
          </p:cNvGraphicFramePr>
          <p:nvPr/>
        </p:nvGraphicFramePr>
        <p:xfrm>
          <a:off x="1600200" y="2743200"/>
          <a:ext cx="1143000" cy="420688"/>
        </p:xfrm>
        <a:graphic>
          <a:graphicData uri="http://schemas.openxmlformats.org/presentationml/2006/ole">
            <p:oleObj spid="_x0000_s86031" name="Equation" r:id="rId16" imgW="482400" imgH="177480" progId="Equation.DSMT4">
              <p:embed/>
            </p:oleObj>
          </a:graphicData>
        </a:graphic>
      </p:graphicFrame>
      <p:graphicFrame>
        <p:nvGraphicFramePr>
          <p:cNvPr id="86032" name="Object 45"/>
          <p:cNvGraphicFramePr>
            <a:graphicFrameLocks noChangeAspect="1"/>
          </p:cNvGraphicFramePr>
          <p:nvPr/>
        </p:nvGraphicFramePr>
        <p:xfrm>
          <a:off x="2514600" y="4495800"/>
          <a:ext cx="990600" cy="365125"/>
        </p:xfrm>
        <a:graphic>
          <a:graphicData uri="http://schemas.openxmlformats.org/presentationml/2006/ole">
            <p:oleObj spid="_x0000_s86032" name="Equation" r:id="rId17" imgW="482400" imgH="177480" progId="Equation.DSMT4">
              <p:embed/>
            </p:oleObj>
          </a:graphicData>
        </a:graphic>
      </p:graphicFrame>
      <p:sp>
        <p:nvSpPr>
          <p:cNvPr id="86094" name="Line 46"/>
          <p:cNvSpPr>
            <a:spLocks noChangeShapeType="1"/>
          </p:cNvSpPr>
          <p:nvPr/>
        </p:nvSpPr>
        <p:spPr bwMode="auto">
          <a:xfrm>
            <a:off x="990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5" name="Line 47"/>
          <p:cNvSpPr>
            <a:spLocks noChangeShapeType="1"/>
          </p:cNvSpPr>
          <p:nvPr/>
        </p:nvSpPr>
        <p:spPr bwMode="auto">
          <a:xfrm flipH="1">
            <a:off x="3048000" y="35814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6" name="Line 48"/>
          <p:cNvSpPr>
            <a:spLocks noChangeShapeType="1"/>
          </p:cNvSpPr>
          <p:nvPr/>
        </p:nvSpPr>
        <p:spPr bwMode="auto">
          <a:xfrm>
            <a:off x="28194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7" name="Oval 49"/>
          <p:cNvSpPr>
            <a:spLocks noChangeArrowheads="1"/>
          </p:cNvSpPr>
          <p:nvPr/>
        </p:nvSpPr>
        <p:spPr bwMode="auto">
          <a:xfrm>
            <a:off x="12954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3" name="Object 50"/>
          <p:cNvGraphicFramePr>
            <a:graphicFrameLocks noChangeAspect="1"/>
          </p:cNvGraphicFramePr>
          <p:nvPr/>
        </p:nvGraphicFramePr>
        <p:xfrm>
          <a:off x="1524000" y="5791200"/>
          <a:ext cx="352425" cy="381000"/>
        </p:xfrm>
        <a:graphic>
          <a:graphicData uri="http://schemas.openxmlformats.org/presentationml/2006/ole">
            <p:oleObj spid="_x0000_s86033" name="Equation" r:id="rId18" imgW="152280" imgH="164880" progId="Equation.DSMT4">
              <p:embed/>
            </p:oleObj>
          </a:graphicData>
        </a:graphic>
      </p:graphicFrame>
      <p:sp>
        <p:nvSpPr>
          <p:cNvPr id="86098" name="Oval 51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4" name="Object 52"/>
          <p:cNvGraphicFramePr>
            <a:graphicFrameLocks noChangeAspect="1"/>
          </p:cNvGraphicFramePr>
          <p:nvPr/>
        </p:nvGraphicFramePr>
        <p:xfrm>
          <a:off x="1600200" y="5410200"/>
          <a:ext cx="382588" cy="381000"/>
        </p:xfrm>
        <a:graphic>
          <a:graphicData uri="http://schemas.openxmlformats.org/presentationml/2006/ole">
            <p:oleObj spid="_x0000_s86034" name="Equation" r:id="rId19" imgW="164880" imgH="164880" progId="Equation.DSMT4">
              <p:embed/>
            </p:oleObj>
          </a:graphicData>
        </a:graphic>
      </p:graphicFrame>
      <p:graphicFrame>
        <p:nvGraphicFramePr>
          <p:cNvPr id="86035" name="Object 53"/>
          <p:cNvGraphicFramePr>
            <a:graphicFrameLocks noChangeAspect="1"/>
          </p:cNvGraphicFramePr>
          <p:nvPr/>
        </p:nvGraphicFramePr>
        <p:xfrm>
          <a:off x="1524000" y="6248400"/>
          <a:ext cx="382588" cy="381000"/>
        </p:xfrm>
        <a:graphic>
          <a:graphicData uri="http://schemas.openxmlformats.org/presentationml/2006/ole">
            <p:oleObj spid="_x0000_s86035" name="Equation" r:id="rId20" imgW="164880" imgH="164880" progId="Equation.DSMT4">
              <p:embed/>
            </p:oleObj>
          </a:graphicData>
        </a:graphic>
      </p:graphicFrame>
      <p:sp>
        <p:nvSpPr>
          <p:cNvPr id="86099" name="Oval 54"/>
          <p:cNvSpPr>
            <a:spLocks noChangeArrowheads="1"/>
          </p:cNvSpPr>
          <p:nvPr/>
        </p:nvSpPr>
        <p:spPr bwMode="auto">
          <a:xfrm>
            <a:off x="1905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0" name="Oval 55"/>
          <p:cNvSpPr>
            <a:spLocks noChangeArrowheads="1"/>
          </p:cNvSpPr>
          <p:nvPr/>
        </p:nvSpPr>
        <p:spPr bwMode="auto">
          <a:xfrm>
            <a:off x="19050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1" name="Line 56"/>
          <p:cNvSpPr>
            <a:spLocks noChangeShapeType="1"/>
          </p:cNvSpPr>
          <p:nvPr/>
        </p:nvSpPr>
        <p:spPr bwMode="auto">
          <a:xfrm>
            <a:off x="19812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02" name="Oval 57"/>
          <p:cNvSpPr>
            <a:spLocks noChangeArrowheads="1"/>
          </p:cNvSpPr>
          <p:nvPr/>
        </p:nvSpPr>
        <p:spPr bwMode="auto">
          <a:xfrm>
            <a:off x="3276600" y="5486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6" name="Object 58"/>
          <p:cNvGraphicFramePr>
            <a:graphicFrameLocks noChangeAspect="1"/>
          </p:cNvGraphicFramePr>
          <p:nvPr/>
        </p:nvGraphicFramePr>
        <p:xfrm>
          <a:off x="3581400" y="5867400"/>
          <a:ext cx="381000" cy="381000"/>
        </p:xfrm>
        <a:graphic>
          <a:graphicData uri="http://schemas.openxmlformats.org/presentationml/2006/ole">
            <p:oleObj spid="_x0000_s86036" name="Equation" r:id="rId21" imgW="164880" imgH="164880" progId="Equation.DSMT4">
              <p:embed/>
            </p:oleObj>
          </a:graphicData>
        </a:graphic>
      </p:graphicFrame>
      <p:sp>
        <p:nvSpPr>
          <p:cNvPr id="86103" name="Oval 59"/>
          <p:cNvSpPr>
            <a:spLocks noChangeArrowheads="1"/>
          </p:cNvSpPr>
          <p:nvPr/>
        </p:nvSpPr>
        <p:spPr bwMode="auto">
          <a:xfrm>
            <a:off x="38862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7" name="Object 60"/>
          <p:cNvGraphicFramePr>
            <a:graphicFrameLocks noChangeAspect="1"/>
          </p:cNvGraphicFramePr>
          <p:nvPr/>
        </p:nvGraphicFramePr>
        <p:xfrm>
          <a:off x="3609975" y="5562600"/>
          <a:ext cx="352425" cy="381000"/>
        </p:xfrm>
        <a:graphic>
          <a:graphicData uri="http://schemas.openxmlformats.org/presentationml/2006/ole">
            <p:oleObj spid="_x0000_s86037" name="Equation" r:id="rId22" imgW="152280" imgH="164880" progId="Equation.DSMT4">
              <p:embed/>
            </p:oleObj>
          </a:graphicData>
        </a:graphic>
      </p:graphicFrame>
      <p:graphicFrame>
        <p:nvGraphicFramePr>
          <p:cNvPr id="86038" name="Object 61"/>
          <p:cNvGraphicFramePr>
            <a:graphicFrameLocks noChangeAspect="1"/>
          </p:cNvGraphicFramePr>
          <p:nvPr/>
        </p:nvGraphicFramePr>
        <p:xfrm>
          <a:off x="3581400" y="6172200"/>
          <a:ext cx="382588" cy="381000"/>
        </p:xfrm>
        <a:graphic>
          <a:graphicData uri="http://schemas.openxmlformats.org/presentationml/2006/ole">
            <p:oleObj spid="_x0000_s86038" name="Equation" r:id="rId23" imgW="164880" imgH="164880" progId="Equation.DSMT4">
              <p:embed/>
            </p:oleObj>
          </a:graphicData>
        </a:graphic>
      </p:graphicFrame>
      <p:sp>
        <p:nvSpPr>
          <p:cNvPr id="86104" name="Oval 6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5" name="Oval 63"/>
          <p:cNvSpPr>
            <a:spLocks noChangeArrowheads="1"/>
          </p:cNvSpPr>
          <p:nvPr/>
        </p:nvSpPr>
        <p:spPr bwMode="auto">
          <a:xfrm>
            <a:off x="38862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6" name="Line 64"/>
          <p:cNvSpPr>
            <a:spLocks noChangeShapeType="1"/>
          </p:cNvSpPr>
          <p:nvPr/>
        </p:nvSpPr>
        <p:spPr bwMode="auto">
          <a:xfrm>
            <a:off x="3962400" y="5715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07" name="Oval 65"/>
          <p:cNvSpPr>
            <a:spLocks noChangeArrowheads="1"/>
          </p:cNvSpPr>
          <p:nvPr/>
        </p:nvSpPr>
        <p:spPr bwMode="auto">
          <a:xfrm>
            <a:off x="4876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9" name="Object 66"/>
          <p:cNvGraphicFramePr>
            <a:graphicFrameLocks noChangeAspect="1"/>
          </p:cNvGraphicFramePr>
          <p:nvPr/>
        </p:nvGraphicFramePr>
        <p:xfrm>
          <a:off x="5181600" y="3429000"/>
          <a:ext cx="381000" cy="381000"/>
        </p:xfrm>
        <a:graphic>
          <a:graphicData uri="http://schemas.openxmlformats.org/presentationml/2006/ole">
            <p:oleObj spid="_x0000_s86039" name="Equation" r:id="rId24" imgW="164880" imgH="164880" progId="Equation.DSMT4">
              <p:embed/>
            </p:oleObj>
          </a:graphicData>
        </a:graphic>
      </p:graphicFrame>
      <p:sp>
        <p:nvSpPr>
          <p:cNvPr id="86108" name="Oval 67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0" name="Object 68"/>
          <p:cNvGraphicFramePr>
            <a:graphicFrameLocks noChangeAspect="1"/>
          </p:cNvGraphicFramePr>
          <p:nvPr/>
        </p:nvGraphicFramePr>
        <p:xfrm>
          <a:off x="5181600" y="4038600"/>
          <a:ext cx="352425" cy="381000"/>
        </p:xfrm>
        <a:graphic>
          <a:graphicData uri="http://schemas.openxmlformats.org/presentationml/2006/ole">
            <p:oleObj spid="_x0000_s86040" name="Equation" r:id="rId25" imgW="152280" imgH="164880" progId="Equation.DSMT4">
              <p:embed/>
            </p:oleObj>
          </a:graphicData>
        </a:graphic>
      </p:graphicFrame>
      <p:graphicFrame>
        <p:nvGraphicFramePr>
          <p:cNvPr id="86041" name="Object 69"/>
          <p:cNvGraphicFramePr>
            <a:graphicFrameLocks noChangeAspect="1"/>
          </p:cNvGraphicFramePr>
          <p:nvPr/>
        </p:nvGraphicFramePr>
        <p:xfrm>
          <a:off x="5181600" y="3733800"/>
          <a:ext cx="382588" cy="381000"/>
        </p:xfrm>
        <a:graphic>
          <a:graphicData uri="http://schemas.openxmlformats.org/presentationml/2006/ole">
            <p:oleObj spid="_x0000_s86041" name="Equation" r:id="rId26" imgW="164880" imgH="164880" progId="Equation.DSMT4">
              <p:embed/>
            </p:oleObj>
          </a:graphicData>
        </a:graphic>
      </p:graphicFrame>
      <p:sp>
        <p:nvSpPr>
          <p:cNvPr id="86109" name="Oval 70"/>
          <p:cNvSpPr>
            <a:spLocks noChangeArrowheads="1"/>
          </p:cNvSpPr>
          <p:nvPr/>
        </p:nvSpPr>
        <p:spPr bwMode="auto">
          <a:xfrm>
            <a:off x="548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0" name="Oval 71"/>
          <p:cNvSpPr>
            <a:spLocks noChangeArrowheads="1"/>
          </p:cNvSpPr>
          <p:nvPr/>
        </p:nvSpPr>
        <p:spPr bwMode="auto">
          <a:xfrm>
            <a:off x="5486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1" name="Line 72"/>
          <p:cNvSpPr>
            <a:spLocks noChangeShapeType="1"/>
          </p:cNvSpPr>
          <p:nvPr/>
        </p:nvSpPr>
        <p:spPr bwMode="auto">
          <a:xfrm>
            <a:off x="55626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42" name="Object 73"/>
          <p:cNvGraphicFramePr>
            <a:graphicFrameLocks noChangeAspect="1"/>
          </p:cNvGraphicFramePr>
          <p:nvPr/>
        </p:nvGraphicFramePr>
        <p:xfrm>
          <a:off x="5943600" y="2895600"/>
          <a:ext cx="1143000" cy="420688"/>
        </p:xfrm>
        <a:graphic>
          <a:graphicData uri="http://schemas.openxmlformats.org/presentationml/2006/ole">
            <p:oleObj spid="_x0000_s86042" name="Equation" r:id="rId27" imgW="482400" imgH="177480" progId="Equation.DSMT4">
              <p:embed/>
            </p:oleObj>
          </a:graphicData>
        </a:graphic>
      </p:graphicFrame>
      <p:sp>
        <p:nvSpPr>
          <p:cNvPr id="86112" name="Oval 74"/>
          <p:cNvSpPr>
            <a:spLocks noChangeArrowheads="1"/>
          </p:cNvSpPr>
          <p:nvPr/>
        </p:nvSpPr>
        <p:spPr bwMode="auto">
          <a:xfrm>
            <a:off x="61722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43" name="Object 75"/>
          <p:cNvGraphicFramePr>
            <a:graphicFrameLocks noChangeAspect="1"/>
          </p:cNvGraphicFramePr>
          <p:nvPr/>
        </p:nvGraphicFramePr>
        <p:xfrm>
          <a:off x="6477000" y="5791200"/>
          <a:ext cx="352425" cy="381000"/>
        </p:xfrm>
        <a:graphic>
          <a:graphicData uri="http://schemas.openxmlformats.org/presentationml/2006/ole">
            <p:oleObj spid="_x0000_s86043" name="Equation" r:id="rId28" imgW="152280" imgH="164880" progId="Equation.DSMT4">
              <p:embed/>
            </p:oleObj>
          </a:graphicData>
        </a:graphic>
      </p:graphicFrame>
      <p:sp>
        <p:nvSpPr>
          <p:cNvPr id="86113" name="Oval 76"/>
          <p:cNvSpPr>
            <a:spLocks noChangeArrowheads="1"/>
          </p:cNvSpPr>
          <p:nvPr/>
        </p:nvSpPr>
        <p:spPr bwMode="auto">
          <a:xfrm>
            <a:off x="67818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4" name="Object 77"/>
          <p:cNvGraphicFramePr>
            <a:graphicFrameLocks noChangeAspect="1"/>
          </p:cNvGraphicFramePr>
          <p:nvPr/>
        </p:nvGraphicFramePr>
        <p:xfrm>
          <a:off x="6400800" y="6096000"/>
          <a:ext cx="382588" cy="381000"/>
        </p:xfrm>
        <a:graphic>
          <a:graphicData uri="http://schemas.openxmlformats.org/presentationml/2006/ole">
            <p:oleObj spid="_x0000_s86044" name="Equation" r:id="rId29" imgW="164880" imgH="164880" progId="Equation.DSMT4">
              <p:embed/>
            </p:oleObj>
          </a:graphicData>
        </a:graphic>
      </p:graphicFrame>
      <p:graphicFrame>
        <p:nvGraphicFramePr>
          <p:cNvPr id="86045" name="Object 78"/>
          <p:cNvGraphicFramePr>
            <a:graphicFrameLocks noChangeAspect="1"/>
          </p:cNvGraphicFramePr>
          <p:nvPr/>
        </p:nvGraphicFramePr>
        <p:xfrm>
          <a:off x="6477000" y="5410200"/>
          <a:ext cx="382588" cy="381000"/>
        </p:xfrm>
        <a:graphic>
          <a:graphicData uri="http://schemas.openxmlformats.org/presentationml/2006/ole">
            <p:oleObj spid="_x0000_s86045" name="Equation" r:id="rId30" imgW="164880" imgH="164880" progId="Equation.DSMT4">
              <p:embed/>
            </p:oleObj>
          </a:graphicData>
        </a:graphic>
      </p:graphicFrame>
      <p:sp>
        <p:nvSpPr>
          <p:cNvPr id="86114" name="Oval 79"/>
          <p:cNvSpPr>
            <a:spLocks noChangeArrowheads="1"/>
          </p:cNvSpPr>
          <p:nvPr/>
        </p:nvSpPr>
        <p:spPr bwMode="auto">
          <a:xfrm>
            <a:off x="67818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5" name="Oval 80"/>
          <p:cNvSpPr>
            <a:spLocks noChangeArrowheads="1"/>
          </p:cNvSpPr>
          <p:nvPr/>
        </p:nvSpPr>
        <p:spPr bwMode="auto">
          <a:xfrm>
            <a:off x="67818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6" name="Line 81"/>
          <p:cNvSpPr>
            <a:spLocks noChangeShapeType="1"/>
          </p:cNvSpPr>
          <p:nvPr/>
        </p:nvSpPr>
        <p:spPr bwMode="auto">
          <a:xfrm>
            <a:off x="68580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17" name="Oval 82"/>
          <p:cNvSpPr>
            <a:spLocks noChangeArrowheads="1"/>
          </p:cNvSpPr>
          <p:nvPr/>
        </p:nvSpPr>
        <p:spPr bwMode="auto">
          <a:xfrm>
            <a:off x="7848600" y="53340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46" name="Object 83"/>
          <p:cNvGraphicFramePr>
            <a:graphicFrameLocks noChangeAspect="1"/>
          </p:cNvGraphicFramePr>
          <p:nvPr/>
        </p:nvGraphicFramePr>
        <p:xfrm>
          <a:off x="8153400" y="6096000"/>
          <a:ext cx="381000" cy="381000"/>
        </p:xfrm>
        <a:graphic>
          <a:graphicData uri="http://schemas.openxmlformats.org/presentationml/2006/ole">
            <p:oleObj spid="_x0000_s86046" name="Equation" r:id="rId31" imgW="164880" imgH="164880" progId="Equation.DSMT4">
              <p:embed/>
            </p:oleObj>
          </a:graphicData>
        </a:graphic>
      </p:graphicFrame>
      <p:sp>
        <p:nvSpPr>
          <p:cNvPr id="86118" name="Oval 84"/>
          <p:cNvSpPr>
            <a:spLocks noChangeArrowheads="1"/>
          </p:cNvSpPr>
          <p:nvPr/>
        </p:nvSpPr>
        <p:spPr bwMode="auto">
          <a:xfrm>
            <a:off x="8458200" y="617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7" name="Object 85"/>
          <p:cNvGraphicFramePr>
            <a:graphicFrameLocks noChangeAspect="1"/>
          </p:cNvGraphicFramePr>
          <p:nvPr/>
        </p:nvGraphicFramePr>
        <p:xfrm>
          <a:off x="8153400" y="5410200"/>
          <a:ext cx="352425" cy="381000"/>
        </p:xfrm>
        <a:graphic>
          <a:graphicData uri="http://schemas.openxmlformats.org/presentationml/2006/ole">
            <p:oleObj spid="_x0000_s86047" name="Equation" r:id="rId32" imgW="152280" imgH="164880" progId="Equation.DSMT4">
              <p:embed/>
            </p:oleObj>
          </a:graphicData>
        </a:graphic>
      </p:graphicFrame>
      <p:graphicFrame>
        <p:nvGraphicFramePr>
          <p:cNvPr id="86048" name="Object 86"/>
          <p:cNvGraphicFramePr>
            <a:graphicFrameLocks noChangeAspect="1"/>
          </p:cNvGraphicFramePr>
          <p:nvPr/>
        </p:nvGraphicFramePr>
        <p:xfrm>
          <a:off x="8151813" y="5715000"/>
          <a:ext cx="382587" cy="381000"/>
        </p:xfrm>
        <a:graphic>
          <a:graphicData uri="http://schemas.openxmlformats.org/presentationml/2006/ole">
            <p:oleObj spid="_x0000_s86048" name="Equation" r:id="rId33" imgW="164880" imgH="164880" progId="Equation.DSMT4">
              <p:embed/>
            </p:oleObj>
          </a:graphicData>
        </a:graphic>
      </p:graphicFrame>
      <p:sp>
        <p:nvSpPr>
          <p:cNvPr id="86119" name="Oval 87"/>
          <p:cNvSpPr>
            <a:spLocks noChangeArrowheads="1"/>
          </p:cNvSpPr>
          <p:nvPr/>
        </p:nvSpPr>
        <p:spPr bwMode="auto">
          <a:xfrm>
            <a:off x="8458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20" name="Oval 88"/>
          <p:cNvSpPr>
            <a:spLocks noChangeArrowheads="1"/>
          </p:cNvSpPr>
          <p:nvPr/>
        </p:nvSpPr>
        <p:spPr bwMode="auto">
          <a:xfrm>
            <a:off x="8458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21" name="Line 89"/>
          <p:cNvSpPr>
            <a:spLocks noChangeShapeType="1"/>
          </p:cNvSpPr>
          <p:nvPr/>
        </p:nvSpPr>
        <p:spPr bwMode="auto">
          <a:xfrm>
            <a:off x="8534400" y="5562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49" name="Object 90"/>
          <p:cNvGraphicFramePr>
            <a:graphicFrameLocks noChangeAspect="1"/>
          </p:cNvGraphicFramePr>
          <p:nvPr/>
        </p:nvGraphicFramePr>
        <p:xfrm>
          <a:off x="7086600" y="4876800"/>
          <a:ext cx="1143000" cy="420688"/>
        </p:xfrm>
        <a:graphic>
          <a:graphicData uri="http://schemas.openxmlformats.org/presentationml/2006/ole">
            <p:oleObj spid="_x0000_s86049" name="Equation" r:id="rId34" imgW="482400" imgH="177480" progId="Equation.DSMT4">
              <p:embed/>
            </p:oleObj>
          </a:graphicData>
        </a:graphic>
      </p:graphicFrame>
      <p:sp>
        <p:nvSpPr>
          <p:cNvPr id="86122" name="Text Box 91"/>
          <p:cNvSpPr txBox="1">
            <a:spLocks noChangeArrowheads="1"/>
          </p:cNvSpPr>
          <p:nvPr/>
        </p:nvSpPr>
        <p:spPr bwMode="auto">
          <a:xfrm>
            <a:off x="2574925" y="10318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3" name="Text Box 92"/>
          <p:cNvSpPr txBox="1">
            <a:spLocks noChangeArrowheads="1"/>
          </p:cNvSpPr>
          <p:nvPr/>
        </p:nvSpPr>
        <p:spPr bwMode="auto">
          <a:xfrm>
            <a:off x="5257800" y="10668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4" name="Text Box 93"/>
          <p:cNvSpPr txBox="1">
            <a:spLocks noChangeArrowheads="1"/>
          </p:cNvSpPr>
          <p:nvPr/>
        </p:nvSpPr>
        <p:spPr bwMode="auto">
          <a:xfrm>
            <a:off x="533400" y="2514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5" name="Text Box 94"/>
          <p:cNvSpPr txBox="1">
            <a:spLocks noChangeArrowheads="1"/>
          </p:cNvSpPr>
          <p:nvPr/>
        </p:nvSpPr>
        <p:spPr bwMode="auto">
          <a:xfrm>
            <a:off x="2895600" y="25146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6" name="Text Box 95"/>
          <p:cNvSpPr txBox="1">
            <a:spLocks noChangeArrowheads="1"/>
          </p:cNvSpPr>
          <p:nvPr/>
        </p:nvSpPr>
        <p:spPr bwMode="auto">
          <a:xfrm>
            <a:off x="1676400" y="4572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7" name="Text Box 96"/>
          <p:cNvSpPr txBox="1">
            <a:spLocks noChangeArrowheads="1"/>
          </p:cNvSpPr>
          <p:nvPr/>
        </p:nvSpPr>
        <p:spPr bwMode="auto">
          <a:xfrm>
            <a:off x="3657600" y="42672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8" name="Text Box 97"/>
          <p:cNvSpPr txBox="1">
            <a:spLocks noChangeArrowheads="1"/>
          </p:cNvSpPr>
          <p:nvPr/>
        </p:nvSpPr>
        <p:spPr bwMode="auto">
          <a:xfrm>
            <a:off x="5029200" y="2667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9" name="Text Box 98"/>
          <p:cNvSpPr txBox="1">
            <a:spLocks noChangeArrowheads="1"/>
          </p:cNvSpPr>
          <p:nvPr/>
        </p:nvSpPr>
        <p:spPr bwMode="auto">
          <a:xfrm>
            <a:off x="7086600" y="2438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30" name="Text Box 99"/>
          <p:cNvSpPr txBox="1">
            <a:spLocks noChangeArrowheads="1"/>
          </p:cNvSpPr>
          <p:nvPr/>
        </p:nvSpPr>
        <p:spPr bwMode="auto">
          <a:xfrm>
            <a:off x="6248400" y="4800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31" name="Text Box 100"/>
          <p:cNvSpPr txBox="1">
            <a:spLocks noChangeArrowheads="1"/>
          </p:cNvSpPr>
          <p:nvPr/>
        </p:nvSpPr>
        <p:spPr bwMode="auto">
          <a:xfrm>
            <a:off x="8153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32" name="AutoShape 101"/>
          <p:cNvSpPr>
            <a:spLocks noChangeArrowheads="1"/>
          </p:cNvSpPr>
          <p:nvPr/>
        </p:nvSpPr>
        <p:spPr bwMode="auto">
          <a:xfrm>
            <a:off x="609600" y="533400"/>
            <a:ext cx="228600" cy="533400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6133" name="Text Box 102"/>
          <p:cNvSpPr txBox="1">
            <a:spLocks noChangeArrowheads="1"/>
          </p:cNvSpPr>
          <p:nvPr/>
        </p:nvSpPr>
        <p:spPr bwMode="auto">
          <a:xfrm>
            <a:off x="441325" y="96838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大</a:t>
            </a:r>
          </a:p>
        </p:txBody>
      </p:sp>
      <p:sp>
        <p:nvSpPr>
          <p:cNvPr id="86134" name="Text Box 103"/>
          <p:cNvSpPr txBox="1">
            <a:spLocks noChangeArrowheads="1"/>
          </p:cNvSpPr>
          <p:nvPr/>
        </p:nvSpPr>
        <p:spPr bwMode="auto">
          <a:xfrm>
            <a:off x="457200" y="1066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小</a:t>
            </a:r>
          </a:p>
        </p:txBody>
      </p:sp>
      <p:sp>
        <p:nvSpPr>
          <p:cNvPr id="86135" name="Oval 104"/>
          <p:cNvSpPr>
            <a:spLocks noChangeArrowheads="1"/>
          </p:cNvSpPr>
          <p:nvPr/>
        </p:nvSpPr>
        <p:spPr bwMode="auto">
          <a:xfrm>
            <a:off x="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0" name="Object 105"/>
          <p:cNvGraphicFramePr>
            <a:graphicFrameLocks noChangeAspect="1"/>
          </p:cNvGraphicFramePr>
          <p:nvPr/>
        </p:nvGraphicFramePr>
        <p:xfrm>
          <a:off x="257175" y="6172200"/>
          <a:ext cx="352425" cy="381000"/>
        </p:xfrm>
        <a:graphic>
          <a:graphicData uri="http://schemas.openxmlformats.org/presentationml/2006/ole">
            <p:oleObj spid="_x0000_s86050" name="Equation" r:id="rId35" imgW="152280" imgH="164880" progId="Equation.DSMT4">
              <p:embed/>
            </p:oleObj>
          </a:graphicData>
        </a:graphic>
      </p:graphicFrame>
      <p:sp>
        <p:nvSpPr>
          <p:cNvPr id="86136" name="Oval 106"/>
          <p:cNvSpPr>
            <a:spLocks noChangeArrowheads="1"/>
          </p:cNvSpPr>
          <p:nvPr/>
        </p:nvSpPr>
        <p:spPr bwMode="auto">
          <a:xfrm>
            <a:off x="6096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1" name="Object 107"/>
          <p:cNvGraphicFramePr>
            <a:graphicFrameLocks noChangeAspect="1"/>
          </p:cNvGraphicFramePr>
          <p:nvPr/>
        </p:nvGraphicFramePr>
        <p:xfrm>
          <a:off x="227013" y="5867400"/>
          <a:ext cx="382587" cy="381000"/>
        </p:xfrm>
        <a:graphic>
          <a:graphicData uri="http://schemas.openxmlformats.org/presentationml/2006/ole">
            <p:oleObj spid="_x0000_s86051" name="Equation" r:id="rId36" imgW="164880" imgH="164880" progId="Equation.DSMT4">
              <p:embed/>
            </p:oleObj>
          </a:graphicData>
        </a:graphic>
      </p:graphicFrame>
      <p:graphicFrame>
        <p:nvGraphicFramePr>
          <p:cNvPr id="86052" name="Object 108"/>
          <p:cNvGraphicFramePr>
            <a:graphicFrameLocks noChangeAspect="1"/>
          </p:cNvGraphicFramePr>
          <p:nvPr/>
        </p:nvGraphicFramePr>
        <p:xfrm>
          <a:off x="227013" y="5486400"/>
          <a:ext cx="382587" cy="381000"/>
        </p:xfrm>
        <a:graphic>
          <a:graphicData uri="http://schemas.openxmlformats.org/presentationml/2006/ole">
            <p:oleObj spid="_x0000_s86052" name="Equation" r:id="rId37" imgW="164880" imgH="164880" progId="Equation.DSMT4">
              <p:embed/>
            </p:oleObj>
          </a:graphicData>
        </a:graphic>
      </p:graphicFrame>
      <p:sp>
        <p:nvSpPr>
          <p:cNvPr id="86137" name="Oval 109"/>
          <p:cNvSpPr>
            <a:spLocks noChangeArrowheads="1"/>
          </p:cNvSpPr>
          <p:nvPr/>
        </p:nvSpPr>
        <p:spPr bwMode="auto">
          <a:xfrm>
            <a:off x="6096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38" name="Oval 110"/>
          <p:cNvSpPr>
            <a:spLocks noChangeArrowheads="1"/>
          </p:cNvSpPr>
          <p:nvPr/>
        </p:nvSpPr>
        <p:spPr bwMode="auto">
          <a:xfrm>
            <a:off x="609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39" name="Line 111"/>
          <p:cNvSpPr>
            <a:spLocks noChangeShapeType="1"/>
          </p:cNvSpPr>
          <p:nvPr/>
        </p:nvSpPr>
        <p:spPr bwMode="auto">
          <a:xfrm>
            <a:off x="6858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40" name="Text Box 112"/>
          <p:cNvSpPr txBox="1">
            <a:spLocks noChangeArrowheads="1"/>
          </p:cNvSpPr>
          <p:nvPr/>
        </p:nvSpPr>
        <p:spPr bwMode="auto">
          <a:xfrm>
            <a:off x="0" y="46482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graphicFrame>
        <p:nvGraphicFramePr>
          <p:cNvPr id="86053" name="Object 113"/>
          <p:cNvGraphicFramePr>
            <a:graphicFrameLocks noChangeAspect="1"/>
          </p:cNvGraphicFramePr>
          <p:nvPr/>
        </p:nvGraphicFramePr>
        <p:xfrm>
          <a:off x="823913" y="4267200"/>
          <a:ext cx="1173162" cy="420688"/>
        </p:xfrm>
        <a:graphic>
          <a:graphicData uri="http://schemas.openxmlformats.org/presentationml/2006/ole">
            <p:oleObj spid="_x0000_s86053" name="Equation" r:id="rId38" imgW="495000" imgH="177480" progId="Equation.DSMT4">
              <p:embed/>
            </p:oleObj>
          </a:graphicData>
        </a:graphic>
      </p:graphicFrame>
      <p:sp>
        <p:nvSpPr>
          <p:cNvPr id="86141" name="Oval 114"/>
          <p:cNvSpPr>
            <a:spLocks noChangeArrowheads="1"/>
          </p:cNvSpPr>
          <p:nvPr/>
        </p:nvSpPr>
        <p:spPr bwMode="auto">
          <a:xfrm>
            <a:off x="5945188" y="160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4" name="Object 115"/>
          <p:cNvGraphicFramePr>
            <a:graphicFrameLocks noChangeAspect="1"/>
          </p:cNvGraphicFramePr>
          <p:nvPr/>
        </p:nvGraphicFramePr>
        <p:xfrm>
          <a:off x="6021388" y="2209800"/>
          <a:ext cx="352425" cy="381000"/>
        </p:xfrm>
        <a:graphic>
          <a:graphicData uri="http://schemas.openxmlformats.org/presentationml/2006/ole">
            <p:oleObj spid="_x0000_s86054" name="Equation" r:id="rId39" imgW="152280" imgH="164880" progId="Equation.DSMT4">
              <p:embed/>
            </p:oleObj>
          </a:graphicData>
        </a:graphic>
      </p:graphicFrame>
      <p:sp>
        <p:nvSpPr>
          <p:cNvPr id="86142" name="Oval 116"/>
          <p:cNvSpPr>
            <a:spLocks noChangeArrowheads="1"/>
          </p:cNvSpPr>
          <p:nvPr/>
        </p:nvSpPr>
        <p:spPr bwMode="auto">
          <a:xfrm>
            <a:off x="6478588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5" name="Object 117"/>
          <p:cNvGraphicFramePr>
            <a:graphicFrameLocks noChangeAspect="1"/>
          </p:cNvGraphicFramePr>
          <p:nvPr/>
        </p:nvGraphicFramePr>
        <p:xfrm>
          <a:off x="6629400" y="1752600"/>
          <a:ext cx="382588" cy="381000"/>
        </p:xfrm>
        <a:graphic>
          <a:graphicData uri="http://schemas.openxmlformats.org/presentationml/2006/ole">
            <p:oleObj spid="_x0000_s86055" name="Equation" r:id="rId40" imgW="164880" imgH="164880" progId="Equation.DSMT4">
              <p:embed/>
            </p:oleObj>
          </a:graphicData>
        </a:graphic>
      </p:graphicFrame>
      <p:graphicFrame>
        <p:nvGraphicFramePr>
          <p:cNvPr id="86056" name="Object 118"/>
          <p:cNvGraphicFramePr>
            <a:graphicFrameLocks noChangeAspect="1"/>
          </p:cNvGraphicFramePr>
          <p:nvPr/>
        </p:nvGraphicFramePr>
        <p:xfrm>
          <a:off x="6629400" y="2286000"/>
          <a:ext cx="382588" cy="381000"/>
        </p:xfrm>
        <a:graphic>
          <a:graphicData uri="http://schemas.openxmlformats.org/presentationml/2006/ole">
            <p:oleObj spid="_x0000_s86056" name="Equation" r:id="rId41" imgW="164880" imgH="164880" progId="Equation.DSMT4">
              <p:embed/>
            </p:oleObj>
          </a:graphicData>
        </a:graphic>
      </p:graphicFrame>
      <p:sp>
        <p:nvSpPr>
          <p:cNvPr id="86143" name="Oval 119"/>
          <p:cNvSpPr>
            <a:spLocks noChangeArrowheads="1"/>
          </p:cNvSpPr>
          <p:nvPr/>
        </p:nvSpPr>
        <p:spPr bwMode="auto">
          <a:xfrm>
            <a:off x="6097588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44" name="Oval 120"/>
          <p:cNvSpPr>
            <a:spLocks noChangeArrowheads="1"/>
          </p:cNvSpPr>
          <p:nvPr/>
        </p:nvSpPr>
        <p:spPr bwMode="auto">
          <a:xfrm>
            <a:off x="6478588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45" name="Line 121"/>
          <p:cNvSpPr>
            <a:spLocks noChangeShapeType="1"/>
          </p:cNvSpPr>
          <p:nvPr/>
        </p:nvSpPr>
        <p:spPr bwMode="auto">
          <a:xfrm>
            <a:off x="6554788" y="1981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57" name="Object 122"/>
          <p:cNvGraphicFramePr>
            <a:graphicFrameLocks noChangeAspect="1"/>
          </p:cNvGraphicFramePr>
          <p:nvPr/>
        </p:nvGraphicFramePr>
        <p:xfrm>
          <a:off x="5319713" y="4456113"/>
          <a:ext cx="1173162" cy="420687"/>
        </p:xfrm>
        <a:graphic>
          <a:graphicData uri="http://schemas.openxmlformats.org/presentationml/2006/ole">
            <p:oleObj spid="_x0000_s86057" name="Equation" r:id="rId42" imgW="495000" imgH="177480" progId="Equation.DSMT4">
              <p:embed/>
            </p:oleObj>
          </a:graphicData>
        </a:graphic>
      </p:graphicFrame>
      <p:sp>
        <p:nvSpPr>
          <p:cNvPr id="86146" name="Line 123"/>
          <p:cNvSpPr>
            <a:spLocks noChangeShapeType="1"/>
          </p:cNvSpPr>
          <p:nvPr/>
        </p:nvSpPr>
        <p:spPr bwMode="auto">
          <a:xfrm flipV="1">
            <a:off x="5181600" y="4419600"/>
            <a:ext cx="76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47" name="Oval 124"/>
          <p:cNvSpPr>
            <a:spLocks noChangeArrowheads="1"/>
          </p:cNvSpPr>
          <p:nvPr/>
        </p:nvSpPr>
        <p:spPr bwMode="auto">
          <a:xfrm>
            <a:off x="48006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8" name="Object 125"/>
          <p:cNvGraphicFramePr>
            <a:graphicFrameLocks noChangeAspect="1"/>
          </p:cNvGraphicFramePr>
          <p:nvPr/>
        </p:nvGraphicFramePr>
        <p:xfrm>
          <a:off x="5105400" y="5410200"/>
          <a:ext cx="381000" cy="381000"/>
        </p:xfrm>
        <a:graphic>
          <a:graphicData uri="http://schemas.openxmlformats.org/presentationml/2006/ole">
            <p:oleObj spid="_x0000_s86058" name="Equation" r:id="rId43" imgW="164880" imgH="164880" progId="Equation.DSMT4">
              <p:embed/>
            </p:oleObj>
          </a:graphicData>
        </a:graphic>
      </p:graphicFrame>
      <p:sp>
        <p:nvSpPr>
          <p:cNvPr id="86148" name="Oval 126"/>
          <p:cNvSpPr>
            <a:spLocks noChangeArrowheads="1"/>
          </p:cNvSpPr>
          <p:nvPr/>
        </p:nvSpPr>
        <p:spPr bwMode="auto">
          <a:xfrm>
            <a:off x="54102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9" name="Object 127"/>
          <p:cNvGraphicFramePr>
            <a:graphicFrameLocks noChangeAspect="1"/>
          </p:cNvGraphicFramePr>
          <p:nvPr/>
        </p:nvGraphicFramePr>
        <p:xfrm>
          <a:off x="5105400" y="6172200"/>
          <a:ext cx="352425" cy="381000"/>
        </p:xfrm>
        <a:graphic>
          <a:graphicData uri="http://schemas.openxmlformats.org/presentationml/2006/ole">
            <p:oleObj spid="_x0000_s86059" name="Equation" r:id="rId44" imgW="152280" imgH="164880" progId="Equation.DSMT4">
              <p:embed/>
            </p:oleObj>
          </a:graphicData>
        </a:graphic>
      </p:graphicFrame>
      <p:graphicFrame>
        <p:nvGraphicFramePr>
          <p:cNvPr id="86060" name="Object 128"/>
          <p:cNvGraphicFramePr>
            <a:graphicFrameLocks noChangeAspect="1"/>
          </p:cNvGraphicFramePr>
          <p:nvPr/>
        </p:nvGraphicFramePr>
        <p:xfrm>
          <a:off x="5105400" y="5791200"/>
          <a:ext cx="382588" cy="381000"/>
        </p:xfrm>
        <a:graphic>
          <a:graphicData uri="http://schemas.openxmlformats.org/presentationml/2006/ole">
            <p:oleObj spid="_x0000_s86060" name="Equation" r:id="rId45" imgW="164880" imgH="164880" progId="Equation.DSMT4">
              <p:embed/>
            </p:oleObj>
          </a:graphicData>
        </a:graphic>
      </p:graphicFrame>
      <p:sp>
        <p:nvSpPr>
          <p:cNvPr id="86149" name="Oval 129"/>
          <p:cNvSpPr>
            <a:spLocks noChangeArrowheads="1"/>
          </p:cNvSpPr>
          <p:nvPr/>
        </p:nvSpPr>
        <p:spPr bwMode="auto">
          <a:xfrm>
            <a:off x="54102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0" name="Oval 130"/>
          <p:cNvSpPr>
            <a:spLocks noChangeArrowheads="1"/>
          </p:cNvSpPr>
          <p:nvPr/>
        </p:nvSpPr>
        <p:spPr bwMode="auto">
          <a:xfrm>
            <a:off x="54102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1" name="Line 131"/>
          <p:cNvSpPr>
            <a:spLocks noChangeShapeType="1"/>
          </p:cNvSpPr>
          <p:nvPr/>
        </p:nvSpPr>
        <p:spPr bwMode="auto">
          <a:xfrm>
            <a:off x="54864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52" name="Text Box 132"/>
          <p:cNvSpPr txBox="1">
            <a:spLocks noChangeArrowheads="1"/>
          </p:cNvSpPr>
          <p:nvPr/>
        </p:nvSpPr>
        <p:spPr bwMode="auto">
          <a:xfrm>
            <a:off x="4495800" y="4800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53" name="Oval 133"/>
          <p:cNvSpPr>
            <a:spLocks noChangeArrowheads="1"/>
          </p:cNvSpPr>
          <p:nvPr/>
        </p:nvSpPr>
        <p:spPr bwMode="auto">
          <a:xfrm>
            <a:off x="7162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61" name="Object 134"/>
          <p:cNvGraphicFramePr>
            <a:graphicFrameLocks noChangeAspect="1"/>
          </p:cNvGraphicFramePr>
          <p:nvPr/>
        </p:nvGraphicFramePr>
        <p:xfrm>
          <a:off x="7162800" y="3657600"/>
          <a:ext cx="352425" cy="381000"/>
        </p:xfrm>
        <a:graphic>
          <a:graphicData uri="http://schemas.openxmlformats.org/presentationml/2006/ole">
            <p:oleObj spid="_x0000_s86061" name="Equation" r:id="rId46" imgW="152280" imgH="164880" progId="Equation.DSMT4">
              <p:embed/>
            </p:oleObj>
          </a:graphicData>
        </a:graphic>
      </p:graphicFrame>
      <p:sp>
        <p:nvSpPr>
          <p:cNvPr id="86154" name="Oval 135"/>
          <p:cNvSpPr>
            <a:spLocks noChangeArrowheads="1"/>
          </p:cNvSpPr>
          <p:nvPr/>
        </p:nvSpPr>
        <p:spPr bwMode="auto">
          <a:xfrm>
            <a:off x="73914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62" name="Object 136"/>
          <p:cNvGraphicFramePr>
            <a:graphicFrameLocks noChangeAspect="1"/>
          </p:cNvGraphicFramePr>
          <p:nvPr/>
        </p:nvGraphicFramePr>
        <p:xfrm>
          <a:off x="7924800" y="3657600"/>
          <a:ext cx="382588" cy="381000"/>
        </p:xfrm>
        <a:graphic>
          <a:graphicData uri="http://schemas.openxmlformats.org/presentationml/2006/ole">
            <p:oleObj spid="_x0000_s86062" name="Equation" r:id="rId47" imgW="164880" imgH="164880" progId="Equation.DSMT4">
              <p:embed/>
            </p:oleObj>
          </a:graphicData>
        </a:graphic>
      </p:graphicFrame>
      <p:graphicFrame>
        <p:nvGraphicFramePr>
          <p:cNvPr id="86063" name="Object 137"/>
          <p:cNvGraphicFramePr>
            <a:graphicFrameLocks noChangeAspect="1"/>
          </p:cNvGraphicFramePr>
          <p:nvPr/>
        </p:nvGraphicFramePr>
        <p:xfrm>
          <a:off x="7620000" y="4114800"/>
          <a:ext cx="382588" cy="381000"/>
        </p:xfrm>
        <a:graphic>
          <a:graphicData uri="http://schemas.openxmlformats.org/presentationml/2006/ole">
            <p:oleObj spid="_x0000_s86063" name="Equation" r:id="rId48" imgW="164880" imgH="164880" progId="Equation.DSMT4">
              <p:embed/>
            </p:oleObj>
          </a:graphicData>
        </a:graphic>
      </p:graphicFrame>
      <p:sp>
        <p:nvSpPr>
          <p:cNvPr id="86155" name="Oval 138"/>
          <p:cNvSpPr>
            <a:spLocks noChangeArrowheads="1"/>
          </p:cNvSpPr>
          <p:nvPr/>
        </p:nvSpPr>
        <p:spPr bwMode="auto">
          <a:xfrm>
            <a:off x="78486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6" name="Oval 139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7" name="Line 140"/>
          <p:cNvSpPr>
            <a:spLocks noChangeShapeType="1"/>
          </p:cNvSpPr>
          <p:nvPr/>
        </p:nvSpPr>
        <p:spPr bwMode="auto">
          <a:xfrm flipH="1">
            <a:off x="7696200" y="37338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58" name="Line 141"/>
          <p:cNvSpPr>
            <a:spLocks noChangeShapeType="1"/>
          </p:cNvSpPr>
          <p:nvPr/>
        </p:nvSpPr>
        <p:spPr bwMode="auto">
          <a:xfrm>
            <a:off x="7467600" y="36576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E08A07-66E7-49D7-A62A-76B0F91A4537}" type="slidenum">
              <a:rPr lang="en-US" altLang="ja-JP" smtClean="0"/>
              <a:pPr/>
              <a:t>179</a:t>
            </a:fld>
            <a:endParaRPr lang="en-US" altLang="ja-JP" smtClean="0"/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86372" name="Text Box 3"/>
          <p:cNvSpPr txBox="1">
            <a:spLocks noChangeArrowheads="1"/>
          </p:cNvSpPr>
          <p:nvPr/>
        </p:nvSpPr>
        <p:spPr bwMode="auto">
          <a:xfrm>
            <a:off x="746125" y="1239838"/>
            <a:ext cx="662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（１）３要素の選択ソートのアルゴリズムに対応する</a:t>
            </a:r>
          </a:p>
          <a:p>
            <a:pPr algn="l"/>
            <a:r>
              <a:rPr lang="ja-JP" altLang="en-US"/>
              <a:t>決定木を作成せよ。</a:t>
            </a:r>
          </a:p>
        </p:txBody>
      </p:sp>
      <p:sp>
        <p:nvSpPr>
          <p:cNvPr id="186373" name="Text Box 4"/>
          <p:cNvSpPr txBox="1">
            <a:spLocks noChangeArrowheads="1"/>
          </p:cNvSpPr>
          <p:nvPr/>
        </p:nvSpPr>
        <p:spPr bwMode="auto">
          <a:xfrm>
            <a:off x="838200" y="3276600"/>
            <a:ext cx="518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（２）４要素の決定木を作成せよ。</a:t>
            </a:r>
          </a:p>
          <a:p>
            <a:pPr algn="l"/>
            <a:r>
              <a:rPr lang="ja-JP" altLang="en-US"/>
              <a:t>（どんなアルゴリズムを用いても良い。）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1756AF-B32B-4F3A-98F3-9008000AF63B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4101" name="AutoShape 2"/>
          <p:cNvSpPr>
            <a:spLocks noChangeArrowheads="1"/>
          </p:cNvSpPr>
          <p:nvPr/>
        </p:nvSpPr>
        <p:spPr bwMode="auto">
          <a:xfrm>
            <a:off x="457200" y="457200"/>
            <a:ext cx="77724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B1</a:t>
            </a:r>
            <a:r>
              <a:rPr lang="ja-JP" altLang="en-US" b="0">
                <a:solidFill>
                  <a:srgbClr val="008000"/>
                </a:solidFill>
              </a:rPr>
              <a:t>（</a:t>
            </a:r>
            <a:r>
              <a:rPr lang="en-US" altLang="ja-JP" b="0">
                <a:solidFill>
                  <a:srgbClr val="008000"/>
                </a:solidFill>
              </a:rPr>
              <a:t>boubble</a:t>
            </a:r>
            <a:r>
              <a:rPr lang="ja-JP" altLang="en-US" b="0">
                <a:solidFill>
                  <a:srgbClr val="008000"/>
                </a:solidFill>
              </a:rPr>
              <a:t>の正当性１）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0" y="236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4104" name="Text Box 23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4105" name="Text Box 24"/>
          <p:cNvSpPr txBox="1">
            <a:spLocks noChangeArrowheads="1"/>
          </p:cNvSpPr>
          <p:nvPr/>
        </p:nvSpPr>
        <p:spPr bwMode="auto">
          <a:xfrm>
            <a:off x="1066800" y="752475"/>
            <a:ext cx="71497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>
                <a:latin typeface="Verdana" pitchFamily="34" charset="0"/>
              </a:rPr>
              <a:t>内側の</a:t>
            </a:r>
            <a:r>
              <a:rPr lang="en-US" altLang="ja-JP" b="0" dirty="0">
                <a:latin typeface="Verdana" pitchFamily="34" charset="0"/>
              </a:rPr>
              <a:t>for</a:t>
            </a:r>
            <a:r>
              <a:rPr lang="ja-JP" altLang="en-US" b="0" dirty="0">
                <a:latin typeface="Verdana" pitchFamily="34" charset="0"/>
              </a:rPr>
              <a:t>ループ（ステップ６）が</a:t>
            </a:r>
            <a:r>
              <a:rPr lang="en-US" altLang="ja-JP" b="0" dirty="0">
                <a:latin typeface="Verdana" pitchFamily="34" charset="0"/>
              </a:rPr>
              <a:t>k</a:t>
            </a:r>
            <a:r>
              <a:rPr lang="ja-JP" altLang="en-US" b="0" dirty="0">
                <a:latin typeface="Verdana" pitchFamily="34" charset="0"/>
              </a:rPr>
              <a:t>回繰り返されたとき、</a:t>
            </a:r>
          </a:p>
          <a:p>
            <a:pPr algn="l"/>
            <a:r>
              <a:rPr lang="ja-JP" altLang="en-US" b="0" dirty="0">
                <a:latin typeface="Verdana" pitchFamily="34" charset="0"/>
              </a:rPr>
              <a:t>Ａ</a:t>
            </a:r>
            <a:r>
              <a:rPr lang="en-US" altLang="ja-JP" b="0" dirty="0">
                <a:latin typeface="Verdana" pitchFamily="34" charset="0"/>
              </a:rPr>
              <a:t>[n-k]</a:t>
            </a:r>
            <a:r>
              <a:rPr lang="ja-JP" altLang="en-US" b="0" dirty="0">
                <a:latin typeface="Verdana" pitchFamily="34" charset="0"/>
              </a:rPr>
              <a:t>から</a:t>
            </a:r>
            <a:r>
              <a:rPr lang="en-US" altLang="ja-JP" b="0" dirty="0">
                <a:latin typeface="Verdana" pitchFamily="34" charset="0"/>
              </a:rPr>
              <a:t>A[n-1]</a:t>
            </a:r>
            <a:r>
              <a:rPr lang="ja-JP" altLang="en-US" b="0" dirty="0" err="1">
                <a:latin typeface="Verdana" pitchFamily="34" charset="0"/>
              </a:rPr>
              <a:t>までの</a:t>
            </a:r>
            <a:r>
              <a:rPr lang="ja-JP" altLang="en-US" b="0" dirty="0">
                <a:latin typeface="Verdana" pitchFamily="34" charset="0"/>
              </a:rPr>
              <a:t>最小値が</a:t>
            </a:r>
          </a:p>
          <a:p>
            <a:pPr algn="l"/>
            <a:r>
              <a:rPr lang="ja-JP" altLang="en-US" b="0" dirty="0" smtClean="0">
                <a:latin typeface="Verdana" pitchFamily="34" charset="0"/>
              </a:rPr>
              <a:t>Ａ</a:t>
            </a:r>
            <a:r>
              <a:rPr lang="en-US" altLang="ja-JP" b="0" dirty="0" smtClean="0">
                <a:latin typeface="Verdana" pitchFamily="34" charset="0"/>
              </a:rPr>
              <a:t>[n-k]</a:t>
            </a:r>
            <a:r>
              <a:rPr lang="ja-JP" altLang="en-US" b="0" dirty="0" smtClean="0">
                <a:latin typeface="Verdana" pitchFamily="34" charset="0"/>
              </a:rPr>
              <a:t>に</a:t>
            </a:r>
            <a:r>
              <a:rPr lang="ja-JP" altLang="en-US" b="0" dirty="0">
                <a:latin typeface="Verdana" pitchFamily="34" charset="0"/>
              </a:rPr>
              <a:t>設定される。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4098" name="Equation" r:id="rId3" imgW="355320" imgH="203040" progId="Equation.DSMT4">
              <p:embed/>
            </p:oleObj>
          </a:graphicData>
        </a:graphic>
      </p:graphicFrame>
      <p:sp>
        <p:nvSpPr>
          <p:cNvPr id="4106" name="Text Box 26"/>
          <p:cNvSpPr txBox="1">
            <a:spLocks noChangeArrowheads="1"/>
          </p:cNvSpPr>
          <p:nvPr/>
        </p:nvSpPr>
        <p:spPr bwMode="auto">
          <a:xfrm>
            <a:off x="304800" y="2819400"/>
            <a:ext cx="7007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k-1</a:t>
            </a:r>
            <a:r>
              <a:rPr lang="ja-JP" altLang="en-US" b="0">
                <a:latin typeface="Verdana" pitchFamily="34" charset="0"/>
              </a:rPr>
              <a:t>回の繰り返しによって、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Ａ</a:t>
            </a:r>
            <a:r>
              <a:rPr lang="en-US" altLang="ja-JP" b="0">
                <a:latin typeface="Verdana" pitchFamily="34" charset="0"/>
              </a:rPr>
              <a:t>[n-k-1]</a:t>
            </a:r>
            <a:r>
              <a:rPr lang="ja-JP" altLang="en-US" b="0">
                <a:latin typeface="Verdana" pitchFamily="34" charset="0"/>
              </a:rPr>
              <a:t>にＡ［</a:t>
            </a:r>
            <a:r>
              <a:rPr lang="en-US" altLang="ja-JP" b="0">
                <a:latin typeface="Verdana" pitchFamily="34" charset="0"/>
              </a:rPr>
              <a:t>n-k-1]</a:t>
            </a:r>
            <a:r>
              <a:rPr lang="ja-JP" altLang="en-US" b="0">
                <a:latin typeface="Verdana" pitchFamily="34" charset="0"/>
              </a:rPr>
              <a:t>からＡ</a:t>
            </a:r>
            <a:r>
              <a:rPr lang="en-US" altLang="ja-JP" b="0">
                <a:latin typeface="Verdana" pitchFamily="34" charset="0"/>
              </a:rPr>
              <a:t>[n-1]	</a:t>
            </a:r>
            <a:r>
              <a:rPr lang="ja-JP" altLang="en-US" b="0">
                <a:latin typeface="Verdana" pitchFamily="34" charset="0"/>
              </a:rPr>
              <a:t>までの最小値が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保存されているこのに注意する。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したがって、ｋ回目の繰り返しにより、</a:t>
            </a: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r>
              <a:rPr lang="ja-JP" altLang="en-US" b="0">
                <a:latin typeface="Verdana" pitchFamily="34" charset="0"/>
              </a:rPr>
              <a:t>が</a:t>
            </a:r>
            <a:r>
              <a:rPr lang="en-US" altLang="ja-JP" b="0">
                <a:latin typeface="Verdana" pitchFamily="34" charset="0"/>
              </a:rPr>
              <a:t>A[n-k]</a:t>
            </a:r>
            <a:r>
              <a:rPr lang="ja-JP" altLang="en-US" b="0">
                <a:latin typeface="Verdana" pitchFamily="34" charset="0"/>
              </a:rPr>
              <a:t>に設定される。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（より厳密な数学的帰納法で証明することもできるが、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ここでは省略する。）</a:t>
            </a:r>
          </a:p>
        </p:txBody>
      </p:sp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457200" y="4343400"/>
          <a:ext cx="6705600" cy="1035050"/>
        </p:xfrm>
        <a:graphic>
          <a:graphicData uri="http://schemas.openxmlformats.org/presentationml/2006/ole">
            <p:oleObj spid="_x0000_s4099" name="Equation" r:id="rId4" imgW="312408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5AEF-488B-4B8C-A179-3F2BEE38F801}" type="slidenum">
              <a:rPr lang="en-US" altLang="ja-JP" smtClean="0"/>
              <a:pPr/>
              <a:t>180</a:t>
            </a:fld>
            <a:endParaRPr lang="en-US" altLang="ja-JP" smtClean="0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ソート問題の下界</a:t>
            </a:r>
          </a:p>
        </p:txBody>
      </p:sp>
      <p:sp>
        <p:nvSpPr>
          <p:cNvPr id="87047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59293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どんな入力でもきちんとソートするには、</a:t>
            </a:r>
          </a:p>
          <a:p>
            <a:pPr algn="l"/>
            <a:r>
              <a:rPr lang="ja-JP" altLang="en-US" b="0"/>
              <a:t>決定木に</a:t>
            </a:r>
            <a:r>
              <a:rPr lang="en-US" altLang="ja-JP" b="0"/>
              <a:t>n!</a:t>
            </a:r>
            <a:r>
              <a:rPr lang="ja-JP" altLang="en-US" b="0"/>
              <a:t>個以上の葉がなければならない。</a:t>
            </a:r>
          </a:p>
          <a:p>
            <a:pPr algn="l"/>
            <a:r>
              <a:rPr lang="ja-JP" altLang="en-US" b="0"/>
              <a:t>それで、アルゴリズムの比較回数は、</a:t>
            </a:r>
          </a:p>
          <a:p>
            <a:pPr algn="l"/>
            <a:r>
              <a:rPr lang="ja-JP" altLang="en-US" b="0"/>
              <a:t>決定木の高さで定まる。</a:t>
            </a:r>
          </a:p>
        </p:txBody>
      </p:sp>
      <p:sp>
        <p:nvSpPr>
          <p:cNvPr id="8704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80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最悪時間が良いアルゴリズムは高さが低く、</a:t>
            </a:r>
          </a:p>
          <a:p>
            <a:pPr algn="l"/>
            <a:r>
              <a:rPr lang="ja-JP" altLang="en-US" b="0"/>
              <a:t>悪いアルゴリズムは高さが高い。</a:t>
            </a:r>
          </a:p>
        </p:txBody>
      </p:sp>
      <p:sp>
        <p:nvSpPr>
          <p:cNvPr id="87049" name="Text Box 5"/>
          <p:cNvSpPr txBox="1">
            <a:spLocks noChangeArrowheads="1"/>
          </p:cNvSpPr>
          <p:nvPr/>
        </p:nvSpPr>
        <p:spPr bwMode="auto">
          <a:xfrm>
            <a:off x="1050925" y="4384675"/>
            <a:ext cx="658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高さがｈの決定木では、高々    個の葉 しかない。  </a:t>
            </a:r>
          </a:p>
        </p:txBody>
      </p:sp>
      <p:graphicFrame>
        <p:nvGraphicFramePr>
          <p:cNvPr id="87042" name="Object 6"/>
          <p:cNvGraphicFramePr>
            <a:graphicFrameLocks noChangeAspect="1"/>
          </p:cNvGraphicFramePr>
          <p:nvPr/>
        </p:nvGraphicFramePr>
        <p:xfrm>
          <a:off x="4724400" y="4419600"/>
          <a:ext cx="422275" cy="457200"/>
        </p:xfrm>
        <a:graphic>
          <a:graphicData uri="http://schemas.openxmlformats.org/presentationml/2006/ole">
            <p:oleObj spid="_x0000_s87042" name="Equation" r:id="rId3" imgW="177480" imgH="190440" progId="Equation.DSMT4">
              <p:embed/>
            </p:oleObj>
          </a:graphicData>
        </a:graphic>
      </p:graphicFrame>
      <p:sp>
        <p:nvSpPr>
          <p:cNvPr id="87050" name="Text Box 7"/>
          <p:cNvSpPr txBox="1">
            <a:spLocks noChangeArrowheads="1"/>
          </p:cNvSpPr>
          <p:nvPr/>
        </p:nvSpPr>
        <p:spPr bwMode="auto">
          <a:xfrm>
            <a:off x="1050925" y="4973638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87043" name="Object 8"/>
          <p:cNvGraphicFramePr>
            <a:graphicFrameLocks noChangeAspect="1"/>
          </p:cNvGraphicFramePr>
          <p:nvPr/>
        </p:nvGraphicFramePr>
        <p:xfrm>
          <a:off x="2209800" y="5029200"/>
          <a:ext cx="3048000" cy="536575"/>
        </p:xfrm>
        <a:graphic>
          <a:graphicData uri="http://schemas.openxmlformats.org/presentationml/2006/ole">
            <p:oleObj spid="_x0000_s87043" name="Equation" r:id="rId4" imgW="1218960" imgH="215640" progId="Equation.DSMT4">
              <p:embed/>
            </p:oleObj>
          </a:graphicData>
        </a:graphic>
      </p:graphicFrame>
      <p:sp>
        <p:nvSpPr>
          <p:cNvPr id="87051" name="Text Box 9"/>
          <p:cNvSpPr txBox="1">
            <a:spLocks noChangeArrowheads="1"/>
          </p:cNvSpPr>
          <p:nvPr/>
        </p:nvSpPr>
        <p:spPr bwMode="auto">
          <a:xfrm>
            <a:off x="1295400" y="57912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sp>
        <p:nvSpPr>
          <p:cNvPr id="87052" name="Text Box 10"/>
          <p:cNvSpPr txBox="1">
            <a:spLocks noChangeArrowheads="1"/>
          </p:cNvSpPr>
          <p:nvPr/>
        </p:nvSpPr>
        <p:spPr bwMode="auto">
          <a:xfrm>
            <a:off x="2422525" y="5811838"/>
            <a:ext cx="441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ソートアルゴリズムでは少なくとも</a:t>
            </a:r>
          </a:p>
        </p:txBody>
      </p:sp>
      <p:graphicFrame>
        <p:nvGraphicFramePr>
          <p:cNvPr id="87044" name="Object 11"/>
          <p:cNvGraphicFramePr>
            <a:graphicFrameLocks noChangeAspect="1"/>
          </p:cNvGraphicFramePr>
          <p:nvPr/>
        </p:nvGraphicFramePr>
        <p:xfrm>
          <a:off x="1524000" y="6353175"/>
          <a:ext cx="1651000" cy="504825"/>
        </p:xfrm>
        <a:graphic>
          <a:graphicData uri="http://schemas.openxmlformats.org/presentationml/2006/ole">
            <p:oleObj spid="_x0000_s87044" name="Equation" r:id="rId5" imgW="660240" imgH="203040" progId="Equation.DSMT4">
              <p:embed/>
            </p:oleObj>
          </a:graphicData>
        </a:graphic>
      </p:graphicFrame>
      <p:sp>
        <p:nvSpPr>
          <p:cNvPr id="87053" name="Text Box 12"/>
          <p:cNvSpPr txBox="1">
            <a:spLocks noChangeArrowheads="1"/>
          </p:cNvSpPr>
          <p:nvPr/>
        </p:nvSpPr>
        <p:spPr bwMode="auto">
          <a:xfrm>
            <a:off x="3184525" y="6269038"/>
            <a:ext cx="334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の時間量が必要である。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5B815-E399-4C2A-97F2-199C8B42812A}" type="slidenum">
              <a:rPr lang="en-US" altLang="ja-JP" smtClean="0"/>
              <a:pPr/>
              <a:t>181</a:t>
            </a:fld>
            <a:endParaRPr lang="en-US" altLang="ja-JP" smtClean="0"/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ソート問題の難しさ</a:t>
            </a:r>
          </a:p>
        </p:txBody>
      </p:sp>
      <p:graphicFrame>
        <p:nvGraphicFramePr>
          <p:cNvPr id="8806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8066" name="Equation" r:id="rId3" imgW="914400" imgH="198720" progId="Equation.DSMT4">
              <p:embed/>
            </p:oleObj>
          </a:graphicData>
        </a:graphic>
      </p:graphicFrame>
      <p:sp>
        <p:nvSpPr>
          <p:cNvPr id="88070" name="Line 4"/>
          <p:cNvSpPr>
            <a:spLocks noChangeShapeType="1"/>
          </p:cNvSpPr>
          <p:nvPr/>
        </p:nvSpPr>
        <p:spPr bwMode="auto">
          <a:xfrm>
            <a:off x="685800" y="2590800"/>
            <a:ext cx="6172200" cy="396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6926263" y="22860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8072" name="Line 6"/>
          <p:cNvSpPr>
            <a:spLocks noChangeShapeType="1"/>
          </p:cNvSpPr>
          <p:nvPr/>
        </p:nvSpPr>
        <p:spPr bwMode="auto">
          <a:xfrm>
            <a:off x="4038600" y="224948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8067" name="Object 7"/>
          <p:cNvGraphicFramePr>
            <a:graphicFrameLocks noChangeAspect="1"/>
          </p:cNvGraphicFramePr>
          <p:nvPr/>
        </p:nvGraphicFramePr>
        <p:xfrm>
          <a:off x="3200400" y="4343400"/>
          <a:ext cx="2133600" cy="677863"/>
        </p:xfrm>
        <a:graphic>
          <a:graphicData uri="http://schemas.openxmlformats.org/presentationml/2006/ole">
            <p:oleObj spid="_x0000_s88067" name="Equation" r:id="rId4" imgW="634680" imgH="203040" progId="Equation.DSMT4">
              <p:embed/>
            </p:oleObj>
          </a:graphicData>
        </a:graphic>
      </p:graphicFrame>
      <p:sp>
        <p:nvSpPr>
          <p:cNvPr id="88073" name="Line 8"/>
          <p:cNvSpPr>
            <a:spLocks noChangeShapeType="1"/>
          </p:cNvSpPr>
          <p:nvPr/>
        </p:nvSpPr>
        <p:spPr bwMode="auto">
          <a:xfrm>
            <a:off x="4038600" y="22860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V="1">
            <a:off x="685800" y="2895600"/>
            <a:ext cx="32766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5" name="Text Box 10"/>
          <p:cNvSpPr txBox="1">
            <a:spLocks noChangeArrowheads="1"/>
          </p:cNvSpPr>
          <p:nvPr/>
        </p:nvSpPr>
        <p:spPr bwMode="auto">
          <a:xfrm>
            <a:off x="762000" y="3124200"/>
            <a:ext cx="252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決定木による証明</a:t>
            </a:r>
          </a:p>
        </p:txBody>
      </p:sp>
      <p:sp>
        <p:nvSpPr>
          <p:cNvPr id="88076" name="Oval 11"/>
          <p:cNvSpPr>
            <a:spLocks noChangeArrowheads="1"/>
          </p:cNvSpPr>
          <p:nvPr/>
        </p:nvSpPr>
        <p:spPr bwMode="auto">
          <a:xfrm>
            <a:off x="3886200" y="2514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accent2"/>
              </a:solidFill>
            </a:endParaRPr>
          </a:p>
        </p:txBody>
      </p:sp>
      <p:sp>
        <p:nvSpPr>
          <p:cNvPr id="88077" name="Line 12"/>
          <p:cNvSpPr>
            <a:spLocks noChangeShapeType="1"/>
          </p:cNvSpPr>
          <p:nvPr/>
        </p:nvSpPr>
        <p:spPr bwMode="auto">
          <a:xfrm flipH="1" flipV="1">
            <a:off x="4191000" y="2971800"/>
            <a:ext cx="2590800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8" name="Text Box 13"/>
          <p:cNvSpPr txBox="1">
            <a:spLocks noChangeArrowheads="1"/>
          </p:cNvSpPr>
          <p:nvPr/>
        </p:nvSpPr>
        <p:spPr bwMode="auto">
          <a:xfrm>
            <a:off x="4876800" y="3200400"/>
            <a:ext cx="246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アルゴリズム開発</a:t>
            </a:r>
          </a:p>
          <a:p>
            <a:pPr algn="l"/>
            <a:r>
              <a:rPr lang="ja-JP" altLang="en-US" b="0">
                <a:solidFill>
                  <a:srgbClr val="CC0099"/>
                </a:solidFill>
              </a:rPr>
              <a:t>（マージソート</a:t>
            </a:r>
          </a:p>
          <a:p>
            <a:pPr algn="l"/>
            <a:r>
              <a:rPr lang="ja-JP" altLang="en-US" b="0">
                <a:solidFill>
                  <a:srgbClr val="CC0099"/>
                </a:solidFill>
              </a:rPr>
              <a:t> ヒープソート等）</a:t>
            </a:r>
          </a:p>
        </p:txBody>
      </p:sp>
      <p:sp>
        <p:nvSpPr>
          <p:cNvPr id="88079" name="Text Box 14"/>
          <p:cNvSpPr txBox="1">
            <a:spLocks noChangeArrowheads="1"/>
          </p:cNvSpPr>
          <p:nvPr/>
        </p:nvSpPr>
        <p:spPr bwMode="auto">
          <a:xfrm>
            <a:off x="2286000" y="5334000"/>
            <a:ext cx="339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こんなことを考えるのが、</a:t>
            </a:r>
          </a:p>
          <a:p>
            <a:pPr algn="l"/>
            <a:r>
              <a:rPr lang="ja-JP" altLang="en-US" b="0"/>
              <a:t>計算量理論の分野です。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3BFA31-3691-492C-A19C-43E64BFEB3FE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5124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133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B2</a:t>
            </a:r>
            <a:r>
              <a:rPr lang="ja-JP" altLang="en-US" b="0">
                <a:solidFill>
                  <a:srgbClr val="008000"/>
                </a:solidFill>
              </a:rPr>
              <a:t>（</a:t>
            </a:r>
            <a:r>
              <a:rPr lang="en-US" altLang="ja-JP" b="0">
                <a:solidFill>
                  <a:srgbClr val="008000"/>
                </a:solidFill>
              </a:rPr>
              <a:t>boubble</a:t>
            </a:r>
            <a:r>
              <a:rPr lang="ja-JP" altLang="en-US" b="0">
                <a:solidFill>
                  <a:srgbClr val="008000"/>
                </a:solidFill>
              </a:rPr>
              <a:t>の正当性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）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685800" y="3495675"/>
            <a:ext cx="7181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各パス</a:t>
            </a:r>
            <a:r>
              <a:rPr lang="en-US" altLang="ja-JP" b="0">
                <a:latin typeface="Verdana" pitchFamily="34" charset="0"/>
              </a:rPr>
              <a:t>k</a:t>
            </a:r>
            <a:r>
              <a:rPr lang="ja-JP" altLang="en-US" b="0">
                <a:latin typeface="Verdana" pitchFamily="34" charset="0"/>
              </a:rPr>
              <a:t>においては、</a:t>
            </a:r>
            <a:r>
              <a:rPr lang="en-US" altLang="ja-JP" b="0">
                <a:latin typeface="Verdana" pitchFamily="34" charset="0"/>
              </a:rPr>
              <a:t>A[k-1]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A[n-1]</a:t>
            </a:r>
            <a:r>
              <a:rPr lang="ja-JP" altLang="en-US" b="0">
                <a:latin typeface="Verdana" pitchFamily="34" charset="0"/>
              </a:rPr>
              <a:t>の最小値が、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A[k-1]</a:t>
            </a:r>
            <a:r>
              <a:rPr lang="ja-JP" altLang="en-US" b="0">
                <a:latin typeface="Verdana" pitchFamily="34" charset="0"/>
              </a:rPr>
              <a:t>に設定される。</a:t>
            </a:r>
            <a:r>
              <a:rPr lang="en-US" altLang="ja-JP" b="0">
                <a:latin typeface="Verdana" pitchFamily="34" charset="0"/>
              </a:rPr>
              <a:t>(</a:t>
            </a:r>
            <a:r>
              <a:rPr lang="ja-JP" altLang="en-US" b="0">
                <a:latin typeface="Verdana" pitchFamily="34" charset="0"/>
              </a:rPr>
              <a:t>命題Ｂ１より）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このことに注意すると、数学的帰納法により、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証明できる。（厳密な証明は省略する。）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1066800" y="752475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4.</a:t>
            </a:r>
            <a:r>
              <a:rPr lang="ja-JP" altLang="en-US" b="0">
                <a:latin typeface="Verdana" pitchFamily="34" charset="0"/>
              </a:rPr>
              <a:t>の</a:t>
            </a:r>
            <a:r>
              <a:rPr lang="en-US" altLang="ja-JP" b="0">
                <a:latin typeface="Verdana" pitchFamily="34" charset="0"/>
              </a:rPr>
              <a:t>for</a:t>
            </a:r>
            <a:r>
              <a:rPr lang="ja-JP" altLang="en-US" b="0">
                <a:latin typeface="Verdana" pitchFamily="34" charset="0"/>
              </a:rPr>
              <a:t>ループが</a:t>
            </a:r>
            <a:r>
              <a:rPr lang="en-US" altLang="ja-JP" b="0">
                <a:latin typeface="Verdana" pitchFamily="34" charset="0"/>
              </a:rPr>
              <a:t>k</a:t>
            </a:r>
            <a:r>
              <a:rPr lang="ja-JP" altLang="en-US" b="0">
                <a:latin typeface="Verdana" pitchFamily="34" charset="0"/>
              </a:rPr>
              <a:t>回繰り返されたとき、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（すなわち、パスｋまで実行されたとき、）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前半のｋ個（</a:t>
            </a:r>
            <a:r>
              <a:rPr lang="en-US" altLang="ja-JP" b="0">
                <a:latin typeface="Verdana" pitchFamily="34" charset="0"/>
              </a:rPr>
              <a:t>A[0]-A[k-1])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は最小のｋ個がソートされている。</a:t>
            </a:r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5122" name="Equation" r:id="rId3" imgW="355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286728-4F9C-4703-B958-85BFF5F8E74A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1219200" y="3962400"/>
            <a:ext cx="719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　　　　　　　　　　　　　　を小さい順にならべたもの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3</a:t>
            </a:r>
            <a:r>
              <a:rPr lang="ja-JP" altLang="en-US" dirty="0" smtClean="0"/>
              <a:t>－１：ソート問題</a:t>
            </a: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838200" y="16764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3200" b="0"/>
              <a:t>入力：データ数ｎとｎ個の数</a:t>
            </a:r>
          </a:p>
          <a:p>
            <a:pPr marL="342900" indent="-342900" algn="l">
              <a:spcBef>
                <a:spcPct val="20000"/>
              </a:spcBef>
            </a:pPr>
            <a:endParaRPr lang="ja-JP" altLang="en-US" sz="3200" b="0"/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800" b="0"/>
              <a:t>（ここで、入力サイズは、　　　とします。）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3200" b="0"/>
              <a:t>出力：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1828800" y="2133600"/>
          <a:ext cx="4067175" cy="695325"/>
        </p:xfrm>
        <a:graphic>
          <a:graphicData uri="http://schemas.openxmlformats.org/presentationml/2006/ole">
            <p:oleObj spid="_x0000_s1026" name="Equation" r:id="rId3" imgW="965160" imgH="164880" progId="Equation.DSMT4">
              <p:embed/>
            </p:oleObj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4495800" y="2895600"/>
          <a:ext cx="588963" cy="534988"/>
        </p:xfrm>
        <a:graphic>
          <a:graphicData uri="http://schemas.openxmlformats.org/presentationml/2006/ole">
            <p:oleObj spid="_x0000_s1027" name="Equation" r:id="rId4" imgW="139680" imgH="126720" progId="Equation.DSMT4">
              <p:embed/>
            </p:oleObj>
          </a:graphicData>
        </a:graphic>
      </p:graphicFrame>
      <p:graphicFrame>
        <p:nvGraphicFramePr>
          <p:cNvPr id="1028" name="Object 1026"/>
          <p:cNvGraphicFramePr>
            <a:graphicFrameLocks noChangeAspect="1"/>
          </p:cNvGraphicFramePr>
          <p:nvPr/>
        </p:nvGraphicFramePr>
        <p:xfrm>
          <a:off x="1828800" y="3962400"/>
          <a:ext cx="2895600" cy="579438"/>
        </p:xfrm>
        <a:graphic>
          <a:graphicData uri="http://schemas.openxmlformats.org/presentationml/2006/ole">
            <p:oleObj spid="_x0000_s1028" name="Equation" r:id="rId5" imgW="825480" imgH="164880" progId="Equation.DSMT4">
              <p:embed/>
            </p:oleObj>
          </a:graphicData>
        </a:graphic>
      </p:graphicFrame>
      <p:graphicFrame>
        <p:nvGraphicFramePr>
          <p:cNvPr id="1029" name="Object 1027"/>
          <p:cNvGraphicFramePr>
            <a:graphicFrameLocks noChangeAspect="1"/>
          </p:cNvGraphicFramePr>
          <p:nvPr/>
        </p:nvGraphicFramePr>
        <p:xfrm>
          <a:off x="1447800" y="4724400"/>
          <a:ext cx="5886450" cy="481013"/>
        </p:xfrm>
        <a:graphic>
          <a:graphicData uri="http://schemas.openxmlformats.org/presentationml/2006/ole">
            <p:oleObj spid="_x0000_s1029" name="Equation" r:id="rId6" imgW="2489040" imgH="203040" progId="Equation.DSMT4">
              <p:embed/>
            </p:oleObj>
          </a:graphicData>
        </a:graphic>
      </p:graphicFrame>
      <p:sp>
        <p:nvSpPr>
          <p:cNvPr id="1036" name="Text Box 23"/>
          <p:cNvSpPr txBox="1">
            <a:spLocks noChangeArrowheads="1"/>
          </p:cNvSpPr>
          <p:nvPr/>
        </p:nvSpPr>
        <p:spPr bwMode="auto">
          <a:xfrm>
            <a:off x="1335088" y="5491163"/>
            <a:ext cx="5446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ここで、　　　　　　　　　　　　　　　は、</a:t>
            </a:r>
          </a:p>
          <a:p>
            <a:pPr algn="l"/>
            <a:r>
              <a:rPr lang="ja-JP" altLang="en-US" b="0"/>
              <a:t>　　　　　　　　　　　　　　　　　　の置換</a:t>
            </a:r>
          </a:p>
        </p:txBody>
      </p:sp>
      <p:graphicFrame>
        <p:nvGraphicFramePr>
          <p:cNvPr id="1030" name="Object 1028"/>
          <p:cNvGraphicFramePr>
            <a:graphicFrameLocks noChangeAspect="1"/>
          </p:cNvGraphicFramePr>
          <p:nvPr/>
        </p:nvGraphicFramePr>
        <p:xfrm>
          <a:off x="2401888" y="5414963"/>
          <a:ext cx="2874962" cy="528637"/>
        </p:xfrm>
        <a:graphic>
          <a:graphicData uri="http://schemas.openxmlformats.org/presentationml/2006/ole">
            <p:oleObj spid="_x0000_s1030" name="Equation" r:id="rId7" imgW="1104840" imgH="203040" progId="Equation.DSMT4">
              <p:embed/>
            </p:oleObj>
          </a:graphicData>
        </a:graphic>
      </p:graphicFrame>
      <p:graphicFrame>
        <p:nvGraphicFramePr>
          <p:cNvPr id="1031" name="Object 1029"/>
          <p:cNvGraphicFramePr>
            <a:graphicFrameLocks noChangeAspect="1"/>
          </p:cNvGraphicFramePr>
          <p:nvPr/>
        </p:nvGraphicFramePr>
        <p:xfrm>
          <a:off x="2540000" y="5872163"/>
          <a:ext cx="2444750" cy="528637"/>
        </p:xfrm>
        <a:graphic>
          <a:graphicData uri="http://schemas.openxmlformats.org/presentationml/2006/ole">
            <p:oleObj spid="_x0000_s1031" name="Equation" r:id="rId8" imgW="9396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512E0E-AF03-41CF-A42B-A332FFEE4E5F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バブルソートの計算量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3917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パス１で、</a:t>
            </a:r>
            <a:r>
              <a:rPr lang="en-US" altLang="ja-JP" b="0"/>
              <a:t>n-1</a:t>
            </a:r>
            <a:r>
              <a:rPr lang="ja-JP" altLang="en-US" b="0"/>
              <a:t>回の比較と交換</a:t>
            </a:r>
          </a:p>
          <a:p>
            <a:pPr algn="l"/>
            <a:r>
              <a:rPr lang="ja-JP" altLang="en-US" b="0"/>
              <a:t>パス２で、</a:t>
            </a:r>
            <a:r>
              <a:rPr lang="en-US" altLang="ja-JP" b="0"/>
              <a:t>n-2</a:t>
            </a:r>
          </a:p>
          <a:p>
            <a:pPr algn="l"/>
            <a:r>
              <a:rPr lang="en-US" altLang="ja-JP" b="0"/>
              <a:t>	</a:t>
            </a:r>
            <a:r>
              <a:rPr lang="ja-JP" altLang="en-US" b="0"/>
              <a:t>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パスｎ</a:t>
            </a:r>
            <a:r>
              <a:rPr lang="en-US" altLang="ja-JP" b="0"/>
              <a:t>-1</a:t>
            </a:r>
            <a:r>
              <a:rPr lang="ja-JP" altLang="en-US" b="0"/>
              <a:t>で、</a:t>
            </a:r>
            <a:r>
              <a:rPr lang="en-US" altLang="ja-JP" b="0"/>
              <a:t>1</a:t>
            </a:r>
            <a:r>
              <a:rPr lang="ja-JP" altLang="en-US" b="0"/>
              <a:t>回の比較と交換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685800" y="44196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2057400" y="4267200"/>
          <a:ext cx="5715000" cy="1030288"/>
        </p:xfrm>
        <a:graphic>
          <a:graphicData uri="http://schemas.openxmlformats.org/presentationml/2006/ole">
            <p:oleObj spid="_x0000_s6146" name="Equation" r:id="rId3" imgW="2387520" imgH="431640" progId="Equation.DSMT4">
              <p:embed/>
            </p:oleObj>
          </a:graphicData>
        </a:graphic>
      </p:graphicFrame>
      <p:graphicFrame>
        <p:nvGraphicFramePr>
          <p:cNvPr id="6147" name="Object 1025"/>
          <p:cNvGraphicFramePr>
            <a:graphicFrameLocks noChangeAspect="1"/>
          </p:cNvGraphicFramePr>
          <p:nvPr/>
        </p:nvGraphicFramePr>
        <p:xfrm>
          <a:off x="2571736" y="5072074"/>
          <a:ext cx="1676400" cy="946150"/>
        </p:xfrm>
        <a:graphic>
          <a:graphicData uri="http://schemas.openxmlformats.org/presentationml/2006/ole">
            <p:oleObj spid="_x0000_s6147" name="Equation" r:id="rId4" imgW="406080" imgH="228600" progId="Equation.DSMT4">
              <p:embed/>
            </p:oleObj>
          </a:graphicData>
        </a:graphic>
      </p:graphicFrame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85786" y="5357826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時間計算量</a:t>
            </a:r>
            <a:endParaRPr lang="ja-JP" altLang="en-US" b="0" dirty="0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248136" y="5376874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57224" y="607220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領域計算量は　　　　　　。</a:t>
            </a:r>
            <a:endParaRPr lang="ja-JP" altLang="en-US" b="0" dirty="0"/>
          </a:p>
        </p:txBody>
      </p:sp>
      <p:graphicFrame>
        <p:nvGraphicFramePr>
          <p:cNvPr id="2" name="Object 1025"/>
          <p:cNvGraphicFramePr>
            <a:graphicFrameLocks noChangeAspect="1"/>
          </p:cNvGraphicFramePr>
          <p:nvPr/>
        </p:nvGraphicFramePr>
        <p:xfrm>
          <a:off x="2786050" y="5929330"/>
          <a:ext cx="1227151" cy="729955"/>
        </p:xfrm>
        <a:graphic>
          <a:graphicData uri="http://schemas.openxmlformats.org/presentationml/2006/ole">
            <p:oleObj spid="_x0000_s6148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タイトル 1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選択ソート</a:t>
            </a:r>
          </a:p>
        </p:txBody>
      </p:sp>
      <p:sp>
        <p:nvSpPr>
          <p:cNvPr id="104451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CD6BF5-5DF6-41E2-BC50-66AFB3291705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D52ED-1CBC-4FB4-8DE7-F8CFA69DDD8C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05477" name="Oval 4"/>
          <p:cNvSpPr>
            <a:spLocks noChangeArrowheads="1"/>
          </p:cNvSpPr>
          <p:nvPr/>
        </p:nvSpPr>
        <p:spPr bwMode="auto">
          <a:xfrm>
            <a:off x="11430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1752600" y="2057400"/>
            <a:ext cx="6342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先頭から順に、その位置に入るデータを決める。</a:t>
            </a:r>
          </a:p>
          <a:p>
            <a:pPr algn="l"/>
            <a:r>
              <a:rPr lang="ja-JP" altLang="en-US" b="0"/>
              <a:t>（最小値を求める方法で選択する。）</a:t>
            </a:r>
          </a:p>
        </p:txBody>
      </p:sp>
      <p:sp>
        <p:nvSpPr>
          <p:cNvPr id="105479" name="Oval 6"/>
          <p:cNvSpPr>
            <a:spLocks noChangeArrowheads="1"/>
          </p:cNvSpPr>
          <p:nvPr/>
        </p:nvSpPr>
        <p:spPr bwMode="auto">
          <a:xfrm>
            <a:off x="1143000" y="2133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0" name="Oval 7"/>
          <p:cNvSpPr>
            <a:spLocks noChangeArrowheads="1"/>
          </p:cNvSpPr>
          <p:nvPr/>
        </p:nvSpPr>
        <p:spPr bwMode="auto">
          <a:xfrm>
            <a:off x="10668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1" name="Text Box 8"/>
          <p:cNvSpPr txBox="1">
            <a:spLocks noChangeArrowheads="1"/>
          </p:cNvSpPr>
          <p:nvPr/>
        </p:nvSpPr>
        <p:spPr bwMode="auto">
          <a:xfrm>
            <a:off x="1676400" y="45720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  <p:sp>
        <p:nvSpPr>
          <p:cNvPr id="105482" name="Text Box 9"/>
          <p:cNvSpPr txBox="1">
            <a:spLocks noChangeArrowheads="1"/>
          </p:cNvSpPr>
          <p:nvPr/>
        </p:nvSpPr>
        <p:spPr bwMode="auto">
          <a:xfrm>
            <a:off x="1676400" y="3352800"/>
            <a:ext cx="661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その位置のデータと選択されたデータを交換する。</a:t>
            </a:r>
          </a:p>
        </p:txBody>
      </p:sp>
      <p:sp>
        <p:nvSpPr>
          <p:cNvPr id="105483" name="Rectangle 10"/>
          <p:cNvSpPr>
            <a:spLocks noChangeArrowheads="1"/>
          </p:cNvSpPr>
          <p:nvPr/>
        </p:nvSpPr>
        <p:spPr bwMode="auto">
          <a:xfrm>
            <a:off x="1295400" y="57912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4" name="Rectangle 11"/>
          <p:cNvSpPr>
            <a:spLocks noChangeArrowheads="1"/>
          </p:cNvSpPr>
          <p:nvPr/>
        </p:nvSpPr>
        <p:spPr bwMode="auto">
          <a:xfrm>
            <a:off x="1828800" y="57912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5" name="Rectangle 12"/>
          <p:cNvSpPr>
            <a:spLocks noChangeArrowheads="1"/>
          </p:cNvSpPr>
          <p:nvPr/>
        </p:nvSpPr>
        <p:spPr bwMode="auto">
          <a:xfrm>
            <a:off x="2362200" y="57912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6" name="Rectangle 13"/>
          <p:cNvSpPr>
            <a:spLocks noChangeArrowheads="1"/>
          </p:cNvSpPr>
          <p:nvPr/>
        </p:nvSpPr>
        <p:spPr bwMode="auto">
          <a:xfrm>
            <a:off x="28956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7" name="Rectangle 14"/>
          <p:cNvSpPr>
            <a:spLocks noChangeArrowheads="1"/>
          </p:cNvSpPr>
          <p:nvPr/>
        </p:nvSpPr>
        <p:spPr bwMode="auto">
          <a:xfrm>
            <a:off x="34290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8" name="Rectangle 15"/>
          <p:cNvSpPr>
            <a:spLocks noChangeArrowheads="1"/>
          </p:cNvSpPr>
          <p:nvPr/>
        </p:nvSpPr>
        <p:spPr bwMode="auto">
          <a:xfrm>
            <a:off x="3962400" y="5791200"/>
            <a:ext cx="533400" cy="533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9" name="Rectangle 16"/>
          <p:cNvSpPr>
            <a:spLocks noChangeArrowheads="1"/>
          </p:cNvSpPr>
          <p:nvPr/>
        </p:nvSpPr>
        <p:spPr bwMode="auto">
          <a:xfrm>
            <a:off x="44958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0" name="Rectangle 17"/>
          <p:cNvSpPr>
            <a:spLocks noChangeArrowheads="1"/>
          </p:cNvSpPr>
          <p:nvPr/>
        </p:nvSpPr>
        <p:spPr bwMode="auto">
          <a:xfrm>
            <a:off x="50292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1" name="Line 18"/>
          <p:cNvSpPr>
            <a:spLocks noChangeShapeType="1"/>
          </p:cNvSpPr>
          <p:nvPr/>
        </p:nvSpPr>
        <p:spPr bwMode="auto">
          <a:xfrm>
            <a:off x="2362200" y="518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2" name="Text Box 19"/>
          <p:cNvSpPr txBox="1">
            <a:spLocks noChangeArrowheads="1"/>
          </p:cNvSpPr>
          <p:nvPr/>
        </p:nvSpPr>
        <p:spPr bwMode="auto">
          <a:xfrm>
            <a:off x="685800" y="5181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05493" name="Text Box 20"/>
          <p:cNvSpPr txBox="1">
            <a:spLocks noChangeArrowheads="1"/>
          </p:cNvSpPr>
          <p:nvPr/>
        </p:nvSpPr>
        <p:spPr bwMode="auto">
          <a:xfrm>
            <a:off x="2514600" y="5181600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残りのデータで最小値を選択</a:t>
            </a:r>
          </a:p>
        </p:txBody>
      </p:sp>
      <p:cxnSp>
        <p:nvCxnSpPr>
          <p:cNvPr id="105494" name="AutoShape 21"/>
          <p:cNvCxnSpPr>
            <a:cxnSpLocks noChangeShapeType="1"/>
            <a:stCxn id="105485" idx="2"/>
            <a:endCxn id="105488" idx="2"/>
          </p:cNvCxnSpPr>
          <p:nvPr/>
        </p:nvCxnSpPr>
        <p:spPr bwMode="auto">
          <a:xfrm rot="16200000" flipH="1">
            <a:off x="3428206" y="5525294"/>
            <a:ext cx="1588" cy="1600200"/>
          </a:xfrm>
          <a:prstGeom prst="curvedConnector3">
            <a:avLst>
              <a:gd name="adj1" fmla="val 25199991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BF6C70-D557-4865-AA58-0F566C9B7643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grpSp>
        <p:nvGrpSpPr>
          <p:cNvPr id="106499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06693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5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6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7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8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9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700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00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選択ソートの動き１（最小値発見）</a:t>
            </a:r>
          </a:p>
        </p:txBody>
      </p:sp>
      <p:sp>
        <p:nvSpPr>
          <p:cNvPr id="106501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6502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6503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504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6505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6506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6507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6508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6509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6510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５</a:t>
            </a:r>
          </a:p>
        </p:txBody>
      </p:sp>
      <p:sp>
        <p:nvSpPr>
          <p:cNvPr id="106511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12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13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14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15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16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17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18" name="AutoShape 31"/>
          <p:cNvSpPr>
            <a:spLocks noChangeArrowheads="1"/>
          </p:cNvSpPr>
          <p:nvPr/>
        </p:nvSpPr>
        <p:spPr bwMode="auto">
          <a:xfrm>
            <a:off x="1676400" y="2514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19" name="Line 32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20" name="Text Box 33"/>
          <p:cNvSpPr txBox="1">
            <a:spLocks noChangeArrowheads="1"/>
          </p:cNvSpPr>
          <p:nvPr/>
        </p:nvSpPr>
        <p:spPr bwMode="auto">
          <a:xfrm>
            <a:off x="4495800" y="5867400"/>
            <a:ext cx="4168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この一連の動作を選択ソートの</a:t>
            </a:r>
          </a:p>
          <a:p>
            <a:pPr algn="l"/>
            <a:r>
              <a:rPr lang="ja-JP" altLang="en-US" b="0"/>
              <a:t>「パス」といいます。</a:t>
            </a:r>
          </a:p>
        </p:txBody>
      </p:sp>
      <p:sp>
        <p:nvSpPr>
          <p:cNvPr id="106521" name="AutoShape 53"/>
          <p:cNvSpPr>
            <a:spLocks noChangeArrowheads="1"/>
          </p:cNvSpPr>
          <p:nvPr/>
        </p:nvSpPr>
        <p:spPr bwMode="auto">
          <a:xfrm>
            <a:off x="1676400" y="3505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2" name="AutoShape 73"/>
          <p:cNvSpPr>
            <a:spLocks noChangeArrowheads="1"/>
          </p:cNvSpPr>
          <p:nvPr/>
        </p:nvSpPr>
        <p:spPr bwMode="auto">
          <a:xfrm>
            <a:off x="1676400" y="4648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3" name="AutoShape 93"/>
          <p:cNvSpPr>
            <a:spLocks noChangeArrowheads="1"/>
          </p:cNvSpPr>
          <p:nvPr/>
        </p:nvSpPr>
        <p:spPr bwMode="auto">
          <a:xfrm>
            <a:off x="1676400" y="5562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4" name="AutoShape 113"/>
          <p:cNvSpPr>
            <a:spLocks noChangeArrowheads="1"/>
          </p:cNvSpPr>
          <p:nvPr/>
        </p:nvSpPr>
        <p:spPr bwMode="auto">
          <a:xfrm>
            <a:off x="1600200" y="6553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25" name="Group 171"/>
          <p:cNvGrpSpPr>
            <a:grpSpLocks/>
          </p:cNvGrpSpPr>
          <p:nvPr/>
        </p:nvGrpSpPr>
        <p:grpSpPr bwMode="auto">
          <a:xfrm>
            <a:off x="381000" y="2971800"/>
            <a:ext cx="3657600" cy="457200"/>
            <a:chOff x="240" y="912"/>
            <a:chExt cx="2304" cy="288"/>
          </a:xfrm>
        </p:grpSpPr>
        <p:sp>
          <p:nvSpPr>
            <p:cNvPr id="106685" name="Rectangle 17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6" name="Rectangle 17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7" name="Rectangle 17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8" name="Rectangle 17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9" name="Rectangle 17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0" name="Rectangle 17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1" name="Rectangle 17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2" name="Rectangle 17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26" name="Text Box 180"/>
          <p:cNvSpPr txBox="1">
            <a:spLocks noChangeArrowheads="1"/>
          </p:cNvSpPr>
          <p:nvPr/>
        </p:nvSpPr>
        <p:spPr bwMode="auto">
          <a:xfrm>
            <a:off x="381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27" name="Text Box 181"/>
          <p:cNvSpPr txBox="1">
            <a:spLocks noChangeArrowheads="1"/>
          </p:cNvSpPr>
          <p:nvPr/>
        </p:nvSpPr>
        <p:spPr bwMode="auto">
          <a:xfrm>
            <a:off x="9144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３</a:t>
            </a:r>
          </a:p>
        </p:txBody>
      </p:sp>
      <p:sp>
        <p:nvSpPr>
          <p:cNvPr id="106528" name="Text Box 182"/>
          <p:cNvSpPr txBox="1">
            <a:spLocks noChangeArrowheads="1"/>
          </p:cNvSpPr>
          <p:nvPr/>
        </p:nvSpPr>
        <p:spPr bwMode="auto">
          <a:xfrm>
            <a:off x="13716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29" name="Text Box 183"/>
          <p:cNvSpPr txBox="1">
            <a:spLocks noChangeArrowheads="1"/>
          </p:cNvSpPr>
          <p:nvPr/>
        </p:nvSpPr>
        <p:spPr bwMode="auto">
          <a:xfrm>
            <a:off x="1828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30" name="Text Box 184"/>
          <p:cNvSpPr txBox="1">
            <a:spLocks noChangeArrowheads="1"/>
          </p:cNvSpPr>
          <p:nvPr/>
        </p:nvSpPr>
        <p:spPr bwMode="auto">
          <a:xfrm>
            <a:off x="2209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31" name="Text Box 185"/>
          <p:cNvSpPr txBox="1">
            <a:spLocks noChangeArrowheads="1"/>
          </p:cNvSpPr>
          <p:nvPr/>
        </p:nvSpPr>
        <p:spPr bwMode="auto">
          <a:xfrm>
            <a:off x="2667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32" name="Text Box 186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33" name="Text Box 187"/>
          <p:cNvSpPr txBox="1">
            <a:spLocks noChangeArrowheads="1"/>
          </p:cNvSpPr>
          <p:nvPr/>
        </p:nvSpPr>
        <p:spPr bwMode="auto">
          <a:xfrm>
            <a:off x="35814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34" name="Line 188"/>
          <p:cNvSpPr>
            <a:spLocks noChangeShapeType="1"/>
          </p:cNvSpPr>
          <p:nvPr/>
        </p:nvSpPr>
        <p:spPr bwMode="auto">
          <a:xfrm>
            <a:off x="1295400" y="2971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35" name="Text Box 189"/>
          <p:cNvSpPr txBox="1">
            <a:spLocks noChangeArrowheads="1"/>
          </p:cNvSpPr>
          <p:nvPr/>
        </p:nvSpPr>
        <p:spPr bwMode="auto">
          <a:xfrm>
            <a:off x="2590800" y="19812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1800" b="0">
                <a:solidFill>
                  <a:srgbClr val="CC0099"/>
                </a:solidFill>
              </a:rPr>
              <a:t>仮の最小値の添え字</a:t>
            </a:r>
          </a:p>
          <a:p>
            <a:pPr algn="l"/>
            <a:r>
              <a:rPr lang="en-US" altLang="ja-JP" sz="1800" b="0">
                <a:solidFill>
                  <a:srgbClr val="CC0099"/>
                </a:solidFill>
              </a:rPr>
              <a:t>min=0</a:t>
            </a:r>
          </a:p>
        </p:txBody>
      </p:sp>
      <p:sp>
        <p:nvSpPr>
          <p:cNvPr id="106536" name="Text Box 190"/>
          <p:cNvSpPr txBox="1">
            <a:spLocks noChangeArrowheads="1"/>
          </p:cNvSpPr>
          <p:nvPr/>
        </p:nvSpPr>
        <p:spPr bwMode="auto">
          <a:xfrm>
            <a:off x="0" y="1905000"/>
            <a:ext cx="930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探索済み</a:t>
            </a:r>
          </a:p>
        </p:txBody>
      </p:sp>
      <p:sp>
        <p:nvSpPr>
          <p:cNvPr id="106537" name="Oval 191"/>
          <p:cNvSpPr>
            <a:spLocks noChangeArrowheads="1"/>
          </p:cNvSpPr>
          <p:nvPr/>
        </p:nvSpPr>
        <p:spPr bwMode="auto">
          <a:xfrm>
            <a:off x="381000" y="1447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106538" name="Text Box 192"/>
          <p:cNvSpPr txBox="1">
            <a:spLocks noChangeArrowheads="1"/>
          </p:cNvSpPr>
          <p:nvPr/>
        </p:nvSpPr>
        <p:spPr bwMode="auto">
          <a:xfrm>
            <a:off x="914400" y="182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未探索</a:t>
            </a:r>
          </a:p>
        </p:txBody>
      </p:sp>
      <p:grpSp>
        <p:nvGrpSpPr>
          <p:cNvPr id="106539" name="Group 193"/>
          <p:cNvGrpSpPr>
            <a:grpSpLocks/>
          </p:cNvGrpSpPr>
          <p:nvPr/>
        </p:nvGrpSpPr>
        <p:grpSpPr bwMode="auto">
          <a:xfrm>
            <a:off x="381000" y="3886200"/>
            <a:ext cx="3657600" cy="457200"/>
            <a:chOff x="240" y="912"/>
            <a:chExt cx="2304" cy="288"/>
          </a:xfrm>
        </p:grpSpPr>
        <p:sp>
          <p:nvSpPr>
            <p:cNvPr id="106677" name="Rectangle 19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8" name="Rectangle 19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9" name="Rectangle 19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0" name="Rectangle 19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1" name="Rectangle 19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2" name="Rectangle 19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3" name="Rectangle 20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4" name="Rectangle 20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40" name="Text Box 202"/>
          <p:cNvSpPr txBox="1">
            <a:spLocks noChangeArrowheads="1"/>
          </p:cNvSpPr>
          <p:nvPr/>
        </p:nvSpPr>
        <p:spPr bwMode="auto">
          <a:xfrm>
            <a:off x="3810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41" name="Text Box 203"/>
          <p:cNvSpPr txBox="1">
            <a:spLocks noChangeArrowheads="1"/>
          </p:cNvSpPr>
          <p:nvPr/>
        </p:nvSpPr>
        <p:spPr bwMode="auto">
          <a:xfrm>
            <a:off x="9144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42" name="Text Box 204"/>
          <p:cNvSpPr txBox="1">
            <a:spLocks noChangeArrowheads="1"/>
          </p:cNvSpPr>
          <p:nvPr/>
        </p:nvSpPr>
        <p:spPr bwMode="auto">
          <a:xfrm>
            <a:off x="1371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43" name="Text Box 205"/>
          <p:cNvSpPr txBox="1">
            <a:spLocks noChangeArrowheads="1"/>
          </p:cNvSpPr>
          <p:nvPr/>
        </p:nvSpPr>
        <p:spPr bwMode="auto">
          <a:xfrm>
            <a:off x="18288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44" name="Text Box 206"/>
          <p:cNvSpPr txBox="1">
            <a:spLocks noChangeArrowheads="1"/>
          </p:cNvSpPr>
          <p:nvPr/>
        </p:nvSpPr>
        <p:spPr bwMode="auto">
          <a:xfrm>
            <a:off x="22098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45" name="Text Box 207"/>
          <p:cNvSpPr txBox="1">
            <a:spLocks noChangeArrowheads="1"/>
          </p:cNvSpPr>
          <p:nvPr/>
        </p:nvSpPr>
        <p:spPr bwMode="auto">
          <a:xfrm>
            <a:off x="2667000" y="388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46" name="Text Box 208"/>
          <p:cNvSpPr txBox="1">
            <a:spLocks noChangeArrowheads="1"/>
          </p:cNvSpPr>
          <p:nvPr/>
        </p:nvSpPr>
        <p:spPr bwMode="auto">
          <a:xfrm>
            <a:off x="320040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47" name="Text Box 209"/>
          <p:cNvSpPr txBox="1">
            <a:spLocks noChangeArrowheads="1"/>
          </p:cNvSpPr>
          <p:nvPr/>
        </p:nvSpPr>
        <p:spPr bwMode="auto">
          <a:xfrm>
            <a:off x="3581400" y="3886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48" name="Oval 210"/>
          <p:cNvSpPr>
            <a:spLocks noChangeArrowheads="1"/>
          </p:cNvSpPr>
          <p:nvPr/>
        </p:nvSpPr>
        <p:spPr bwMode="auto">
          <a:xfrm>
            <a:off x="838200" y="29718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49" name="Text Box 211"/>
          <p:cNvSpPr txBox="1">
            <a:spLocks noChangeArrowheads="1"/>
          </p:cNvSpPr>
          <p:nvPr/>
        </p:nvSpPr>
        <p:spPr bwMode="auto">
          <a:xfrm>
            <a:off x="3048000" y="34893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50" name="Line 212"/>
          <p:cNvSpPr>
            <a:spLocks noChangeShapeType="1"/>
          </p:cNvSpPr>
          <p:nvPr/>
        </p:nvSpPr>
        <p:spPr bwMode="auto">
          <a:xfrm>
            <a:off x="838200" y="1447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51" name="Line 213"/>
          <p:cNvSpPr>
            <a:spLocks noChangeShapeType="1"/>
          </p:cNvSpPr>
          <p:nvPr/>
        </p:nvSpPr>
        <p:spPr bwMode="auto">
          <a:xfrm>
            <a:off x="1752600" y="3886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52" name="Oval 214"/>
          <p:cNvSpPr>
            <a:spLocks noChangeArrowheads="1"/>
          </p:cNvSpPr>
          <p:nvPr/>
        </p:nvSpPr>
        <p:spPr bwMode="auto">
          <a:xfrm>
            <a:off x="838200" y="38862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53" name="Text Box 215"/>
          <p:cNvSpPr txBox="1">
            <a:spLocks noChangeArrowheads="1"/>
          </p:cNvSpPr>
          <p:nvPr/>
        </p:nvSpPr>
        <p:spPr bwMode="auto">
          <a:xfrm>
            <a:off x="3124200" y="4343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１</a:t>
            </a:r>
          </a:p>
        </p:txBody>
      </p:sp>
      <p:grpSp>
        <p:nvGrpSpPr>
          <p:cNvPr id="106554" name="Group 216"/>
          <p:cNvGrpSpPr>
            <a:grpSpLocks/>
          </p:cNvGrpSpPr>
          <p:nvPr/>
        </p:nvGrpSpPr>
        <p:grpSpPr bwMode="auto">
          <a:xfrm>
            <a:off x="381000" y="5029200"/>
            <a:ext cx="3657600" cy="457200"/>
            <a:chOff x="240" y="912"/>
            <a:chExt cx="2304" cy="288"/>
          </a:xfrm>
        </p:grpSpPr>
        <p:sp>
          <p:nvSpPr>
            <p:cNvPr id="106669" name="Rectangle 21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0" name="Rectangle 21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1" name="Rectangle 21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2" name="Rectangle 22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3" name="Rectangle 22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4" name="Rectangle 22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5" name="Rectangle 22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6" name="Rectangle 22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55" name="Text Box 225"/>
          <p:cNvSpPr txBox="1">
            <a:spLocks noChangeArrowheads="1"/>
          </p:cNvSpPr>
          <p:nvPr/>
        </p:nvSpPr>
        <p:spPr bwMode="auto">
          <a:xfrm>
            <a:off x="3810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56" name="Text Box 226"/>
          <p:cNvSpPr txBox="1">
            <a:spLocks noChangeArrowheads="1"/>
          </p:cNvSpPr>
          <p:nvPr/>
        </p:nvSpPr>
        <p:spPr bwMode="auto">
          <a:xfrm>
            <a:off x="9144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57" name="Text Box 227"/>
          <p:cNvSpPr txBox="1">
            <a:spLocks noChangeArrowheads="1"/>
          </p:cNvSpPr>
          <p:nvPr/>
        </p:nvSpPr>
        <p:spPr bwMode="auto">
          <a:xfrm>
            <a:off x="13716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58" name="Text Box 228"/>
          <p:cNvSpPr txBox="1">
            <a:spLocks noChangeArrowheads="1"/>
          </p:cNvSpPr>
          <p:nvPr/>
        </p:nvSpPr>
        <p:spPr bwMode="auto">
          <a:xfrm>
            <a:off x="18288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59" name="Text Box 229"/>
          <p:cNvSpPr txBox="1">
            <a:spLocks noChangeArrowheads="1"/>
          </p:cNvSpPr>
          <p:nvPr/>
        </p:nvSpPr>
        <p:spPr bwMode="auto">
          <a:xfrm>
            <a:off x="22098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60" name="Text Box 230"/>
          <p:cNvSpPr txBox="1">
            <a:spLocks noChangeArrowheads="1"/>
          </p:cNvSpPr>
          <p:nvPr/>
        </p:nvSpPr>
        <p:spPr bwMode="auto">
          <a:xfrm>
            <a:off x="2667000" y="5029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61" name="Text Box 231"/>
          <p:cNvSpPr txBox="1">
            <a:spLocks noChangeArrowheads="1"/>
          </p:cNvSpPr>
          <p:nvPr/>
        </p:nvSpPr>
        <p:spPr bwMode="auto">
          <a:xfrm>
            <a:off x="32004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62" name="Text Box 232"/>
          <p:cNvSpPr txBox="1">
            <a:spLocks noChangeArrowheads="1"/>
          </p:cNvSpPr>
          <p:nvPr/>
        </p:nvSpPr>
        <p:spPr bwMode="auto">
          <a:xfrm>
            <a:off x="35814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63" name="Line 233"/>
          <p:cNvSpPr>
            <a:spLocks noChangeShapeType="1"/>
          </p:cNvSpPr>
          <p:nvPr/>
        </p:nvSpPr>
        <p:spPr bwMode="auto">
          <a:xfrm>
            <a:off x="2209800" y="5029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64" name="Oval 234"/>
          <p:cNvSpPr>
            <a:spLocks noChangeArrowheads="1"/>
          </p:cNvSpPr>
          <p:nvPr/>
        </p:nvSpPr>
        <p:spPr bwMode="auto">
          <a:xfrm>
            <a:off x="1752600" y="50292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65" name="Text Box 235"/>
          <p:cNvSpPr txBox="1">
            <a:spLocks noChangeArrowheads="1"/>
          </p:cNvSpPr>
          <p:nvPr/>
        </p:nvSpPr>
        <p:spPr bwMode="auto">
          <a:xfrm>
            <a:off x="3124200" y="5562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grpSp>
        <p:nvGrpSpPr>
          <p:cNvPr id="106566" name="Group 236"/>
          <p:cNvGrpSpPr>
            <a:grpSpLocks/>
          </p:cNvGrpSpPr>
          <p:nvPr/>
        </p:nvGrpSpPr>
        <p:grpSpPr bwMode="auto">
          <a:xfrm>
            <a:off x="381000" y="6019800"/>
            <a:ext cx="3657600" cy="457200"/>
            <a:chOff x="240" y="912"/>
            <a:chExt cx="2304" cy="288"/>
          </a:xfrm>
        </p:grpSpPr>
        <p:sp>
          <p:nvSpPr>
            <p:cNvPr id="106661" name="Rectangle 23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2" name="Rectangle 23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3" name="Rectangle 23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4" name="Rectangle 24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5" name="Rectangle 24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6" name="Rectangle 24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7" name="Rectangle 24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8" name="Rectangle 24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67" name="Text Box 245"/>
          <p:cNvSpPr txBox="1">
            <a:spLocks noChangeArrowheads="1"/>
          </p:cNvSpPr>
          <p:nvPr/>
        </p:nvSpPr>
        <p:spPr bwMode="auto">
          <a:xfrm>
            <a:off x="3810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68" name="Text Box 246"/>
          <p:cNvSpPr txBox="1">
            <a:spLocks noChangeArrowheads="1"/>
          </p:cNvSpPr>
          <p:nvPr/>
        </p:nvSpPr>
        <p:spPr bwMode="auto">
          <a:xfrm>
            <a:off x="9144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69" name="Text Box 247"/>
          <p:cNvSpPr txBox="1">
            <a:spLocks noChangeArrowheads="1"/>
          </p:cNvSpPr>
          <p:nvPr/>
        </p:nvSpPr>
        <p:spPr bwMode="auto">
          <a:xfrm>
            <a:off x="13716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70" name="Text Box 248"/>
          <p:cNvSpPr txBox="1">
            <a:spLocks noChangeArrowheads="1"/>
          </p:cNvSpPr>
          <p:nvPr/>
        </p:nvSpPr>
        <p:spPr bwMode="auto">
          <a:xfrm>
            <a:off x="18288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71" name="Text Box 249"/>
          <p:cNvSpPr txBox="1">
            <a:spLocks noChangeArrowheads="1"/>
          </p:cNvSpPr>
          <p:nvPr/>
        </p:nvSpPr>
        <p:spPr bwMode="auto">
          <a:xfrm>
            <a:off x="22098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72" name="Text Box 250"/>
          <p:cNvSpPr txBox="1">
            <a:spLocks noChangeArrowheads="1"/>
          </p:cNvSpPr>
          <p:nvPr/>
        </p:nvSpPr>
        <p:spPr bwMode="auto">
          <a:xfrm>
            <a:off x="2667000" y="601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73" name="Text Box 251"/>
          <p:cNvSpPr txBox="1">
            <a:spLocks noChangeArrowheads="1"/>
          </p:cNvSpPr>
          <p:nvPr/>
        </p:nvSpPr>
        <p:spPr bwMode="auto">
          <a:xfrm>
            <a:off x="3200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74" name="Text Box 252"/>
          <p:cNvSpPr txBox="1">
            <a:spLocks noChangeArrowheads="1"/>
          </p:cNvSpPr>
          <p:nvPr/>
        </p:nvSpPr>
        <p:spPr bwMode="auto">
          <a:xfrm>
            <a:off x="35814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75" name="Line 253"/>
          <p:cNvSpPr>
            <a:spLocks noChangeShapeType="1"/>
          </p:cNvSpPr>
          <p:nvPr/>
        </p:nvSpPr>
        <p:spPr bwMode="auto">
          <a:xfrm>
            <a:off x="2667000" y="6019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76" name="Oval 254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77" name="Text Box 255"/>
          <p:cNvSpPr txBox="1">
            <a:spLocks noChangeArrowheads="1"/>
          </p:cNvSpPr>
          <p:nvPr/>
        </p:nvSpPr>
        <p:spPr bwMode="auto">
          <a:xfrm>
            <a:off x="31242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78" name="AutoShape 256"/>
          <p:cNvSpPr>
            <a:spLocks noChangeArrowheads="1"/>
          </p:cNvSpPr>
          <p:nvPr/>
        </p:nvSpPr>
        <p:spPr bwMode="auto">
          <a:xfrm>
            <a:off x="6019800" y="1752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79" name="Group 257"/>
          <p:cNvGrpSpPr>
            <a:grpSpLocks/>
          </p:cNvGrpSpPr>
          <p:nvPr/>
        </p:nvGrpSpPr>
        <p:grpSpPr bwMode="auto">
          <a:xfrm>
            <a:off x="4572000" y="1143000"/>
            <a:ext cx="3657600" cy="457200"/>
            <a:chOff x="240" y="912"/>
            <a:chExt cx="2304" cy="288"/>
          </a:xfrm>
        </p:grpSpPr>
        <p:sp>
          <p:nvSpPr>
            <p:cNvPr id="106653" name="Rectangle 258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4" name="Rectangle 25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5" name="Rectangle 26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6" name="Rectangle 26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7" name="Rectangle 26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8" name="Rectangle 26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9" name="Rectangle 26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0" name="Rectangle 26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80" name="Text Box 266"/>
          <p:cNvSpPr txBox="1">
            <a:spLocks noChangeArrowheads="1"/>
          </p:cNvSpPr>
          <p:nvPr/>
        </p:nvSpPr>
        <p:spPr bwMode="auto">
          <a:xfrm>
            <a:off x="45720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81" name="Text Box 267"/>
          <p:cNvSpPr txBox="1">
            <a:spLocks noChangeArrowheads="1"/>
          </p:cNvSpPr>
          <p:nvPr/>
        </p:nvSpPr>
        <p:spPr bwMode="auto">
          <a:xfrm>
            <a:off x="51054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82" name="Text Box 268"/>
          <p:cNvSpPr txBox="1">
            <a:spLocks noChangeArrowheads="1"/>
          </p:cNvSpPr>
          <p:nvPr/>
        </p:nvSpPr>
        <p:spPr bwMode="auto">
          <a:xfrm>
            <a:off x="55626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83" name="Text Box 269"/>
          <p:cNvSpPr txBox="1">
            <a:spLocks noChangeArrowheads="1"/>
          </p:cNvSpPr>
          <p:nvPr/>
        </p:nvSpPr>
        <p:spPr bwMode="auto">
          <a:xfrm>
            <a:off x="60198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84" name="Text Box 270"/>
          <p:cNvSpPr txBox="1">
            <a:spLocks noChangeArrowheads="1"/>
          </p:cNvSpPr>
          <p:nvPr/>
        </p:nvSpPr>
        <p:spPr bwMode="auto">
          <a:xfrm>
            <a:off x="64008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85" name="Text Box 271"/>
          <p:cNvSpPr txBox="1">
            <a:spLocks noChangeArrowheads="1"/>
          </p:cNvSpPr>
          <p:nvPr/>
        </p:nvSpPr>
        <p:spPr bwMode="auto">
          <a:xfrm>
            <a:off x="6858000" y="114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86" name="Text Box 272"/>
          <p:cNvSpPr txBox="1">
            <a:spLocks noChangeArrowheads="1"/>
          </p:cNvSpPr>
          <p:nvPr/>
        </p:nvSpPr>
        <p:spPr bwMode="auto">
          <a:xfrm>
            <a:off x="7391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87" name="Text Box 273"/>
          <p:cNvSpPr txBox="1">
            <a:spLocks noChangeArrowheads="1"/>
          </p:cNvSpPr>
          <p:nvPr/>
        </p:nvSpPr>
        <p:spPr bwMode="auto">
          <a:xfrm>
            <a:off x="7772400" y="114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88" name="Line 274"/>
          <p:cNvSpPr>
            <a:spLocks noChangeShapeType="1"/>
          </p:cNvSpPr>
          <p:nvPr/>
        </p:nvSpPr>
        <p:spPr bwMode="auto">
          <a:xfrm>
            <a:off x="7315200" y="1143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89" name="Oval 275"/>
          <p:cNvSpPr>
            <a:spLocks noChangeArrowheads="1"/>
          </p:cNvSpPr>
          <p:nvPr/>
        </p:nvSpPr>
        <p:spPr bwMode="auto">
          <a:xfrm>
            <a:off x="5943600" y="11430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90" name="Text Box 276"/>
          <p:cNvSpPr txBox="1">
            <a:spLocks noChangeArrowheads="1"/>
          </p:cNvSpPr>
          <p:nvPr/>
        </p:nvSpPr>
        <p:spPr bwMode="auto">
          <a:xfrm>
            <a:off x="8077200" y="1600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91" name="AutoShape 277"/>
          <p:cNvSpPr>
            <a:spLocks noChangeArrowheads="1"/>
          </p:cNvSpPr>
          <p:nvPr/>
        </p:nvSpPr>
        <p:spPr bwMode="auto">
          <a:xfrm>
            <a:off x="6019800" y="2819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92" name="Group 278"/>
          <p:cNvGrpSpPr>
            <a:grpSpLocks/>
          </p:cNvGrpSpPr>
          <p:nvPr/>
        </p:nvGrpSpPr>
        <p:grpSpPr bwMode="auto">
          <a:xfrm>
            <a:off x="4572000" y="2133600"/>
            <a:ext cx="3657600" cy="457200"/>
            <a:chOff x="240" y="912"/>
            <a:chExt cx="2304" cy="288"/>
          </a:xfrm>
        </p:grpSpPr>
        <p:sp>
          <p:nvSpPr>
            <p:cNvPr id="106645" name="Rectangle 279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6" name="Rectangle 280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7" name="Rectangle 281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8" name="Rectangle 282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9" name="Rectangle 283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0" name="Rectangle 284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1" name="Rectangle 285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2" name="Rectangle 286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93" name="Text Box 287"/>
          <p:cNvSpPr txBox="1">
            <a:spLocks noChangeArrowheads="1"/>
          </p:cNvSpPr>
          <p:nvPr/>
        </p:nvSpPr>
        <p:spPr bwMode="auto">
          <a:xfrm>
            <a:off x="4572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94" name="Text Box 288"/>
          <p:cNvSpPr txBox="1">
            <a:spLocks noChangeArrowheads="1"/>
          </p:cNvSpPr>
          <p:nvPr/>
        </p:nvSpPr>
        <p:spPr bwMode="auto">
          <a:xfrm>
            <a:off x="5105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95" name="Text Box 289"/>
          <p:cNvSpPr txBox="1">
            <a:spLocks noChangeArrowheads="1"/>
          </p:cNvSpPr>
          <p:nvPr/>
        </p:nvSpPr>
        <p:spPr bwMode="auto">
          <a:xfrm>
            <a:off x="5562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96" name="Text Box 290"/>
          <p:cNvSpPr txBox="1">
            <a:spLocks noChangeArrowheads="1"/>
          </p:cNvSpPr>
          <p:nvPr/>
        </p:nvSpPr>
        <p:spPr bwMode="auto">
          <a:xfrm>
            <a:off x="6019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97" name="Text Box 291"/>
          <p:cNvSpPr txBox="1">
            <a:spLocks noChangeArrowheads="1"/>
          </p:cNvSpPr>
          <p:nvPr/>
        </p:nvSpPr>
        <p:spPr bwMode="auto">
          <a:xfrm>
            <a:off x="6400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98" name="Text Box 292"/>
          <p:cNvSpPr txBox="1">
            <a:spLocks noChangeArrowheads="1"/>
          </p:cNvSpPr>
          <p:nvPr/>
        </p:nvSpPr>
        <p:spPr bwMode="auto">
          <a:xfrm>
            <a:off x="68580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99" name="Text Box 293"/>
          <p:cNvSpPr txBox="1">
            <a:spLocks noChangeArrowheads="1"/>
          </p:cNvSpPr>
          <p:nvPr/>
        </p:nvSpPr>
        <p:spPr bwMode="auto">
          <a:xfrm>
            <a:off x="73914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00" name="Text Box 294"/>
          <p:cNvSpPr txBox="1">
            <a:spLocks noChangeArrowheads="1"/>
          </p:cNvSpPr>
          <p:nvPr/>
        </p:nvSpPr>
        <p:spPr bwMode="auto">
          <a:xfrm>
            <a:off x="77724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601" name="Line 295"/>
          <p:cNvSpPr>
            <a:spLocks noChangeShapeType="1"/>
          </p:cNvSpPr>
          <p:nvPr/>
        </p:nvSpPr>
        <p:spPr bwMode="auto">
          <a:xfrm>
            <a:off x="7772400" y="2133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602" name="Oval 296"/>
          <p:cNvSpPr>
            <a:spLocks noChangeArrowheads="1"/>
          </p:cNvSpPr>
          <p:nvPr/>
        </p:nvSpPr>
        <p:spPr bwMode="auto">
          <a:xfrm>
            <a:off x="5943600" y="21336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603" name="Text Box 298"/>
          <p:cNvSpPr txBox="1">
            <a:spLocks noChangeArrowheads="1"/>
          </p:cNvSpPr>
          <p:nvPr/>
        </p:nvSpPr>
        <p:spPr bwMode="auto">
          <a:xfrm>
            <a:off x="8077200" y="2667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grpSp>
        <p:nvGrpSpPr>
          <p:cNvPr id="106604" name="Group 300"/>
          <p:cNvGrpSpPr>
            <a:grpSpLocks/>
          </p:cNvGrpSpPr>
          <p:nvPr/>
        </p:nvGrpSpPr>
        <p:grpSpPr bwMode="auto">
          <a:xfrm>
            <a:off x="4572000" y="3200400"/>
            <a:ext cx="3657600" cy="457200"/>
            <a:chOff x="240" y="912"/>
            <a:chExt cx="2304" cy="288"/>
          </a:xfrm>
        </p:grpSpPr>
        <p:sp>
          <p:nvSpPr>
            <p:cNvPr id="106637" name="Rectangle 30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8" name="Rectangle 30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9" name="Rectangle 30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0" name="Rectangle 30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1" name="Rectangle 30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2" name="Rectangle 30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3" name="Rectangle 30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4" name="Rectangle 30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605" name="Text Box 309"/>
          <p:cNvSpPr txBox="1">
            <a:spLocks noChangeArrowheads="1"/>
          </p:cNvSpPr>
          <p:nvPr/>
        </p:nvSpPr>
        <p:spPr bwMode="auto">
          <a:xfrm>
            <a:off x="45720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106606" name="Text Box 310"/>
          <p:cNvSpPr txBox="1">
            <a:spLocks noChangeArrowheads="1"/>
          </p:cNvSpPr>
          <p:nvPr/>
        </p:nvSpPr>
        <p:spPr bwMode="auto">
          <a:xfrm>
            <a:off x="51054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607" name="Text Box 311"/>
          <p:cNvSpPr txBox="1">
            <a:spLocks noChangeArrowheads="1"/>
          </p:cNvSpPr>
          <p:nvPr/>
        </p:nvSpPr>
        <p:spPr bwMode="auto">
          <a:xfrm>
            <a:off x="55626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608" name="Text Box 312"/>
          <p:cNvSpPr txBox="1">
            <a:spLocks noChangeArrowheads="1"/>
          </p:cNvSpPr>
          <p:nvPr/>
        </p:nvSpPr>
        <p:spPr bwMode="auto">
          <a:xfrm>
            <a:off x="60198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609" name="Text Box 313"/>
          <p:cNvSpPr txBox="1">
            <a:spLocks noChangeArrowheads="1"/>
          </p:cNvSpPr>
          <p:nvPr/>
        </p:nvSpPr>
        <p:spPr bwMode="auto">
          <a:xfrm>
            <a:off x="64008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610" name="Text Box 314"/>
          <p:cNvSpPr txBox="1">
            <a:spLocks noChangeArrowheads="1"/>
          </p:cNvSpPr>
          <p:nvPr/>
        </p:nvSpPr>
        <p:spPr bwMode="auto">
          <a:xfrm>
            <a:off x="68580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611" name="Text Box 315"/>
          <p:cNvSpPr txBox="1">
            <a:spLocks noChangeArrowheads="1"/>
          </p:cNvSpPr>
          <p:nvPr/>
        </p:nvSpPr>
        <p:spPr bwMode="auto">
          <a:xfrm>
            <a:off x="73914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12" name="Text Box 316"/>
          <p:cNvSpPr txBox="1">
            <a:spLocks noChangeArrowheads="1"/>
          </p:cNvSpPr>
          <p:nvPr/>
        </p:nvSpPr>
        <p:spPr bwMode="auto">
          <a:xfrm>
            <a:off x="77724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613" name="Line 317"/>
          <p:cNvSpPr>
            <a:spLocks noChangeShapeType="1"/>
          </p:cNvSpPr>
          <p:nvPr/>
        </p:nvSpPr>
        <p:spPr bwMode="auto">
          <a:xfrm>
            <a:off x="8229600" y="3200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614" name="Oval 318"/>
          <p:cNvSpPr>
            <a:spLocks noChangeArrowheads="1"/>
          </p:cNvSpPr>
          <p:nvPr/>
        </p:nvSpPr>
        <p:spPr bwMode="auto">
          <a:xfrm>
            <a:off x="5943600" y="32004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615" name="Text Box 319"/>
          <p:cNvSpPr txBox="1">
            <a:spLocks noChangeArrowheads="1"/>
          </p:cNvSpPr>
          <p:nvPr/>
        </p:nvSpPr>
        <p:spPr bwMode="auto">
          <a:xfrm>
            <a:off x="6553200" y="38100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616" name="Text Box 320"/>
          <p:cNvSpPr txBox="1">
            <a:spLocks noChangeArrowheads="1"/>
          </p:cNvSpPr>
          <p:nvPr/>
        </p:nvSpPr>
        <p:spPr bwMode="auto">
          <a:xfrm>
            <a:off x="4800600" y="3810000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CC0099"/>
                </a:solidFill>
              </a:rPr>
              <a:t>最小値発見</a:t>
            </a:r>
          </a:p>
        </p:txBody>
      </p:sp>
      <p:sp>
        <p:nvSpPr>
          <p:cNvPr id="106617" name="AutoShape 321"/>
          <p:cNvSpPr>
            <a:spLocks noChangeArrowheads="1"/>
          </p:cNvSpPr>
          <p:nvPr/>
        </p:nvSpPr>
        <p:spPr bwMode="auto">
          <a:xfrm>
            <a:off x="5638800" y="4419600"/>
            <a:ext cx="1524000" cy="381000"/>
          </a:xfrm>
          <a:prstGeom prst="downArrow">
            <a:avLst>
              <a:gd name="adj1" fmla="val 50000"/>
              <a:gd name="adj2" fmla="val 3625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618" name="Group 322"/>
          <p:cNvGrpSpPr>
            <a:grpSpLocks/>
          </p:cNvGrpSpPr>
          <p:nvPr/>
        </p:nvGrpSpPr>
        <p:grpSpPr bwMode="auto">
          <a:xfrm>
            <a:off x="4648200" y="4953000"/>
            <a:ext cx="3657600" cy="457200"/>
            <a:chOff x="240" y="912"/>
            <a:chExt cx="2304" cy="288"/>
          </a:xfrm>
        </p:grpSpPr>
        <p:sp>
          <p:nvSpPr>
            <p:cNvPr id="106629" name="Rectangle 32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0" name="Rectangle 32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1" name="Rectangle 32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2" name="Rectangle 32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3" name="Rectangle 32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4" name="Rectangle 32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5" name="Rectangle 32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6" name="Rectangle 33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619" name="Text Box 331"/>
          <p:cNvSpPr txBox="1">
            <a:spLocks noChangeArrowheads="1"/>
          </p:cNvSpPr>
          <p:nvPr/>
        </p:nvSpPr>
        <p:spPr bwMode="auto">
          <a:xfrm>
            <a:off x="6084888" y="49530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106620" name="Text Box 332"/>
          <p:cNvSpPr txBox="1">
            <a:spLocks noChangeArrowheads="1"/>
          </p:cNvSpPr>
          <p:nvPr/>
        </p:nvSpPr>
        <p:spPr bwMode="auto">
          <a:xfrm>
            <a:off x="51816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621" name="Text Box 333"/>
          <p:cNvSpPr txBox="1">
            <a:spLocks noChangeArrowheads="1"/>
          </p:cNvSpPr>
          <p:nvPr/>
        </p:nvSpPr>
        <p:spPr bwMode="auto">
          <a:xfrm>
            <a:off x="56388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622" name="Text Box 334"/>
          <p:cNvSpPr txBox="1">
            <a:spLocks noChangeArrowheads="1"/>
          </p:cNvSpPr>
          <p:nvPr/>
        </p:nvSpPr>
        <p:spPr bwMode="auto">
          <a:xfrm>
            <a:off x="47244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623" name="Text Box 335"/>
          <p:cNvSpPr txBox="1">
            <a:spLocks noChangeArrowheads="1"/>
          </p:cNvSpPr>
          <p:nvPr/>
        </p:nvSpPr>
        <p:spPr bwMode="auto">
          <a:xfrm>
            <a:off x="64770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624" name="Text Box 336"/>
          <p:cNvSpPr txBox="1">
            <a:spLocks noChangeArrowheads="1"/>
          </p:cNvSpPr>
          <p:nvPr/>
        </p:nvSpPr>
        <p:spPr bwMode="auto">
          <a:xfrm>
            <a:off x="69342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625" name="Text Box 337"/>
          <p:cNvSpPr txBox="1">
            <a:spLocks noChangeArrowheads="1"/>
          </p:cNvSpPr>
          <p:nvPr/>
        </p:nvSpPr>
        <p:spPr bwMode="auto">
          <a:xfrm>
            <a:off x="74676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26" name="Text Box 338"/>
          <p:cNvSpPr txBox="1">
            <a:spLocks noChangeArrowheads="1"/>
          </p:cNvSpPr>
          <p:nvPr/>
        </p:nvSpPr>
        <p:spPr bwMode="auto">
          <a:xfrm>
            <a:off x="7848600" y="495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6627" name="AutoShape 341"/>
          <p:cNvCxnSpPr>
            <a:cxnSpLocks noChangeShapeType="1"/>
            <a:stCxn id="106619" idx="2"/>
            <a:endCxn id="106622" idx="2"/>
          </p:cNvCxnSpPr>
          <p:nvPr/>
        </p:nvCxnSpPr>
        <p:spPr bwMode="auto">
          <a:xfrm rot="5400000">
            <a:off x="5600700" y="4730750"/>
            <a:ext cx="1588" cy="1360488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6628" name="Text Box 342"/>
          <p:cNvSpPr txBox="1">
            <a:spLocks noChangeArrowheads="1"/>
          </p:cNvSpPr>
          <p:nvPr/>
        </p:nvSpPr>
        <p:spPr bwMode="auto">
          <a:xfrm>
            <a:off x="6273800" y="5410200"/>
            <a:ext cx="287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0">
                <a:latin typeface="Verdana" pitchFamily="34" charset="0"/>
              </a:rPr>
              <a:t>swap</a:t>
            </a:r>
            <a:r>
              <a:rPr lang="en-US" altLang="ja-JP" b="0"/>
              <a:t>(&amp;A[1],&amp;A[3])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D515B7-6396-4855-9B67-4C1362547A93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7343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5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6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7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8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9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50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選択ソートの動き２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188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189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190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7191" name="AutoShape 29"/>
          <p:cNvSpPr>
            <a:spLocks noChangeArrowheads="1"/>
          </p:cNvSpPr>
          <p:nvPr/>
        </p:nvSpPr>
        <p:spPr bwMode="auto">
          <a:xfrm>
            <a:off x="17526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2" name="Line 30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3" name="AutoShape 48"/>
          <p:cNvSpPr>
            <a:spLocks noChangeArrowheads="1"/>
          </p:cNvSpPr>
          <p:nvPr/>
        </p:nvSpPr>
        <p:spPr bwMode="auto">
          <a:xfrm>
            <a:off x="1600200" y="35052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4" name="AutoShape 66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5" name="AutoShape 84"/>
          <p:cNvSpPr>
            <a:spLocks noChangeArrowheads="1"/>
          </p:cNvSpPr>
          <p:nvPr/>
        </p:nvSpPr>
        <p:spPr bwMode="auto">
          <a:xfrm>
            <a:off x="1600200" y="617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6" name="Text Box 85"/>
          <p:cNvSpPr txBox="1">
            <a:spLocks noChangeArrowheads="1"/>
          </p:cNvSpPr>
          <p:nvPr/>
        </p:nvSpPr>
        <p:spPr bwMode="auto">
          <a:xfrm>
            <a:off x="22875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7197" name="Text Box 86"/>
          <p:cNvSpPr txBox="1">
            <a:spLocks noChangeArrowheads="1"/>
          </p:cNvSpPr>
          <p:nvPr/>
        </p:nvSpPr>
        <p:spPr bwMode="auto">
          <a:xfrm>
            <a:off x="2057400" y="3352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7198" name="Text Box 88"/>
          <p:cNvSpPr txBox="1">
            <a:spLocks noChangeArrowheads="1"/>
          </p:cNvSpPr>
          <p:nvPr/>
        </p:nvSpPr>
        <p:spPr bwMode="auto">
          <a:xfrm>
            <a:off x="0" y="29718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ソート</a:t>
            </a:r>
          </a:p>
          <a:p>
            <a:r>
              <a:rPr lang="ja-JP" altLang="en-US" b="0">
                <a:solidFill>
                  <a:srgbClr val="FF0000"/>
                </a:solidFill>
              </a:rPr>
              <a:t>済み</a:t>
            </a:r>
          </a:p>
        </p:txBody>
      </p:sp>
      <p:sp>
        <p:nvSpPr>
          <p:cNvPr id="7199" name="Text Box 89"/>
          <p:cNvSpPr txBox="1">
            <a:spLocks noChangeArrowheads="1"/>
          </p:cNvSpPr>
          <p:nvPr/>
        </p:nvSpPr>
        <p:spPr bwMode="auto">
          <a:xfrm>
            <a:off x="1066800" y="2971800"/>
            <a:ext cx="305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未ソート（最小値発見）</a:t>
            </a:r>
          </a:p>
        </p:txBody>
      </p:sp>
      <p:sp>
        <p:nvSpPr>
          <p:cNvPr id="7200" name="Text Box 91"/>
          <p:cNvSpPr txBox="1">
            <a:spLocks noChangeArrowheads="1"/>
          </p:cNvSpPr>
          <p:nvPr/>
        </p:nvSpPr>
        <p:spPr bwMode="auto">
          <a:xfrm>
            <a:off x="2135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7201" name="Text Box 92"/>
          <p:cNvSpPr txBox="1">
            <a:spLocks noChangeArrowheads="1"/>
          </p:cNvSpPr>
          <p:nvPr/>
        </p:nvSpPr>
        <p:spPr bwMode="auto">
          <a:xfrm>
            <a:off x="4922838" y="6096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　　　パスでソートできる。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4648200" y="6096000"/>
          <a:ext cx="946150" cy="423863"/>
        </p:xfrm>
        <a:graphic>
          <a:graphicData uri="http://schemas.openxmlformats.org/presentationml/2006/ole">
            <p:oleObj spid="_x0000_s7170" name="Equation" r:id="rId3" imgW="368280" imgH="164880" progId="Equation.DSMT4">
              <p:embed/>
            </p:oleObj>
          </a:graphicData>
        </a:graphic>
      </p:graphicFrame>
      <p:sp>
        <p:nvSpPr>
          <p:cNvPr id="7202" name="Text Box 95"/>
          <p:cNvSpPr txBox="1">
            <a:spLocks noChangeArrowheads="1"/>
          </p:cNvSpPr>
          <p:nvPr/>
        </p:nvSpPr>
        <p:spPr bwMode="auto">
          <a:xfrm>
            <a:off x="1981200" y="5943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grpSp>
        <p:nvGrpSpPr>
          <p:cNvPr id="7203" name="Group 96"/>
          <p:cNvGrpSpPr>
            <a:grpSpLocks/>
          </p:cNvGrpSpPr>
          <p:nvPr/>
        </p:nvGrpSpPr>
        <p:grpSpPr bwMode="auto">
          <a:xfrm>
            <a:off x="4800600" y="1371600"/>
            <a:ext cx="3657600" cy="457200"/>
            <a:chOff x="240" y="912"/>
            <a:chExt cx="2304" cy="288"/>
          </a:xfrm>
        </p:grpSpPr>
        <p:sp>
          <p:nvSpPr>
            <p:cNvPr id="7335" name="Rectangle 9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6" name="Rectangle 9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7" name="Rectangle 9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8" name="Rectangle 10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9" name="Rectangle 10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0" name="Rectangle 10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1" name="Rectangle 10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2" name="Rectangle 10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04" name="Text Box 105"/>
          <p:cNvSpPr txBox="1">
            <a:spLocks noChangeArrowheads="1"/>
          </p:cNvSpPr>
          <p:nvPr/>
        </p:nvSpPr>
        <p:spPr bwMode="auto">
          <a:xfrm>
            <a:off x="6629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205" name="Text Box 106"/>
          <p:cNvSpPr txBox="1">
            <a:spLocks noChangeArrowheads="1"/>
          </p:cNvSpPr>
          <p:nvPr/>
        </p:nvSpPr>
        <p:spPr bwMode="auto">
          <a:xfrm>
            <a:off x="5791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06" name="Text Box 107"/>
          <p:cNvSpPr txBox="1">
            <a:spLocks noChangeArrowheads="1"/>
          </p:cNvSpPr>
          <p:nvPr/>
        </p:nvSpPr>
        <p:spPr bwMode="auto">
          <a:xfrm>
            <a:off x="8077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07" name="Text Box 108"/>
          <p:cNvSpPr txBox="1">
            <a:spLocks noChangeArrowheads="1"/>
          </p:cNvSpPr>
          <p:nvPr/>
        </p:nvSpPr>
        <p:spPr bwMode="auto">
          <a:xfrm>
            <a:off x="4800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08" name="Text Box 109"/>
          <p:cNvSpPr txBox="1">
            <a:spLocks noChangeArrowheads="1"/>
          </p:cNvSpPr>
          <p:nvPr/>
        </p:nvSpPr>
        <p:spPr bwMode="auto">
          <a:xfrm>
            <a:off x="6248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09" name="Text Box 110"/>
          <p:cNvSpPr txBox="1">
            <a:spLocks noChangeArrowheads="1"/>
          </p:cNvSpPr>
          <p:nvPr/>
        </p:nvSpPr>
        <p:spPr bwMode="auto">
          <a:xfrm>
            <a:off x="70866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10" name="Text Box 111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11" name="Text Box 112"/>
          <p:cNvSpPr txBox="1">
            <a:spLocks noChangeArrowheads="1"/>
          </p:cNvSpPr>
          <p:nvPr/>
        </p:nvSpPr>
        <p:spPr bwMode="auto">
          <a:xfrm>
            <a:off x="5257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12" name="AutoShape 113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13" name="Line 114"/>
          <p:cNvSpPr>
            <a:spLocks noChangeShapeType="1"/>
          </p:cNvSpPr>
          <p:nvPr/>
        </p:nvSpPr>
        <p:spPr bwMode="auto">
          <a:xfrm>
            <a:off x="6629400" y="1371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14" name="Text Box 115"/>
          <p:cNvSpPr txBox="1">
            <a:spLocks noChangeArrowheads="1"/>
          </p:cNvSpPr>
          <p:nvPr/>
        </p:nvSpPr>
        <p:spPr bwMode="auto">
          <a:xfrm>
            <a:off x="67833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grpSp>
        <p:nvGrpSpPr>
          <p:cNvPr id="7215" name="Group 116"/>
          <p:cNvGrpSpPr>
            <a:grpSpLocks/>
          </p:cNvGrpSpPr>
          <p:nvPr/>
        </p:nvGrpSpPr>
        <p:grpSpPr bwMode="auto">
          <a:xfrm>
            <a:off x="4724400" y="2743200"/>
            <a:ext cx="3657600" cy="457200"/>
            <a:chOff x="240" y="912"/>
            <a:chExt cx="2304" cy="288"/>
          </a:xfrm>
        </p:grpSpPr>
        <p:sp>
          <p:nvSpPr>
            <p:cNvPr id="7327" name="Rectangle 11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8" name="Rectangle 11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9" name="Rectangle 11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0" name="Rectangle 12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1" name="Rectangle 12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2" name="Rectangle 12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3" name="Rectangle 12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4" name="Rectangle 12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16" name="Text Box 125"/>
          <p:cNvSpPr txBox="1">
            <a:spLocks noChangeArrowheads="1"/>
          </p:cNvSpPr>
          <p:nvPr/>
        </p:nvSpPr>
        <p:spPr bwMode="auto">
          <a:xfrm>
            <a:off x="6553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17" name="Text Box 126"/>
          <p:cNvSpPr txBox="1">
            <a:spLocks noChangeArrowheads="1"/>
          </p:cNvSpPr>
          <p:nvPr/>
        </p:nvSpPr>
        <p:spPr bwMode="auto">
          <a:xfrm>
            <a:off x="5715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18" name="Text Box 127"/>
          <p:cNvSpPr txBox="1">
            <a:spLocks noChangeArrowheads="1"/>
          </p:cNvSpPr>
          <p:nvPr/>
        </p:nvSpPr>
        <p:spPr bwMode="auto">
          <a:xfrm>
            <a:off x="7924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7219" name="Text Box 128"/>
          <p:cNvSpPr txBox="1">
            <a:spLocks noChangeArrowheads="1"/>
          </p:cNvSpPr>
          <p:nvPr/>
        </p:nvSpPr>
        <p:spPr bwMode="auto">
          <a:xfrm>
            <a:off x="472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20" name="Text Box 129"/>
          <p:cNvSpPr txBox="1">
            <a:spLocks noChangeArrowheads="1"/>
          </p:cNvSpPr>
          <p:nvPr/>
        </p:nvSpPr>
        <p:spPr bwMode="auto">
          <a:xfrm>
            <a:off x="6172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21" name="Text Box 130"/>
          <p:cNvSpPr txBox="1">
            <a:spLocks noChangeArrowheads="1"/>
          </p:cNvSpPr>
          <p:nvPr/>
        </p:nvSpPr>
        <p:spPr bwMode="auto">
          <a:xfrm>
            <a:off x="701040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7222" name="Text Box 131"/>
          <p:cNvSpPr txBox="1">
            <a:spLocks noChangeArrowheads="1"/>
          </p:cNvSpPr>
          <p:nvPr/>
        </p:nvSpPr>
        <p:spPr bwMode="auto">
          <a:xfrm>
            <a:off x="75438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23" name="Text Box 132"/>
          <p:cNvSpPr txBox="1">
            <a:spLocks noChangeArrowheads="1"/>
          </p:cNvSpPr>
          <p:nvPr/>
        </p:nvSpPr>
        <p:spPr bwMode="auto">
          <a:xfrm>
            <a:off x="51816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24" name="AutoShape 133"/>
          <p:cNvSpPr>
            <a:spLocks noChangeArrowheads="1"/>
          </p:cNvSpPr>
          <p:nvPr/>
        </p:nvSpPr>
        <p:spPr bwMode="auto">
          <a:xfrm>
            <a:off x="61722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25" name="Line 134"/>
          <p:cNvSpPr>
            <a:spLocks noChangeShapeType="1"/>
          </p:cNvSpPr>
          <p:nvPr/>
        </p:nvSpPr>
        <p:spPr bwMode="auto">
          <a:xfrm>
            <a:off x="7010400" y="2743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26" name="Text Box 135"/>
          <p:cNvSpPr txBox="1">
            <a:spLocks noChangeArrowheads="1"/>
          </p:cNvSpPr>
          <p:nvPr/>
        </p:nvSpPr>
        <p:spPr bwMode="auto">
          <a:xfrm>
            <a:off x="66309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7227" name="Group 136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7319" name="Rectangle 13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0" name="Rectangle 13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1" name="Rectangle 13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2" name="Rectangle 14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3" name="Rectangle 14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4" name="Rectangle 14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5" name="Rectangle 14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6" name="Rectangle 14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28" name="Text Box 145"/>
          <p:cNvSpPr txBox="1">
            <a:spLocks noChangeArrowheads="1"/>
          </p:cNvSpPr>
          <p:nvPr/>
        </p:nvSpPr>
        <p:spPr bwMode="auto">
          <a:xfrm>
            <a:off x="6553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29" name="Text Box 146"/>
          <p:cNvSpPr txBox="1">
            <a:spLocks noChangeArrowheads="1"/>
          </p:cNvSpPr>
          <p:nvPr/>
        </p:nvSpPr>
        <p:spPr bwMode="auto">
          <a:xfrm>
            <a:off x="5715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30" name="Text Box 147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7231" name="Text Box 148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32" name="Text Box 149"/>
          <p:cNvSpPr txBox="1">
            <a:spLocks noChangeArrowheads="1"/>
          </p:cNvSpPr>
          <p:nvPr/>
        </p:nvSpPr>
        <p:spPr bwMode="auto">
          <a:xfrm>
            <a:off x="6172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33" name="Text Box 150"/>
          <p:cNvSpPr txBox="1">
            <a:spLocks noChangeArrowheads="1"/>
          </p:cNvSpPr>
          <p:nvPr/>
        </p:nvSpPr>
        <p:spPr bwMode="auto">
          <a:xfrm>
            <a:off x="79248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34" name="Text Box 151"/>
          <p:cNvSpPr txBox="1">
            <a:spLocks noChangeArrowheads="1"/>
          </p:cNvSpPr>
          <p:nvPr/>
        </p:nvSpPr>
        <p:spPr bwMode="auto">
          <a:xfrm>
            <a:off x="7543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7235" name="Text Box 152"/>
          <p:cNvSpPr txBox="1">
            <a:spLocks noChangeArrowheads="1"/>
          </p:cNvSpPr>
          <p:nvPr/>
        </p:nvSpPr>
        <p:spPr bwMode="auto">
          <a:xfrm>
            <a:off x="5181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36" name="AutoShape 153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37" name="Line 154"/>
          <p:cNvSpPr>
            <a:spLocks noChangeShapeType="1"/>
          </p:cNvSpPr>
          <p:nvPr/>
        </p:nvSpPr>
        <p:spPr bwMode="auto">
          <a:xfrm>
            <a:off x="74676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38" name="Text Box 155"/>
          <p:cNvSpPr txBox="1">
            <a:spLocks noChangeArrowheads="1"/>
          </p:cNvSpPr>
          <p:nvPr/>
        </p:nvSpPr>
        <p:spPr bwMode="auto">
          <a:xfrm>
            <a:off x="6707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7239" name="Group 156"/>
          <p:cNvGrpSpPr>
            <a:grpSpLocks/>
          </p:cNvGrpSpPr>
          <p:nvPr/>
        </p:nvGrpSpPr>
        <p:grpSpPr bwMode="auto">
          <a:xfrm>
            <a:off x="4724400" y="5334000"/>
            <a:ext cx="3657600" cy="457200"/>
            <a:chOff x="240" y="912"/>
            <a:chExt cx="2304" cy="288"/>
          </a:xfrm>
        </p:grpSpPr>
        <p:sp>
          <p:nvSpPr>
            <p:cNvPr id="7311" name="Rectangle 15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2" name="Rectangle 15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3" name="Rectangle 15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4" name="Rectangle 16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5" name="Rectangle 16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6" name="Rectangle 16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7" name="Rectangle 16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8" name="Rectangle 16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40" name="Text Box 165"/>
          <p:cNvSpPr txBox="1">
            <a:spLocks noChangeArrowheads="1"/>
          </p:cNvSpPr>
          <p:nvPr/>
        </p:nvSpPr>
        <p:spPr bwMode="auto">
          <a:xfrm>
            <a:off x="6553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41" name="Text Box 166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42" name="Text Box 167"/>
          <p:cNvSpPr txBox="1">
            <a:spLocks noChangeArrowheads="1"/>
          </p:cNvSpPr>
          <p:nvPr/>
        </p:nvSpPr>
        <p:spPr bwMode="auto">
          <a:xfrm>
            <a:off x="7086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7243" name="Text Box 168"/>
          <p:cNvSpPr txBox="1">
            <a:spLocks noChangeArrowheads="1"/>
          </p:cNvSpPr>
          <p:nvPr/>
        </p:nvSpPr>
        <p:spPr bwMode="auto">
          <a:xfrm>
            <a:off x="4724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44" name="Text Box 169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45" name="Text Box 170"/>
          <p:cNvSpPr txBox="1">
            <a:spLocks noChangeArrowheads="1"/>
          </p:cNvSpPr>
          <p:nvPr/>
        </p:nvSpPr>
        <p:spPr bwMode="auto">
          <a:xfrm>
            <a:off x="7924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7246" name="Text Box 171"/>
          <p:cNvSpPr txBox="1">
            <a:spLocks noChangeArrowheads="1"/>
          </p:cNvSpPr>
          <p:nvPr/>
        </p:nvSpPr>
        <p:spPr bwMode="auto">
          <a:xfrm>
            <a:off x="7543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247" name="Text Box 172"/>
          <p:cNvSpPr txBox="1">
            <a:spLocks noChangeArrowheads="1"/>
          </p:cNvSpPr>
          <p:nvPr/>
        </p:nvSpPr>
        <p:spPr bwMode="auto">
          <a:xfrm>
            <a:off x="5181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48" name="Line 173"/>
          <p:cNvSpPr>
            <a:spLocks noChangeShapeType="1"/>
          </p:cNvSpPr>
          <p:nvPr/>
        </p:nvSpPr>
        <p:spPr bwMode="auto">
          <a:xfrm>
            <a:off x="79248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7249" name="Group 174"/>
          <p:cNvGrpSpPr>
            <a:grpSpLocks/>
          </p:cNvGrpSpPr>
          <p:nvPr/>
        </p:nvGrpSpPr>
        <p:grpSpPr bwMode="auto">
          <a:xfrm>
            <a:off x="381000" y="2514600"/>
            <a:ext cx="3657600" cy="457200"/>
            <a:chOff x="240" y="912"/>
            <a:chExt cx="2304" cy="288"/>
          </a:xfrm>
        </p:grpSpPr>
        <p:sp>
          <p:nvSpPr>
            <p:cNvPr id="7303" name="Rectangle 17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4" name="Rectangle 17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5" name="Rectangle 17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6" name="Rectangle 17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7" name="Rectangle 17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8" name="Rectangle 18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9" name="Rectangle 18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0" name="Rectangle 18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50" name="Text Box 183"/>
          <p:cNvSpPr txBox="1">
            <a:spLocks noChangeArrowheads="1"/>
          </p:cNvSpPr>
          <p:nvPr/>
        </p:nvSpPr>
        <p:spPr bwMode="auto">
          <a:xfrm>
            <a:off x="18288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7251" name="Text Box 184"/>
          <p:cNvSpPr txBox="1">
            <a:spLocks noChangeArrowheads="1"/>
          </p:cNvSpPr>
          <p:nvPr/>
        </p:nvSpPr>
        <p:spPr bwMode="auto">
          <a:xfrm>
            <a:off x="9144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7252" name="Text Box 185"/>
          <p:cNvSpPr txBox="1">
            <a:spLocks noChangeArrowheads="1"/>
          </p:cNvSpPr>
          <p:nvPr/>
        </p:nvSpPr>
        <p:spPr bwMode="auto">
          <a:xfrm>
            <a:off x="1371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53" name="Text Box 186"/>
          <p:cNvSpPr txBox="1">
            <a:spLocks noChangeArrowheads="1"/>
          </p:cNvSpPr>
          <p:nvPr/>
        </p:nvSpPr>
        <p:spPr bwMode="auto">
          <a:xfrm>
            <a:off x="3810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54" name="Text Box 187"/>
          <p:cNvSpPr txBox="1">
            <a:spLocks noChangeArrowheads="1"/>
          </p:cNvSpPr>
          <p:nvPr/>
        </p:nvSpPr>
        <p:spPr bwMode="auto">
          <a:xfrm>
            <a:off x="22098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255" name="Text Box 188"/>
          <p:cNvSpPr txBox="1">
            <a:spLocks noChangeArrowheads="1"/>
          </p:cNvSpPr>
          <p:nvPr/>
        </p:nvSpPr>
        <p:spPr bwMode="auto">
          <a:xfrm>
            <a:off x="266700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56" name="Text Box 189"/>
          <p:cNvSpPr txBox="1">
            <a:spLocks noChangeArrowheads="1"/>
          </p:cNvSpPr>
          <p:nvPr/>
        </p:nvSpPr>
        <p:spPr bwMode="auto">
          <a:xfrm>
            <a:off x="32004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57" name="Text Box 190"/>
          <p:cNvSpPr txBox="1">
            <a:spLocks noChangeArrowheads="1"/>
          </p:cNvSpPr>
          <p:nvPr/>
        </p:nvSpPr>
        <p:spPr bwMode="auto">
          <a:xfrm>
            <a:off x="35814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7258" name="Line 87"/>
          <p:cNvSpPr>
            <a:spLocks noChangeShapeType="1"/>
          </p:cNvSpPr>
          <p:nvPr/>
        </p:nvSpPr>
        <p:spPr bwMode="auto">
          <a:xfrm>
            <a:off x="838200" y="2514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59" name="Text Box 191"/>
          <p:cNvSpPr txBox="1">
            <a:spLocks noChangeArrowheads="1"/>
          </p:cNvSpPr>
          <p:nvPr/>
        </p:nvSpPr>
        <p:spPr bwMode="auto">
          <a:xfrm>
            <a:off x="3200400" y="1981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7260" name="Text Box 192"/>
          <p:cNvSpPr txBox="1">
            <a:spLocks noChangeArrowheads="1"/>
          </p:cNvSpPr>
          <p:nvPr/>
        </p:nvSpPr>
        <p:spPr bwMode="auto">
          <a:xfrm>
            <a:off x="3200400" y="34290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sp>
        <p:nvSpPr>
          <p:cNvPr id="7261" name="Text Box 193"/>
          <p:cNvSpPr txBox="1">
            <a:spLocks noChangeArrowheads="1"/>
          </p:cNvSpPr>
          <p:nvPr/>
        </p:nvSpPr>
        <p:spPr bwMode="auto">
          <a:xfrm>
            <a:off x="381000" y="1905000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</a:t>
            </a:r>
          </a:p>
        </p:txBody>
      </p:sp>
      <p:grpSp>
        <p:nvGrpSpPr>
          <p:cNvPr id="7262" name="Group 194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7295" name="Rectangle 19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6" name="Rectangle 19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7" name="Rectangle 19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8" name="Rectangle 19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9" name="Rectangle 19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0" name="Rectangle 20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1" name="Rectangle 20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2" name="Rectangle 20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63" name="Text Box 203"/>
          <p:cNvSpPr txBox="1">
            <a:spLocks noChangeArrowheads="1"/>
          </p:cNvSpPr>
          <p:nvPr/>
        </p:nvSpPr>
        <p:spPr bwMode="auto">
          <a:xfrm>
            <a:off x="1752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7264" name="Text Box 204"/>
          <p:cNvSpPr txBox="1">
            <a:spLocks noChangeArrowheads="1"/>
          </p:cNvSpPr>
          <p:nvPr/>
        </p:nvSpPr>
        <p:spPr bwMode="auto">
          <a:xfrm>
            <a:off x="3505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7265" name="Text Box 205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7266" name="Text Box 206"/>
          <p:cNvSpPr txBox="1">
            <a:spLocks noChangeArrowheads="1"/>
          </p:cNvSpPr>
          <p:nvPr/>
        </p:nvSpPr>
        <p:spPr bwMode="auto">
          <a:xfrm>
            <a:off x="304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67" name="Text Box 207"/>
          <p:cNvSpPr txBox="1">
            <a:spLocks noChangeArrowheads="1"/>
          </p:cNvSpPr>
          <p:nvPr/>
        </p:nvSpPr>
        <p:spPr bwMode="auto">
          <a:xfrm>
            <a:off x="2133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268" name="Text Box 208"/>
          <p:cNvSpPr txBox="1">
            <a:spLocks noChangeArrowheads="1"/>
          </p:cNvSpPr>
          <p:nvPr/>
        </p:nvSpPr>
        <p:spPr bwMode="auto">
          <a:xfrm>
            <a:off x="25908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69" name="Text Box 209"/>
          <p:cNvSpPr txBox="1">
            <a:spLocks noChangeArrowheads="1"/>
          </p:cNvSpPr>
          <p:nvPr/>
        </p:nvSpPr>
        <p:spPr bwMode="auto">
          <a:xfrm>
            <a:off x="31242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70" name="Text Box 210"/>
          <p:cNvSpPr txBox="1">
            <a:spLocks noChangeArrowheads="1"/>
          </p:cNvSpPr>
          <p:nvPr/>
        </p:nvSpPr>
        <p:spPr bwMode="auto">
          <a:xfrm>
            <a:off x="8382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71" name="Line 90"/>
          <p:cNvSpPr>
            <a:spLocks noChangeShapeType="1"/>
          </p:cNvSpPr>
          <p:nvPr/>
        </p:nvSpPr>
        <p:spPr bwMode="auto">
          <a:xfrm>
            <a:off x="12192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72" name="Text Box 211"/>
          <p:cNvSpPr txBox="1">
            <a:spLocks noChangeArrowheads="1"/>
          </p:cNvSpPr>
          <p:nvPr/>
        </p:nvSpPr>
        <p:spPr bwMode="auto">
          <a:xfrm>
            <a:off x="3200400" y="47244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grpSp>
        <p:nvGrpSpPr>
          <p:cNvPr id="7273" name="Group 212"/>
          <p:cNvGrpSpPr>
            <a:grpSpLocks/>
          </p:cNvGrpSpPr>
          <p:nvPr/>
        </p:nvGrpSpPr>
        <p:grpSpPr bwMode="auto">
          <a:xfrm>
            <a:off x="304800" y="5334000"/>
            <a:ext cx="3657600" cy="457200"/>
            <a:chOff x="240" y="912"/>
            <a:chExt cx="2304" cy="288"/>
          </a:xfrm>
        </p:grpSpPr>
        <p:sp>
          <p:nvSpPr>
            <p:cNvPr id="7287" name="Rectangle 21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88" name="Rectangle 21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89" name="Rectangle 21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0" name="Rectangle 21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1" name="Rectangle 21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2" name="Rectangle 21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3" name="Rectangle 21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4" name="Rectangle 22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74" name="Text Box 221"/>
          <p:cNvSpPr txBox="1">
            <a:spLocks noChangeArrowheads="1"/>
          </p:cNvSpPr>
          <p:nvPr/>
        </p:nvSpPr>
        <p:spPr bwMode="auto">
          <a:xfrm>
            <a:off x="1752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275" name="Text Box 222"/>
          <p:cNvSpPr txBox="1">
            <a:spLocks noChangeArrowheads="1"/>
          </p:cNvSpPr>
          <p:nvPr/>
        </p:nvSpPr>
        <p:spPr bwMode="auto">
          <a:xfrm>
            <a:off x="1219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76" name="Text Box 223"/>
          <p:cNvSpPr txBox="1">
            <a:spLocks noChangeArrowheads="1"/>
          </p:cNvSpPr>
          <p:nvPr/>
        </p:nvSpPr>
        <p:spPr bwMode="auto">
          <a:xfrm>
            <a:off x="3581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77" name="Text Box 224"/>
          <p:cNvSpPr txBox="1">
            <a:spLocks noChangeArrowheads="1"/>
          </p:cNvSpPr>
          <p:nvPr/>
        </p:nvSpPr>
        <p:spPr bwMode="auto">
          <a:xfrm>
            <a:off x="304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78" name="Text Box 225"/>
          <p:cNvSpPr txBox="1">
            <a:spLocks noChangeArrowheads="1"/>
          </p:cNvSpPr>
          <p:nvPr/>
        </p:nvSpPr>
        <p:spPr bwMode="auto">
          <a:xfrm>
            <a:off x="2133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79" name="Text Box 226"/>
          <p:cNvSpPr txBox="1">
            <a:spLocks noChangeArrowheads="1"/>
          </p:cNvSpPr>
          <p:nvPr/>
        </p:nvSpPr>
        <p:spPr bwMode="auto">
          <a:xfrm>
            <a:off x="2590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80" name="Text Box 227"/>
          <p:cNvSpPr txBox="1">
            <a:spLocks noChangeArrowheads="1"/>
          </p:cNvSpPr>
          <p:nvPr/>
        </p:nvSpPr>
        <p:spPr bwMode="auto">
          <a:xfrm>
            <a:off x="31242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81" name="Text Box 228"/>
          <p:cNvSpPr txBox="1">
            <a:spLocks noChangeArrowheads="1"/>
          </p:cNvSpPr>
          <p:nvPr/>
        </p:nvSpPr>
        <p:spPr bwMode="auto">
          <a:xfrm>
            <a:off x="8382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82" name="Line 229"/>
          <p:cNvSpPr>
            <a:spLocks noChangeShapeType="1"/>
          </p:cNvSpPr>
          <p:nvPr/>
        </p:nvSpPr>
        <p:spPr bwMode="auto">
          <a:xfrm>
            <a:off x="16764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83" name="Text Box 230"/>
          <p:cNvSpPr txBox="1">
            <a:spLocks noChangeArrowheads="1"/>
          </p:cNvSpPr>
          <p:nvPr/>
        </p:nvSpPr>
        <p:spPr bwMode="auto">
          <a:xfrm>
            <a:off x="3124200" y="60198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84" name="Text Box 231"/>
          <p:cNvSpPr txBox="1">
            <a:spLocks noChangeArrowheads="1"/>
          </p:cNvSpPr>
          <p:nvPr/>
        </p:nvSpPr>
        <p:spPr bwMode="auto">
          <a:xfrm>
            <a:off x="7848600" y="1981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85" name="Text Box 232"/>
          <p:cNvSpPr txBox="1">
            <a:spLocks noChangeArrowheads="1"/>
          </p:cNvSpPr>
          <p:nvPr/>
        </p:nvSpPr>
        <p:spPr bwMode="auto">
          <a:xfrm>
            <a:off x="7848600" y="33528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sp>
        <p:nvSpPr>
          <p:cNvPr id="7286" name="Text Box 233"/>
          <p:cNvSpPr txBox="1">
            <a:spLocks noChangeArrowheads="1"/>
          </p:cNvSpPr>
          <p:nvPr/>
        </p:nvSpPr>
        <p:spPr bwMode="auto">
          <a:xfrm>
            <a:off x="7772400" y="4648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6F645-80C6-41FE-A075-8522831E4330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07534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5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6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8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9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0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1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5" name="Text Box 12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07526" name="Text Box 13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4191000" y="1905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07528" name="Text Box 15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07529" name="Text Box 16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07530" name="Text Box 17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07531" name="Text Box 18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07532" name="Text Box 19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07533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478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次の配列を、選択ソートでソートするとき、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FF318-6548-4242-8D58-3CA55FA17552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選択ソートの実現１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（最小値を求めるアルゴリズム）</a:t>
            </a:r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3152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選択用の関数、</a:t>
            </a:r>
            <a:r>
              <a:rPr lang="en-US" altLang="ja-JP" b="0">
                <a:latin typeface="Verdana" pitchFamily="34" charset="0"/>
              </a:rPr>
              <a:t>A[left]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A[right]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までの最小値を求める*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int  find_min(int left,int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min=left;   /* </a:t>
            </a:r>
            <a:r>
              <a:rPr lang="ja-JP" altLang="en-US" b="0">
                <a:latin typeface="Verdana" pitchFamily="34" charset="0"/>
              </a:rPr>
              <a:t>仮の最小値の添字*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j=left;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    </a:t>
            </a:r>
            <a:r>
              <a:rPr lang="en-US" altLang="ja-JP" b="0">
                <a:latin typeface="Verdana" pitchFamily="34" charset="0"/>
              </a:rPr>
              <a:t>min=left;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for(j=left+1;j&lt;=right;j++)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if(a[min]&gt;a[j]){min=j;}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 min;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80E8F-6630-4E77-8274-A83EE7E8874E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選択ソートの実現</a:t>
            </a:r>
            <a:r>
              <a:rPr lang="en-US" altLang="ja-JP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66294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選択ソート*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slection_sort()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min;   /* </a:t>
            </a:r>
            <a:r>
              <a:rPr lang="ja-JP" altLang="en-US" b="0">
                <a:latin typeface="Verdana" pitchFamily="34" charset="0"/>
              </a:rPr>
              <a:t>最小値の添字*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for(i=0;i&lt;n-1;i++)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min=find_min(i,n-1);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swap(&amp;A[i],&amp;A[min]);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838200" y="5105400"/>
            <a:ext cx="6357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なお、説明の都合上、関数</a:t>
            </a:r>
            <a:r>
              <a:rPr lang="en-US" altLang="ja-JP" b="0"/>
              <a:t>find_min</a:t>
            </a:r>
            <a:r>
              <a:rPr lang="ja-JP" altLang="en-US" b="0"/>
              <a:t>を作ったが、</a:t>
            </a:r>
          </a:p>
          <a:p>
            <a:pPr algn="l"/>
            <a:r>
              <a:rPr lang="ja-JP" altLang="en-US" b="0"/>
              <a:t>関数呼び出しで余分に時間がとられるので、</a:t>
            </a:r>
          </a:p>
          <a:p>
            <a:pPr algn="l"/>
            <a:r>
              <a:rPr lang="ja-JP" altLang="en-US" b="0"/>
              <a:t>実際は２重ループにするほうが速いと思われる。</a:t>
            </a:r>
          </a:p>
          <a:p>
            <a:pPr algn="l"/>
            <a:r>
              <a:rPr lang="ja-JP" altLang="en-US" b="0"/>
              <a:t>（でも、オーダーでは、同じ。）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9F3FB1-E76C-41BB-8B95-50282E8C88E7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8196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1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S1</a:t>
            </a:r>
            <a:r>
              <a:rPr lang="ja-JP" altLang="en-US" b="0">
                <a:solidFill>
                  <a:srgbClr val="008000"/>
                </a:solidFill>
              </a:rPr>
              <a:t>（選択ソートの正当性１）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762000" y="914400"/>
            <a:ext cx="656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find_min(left,right)</a:t>
            </a:r>
            <a:r>
              <a:rPr lang="ja-JP" altLang="en-US" b="0">
                <a:latin typeface="Verdana" pitchFamily="34" charset="0"/>
              </a:rPr>
              <a:t>は、</a:t>
            </a:r>
            <a:r>
              <a:rPr lang="en-US" altLang="ja-JP" b="0">
                <a:latin typeface="Verdana" pitchFamily="34" charset="0"/>
              </a:rPr>
              <a:t>A[left]-A[right]</a:t>
            </a:r>
            <a:r>
              <a:rPr lang="ja-JP" altLang="en-US" b="0">
                <a:latin typeface="Verdana" pitchFamily="34" charset="0"/>
              </a:rPr>
              <a:t>間の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最小値を添え字を求める。</a:t>
            </a: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8194" name="Equation" r:id="rId3" imgW="355320" imgH="203040" progId="Equation.DSMT4">
              <p:embed/>
            </p:oleObj>
          </a:graphicData>
        </a:graphic>
      </p:graphicFrame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990600" y="3657600"/>
            <a:ext cx="578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１回目の資料の命題１と同様に証明される。</a:t>
            </a:r>
            <a:endParaRPr lang="ja-JP" altLang="en-US" b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3A2B6-2DE2-487F-9640-366A9ABDB013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9220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命題Ｓ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（選択ソートの正当性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）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9218" name="Equation" r:id="rId3" imgW="355320" imgH="203040" progId="Equation.DSMT4">
              <p:embed/>
            </p:oleObj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143000" y="1219200"/>
            <a:ext cx="5895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５．の</a:t>
            </a:r>
            <a:r>
              <a:rPr lang="en-US" altLang="ja-JP"/>
              <a:t>for</a:t>
            </a:r>
            <a:r>
              <a:rPr lang="ja-JP" altLang="en-US"/>
              <a:t>ループが</a:t>
            </a:r>
            <a:r>
              <a:rPr lang="en-US" altLang="ja-JP"/>
              <a:t>i+1</a:t>
            </a:r>
            <a:r>
              <a:rPr lang="ja-JP" altLang="en-US"/>
              <a:t>回繰り返されたとき、</a:t>
            </a:r>
          </a:p>
          <a:p>
            <a:pPr algn="l"/>
            <a:r>
              <a:rPr lang="en-US" altLang="ja-JP"/>
              <a:t>(</a:t>
            </a:r>
            <a:r>
              <a:rPr lang="ja-JP" altLang="en-US"/>
              <a:t>パス</a:t>
            </a:r>
            <a:r>
              <a:rPr lang="en-US" altLang="ja-JP"/>
              <a:t>i</a:t>
            </a:r>
            <a:r>
              <a:rPr lang="ja-JP" altLang="en-US"/>
              <a:t>まで実行されたとき、）</a:t>
            </a:r>
          </a:p>
          <a:p>
            <a:pPr algn="l"/>
            <a:r>
              <a:rPr lang="en-US" altLang="ja-JP"/>
              <a:t>A[0]-</a:t>
            </a:r>
            <a:r>
              <a:rPr lang="ja-JP" altLang="en-US"/>
              <a:t>Ａ［ｉ］には、小さい方から</a:t>
            </a:r>
            <a:r>
              <a:rPr lang="en-US" altLang="ja-JP"/>
              <a:t>i+1</a:t>
            </a:r>
            <a:r>
              <a:rPr lang="ja-JP" altLang="en-US"/>
              <a:t>個の要素が</a:t>
            </a:r>
          </a:p>
          <a:p>
            <a:pPr algn="l"/>
            <a:r>
              <a:rPr lang="ja-JP" altLang="en-US"/>
              <a:t>ソートされてある。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838200" y="3733800"/>
            <a:ext cx="6097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先の命題Ｓ１を繰り返して適用することにより、</a:t>
            </a:r>
          </a:p>
          <a:p>
            <a:pPr algn="l"/>
            <a:r>
              <a:rPr lang="ja-JP" altLang="en-US"/>
              <a:t>この命題Ｓ２が成り立つことがわかる。</a:t>
            </a:r>
          </a:p>
          <a:p>
            <a:pPr algn="l"/>
            <a:r>
              <a:rPr lang="ja-JP" altLang="en-US"/>
              <a:t>（厳密には数学的帰納法を用いる。）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4A493-ADC1-4310-9487-FE8F35E6919E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ソートの問題例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（問題インスタンス）</a:t>
            </a:r>
          </a:p>
        </p:txBody>
      </p:sp>
      <p:sp>
        <p:nvSpPr>
          <p:cNvPr id="91140" name="Line 3"/>
          <p:cNvSpPr>
            <a:spLocks noChangeShapeType="1"/>
          </p:cNvSpPr>
          <p:nvPr/>
        </p:nvSpPr>
        <p:spPr bwMode="auto">
          <a:xfrm>
            <a:off x="4572000" y="16764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838200" y="2514600"/>
            <a:ext cx="327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５，３，８，１，６，２１，１１</a:t>
            </a: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669925" y="2001838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91143" name="AutoShape 6"/>
          <p:cNvSpPr>
            <a:spLocks noChangeArrowheads="1"/>
          </p:cNvSpPr>
          <p:nvPr/>
        </p:nvSpPr>
        <p:spPr bwMode="auto">
          <a:xfrm>
            <a:off x="533400" y="3581400"/>
            <a:ext cx="3352800" cy="1524000"/>
          </a:xfrm>
          <a:prstGeom prst="cloudCallout">
            <a:avLst>
              <a:gd name="adj1" fmla="val -30727"/>
              <a:gd name="adj2" fmla="val 1989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/>
          </a:p>
        </p:txBody>
      </p:sp>
      <p:sp>
        <p:nvSpPr>
          <p:cNvPr id="91144" name="Text Box 7"/>
          <p:cNvSpPr txBox="1">
            <a:spLocks noChangeArrowheads="1"/>
          </p:cNvSpPr>
          <p:nvPr/>
        </p:nvSpPr>
        <p:spPr bwMode="auto">
          <a:xfrm>
            <a:off x="990600" y="40386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ソートアルゴリズム</a:t>
            </a:r>
          </a:p>
        </p:txBody>
      </p:sp>
      <p:sp>
        <p:nvSpPr>
          <p:cNvPr id="91145" name="Line 8"/>
          <p:cNvSpPr>
            <a:spLocks noChangeShapeType="1"/>
          </p:cNvSpPr>
          <p:nvPr/>
        </p:nvSpPr>
        <p:spPr bwMode="auto">
          <a:xfrm>
            <a:off x="20574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6" name="Line 9"/>
          <p:cNvSpPr>
            <a:spLocks noChangeShapeType="1"/>
          </p:cNvSpPr>
          <p:nvPr/>
        </p:nvSpPr>
        <p:spPr bwMode="auto">
          <a:xfrm>
            <a:off x="20574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7" name="Text Box 10"/>
          <p:cNvSpPr txBox="1">
            <a:spLocks noChangeArrowheads="1"/>
          </p:cNvSpPr>
          <p:nvPr/>
        </p:nvSpPr>
        <p:spPr bwMode="auto">
          <a:xfrm>
            <a:off x="838200" y="5791200"/>
            <a:ext cx="327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１，３，５，６，８，１１，２１</a:t>
            </a:r>
          </a:p>
        </p:txBody>
      </p:sp>
      <p:sp>
        <p:nvSpPr>
          <p:cNvPr id="91148" name="AutoShape 11"/>
          <p:cNvSpPr>
            <a:spLocks noChangeArrowheads="1"/>
          </p:cNvSpPr>
          <p:nvPr/>
        </p:nvSpPr>
        <p:spPr bwMode="auto">
          <a:xfrm>
            <a:off x="5029200" y="3429000"/>
            <a:ext cx="3352800" cy="1524000"/>
          </a:xfrm>
          <a:prstGeom prst="cloudCallout">
            <a:avLst>
              <a:gd name="adj1" fmla="val -38875"/>
              <a:gd name="adj2" fmla="val 262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/>
          </a:p>
        </p:txBody>
      </p:sp>
      <p:sp>
        <p:nvSpPr>
          <p:cNvPr id="91149" name="Text Box 12"/>
          <p:cNvSpPr txBox="1">
            <a:spLocks noChangeArrowheads="1"/>
          </p:cNvSpPr>
          <p:nvPr/>
        </p:nvSpPr>
        <p:spPr bwMode="auto">
          <a:xfrm>
            <a:off x="5486400" y="38862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ソートアルゴリズム</a:t>
            </a:r>
          </a:p>
        </p:txBody>
      </p:sp>
      <p:sp>
        <p:nvSpPr>
          <p:cNvPr id="91150" name="Line 13"/>
          <p:cNvSpPr>
            <a:spLocks noChangeShapeType="1"/>
          </p:cNvSpPr>
          <p:nvPr/>
        </p:nvSpPr>
        <p:spPr bwMode="auto">
          <a:xfrm>
            <a:off x="65532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1" name="Line 14"/>
          <p:cNvSpPr>
            <a:spLocks noChangeShapeType="1"/>
          </p:cNvSpPr>
          <p:nvPr/>
        </p:nvSpPr>
        <p:spPr bwMode="auto">
          <a:xfrm>
            <a:off x="65532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5791200" y="22860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k,a,l,c,d,s</a:t>
            </a:r>
          </a:p>
        </p:txBody>
      </p:sp>
      <p:sp>
        <p:nvSpPr>
          <p:cNvPr id="91153" name="Text Box 16"/>
          <p:cNvSpPr txBox="1">
            <a:spLocks noChangeArrowheads="1"/>
          </p:cNvSpPr>
          <p:nvPr/>
        </p:nvSpPr>
        <p:spPr bwMode="auto">
          <a:xfrm>
            <a:off x="5867400" y="57912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a,c,d,k,l.s</a:t>
            </a:r>
          </a:p>
        </p:txBody>
      </p:sp>
      <p:sp>
        <p:nvSpPr>
          <p:cNvPr id="91154" name="Text Box 17"/>
          <p:cNvSpPr txBox="1">
            <a:spLocks noChangeArrowheads="1"/>
          </p:cNvSpPr>
          <p:nvPr/>
        </p:nvSpPr>
        <p:spPr bwMode="auto">
          <a:xfrm>
            <a:off x="4724400" y="19050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データ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8C9AE-9EC5-4954-BF7F-B25C4919DE94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選択ソートの計算量</a:t>
            </a: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44767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パス１　</a:t>
            </a:r>
            <a:r>
              <a:rPr lang="en-US" altLang="ja-JP" b="0"/>
              <a:t>find_min</a:t>
            </a:r>
            <a:r>
              <a:rPr lang="ja-JP" altLang="en-US" b="0"/>
              <a:t>で、</a:t>
            </a:r>
            <a:r>
              <a:rPr lang="en-US" altLang="ja-JP" b="0"/>
              <a:t>n-1</a:t>
            </a:r>
            <a:r>
              <a:rPr lang="ja-JP" altLang="en-US" b="0"/>
              <a:t>回の比較</a:t>
            </a:r>
          </a:p>
          <a:p>
            <a:pPr algn="l"/>
            <a:r>
              <a:rPr lang="ja-JP" altLang="en-US" b="0"/>
              <a:t>パス２                         </a:t>
            </a:r>
            <a:r>
              <a:rPr lang="en-US" altLang="ja-JP" b="0"/>
              <a:t>n-2</a:t>
            </a:r>
          </a:p>
          <a:p>
            <a:pPr algn="l"/>
            <a:r>
              <a:rPr lang="en-US" altLang="ja-JP" b="0"/>
              <a:t>	</a:t>
            </a:r>
            <a:r>
              <a:rPr lang="ja-JP" altLang="en-US" b="0"/>
              <a:t>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パスｎ</a:t>
            </a:r>
            <a:r>
              <a:rPr lang="en-US" altLang="ja-JP" b="0"/>
              <a:t>-1</a:t>
            </a:r>
            <a:r>
              <a:rPr lang="ja-JP" altLang="en-US" b="0"/>
              <a:t>の</a:t>
            </a:r>
            <a:r>
              <a:rPr lang="en-US" altLang="ja-JP" b="0"/>
              <a:t>find_min</a:t>
            </a:r>
            <a:r>
              <a:rPr lang="ja-JP" altLang="en-US" b="0"/>
              <a:t>で、</a:t>
            </a:r>
            <a:r>
              <a:rPr lang="en-US" altLang="ja-JP" b="0"/>
              <a:t>1</a:t>
            </a:r>
            <a:r>
              <a:rPr lang="ja-JP" altLang="en-US" b="0"/>
              <a:t>回の比較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898525" y="3906838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1981200" y="3733800"/>
          <a:ext cx="4876800" cy="879475"/>
        </p:xfrm>
        <a:graphic>
          <a:graphicData uri="http://schemas.openxmlformats.org/presentationml/2006/ole">
            <p:oleObj spid="_x0000_s10242" name="Equation" r:id="rId3" imgW="2387520" imgH="431640" progId="Equation.DSMT4">
              <p:embed/>
            </p:oleObj>
          </a:graphicData>
        </a:graphic>
      </p:graphicFrame>
      <p:graphicFrame>
        <p:nvGraphicFramePr>
          <p:cNvPr id="10243" name="Object 1025"/>
          <p:cNvGraphicFramePr>
            <a:graphicFrameLocks noChangeAspect="1"/>
          </p:cNvGraphicFramePr>
          <p:nvPr/>
        </p:nvGraphicFramePr>
        <p:xfrm>
          <a:off x="3214678" y="5286388"/>
          <a:ext cx="1500198" cy="846703"/>
        </p:xfrm>
        <a:graphic>
          <a:graphicData uri="http://schemas.openxmlformats.org/presentationml/2006/ole">
            <p:oleObj spid="_x0000_s10243" name="Equation" r:id="rId4" imgW="406080" imgH="228600" progId="Equation.DSMT4">
              <p:embed/>
            </p:oleObj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333496" y="5500702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時間計算量</a:t>
            </a:r>
            <a:endParaRPr lang="ja-JP" altLang="en-US" b="0" dirty="0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643438" y="5429264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のアルゴリズム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858000" y="3962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回の比較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1050925" y="4765675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交換は、</a:t>
            </a:r>
            <a:r>
              <a:rPr lang="en-US" altLang="ja-JP" b="0"/>
              <a:t>n-1</a:t>
            </a:r>
            <a:r>
              <a:rPr lang="ja-JP" altLang="en-US" b="0"/>
              <a:t>回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00166" y="607220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領域計算量は　　　　　　。</a:t>
            </a:r>
            <a:endParaRPr lang="ja-JP" altLang="en-US" b="0" dirty="0"/>
          </a:p>
        </p:txBody>
      </p:sp>
      <p:graphicFrame>
        <p:nvGraphicFramePr>
          <p:cNvPr id="13" name="Object 1025"/>
          <p:cNvGraphicFramePr>
            <a:graphicFrameLocks noChangeAspect="1"/>
          </p:cNvGraphicFramePr>
          <p:nvPr/>
        </p:nvGraphicFramePr>
        <p:xfrm>
          <a:off x="3428992" y="5929330"/>
          <a:ext cx="1227151" cy="729955"/>
        </p:xfrm>
        <a:graphic>
          <a:graphicData uri="http://schemas.openxmlformats.org/presentationml/2006/ole">
            <p:oleObj spid="_x0000_s10244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タイトル 1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挿入ソート</a:t>
            </a:r>
          </a:p>
        </p:txBody>
      </p:sp>
      <p:sp>
        <p:nvSpPr>
          <p:cNvPr id="110595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8CD8C-5D50-49C0-98EE-A39C694FE8B4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D6CFA5-EDB7-49D3-85E1-159D6DA71D17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11621" name="Oval 4"/>
          <p:cNvSpPr>
            <a:spLocks noChangeArrowheads="1"/>
          </p:cNvSpPr>
          <p:nvPr/>
        </p:nvSpPr>
        <p:spPr bwMode="auto">
          <a:xfrm>
            <a:off x="11430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2" name="Text Box 5"/>
          <p:cNvSpPr txBox="1">
            <a:spLocks noChangeArrowheads="1"/>
          </p:cNvSpPr>
          <p:nvPr/>
        </p:nvSpPr>
        <p:spPr bwMode="auto">
          <a:xfrm>
            <a:off x="1752600" y="1447800"/>
            <a:ext cx="564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先頭の方は、ソート済みの状態にしておく。</a:t>
            </a:r>
          </a:p>
        </p:txBody>
      </p:sp>
      <p:sp>
        <p:nvSpPr>
          <p:cNvPr id="111623" name="Oval 6"/>
          <p:cNvSpPr>
            <a:spLocks noChangeArrowheads="1"/>
          </p:cNvSpPr>
          <p:nvPr/>
        </p:nvSpPr>
        <p:spPr bwMode="auto">
          <a:xfrm>
            <a:off x="11430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4" name="Oval 7"/>
          <p:cNvSpPr>
            <a:spLocks noChangeArrowheads="1"/>
          </p:cNvSpPr>
          <p:nvPr/>
        </p:nvSpPr>
        <p:spPr bwMode="auto">
          <a:xfrm>
            <a:off x="1143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5" name="Text Box 8"/>
          <p:cNvSpPr txBox="1">
            <a:spLocks noChangeArrowheads="1"/>
          </p:cNvSpPr>
          <p:nvPr/>
        </p:nvSpPr>
        <p:spPr bwMode="auto">
          <a:xfrm>
            <a:off x="1600200" y="28956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  <p:sp>
        <p:nvSpPr>
          <p:cNvPr id="111626" name="Text Box 9"/>
          <p:cNvSpPr txBox="1">
            <a:spLocks noChangeArrowheads="1"/>
          </p:cNvSpPr>
          <p:nvPr/>
        </p:nvSpPr>
        <p:spPr bwMode="auto">
          <a:xfrm>
            <a:off x="1676400" y="1981200"/>
            <a:ext cx="610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未ソートのデータを、ソート済みの列に挿入し、</a:t>
            </a:r>
          </a:p>
          <a:p>
            <a:pPr algn="l"/>
            <a:r>
              <a:rPr lang="ja-JP" altLang="en-US" b="0"/>
              <a:t>ソート済みの列を１つ長くする。</a:t>
            </a:r>
          </a:p>
        </p:txBody>
      </p:sp>
      <p:sp>
        <p:nvSpPr>
          <p:cNvPr id="111627" name="Rectangle 10"/>
          <p:cNvSpPr>
            <a:spLocks noChangeArrowheads="1"/>
          </p:cNvSpPr>
          <p:nvPr/>
        </p:nvSpPr>
        <p:spPr bwMode="auto">
          <a:xfrm>
            <a:off x="19050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8" name="Rectangle 11"/>
          <p:cNvSpPr>
            <a:spLocks noChangeArrowheads="1"/>
          </p:cNvSpPr>
          <p:nvPr/>
        </p:nvSpPr>
        <p:spPr bwMode="auto">
          <a:xfrm>
            <a:off x="24384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9" name="Rectangle 12"/>
          <p:cNvSpPr>
            <a:spLocks noChangeArrowheads="1"/>
          </p:cNvSpPr>
          <p:nvPr/>
        </p:nvSpPr>
        <p:spPr bwMode="auto">
          <a:xfrm>
            <a:off x="29718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0" name="Rectangle 13"/>
          <p:cNvSpPr>
            <a:spLocks noChangeArrowheads="1"/>
          </p:cNvSpPr>
          <p:nvPr/>
        </p:nvSpPr>
        <p:spPr bwMode="auto">
          <a:xfrm>
            <a:off x="3505200" y="4419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11631" name="Rectangle 14"/>
          <p:cNvSpPr>
            <a:spLocks noChangeArrowheads="1"/>
          </p:cNvSpPr>
          <p:nvPr/>
        </p:nvSpPr>
        <p:spPr bwMode="auto">
          <a:xfrm>
            <a:off x="4038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2" name="Rectangle 15"/>
          <p:cNvSpPr>
            <a:spLocks noChangeArrowheads="1"/>
          </p:cNvSpPr>
          <p:nvPr/>
        </p:nvSpPr>
        <p:spPr bwMode="auto">
          <a:xfrm>
            <a:off x="4572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folHlink"/>
              </a:solidFill>
            </a:endParaRPr>
          </a:p>
        </p:txBody>
      </p:sp>
      <p:sp>
        <p:nvSpPr>
          <p:cNvPr id="111633" name="Rectangle 16"/>
          <p:cNvSpPr>
            <a:spLocks noChangeArrowheads="1"/>
          </p:cNvSpPr>
          <p:nvPr/>
        </p:nvSpPr>
        <p:spPr bwMode="auto">
          <a:xfrm>
            <a:off x="5105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4" name="Rectangle 17"/>
          <p:cNvSpPr>
            <a:spLocks noChangeArrowheads="1"/>
          </p:cNvSpPr>
          <p:nvPr/>
        </p:nvSpPr>
        <p:spPr bwMode="auto">
          <a:xfrm>
            <a:off x="5638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5" name="Line 18"/>
          <p:cNvSpPr>
            <a:spLocks noChangeShapeType="1"/>
          </p:cNvSpPr>
          <p:nvPr/>
        </p:nvSpPr>
        <p:spPr bwMode="auto">
          <a:xfrm>
            <a:off x="3505200" y="4038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6" name="Text Box 19"/>
          <p:cNvSpPr txBox="1">
            <a:spLocks noChangeArrowheads="1"/>
          </p:cNvSpPr>
          <p:nvPr/>
        </p:nvSpPr>
        <p:spPr bwMode="auto">
          <a:xfrm>
            <a:off x="1295400" y="38100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11637" name="Text Box 20"/>
          <p:cNvSpPr txBox="1">
            <a:spLocks noChangeArrowheads="1"/>
          </p:cNvSpPr>
          <p:nvPr/>
        </p:nvSpPr>
        <p:spPr bwMode="auto">
          <a:xfrm>
            <a:off x="3581400" y="3733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未ソートデータ</a:t>
            </a:r>
          </a:p>
        </p:txBody>
      </p:sp>
      <p:sp>
        <p:nvSpPr>
          <p:cNvPr id="111638" name="AutoShape 21"/>
          <p:cNvSpPr>
            <a:spLocks noChangeArrowheads="1"/>
          </p:cNvSpPr>
          <p:nvPr/>
        </p:nvSpPr>
        <p:spPr bwMode="auto">
          <a:xfrm>
            <a:off x="3810000" y="51054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cxnSp>
        <p:nvCxnSpPr>
          <p:cNvPr id="111639" name="AutoShape 22"/>
          <p:cNvCxnSpPr>
            <a:cxnSpLocks noChangeShapeType="1"/>
            <a:stCxn id="111630" idx="2"/>
            <a:endCxn id="111640" idx="1"/>
          </p:cNvCxnSpPr>
          <p:nvPr/>
        </p:nvCxnSpPr>
        <p:spPr bwMode="auto">
          <a:xfrm rot="5400000">
            <a:off x="3067050" y="4324350"/>
            <a:ext cx="76200" cy="1333500"/>
          </a:xfrm>
          <a:prstGeom prst="curvedConnector3">
            <a:avLst>
              <a:gd name="adj1" fmla="val 524995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1640" name="Line 23"/>
          <p:cNvSpPr>
            <a:spLocks noChangeShapeType="1"/>
          </p:cNvSpPr>
          <p:nvPr/>
        </p:nvSpPr>
        <p:spPr bwMode="auto">
          <a:xfrm>
            <a:off x="24384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1" name="Rectangle 24"/>
          <p:cNvSpPr>
            <a:spLocks noChangeArrowheads="1"/>
          </p:cNvSpPr>
          <p:nvPr/>
        </p:nvSpPr>
        <p:spPr bwMode="auto">
          <a:xfrm>
            <a:off x="20574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2" name="Rectangle 25"/>
          <p:cNvSpPr>
            <a:spLocks noChangeArrowheads="1"/>
          </p:cNvSpPr>
          <p:nvPr/>
        </p:nvSpPr>
        <p:spPr bwMode="auto">
          <a:xfrm>
            <a:off x="36576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3" name="Rectangle 26"/>
          <p:cNvSpPr>
            <a:spLocks noChangeArrowheads="1"/>
          </p:cNvSpPr>
          <p:nvPr/>
        </p:nvSpPr>
        <p:spPr bwMode="auto">
          <a:xfrm>
            <a:off x="31242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4" name="Rectangle 27"/>
          <p:cNvSpPr>
            <a:spLocks noChangeArrowheads="1"/>
          </p:cNvSpPr>
          <p:nvPr/>
        </p:nvSpPr>
        <p:spPr bwMode="auto">
          <a:xfrm>
            <a:off x="2590800" y="6019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11645" name="Rectangle 28"/>
          <p:cNvSpPr>
            <a:spLocks noChangeArrowheads="1"/>
          </p:cNvSpPr>
          <p:nvPr/>
        </p:nvSpPr>
        <p:spPr bwMode="auto">
          <a:xfrm>
            <a:off x="41910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6" name="Rectangle 29"/>
          <p:cNvSpPr>
            <a:spLocks noChangeArrowheads="1"/>
          </p:cNvSpPr>
          <p:nvPr/>
        </p:nvSpPr>
        <p:spPr bwMode="auto">
          <a:xfrm>
            <a:off x="47244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folHlink"/>
              </a:solidFill>
            </a:endParaRPr>
          </a:p>
        </p:txBody>
      </p:sp>
      <p:sp>
        <p:nvSpPr>
          <p:cNvPr id="111647" name="Rectangle 30"/>
          <p:cNvSpPr>
            <a:spLocks noChangeArrowheads="1"/>
          </p:cNvSpPr>
          <p:nvPr/>
        </p:nvSpPr>
        <p:spPr bwMode="auto">
          <a:xfrm>
            <a:off x="52578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8" name="Rectangle 31"/>
          <p:cNvSpPr>
            <a:spLocks noChangeArrowheads="1"/>
          </p:cNvSpPr>
          <p:nvPr/>
        </p:nvSpPr>
        <p:spPr bwMode="auto">
          <a:xfrm>
            <a:off x="57912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9" name="Line 32"/>
          <p:cNvSpPr>
            <a:spLocks noChangeShapeType="1"/>
          </p:cNvSpPr>
          <p:nvPr/>
        </p:nvSpPr>
        <p:spPr bwMode="auto">
          <a:xfrm>
            <a:off x="4191000" y="5791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B2F49-1B5E-47A3-AF07-FAB8A855F661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grpSp>
        <p:nvGrpSpPr>
          <p:cNvPr id="112643" name="Group 1026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12822" name="Rectangle 102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3" name="Rectangle 102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4" name="Rectangle 102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5" name="Rectangle 103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6" name="Rectangle 103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7" name="Rectangle 103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8" name="Rectangle 103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9" name="Rectangle 103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44" name="Rectangle 103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挿入ソートの動き１</a:t>
            </a:r>
          </a:p>
        </p:txBody>
      </p:sp>
      <p:sp>
        <p:nvSpPr>
          <p:cNvPr id="112645" name="Text Box 1036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2646" name="Text Box 1037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2647" name="Text Box 1038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648" name="Text Box 1039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649" name="Text Box 1040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650" name="Text Box 1041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651" name="Text Box 1042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652" name="Text Box 1043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2653" name="Text Box 1044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2654" name="Text Box 1045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55" name="Text Box 1046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３</a:t>
            </a:r>
          </a:p>
        </p:txBody>
      </p:sp>
      <p:sp>
        <p:nvSpPr>
          <p:cNvPr id="112656" name="Text Box 1047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12657" name="Text Box 1048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12658" name="Text Box 1049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59" name="Text Box 1050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60" name="Text Box 1051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61" name="Text Box 1052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62" name="AutoShape 1053"/>
          <p:cNvSpPr>
            <a:spLocks noChangeArrowheads="1"/>
          </p:cNvSpPr>
          <p:nvPr/>
        </p:nvSpPr>
        <p:spPr bwMode="auto">
          <a:xfrm>
            <a:off x="1676400" y="2514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3" name="Line 1054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664" name="Text Box 1055"/>
          <p:cNvSpPr txBox="1">
            <a:spLocks noChangeArrowheads="1"/>
          </p:cNvSpPr>
          <p:nvPr/>
        </p:nvSpPr>
        <p:spPr bwMode="auto">
          <a:xfrm>
            <a:off x="4495800" y="52578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この各回の挿入操作を、</a:t>
            </a:r>
          </a:p>
          <a:p>
            <a:pPr algn="l"/>
            <a:r>
              <a:rPr lang="ja-JP" altLang="en-US" sz="2000" b="0"/>
              <a:t>挿入ソートの「パス」といいます。</a:t>
            </a:r>
          </a:p>
          <a:p>
            <a:pPr algn="l"/>
            <a:r>
              <a:rPr lang="en-US" altLang="ja-JP" sz="2000" b="0"/>
              <a:t>n-1</a:t>
            </a:r>
            <a:r>
              <a:rPr lang="ja-JP" altLang="en-US" sz="2000" b="0"/>
              <a:t>パスで挿入ソートが実現できる。</a:t>
            </a:r>
          </a:p>
        </p:txBody>
      </p:sp>
      <p:sp>
        <p:nvSpPr>
          <p:cNvPr id="112665" name="AutoShape 1056"/>
          <p:cNvSpPr>
            <a:spLocks noChangeArrowheads="1"/>
          </p:cNvSpPr>
          <p:nvPr/>
        </p:nvSpPr>
        <p:spPr bwMode="auto">
          <a:xfrm>
            <a:off x="1752600" y="38100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6" name="AutoShape 1057"/>
          <p:cNvSpPr>
            <a:spLocks noChangeArrowheads="1"/>
          </p:cNvSpPr>
          <p:nvPr/>
        </p:nvSpPr>
        <p:spPr bwMode="auto">
          <a:xfrm>
            <a:off x="1676400" y="5181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7" name="AutoShape 1058"/>
          <p:cNvSpPr>
            <a:spLocks noChangeArrowheads="1"/>
          </p:cNvSpPr>
          <p:nvPr/>
        </p:nvSpPr>
        <p:spPr bwMode="auto">
          <a:xfrm>
            <a:off x="1828800" y="6553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2668" name="Group 1060"/>
          <p:cNvGrpSpPr>
            <a:grpSpLocks/>
          </p:cNvGrpSpPr>
          <p:nvPr/>
        </p:nvGrpSpPr>
        <p:grpSpPr bwMode="auto">
          <a:xfrm>
            <a:off x="381000" y="2971800"/>
            <a:ext cx="3657600" cy="457200"/>
            <a:chOff x="240" y="912"/>
            <a:chExt cx="2304" cy="288"/>
          </a:xfrm>
        </p:grpSpPr>
        <p:sp>
          <p:nvSpPr>
            <p:cNvPr id="112814" name="Rectangle 106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5" name="Rectangle 106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6" name="Rectangle 106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7" name="Rectangle 106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8" name="Rectangle 106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9" name="Rectangle 106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0" name="Rectangle 106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1" name="Rectangle 106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69" name="Text Box 1069"/>
          <p:cNvSpPr txBox="1">
            <a:spLocks noChangeArrowheads="1"/>
          </p:cNvSpPr>
          <p:nvPr/>
        </p:nvSpPr>
        <p:spPr bwMode="auto">
          <a:xfrm>
            <a:off x="838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70" name="Text Box 1070"/>
          <p:cNvSpPr txBox="1">
            <a:spLocks noChangeArrowheads="1"/>
          </p:cNvSpPr>
          <p:nvPr/>
        </p:nvSpPr>
        <p:spPr bwMode="auto">
          <a:xfrm>
            <a:off x="381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71" name="Text Box 1071"/>
          <p:cNvSpPr txBox="1">
            <a:spLocks noChangeArrowheads="1"/>
          </p:cNvSpPr>
          <p:nvPr/>
        </p:nvSpPr>
        <p:spPr bwMode="auto">
          <a:xfrm>
            <a:off x="13716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８</a:t>
            </a:r>
          </a:p>
        </p:txBody>
      </p:sp>
      <p:sp>
        <p:nvSpPr>
          <p:cNvPr id="112672" name="Text Box 1072"/>
          <p:cNvSpPr txBox="1">
            <a:spLocks noChangeArrowheads="1"/>
          </p:cNvSpPr>
          <p:nvPr/>
        </p:nvSpPr>
        <p:spPr bwMode="auto">
          <a:xfrm>
            <a:off x="1828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12673" name="Text Box 1073"/>
          <p:cNvSpPr txBox="1">
            <a:spLocks noChangeArrowheads="1"/>
          </p:cNvSpPr>
          <p:nvPr/>
        </p:nvSpPr>
        <p:spPr bwMode="auto">
          <a:xfrm>
            <a:off x="2209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74" name="Text Box 1074"/>
          <p:cNvSpPr txBox="1">
            <a:spLocks noChangeArrowheads="1"/>
          </p:cNvSpPr>
          <p:nvPr/>
        </p:nvSpPr>
        <p:spPr bwMode="auto">
          <a:xfrm>
            <a:off x="2667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75" name="Text Box 1075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76" name="Text Box 1076"/>
          <p:cNvSpPr txBox="1">
            <a:spLocks noChangeArrowheads="1"/>
          </p:cNvSpPr>
          <p:nvPr/>
        </p:nvSpPr>
        <p:spPr bwMode="auto">
          <a:xfrm>
            <a:off x="35814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77" name="Text Box 1079"/>
          <p:cNvSpPr txBox="1">
            <a:spLocks noChangeArrowheads="1"/>
          </p:cNvSpPr>
          <p:nvPr/>
        </p:nvSpPr>
        <p:spPr bwMode="auto">
          <a:xfrm>
            <a:off x="0" y="2209800"/>
            <a:ext cx="930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12678" name="Text Box 1081"/>
          <p:cNvSpPr txBox="1">
            <a:spLocks noChangeArrowheads="1"/>
          </p:cNvSpPr>
          <p:nvPr/>
        </p:nvSpPr>
        <p:spPr bwMode="auto">
          <a:xfrm>
            <a:off x="1752600" y="1981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未ソート</a:t>
            </a:r>
          </a:p>
        </p:txBody>
      </p:sp>
      <p:grpSp>
        <p:nvGrpSpPr>
          <p:cNvPr id="112679" name="Group 1082"/>
          <p:cNvGrpSpPr>
            <a:grpSpLocks/>
          </p:cNvGrpSpPr>
          <p:nvPr/>
        </p:nvGrpSpPr>
        <p:grpSpPr bwMode="auto">
          <a:xfrm>
            <a:off x="381000" y="4419600"/>
            <a:ext cx="3657600" cy="457200"/>
            <a:chOff x="240" y="912"/>
            <a:chExt cx="2304" cy="288"/>
          </a:xfrm>
        </p:grpSpPr>
        <p:sp>
          <p:nvSpPr>
            <p:cNvPr id="112806" name="Rectangle 108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7" name="Rectangle 108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8" name="Rectangle 108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9" name="Rectangle 108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0" name="Rectangle 108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1" name="Rectangle 108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2" name="Rectangle 108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3" name="Rectangle 109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80" name="Text Box 1091"/>
          <p:cNvSpPr txBox="1">
            <a:spLocks noChangeArrowheads="1"/>
          </p:cNvSpPr>
          <p:nvPr/>
        </p:nvSpPr>
        <p:spPr bwMode="auto">
          <a:xfrm>
            <a:off x="914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81" name="Text Box 1092"/>
          <p:cNvSpPr txBox="1">
            <a:spLocks noChangeArrowheads="1"/>
          </p:cNvSpPr>
          <p:nvPr/>
        </p:nvSpPr>
        <p:spPr bwMode="auto">
          <a:xfrm>
            <a:off x="3810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82" name="Text Box 1093"/>
          <p:cNvSpPr txBox="1">
            <a:spLocks noChangeArrowheads="1"/>
          </p:cNvSpPr>
          <p:nvPr/>
        </p:nvSpPr>
        <p:spPr bwMode="auto">
          <a:xfrm>
            <a:off x="13716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683" name="Text Box 1094"/>
          <p:cNvSpPr txBox="1">
            <a:spLocks noChangeArrowheads="1"/>
          </p:cNvSpPr>
          <p:nvPr/>
        </p:nvSpPr>
        <p:spPr bwMode="auto">
          <a:xfrm>
            <a:off x="1828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１</a:t>
            </a:r>
          </a:p>
        </p:txBody>
      </p:sp>
      <p:sp>
        <p:nvSpPr>
          <p:cNvPr id="112684" name="Text Box 1095"/>
          <p:cNvSpPr txBox="1">
            <a:spLocks noChangeArrowheads="1"/>
          </p:cNvSpPr>
          <p:nvPr/>
        </p:nvSpPr>
        <p:spPr bwMode="auto">
          <a:xfrm>
            <a:off x="2209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85" name="Text Box 1096"/>
          <p:cNvSpPr txBox="1">
            <a:spLocks noChangeArrowheads="1"/>
          </p:cNvSpPr>
          <p:nvPr/>
        </p:nvSpPr>
        <p:spPr bwMode="auto">
          <a:xfrm>
            <a:off x="26670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86" name="Text Box 1097"/>
          <p:cNvSpPr txBox="1">
            <a:spLocks noChangeArrowheads="1"/>
          </p:cNvSpPr>
          <p:nvPr/>
        </p:nvSpPr>
        <p:spPr bwMode="auto">
          <a:xfrm>
            <a:off x="3200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87" name="Text Box 1098"/>
          <p:cNvSpPr txBox="1">
            <a:spLocks noChangeArrowheads="1"/>
          </p:cNvSpPr>
          <p:nvPr/>
        </p:nvSpPr>
        <p:spPr bwMode="auto">
          <a:xfrm>
            <a:off x="35814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88" name="Line 1101"/>
          <p:cNvSpPr>
            <a:spLocks noChangeShapeType="1"/>
          </p:cNvSpPr>
          <p:nvPr/>
        </p:nvSpPr>
        <p:spPr bwMode="auto">
          <a:xfrm>
            <a:off x="838200" y="1447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689" name="Line 1102"/>
          <p:cNvSpPr>
            <a:spLocks noChangeShapeType="1"/>
          </p:cNvSpPr>
          <p:nvPr/>
        </p:nvSpPr>
        <p:spPr bwMode="auto">
          <a:xfrm>
            <a:off x="1752600" y="4419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690" name="Group 1105"/>
          <p:cNvGrpSpPr>
            <a:grpSpLocks/>
          </p:cNvGrpSpPr>
          <p:nvPr/>
        </p:nvGrpSpPr>
        <p:grpSpPr bwMode="auto">
          <a:xfrm>
            <a:off x="457200" y="5638800"/>
            <a:ext cx="3657600" cy="457200"/>
            <a:chOff x="240" y="912"/>
            <a:chExt cx="2304" cy="288"/>
          </a:xfrm>
        </p:grpSpPr>
        <p:sp>
          <p:nvSpPr>
            <p:cNvPr id="112798" name="Rectangle 1106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9" name="Rectangle 1107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0" name="Rectangle 1108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1" name="Rectangle 1109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2" name="Rectangle 1110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3" name="Rectangle 1111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4" name="Rectangle 1112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5" name="Rectangle 1113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91" name="Text Box 1114"/>
          <p:cNvSpPr txBox="1">
            <a:spLocks noChangeArrowheads="1"/>
          </p:cNvSpPr>
          <p:nvPr/>
        </p:nvSpPr>
        <p:spPr bwMode="auto">
          <a:xfrm>
            <a:off x="13716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92" name="Text Box 1115"/>
          <p:cNvSpPr txBox="1">
            <a:spLocks noChangeArrowheads="1"/>
          </p:cNvSpPr>
          <p:nvPr/>
        </p:nvSpPr>
        <p:spPr bwMode="auto">
          <a:xfrm>
            <a:off x="9906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93" name="Text Box 1116"/>
          <p:cNvSpPr txBox="1">
            <a:spLocks noChangeArrowheads="1"/>
          </p:cNvSpPr>
          <p:nvPr/>
        </p:nvSpPr>
        <p:spPr bwMode="auto">
          <a:xfrm>
            <a:off x="1905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694" name="Text Box 1117"/>
          <p:cNvSpPr txBox="1">
            <a:spLocks noChangeArrowheads="1"/>
          </p:cNvSpPr>
          <p:nvPr/>
        </p:nvSpPr>
        <p:spPr bwMode="auto">
          <a:xfrm>
            <a:off x="5334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695" name="Text Box 1118"/>
          <p:cNvSpPr txBox="1">
            <a:spLocks noChangeArrowheads="1"/>
          </p:cNvSpPr>
          <p:nvPr/>
        </p:nvSpPr>
        <p:spPr bwMode="auto">
          <a:xfrm>
            <a:off x="2286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４</a:t>
            </a:r>
          </a:p>
        </p:txBody>
      </p:sp>
      <p:sp>
        <p:nvSpPr>
          <p:cNvPr id="112696" name="Text Box 1119"/>
          <p:cNvSpPr txBox="1">
            <a:spLocks noChangeArrowheads="1"/>
          </p:cNvSpPr>
          <p:nvPr/>
        </p:nvSpPr>
        <p:spPr bwMode="auto">
          <a:xfrm>
            <a:off x="2743200" y="5638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97" name="Text Box 1120"/>
          <p:cNvSpPr txBox="1">
            <a:spLocks noChangeArrowheads="1"/>
          </p:cNvSpPr>
          <p:nvPr/>
        </p:nvSpPr>
        <p:spPr bwMode="auto">
          <a:xfrm>
            <a:off x="32766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98" name="Text Box 1121"/>
          <p:cNvSpPr txBox="1">
            <a:spLocks noChangeArrowheads="1"/>
          </p:cNvSpPr>
          <p:nvPr/>
        </p:nvSpPr>
        <p:spPr bwMode="auto">
          <a:xfrm>
            <a:off x="3657600" y="563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99" name="Line 1122"/>
          <p:cNvSpPr>
            <a:spLocks noChangeShapeType="1"/>
          </p:cNvSpPr>
          <p:nvPr/>
        </p:nvSpPr>
        <p:spPr bwMode="auto">
          <a:xfrm>
            <a:off x="2286000" y="5638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0" name="AutoShape 1229"/>
          <p:cNvCxnSpPr>
            <a:cxnSpLocks noChangeShapeType="1"/>
            <a:stCxn id="112655" idx="2"/>
            <a:endCxn id="112701" idx="1"/>
          </p:cNvCxnSpPr>
          <p:nvPr/>
        </p:nvCxnSpPr>
        <p:spPr bwMode="auto">
          <a:xfrm rot="5400000">
            <a:off x="708025" y="1577975"/>
            <a:ext cx="76200" cy="730250"/>
          </a:xfrm>
          <a:prstGeom prst="curvedConnector3">
            <a:avLst>
              <a:gd name="adj1" fmla="val 3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1" name="Line 1230"/>
          <p:cNvSpPr>
            <a:spLocks noChangeShapeType="1"/>
          </p:cNvSpPr>
          <p:nvPr/>
        </p:nvSpPr>
        <p:spPr bwMode="auto">
          <a:xfrm>
            <a:off x="381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2" name="AutoShape 1231"/>
          <p:cNvCxnSpPr>
            <a:cxnSpLocks noChangeShapeType="1"/>
            <a:endCxn id="112703" idx="1"/>
          </p:cNvCxnSpPr>
          <p:nvPr/>
        </p:nvCxnSpPr>
        <p:spPr bwMode="auto">
          <a:xfrm rot="10800000" flipV="1">
            <a:off x="1295400" y="3429000"/>
            <a:ext cx="273050" cy="76200"/>
          </a:xfrm>
          <a:prstGeom prst="curvedConnector4">
            <a:avLst>
              <a:gd name="adj1" fmla="val -6398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3" name="Line 1232"/>
          <p:cNvSpPr>
            <a:spLocks noChangeShapeType="1"/>
          </p:cNvSpPr>
          <p:nvPr/>
        </p:nvSpPr>
        <p:spPr bwMode="auto">
          <a:xfrm>
            <a:off x="1295400" y="2971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04" name="Line 1077"/>
          <p:cNvSpPr>
            <a:spLocks noChangeShapeType="1"/>
          </p:cNvSpPr>
          <p:nvPr/>
        </p:nvSpPr>
        <p:spPr bwMode="auto">
          <a:xfrm>
            <a:off x="1295400" y="2971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05" name="Line 1233"/>
          <p:cNvSpPr>
            <a:spLocks noChangeShapeType="1"/>
          </p:cNvSpPr>
          <p:nvPr/>
        </p:nvSpPr>
        <p:spPr bwMode="auto">
          <a:xfrm>
            <a:off x="3810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6" name="AutoShape 1234"/>
          <p:cNvCxnSpPr>
            <a:cxnSpLocks noChangeShapeType="1"/>
            <a:endCxn id="112705" idx="1"/>
          </p:cNvCxnSpPr>
          <p:nvPr/>
        </p:nvCxnSpPr>
        <p:spPr bwMode="auto">
          <a:xfrm rot="10800000" flipV="1">
            <a:off x="381000" y="4876800"/>
            <a:ext cx="1568450" cy="76200"/>
          </a:xfrm>
          <a:prstGeom prst="curvedConnector4">
            <a:avLst>
              <a:gd name="adj1" fmla="val -204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7" name="Line 1235"/>
          <p:cNvSpPr>
            <a:spLocks noChangeShapeType="1"/>
          </p:cNvSpPr>
          <p:nvPr/>
        </p:nvSpPr>
        <p:spPr bwMode="auto">
          <a:xfrm>
            <a:off x="1371600" y="563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8" name="AutoShape 1236"/>
          <p:cNvCxnSpPr>
            <a:cxnSpLocks noChangeShapeType="1"/>
            <a:endCxn id="112707" idx="1"/>
          </p:cNvCxnSpPr>
          <p:nvPr/>
        </p:nvCxnSpPr>
        <p:spPr bwMode="auto">
          <a:xfrm rot="10800000" flipV="1">
            <a:off x="1371600" y="6096000"/>
            <a:ext cx="1111250" cy="76200"/>
          </a:xfrm>
          <a:prstGeom prst="curvedConnector4">
            <a:avLst>
              <a:gd name="adj1" fmla="val -8287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9" name="Text Box 1237"/>
          <p:cNvSpPr txBox="1">
            <a:spLocks noChangeArrowheads="1"/>
          </p:cNvSpPr>
          <p:nvPr/>
        </p:nvSpPr>
        <p:spPr bwMode="auto">
          <a:xfrm>
            <a:off x="2209800" y="2438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112710" name="Text Box 1238"/>
          <p:cNvSpPr txBox="1">
            <a:spLocks noChangeArrowheads="1"/>
          </p:cNvSpPr>
          <p:nvPr/>
        </p:nvSpPr>
        <p:spPr bwMode="auto">
          <a:xfrm>
            <a:off x="2286000" y="3657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112711" name="Text Box 1239"/>
          <p:cNvSpPr txBox="1">
            <a:spLocks noChangeArrowheads="1"/>
          </p:cNvSpPr>
          <p:nvPr/>
        </p:nvSpPr>
        <p:spPr bwMode="auto">
          <a:xfrm>
            <a:off x="2286000" y="5029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112712" name="Text Box 1240"/>
          <p:cNvSpPr txBox="1">
            <a:spLocks noChangeArrowheads="1"/>
          </p:cNvSpPr>
          <p:nvPr/>
        </p:nvSpPr>
        <p:spPr bwMode="auto">
          <a:xfrm>
            <a:off x="2667000" y="6400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sp>
        <p:nvSpPr>
          <p:cNvPr id="112713" name="AutoShape 1241"/>
          <p:cNvSpPr>
            <a:spLocks noChangeArrowheads="1"/>
          </p:cNvSpPr>
          <p:nvPr/>
        </p:nvSpPr>
        <p:spPr bwMode="auto">
          <a:xfrm>
            <a:off x="6248400" y="1676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2714" name="Group 1242"/>
          <p:cNvGrpSpPr>
            <a:grpSpLocks/>
          </p:cNvGrpSpPr>
          <p:nvPr/>
        </p:nvGrpSpPr>
        <p:grpSpPr bwMode="auto">
          <a:xfrm>
            <a:off x="4800600" y="990600"/>
            <a:ext cx="3657600" cy="457200"/>
            <a:chOff x="240" y="912"/>
            <a:chExt cx="2304" cy="288"/>
          </a:xfrm>
        </p:grpSpPr>
        <p:sp>
          <p:nvSpPr>
            <p:cNvPr id="112790" name="Rectangle 124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1" name="Rectangle 124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2" name="Rectangle 124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3" name="Rectangle 124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4" name="Rectangle 124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5" name="Rectangle 124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6" name="Rectangle 124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7" name="Rectangle 125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15" name="Text Box 1251"/>
          <p:cNvSpPr txBox="1">
            <a:spLocks noChangeArrowheads="1"/>
          </p:cNvSpPr>
          <p:nvPr/>
        </p:nvSpPr>
        <p:spPr bwMode="auto">
          <a:xfrm>
            <a:off x="62484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16" name="Text Box 1252"/>
          <p:cNvSpPr txBox="1">
            <a:spLocks noChangeArrowheads="1"/>
          </p:cNvSpPr>
          <p:nvPr/>
        </p:nvSpPr>
        <p:spPr bwMode="auto">
          <a:xfrm>
            <a:off x="53340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17" name="Text Box 1253"/>
          <p:cNvSpPr txBox="1">
            <a:spLocks noChangeArrowheads="1"/>
          </p:cNvSpPr>
          <p:nvPr/>
        </p:nvSpPr>
        <p:spPr bwMode="auto">
          <a:xfrm>
            <a:off x="67056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18" name="Text Box 1254"/>
          <p:cNvSpPr txBox="1">
            <a:spLocks noChangeArrowheads="1"/>
          </p:cNvSpPr>
          <p:nvPr/>
        </p:nvSpPr>
        <p:spPr bwMode="auto">
          <a:xfrm>
            <a:off x="48768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19" name="Text Box 1255"/>
          <p:cNvSpPr txBox="1">
            <a:spLocks noChangeArrowheads="1"/>
          </p:cNvSpPr>
          <p:nvPr/>
        </p:nvSpPr>
        <p:spPr bwMode="auto">
          <a:xfrm>
            <a:off x="57150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20" name="Text Box 1256"/>
          <p:cNvSpPr txBox="1">
            <a:spLocks noChangeArrowheads="1"/>
          </p:cNvSpPr>
          <p:nvPr/>
        </p:nvSpPr>
        <p:spPr bwMode="auto">
          <a:xfrm>
            <a:off x="708660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FF00"/>
                </a:solidFill>
              </a:rPr>
              <a:t>13</a:t>
            </a:r>
          </a:p>
        </p:txBody>
      </p:sp>
      <p:sp>
        <p:nvSpPr>
          <p:cNvPr id="112721" name="Text Box 1257"/>
          <p:cNvSpPr txBox="1">
            <a:spLocks noChangeArrowheads="1"/>
          </p:cNvSpPr>
          <p:nvPr/>
        </p:nvSpPr>
        <p:spPr bwMode="auto">
          <a:xfrm>
            <a:off x="7620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722" name="Text Box 1258"/>
          <p:cNvSpPr txBox="1">
            <a:spLocks noChangeArrowheads="1"/>
          </p:cNvSpPr>
          <p:nvPr/>
        </p:nvSpPr>
        <p:spPr bwMode="auto">
          <a:xfrm>
            <a:off x="8001000" y="99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723" name="Line 1260"/>
          <p:cNvSpPr>
            <a:spLocks noChangeShapeType="1"/>
          </p:cNvSpPr>
          <p:nvPr/>
        </p:nvSpPr>
        <p:spPr bwMode="auto">
          <a:xfrm>
            <a:off x="70866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24" name="Text Box 1262"/>
          <p:cNvSpPr txBox="1">
            <a:spLocks noChangeArrowheads="1"/>
          </p:cNvSpPr>
          <p:nvPr/>
        </p:nvSpPr>
        <p:spPr bwMode="auto">
          <a:xfrm>
            <a:off x="7924800" y="1600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cxnSp>
        <p:nvCxnSpPr>
          <p:cNvPr id="112725" name="AutoShape 1263"/>
          <p:cNvCxnSpPr>
            <a:cxnSpLocks noChangeShapeType="1"/>
          </p:cNvCxnSpPr>
          <p:nvPr/>
        </p:nvCxnSpPr>
        <p:spPr bwMode="auto">
          <a:xfrm rot="10800000" flipV="1">
            <a:off x="7086600" y="1447800"/>
            <a:ext cx="273050" cy="76200"/>
          </a:xfrm>
          <a:prstGeom prst="curvedConnector4">
            <a:avLst>
              <a:gd name="adj1" fmla="val -6398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26" name="Line 1259"/>
          <p:cNvSpPr>
            <a:spLocks noChangeShapeType="1"/>
          </p:cNvSpPr>
          <p:nvPr/>
        </p:nvSpPr>
        <p:spPr bwMode="auto">
          <a:xfrm>
            <a:off x="7086600" y="990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727" name="Group 1264"/>
          <p:cNvGrpSpPr>
            <a:grpSpLocks/>
          </p:cNvGrpSpPr>
          <p:nvPr/>
        </p:nvGrpSpPr>
        <p:grpSpPr bwMode="auto">
          <a:xfrm>
            <a:off x="4648200" y="2133600"/>
            <a:ext cx="3657600" cy="457200"/>
            <a:chOff x="240" y="912"/>
            <a:chExt cx="2304" cy="288"/>
          </a:xfrm>
        </p:grpSpPr>
        <p:sp>
          <p:nvSpPr>
            <p:cNvPr id="112782" name="Rectangle 126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3" name="Rectangle 126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4" name="Rectangle 126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5" name="Rectangle 126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6" name="Rectangle 126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7" name="Rectangle 127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8" name="Rectangle 127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9" name="Rectangle 127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28" name="Text Box 1273"/>
          <p:cNvSpPr txBox="1">
            <a:spLocks noChangeArrowheads="1"/>
          </p:cNvSpPr>
          <p:nvPr/>
        </p:nvSpPr>
        <p:spPr bwMode="auto">
          <a:xfrm>
            <a:off x="6096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29" name="Text Box 1274"/>
          <p:cNvSpPr txBox="1">
            <a:spLocks noChangeArrowheads="1"/>
          </p:cNvSpPr>
          <p:nvPr/>
        </p:nvSpPr>
        <p:spPr bwMode="auto">
          <a:xfrm>
            <a:off x="5181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30" name="Text Box 1275"/>
          <p:cNvSpPr txBox="1">
            <a:spLocks noChangeArrowheads="1"/>
          </p:cNvSpPr>
          <p:nvPr/>
        </p:nvSpPr>
        <p:spPr bwMode="auto">
          <a:xfrm>
            <a:off x="65532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31" name="Text Box 1276"/>
          <p:cNvSpPr txBox="1">
            <a:spLocks noChangeArrowheads="1"/>
          </p:cNvSpPr>
          <p:nvPr/>
        </p:nvSpPr>
        <p:spPr bwMode="auto">
          <a:xfrm>
            <a:off x="4724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32" name="Text Box 1277"/>
          <p:cNvSpPr txBox="1">
            <a:spLocks noChangeArrowheads="1"/>
          </p:cNvSpPr>
          <p:nvPr/>
        </p:nvSpPr>
        <p:spPr bwMode="auto">
          <a:xfrm>
            <a:off x="5562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33" name="Text Box 1278"/>
          <p:cNvSpPr txBox="1">
            <a:spLocks noChangeArrowheads="1"/>
          </p:cNvSpPr>
          <p:nvPr/>
        </p:nvSpPr>
        <p:spPr bwMode="auto">
          <a:xfrm>
            <a:off x="69342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34" name="Text Box 1279"/>
          <p:cNvSpPr txBox="1">
            <a:spLocks noChangeArrowheads="1"/>
          </p:cNvSpPr>
          <p:nvPr/>
        </p:nvSpPr>
        <p:spPr bwMode="auto">
          <a:xfrm>
            <a:off x="74676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112735" name="Text Box 1280"/>
          <p:cNvSpPr txBox="1">
            <a:spLocks noChangeArrowheads="1"/>
          </p:cNvSpPr>
          <p:nvPr/>
        </p:nvSpPr>
        <p:spPr bwMode="auto">
          <a:xfrm>
            <a:off x="78486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736" name="Line 1281"/>
          <p:cNvSpPr>
            <a:spLocks noChangeShapeType="1"/>
          </p:cNvSpPr>
          <p:nvPr/>
        </p:nvSpPr>
        <p:spPr bwMode="auto">
          <a:xfrm>
            <a:off x="69342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37" name="AutoShape 1282"/>
          <p:cNvCxnSpPr>
            <a:cxnSpLocks noChangeShapeType="1"/>
            <a:endCxn id="112736" idx="1"/>
          </p:cNvCxnSpPr>
          <p:nvPr/>
        </p:nvCxnSpPr>
        <p:spPr bwMode="auto">
          <a:xfrm rot="10800000" flipV="1">
            <a:off x="6934200" y="2590800"/>
            <a:ext cx="730250" cy="76200"/>
          </a:xfrm>
          <a:prstGeom prst="curvedConnector4">
            <a:avLst>
              <a:gd name="adj1" fmla="val -7829"/>
              <a:gd name="adj2" fmla="val 437495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38" name="Line 1283"/>
          <p:cNvSpPr>
            <a:spLocks noChangeShapeType="1"/>
          </p:cNvSpPr>
          <p:nvPr/>
        </p:nvSpPr>
        <p:spPr bwMode="auto">
          <a:xfrm>
            <a:off x="7391400" y="2133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39" name="AutoShape 1284"/>
          <p:cNvSpPr>
            <a:spLocks noChangeArrowheads="1"/>
          </p:cNvSpPr>
          <p:nvPr/>
        </p:nvSpPr>
        <p:spPr bwMode="auto">
          <a:xfrm>
            <a:off x="6248400" y="2819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740" name="Text Box 1285"/>
          <p:cNvSpPr txBox="1">
            <a:spLocks noChangeArrowheads="1"/>
          </p:cNvSpPr>
          <p:nvPr/>
        </p:nvSpPr>
        <p:spPr bwMode="auto">
          <a:xfrm>
            <a:off x="8096250" y="2895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112741" name="Group 1286"/>
          <p:cNvGrpSpPr>
            <a:grpSpLocks/>
          </p:cNvGrpSpPr>
          <p:nvPr/>
        </p:nvGrpSpPr>
        <p:grpSpPr bwMode="auto">
          <a:xfrm>
            <a:off x="4648200" y="3352800"/>
            <a:ext cx="3657600" cy="457200"/>
            <a:chOff x="240" y="912"/>
            <a:chExt cx="2304" cy="288"/>
          </a:xfrm>
        </p:grpSpPr>
        <p:sp>
          <p:nvSpPr>
            <p:cNvPr id="112774" name="Rectangle 128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5" name="Rectangle 128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6" name="Rectangle 128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7" name="Rectangle 129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8" name="Rectangle 129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9" name="Rectangle 129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0" name="Rectangle 129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1" name="Rectangle 129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42" name="Text Box 1295"/>
          <p:cNvSpPr txBox="1">
            <a:spLocks noChangeArrowheads="1"/>
          </p:cNvSpPr>
          <p:nvPr/>
        </p:nvSpPr>
        <p:spPr bwMode="auto">
          <a:xfrm>
            <a:off x="60960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43" name="Text Box 1296"/>
          <p:cNvSpPr txBox="1">
            <a:spLocks noChangeArrowheads="1"/>
          </p:cNvSpPr>
          <p:nvPr/>
        </p:nvSpPr>
        <p:spPr bwMode="auto">
          <a:xfrm>
            <a:off x="51816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44" name="Text Box 1297"/>
          <p:cNvSpPr txBox="1">
            <a:spLocks noChangeArrowheads="1"/>
          </p:cNvSpPr>
          <p:nvPr/>
        </p:nvSpPr>
        <p:spPr bwMode="auto">
          <a:xfrm>
            <a:off x="6553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45" name="Text Box 1298"/>
          <p:cNvSpPr txBox="1">
            <a:spLocks noChangeArrowheads="1"/>
          </p:cNvSpPr>
          <p:nvPr/>
        </p:nvSpPr>
        <p:spPr bwMode="auto">
          <a:xfrm>
            <a:off x="47244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46" name="Text Box 1299"/>
          <p:cNvSpPr txBox="1">
            <a:spLocks noChangeArrowheads="1"/>
          </p:cNvSpPr>
          <p:nvPr/>
        </p:nvSpPr>
        <p:spPr bwMode="auto">
          <a:xfrm>
            <a:off x="55626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47" name="Text Box 1300"/>
          <p:cNvSpPr txBox="1">
            <a:spLocks noChangeArrowheads="1"/>
          </p:cNvSpPr>
          <p:nvPr/>
        </p:nvSpPr>
        <p:spPr bwMode="auto">
          <a:xfrm>
            <a:off x="73152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48" name="Text Box 1301"/>
          <p:cNvSpPr txBox="1">
            <a:spLocks noChangeArrowheads="1"/>
          </p:cNvSpPr>
          <p:nvPr/>
        </p:nvSpPr>
        <p:spPr bwMode="auto">
          <a:xfrm>
            <a:off x="6934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2749" name="Text Box 1302"/>
          <p:cNvSpPr txBox="1">
            <a:spLocks noChangeArrowheads="1"/>
          </p:cNvSpPr>
          <p:nvPr/>
        </p:nvSpPr>
        <p:spPr bwMode="auto">
          <a:xfrm>
            <a:off x="78486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2750" name="Line 1303"/>
          <p:cNvSpPr>
            <a:spLocks noChangeShapeType="1"/>
          </p:cNvSpPr>
          <p:nvPr/>
        </p:nvSpPr>
        <p:spPr bwMode="auto">
          <a:xfrm>
            <a:off x="51054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51" name="AutoShape 1304"/>
          <p:cNvCxnSpPr>
            <a:cxnSpLocks noChangeShapeType="1"/>
            <a:stCxn id="112749" idx="2"/>
            <a:endCxn id="112750" idx="1"/>
          </p:cNvCxnSpPr>
          <p:nvPr/>
        </p:nvCxnSpPr>
        <p:spPr bwMode="auto">
          <a:xfrm rot="5400000">
            <a:off x="6499225" y="2416175"/>
            <a:ext cx="152400" cy="2940050"/>
          </a:xfrm>
          <a:prstGeom prst="curvedConnector3">
            <a:avLst>
              <a:gd name="adj1" fmla="val 213537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52" name="Line 1305"/>
          <p:cNvSpPr>
            <a:spLocks noChangeShapeType="1"/>
          </p:cNvSpPr>
          <p:nvPr/>
        </p:nvSpPr>
        <p:spPr bwMode="auto">
          <a:xfrm>
            <a:off x="7848600" y="3352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53" name="AutoShape 1306"/>
          <p:cNvSpPr>
            <a:spLocks noChangeArrowheads="1"/>
          </p:cNvSpPr>
          <p:nvPr/>
        </p:nvSpPr>
        <p:spPr bwMode="auto">
          <a:xfrm>
            <a:off x="6324600" y="41910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754" name="Text Box 1307"/>
          <p:cNvSpPr txBox="1">
            <a:spLocks noChangeArrowheads="1"/>
          </p:cNvSpPr>
          <p:nvPr/>
        </p:nvSpPr>
        <p:spPr bwMode="auto">
          <a:xfrm>
            <a:off x="8096250" y="4038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112755" name="Group 1308"/>
          <p:cNvGrpSpPr>
            <a:grpSpLocks/>
          </p:cNvGrpSpPr>
          <p:nvPr/>
        </p:nvGrpSpPr>
        <p:grpSpPr bwMode="auto">
          <a:xfrm>
            <a:off x="4648200" y="4572000"/>
            <a:ext cx="3657600" cy="457200"/>
            <a:chOff x="240" y="912"/>
            <a:chExt cx="2304" cy="288"/>
          </a:xfrm>
        </p:grpSpPr>
        <p:sp>
          <p:nvSpPr>
            <p:cNvPr id="112766" name="Rectangle 1309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7" name="Rectangle 1310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8" name="Rectangle 1311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9" name="Rectangle 1312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0" name="Rectangle 1313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1" name="Rectangle 1314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2" name="Rectangle 1315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3" name="Rectangle 1316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56" name="Text Box 1317"/>
          <p:cNvSpPr txBox="1">
            <a:spLocks noChangeArrowheads="1"/>
          </p:cNvSpPr>
          <p:nvPr/>
        </p:nvSpPr>
        <p:spPr bwMode="auto">
          <a:xfrm>
            <a:off x="65532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57" name="Text Box 1318"/>
          <p:cNvSpPr txBox="1">
            <a:spLocks noChangeArrowheads="1"/>
          </p:cNvSpPr>
          <p:nvPr/>
        </p:nvSpPr>
        <p:spPr bwMode="auto">
          <a:xfrm>
            <a:off x="5638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58" name="Text Box 1319"/>
          <p:cNvSpPr txBox="1">
            <a:spLocks noChangeArrowheads="1"/>
          </p:cNvSpPr>
          <p:nvPr/>
        </p:nvSpPr>
        <p:spPr bwMode="auto">
          <a:xfrm>
            <a:off x="7010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59" name="Text Box 1320"/>
          <p:cNvSpPr txBox="1">
            <a:spLocks noChangeArrowheads="1"/>
          </p:cNvSpPr>
          <p:nvPr/>
        </p:nvSpPr>
        <p:spPr bwMode="auto">
          <a:xfrm>
            <a:off x="4724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60" name="Text Box 1321"/>
          <p:cNvSpPr txBox="1">
            <a:spLocks noChangeArrowheads="1"/>
          </p:cNvSpPr>
          <p:nvPr/>
        </p:nvSpPr>
        <p:spPr bwMode="auto">
          <a:xfrm>
            <a:off x="6019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61" name="Text Box 1322"/>
          <p:cNvSpPr txBox="1">
            <a:spLocks noChangeArrowheads="1"/>
          </p:cNvSpPr>
          <p:nvPr/>
        </p:nvSpPr>
        <p:spPr bwMode="auto">
          <a:xfrm>
            <a:off x="77724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62" name="Text Box 1323"/>
          <p:cNvSpPr txBox="1">
            <a:spLocks noChangeArrowheads="1"/>
          </p:cNvSpPr>
          <p:nvPr/>
        </p:nvSpPr>
        <p:spPr bwMode="auto">
          <a:xfrm>
            <a:off x="73914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2763" name="Text Box 1324"/>
          <p:cNvSpPr txBox="1">
            <a:spLocks noChangeArrowheads="1"/>
          </p:cNvSpPr>
          <p:nvPr/>
        </p:nvSpPr>
        <p:spPr bwMode="auto">
          <a:xfrm>
            <a:off x="5181600" y="4572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112764" name="Line 1325"/>
          <p:cNvSpPr>
            <a:spLocks noChangeShapeType="1"/>
          </p:cNvSpPr>
          <p:nvPr/>
        </p:nvSpPr>
        <p:spPr bwMode="auto">
          <a:xfrm>
            <a:off x="51054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65" name="Line 1327"/>
          <p:cNvSpPr>
            <a:spLocks noChangeShapeType="1"/>
          </p:cNvSpPr>
          <p:nvPr/>
        </p:nvSpPr>
        <p:spPr bwMode="auto">
          <a:xfrm>
            <a:off x="8305800" y="4419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D4AA1-464F-4E9D-831B-E52318FB0C13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113667" name="Rectangle 122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838200"/>
          </a:xfrm>
        </p:spPr>
        <p:txBody>
          <a:bodyPr/>
          <a:lstStyle/>
          <a:p>
            <a:pPr eaLnBrk="1" hangingPunct="1"/>
            <a:r>
              <a:rPr lang="ja-JP" altLang="en-US" sz="3200" smtClean="0"/>
              <a:t>挿入ソートの動き２（挿入動作詳細）</a:t>
            </a:r>
          </a:p>
        </p:txBody>
      </p:sp>
      <p:grpSp>
        <p:nvGrpSpPr>
          <p:cNvPr id="113668" name="Group 1229"/>
          <p:cNvGrpSpPr>
            <a:grpSpLocks/>
          </p:cNvGrpSpPr>
          <p:nvPr/>
        </p:nvGrpSpPr>
        <p:grpSpPr bwMode="auto">
          <a:xfrm>
            <a:off x="76200" y="3505200"/>
            <a:ext cx="3657600" cy="457200"/>
            <a:chOff x="240" y="912"/>
            <a:chExt cx="2304" cy="288"/>
          </a:xfrm>
        </p:grpSpPr>
        <p:sp>
          <p:nvSpPr>
            <p:cNvPr id="113819" name="Rectangle 1230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0" name="Rectangle 1231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1" name="Rectangle 1232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2" name="Rectangle 1233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3" name="Rectangle 1234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4" name="Rectangle 1235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5" name="Rectangle 1236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6" name="Rectangle 1237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69" name="Text Box 1238"/>
          <p:cNvSpPr txBox="1">
            <a:spLocks noChangeArrowheads="1"/>
          </p:cNvSpPr>
          <p:nvPr/>
        </p:nvSpPr>
        <p:spPr bwMode="auto">
          <a:xfrm>
            <a:off x="1524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70" name="Text Box 1239"/>
          <p:cNvSpPr txBox="1">
            <a:spLocks noChangeArrowheads="1"/>
          </p:cNvSpPr>
          <p:nvPr/>
        </p:nvSpPr>
        <p:spPr bwMode="auto">
          <a:xfrm>
            <a:off x="609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71" name="Text Box 1240"/>
          <p:cNvSpPr txBox="1">
            <a:spLocks noChangeArrowheads="1"/>
          </p:cNvSpPr>
          <p:nvPr/>
        </p:nvSpPr>
        <p:spPr bwMode="auto">
          <a:xfrm>
            <a:off x="19812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72" name="Text Box 1241"/>
          <p:cNvSpPr txBox="1">
            <a:spLocks noChangeArrowheads="1"/>
          </p:cNvSpPr>
          <p:nvPr/>
        </p:nvSpPr>
        <p:spPr bwMode="auto">
          <a:xfrm>
            <a:off x="152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73" name="Text Box 1242"/>
          <p:cNvSpPr txBox="1">
            <a:spLocks noChangeArrowheads="1"/>
          </p:cNvSpPr>
          <p:nvPr/>
        </p:nvSpPr>
        <p:spPr bwMode="auto">
          <a:xfrm>
            <a:off x="990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74" name="Text Box 1243"/>
          <p:cNvSpPr txBox="1">
            <a:spLocks noChangeArrowheads="1"/>
          </p:cNvSpPr>
          <p:nvPr/>
        </p:nvSpPr>
        <p:spPr bwMode="auto">
          <a:xfrm>
            <a:off x="2743200" y="3505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75" name="Text Box 1244"/>
          <p:cNvSpPr txBox="1">
            <a:spLocks noChangeArrowheads="1"/>
          </p:cNvSpPr>
          <p:nvPr/>
        </p:nvSpPr>
        <p:spPr bwMode="auto">
          <a:xfrm>
            <a:off x="23622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76" name="Text Box 1245"/>
          <p:cNvSpPr txBox="1">
            <a:spLocks noChangeArrowheads="1"/>
          </p:cNvSpPr>
          <p:nvPr/>
        </p:nvSpPr>
        <p:spPr bwMode="auto">
          <a:xfrm>
            <a:off x="32766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677" name="Line 1246"/>
          <p:cNvSpPr>
            <a:spLocks noChangeShapeType="1"/>
          </p:cNvSpPr>
          <p:nvPr/>
        </p:nvSpPr>
        <p:spPr bwMode="auto">
          <a:xfrm>
            <a:off x="5334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678" name="AutoShape 1247"/>
          <p:cNvCxnSpPr>
            <a:cxnSpLocks noChangeShapeType="1"/>
            <a:stCxn id="113676" idx="2"/>
            <a:endCxn id="113677" idx="1"/>
          </p:cNvCxnSpPr>
          <p:nvPr/>
        </p:nvCxnSpPr>
        <p:spPr bwMode="auto">
          <a:xfrm rot="5400000">
            <a:off x="1927225" y="2568575"/>
            <a:ext cx="152400" cy="2940050"/>
          </a:xfrm>
          <a:prstGeom prst="curvedConnector3">
            <a:avLst>
              <a:gd name="adj1" fmla="val 213537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3679" name="Line 1248"/>
          <p:cNvSpPr>
            <a:spLocks noChangeShapeType="1"/>
          </p:cNvSpPr>
          <p:nvPr/>
        </p:nvSpPr>
        <p:spPr bwMode="auto">
          <a:xfrm>
            <a:off x="3276600" y="3505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680" name="AutoShape 1249"/>
          <p:cNvSpPr>
            <a:spLocks noChangeArrowheads="1"/>
          </p:cNvSpPr>
          <p:nvPr/>
        </p:nvSpPr>
        <p:spPr bwMode="auto">
          <a:xfrm>
            <a:off x="6400800" y="137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681" name="Group 1251"/>
          <p:cNvGrpSpPr>
            <a:grpSpLocks/>
          </p:cNvGrpSpPr>
          <p:nvPr/>
        </p:nvGrpSpPr>
        <p:grpSpPr bwMode="auto">
          <a:xfrm>
            <a:off x="4724400" y="6096000"/>
            <a:ext cx="3657600" cy="457200"/>
            <a:chOff x="240" y="912"/>
            <a:chExt cx="2304" cy="288"/>
          </a:xfrm>
        </p:grpSpPr>
        <p:sp>
          <p:nvSpPr>
            <p:cNvPr id="113811" name="Rectangle 125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2" name="Rectangle 125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3" name="Rectangle 125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4" name="Rectangle 125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5" name="Rectangle 125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6" name="Rectangle 125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7" name="Rectangle 125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8" name="Rectangle 125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82" name="Text Box 1260"/>
          <p:cNvSpPr txBox="1">
            <a:spLocks noChangeArrowheads="1"/>
          </p:cNvSpPr>
          <p:nvPr/>
        </p:nvSpPr>
        <p:spPr bwMode="auto">
          <a:xfrm>
            <a:off x="66294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83" name="Text Box 1261"/>
          <p:cNvSpPr txBox="1">
            <a:spLocks noChangeArrowheads="1"/>
          </p:cNvSpPr>
          <p:nvPr/>
        </p:nvSpPr>
        <p:spPr bwMode="auto">
          <a:xfrm>
            <a:off x="57150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84" name="Text Box 1262"/>
          <p:cNvSpPr txBox="1">
            <a:spLocks noChangeArrowheads="1"/>
          </p:cNvSpPr>
          <p:nvPr/>
        </p:nvSpPr>
        <p:spPr bwMode="auto">
          <a:xfrm>
            <a:off x="70866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85" name="Text Box 1263"/>
          <p:cNvSpPr txBox="1">
            <a:spLocks noChangeArrowheads="1"/>
          </p:cNvSpPr>
          <p:nvPr/>
        </p:nvSpPr>
        <p:spPr bwMode="auto">
          <a:xfrm>
            <a:off x="48006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86" name="Text Box 1264"/>
          <p:cNvSpPr txBox="1">
            <a:spLocks noChangeArrowheads="1"/>
          </p:cNvSpPr>
          <p:nvPr/>
        </p:nvSpPr>
        <p:spPr bwMode="auto">
          <a:xfrm>
            <a:off x="60960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87" name="Text Box 1265"/>
          <p:cNvSpPr txBox="1">
            <a:spLocks noChangeArrowheads="1"/>
          </p:cNvSpPr>
          <p:nvPr/>
        </p:nvSpPr>
        <p:spPr bwMode="auto">
          <a:xfrm>
            <a:off x="784860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88" name="Text Box 1266"/>
          <p:cNvSpPr txBox="1">
            <a:spLocks noChangeArrowheads="1"/>
          </p:cNvSpPr>
          <p:nvPr/>
        </p:nvSpPr>
        <p:spPr bwMode="auto">
          <a:xfrm>
            <a:off x="7467600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89" name="Text Box 1267"/>
          <p:cNvSpPr txBox="1">
            <a:spLocks noChangeArrowheads="1"/>
          </p:cNvSpPr>
          <p:nvPr/>
        </p:nvSpPr>
        <p:spPr bwMode="auto">
          <a:xfrm>
            <a:off x="5257800" y="6096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690" name="Line 1268"/>
          <p:cNvSpPr>
            <a:spLocks noChangeShapeType="1"/>
          </p:cNvSpPr>
          <p:nvPr/>
        </p:nvSpPr>
        <p:spPr bwMode="auto">
          <a:xfrm>
            <a:off x="5181600" y="617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3691" name="Group 1270"/>
          <p:cNvGrpSpPr>
            <a:grpSpLocks/>
          </p:cNvGrpSpPr>
          <p:nvPr/>
        </p:nvGrpSpPr>
        <p:grpSpPr bwMode="auto">
          <a:xfrm>
            <a:off x="4648200" y="838200"/>
            <a:ext cx="3657600" cy="457200"/>
            <a:chOff x="240" y="912"/>
            <a:chExt cx="2304" cy="288"/>
          </a:xfrm>
        </p:grpSpPr>
        <p:sp>
          <p:nvSpPr>
            <p:cNvPr id="113803" name="Rectangle 12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4" name="Rectangle 12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5" name="Rectangle 12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6" name="Rectangle 12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7" name="Rectangle 12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8" name="Rectangle 12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9" name="Rectangle 12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0" name="Rectangle 12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92" name="Text Box 1279"/>
          <p:cNvSpPr txBox="1">
            <a:spLocks noChangeArrowheads="1"/>
          </p:cNvSpPr>
          <p:nvPr/>
        </p:nvSpPr>
        <p:spPr bwMode="auto">
          <a:xfrm>
            <a:off x="60960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93" name="Text Box 1280"/>
          <p:cNvSpPr txBox="1">
            <a:spLocks noChangeArrowheads="1"/>
          </p:cNvSpPr>
          <p:nvPr/>
        </p:nvSpPr>
        <p:spPr bwMode="auto">
          <a:xfrm>
            <a:off x="51816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94" name="Text Box 1281"/>
          <p:cNvSpPr txBox="1">
            <a:spLocks noChangeArrowheads="1"/>
          </p:cNvSpPr>
          <p:nvPr/>
        </p:nvSpPr>
        <p:spPr bwMode="auto">
          <a:xfrm>
            <a:off x="65532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95" name="Text Box 1282"/>
          <p:cNvSpPr txBox="1">
            <a:spLocks noChangeArrowheads="1"/>
          </p:cNvSpPr>
          <p:nvPr/>
        </p:nvSpPr>
        <p:spPr bwMode="auto">
          <a:xfrm>
            <a:off x="47244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96" name="Text Box 1283"/>
          <p:cNvSpPr txBox="1">
            <a:spLocks noChangeArrowheads="1"/>
          </p:cNvSpPr>
          <p:nvPr/>
        </p:nvSpPr>
        <p:spPr bwMode="auto">
          <a:xfrm>
            <a:off x="55626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97" name="Text Box 1284"/>
          <p:cNvSpPr txBox="1">
            <a:spLocks noChangeArrowheads="1"/>
          </p:cNvSpPr>
          <p:nvPr/>
        </p:nvSpPr>
        <p:spPr bwMode="auto">
          <a:xfrm>
            <a:off x="7315200" y="83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98" name="Text Box 1285"/>
          <p:cNvSpPr txBox="1">
            <a:spLocks noChangeArrowheads="1"/>
          </p:cNvSpPr>
          <p:nvPr/>
        </p:nvSpPr>
        <p:spPr bwMode="auto">
          <a:xfrm>
            <a:off x="6934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99" name="Text Box 1286"/>
          <p:cNvSpPr txBox="1">
            <a:spLocks noChangeArrowheads="1"/>
          </p:cNvSpPr>
          <p:nvPr/>
        </p:nvSpPr>
        <p:spPr bwMode="auto">
          <a:xfrm>
            <a:off x="7848600" y="83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00" name="Line 1287"/>
          <p:cNvSpPr>
            <a:spLocks noChangeShapeType="1"/>
          </p:cNvSpPr>
          <p:nvPr/>
        </p:nvSpPr>
        <p:spPr bwMode="auto">
          <a:xfrm>
            <a:off x="5105400" y="91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01" name="AutoShape 1290"/>
          <p:cNvCxnSpPr>
            <a:cxnSpLocks noChangeShapeType="1"/>
            <a:stCxn id="113809" idx="2"/>
            <a:endCxn id="113810" idx="2"/>
          </p:cNvCxnSpPr>
          <p:nvPr/>
        </p:nvCxnSpPr>
        <p:spPr bwMode="auto">
          <a:xfrm rot="16200000" flipH="1">
            <a:off x="7847806" y="1067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02" name="Line 1291"/>
          <p:cNvSpPr>
            <a:spLocks noChangeShapeType="1"/>
          </p:cNvSpPr>
          <p:nvPr/>
        </p:nvSpPr>
        <p:spPr bwMode="auto">
          <a:xfrm>
            <a:off x="4114800" y="762000"/>
            <a:ext cx="0" cy="579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3703" name="Group 1292"/>
          <p:cNvGrpSpPr>
            <a:grpSpLocks/>
          </p:cNvGrpSpPr>
          <p:nvPr/>
        </p:nvGrpSpPr>
        <p:grpSpPr bwMode="auto">
          <a:xfrm>
            <a:off x="4648200" y="1676400"/>
            <a:ext cx="3657600" cy="457200"/>
            <a:chOff x="240" y="912"/>
            <a:chExt cx="2304" cy="288"/>
          </a:xfrm>
        </p:grpSpPr>
        <p:sp>
          <p:nvSpPr>
            <p:cNvPr id="113795" name="Rectangle 129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6" name="Rectangle 129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7" name="Rectangle 129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8" name="Rectangle 129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9" name="Rectangle 129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0" name="Rectangle 129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1" name="Rectangle 129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2" name="Rectangle 130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04" name="Text Box 1301"/>
          <p:cNvSpPr txBox="1">
            <a:spLocks noChangeArrowheads="1"/>
          </p:cNvSpPr>
          <p:nvPr/>
        </p:nvSpPr>
        <p:spPr bwMode="auto">
          <a:xfrm>
            <a:off x="60960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05" name="Text Box 1302"/>
          <p:cNvSpPr txBox="1">
            <a:spLocks noChangeArrowheads="1"/>
          </p:cNvSpPr>
          <p:nvPr/>
        </p:nvSpPr>
        <p:spPr bwMode="auto">
          <a:xfrm>
            <a:off x="5181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06" name="Text Box 1303"/>
          <p:cNvSpPr txBox="1">
            <a:spLocks noChangeArrowheads="1"/>
          </p:cNvSpPr>
          <p:nvPr/>
        </p:nvSpPr>
        <p:spPr bwMode="auto">
          <a:xfrm>
            <a:off x="6553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07" name="Text Box 1304"/>
          <p:cNvSpPr txBox="1">
            <a:spLocks noChangeArrowheads="1"/>
          </p:cNvSpPr>
          <p:nvPr/>
        </p:nvSpPr>
        <p:spPr bwMode="auto">
          <a:xfrm>
            <a:off x="47244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08" name="Text Box 1305"/>
          <p:cNvSpPr txBox="1">
            <a:spLocks noChangeArrowheads="1"/>
          </p:cNvSpPr>
          <p:nvPr/>
        </p:nvSpPr>
        <p:spPr bwMode="auto">
          <a:xfrm>
            <a:off x="5562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09" name="Text Box 1306"/>
          <p:cNvSpPr txBox="1">
            <a:spLocks noChangeArrowheads="1"/>
          </p:cNvSpPr>
          <p:nvPr/>
        </p:nvSpPr>
        <p:spPr bwMode="auto">
          <a:xfrm>
            <a:off x="7848600" y="167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10" name="Text Box 1307"/>
          <p:cNvSpPr txBox="1">
            <a:spLocks noChangeArrowheads="1"/>
          </p:cNvSpPr>
          <p:nvPr/>
        </p:nvSpPr>
        <p:spPr bwMode="auto">
          <a:xfrm>
            <a:off x="6934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11" name="Text Box 1308"/>
          <p:cNvSpPr txBox="1">
            <a:spLocks noChangeArrowheads="1"/>
          </p:cNvSpPr>
          <p:nvPr/>
        </p:nvSpPr>
        <p:spPr bwMode="auto">
          <a:xfrm>
            <a:off x="73914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cxnSp>
        <p:nvCxnSpPr>
          <p:cNvPr id="113712" name="AutoShape 1310"/>
          <p:cNvCxnSpPr>
            <a:cxnSpLocks noChangeShapeType="1"/>
          </p:cNvCxnSpPr>
          <p:nvPr/>
        </p:nvCxnSpPr>
        <p:spPr bwMode="auto">
          <a:xfrm rot="16200000" flipH="1">
            <a:off x="7390606" y="19057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13713" name="Group 1312"/>
          <p:cNvGrpSpPr>
            <a:grpSpLocks/>
          </p:cNvGrpSpPr>
          <p:nvPr/>
        </p:nvGrpSpPr>
        <p:grpSpPr bwMode="auto">
          <a:xfrm>
            <a:off x="4648200" y="2514600"/>
            <a:ext cx="3657600" cy="457200"/>
            <a:chOff x="240" y="912"/>
            <a:chExt cx="2304" cy="288"/>
          </a:xfrm>
        </p:grpSpPr>
        <p:sp>
          <p:nvSpPr>
            <p:cNvPr id="113787" name="Rectangle 131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8" name="Rectangle 131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9" name="Rectangle 131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0" name="Rectangle 131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1" name="Rectangle 131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2" name="Rectangle 131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3" name="Rectangle 131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4" name="Rectangle 132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14" name="Text Box 1321"/>
          <p:cNvSpPr txBox="1">
            <a:spLocks noChangeArrowheads="1"/>
          </p:cNvSpPr>
          <p:nvPr/>
        </p:nvSpPr>
        <p:spPr bwMode="auto">
          <a:xfrm>
            <a:off x="60960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15" name="Text Box 1322"/>
          <p:cNvSpPr txBox="1">
            <a:spLocks noChangeArrowheads="1"/>
          </p:cNvSpPr>
          <p:nvPr/>
        </p:nvSpPr>
        <p:spPr bwMode="auto">
          <a:xfrm>
            <a:off x="5181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16" name="Text Box 1323"/>
          <p:cNvSpPr txBox="1">
            <a:spLocks noChangeArrowheads="1"/>
          </p:cNvSpPr>
          <p:nvPr/>
        </p:nvSpPr>
        <p:spPr bwMode="auto">
          <a:xfrm>
            <a:off x="65532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17" name="Text Box 1324"/>
          <p:cNvSpPr txBox="1">
            <a:spLocks noChangeArrowheads="1"/>
          </p:cNvSpPr>
          <p:nvPr/>
        </p:nvSpPr>
        <p:spPr bwMode="auto">
          <a:xfrm>
            <a:off x="47244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18" name="Text Box 1325"/>
          <p:cNvSpPr txBox="1">
            <a:spLocks noChangeArrowheads="1"/>
          </p:cNvSpPr>
          <p:nvPr/>
        </p:nvSpPr>
        <p:spPr bwMode="auto">
          <a:xfrm>
            <a:off x="5562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19" name="Text Box 1326"/>
          <p:cNvSpPr txBox="1">
            <a:spLocks noChangeArrowheads="1"/>
          </p:cNvSpPr>
          <p:nvPr/>
        </p:nvSpPr>
        <p:spPr bwMode="auto">
          <a:xfrm>
            <a:off x="78486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20" name="Text Box 1327"/>
          <p:cNvSpPr txBox="1">
            <a:spLocks noChangeArrowheads="1"/>
          </p:cNvSpPr>
          <p:nvPr/>
        </p:nvSpPr>
        <p:spPr bwMode="auto">
          <a:xfrm>
            <a:off x="7467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21" name="Text Box 1328"/>
          <p:cNvSpPr txBox="1">
            <a:spLocks noChangeArrowheads="1"/>
          </p:cNvSpPr>
          <p:nvPr/>
        </p:nvSpPr>
        <p:spPr bwMode="auto">
          <a:xfrm>
            <a:off x="69342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22" name="Line 1329"/>
          <p:cNvSpPr>
            <a:spLocks noChangeShapeType="1"/>
          </p:cNvSpPr>
          <p:nvPr/>
        </p:nvSpPr>
        <p:spPr bwMode="auto">
          <a:xfrm>
            <a:off x="51054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23" name="AutoShape 1330"/>
          <p:cNvCxnSpPr>
            <a:cxnSpLocks noChangeShapeType="1"/>
          </p:cNvCxnSpPr>
          <p:nvPr/>
        </p:nvCxnSpPr>
        <p:spPr bwMode="auto">
          <a:xfrm rot="16200000" flipH="1">
            <a:off x="6933406" y="2743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13724" name="Group 1332"/>
          <p:cNvGrpSpPr>
            <a:grpSpLocks/>
          </p:cNvGrpSpPr>
          <p:nvPr/>
        </p:nvGrpSpPr>
        <p:grpSpPr bwMode="auto">
          <a:xfrm>
            <a:off x="4768850" y="3429000"/>
            <a:ext cx="3657600" cy="457200"/>
            <a:chOff x="240" y="912"/>
            <a:chExt cx="2304" cy="288"/>
          </a:xfrm>
        </p:grpSpPr>
        <p:sp>
          <p:nvSpPr>
            <p:cNvPr id="113779" name="Rectangle 133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0" name="Rectangle 133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1" name="Rectangle 133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2" name="Rectangle 133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3" name="Rectangle 133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4" name="Rectangle 133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5" name="Rectangle 133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6" name="Rectangle 134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25" name="Text Box 1341"/>
          <p:cNvSpPr txBox="1">
            <a:spLocks noChangeArrowheads="1"/>
          </p:cNvSpPr>
          <p:nvPr/>
        </p:nvSpPr>
        <p:spPr bwMode="auto">
          <a:xfrm>
            <a:off x="62166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26" name="Text Box 1342"/>
          <p:cNvSpPr txBox="1">
            <a:spLocks noChangeArrowheads="1"/>
          </p:cNvSpPr>
          <p:nvPr/>
        </p:nvSpPr>
        <p:spPr bwMode="auto">
          <a:xfrm>
            <a:off x="53022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27" name="Text Box 1343"/>
          <p:cNvSpPr txBox="1">
            <a:spLocks noChangeArrowheads="1"/>
          </p:cNvSpPr>
          <p:nvPr/>
        </p:nvSpPr>
        <p:spPr bwMode="auto">
          <a:xfrm>
            <a:off x="70548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28" name="Text Box 1344"/>
          <p:cNvSpPr txBox="1">
            <a:spLocks noChangeArrowheads="1"/>
          </p:cNvSpPr>
          <p:nvPr/>
        </p:nvSpPr>
        <p:spPr bwMode="auto">
          <a:xfrm>
            <a:off x="48450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29" name="Text Box 1345"/>
          <p:cNvSpPr txBox="1">
            <a:spLocks noChangeArrowheads="1"/>
          </p:cNvSpPr>
          <p:nvPr/>
        </p:nvSpPr>
        <p:spPr bwMode="auto">
          <a:xfrm>
            <a:off x="56832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30" name="Text Box 1346"/>
          <p:cNvSpPr txBox="1">
            <a:spLocks noChangeArrowheads="1"/>
          </p:cNvSpPr>
          <p:nvPr/>
        </p:nvSpPr>
        <p:spPr bwMode="auto">
          <a:xfrm>
            <a:off x="7969250" y="3505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31" name="Text Box 1347"/>
          <p:cNvSpPr txBox="1">
            <a:spLocks noChangeArrowheads="1"/>
          </p:cNvSpPr>
          <p:nvPr/>
        </p:nvSpPr>
        <p:spPr bwMode="auto">
          <a:xfrm>
            <a:off x="758825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32" name="Text Box 1348"/>
          <p:cNvSpPr txBox="1">
            <a:spLocks noChangeArrowheads="1"/>
          </p:cNvSpPr>
          <p:nvPr/>
        </p:nvSpPr>
        <p:spPr bwMode="auto">
          <a:xfrm>
            <a:off x="6597650" y="3429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33" name="Line 1349"/>
          <p:cNvSpPr>
            <a:spLocks noChangeShapeType="1"/>
          </p:cNvSpPr>
          <p:nvPr/>
        </p:nvSpPr>
        <p:spPr bwMode="auto">
          <a:xfrm>
            <a:off x="522605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34" name="AutoShape 1350"/>
          <p:cNvCxnSpPr>
            <a:cxnSpLocks noChangeShapeType="1"/>
          </p:cNvCxnSpPr>
          <p:nvPr/>
        </p:nvCxnSpPr>
        <p:spPr bwMode="auto">
          <a:xfrm rot="16200000" flipH="1">
            <a:off x="6444456" y="3734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35" name="Line 1372"/>
          <p:cNvSpPr>
            <a:spLocks noChangeShapeType="1"/>
          </p:cNvSpPr>
          <p:nvPr/>
        </p:nvSpPr>
        <p:spPr bwMode="auto">
          <a:xfrm>
            <a:off x="5105400" y="167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736" name="AutoShape 1373"/>
          <p:cNvSpPr>
            <a:spLocks noChangeArrowheads="1"/>
          </p:cNvSpPr>
          <p:nvPr/>
        </p:nvSpPr>
        <p:spPr bwMode="auto">
          <a:xfrm>
            <a:off x="6400800" y="2209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3737" name="AutoShape 1374"/>
          <p:cNvSpPr>
            <a:spLocks noChangeArrowheads="1"/>
          </p:cNvSpPr>
          <p:nvPr/>
        </p:nvSpPr>
        <p:spPr bwMode="auto">
          <a:xfrm>
            <a:off x="6324600" y="3048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738" name="Group 1376"/>
          <p:cNvGrpSpPr>
            <a:grpSpLocks/>
          </p:cNvGrpSpPr>
          <p:nvPr/>
        </p:nvGrpSpPr>
        <p:grpSpPr bwMode="auto">
          <a:xfrm>
            <a:off x="4724400" y="4419600"/>
            <a:ext cx="3657600" cy="457200"/>
            <a:chOff x="240" y="912"/>
            <a:chExt cx="2304" cy="288"/>
          </a:xfrm>
        </p:grpSpPr>
        <p:sp>
          <p:nvSpPr>
            <p:cNvPr id="113771" name="Rectangle 137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2" name="Rectangle 137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3" name="Rectangle 137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4" name="Rectangle 138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5" name="Rectangle 138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6" name="Rectangle 138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7" name="Rectangle 138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8" name="Rectangle 138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39" name="Text Box 1385"/>
          <p:cNvSpPr txBox="1">
            <a:spLocks noChangeArrowheads="1"/>
          </p:cNvSpPr>
          <p:nvPr/>
        </p:nvSpPr>
        <p:spPr bwMode="auto">
          <a:xfrm>
            <a:off x="6629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40" name="Text Box 1386"/>
          <p:cNvSpPr txBox="1">
            <a:spLocks noChangeArrowheads="1"/>
          </p:cNvSpPr>
          <p:nvPr/>
        </p:nvSpPr>
        <p:spPr bwMode="auto">
          <a:xfrm>
            <a:off x="5257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41" name="Text Box 1387"/>
          <p:cNvSpPr txBox="1">
            <a:spLocks noChangeArrowheads="1"/>
          </p:cNvSpPr>
          <p:nvPr/>
        </p:nvSpPr>
        <p:spPr bwMode="auto">
          <a:xfrm>
            <a:off x="7010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42" name="Text Box 1388"/>
          <p:cNvSpPr txBox="1">
            <a:spLocks noChangeArrowheads="1"/>
          </p:cNvSpPr>
          <p:nvPr/>
        </p:nvSpPr>
        <p:spPr bwMode="auto">
          <a:xfrm>
            <a:off x="48006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43" name="Text Box 1389"/>
          <p:cNvSpPr txBox="1">
            <a:spLocks noChangeArrowheads="1"/>
          </p:cNvSpPr>
          <p:nvPr/>
        </p:nvSpPr>
        <p:spPr bwMode="auto">
          <a:xfrm>
            <a:off x="5638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44" name="Text Box 1390"/>
          <p:cNvSpPr txBox="1">
            <a:spLocks noChangeArrowheads="1"/>
          </p:cNvSpPr>
          <p:nvPr/>
        </p:nvSpPr>
        <p:spPr bwMode="auto">
          <a:xfrm>
            <a:off x="7924800" y="4495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45" name="Text Box 1391"/>
          <p:cNvSpPr txBox="1">
            <a:spLocks noChangeArrowheads="1"/>
          </p:cNvSpPr>
          <p:nvPr/>
        </p:nvSpPr>
        <p:spPr bwMode="auto">
          <a:xfrm>
            <a:off x="75438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46" name="Text Box 1392"/>
          <p:cNvSpPr txBox="1">
            <a:spLocks noChangeArrowheads="1"/>
          </p:cNvSpPr>
          <p:nvPr/>
        </p:nvSpPr>
        <p:spPr bwMode="auto">
          <a:xfrm>
            <a:off x="61722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47" name="Line 1393"/>
          <p:cNvSpPr>
            <a:spLocks noChangeShapeType="1"/>
          </p:cNvSpPr>
          <p:nvPr/>
        </p:nvSpPr>
        <p:spPr bwMode="auto">
          <a:xfrm>
            <a:off x="51816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48" name="AutoShape 1394"/>
          <p:cNvCxnSpPr>
            <a:cxnSpLocks noChangeShapeType="1"/>
          </p:cNvCxnSpPr>
          <p:nvPr/>
        </p:nvCxnSpPr>
        <p:spPr bwMode="auto">
          <a:xfrm rot="16200000" flipH="1">
            <a:off x="6095206" y="4648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49" name="AutoShape 1395"/>
          <p:cNvSpPr>
            <a:spLocks noChangeArrowheads="1"/>
          </p:cNvSpPr>
          <p:nvPr/>
        </p:nvSpPr>
        <p:spPr bwMode="auto">
          <a:xfrm>
            <a:off x="6858000" y="3962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3750" name="AutoShape 1396"/>
          <p:cNvSpPr>
            <a:spLocks noChangeArrowheads="1"/>
          </p:cNvSpPr>
          <p:nvPr/>
        </p:nvSpPr>
        <p:spPr bwMode="auto">
          <a:xfrm>
            <a:off x="6553200" y="4953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751" name="Group 1397"/>
          <p:cNvGrpSpPr>
            <a:grpSpLocks/>
          </p:cNvGrpSpPr>
          <p:nvPr/>
        </p:nvGrpSpPr>
        <p:grpSpPr bwMode="auto">
          <a:xfrm>
            <a:off x="4724400" y="5257800"/>
            <a:ext cx="3657600" cy="457200"/>
            <a:chOff x="240" y="912"/>
            <a:chExt cx="2304" cy="288"/>
          </a:xfrm>
        </p:grpSpPr>
        <p:sp>
          <p:nvSpPr>
            <p:cNvPr id="113763" name="Rectangle 1398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4" name="Rectangle 139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5" name="Rectangle 140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6" name="Rectangle 140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7" name="Rectangle 140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8" name="Rectangle 140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9" name="Rectangle 140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0" name="Rectangle 140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52" name="Text Box 1406"/>
          <p:cNvSpPr txBox="1">
            <a:spLocks noChangeArrowheads="1"/>
          </p:cNvSpPr>
          <p:nvPr/>
        </p:nvSpPr>
        <p:spPr bwMode="auto">
          <a:xfrm>
            <a:off x="6629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53" name="Text Box 1407"/>
          <p:cNvSpPr txBox="1">
            <a:spLocks noChangeArrowheads="1"/>
          </p:cNvSpPr>
          <p:nvPr/>
        </p:nvSpPr>
        <p:spPr bwMode="auto">
          <a:xfrm>
            <a:off x="5257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54" name="Text Box 1408"/>
          <p:cNvSpPr txBox="1">
            <a:spLocks noChangeArrowheads="1"/>
          </p:cNvSpPr>
          <p:nvPr/>
        </p:nvSpPr>
        <p:spPr bwMode="auto">
          <a:xfrm>
            <a:off x="7010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55" name="Text Box 1409"/>
          <p:cNvSpPr txBox="1">
            <a:spLocks noChangeArrowheads="1"/>
          </p:cNvSpPr>
          <p:nvPr/>
        </p:nvSpPr>
        <p:spPr bwMode="auto">
          <a:xfrm>
            <a:off x="48006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56" name="Text Box 1410"/>
          <p:cNvSpPr txBox="1">
            <a:spLocks noChangeArrowheads="1"/>
          </p:cNvSpPr>
          <p:nvPr/>
        </p:nvSpPr>
        <p:spPr bwMode="auto">
          <a:xfrm>
            <a:off x="60960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57" name="Text Box 1411"/>
          <p:cNvSpPr txBox="1">
            <a:spLocks noChangeArrowheads="1"/>
          </p:cNvSpPr>
          <p:nvPr/>
        </p:nvSpPr>
        <p:spPr bwMode="auto">
          <a:xfrm>
            <a:off x="7924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58" name="Text Box 1412"/>
          <p:cNvSpPr txBox="1">
            <a:spLocks noChangeArrowheads="1"/>
          </p:cNvSpPr>
          <p:nvPr/>
        </p:nvSpPr>
        <p:spPr bwMode="auto">
          <a:xfrm>
            <a:off x="7543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59" name="Text Box 1413"/>
          <p:cNvSpPr txBox="1">
            <a:spLocks noChangeArrowheads="1"/>
          </p:cNvSpPr>
          <p:nvPr/>
        </p:nvSpPr>
        <p:spPr bwMode="auto">
          <a:xfrm>
            <a:off x="5791200" y="525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60" name="Line 1414"/>
          <p:cNvSpPr>
            <a:spLocks noChangeShapeType="1"/>
          </p:cNvSpPr>
          <p:nvPr/>
        </p:nvSpPr>
        <p:spPr bwMode="auto">
          <a:xfrm>
            <a:off x="51816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61" name="AutoShape 1415"/>
          <p:cNvCxnSpPr>
            <a:cxnSpLocks noChangeShapeType="1"/>
          </p:cNvCxnSpPr>
          <p:nvPr/>
        </p:nvCxnSpPr>
        <p:spPr bwMode="auto">
          <a:xfrm rot="16200000" flipH="1">
            <a:off x="5638006" y="54871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62" name="AutoShape 1416"/>
          <p:cNvSpPr>
            <a:spLocks noChangeArrowheads="1"/>
          </p:cNvSpPr>
          <p:nvPr/>
        </p:nvSpPr>
        <p:spPr bwMode="auto">
          <a:xfrm>
            <a:off x="6400800" y="5791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48AE3-8BD6-4B96-BE36-89696BF9B887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14702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3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4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5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6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7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8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9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4693" name="Text Box 12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14694" name="Text Box 13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14695" name="Text Box 14"/>
          <p:cNvSpPr txBox="1">
            <a:spLocks noChangeArrowheads="1"/>
          </p:cNvSpPr>
          <p:nvPr/>
        </p:nvSpPr>
        <p:spPr bwMode="auto">
          <a:xfrm>
            <a:off x="4191000" y="1905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14696" name="Text Box 15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14697" name="Text Box 16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14698" name="Text Box 17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14699" name="Text Box 18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14700" name="Text Box 19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14701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478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次の配列を、挿入ソートでソートするとき、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660B3F-2734-43F5-A0DB-6FF94D3C8C58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挿入ソートの実現１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（挿入位置を求める）</a:t>
            </a:r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685800" y="1535113"/>
            <a:ext cx="6629400" cy="4848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挿入位置を見つける関数、</a:t>
            </a:r>
          </a:p>
          <a:p>
            <a:pPr marL="457200" indent="-457200" algn="l"/>
            <a:r>
              <a:rPr lang="en-US" altLang="ja-JP" b="0">
                <a:latin typeface="Verdana" pitchFamily="34" charset="0"/>
              </a:rPr>
              <a:t>A[left]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A[right-1]</a:t>
            </a:r>
            <a:r>
              <a:rPr lang="ja-JP" altLang="en-US" b="0">
                <a:latin typeface="Verdana" pitchFamily="34" charset="0"/>
              </a:rPr>
              <a:t>までソート済みのとき、</a:t>
            </a:r>
          </a:p>
          <a:p>
            <a:pPr marL="457200" indent="-457200" algn="l"/>
            <a:r>
              <a:rPr lang="en-US" altLang="ja-JP" b="0">
                <a:latin typeface="Verdana" pitchFamily="34" charset="0"/>
              </a:rPr>
              <a:t>A[right]</a:t>
            </a:r>
            <a:r>
              <a:rPr lang="ja-JP" altLang="en-US" b="0">
                <a:latin typeface="Verdana" pitchFamily="34" charset="0"/>
              </a:rPr>
              <a:t>の順番を求める。*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int  find_pos(int left,int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j=left;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for(j=left;j&lt;=right;j++)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if(A[j]&gt;A[right]){break;}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 j;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3CC82-D6F2-4A71-A25C-96B2ED6B591E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挿入ソートの実現</a:t>
            </a:r>
            <a:r>
              <a:rPr lang="en-US" altLang="ja-JP" smtClean="0">
                <a:solidFill>
                  <a:schemeClr val="tx1"/>
                </a:solidFill>
              </a:rPr>
              <a:t>2(</a:t>
            </a:r>
            <a:r>
              <a:rPr lang="ja-JP" altLang="en-US" smtClean="0">
                <a:solidFill>
                  <a:schemeClr val="tx1"/>
                </a:solidFill>
              </a:rPr>
              <a:t>挿入）</a:t>
            </a:r>
          </a:p>
        </p:txBody>
      </p:sp>
      <p:sp>
        <p:nvSpPr>
          <p:cNvPr id="116740" name="Text Box 3"/>
          <p:cNvSpPr txBox="1">
            <a:spLocks noChangeArrowheads="1"/>
          </p:cNvSpPr>
          <p:nvPr/>
        </p:nvSpPr>
        <p:spPr bwMode="auto">
          <a:xfrm>
            <a:off x="1066800" y="762000"/>
            <a:ext cx="68580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挿入（</a:t>
            </a:r>
            <a:r>
              <a:rPr lang="en-US" altLang="ja-JP" b="0">
                <a:latin typeface="Verdana" pitchFamily="34" charset="0"/>
              </a:rPr>
              <a:t>A[right]</a:t>
            </a:r>
            <a:r>
              <a:rPr lang="ja-JP" altLang="en-US" b="0">
                <a:latin typeface="Verdana" pitchFamily="34" charset="0"/>
              </a:rPr>
              <a:t>を</a:t>
            </a:r>
            <a:r>
              <a:rPr lang="en-US" altLang="ja-JP" b="0">
                <a:latin typeface="Verdana" pitchFamily="34" charset="0"/>
              </a:rPr>
              <a:t>A[pos]</a:t>
            </a:r>
            <a:r>
              <a:rPr lang="ja-JP" altLang="en-US" b="0">
                <a:latin typeface="Verdana" pitchFamily="34" charset="0"/>
              </a:rPr>
              <a:t>に挿入する。）*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insert(int pos,int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k=right-1;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for(k=right-1;k&gt;=pos;k--)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pos=find_pos(i,A);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for(j=n-1;j&lt;pos;j--)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swap(&amp;A[k],&amp;A[k+1]);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A133E3-9DD3-4219-9CB9-FF42321689B8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6096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挿入ソートの実現３（繰り返し挿入）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68580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挿入ソート*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insertion_sort()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i=0;   /* </a:t>
            </a:r>
            <a:r>
              <a:rPr lang="ja-JP" altLang="en-US" b="0">
                <a:latin typeface="Verdana" pitchFamily="34" charset="0"/>
              </a:rPr>
              <a:t>カウンタ</a:t>
            </a:r>
            <a:r>
              <a:rPr lang="en-US" altLang="ja-JP" b="0">
                <a:latin typeface="Verdana" pitchFamily="34" charset="0"/>
              </a:rPr>
              <a:t>(</a:t>
            </a:r>
            <a:r>
              <a:rPr lang="ja-JP" altLang="en-US" b="0">
                <a:latin typeface="Verdana" pitchFamily="34" charset="0"/>
              </a:rPr>
              <a:t>パス回数）*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pos=0;  /*</a:t>
            </a:r>
            <a:r>
              <a:rPr lang="ja-JP" altLang="en-US" b="0">
                <a:latin typeface="Verdana" pitchFamily="34" charset="0"/>
              </a:rPr>
              <a:t>挿入位置*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for(i=1;i&lt;n;i++)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pos=find_pos(0,i);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insert(pos,i);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8B42F-41EF-4BB1-BD9B-AFFA37FAC536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I1</a:t>
            </a:r>
            <a:r>
              <a:rPr lang="ja-JP" altLang="en-US" b="0">
                <a:solidFill>
                  <a:srgbClr val="008000"/>
                </a:solidFill>
              </a:rPr>
              <a:t>（挿入ソートの正当性）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1266" name="Equation" r:id="rId3" imgW="355320" imgH="203040" progId="Equation.DSMT4">
              <p:embed/>
            </p:oleObj>
          </a:graphicData>
        </a:graphic>
      </p:graphicFrame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5221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５．の</a:t>
            </a:r>
            <a:r>
              <a:rPr lang="en-US" altLang="ja-JP"/>
              <a:t>for</a:t>
            </a:r>
            <a:r>
              <a:rPr lang="ja-JP" altLang="en-US"/>
              <a:t>ループが</a:t>
            </a:r>
            <a:r>
              <a:rPr lang="en-US" altLang="ja-JP"/>
              <a:t>i</a:t>
            </a:r>
            <a:r>
              <a:rPr lang="ja-JP" altLang="en-US"/>
              <a:t>回繰り返されたとき、</a:t>
            </a:r>
          </a:p>
          <a:p>
            <a:pPr algn="l"/>
            <a:r>
              <a:rPr lang="en-US" altLang="ja-JP"/>
              <a:t>(</a:t>
            </a:r>
            <a:r>
              <a:rPr lang="ja-JP" altLang="en-US"/>
              <a:t>パス</a:t>
            </a:r>
            <a:r>
              <a:rPr lang="en-US" altLang="ja-JP"/>
              <a:t>i</a:t>
            </a:r>
            <a:r>
              <a:rPr lang="ja-JP" altLang="en-US"/>
              <a:t>まで実行されたとき、）</a:t>
            </a:r>
          </a:p>
          <a:p>
            <a:pPr algn="l"/>
            <a:r>
              <a:rPr lang="en-US" altLang="ja-JP"/>
              <a:t>A[0]</a:t>
            </a:r>
            <a:r>
              <a:rPr lang="ja-JP" altLang="en-US"/>
              <a:t>からＡ［ｉ］はソートされてある。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7924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挿入</a:t>
            </a:r>
            <a:r>
              <a:rPr lang="en-US" altLang="ja-JP"/>
              <a:t>find_pos</a:t>
            </a:r>
            <a:r>
              <a:rPr lang="ja-JP" altLang="en-US"/>
              <a:t>によって、挿入位置を適切に見つけている</a:t>
            </a:r>
          </a:p>
          <a:p>
            <a:pPr algn="l"/>
            <a:r>
              <a:rPr lang="ja-JP" altLang="en-US"/>
              <a:t>また、</a:t>
            </a:r>
            <a:r>
              <a:rPr lang="en-US" altLang="ja-JP"/>
              <a:t>insert</a:t>
            </a:r>
            <a:r>
              <a:rPr lang="ja-JP" altLang="en-US"/>
              <a:t>によって、すでにソート済みの列を崩すことなく</a:t>
            </a:r>
          </a:p>
          <a:p>
            <a:pPr algn="l"/>
            <a:r>
              <a:rPr lang="ja-JP" altLang="en-US"/>
              <a:t>ソート済みの列を１つ長くしている。</a:t>
            </a:r>
          </a:p>
          <a:p>
            <a:pPr algn="l"/>
            <a:r>
              <a:rPr lang="ja-JP" altLang="en-US"/>
              <a:t>したがって、</a:t>
            </a:r>
            <a:r>
              <a:rPr lang="en-US" altLang="ja-JP"/>
              <a:t>i</a:t>
            </a:r>
            <a:r>
              <a:rPr lang="ja-JP" altLang="en-US"/>
              <a:t>回の繰り返しでは、</a:t>
            </a:r>
            <a:r>
              <a:rPr lang="en-US" altLang="ja-JP"/>
              <a:t>i+1</a:t>
            </a:r>
            <a:r>
              <a:rPr lang="ja-JP" altLang="en-US"/>
              <a:t>個のソート列が構成される。これらのソート列は、</a:t>
            </a:r>
            <a:r>
              <a:rPr lang="en-US" altLang="ja-JP"/>
              <a:t>A[0]-</a:t>
            </a:r>
            <a:r>
              <a:rPr lang="ja-JP" altLang="en-US"/>
              <a:t>Ａ［ｉ］に保持されるので、命題は成り立つ。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7A857-A3B4-42E7-B06C-4D5FE4CA7969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内部整列と外部整列</a:t>
            </a:r>
          </a:p>
        </p:txBody>
      </p:sp>
      <p:sp>
        <p:nvSpPr>
          <p:cNvPr id="92164" name="Line 3"/>
          <p:cNvSpPr>
            <a:spLocks noChangeShapeType="1"/>
          </p:cNvSpPr>
          <p:nvPr/>
        </p:nvSpPr>
        <p:spPr bwMode="auto">
          <a:xfrm>
            <a:off x="4114800" y="1676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65" name="Oval 4"/>
          <p:cNvSpPr>
            <a:spLocks noChangeArrowheads="1"/>
          </p:cNvSpPr>
          <p:nvPr/>
        </p:nvSpPr>
        <p:spPr bwMode="auto">
          <a:xfrm>
            <a:off x="5105400" y="4876800"/>
            <a:ext cx="2286000" cy="5334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ObliqueBottomRight">
              <a:rot lat="20099994" lon="0" rev="0"/>
            </a:camera>
            <a:lightRig rig="legacyFlat3" dir="r"/>
          </a:scene3d>
          <a:sp3d extrusionH="887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6" name="Rectangle 5"/>
          <p:cNvSpPr>
            <a:spLocks noChangeArrowheads="1"/>
          </p:cNvSpPr>
          <p:nvPr/>
        </p:nvSpPr>
        <p:spPr bwMode="auto">
          <a:xfrm>
            <a:off x="1295400" y="2971800"/>
            <a:ext cx="2209800" cy="1295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BottomRight">
              <a:rot lat="18600000" lon="21299994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7" name="Rectangle 6"/>
          <p:cNvSpPr>
            <a:spLocks noChangeArrowheads="1"/>
          </p:cNvSpPr>
          <p:nvPr/>
        </p:nvSpPr>
        <p:spPr bwMode="auto">
          <a:xfrm>
            <a:off x="5105400" y="3048000"/>
            <a:ext cx="2209800" cy="9906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BottomRight">
              <a:rot lat="18600000" lon="21299994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8" name="Oval 7"/>
          <p:cNvSpPr>
            <a:spLocks noChangeArrowheads="1"/>
          </p:cNvSpPr>
          <p:nvPr/>
        </p:nvSpPr>
        <p:spPr bwMode="auto">
          <a:xfrm>
            <a:off x="1371600" y="2133600"/>
            <a:ext cx="1828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69" name="Text Box 8"/>
          <p:cNvSpPr txBox="1">
            <a:spLocks noChangeArrowheads="1"/>
          </p:cNvSpPr>
          <p:nvPr/>
        </p:nvSpPr>
        <p:spPr bwMode="auto">
          <a:xfrm>
            <a:off x="1828800" y="21336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CPU</a:t>
            </a:r>
          </a:p>
        </p:txBody>
      </p:sp>
      <p:sp>
        <p:nvSpPr>
          <p:cNvPr id="92170" name="Text Box 9"/>
          <p:cNvSpPr txBox="1">
            <a:spLocks noChangeArrowheads="1"/>
          </p:cNvSpPr>
          <p:nvPr/>
        </p:nvSpPr>
        <p:spPr bwMode="auto">
          <a:xfrm>
            <a:off x="1600200" y="3429000"/>
            <a:ext cx="130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全データ</a:t>
            </a:r>
          </a:p>
        </p:txBody>
      </p:sp>
      <p:sp>
        <p:nvSpPr>
          <p:cNvPr id="92171" name="Oval 10"/>
          <p:cNvSpPr>
            <a:spLocks noChangeArrowheads="1"/>
          </p:cNvSpPr>
          <p:nvPr/>
        </p:nvSpPr>
        <p:spPr bwMode="auto">
          <a:xfrm>
            <a:off x="5257800" y="2133600"/>
            <a:ext cx="1828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72" name="Text Box 11"/>
          <p:cNvSpPr txBox="1">
            <a:spLocks noChangeArrowheads="1"/>
          </p:cNvSpPr>
          <p:nvPr/>
        </p:nvSpPr>
        <p:spPr bwMode="auto">
          <a:xfrm>
            <a:off x="5715000" y="21336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CPU</a:t>
            </a:r>
          </a:p>
        </p:txBody>
      </p:sp>
      <p:sp>
        <p:nvSpPr>
          <p:cNvPr id="92173" name="Text Box 12"/>
          <p:cNvSpPr txBox="1">
            <a:spLocks noChangeArrowheads="1"/>
          </p:cNvSpPr>
          <p:nvPr/>
        </p:nvSpPr>
        <p:spPr bwMode="auto">
          <a:xfrm>
            <a:off x="1752600" y="38862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メモリ</a:t>
            </a:r>
          </a:p>
        </p:txBody>
      </p:sp>
      <p:sp>
        <p:nvSpPr>
          <p:cNvPr id="92174" name="Text Box 13"/>
          <p:cNvSpPr txBox="1">
            <a:spLocks noChangeArrowheads="1"/>
          </p:cNvSpPr>
          <p:nvPr/>
        </p:nvSpPr>
        <p:spPr bwMode="auto">
          <a:xfrm>
            <a:off x="5562600" y="37338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メモリ</a:t>
            </a:r>
          </a:p>
        </p:txBody>
      </p:sp>
      <p:sp>
        <p:nvSpPr>
          <p:cNvPr id="92175" name="Text Box 14"/>
          <p:cNvSpPr txBox="1">
            <a:spLocks noChangeArrowheads="1"/>
          </p:cNvSpPr>
          <p:nvPr/>
        </p:nvSpPr>
        <p:spPr bwMode="auto">
          <a:xfrm>
            <a:off x="5562600" y="4953000"/>
            <a:ext cx="130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全データ</a:t>
            </a:r>
          </a:p>
        </p:txBody>
      </p:sp>
      <p:sp>
        <p:nvSpPr>
          <p:cNvPr id="92176" name="Text Box 15"/>
          <p:cNvSpPr txBox="1">
            <a:spLocks noChangeArrowheads="1"/>
          </p:cNvSpPr>
          <p:nvPr/>
        </p:nvSpPr>
        <p:spPr bwMode="auto">
          <a:xfrm>
            <a:off x="5410200" y="3352800"/>
            <a:ext cx="191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データの一部</a:t>
            </a:r>
          </a:p>
        </p:txBody>
      </p:sp>
      <p:sp>
        <p:nvSpPr>
          <p:cNvPr id="92177" name="Text Box 16"/>
          <p:cNvSpPr txBox="1">
            <a:spLocks noChangeArrowheads="1"/>
          </p:cNvSpPr>
          <p:nvPr/>
        </p:nvSpPr>
        <p:spPr bwMode="auto">
          <a:xfrm>
            <a:off x="5715000" y="60960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外部整列</a:t>
            </a:r>
          </a:p>
        </p:txBody>
      </p:sp>
      <p:sp>
        <p:nvSpPr>
          <p:cNvPr id="92178" name="Text Box 17"/>
          <p:cNvSpPr txBox="1">
            <a:spLocks noChangeArrowheads="1"/>
          </p:cNvSpPr>
          <p:nvPr/>
        </p:nvSpPr>
        <p:spPr bwMode="auto">
          <a:xfrm>
            <a:off x="1524000" y="59436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内部整列</a:t>
            </a:r>
          </a:p>
        </p:txBody>
      </p:sp>
      <p:sp>
        <p:nvSpPr>
          <p:cNvPr id="92179" name="Line 18"/>
          <p:cNvSpPr>
            <a:spLocks noChangeShapeType="1"/>
          </p:cNvSpPr>
          <p:nvPr/>
        </p:nvSpPr>
        <p:spPr bwMode="auto">
          <a:xfrm>
            <a:off x="1905000" y="26670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0" name="Text Box 19"/>
          <p:cNvSpPr txBox="1">
            <a:spLocks noChangeArrowheads="1"/>
          </p:cNvSpPr>
          <p:nvPr/>
        </p:nvSpPr>
        <p:spPr bwMode="auto">
          <a:xfrm>
            <a:off x="2057400" y="27432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高速アクセス</a:t>
            </a:r>
          </a:p>
        </p:txBody>
      </p:sp>
      <p:sp>
        <p:nvSpPr>
          <p:cNvPr id="92181" name="Line 20"/>
          <p:cNvSpPr>
            <a:spLocks noChangeShapeType="1"/>
          </p:cNvSpPr>
          <p:nvPr/>
        </p:nvSpPr>
        <p:spPr bwMode="auto">
          <a:xfrm>
            <a:off x="5867400" y="26670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2" name="Text Box 21"/>
          <p:cNvSpPr txBox="1">
            <a:spLocks noChangeArrowheads="1"/>
          </p:cNvSpPr>
          <p:nvPr/>
        </p:nvSpPr>
        <p:spPr bwMode="auto">
          <a:xfrm>
            <a:off x="6172200" y="27432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高速アクセス</a:t>
            </a:r>
          </a:p>
        </p:txBody>
      </p:sp>
      <p:sp>
        <p:nvSpPr>
          <p:cNvPr id="92183" name="Line 22"/>
          <p:cNvSpPr>
            <a:spLocks noChangeShapeType="1"/>
          </p:cNvSpPr>
          <p:nvPr/>
        </p:nvSpPr>
        <p:spPr bwMode="auto">
          <a:xfrm>
            <a:off x="5867400" y="4267200"/>
            <a:ext cx="0" cy="6096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4" name="Text Box 23"/>
          <p:cNvSpPr txBox="1">
            <a:spLocks noChangeArrowheads="1"/>
          </p:cNvSpPr>
          <p:nvPr/>
        </p:nvSpPr>
        <p:spPr bwMode="auto">
          <a:xfrm>
            <a:off x="6172200" y="43434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低速アクセス</a:t>
            </a:r>
          </a:p>
        </p:txBody>
      </p:sp>
      <p:sp>
        <p:nvSpPr>
          <p:cNvPr id="127000" name="AutoShape 24"/>
          <p:cNvSpPr>
            <a:spLocks noChangeArrowheads="1"/>
          </p:cNvSpPr>
          <p:nvPr/>
        </p:nvSpPr>
        <p:spPr bwMode="auto">
          <a:xfrm>
            <a:off x="533400" y="1600200"/>
            <a:ext cx="3429000" cy="502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6" name="Text Box 25"/>
          <p:cNvSpPr txBox="1">
            <a:spLocks noChangeArrowheads="1"/>
          </p:cNvSpPr>
          <p:nvPr/>
        </p:nvSpPr>
        <p:spPr bwMode="auto">
          <a:xfrm>
            <a:off x="5638800" y="54864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ディスク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4E4C9-7D10-42A6-83BE-24FA438D7DAA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  <p:sp>
        <p:nvSpPr>
          <p:cNvPr id="12292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1752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I</a:t>
            </a:r>
            <a:r>
              <a:rPr lang="ja-JP" altLang="en-US" b="0">
                <a:solidFill>
                  <a:srgbClr val="008000"/>
                </a:solidFill>
              </a:rPr>
              <a:t>２（挿入ソートの停止性）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2290" name="Equation" r:id="rId3" imgW="355320" imgH="203040" progId="Equation.DSMT4">
              <p:embed/>
            </p:oleObj>
          </a:graphicData>
        </a:graphic>
      </p:graphicFrame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367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insertion_sort</a:t>
            </a:r>
            <a:r>
              <a:rPr lang="ja-JP" altLang="en-US"/>
              <a:t>は停止する。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57200" y="3200400"/>
            <a:ext cx="7439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各繰り返しにおいて、ソート列が一つづつ長くなる。</a:t>
            </a:r>
          </a:p>
          <a:p>
            <a:pPr algn="l"/>
            <a:r>
              <a:rPr lang="ja-JP" altLang="en-US"/>
              <a:t>入力データはｎ個であるので、</a:t>
            </a:r>
            <a:r>
              <a:rPr lang="en-US" altLang="ja-JP"/>
              <a:t>n-1</a:t>
            </a:r>
            <a:r>
              <a:rPr lang="ja-JP" altLang="en-US"/>
              <a:t>回の繰り返しにより、必ず停止する。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7EE1EB-1339-4C44-B6FE-1950AF591789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挿入ソートの計算量</a:t>
            </a: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1228724" y="1071546"/>
            <a:ext cx="4722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パス１で、１回の比較あるいは交換</a:t>
            </a:r>
          </a:p>
          <a:p>
            <a:pPr algn="l"/>
            <a:r>
              <a:rPr lang="ja-JP" altLang="en-US" b="0" dirty="0"/>
              <a:t>パス２で、 ２回の</a:t>
            </a:r>
          </a:p>
          <a:p>
            <a:pPr algn="l"/>
            <a:r>
              <a:rPr lang="ja-JP" altLang="en-US" b="0" dirty="0"/>
              <a:t>	・</a:t>
            </a:r>
          </a:p>
          <a:p>
            <a:pPr algn="l"/>
            <a:r>
              <a:rPr lang="ja-JP" altLang="en-US" b="0" dirty="0"/>
              <a:t>	・</a:t>
            </a:r>
          </a:p>
          <a:p>
            <a:pPr algn="l"/>
            <a:r>
              <a:rPr lang="ja-JP" altLang="en-US" b="0" dirty="0"/>
              <a:t>	・</a:t>
            </a:r>
          </a:p>
          <a:p>
            <a:pPr algn="l"/>
            <a:r>
              <a:rPr lang="ja-JP" altLang="en-US" b="0" dirty="0"/>
              <a:t>パス</a:t>
            </a:r>
            <a:r>
              <a:rPr lang="en-US" altLang="ja-JP" b="0" dirty="0"/>
              <a:t>n-1</a:t>
            </a:r>
            <a:r>
              <a:rPr lang="ja-JP" altLang="en-US" b="0" dirty="0"/>
              <a:t>で、</a:t>
            </a:r>
            <a:r>
              <a:rPr lang="en-US" altLang="ja-JP" b="0" dirty="0"/>
              <a:t>n-1</a:t>
            </a:r>
            <a:r>
              <a:rPr lang="ja-JP" altLang="en-US" b="0" dirty="0"/>
              <a:t>の比較あるいは交換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755649" y="3703621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1533524" y="4140183"/>
          <a:ext cx="4252913" cy="879475"/>
        </p:xfrm>
        <a:graphic>
          <a:graphicData uri="http://schemas.openxmlformats.org/presentationml/2006/ole">
            <p:oleObj spid="_x0000_s13314" name="Equation" r:id="rId3" imgW="2082600" imgH="431640" progId="Equation.DSMT4">
              <p:embed/>
            </p:oleObj>
          </a:graphicData>
        </a:graphic>
      </p:graphicFrame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2357422" y="4857760"/>
          <a:ext cx="1265747" cy="714380"/>
        </p:xfrm>
        <a:graphic>
          <a:graphicData uri="http://schemas.openxmlformats.org/presentationml/2006/ole">
            <p:oleObj spid="_x0000_s13315" name="Equation" r:id="rId4" imgW="406080" imgH="228600" progId="Equation.DSMT4">
              <p:embed/>
            </p:oleObj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42910" y="5000636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時間計算量</a:t>
            </a:r>
            <a:endParaRPr lang="ja-JP" altLang="en-US" b="0" dirty="0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571868" y="5000636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1898649" y="3703621"/>
            <a:ext cx="366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比較と交換回数の合計は、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42844" y="6286520"/>
            <a:ext cx="782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2000" b="0" dirty="0"/>
              <a:t>（挿入ソートを元に高速化した、シェルソートっていうものもあるが省略。）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1472" y="571501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領域計算量は　　　　　　。</a:t>
            </a:r>
            <a:endParaRPr lang="ja-JP" altLang="en-US" b="0" dirty="0"/>
          </a:p>
        </p:txBody>
      </p:sp>
      <p:graphicFrame>
        <p:nvGraphicFramePr>
          <p:cNvPr id="13" name="Object 1025"/>
          <p:cNvGraphicFramePr>
            <a:graphicFrameLocks noChangeAspect="1"/>
          </p:cNvGraphicFramePr>
          <p:nvPr/>
        </p:nvGraphicFramePr>
        <p:xfrm>
          <a:off x="2500298" y="5572140"/>
          <a:ext cx="1227151" cy="729955"/>
        </p:xfrm>
        <a:graphic>
          <a:graphicData uri="http://schemas.openxmlformats.org/presentationml/2006/ole">
            <p:oleObj spid="_x0000_s13316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タイトル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簡単なソートのまとめ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（最悪時間計算量）</a:t>
            </a:r>
          </a:p>
        </p:txBody>
      </p:sp>
      <p:sp>
        <p:nvSpPr>
          <p:cNvPr id="14348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E936B-8EF9-44E0-8144-F129A283300B}" type="slidenum">
              <a:rPr lang="en-US" altLang="ja-JP" smtClean="0"/>
              <a:pPr/>
              <a:t>42</a:t>
            </a:fld>
            <a:endParaRPr lang="en-US" altLang="ja-JP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28625" y="1714500"/>
          <a:ext cx="8143932" cy="421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方法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比較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交換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合計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バブルソート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選択ソート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挿入ソート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71750" y="2928938"/>
          <a:ext cx="1643063" cy="642937"/>
        </p:xfrm>
        <a:graphic>
          <a:graphicData uri="http://schemas.openxmlformats.org/presentationml/2006/ole">
            <p:oleObj spid="_x0000_s14338" name="Equation" r:id="rId3" imgW="876240" imgH="342720" progId="Equation.DSMT4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572000" y="3000375"/>
          <a:ext cx="1643063" cy="642938"/>
        </p:xfrm>
        <a:graphic>
          <a:graphicData uri="http://schemas.openxmlformats.org/presentationml/2006/ole">
            <p:oleObj spid="_x0000_s14339" name="Equation" r:id="rId4" imgW="876240" imgH="342720" progId="Equation.DSMT4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667500" y="3130550"/>
          <a:ext cx="1595438" cy="381000"/>
        </p:xfrm>
        <a:graphic>
          <a:graphicData uri="http://schemas.openxmlformats.org/presentationml/2006/ole">
            <p:oleObj spid="_x0000_s14340" name="Equation" r:id="rId5" imgW="850680" imgH="203040" progId="Equation.DSMT4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571750" y="4071938"/>
          <a:ext cx="1643063" cy="642937"/>
        </p:xfrm>
        <a:graphic>
          <a:graphicData uri="http://schemas.openxmlformats.org/presentationml/2006/ole">
            <p:oleObj spid="_x0000_s14341" name="Equation" r:id="rId6" imgW="876240" imgH="342720" progId="Equation.DSMT4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857750" y="4214813"/>
          <a:ext cx="1214438" cy="357187"/>
        </p:xfrm>
        <a:graphic>
          <a:graphicData uri="http://schemas.openxmlformats.org/presentationml/2006/ole">
            <p:oleObj spid="_x0000_s14342" name="Equation" r:id="rId7" imgW="647640" imgH="190440" progId="Equation.DSMT4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623050" y="4000500"/>
          <a:ext cx="1924050" cy="642938"/>
        </p:xfrm>
        <a:graphic>
          <a:graphicData uri="http://schemas.openxmlformats.org/presentationml/2006/ole">
            <p:oleObj spid="_x0000_s14343" name="Equation" r:id="rId8" imgW="1143000" imgH="342720" progId="Equation.DSMT4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571750" y="5072063"/>
          <a:ext cx="1643063" cy="642937"/>
        </p:xfrm>
        <a:graphic>
          <a:graphicData uri="http://schemas.openxmlformats.org/presentationml/2006/ole">
            <p:oleObj spid="_x0000_s14344" name="Equation" r:id="rId9" imgW="876240" imgH="342720" progId="Equation.DSMT4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4643438" y="5143500"/>
          <a:ext cx="1643062" cy="642938"/>
        </p:xfrm>
        <a:graphic>
          <a:graphicData uri="http://schemas.openxmlformats.org/presentationml/2006/ole">
            <p:oleObj spid="_x0000_s14345" name="Equation" r:id="rId10" imgW="876240" imgH="342720" progId="Equation.DSMT4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6715125" y="5143500"/>
          <a:ext cx="1643063" cy="642938"/>
        </p:xfrm>
        <a:graphic>
          <a:graphicData uri="http://schemas.openxmlformats.org/presentationml/2006/ole">
            <p:oleObj spid="_x0000_s14346" name="Equation" r:id="rId11" imgW="87624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65EA1-C8B8-4E68-8874-E48DB4AFEED5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3</a:t>
            </a:r>
            <a:r>
              <a:rPr lang="ja-JP" altLang="en-US" dirty="0" smtClean="0"/>
              <a:t>－３：高度なソートアルゴリズム①</a:t>
            </a:r>
            <a:br>
              <a:rPr lang="ja-JP" altLang="en-US" dirty="0" smtClean="0"/>
            </a:br>
            <a:r>
              <a:rPr lang="ja-JP" altLang="en-US" dirty="0" smtClean="0"/>
              <a:t>（分割統治法にもとづくソート）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DC9DA-B51D-4527-906B-79236ECB56A0}" type="slidenum">
              <a:rPr lang="en-US" altLang="ja-JP" smtClean="0"/>
              <a:pPr/>
              <a:t>44</a:t>
            </a:fld>
            <a:endParaRPr lang="en-US" altLang="ja-JP" smtClean="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クイックソート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C6CC8-7B23-4911-88F8-D99E2E390B66}" type="slidenum">
              <a:rPr lang="en-US" altLang="ja-JP" smtClean="0"/>
              <a:pPr/>
              <a:t>45</a:t>
            </a:fld>
            <a:endParaRPr lang="en-US" altLang="ja-JP" smtClean="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20837" name="Oval 4"/>
          <p:cNvSpPr>
            <a:spLocks noChangeArrowheads="1"/>
          </p:cNvSpPr>
          <p:nvPr/>
        </p:nvSpPr>
        <p:spPr bwMode="auto">
          <a:xfrm>
            <a:off x="609600" y="2133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56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問題を小分けにして、あとで組み合わせる。（分割統治法）</a:t>
            </a:r>
          </a:p>
        </p:txBody>
      </p:sp>
      <p:sp>
        <p:nvSpPr>
          <p:cNvPr id="120839" name="Oval 6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0" name="Oval 7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1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5414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ピボットの位置を確定し、</a:t>
            </a:r>
          </a:p>
          <a:p>
            <a:pPr algn="l"/>
            <a:r>
              <a:rPr lang="ja-JP" altLang="en-US" b="0"/>
              <a:t>小分けした問題は、再帰的にソートする。</a:t>
            </a:r>
          </a:p>
        </p:txBody>
      </p:sp>
      <p:sp>
        <p:nvSpPr>
          <p:cNvPr id="120842" name="Text Box 9"/>
          <p:cNvSpPr txBox="1">
            <a:spLocks noChangeArrowheads="1"/>
          </p:cNvSpPr>
          <p:nvPr/>
        </p:nvSpPr>
        <p:spPr bwMode="auto">
          <a:xfrm>
            <a:off x="1219200" y="1981200"/>
            <a:ext cx="7185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前半部分に特定要素（ピボット）より小さい要素を集め、</a:t>
            </a:r>
          </a:p>
          <a:p>
            <a:pPr algn="l"/>
            <a:r>
              <a:rPr lang="ja-JP" altLang="en-US" b="0"/>
              <a:t>後半部分にピボットより大きく要素を集める。</a:t>
            </a:r>
          </a:p>
        </p:txBody>
      </p:sp>
      <p:sp>
        <p:nvSpPr>
          <p:cNvPr id="120843" name="Rectangle 10"/>
          <p:cNvSpPr>
            <a:spLocks noChangeArrowheads="1"/>
          </p:cNvSpPr>
          <p:nvPr/>
        </p:nvSpPr>
        <p:spPr bwMode="auto">
          <a:xfrm>
            <a:off x="18288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4" name="Rectangle 11"/>
          <p:cNvSpPr>
            <a:spLocks noChangeArrowheads="1"/>
          </p:cNvSpPr>
          <p:nvPr/>
        </p:nvSpPr>
        <p:spPr bwMode="auto">
          <a:xfrm>
            <a:off x="23622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5" name="Rectangle 12"/>
          <p:cNvSpPr>
            <a:spLocks noChangeArrowheads="1"/>
          </p:cNvSpPr>
          <p:nvPr/>
        </p:nvSpPr>
        <p:spPr bwMode="auto">
          <a:xfrm>
            <a:off x="28956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6" name="Rectangle 13"/>
          <p:cNvSpPr>
            <a:spLocks noChangeArrowheads="1"/>
          </p:cNvSpPr>
          <p:nvPr/>
        </p:nvSpPr>
        <p:spPr bwMode="auto">
          <a:xfrm>
            <a:off x="34290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7" name="Rectangle 14"/>
          <p:cNvSpPr>
            <a:spLocks noChangeArrowheads="1"/>
          </p:cNvSpPr>
          <p:nvPr/>
        </p:nvSpPr>
        <p:spPr bwMode="auto">
          <a:xfrm>
            <a:off x="39624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8" name="Rectangle 15"/>
          <p:cNvSpPr>
            <a:spLocks noChangeArrowheads="1"/>
          </p:cNvSpPr>
          <p:nvPr/>
        </p:nvSpPr>
        <p:spPr bwMode="auto">
          <a:xfrm>
            <a:off x="44958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9" name="Rectangle 16"/>
          <p:cNvSpPr>
            <a:spLocks noChangeArrowheads="1"/>
          </p:cNvSpPr>
          <p:nvPr/>
        </p:nvSpPr>
        <p:spPr bwMode="auto">
          <a:xfrm>
            <a:off x="50292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0" name="Rectangle 17"/>
          <p:cNvSpPr>
            <a:spLocks noChangeArrowheads="1"/>
          </p:cNvSpPr>
          <p:nvPr/>
        </p:nvSpPr>
        <p:spPr bwMode="auto">
          <a:xfrm>
            <a:off x="55626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1" name="Text Box 18"/>
          <p:cNvSpPr txBox="1">
            <a:spLocks noChangeArrowheads="1"/>
          </p:cNvSpPr>
          <p:nvPr/>
        </p:nvSpPr>
        <p:spPr bwMode="auto">
          <a:xfrm>
            <a:off x="14478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52" name="Text Box 19"/>
          <p:cNvSpPr txBox="1">
            <a:spLocks noChangeArrowheads="1"/>
          </p:cNvSpPr>
          <p:nvPr/>
        </p:nvSpPr>
        <p:spPr bwMode="auto">
          <a:xfrm>
            <a:off x="19812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0853" name="Text Box 20"/>
          <p:cNvSpPr txBox="1">
            <a:spLocks noChangeArrowheads="1"/>
          </p:cNvSpPr>
          <p:nvPr/>
        </p:nvSpPr>
        <p:spPr bwMode="auto">
          <a:xfrm>
            <a:off x="2514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854" name="Text Box 21"/>
          <p:cNvSpPr txBox="1">
            <a:spLocks noChangeArrowheads="1"/>
          </p:cNvSpPr>
          <p:nvPr/>
        </p:nvSpPr>
        <p:spPr bwMode="auto">
          <a:xfrm>
            <a:off x="2971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0855" name="Text Box 22"/>
          <p:cNvSpPr txBox="1">
            <a:spLocks noChangeArrowheads="1"/>
          </p:cNvSpPr>
          <p:nvPr/>
        </p:nvSpPr>
        <p:spPr bwMode="auto">
          <a:xfrm>
            <a:off x="3505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0856" name="Text Box 23"/>
          <p:cNvSpPr txBox="1">
            <a:spLocks noChangeArrowheads="1"/>
          </p:cNvSpPr>
          <p:nvPr/>
        </p:nvSpPr>
        <p:spPr bwMode="auto">
          <a:xfrm>
            <a:off x="4038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0857" name="Text Box 24"/>
          <p:cNvSpPr txBox="1">
            <a:spLocks noChangeArrowheads="1"/>
          </p:cNvSpPr>
          <p:nvPr/>
        </p:nvSpPr>
        <p:spPr bwMode="auto">
          <a:xfrm>
            <a:off x="4648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0858" name="Text Box 25"/>
          <p:cNvSpPr txBox="1">
            <a:spLocks noChangeArrowheads="1"/>
          </p:cNvSpPr>
          <p:nvPr/>
        </p:nvSpPr>
        <p:spPr bwMode="auto">
          <a:xfrm>
            <a:off x="5638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0859" name="Text Box 26"/>
          <p:cNvSpPr txBox="1">
            <a:spLocks noChangeArrowheads="1"/>
          </p:cNvSpPr>
          <p:nvPr/>
        </p:nvSpPr>
        <p:spPr bwMode="auto">
          <a:xfrm>
            <a:off x="51054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0860" name="Text Box 27"/>
          <p:cNvSpPr txBox="1">
            <a:spLocks noChangeArrowheads="1"/>
          </p:cNvSpPr>
          <p:nvPr/>
        </p:nvSpPr>
        <p:spPr bwMode="auto">
          <a:xfrm>
            <a:off x="19050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0861" name="Text Box 28"/>
          <p:cNvSpPr txBox="1">
            <a:spLocks noChangeArrowheads="1"/>
          </p:cNvSpPr>
          <p:nvPr/>
        </p:nvSpPr>
        <p:spPr bwMode="auto">
          <a:xfrm>
            <a:off x="51054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0862" name="Text Box 29"/>
          <p:cNvSpPr txBox="1">
            <a:spLocks noChangeArrowheads="1"/>
          </p:cNvSpPr>
          <p:nvPr/>
        </p:nvSpPr>
        <p:spPr bwMode="auto">
          <a:xfrm>
            <a:off x="29718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0863" name="Text Box 30"/>
          <p:cNvSpPr txBox="1">
            <a:spLocks noChangeArrowheads="1"/>
          </p:cNvSpPr>
          <p:nvPr/>
        </p:nvSpPr>
        <p:spPr bwMode="auto">
          <a:xfrm>
            <a:off x="35052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0864" name="Text Box 31"/>
          <p:cNvSpPr txBox="1">
            <a:spLocks noChangeArrowheads="1"/>
          </p:cNvSpPr>
          <p:nvPr/>
        </p:nvSpPr>
        <p:spPr bwMode="auto">
          <a:xfrm>
            <a:off x="40386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0865" name="Text Box 32"/>
          <p:cNvSpPr txBox="1">
            <a:spLocks noChangeArrowheads="1"/>
          </p:cNvSpPr>
          <p:nvPr/>
        </p:nvSpPr>
        <p:spPr bwMode="auto">
          <a:xfrm>
            <a:off x="45720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0866" name="Text Box 33"/>
          <p:cNvSpPr txBox="1">
            <a:spLocks noChangeArrowheads="1"/>
          </p:cNvSpPr>
          <p:nvPr/>
        </p:nvSpPr>
        <p:spPr bwMode="auto">
          <a:xfrm>
            <a:off x="25146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0867" name="Text Box 34"/>
          <p:cNvSpPr txBox="1">
            <a:spLocks noChangeArrowheads="1"/>
          </p:cNvSpPr>
          <p:nvPr/>
        </p:nvSpPr>
        <p:spPr bwMode="auto">
          <a:xfrm>
            <a:off x="5638800" y="4114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0868" name="Line 35"/>
          <p:cNvSpPr>
            <a:spLocks noChangeShapeType="1"/>
          </p:cNvSpPr>
          <p:nvPr/>
        </p:nvSpPr>
        <p:spPr bwMode="auto">
          <a:xfrm>
            <a:off x="1828800" y="4038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69" name="Text Box 36"/>
          <p:cNvSpPr txBox="1">
            <a:spLocks noChangeArrowheads="1"/>
          </p:cNvSpPr>
          <p:nvPr/>
        </p:nvSpPr>
        <p:spPr bwMode="auto">
          <a:xfrm>
            <a:off x="5486400" y="4724400"/>
            <a:ext cx="116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ピボット</a:t>
            </a:r>
          </a:p>
        </p:txBody>
      </p:sp>
      <p:sp>
        <p:nvSpPr>
          <p:cNvPr id="120870" name="Rectangle 37"/>
          <p:cNvSpPr>
            <a:spLocks noChangeArrowheads="1"/>
          </p:cNvSpPr>
          <p:nvPr/>
        </p:nvSpPr>
        <p:spPr bwMode="auto">
          <a:xfrm>
            <a:off x="1981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1" name="Rectangle 38"/>
          <p:cNvSpPr>
            <a:spLocks noChangeArrowheads="1"/>
          </p:cNvSpPr>
          <p:nvPr/>
        </p:nvSpPr>
        <p:spPr bwMode="auto">
          <a:xfrm>
            <a:off x="2514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2" name="Rectangle 39"/>
          <p:cNvSpPr>
            <a:spLocks noChangeArrowheads="1"/>
          </p:cNvSpPr>
          <p:nvPr/>
        </p:nvSpPr>
        <p:spPr bwMode="auto">
          <a:xfrm>
            <a:off x="3048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3" name="Rectangle 40"/>
          <p:cNvSpPr>
            <a:spLocks noChangeArrowheads="1"/>
          </p:cNvSpPr>
          <p:nvPr/>
        </p:nvSpPr>
        <p:spPr bwMode="auto">
          <a:xfrm>
            <a:off x="3581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4" name="Rectangle 41"/>
          <p:cNvSpPr>
            <a:spLocks noChangeArrowheads="1"/>
          </p:cNvSpPr>
          <p:nvPr/>
        </p:nvSpPr>
        <p:spPr bwMode="auto">
          <a:xfrm>
            <a:off x="41148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5" name="Rectangle 42"/>
          <p:cNvSpPr>
            <a:spLocks noChangeArrowheads="1"/>
          </p:cNvSpPr>
          <p:nvPr/>
        </p:nvSpPr>
        <p:spPr bwMode="auto">
          <a:xfrm>
            <a:off x="4648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6" name="Rectangle 43"/>
          <p:cNvSpPr>
            <a:spLocks noChangeArrowheads="1"/>
          </p:cNvSpPr>
          <p:nvPr/>
        </p:nvSpPr>
        <p:spPr bwMode="auto">
          <a:xfrm>
            <a:off x="5181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7" name="Rectangle 44"/>
          <p:cNvSpPr>
            <a:spLocks noChangeArrowheads="1"/>
          </p:cNvSpPr>
          <p:nvPr/>
        </p:nvSpPr>
        <p:spPr bwMode="auto">
          <a:xfrm>
            <a:off x="5715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8" name="Text Box 45"/>
          <p:cNvSpPr txBox="1">
            <a:spLocks noChangeArrowheads="1"/>
          </p:cNvSpPr>
          <p:nvPr/>
        </p:nvSpPr>
        <p:spPr bwMode="auto">
          <a:xfrm>
            <a:off x="1600200" y="579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79" name="Text Box 46"/>
          <p:cNvSpPr txBox="1">
            <a:spLocks noChangeArrowheads="1"/>
          </p:cNvSpPr>
          <p:nvPr/>
        </p:nvSpPr>
        <p:spPr bwMode="auto">
          <a:xfrm>
            <a:off x="31242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0880" name="Text Box 47"/>
          <p:cNvSpPr txBox="1">
            <a:spLocks noChangeArrowheads="1"/>
          </p:cNvSpPr>
          <p:nvPr/>
        </p:nvSpPr>
        <p:spPr bwMode="auto">
          <a:xfrm>
            <a:off x="41910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0881" name="Text Box 48"/>
          <p:cNvSpPr txBox="1">
            <a:spLocks noChangeArrowheads="1"/>
          </p:cNvSpPr>
          <p:nvPr/>
        </p:nvSpPr>
        <p:spPr bwMode="auto">
          <a:xfrm>
            <a:off x="4708525" y="5735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0882" name="Text Box 49"/>
          <p:cNvSpPr txBox="1">
            <a:spLocks noChangeArrowheads="1"/>
          </p:cNvSpPr>
          <p:nvPr/>
        </p:nvSpPr>
        <p:spPr bwMode="auto">
          <a:xfrm>
            <a:off x="57912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0883" name="Text Box 50"/>
          <p:cNvSpPr txBox="1">
            <a:spLocks noChangeArrowheads="1"/>
          </p:cNvSpPr>
          <p:nvPr/>
        </p:nvSpPr>
        <p:spPr bwMode="auto">
          <a:xfrm>
            <a:off x="36576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0884" name="Line 51"/>
          <p:cNvSpPr>
            <a:spLocks noChangeShapeType="1"/>
          </p:cNvSpPr>
          <p:nvPr/>
        </p:nvSpPr>
        <p:spPr bwMode="auto">
          <a:xfrm>
            <a:off x="3048000" y="5410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85" name="Line 52"/>
          <p:cNvSpPr>
            <a:spLocks noChangeShapeType="1"/>
          </p:cNvSpPr>
          <p:nvPr/>
        </p:nvSpPr>
        <p:spPr bwMode="auto">
          <a:xfrm>
            <a:off x="2514600" y="5410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86" name="AutoShape 53"/>
          <p:cNvSpPr>
            <a:spLocks noChangeArrowheads="1"/>
          </p:cNvSpPr>
          <p:nvPr/>
        </p:nvSpPr>
        <p:spPr bwMode="auto">
          <a:xfrm>
            <a:off x="3733800" y="48006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0887" name="Text Box 54"/>
          <p:cNvSpPr txBox="1">
            <a:spLocks noChangeArrowheads="1"/>
          </p:cNvSpPr>
          <p:nvPr/>
        </p:nvSpPr>
        <p:spPr bwMode="auto">
          <a:xfrm>
            <a:off x="838200" y="64008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小さい</a:t>
            </a:r>
          </a:p>
        </p:txBody>
      </p:sp>
      <p:sp>
        <p:nvSpPr>
          <p:cNvPr id="120888" name="Text Box 55"/>
          <p:cNvSpPr txBox="1">
            <a:spLocks noChangeArrowheads="1"/>
          </p:cNvSpPr>
          <p:nvPr/>
        </p:nvSpPr>
        <p:spPr bwMode="auto">
          <a:xfrm>
            <a:off x="5029200" y="6400800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大きい</a:t>
            </a:r>
          </a:p>
        </p:txBody>
      </p:sp>
      <p:sp>
        <p:nvSpPr>
          <p:cNvPr id="120889" name="Text Box 56"/>
          <p:cNvSpPr txBox="1">
            <a:spLocks noChangeArrowheads="1"/>
          </p:cNvSpPr>
          <p:nvPr/>
        </p:nvSpPr>
        <p:spPr bwMode="auto">
          <a:xfrm>
            <a:off x="20574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0890" name="Text Box 57"/>
          <p:cNvSpPr txBox="1">
            <a:spLocks noChangeArrowheads="1"/>
          </p:cNvSpPr>
          <p:nvPr/>
        </p:nvSpPr>
        <p:spPr bwMode="auto">
          <a:xfrm>
            <a:off x="5181600" y="571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0891" name="Text Box 58"/>
          <p:cNvSpPr txBox="1">
            <a:spLocks noChangeArrowheads="1"/>
          </p:cNvSpPr>
          <p:nvPr/>
        </p:nvSpPr>
        <p:spPr bwMode="auto">
          <a:xfrm>
            <a:off x="25908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FCE42-1CD4-452E-9F3F-69C5192B860F}" type="slidenum">
              <a:rPr lang="en-US" altLang="ja-JP" smtClean="0"/>
              <a:pPr/>
              <a:t>46</a:t>
            </a:fld>
            <a:endParaRPr lang="en-US" altLang="ja-JP" smtClean="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説明上の注意</a:t>
            </a:r>
          </a:p>
        </p:txBody>
      </p: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398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全てのデータが異なるとして、</a:t>
            </a:r>
          </a:p>
          <a:p>
            <a:pPr algn="l"/>
            <a:r>
              <a:rPr lang="ja-JP" altLang="en-US" b="0"/>
              <a:t>説明します。</a:t>
            </a:r>
          </a:p>
        </p:txBody>
      </p:sp>
      <p:sp>
        <p:nvSpPr>
          <p:cNvPr id="121861" name="Oval 4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1143000" y="2819400"/>
            <a:ext cx="6607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クイックソートのアルゴリズムでは、</a:t>
            </a:r>
          </a:p>
          <a:p>
            <a:pPr algn="l"/>
            <a:r>
              <a:rPr lang="ja-JP" altLang="en-US" b="0"/>
              <a:t>ピボットの選び方にあいまいさがあります。</a:t>
            </a:r>
          </a:p>
          <a:p>
            <a:pPr algn="l"/>
            <a:r>
              <a:rPr lang="ja-JP" altLang="en-US" b="0"/>
              <a:t>（自由度といったほうがいいかも。）</a:t>
            </a:r>
          </a:p>
          <a:p>
            <a:pPr algn="l"/>
            <a:r>
              <a:rPr lang="ja-JP" altLang="en-US" b="0"/>
              <a:t>ここでは、ソート範囲の最後の要素をピボットとして</a:t>
            </a:r>
          </a:p>
          <a:p>
            <a:pPr algn="l"/>
            <a:r>
              <a:rPr lang="ja-JP" altLang="en-US" b="0"/>
              <a:t>説明します。</a:t>
            </a:r>
          </a:p>
        </p:txBody>
      </p:sp>
      <p:sp>
        <p:nvSpPr>
          <p:cNvPr id="121863" name="Oval 6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4" name="Text Box 7"/>
          <p:cNvSpPr txBox="1">
            <a:spLocks noChangeArrowheads="1"/>
          </p:cNvSpPr>
          <p:nvPr/>
        </p:nvSpPr>
        <p:spPr bwMode="auto">
          <a:xfrm>
            <a:off x="762000" y="5257800"/>
            <a:ext cx="4619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実際に、</a:t>
            </a:r>
          </a:p>
          <a:p>
            <a:pPr algn="l"/>
            <a:r>
              <a:rPr lang="ja-JP" altLang="en-US" b="0"/>
              <a:t>プログラミングするときは、</a:t>
            </a:r>
          </a:p>
          <a:p>
            <a:pPr algn="l"/>
            <a:r>
              <a:rPr lang="ja-JP" altLang="en-US" b="0"/>
              <a:t>もっといろんな状況を考えましょう。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85F7E-1710-4340-823D-39F89BFE0DEB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クイックソートの動き前半（分割１）</a:t>
            </a:r>
          </a:p>
        </p:txBody>
      </p:sp>
      <p:sp>
        <p:nvSpPr>
          <p:cNvPr id="122884" name="Line 3"/>
          <p:cNvSpPr>
            <a:spLocks noChangeShapeType="1"/>
          </p:cNvSpPr>
          <p:nvPr/>
        </p:nvSpPr>
        <p:spPr bwMode="auto">
          <a:xfrm>
            <a:off x="2438400" y="20574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>
                <a:solidFill>
                  <a:srgbClr val="FF0000"/>
                </a:solidFill>
              </a:rPr>
              <a:t>ピボットより大きい値を探す</a:t>
            </a:r>
          </a:p>
        </p:txBody>
      </p:sp>
      <p:sp>
        <p:nvSpPr>
          <p:cNvPr id="122886" name="Line 5"/>
          <p:cNvSpPr>
            <a:spLocks noChangeShapeType="1"/>
          </p:cNvSpPr>
          <p:nvPr/>
        </p:nvSpPr>
        <p:spPr bwMode="auto">
          <a:xfrm flipH="1">
            <a:off x="4800600" y="39624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5715000" y="4038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ピボットより小さい値を探す</a:t>
            </a:r>
          </a:p>
        </p:txBody>
      </p:sp>
      <p:sp>
        <p:nvSpPr>
          <p:cNvPr id="122888" name="Rectangle 7"/>
          <p:cNvSpPr>
            <a:spLocks noChangeArrowheads="1"/>
          </p:cNvSpPr>
          <p:nvPr/>
        </p:nvSpPr>
        <p:spPr bwMode="auto">
          <a:xfrm>
            <a:off x="2438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9" name="Rectangle 8"/>
          <p:cNvSpPr>
            <a:spLocks noChangeArrowheads="1"/>
          </p:cNvSpPr>
          <p:nvPr/>
        </p:nvSpPr>
        <p:spPr bwMode="auto">
          <a:xfrm>
            <a:off x="2971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0" name="Rectangle 9"/>
          <p:cNvSpPr>
            <a:spLocks noChangeArrowheads="1"/>
          </p:cNvSpPr>
          <p:nvPr/>
        </p:nvSpPr>
        <p:spPr bwMode="auto">
          <a:xfrm>
            <a:off x="3505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1" name="Rectangle 10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2" name="Rectangle 11"/>
          <p:cNvSpPr>
            <a:spLocks noChangeArrowheads="1"/>
          </p:cNvSpPr>
          <p:nvPr/>
        </p:nvSpPr>
        <p:spPr bwMode="auto">
          <a:xfrm>
            <a:off x="45720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3" name="Rectangle 12"/>
          <p:cNvSpPr>
            <a:spLocks noChangeArrowheads="1"/>
          </p:cNvSpPr>
          <p:nvPr/>
        </p:nvSpPr>
        <p:spPr bwMode="auto">
          <a:xfrm>
            <a:off x="5105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4" name="Rectangle 13"/>
          <p:cNvSpPr>
            <a:spLocks noChangeArrowheads="1"/>
          </p:cNvSpPr>
          <p:nvPr/>
        </p:nvSpPr>
        <p:spPr bwMode="auto">
          <a:xfrm>
            <a:off x="5638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5" name="Rectangle 14"/>
          <p:cNvSpPr>
            <a:spLocks noChangeArrowheads="1"/>
          </p:cNvSpPr>
          <p:nvPr/>
        </p:nvSpPr>
        <p:spPr bwMode="auto">
          <a:xfrm>
            <a:off x="6172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2057400" y="1371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897" name="Text Box 16"/>
          <p:cNvSpPr txBox="1">
            <a:spLocks noChangeArrowheads="1"/>
          </p:cNvSpPr>
          <p:nvPr/>
        </p:nvSpPr>
        <p:spPr bwMode="auto">
          <a:xfrm>
            <a:off x="25908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2898" name="Text Box 17"/>
          <p:cNvSpPr txBox="1">
            <a:spLocks noChangeArrowheads="1"/>
          </p:cNvSpPr>
          <p:nvPr/>
        </p:nvSpPr>
        <p:spPr bwMode="auto">
          <a:xfrm>
            <a:off x="3124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2899" name="Text Box 18"/>
          <p:cNvSpPr txBox="1">
            <a:spLocks noChangeArrowheads="1"/>
          </p:cNvSpPr>
          <p:nvPr/>
        </p:nvSpPr>
        <p:spPr bwMode="auto">
          <a:xfrm>
            <a:off x="3581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2900" name="Text Box 19"/>
          <p:cNvSpPr txBox="1">
            <a:spLocks noChangeArrowheads="1"/>
          </p:cNvSpPr>
          <p:nvPr/>
        </p:nvSpPr>
        <p:spPr bwMode="auto">
          <a:xfrm>
            <a:off x="41148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2901" name="Text Box 20"/>
          <p:cNvSpPr txBox="1">
            <a:spLocks noChangeArrowheads="1"/>
          </p:cNvSpPr>
          <p:nvPr/>
        </p:nvSpPr>
        <p:spPr bwMode="auto">
          <a:xfrm>
            <a:off x="4648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2902" name="Text Box 21"/>
          <p:cNvSpPr txBox="1">
            <a:spLocks noChangeArrowheads="1"/>
          </p:cNvSpPr>
          <p:nvPr/>
        </p:nvSpPr>
        <p:spPr bwMode="auto">
          <a:xfrm>
            <a:off x="52578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2903" name="Text Box 22"/>
          <p:cNvSpPr txBox="1">
            <a:spLocks noChangeArrowheads="1"/>
          </p:cNvSpPr>
          <p:nvPr/>
        </p:nvSpPr>
        <p:spPr bwMode="auto">
          <a:xfrm>
            <a:off x="6248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2904" name="Text Box 23"/>
          <p:cNvSpPr txBox="1">
            <a:spLocks noChangeArrowheads="1"/>
          </p:cNvSpPr>
          <p:nvPr/>
        </p:nvSpPr>
        <p:spPr bwMode="auto">
          <a:xfrm>
            <a:off x="57150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2905" name="Text Box 24"/>
          <p:cNvSpPr txBox="1">
            <a:spLocks noChangeArrowheads="1"/>
          </p:cNvSpPr>
          <p:nvPr/>
        </p:nvSpPr>
        <p:spPr bwMode="auto">
          <a:xfrm>
            <a:off x="2514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06" name="Text Box 25"/>
          <p:cNvSpPr txBox="1">
            <a:spLocks noChangeArrowheads="1"/>
          </p:cNvSpPr>
          <p:nvPr/>
        </p:nvSpPr>
        <p:spPr bwMode="auto">
          <a:xfrm>
            <a:off x="5715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07" name="Text Box 26"/>
          <p:cNvSpPr txBox="1">
            <a:spLocks noChangeArrowheads="1"/>
          </p:cNvSpPr>
          <p:nvPr/>
        </p:nvSpPr>
        <p:spPr bwMode="auto">
          <a:xfrm>
            <a:off x="3581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08" name="Text Box 27"/>
          <p:cNvSpPr txBox="1">
            <a:spLocks noChangeArrowheads="1"/>
          </p:cNvSpPr>
          <p:nvPr/>
        </p:nvSpPr>
        <p:spPr bwMode="auto">
          <a:xfrm>
            <a:off x="4114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2909" name="Text Box 28"/>
          <p:cNvSpPr txBox="1">
            <a:spLocks noChangeArrowheads="1"/>
          </p:cNvSpPr>
          <p:nvPr/>
        </p:nvSpPr>
        <p:spPr bwMode="auto">
          <a:xfrm>
            <a:off x="4648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10" name="Text Box 29"/>
          <p:cNvSpPr txBox="1">
            <a:spLocks noChangeArrowheads="1"/>
          </p:cNvSpPr>
          <p:nvPr/>
        </p:nvSpPr>
        <p:spPr bwMode="auto">
          <a:xfrm>
            <a:off x="5181600" y="129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11" name="Text Box 30"/>
          <p:cNvSpPr txBox="1">
            <a:spLocks noChangeArrowheads="1"/>
          </p:cNvSpPr>
          <p:nvPr/>
        </p:nvSpPr>
        <p:spPr bwMode="auto">
          <a:xfrm>
            <a:off x="3124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12" name="Text Box 31"/>
          <p:cNvSpPr txBox="1">
            <a:spLocks noChangeArrowheads="1"/>
          </p:cNvSpPr>
          <p:nvPr/>
        </p:nvSpPr>
        <p:spPr bwMode="auto">
          <a:xfrm>
            <a:off x="62484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13" name="Line 32"/>
          <p:cNvSpPr>
            <a:spLocks noChangeShapeType="1"/>
          </p:cNvSpPr>
          <p:nvPr/>
        </p:nvSpPr>
        <p:spPr bwMode="auto">
          <a:xfrm>
            <a:off x="2438400" y="129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4" name="Rectangle 33"/>
          <p:cNvSpPr>
            <a:spLocks noChangeArrowheads="1"/>
          </p:cNvSpPr>
          <p:nvPr/>
        </p:nvSpPr>
        <p:spPr bwMode="auto">
          <a:xfrm>
            <a:off x="6172200" y="12192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15" name="Rectangle 34"/>
          <p:cNvSpPr>
            <a:spLocks noChangeArrowheads="1"/>
          </p:cNvSpPr>
          <p:nvPr/>
        </p:nvSpPr>
        <p:spPr bwMode="auto">
          <a:xfrm>
            <a:off x="2514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6" name="Rectangle 35"/>
          <p:cNvSpPr>
            <a:spLocks noChangeArrowheads="1"/>
          </p:cNvSpPr>
          <p:nvPr/>
        </p:nvSpPr>
        <p:spPr bwMode="auto">
          <a:xfrm>
            <a:off x="3048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7" name="Rectangle 36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8" name="Rectangle 37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9" name="Rectangle 38"/>
          <p:cNvSpPr>
            <a:spLocks noChangeArrowheads="1"/>
          </p:cNvSpPr>
          <p:nvPr/>
        </p:nvSpPr>
        <p:spPr bwMode="auto">
          <a:xfrm>
            <a:off x="46482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0" name="Rectangle 39"/>
          <p:cNvSpPr>
            <a:spLocks noChangeArrowheads="1"/>
          </p:cNvSpPr>
          <p:nvPr/>
        </p:nvSpPr>
        <p:spPr bwMode="auto">
          <a:xfrm>
            <a:off x="5181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1" name="Rectangle 40"/>
          <p:cNvSpPr>
            <a:spLocks noChangeArrowheads="1"/>
          </p:cNvSpPr>
          <p:nvPr/>
        </p:nvSpPr>
        <p:spPr bwMode="auto">
          <a:xfrm>
            <a:off x="5715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2" name="Rectangle 41"/>
          <p:cNvSpPr>
            <a:spLocks noChangeArrowheads="1"/>
          </p:cNvSpPr>
          <p:nvPr/>
        </p:nvSpPr>
        <p:spPr bwMode="auto">
          <a:xfrm>
            <a:off x="6248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3" name="Text Box 42"/>
          <p:cNvSpPr txBox="1">
            <a:spLocks noChangeArrowheads="1"/>
          </p:cNvSpPr>
          <p:nvPr/>
        </p:nvSpPr>
        <p:spPr bwMode="auto">
          <a:xfrm>
            <a:off x="2133600" y="3276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924" name="Text Box 43"/>
          <p:cNvSpPr txBox="1">
            <a:spLocks noChangeArrowheads="1"/>
          </p:cNvSpPr>
          <p:nvPr/>
        </p:nvSpPr>
        <p:spPr bwMode="auto">
          <a:xfrm>
            <a:off x="2590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25" name="Text Box 44"/>
          <p:cNvSpPr txBox="1">
            <a:spLocks noChangeArrowheads="1"/>
          </p:cNvSpPr>
          <p:nvPr/>
        </p:nvSpPr>
        <p:spPr bwMode="auto">
          <a:xfrm>
            <a:off x="57912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26" name="Text Box 45"/>
          <p:cNvSpPr txBox="1">
            <a:spLocks noChangeArrowheads="1"/>
          </p:cNvSpPr>
          <p:nvPr/>
        </p:nvSpPr>
        <p:spPr bwMode="auto">
          <a:xfrm>
            <a:off x="3657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27" name="Text Box 46"/>
          <p:cNvSpPr txBox="1">
            <a:spLocks noChangeArrowheads="1"/>
          </p:cNvSpPr>
          <p:nvPr/>
        </p:nvSpPr>
        <p:spPr bwMode="auto">
          <a:xfrm>
            <a:off x="4191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22928" name="Text Box 47"/>
          <p:cNvSpPr txBox="1">
            <a:spLocks noChangeArrowheads="1"/>
          </p:cNvSpPr>
          <p:nvPr/>
        </p:nvSpPr>
        <p:spPr bwMode="auto">
          <a:xfrm>
            <a:off x="47244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29" name="Text Box 48"/>
          <p:cNvSpPr txBox="1">
            <a:spLocks noChangeArrowheads="1"/>
          </p:cNvSpPr>
          <p:nvPr/>
        </p:nvSpPr>
        <p:spPr bwMode="auto">
          <a:xfrm>
            <a:off x="52578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30" name="Text Box 49"/>
          <p:cNvSpPr txBox="1">
            <a:spLocks noChangeArrowheads="1"/>
          </p:cNvSpPr>
          <p:nvPr/>
        </p:nvSpPr>
        <p:spPr bwMode="auto">
          <a:xfrm>
            <a:off x="3200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31" name="Text Box 50"/>
          <p:cNvSpPr txBox="1">
            <a:spLocks noChangeArrowheads="1"/>
          </p:cNvSpPr>
          <p:nvPr/>
        </p:nvSpPr>
        <p:spPr bwMode="auto">
          <a:xfrm>
            <a:off x="63246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32" name="Line 51"/>
          <p:cNvSpPr>
            <a:spLocks noChangeShapeType="1"/>
          </p:cNvSpPr>
          <p:nvPr/>
        </p:nvSpPr>
        <p:spPr bwMode="auto">
          <a:xfrm>
            <a:off x="2514600" y="3200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3" name="Rectangle 52"/>
          <p:cNvSpPr>
            <a:spLocks noChangeArrowheads="1"/>
          </p:cNvSpPr>
          <p:nvPr/>
        </p:nvSpPr>
        <p:spPr bwMode="auto">
          <a:xfrm>
            <a:off x="6248400" y="31242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34" name="Rectangle 53"/>
          <p:cNvSpPr>
            <a:spLocks noChangeArrowheads="1"/>
          </p:cNvSpPr>
          <p:nvPr/>
        </p:nvSpPr>
        <p:spPr bwMode="auto">
          <a:xfrm>
            <a:off x="4114800" y="3124200"/>
            <a:ext cx="533400" cy="685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2935" name="Rectangle 54"/>
          <p:cNvSpPr>
            <a:spLocks noChangeArrowheads="1"/>
          </p:cNvSpPr>
          <p:nvPr/>
        </p:nvSpPr>
        <p:spPr bwMode="auto">
          <a:xfrm>
            <a:off x="2438400" y="1219200"/>
            <a:ext cx="533400" cy="685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2936" name="Rectangle 55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7" name="Rectangle 56"/>
          <p:cNvSpPr>
            <a:spLocks noChangeArrowheads="1"/>
          </p:cNvSpPr>
          <p:nvPr/>
        </p:nvSpPr>
        <p:spPr bwMode="auto">
          <a:xfrm>
            <a:off x="3048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8" name="Rectangle 57"/>
          <p:cNvSpPr>
            <a:spLocks noChangeArrowheads="1"/>
          </p:cNvSpPr>
          <p:nvPr/>
        </p:nvSpPr>
        <p:spPr bwMode="auto">
          <a:xfrm>
            <a:off x="3581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9" name="Rectangle 58"/>
          <p:cNvSpPr>
            <a:spLocks noChangeArrowheads="1"/>
          </p:cNvSpPr>
          <p:nvPr/>
        </p:nvSpPr>
        <p:spPr bwMode="auto">
          <a:xfrm>
            <a:off x="4114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0" name="Rectangle 59"/>
          <p:cNvSpPr>
            <a:spLocks noChangeArrowheads="1"/>
          </p:cNvSpPr>
          <p:nvPr/>
        </p:nvSpPr>
        <p:spPr bwMode="auto">
          <a:xfrm>
            <a:off x="46482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1" name="Rectangle 60"/>
          <p:cNvSpPr>
            <a:spLocks noChangeArrowheads="1"/>
          </p:cNvSpPr>
          <p:nvPr/>
        </p:nvSpPr>
        <p:spPr bwMode="auto">
          <a:xfrm>
            <a:off x="5181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2" name="Rectangle 61"/>
          <p:cNvSpPr>
            <a:spLocks noChangeArrowheads="1"/>
          </p:cNvSpPr>
          <p:nvPr/>
        </p:nvSpPr>
        <p:spPr bwMode="auto">
          <a:xfrm>
            <a:off x="5715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3" name="Rectangle 62"/>
          <p:cNvSpPr>
            <a:spLocks noChangeArrowheads="1"/>
          </p:cNvSpPr>
          <p:nvPr/>
        </p:nvSpPr>
        <p:spPr bwMode="auto">
          <a:xfrm>
            <a:off x="6248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4" name="Text Box 63"/>
          <p:cNvSpPr txBox="1">
            <a:spLocks noChangeArrowheads="1"/>
          </p:cNvSpPr>
          <p:nvPr/>
        </p:nvSpPr>
        <p:spPr bwMode="auto">
          <a:xfrm>
            <a:off x="2133600" y="464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945" name="Text Box 64"/>
          <p:cNvSpPr txBox="1">
            <a:spLocks noChangeArrowheads="1"/>
          </p:cNvSpPr>
          <p:nvPr/>
        </p:nvSpPr>
        <p:spPr bwMode="auto">
          <a:xfrm>
            <a:off x="42672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46" name="Text Box 65"/>
          <p:cNvSpPr txBox="1">
            <a:spLocks noChangeArrowheads="1"/>
          </p:cNvSpPr>
          <p:nvPr/>
        </p:nvSpPr>
        <p:spPr bwMode="auto">
          <a:xfrm>
            <a:off x="57912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47" name="Text Box 66"/>
          <p:cNvSpPr txBox="1">
            <a:spLocks noChangeArrowheads="1"/>
          </p:cNvSpPr>
          <p:nvPr/>
        </p:nvSpPr>
        <p:spPr bwMode="auto">
          <a:xfrm>
            <a:off x="36576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48" name="Text Box 67"/>
          <p:cNvSpPr txBox="1">
            <a:spLocks noChangeArrowheads="1"/>
          </p:cNvSpPr>
          <p:nvPr/>
        </p:nvSpPr>
        <p:spPr bwMode="auto">
          <a:xfrm>
            <a:off x="2590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22949" name="Text Box 68"/>
          <p:cNvSpPr txBox="1">
            <a:spLocks noChangeArrowheads="1"/>
          </p:cNvSpPr>
          <p:nvPr/>
        </p:nvSpPr>
        <p:spPr bwMode="auto">
          <a:xfrm>
            <a:off x="47244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50" name="Text Box 69"/>
          <p:cNvSpPr txBox="1">
            <a:spLocks noChangeArrowheads="1"/>
          </p:cNvSpPr>
          <p:nvPr/>
        </p:nvSpPr>
        <p:spPr bwMode="auto">
          <a:xfrm>
            <a:off x="52578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51" name="Text Box 70"/>
          <p:cNvSpPr txBox="1">
            <a:spLocks noChangeArrowheads="1"/>
          </p:cNvSpPr>
          <p:nvPr/>
        </p:nvSpPr>
        <p:spPr bwMode="auto">
          <a:xfrm>
            <a:off x="3200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52" name="Text Box 71"/>
          <p:cNvSpPr txBox="1">
            <a:spLocks noChangeArrowheads="1"/>
          </p:cNvSpPr>
          <p:nvPr/>
        </p:nvSpPr>
        <p:spPr bwMode="auto">
          <a:xfrm>
            <a:off x="6324600" y="464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53" name="Line 72"/>
          <p:cNvSpPr>
            <a:spLocks noChangeShapeType="1"/>
          </p:cNvSpPr>
          <p:nvPr/>
        </p:nvSpPr>
        <p:spPr bwMode="auto">
          <a:xfrm>
            <a:off x="2514600" y="457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54" name="Rectangle 73"/>
          <p:cNvSpPr>
            <a:spLocks noChangeArrowheads="1"/>
          </p:cNvSpPr>
          <p:nvPr/>
        </p:nvSpPr>
        <p:spPr bwMode="auto">
          <a:xfrm>
            <a:off x="6248400" y="44958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55" name="Line 74"/>
          <p:cNvSpPr>
            <a:spLocks noChangeShapeType="1"/>
          </p:cNvSpPr>
          <p:nvPr/>
        </p:nvSpPr>
        <p:spPr bwMode="auto">
          <a:xfrm>
            <a:off x="6248400" y="2895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56" name="Line 75"/>
          <p:cNvSpPr>
            <a:spLocks noChangeShapeType="1"/>
          </p:cNvSpPr>
          <p:nvPr/>
        </p:nvSpPr>
        <p:spPr bwMode="auto">
          <a:xfrm>
            <a:off x="2438400" y="9906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22957" name="AutoShape 76"/>
          <p:cNvCxnSpPr>
            <a:cxnSpLocks noChangeShapeType="1"/>
            <a:stCxn id="122939" idx="0"/>
            <a:endCxn id="122948" idx="0"/>
          </p:cNvCxnSpPr>
          <p:nvPr/>
        </p:nvCxnSpPr>
        <p:spPr bwMode="auto">
          <a:xfrm rot="-5400000" flipH="1" flipV="1">
            <a:off x="3583781" y="3775869"/>
            <a:ext cx="1588" cy="1593850"/>
          </a:xfrm>
          <a:prstGeom prst="curvedConnector3">
            <a:avLst>
              <a:gd name="adj1" fmla="val -23100009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2958" name="Text Box 77"/>
          <p:cNvSpPr txBox="1">
            <a:spLocks noChangeArrowheads="1"/>
          </p:cNvSpPr>
          <p:nvPr/>
        </p:nvSpPr>
        <p:spPr bwMode="auto">
          <a:xfrm>
            <a:off x="1752600" y="51054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CC0099"/>
                </a:solidFill>
              </a:rPr>
              <a:t>交換</a:t>
            </a:r>
          </a:p>
        </p:txBody>
      </p:sp>
      <p:sp>
        <p:nvSpPr>
          <p:cNvPr id="122959" name="Line 78"/>
          <p:cNvSpPr>
            <a:spLocks noChangeShapeType="1"/>
          </p:cNvSpPr>
          <p:nvPr/>
        </p:nvSpPr>
        <p:spPr bwMode="auto">
          <a:xfrm>
            <a:off x="4114800" y="4572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60" name="Line 79"/>
          <p:cNvSpPr>
            <a:spLocks noChangeShapeType="1"/>
          </p:cNvSpPr>
          <p:nvPr/>
        </p:nvSpPr>
        <p:spPr bwMode="auto">
          <a:xfrm>
            <a:off x="3048000" y="44958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61" name="Line 80"/>
          <p:cNvSpPr>
            <a:spLocks noChangeShapeType="1"/>
          </p:cNvSpPr>
          <p:nvPr/>
        </p:nvSpPr>
        <p:spPr bwMode="auto">
          <a:xfrm>
            <a:off x="3048000" y="5562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2" name="Line 81"/>
          <p:cNvSpPr>
            <a:spLocks noChangeShapeType="1"/>
          </p:cNvSpPr>
          <p:nvPr/>
        </p:nvSpPr>
        <p:spPr bwMode="auto">
          <a:xfrm flipH="1">
            <a:off x="3733800" y="55626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3" name="Text Box 82"/>
          <p:cNvSpPr txBox="1">
            <a:spLocks noChangeArrowheads="1"/>
          </p:cNvSpPr>
          <p:nvPr/>
        </p:nvSpPr>
        <p:spPr bwMode="auto">
          <a:xfrm>
            <a:off x="5791200" y="5334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探索の継続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4259E7-ED71-4991-B502-5D03987D1449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123907" name="Rectangle 2"/>
          <p:cNvSpPr>
            <a:spLocks noChangeArrowheads="1"/>
          </p:cNvSpPr>
          <p:nvPr/>
        </p:nvSpPr>
        <p:spPr bwMode="auto">
          <a:xfrm>
            <a:off x="21336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26670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09" name="Rectangle 4"/>
          <p:cNvSpPr>
            <a:spLocks noChangeArrowheads="1"/>
          </p:cNvSpPr>
          <p:nvPr/>
        </p:nvSpPr>
        <p:spPr bwMode="auto">
          <a:xfrm>
            <a:off x="32004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0" name="Rectangle 5"/>
          <p:cNvSpPr>
            <a:spLocks noChangeArrowheads="1"/>
          </p:cNvSpPr>
          <p:nvPr/>
        </p:nvSpPr>
        <p:spPr bwMode="auto">
          <a:xfrm>
            <a:off x="37338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1" name="Rectangle 6"/>
          <p:cNvSpPr>
            <a:spLocks noChangeArrowheads="1"/>
          </p:cNvSpPr>
          <p:nvPr/>
        </p:nvSpPr>
        <p:spPr bwMode="auto">
          <a:xfrm>
            <a:off x="42672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2" name="Rectangle 7"/>
          <p:cNvSpPr>
            <a:spLocks noChangeArrowheads="1"/>
          </p:cNvSpPr>
          <p:nvPr/>
        </p:nvSpPr>
        <p:spPr bwMode="auto">
          <a:xfrm>
            <a:off x="48006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3" name="Rectangle 8"/>
          <p:cNvSpPr>
            <a:spLocks noChangeArrowheads="1"/>
          </p:cNvSpPr>
          <p:nvPr/>
        </p:nvSpPr>
        <p:spPr bwMode="auto">
          <a:xfrm>
            <a:off x="53340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4" name="Rectangle 9"/>
          <p:cNvSpPr>
            <a:spLocks noChangeArrowheads="1"/>
          </p:cNvSpPr>
          <p:nvPr/>
        </p:nvSpPr>
        <p:spPr bwMode="auto">
          <a:xfrm>
            <a:off x="58674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5" name="Text Box 10"/>
          <p:cNvSpPr txBox="1">
            <a:spLocks noChangeArrowheads="1"/>
          </p:cNvSpPr>
          <p:nvPr/>
        </p:nvSpPr>
        <p:spPr bwMode="auto">
          <a:xfrm>
            <a:off x="1752600" y="45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16" name="Text Box 11"/>
          <p:cNvSpPr txBox="1">
            <a:spLocks noChangeArrowheads="1"/>
          </p:cNvSpPr>
          <p:nvPr/>
        </p:nvSpPr>
        <p:spPr bwMode="auto">
          <a:xfrm>
            <a:off x="38862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17" name="Text Box 12"/>
          <p:cNvSpPr txBox="1">
            <a:spLocks noChangeArrowheads="1"/>
          </p:cNvSpPr>
          <p:nvPr/>
        </p:nvSpPr>
        <p:spPr bwMode="auto">
          <a:xfrm>
            <a:off x="54102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18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19" name="Text Box 14"/>
          <p:cNvSpPr txBox="1">
            <a:spLocks noChangeArrowheads="1"/>
          </p:cNvSpPr>
          <p:nvPr/>
        </p:nvSpPr>
        <p:spPr bwMode="auto">
          <a:xfrm>
            <a:off x="22098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20" name="Text Box 15"/>
          <p:cNvSpPr txBox="1">
            <a:spLocks noChangeArrowheads="1"/>
          </p:cNvSpPr>
          <p:nvPr/>
        </p:nvSpPr>
        <p:spPr bwMode="auto">
          <a:xfrm>
            <a:off x="43434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21" name="Text Box 16"/>
          <p:cNvSpPr txBox="1">
            <a:spLocks noChangeArrowheads="1"/>
          </p:cNvSpPr>
          <p:nvPr/>
        </p:nvSpPr>
        <p:spPr bwMode="auto">
          <a:xfrm>
            <a:off x="4876800" y="38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22" name="Text Box 17"/>
          <p:cNvSpPr txBox="1">
            <a:spLocks noChangeArrowheads="1"/>
          </p:cNvSpPr>
          <p:nvPr/>
        </p:nvSpPr>
        <p:spPr bwMode="auto">
          <a:xfrm>
            <a:off x="28194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23" name="Text Box 18"/>
          <p:cNvSpPr txBox="1">
            <a:spLocks noChangeArrowheads="1"/>
          </p:cNvSpPr>
          <p:nvPr/>
        </p:nvSpPr>
        <p:spPr bwMode="auto">
          <a:xfrm>
            <a:off x="5943600" y="45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24" name="Line 19"/>
          <p:cNvSpPr>
            <a:spLocks noChangeShapeType="1"/>
          </p:cNvSpPr>
          <p:nvPr/>
        </p:nvSpPr>
        <p:spPr bwMode="auto">
          <a:xfrm>
            <a:off x="2133600" y="381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25" name="Rectangle 20"/>
          <p:cNvSpPr>
            <a:spLocks noChangeArrowheads="1"/>
          </p:cNvSpPr>
          <p:nvPr/>
        </p:nvSpPr>
        <p:spPr bwMode="auto">
          <a:xfrm>
            <a:off x="5867400" y="3048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3926" name="Rectangle 21"/>
          <p:cNvSpPr>
            <a:spLocks noChangeArrowheads="1"/>
          </p:cNvSpPr>
          <p:nvPr/>
        </p:nvSpPr>
        <p:spPr bwMode="auto">
          <a:xfrm>
            <a:off x="2667000" y="304800"/>
            <a:ext cx="533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123927" name="Line 22"/>
          <p:cNvSpPr>
            <a:spLocks noChangeShapeType="1"/>
          </p:cNvSpPr>
          <p:nvPr/>
        </p:nvSpPr>
        <p:spPr bwMode="auto">
          <a:xfrm>
            <a:off x="3200400" y="152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928" name="Line 23"/>
          <p:cNvSpPr>
            <a:spLocks noChangeShapeType="1"/>
          </p:cNvSpPr>
          <p:nvPr/>
        </p:nvSpPr>
        <p:spPr bwMode="auto">
          <a:xfrm>
            <a:off x="2667000" y="152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929" name="Line 24"/>
          <p:cNvSpPr>
            <a:spLocks noChangeShapeType="1"/>
          </p:cNvSpPr>
          <p:nvPr/>
        </p:nvSpPr>
        <p:spPr bwMode="auto">
          <a:xfrm>
            <a:off x="3200400" y="12192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0" name="Line 25"/>
          <p:cNvSpPr>
            <a:spLocks noChangeShapeType="1"/>
          </p:cNvSpPr>
          <p:nvPr/>
        </p:nvSpPr>
        <p:spPr bwMode="auto">
          <a:xfrm flipH="1">
            <a:off x="2133600" y="12192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1" name="Text Box 26"/>
          <p:cNvSpPr txBox="1">
            <a:spLocks noChangeArrowheads="1"/>
          </p:cNvSpPr>
          <p:nvPr/>
        </p:nvSpPr>
        <p:spPr bwMode="auto">
          <a:xfrm>
            <a:off x="1752600" y="4114800"/>
            <a:ext cx="483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ピボットと前半最後の要素を交換し、</a:t>
            </a:r>
          </a:p>
          <a:p>
            <a:pPr algn="l"/>
            <a:r>
              <a:rPr lang="ja-JP" altLang="en-US" b="0"/>
              <a:t>あとは再帰呼び出し。</a:t>
            </a:r>
          </a:p>
        </p:txBody>
      </p:sp>
      <p:sp>
        <p:nvSpPr>
          <p:cNvPr id="123932" name="Text Box 27"/>
          <p:cNvSpPr txBox="1">
            <a:spLocks noChangeArrowheads="1"/>
          </p:cNvSpPr>
          <p:nvPr/>
        </p:nvSpPr>
        <p:spPr bwMode="auto">
          <a:xfrm>
            <a:off x="1295400" y="1981200"/>
            <a:ext cx="389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探索が交差したら分割終了。</a:t>
            </a:r>
          </a:p>
        </p:txBody>
      </p:sp>
      <p:sp>
        <p:nvSpPr>
          <p:cNvPr id="123933" name="Rectangle 28"/>
          <p:cNvSpPr>
            <a:spLocks noChangeArrowheads="1"/>
          </p:cNvSpPr>
          <p:nvPr/>
        </p:nvSpPr>
        <p:spPr bwMode="auto">
          <a:xfrm>
            <a:off x="2057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4" name="Rectangle 29"/>
          <p:cNvSpPr>
            <a:spLocks noChangeArrowheads="1"/>
          </p:cNvSpPr>
          <p:nvPr/>
        </p:nvSpPr>
        <p:spPr bwMode="auto">
          <a:xfrm>
            <a:off x="2590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5" name="Rectangle 30"/>
          <p:cNvSpPr>
            <a:spLocks noChangeArrowheads="1"/>
          </p:cNvSpPr>
          <p:nvPr/>
        </p:nvSpPr>
        <p:spPr bwMode="auto">
          <a:xfrm>
            <a:off x="3124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6" name="Rectangle 31"/>
          <p:cNvSpPr>
            <a:spLocks noChangeArrowheads="1"/>
          </p:cNvSpPr>
          <p:nvPr/>
        </p:nvSpPr>
        <p:spPr bwMode="auto">
          <a:xfrm>
            <a:off x="3657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7" name="Rectangle 32"/>
          <p:cNvSpPr>
            <a:spLocks noChangeArrowheads="1"/>
          </p:cNvSpPr>
          <p:nvPr/>
        </p:nvSpPr>
        <p:spPr bwMode="auto">
          <a:xfrm>
            <a:off x="41910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8" name="Rectangle 33"/>
          <p:cNvSpPr>
            <a:spLocks noChangeArrowheads="1"/>
          </p:cNvSpPr>
          <p:nvPr/>
        </p:nvSpPr>
        <p:spPr bwMode="auto">
          <a:xfrm>
            <a:off x="4724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9" name="Rectangle 34"/>
          <p:cNvSpPr>
            <a:spLocks noChangeArrowheads="1"/>
          </p:cNvSpPr>
          <p:nvPr/>
        </p:nvSpPr>
        <p:spPr bwMode="auto">
          <a:xfrm>
            <a:off x="5257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40" name="Rectangle 35"/>
          <p:cNvSpPr>
            <a:spLocks noChangeArrowheads="1"/>
          </p:cNvSpPr>
          <p:nvPr/>
        </p:nvSpPr>
        <p:spPr bwMode="auto">
          <a:xfrm>
            <a:off x="5791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41" name="Text Box 36"/>
          <p:cNvSpPr txBox="1">
            <a:spLocks noChangeArrowheads="1"/>
          </p:cNvSpPr>
          <p:nvPr/>
        </p:nvSpPr>
        <p:spPr bwMode="auto">
          <a:xfrm>
            <a:off x="1676400" y="3124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42" name="Text Box 37"/>
          <p:cNvSpPr txBox="1">
            <a:spLocks noChangeArrowheads="1"/>
          </p:cNvSpPr>
          <p:nvPr/>
        </p:nvSpPr>
        <p:spPr bwMode="auto">
          <a:xfrm>
            <a:off x="38100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43" name="Text Box 38"/>
          <p:cNvSpPr txBox="1">
            <a:spLocks noChangeArrowheads="1"/>
          </p:cNvSpPr>
          <p:nvPr/>
        </p:nvSpPr>
        <p:spPr bwMode="auto">
          <a:xfrm>
            <a:off x="53340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44" name="Text Box 39"/>
          <p:cNvSpPr txBox="1">
            <a:spLocks noChangeArrowheads="1"/>
          </p:cNvSpPr>
          <p:nvPr/>
        </p:nvSpPr>
        <p:spPr bwMode="auto">
          <a:xfrm>
            <a:off x="32004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45" name="Text Box 40"/>
          <p:cNvSpPr txBox="1">
            <a:spLocks noChangeArrowheads="1"/>
          </p:cNvSpPr>
          <p:nvPr/>
        </p:nvSpPr>
        <p:spPr bwMode="auto">
          <a:xfrm>
            <a:off x="2133600" y="3048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46" name="Text Box 41"/>
          <p:cNvSpPr txBox="1">
            <a:spLocks noChangeArrowheads="1"/>
          </p:cNvSpPr>
          <p:nvPr/>
        </p:nvSpPr>
        <p:spPr bwMode="auto">
          <a:xfrm>
            <a:off x="42672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47" name="Text Box 42"/>
          <p:cNvSpPr txBox="1">
            <a:spLocks noChangeArrowheads="1"/>
          </p:cNvSpPr>
          <p:nvPr/>
        </p:nvSpPr>
        <p:spPr bwMode="auto">
          <a:xfrm>
            <a:off x="480060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48" name="Text Box 43"/>
          <p:cNvSpPr txBox="1">
            <a:spLocks noChangeArrowheads="1"/>
          </p:cNvSpPr>
          <p:nvPr/>
        </p:nvSpPr>
        <p:spPr bwMode="auto">
          <a:xfrm>
            <a:off x="5867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49" name="Text Box 44"/>
          <p:cNvSpPr txBox="1">
            <a:spLocks noChangeArrowheads="1"/>
          </p:cNvSpPr>
          <p:nvPr/>
        </p:nvSpPr>
        <p:spPr bwMode="auto">
          <a:xfrm>
            <a:off x="2667000" y="3124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50" name="Line 45"/>
          <p:cNvSpPr>
            <a:spLocks noChangeShapeType="1"/>
          </p:cNvSpPr>
          <p:nvPr/>
        </p:nvSpPr>
        <p:spPr bwMode="auto">
          <a:xfrm>
            <a:off x="2057400" y="3048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1" name="Line 46"/>
          <p:cNvSpPr>
            <a:spLocks noChangeShapeType="1"/>
          </p:cNvSpPr>
          <p:nvPr/>
        </p:nvSpPr>
        <p:spPr bwMode="auto">
          <a:xfrm>
            <a:off x="3124200" y="2819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23952" name="AutoShape 47"/>
          <p:cNvCxnSpPr>
            <a:cxnSpLocks noChangeShapeType="1"/>
            <a:stCxn id="123940" idx="0"/>
            <a:endCxn id="123934" idx="0"/>
          </p:cNvCxnSpPr>
          <p:nvPr/>
        </p:nvCxnSpPr>
        <p:spPr bwMode="auto">
          <a:xfrm rot="-5400000" flipH="1" flipV="1">
            <a:off x="4456906" y="1448594"/>
            <a:ext cx="1588" cy="3200400"/>
          </a:xfrm>
          <a:prstGeom prst="curvedConnector3">
            <a:avLst>
              <a:gd name="adj1" fmla="val -28600009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3953" name="Rectangle 48"/>
          <p:cNvSpPr>
            <a:spLocks noChangeArrowheads="1"/>
          </p:cNvSpPr>
          <p:nvPr/>
        </p:nvSpPr>
        <p:spPr bwMode="auto">
          <a:xfrm>
            <a:off x="1752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4" name="Rectangle 49"/>
          <p:cNvSpPr>
            <a:spLocks noChangeArrowheads="1"/>
          </p:cNvSpPr>
          <p:nvPr/>
        </p:nvSpPr>
        <p:spPr bwMode="auto">
          <a:xfrm>
            <a:off x="2819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5" name="Rectangle 50"/>
          <p:cNvSpPr>
            <a:spLocks noChangeArrowheads="1"/>
          </p:cNvSpPr>
          <p:nvPr/>
        </p:nvSpPr>
        <p:spPr bwMode="auto">
          <a:xfrm>
            <a:off x="3733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6" name="Rectangle 51"/>
          <p:cNvSpPr>
            <a:spLocks noChangeArrowheads="1"/>
          </p:cNvSpPr>
          <p:nvPr/>
        </p:nvSpPr>
        <p:spPr bwMode="auto">
          <a:xfrm>
            <a:off x="4267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7" name="Rectangle 52"/>
          <p:cNvSpPr>
            <a:spLocks noChangeArrowheads="1"/>
          </p:cNvSpPr>
          <p:nvPr/>
        </p:nvSpPr>
        <p:spPr bwMode="auto">
          <a:xfrm>
            <a:off x="480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8" name="Rectangle 53"/>
          <p:cNvSpPr>
            <a:spLocks noChangeArrowheads="1"/>
          </p:cNvSpPr>
          <p:nvPr/>
        </p:nvSpPr>
        <p:spPr bwMode="auto">
          <a:xfrm>
            <a:off x="533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9" name="Rectangle 54"/>
          <p:cNvSpPr>
            <a:spLocks noChangeArrowheads="1"/>
          </p:cNvSpPr>
          <p:nvPr/>
        </p:nvSpPr>
        <p:spPr bwMode="auto">
          <a:xfrm>
            <a:off x="586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60" name="Rectangle 55"/>
          <p:cNvSpPr>
            <a:spLocks noChangeArrowheads="1"/>
          </p:cNvSpPr>
          <p:nvPr/>
        </p:nvSpPr>
        <p:spPr bwMode="auto">
          <a:xfrm>
            <a:off x="640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61" name="Text Box 56"/>
          <p:cNvSpPr txBox="1">
            <a:spLocks noChangeArrowheads="1"/>
          </p:cNvSpPr>
          <p:nvPr/>
        </p:nvSpPr>
        <p:spPr bwMode="auto">
          <a:xfrm>
            <a:off x="1371600" y="533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62" name="Text Box 57"/>
          <p:cNvSpPr txBox="1">
            <a:spLocks noChangeArrowheads="1"/>
          </p:cNvSpPr>
          <p:nvPr/>
        </p:nvSpPr>
        <p:spPr bwMode="auto">
          <a:xfrm>
            <a:off x="4419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63" name="Text Box 58"/>
          <p:cNvSpPr txBox="1">
            <a:spLocks noChangeArrowheads="1"/>
          </p:cNvSpPr>
          <p:nvPr/>
        </p:nvSpPr>
        <p:spPr bwMode="auto">
          <a:xfrm>
            <a:off x="5943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64" name="Text Box 59"/>
          <p:cNvSpPr txBox="1">
            <a:spLocks noChangeArrowheads="1"/>
          </p:cNvSpPr>
          <p:nvPr/>
        </p:nvSpPr>
        <p:spPr bwMode="auto">
          <a:xfrm>
            <a:off x="3810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65" name="Text Box 60"/>
          <p:cNvSpPr txBox="1">
            <a:spLocks noChangeArrowheads="1"/>
          </p:cNvSpPr>
          <p:nvPr/>
        </p:nvSpPr>
        <p:spPr bwMode="auto">
          <a:xfrm>
            <a:off x="1828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66" name="Text Box 61"/>
          <p:cNvSpPr txBox="1">
            <a:spLocks noChangeArrowheads="1"/>
          </p:cNvSpPr>
          <p:nvPr/>
        </p:nvSpPr>
        <p:spPr bwMode="auto">
          <a:xfrm>
            <a:off x="487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67" name="Text Box 62"/>
          <p:cNvSpPr txBox="1">
            <a:spLocks noChangeArrowheads="1"/>
          </p:cNvSpPr>
          <p:nvPr/>
        </p:nvSpPr>
        <p:spPr bwMode="auto">
          <a:xfrm>
            <a:off x="54102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68" name="Text Box 63"/>
          <p:cNvSpPr txBox="1">
            <a:spLocks noChangeArrowheads="1"/>
          </p:cNvSpPr>
          <p:nvPr/>
        </p:nvSpPr>
        <p:spPr bwMode="auto">
          <a:xfrm>
            <a:off x="64770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69" name="Text Box 64"/>
          <p:cNvSpPr txBox="1">
            <a:spLocks noChangeArrowheads="1"/>
          </p:cNvSpPr>
          <p:nvPr/>
        </p:nvSpPr>
        <p:spPr bwMode="auto">
          <a:xfrm>
            <a:off x="2895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70" name="Line 65"/>
          <p:cNvSpPr>
            <a:spLocks noChangeShapeType="1"/>
          </p:cNvSpPr>
          <p:nvPr/>
        </p:nvSpPr>
        <p:spPr bwMode="auto">
          <a:xfrm>
            <a:off x="1752600" y="525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71" name="Text Box 66"/>
          <p:cNvSpPr txBox="1">
            <a:spLocks noChangeArrowheads="1"/>
          </p:cNvSpPr>
          <p:nvPr/>
        </p:nvSpPr>
        <p:spPr bwMode="auto">
          <a:xfrm>
            <a:off x="2057400" y="60198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ピボットは位置確定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A65E6-E936-410C-AEF6-BC468BD55B16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クイックソートの動き後半（再帰）</a:t>
            </a:r>
          </a:p>
        </p:txBody>
      </p:sp>
      <p:sp>
        <p:nvSpPr>
          <p:cNvPr id="124932" name="Line 3"/>
          <p:cNvSpPr>
            <a:spLocks noChangeShapeType="1"/>
          </p:cNvSpPr>
          <p:nvPr/>
        </p:nvSpPr>
        <p:spPr bwMode="auto">
          <a:xfrm>
            <a:off x="3352800" y="106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33" name="Line 4"/>
          <p:cNvSpPr>
            <a:spLocks noChangeShapeType="1"/>
          </p:cNvSpPr>
          <p:nvPr/>
        </p:nvSpPr>
        <p:spPr bwMode="auto">
          <a:xfrm>
            <a:off x="2819400" y="106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34" name="Text Box 5"/>
          <p:cNvSpPr txBox="1">
            <a:spLocks noChangeArrowheads="1"/>
          </p:cNvSpPr>
          <p:nvPr/>
        </p:nvSpPr>
        <p:spPr bwMode="auto">
          <a:xfrm>
            <a:off x="2438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4935" name="Text Box 6"/>
          <p:cNvSpPr txBox="1">
            <a:spLocks noChangeArrowheads="1"/>
          </p:cNvSpPr>
          <p:nvPr/>
        </p:nvSpPr>
        <p:spPr bwMode="auto">
          <a:xfrm>
            <a:off x="29718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4936" name="Text Box 7"/>
          <p:cNvSpPr txBox="1">
            <a:spLocks noChangeArrowheads="1"/>
          </p:cNvSpPr>
          <p:nvPr/>
        </p:nvSpPr>
        <p:spPr bwMode="auto">
          <a:xfrm>
            <a:off x="34290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4937" name="Text Box 8"/>
          <p:cNvSpPr txBox="1">
            <a:spLocks noChangeArrowheads="1"/>
          </p:cNvSpPr>
          <p:nvPr/>
        </p:nvSpPr>
        <p:spPr bwMode="auto">
          <a:xfrm>
            <a:off x="39624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4938" name="Text Box 9"/>
          <p:cNvSpPr txBox="1">
            <a:spLocks noChangeArrowheads="1"/>
          </p:cNvSpPr>
          <p:nvPr/>
        </p:nvSpPr>
        <p:spPr bwMode="auto">
          <a:xfrm>
            <a:off x="44958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4939" name="Text Box 10"/>
          <p:cNvSpPr txBox="1">
            <a:spLocks noChangeArrowheads="1"/>
          </p:cNvSpPr>
          <p:nvPr/>
        </p:nvSpPr>
        <p:spPr bwMode="auto">
          <a:xfrm>
            <a:off x="51054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4940" name="Text Box 11"/>
          <p:cNvSpPr txBox="1">
            <a:spLocks noChangeArrowheads="1"/>
          </p:cNvSpPr>
          <p:nvPr/>
        </p:nvSpPr>
        <p:spPr bwMode="auto">
          <a:xfrm>
            <a:off x="60960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4941" name="Text Box 12"/>
          <p:cNvSpPr txBox="1">
            <a:spLocks noChangeArrowheads="1"/>
          </p:cNvSpPr>
          <p:nvPr/>
        </p:nvSpPr>
        <p:spPr bwMode="auto">
          <a:xfrm>
            <a:off x="55626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4942" name="Line 13"/>
          <p:cNvSpPr>
            <a:spLocks noChangeShapeType="1"/>
          </p:cNvSpPr>
          <p:nvPr/>
        </p:nvSpPr>
        <p:spPr bwMode="auto">
          <a:xfrm>
            <a:off x="4038600" y="1905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43" name="Text Box 14"/>
          <p:cNvSpPr txBox="1">
            <a:spLocks noChangeArrowheads="1"/>
          </p:cNvSpPr>
          <p:nvPr/>
        </p:nvSpPr>
        <p:spPr bwMode="auto">
          <a:xfrm>
            <a:off x="0" y="38862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A[0]</a:t>
            </a:r>
            <a:r>
              <a:rPr lang="ja-JP" altLang="en-US" b="0"/>
              <a:t>から</a:t>
            </a:r>
            <a:r>
              <a:rPr lang="en-US" altLang="ja-JP" b="0"/>
              <a:t>A[0]</a:t>
            </a:r>
            <a:r>
              <a:rPr lang="ja-JP" altLang="en-US" b="0"/>
              <a:t>までをソートして</a:t>
            </a:r>
          </a:p>
        </p:txBody>
      </p:sp>
      <p:sp>
        <p:nvSpPr>
          <p:cNvPr id="124944" name="Text Box 15"/>
          <p:cNvSpPr txBox="1">
            <a:spLocks noChangeArrowheads="1"/>
          </p:cNvSpPr>
          <p:nvPr/>
        </p:nvSpPr>
        <p:spPr bwMode="auto">
          <a:xfrm>
            <a:off x="6450013" y="3505200"/>
            <a:ext cx="2693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A[2]</a:t>
            </a:r>
            <a:r>
              <a:rPr lang="ja-JP" altLang="en-US" b="0"/>
              <a:t>から</a:t>
            </a:r>
            <a:r>
              <a:rPr lang="en-US" altLang="ja-JP" b="0"/>
              <a:t>A[7]</a:t>
            </a:r>
            <a:r>
              <a:rPr lang="ja-JP" altLang="en-US" b="0"/>
              <a:t>までを</a:t>
            </a:r>
          </a:p>
          <a:p>
            <a:pPr algn="l"/>
            <a:r>
              <a:rPr lang="ja-JP" altLang="en-US" b="0"/>
              <a:t>ソートして</a:t>
            </a:r>
          </a:p>
        </p:txBody>
      </p:sp>
      <p:sp>
        <p:nvSpPr>
          <p:cNvPr id="124945" name="Text Box 16"/>
          <p:cNvSpPr txBox="1">
            <a:spLocks noChangeArrowheads="1"/>
          </p:cNvSpPr>
          <p:nvPr/>
        </p:nvSpPr>
        <p:spPr bwMode="auto">
          <a:xfrm>
            <a:off x="228600" y="35052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q_sort(0,0)</a:t>
            </a:r>
          </a:p>
        </p:txBody>
      </p:sp>
      <p:sp>
        <p:nvSpPr>
          <p:cNvPr id="124946" name="Text Box 17"/>
          <p:cNvSpPr txBox="1">
            <a:spLocks noChangeArrowheads="1"/>
          </p:cNvSpPr>
          <p:nvPr/>
        </p:nvSpPr>
        <p:spPr bwMode="auto">
          <a:xfrm>
            <a:off x="2590800" y="3581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  <p:sp>
        <p:nvSpPr>
          <p:cNvPr id="124947" name="Line 18"/>
          <p:cNvSpPr>
            <a:spLocks noChangeShapeType="1"/>
          </p:cNvSpPr>
          <p:nvPr/>
        </p:nvSpPr>
        <p:spPr bwMode="auto">
          <a:xfrm>
            <a:off x="5867400" y="3505200"/>
            <a:ext cx="304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48" name="Text Box 19"/>
          <p:cNvSpPr txBox="1">
            <a:spLocks noChangeArrowheads="1"/>
          </p:cNvSpPr>
          <p:nvPr/>
        </p:nvSpPr>
        <p:spPr bwMode="auto">
          <a:xfrm>
            <a:off x="4724400" y="6400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以下省略</a:t>
            </a:r>
          </a:p>
        </p:txBody>
      </p:sp>
      <p:sp>
        <p:nvSpPr>
          <p:cNvPr id="124949" name="Rectangle 20"/>
          <p:cNvSpPr>
            <a:spLocks noChangeArrowheads="1"/>
          </p:cNvSpPr>
          <p:nvPr/>
        </p:nvSpPr>
        <p:spPr bwMode="auto">
          <a:xfrm>
            <a:off x="2286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0" name="Rectangle 21"/>
          <p:cNvSpPr>
            <a:spLocks noChangeArrowheads="1"/>
          </p:cNvSpPr>
          <p:nvPr/>
        </p:nvSpPr>
        <p:spPr bwMode="auto">
          <a:xfrm>
            <a:off x="2819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1" name="Rectangle 22"/>
          <p:cNvSpPr>
            <a:spLocks noChangeArrowheads="1"/>
          </p:cNvSpPr>
          <p:nvPr/>
        </p:nvSpPr>
        <p:spPr bwMode="auto">
          <a:xfrm>
            <a:off x="3352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2" name="Rectangle 23"/>
          <p:cNvSpPr>
            <a:spLocks noChangeArrowheads="1"/>
          </p:cNvSpPr>
          <p:nvPr/>
        </p:nvSpPr>
        <p:spPr bwMode="auto">
          <a:xfrm>
            <a:off x="3886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3" name="Rectangle 24"/>
          <p:cNvSpPr>
            <a:spLocks noChangeArrowheads="1"/>
          </p:cNvSpPr>
          <p:nvPr/>
        </p:nvSpPr>
        <p:spPr bwMode="auto">
          <a:xfrm>
            <a:off x="4419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4" name="Rectangle 25"/>
          <p:cNvSpPr>
            <a:spLocks noChangeArrowheads="1"/>
          </p:cNvSpPr>
          <p:nvPr/>
        </p:nvSpPr>
        <p:spPr bwMode="auto">
          <a:xfrm>
            <a:off x="4953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5" name="Rectangle 26"/>
          <p:cNvSpPr>
            <a:spLocks noChangeArrowheads="1"/>
          </p:cNvSpPr>
          <p:nvPr/>
        </p:nvSpPr>
        <p:spPr bwMode="auto">
          <a:xfrm>
            <a:off x="5486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6" name="Rectangle 27"/>
          <p:cNvSpPr>
            <a:spLocks noChangeArrowheads="1"/>
          </p:cNvSpPr>
          <p:nvPr/>
        </p:nvSpPr>
        <p:spPr bwMode="auto">
          <a:xfrm>
            <a:off x="6019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7" name="Text Box 28"/>
          <p:cNvSpPr txBox="1">
            <a:spLocks noChangeArrowheads="1"/>
          </p:cNvSpPr>
          <p:nvPr/>
        </p:nvSpPr>
        <p:spPr bwMode="auto">
          <a:xfrm>
            <a:off x="1905000" y="1295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4958" name="Text Box 29"/>
          <p:cNvSpPr txBox="1">
            <a:spLocks noChangeArrowheads="1"/>
          </p:cNvSpPr>
          <p:nvPr/>
        </p:nvSpPr>
        <p:spPr bwMode="auto">
          <a:xfrm>
            <a:off x="40386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59" name="Text Box 30"/>
          <p:cNvSpPr txBox="1">
            <a:spLocks noChangeArrowheads="1"/>
          </p:cNvSpPr>
          <p:nvPr/>
        </p:nvSpPr>
        <p:spPr bwMode="auto">
          <a:xfrm>
            <a:off x="55626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60" name="Text Box 31"/>
          <p:cNvSpPr txBox="1">
            <a:spLocks noChangeArrowheads="1"/>
          </p:cNvSpPr>
          <p:nvPr/>
        </p:nvSpPr>
        <p:spPr bwMode="auto">
          <a:xfrm>
            <a:off x="34290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61" name="Text Box 32"/>
          <p:cNvSpPr txBox="1">
            <a:spLocks noChangeArrowheads="1"/>
          </p:cNvSpPr>
          <p:nvPr/>
        </p:nvSpPr>
        <p:spPr bwMode="auto">
          <a:xfrm>
            <a:off x="2362200" y="121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4962" name="Text Box 33"/>
          <p:cNvSpPr txBox="1">
            <a:spLocks noChangeArrowheads="1"/>
          </p:cNvSpPr>
          <p:nvPr/>
        </p:nvSpPr>
        <p:spPr bwMode="auto">
          <a:xfrm>
            <a:off x="44958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63" name="Text Box 34"/>
          <p:cNvSpPr txBox="1">
            <a:spLocks noChangeArrowheads="1"/>
          </p:cNvSpPr>
          <p:nvPr/>
        </p:nvSpPr>
        <p:spPr bwMode="auto">
          <a:xfrm>
            <a:off x="5029200" y="129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64" name="Text Box 35"/>
          <p:cNvSpPr txBox="1">
            <a:spLocks noChangeArrowheads="1"/>
          </p:cNvSpPr>
          <p:nvPr/>
        </p:nvSpPr>
        <p:spPr bwMode="auto">
          <a:xfrm>
            <a:off x="6096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4965" name="Text Box 36"/>
          <p:cNvSpPr txBox="1">
            <a:spLocks noChangeArrowheads="1"/>
          </p:cNvSpPr>
          <p:nvPr/>
        </p:nvSpPr>
        <p:spPr bwMode="auto">
          <a:xfrm>
            <a:off x="28956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4966" name="Line 37"/>
          <p:cNvSpPr>
            <a:spLocks noChangeShapeType="1"/>
          </p:cNvSpPr>
          <p:nvPr/>
        </p:nvSpPr>
        <p:spPr bwMode="auto">
          <a:xfrm>
            <a:off x="2286000" y="1219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67" name="Text Box 38"/>
          <p:cNvSpPr txBox="1">
            <a:spLocks noChangeArrowheads="1"/>
          </p:cNvSpPr>
          <p:nvPr/>
        </p:nvSpPr>
        <p:spPr bwMode="auto">
          <a:xfrm>
            <a:off x="4343400" y="35814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q_sort(2,7)</a:t>
            </a:r>
          </a:p>
        </p:txBody>
      </p:sp>
      <p:sp>
        <p:nvSpPr>
          <p:cNvPr id="124968" name="Rectangle 39"/>
          <p:cNvSpPr>
            <a:spLocks noChangeArrowheads="1"/>
          </p:cNvSpPr>
          <p:nvPr/>
        </p:nvSpPr>
        <p:spPr bwMode="auto">
          <a:xfrm>
            <a:off x="1905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69" name="Rectangle 40"/>
          <p:cNvSpPr>
            <a:spLocks noChangeArrowheads="1"/>
          </p:cNvSpPr>
          <p:nvPr/>
        </p:nvSpPr>
        <p:spPr bwMode="auto">
          <a:xfrm>
            <a:off x="2971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0" name="Rectangle 41"/>
          <p:cNvSpPr>
            <a:spLocks noChangeArrowheads="1"/>
          </p:cNvSpPr>
          <p:nvPr/>
        </p:nvSpPr>
        <p:spPr bwMode="auto">
          <a:xfrm>
            <a:off x="3886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1" name="Rectangle 42"/>
          <p:cNvSpPr>
            <a:spLocks noChangeArrowheads="1"/>
          </p:cNvSpPr>
          <p:nvPr/>
        </p:nvSpPr>
        <p:spPr bwMode="auto">
          <a:xfrm>
            <a:off x="44196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2" name="Rectangle 43"/>
          <p:cNvSpPr>
            <a:spLocks noChangeArrowheads="1"/>
          </p:cNvSpPr>
          <p:nvPr/>
        </p:nvSpPr>
        <p:spPr bwMode="auto">
          <a:xfrm>
            <a:off x="4953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3" name="Rectangle 44"/>
          <p:cNvSpPr>
            <a:spLocks noChangeArrowheads="1"/>
          </p:cNvSpPr>
          <p:nvPr/>
        </p:nvSpPr>
        <p:spPr bwMode="auto">
          <a:xfrm>
            <a:off x="54864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4" name="Rectangle 45"/>
          <p:cNvSpPr>
            <a:spLocks noChangeArrowheads="1"/>
          </p:cNvSpPr>
          <p:nvPr/>
        </p:nvSpPr>
        <p:spPr bwMode="auto">
          <a:xfrm>
            <a:off x="6019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5" name="Rectangle 46"/>
          <p:cNvSpPr>
            <a:spLocks noChangeArrowheads="1"/>
          </p:cNvSpPr>
          <p:nvPr/>
        </p:nvSpPr>
        <p:spPr bwMode="auto">
          <a:xfrm>
            <a:off x="6553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6" name="Text Box 47"/>
          <p:cNvSpPr txBox="1">
            <a:spLocks noChangeArrowheads="1"/>
          </p:cNvSpPr>
          <p:nvPr/>
        </p:nvSpPr>
        <p:spPr bwMode="auto">
          <a:xfrm>
            <a:off x="15240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4977" name="Text Box 48"/>
          <p:cNvSpPr txBox="1">
            <a:spLocks noChangeArrowheads="1"/>
          </p:cNvSpPr>
          <p:nvPr/>
        </p:nvSpPr>
        <p:spPr bwMode="auto">
          <a:xfrm>
            <a:off x="4572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78" name="Text Box 49"/>
          <p:cNvSpPr txBox="1">
            <a:spLocks noChangeArrowheads="1"/>
          </p:cNvSpPr>
          <p:nvPr/>
        </p:nvSpPr>
        <p:spPr bwMode="auto">
          <a:xfrm>
            <a:off x="6096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79" name="Text Box 50"/>
          <p:cNvSpPr txBox="1">
            <a:spLocks noChangeArrowheads="1"/>
          </p:cNvSpPr>
          <p:nvPr/>
        </p:nvSpPr>
        <p:spPr bwMode="auto">
          <a:xfrm>
            <a:off x="39624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80" name="Text Box 51"/>
          <p:cNvSpPr txBox="1">
            <a:spLocks noChangeArrowheads="1"/>
          </p:cNvSpPr>
          <p:nvPr/>
        </p:nvSpPr>
        <p:spPr bwMode="auto">
          <a:xfrm>
            <a:off x="1981200" y="2895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4981" name="Text Box 52"/>
          <p:cNvSpPr txBox="1">
            <a:spLocks noChangeArrowheads="1"/>
          </p:cNvSpPr>
          <p:nvPr/>
        </p:nvSpPr>
        <p:spPr bwMode="auto">
          <a:xfrm>
            <a:off x="5029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82" name="Text Box 53"/>
          <p:cNvSpPr txBox="1">
            <a:spLocks noChangeArrowheads="1"/>
          </p:cNvSpPr>
          <p:nvPr/>
        </p:nvSpPr>
        <p:spPr bwMode="auto">
          <a:xfrm>
            <a:off x="55626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83" name="Text Box 54"/>
          <p:cNvSpPr txBox="1">
            <a:spLocks noChangeArrowheads="1"/>
          </p:cNvSpPr>
          <p:nvPr/>
        </p:nvSpPr>
        <p:spPr bwMode="auto">
          <a:xfrm>
            <a:off x="6629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4984" name="Text Box 55"/>
          <p:cNvSpPr txBox="1">
            <a:spLocks noChangeArrowheads="1"/>
          </p:cNvSpPr>
          <p:nvPr/>
        </p:nvSpPr>
        <p:spPr bwMode="auto">
          <a:xfrm>
            <a:off x="30480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4985" name="Line 56"/>
          <p:cNvSpPr>
            <a:spLocks noChangeShapeType="1"/>
          </p:cNvSpPr>
          <p:nvPr/>
        </p:nvSpPr>
        <p:spPr bwMode="auto">
          <a:xfrm flipH="1">
            <a:off x="1828800" y="38100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6" name="Rectangle 57"/>
          <p:cNvSpPr>
            <a:spLocks noChangeArrowheads="1"/>
          </p:cNvSpPr>
          <p:nvPr/>
        </p:nvSpPr>
        <p:spPr bwMode="auto">
          <a:xfrm>
            <a:off x="44196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7" name="Rectangle 58"/>
          <p:cNvSpPr>
            <a:spLocks noChangeArrowheads="1"/>
          </p:cNvSpPr>
          <p:nvPr/>
        </p:nvSpPr>
        <p:spPr bwMode="auto">
          <a:xfrm>
            <a:off x="49530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8" name="Rectangle 59"/>
          <p:cNvSpPr>
            <a:spLocks noChangeArrowheads="1"/>
          </p:cNvSpPr>
          <p:nvPr/>
        </p:nvSpPr>
        <p:spPr bwMode="auto">
          <a:xfrm>
            <a:off x="54864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9" name="Rectangle 60"/>
          <p:cNvSpPr>
            <a:spLocks noChangeArrowheads="1"/>
          </p:cNvSpPr>
          <p:nvPr/>
        </p:nvSpPr>
        <p:spPr bwMode="auto">
          <a:xfrm>
            <a:off x="60198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0" name="Rectangle 61"/>
          <p:cNvSpPr>
            <a:spLocks noChangeArrowheads="1"/>
          </p:cNvSpPr>
          <p:nvPr/>
        </p:nvSpPr>
        <p:spPr bwMode="auto">
          <a:xfrm>
            <a:off x="65532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1" name="Rectangle 62"/>
          <p:cNvSpPr>
            <a:spLocks noChangeArrowheads="1"/>
          </p:cNvSpPr>
          <p:nvPr/>
        </p:nvSpPr>
        <p:spPr bwMode="auto">
          <a:xfrm>
            <a:off x="70866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2" name="Text Box 63"/>
          <p:cNvSpPr txBox="1">
            <a:spLocks noChangeArrowheads="1"/>
          </p:cNvSpPr>
          <p:nvPr/>
        </p:nvSpPr>
        <p:spPr bwMode="auto">
          <a:xfrm>
            <a:off x="5105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93" name="Text Box 64"/>
          <p:cNvSpPr txBox="1">
            <a:spLocks noChangeArrowheads="1"/>
          </p:cNvSpPr>
          <p:nvPr/>
        </p:nvSpPr>
        <p:spPr bwMode="auto">
          <a:xfrm>
            <a:off x="6629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94" name="Text Box 65"/>
          <p:cNvSpPr txBox="1">
            <a:spLocks noChangeArrowheads="1"/>
          </p:cNvSpPr>
          <p:nvPr/>
        </p:nvSpPr>
        <p:spPr bwMode="auto">
          <a:xfrm>
            <a:off x="4495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95" name="Text Box 66"/>
          <p:cNvSpPr txBox="1">
            <a:spLocks noChangeArrowheads="1"/>
          </p:cNvSpPr>
          <p:nvPr/>
        </p:nvSpPr>
        <p:spPr bwMode="auto">
          <a:xfrm>
            <a:off x="55626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96" name="Text Box 67"/>
          <p:cNvSpPr txBox="1">
            <a:spLocks noChangeArrowheads="1"/>
          </p:cNvSpPr>
          <p:nvPr/>
        </p:nvSpPr>
        <p:spPr bwMode="auto">
          <a:xfrm>
            <a:off x="60960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97" name="Text Box 68"/>
          <p:cNvSpPr txBox="1">
            <a:spLocks noChangeArrowheads="1"/>
          </p:cNvSpPr>
          <p:nvPr/>
        </p:nvSpPr>
        <p:spPr bwMode="auto">
          <a:xfrm>
            <a:off x="71628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24998" name="Line 69"/>
          <p:cNvSpPr>
            <a:spLocks noChangeShapeType="1"/>
          </p:cNvSpPr>
          <p:nvPr/>
        </p:nvSpPr>
        <p:spPr bwMode="auto">
          <a:xfrm>
            <a:off x="5943600" y="5029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9" name="Rectangle 70"/>
          <p:cNvSpPr>
            <a:spLocks noChangeArrowheads="1"/>
          </p:cNvSpPr>
          <p:nvPr/>
        </p:nvSpPr>
        <p:spPr bwMode="auto">
          <a:xfrm>
            <a:off x="3429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0" name="Rectangle 71"/>
          <p:cNvSpPr>
            <a:spLocks noChangeArrowheads="1"/>
          </p:cNvSpPr>
          <p:nvPr/>
        </p:nvSpPr>
        <p:spPr bwMode="auto">
          <a:xfrm>
            <a:off x="3962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1" name="Rectangle 72"/>
          <p:cNvSpPr>
            <a:spLocks noChangeArrowheads="1"/>
          </p:cNvSpPr>
          <p:nvPr/>
        </p:nvSpPr>
        <p:spPr bwMode="auto">
          <a:xfrm>
            <a:off x="44958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2" name="Rectangle 73"/>
          <p:cNvSpPr>
            <a:spLocks noChangeArrowheads="1"/>
          </p:cNvSpPr>
          <p:nvPr/>
        </p:nvSpPr>
        <p:spPr bwMode="auto">
          <a:xfrm>
            <a:off x="5029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3" name="Rectangle 74"/>
          <p:cNvSpPr>
            <a:spLocks noChangeArrowheads="1"/>
          </p:cNvSpPr>
          <p:nvPr/>
        </p:nvSpPr>
        <p:spPr bwMode="auto">
          <a:xfrm>
            <a:off x="7010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4" name="Rectangle 75"/>
          <p:cNvSpPr>
            <a:spLocks noChangeArrowheads="1"/>
          </p:cNvSpPr>
          <p:nvPr/>
        </p:nvSpPr>
        <p:spPr bwMode="auto">
          <a:xfrm>
            <a:off x="1524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5" name="Text Box 76"/>
          <p:cNvSpPr txBox="1">
            <a:spLocks noChangeArrowheads="1"/>
          </p:cNvSpPr>
          <p:nvPr/>
        </p:nvSpPr>
        <p:spPr bwMode="auto">
          <a:xfrm>
            <a:off x="41148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5006" name="Text Box 77"/>
          <p:cNvSpPr txBox="1">
            <a:spLocks noChangeArrowheads="1"/>
          </p:cNvSpPr>
          <p:nvPr/>
        </p:nvSpPr>
        <p:spPr bwMode="auto">
          <a:xfrm>
            <a:off x="5029200" y="556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5007" name="Text Box 78"/>
          <p:cNvSpPr txBox="1">
            <a:spLocks noChangeArrowheads="1"/>
          </p:cNvSpPr>
          <p:nvPr/>
        </p:nvSpPr>
        <p:spPr bwMode="auto">
          <a:xfrm>
            <a:off x="35052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5008" name="Text Box 79"/>
          <p:cNvSpPr txBox="1">
            <a:spLocks noChangeArrowheads="1"/>
          </p:cNvSpPr>
          <p:nvPr/>
        </p:nvSpPr>
        <p:spPr bwMode="auto">
          <a:xfrm>
            <a:off x="4572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5009" name="Text Box 80"/>
          <p:cNvSpPr txBox="1">
            <a:spLocks noChangeArrowheads="1"/>
          </p:cNvSpPr>
          <p:nvPr/>
        </p:nvSpPr>
        <p:spPr bwMode="auto">
          <a:xfrm>
            <a:off x="7010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5010" name="Text Box 81"/>
          <p:cNvSpPr txBox="1">
            <a:spLocks noChangeArrowheads="1"/>
          </p:cNvSpPr>
          <p:nvPr/>
        </p:nvSpPr>
        <p:spPr bwMode="auto">
          <a:xfrm>
            <a:off x="1600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</a:t>
            </a:r>
          </a:p>
        </p:txBody>
      </p:sp>
      <p:sp>
        <p:nvSpPr>
          <p:cNvPr id="125011" name="Text Box 82"/>
          <p:cNvSpPr txBox="1">
            <a:spLocks noChangeArrowheads="1"/>
          </p:cNvSpPr>
          <p:nvPr/>
        </p:nvSpPr>
        <p:spPr bwMode="auto">
          <a:xfrm>
            <a:off x="4038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5012" name="Text Box 83"/>
          <p:cNvSpPr txBox="1">
            <a:spLocks noChangeArrowheads="1"/>
          </p:cNvSpPr>
          <p:nvPr/>
        </p:nvSpPr>
        <p:spPr bwMode="auto">
          <a:xfrm>
            <a:off x="6705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5013" name="Text Box 84"/>
          <p:cNvSpPr txBox="1">
            <a:spLocks noChangeArrowheads="1"/>
          </p:cNvSpPr>
          <p:nvPr/>
        </p:nvSpPr>
        <p:spPr bwMode="auto">
          <a:xfrm>
            <a:off x="3048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5014" name="Text Box 85"/>
          <p:cNvSpPr txBox="1">
            <a:spLocks noChangeArrowheads="1"/>
          </p:cNvSpPr>
          <p:nvPr/>
        </p:nvSpPr>
        <p:spPr bwMode="auto">
          <a:xfrm>
            <a:off x="19812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5015" name="Text Box 86"/>
          <p:cNvSpPr txBox="1">
            <a:spLocks noChangeArrowheads="1"/>
          </p:cNvSpPr>
          <p:nvPr/>
        </p:nvSpPr>
        <p:spPr bwMode="auto">
          <a:xfrm>
            <a:off x="1600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5016" name="Text Box 87"/>
          <p:cNvSpPr txBox="1">
            <a:spLocks noChangeArrowheads="1"/>
          </p:cNvSpPr>
          <p:nvPr/>
        </p:nvSpPr>
        <p:spPr bwMode="auto">
          <a:xfrm>
            <a:off x="685800" y="5486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  <p:sp>
        <p:nvSpPr>
          <p:cNvPr id="125017" name="Rectangle 88"/>
          <p:cNvSpPr>
            <a:spLocks noChangeArrowheads="1"/>
          </p:cNvSpPr>
          <p:nvPr/>
        </p:nvSpPr>
        <p:spPr bwMode="auto">
          <a:xfrm>
            <a:off x="5715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18" name="Text Box 89"/>
          <p:cNvSpPr txBox="1">
            <a:spLocks noChangeArrowheads="1"/>
          </p:cNvSpPr>
          <p:nvPr/>
        </p:nvSpPr>
        <p:spPr bwMode="auto">
          <a:xfrm>
            <a:off x="57912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25019" name="Text Box 90"/>
          <p:cNvSpPr txBox="1">
            <a:spLocks noChangeArrowheads="1"/>
          </p:cNvSpPr>
          <p:nvPr/>
        </p:nvSpPr>
        <p:spPr bwMode="auto">
          <a:xfrm>
            <a:off x="4191000" y="1905000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partition(0,7)</a:t>
            </a:r>
          </a:p>
        </p:txBody>
      </p:sp>
      <p:sp>
        <p:nvSpPr>
          <p:cNvPr id="125020" name="Text Box 91"/>
          <p:cNvSpPr txBox="1">
            <a:spLocks noChangeArrowheads="1"/>
          </p:cNvSpPr>
          <p:nvPr/>
        </p:nvSpPr>
        <p:spPr bwMode="auto">
          <a:xfrm>
            <a:off x="6553200" y="5029200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partition(2,7)</a:t>
            </a:r>
          </a:p>
        </p:txBody>
      </p:sp>
      <p:sp>
        <p:nvSpPr>
          <p:cNvPr id="125021" name="Line 92"/>
          <p:cNvSpPr>
            <a:spLocks noChangeShapeType="1"/>
          </p:cNvSpPr>
          <p:nvPr/>
        </p:nvSpPr>
        <p:spPr bwMode="auto">
          <a:xfrm flipH="1">
            <a:off x="3810000" y="61722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22" name="Text Box 93"/>
          <p:cNvSpPr txBox="1">
            <a:spLocks noChangeArrowheads="1"/>
          </p:cNvSpPr>
          <p:nvPr/>
        </p:nvSpPr>
        <p:spPr bwMode="auto">
          <a:xfrm>
            <a:off x="2209800" y="61722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q_sort(2,</a:t>
            </a:r>
            <a:r>
              <a:rPr lang="ja-JP" altLang="en-US" b="0"/>
              <a:t>５</a:t>
            </a:r>
            <a:r>
              <a:rPr lang="en-US" altLang="ja-JP" b="0"/>
              <a:t>)</a:t>
            </a:r>
          </a:p>
        </p:txBody>
      </p:sp>
      <p:sp>
        <p:nvSpPr>
          <p:cNvPr id="125023" name="Text Box 94"/>
          <p:cNvSpPr txBox="1">
            <a:spLocks noChangeArrowheads="1"/>
          </p:cNvSpPr>
          <p:nvPr/>
        </p:nvSpPr>
        <p:spPr bwMode="auto">
          <a:xfrm>
            <a:off x="6629400" y="61722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</a:t>
            </a:r>
            <a:r>
              <a:rPr lang="ja-JP" altLang="en-US" b="0"/>
              <a:t>７</a:t>
            </a:r>
            <a:r>
              <a:rPr lang="en-US" altLang="ja-JP" b="0"/>
              <a:t>,7)</a:t>
            </a:r>
          </a:p>
        </p:txBody>
      </p:sp>
      <p:sp>
        <p:nvSpPr>
          <p:cNvPr id="125024" name="Text Box 95"/>
          <p:cNvSpPr txBox="1">
            <a:spLocks noChangeArrowheads="1"/>
          </p:cNvSpPr>
          <p:nvPr/>
        </p:nvSpPr>
        <p:spPr bwMode="auto">
          <a:xfrm>
            <a:off x="4876800" y="60960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2BEE3-1BFB-44D1-9DCD-2B57AFD9998C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93187" name="Oval 1026"/>
          <p:cNvSpPr>
            <a:spLocks noChangeArrowheads="1"/>
          </p:cNvSpPr>
          <p:nvPr/>
        </p:nvSpPr>
        <p:spPr bwMode="auto">
          <a:xfrm>
            <a:off x="914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88" name="Text Box 1027"/>
          <p:cNvSpPr txBox="1">
            <a:spLocks noChangeArrowheads="1"/>
          </p:cNvSpPr>
          <p:nvPr/>
        </p:nvSpPr>
        <p:spPr bwMode="auto">
          <a:xfrm>
            <a:off x="1524000" y="2057400"/>
            <a:ext cx="5954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どのデータにも均等な時間でアクセスできる。</a:t>
            </a:r>
          </a:p>
          <a:p>
            <a:pPr algn="l"/>
            <a:r>
              <a:rPr lang="ja-JP" altLang="en-US" b="0"/>
              <a:t>できるだけ高速に整列したい。</a:t>
            </a:r>
          </a:p>
        </p:txBody>
      </p:sp>
      <p:sp>
        <p:nvSpPr>
          <p:cNvPr id="93189" name="Text Box 1028"/>
          <p:cNvSpPr txBox="1">
            <a:spLocks noChangeArrowheads="1"/>
          </p:cNvSpPr>
          <p:nvPr/>
        </p:nvSpPr>
        <p:spPr bwMode="auto">
          <a:xfrm>
            <a:off x="593725" y="13160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内部整列</a:t>
            </a:r>
          </a:p>
        </p:txBody>
      </p:sp>
      <p:sp>
        <p:nvSpPr>
          <p:cNvPr id="93190" name="Text Box 1029"/>
          <p:cNvSpPr txBox="1">
            <a:spLocks noChangeArrowheads="1"/>
          </p:cNvSpPr>
          <p:nvPr/>
        </p:nvSpPr>
        <p:spPr bwMode="auto">
          <a:xfrm>
            <a:off x="685800" y="3733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外部整列</a:t>
            </a:r>
          </a:p>
        </p:txBody>
      </p:sp>
      <p:sp>
        <p:nvSpPr>
          <p:cNvPr id="93191" name="Oval 1030"/>
          <p:cNvSpPr>
            <a:spLocks noChangeArrowheads="1"/>
          </p:cNvSpPr>
          <p:nvPr/>
        </p:nvSpPr>
        <p:spPr bwMode="auto">
          <a:xfrm>
            <a:off x="777875" y="42259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2" name="Text Box 1031"/>
          <p:cNvSpPr txBox="1">
            <a:spLocks noChangeArrowheads="1"/>
          </p:cNvSpPr>
          <p:nvPr/>
        </p:nvSpPr>
        <p:spPr bwMode="auto">
          <a:xfrm>
            <a:off x="1143000" y="4191000"/>
            <a:ext cx="7391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CPU</a:t>
            </a:r>
            <a:r>
              <a:rPr lang="ja-JP" altLang="en-US" b="0"/>
              <a:t>－メモリ間のデータ転送速度より、</a:t>
            </a:r>
          </a:p>
          <a:p>
            <a:pPr algn="l"/>
            <a:r>
              <a:rPr lang="ja-JP" altLang="en-US" b="0"/>
              <a:t>ディスク－メモリ間のデータ転送速度が極端に遅い。</a:t>
            </a:r>
          </a:p>
          <a:p>
            <a:pPr algn="l"/>
            <a:r>
              <a:rPr lang="ja-JP" altLang="en-US" b="0"/>
              <a:t>全体の整列をできるだけ高速にしたい。</a:t>
            </a:r>
          </a:p>
          <a:p>
            <a:pPr algn="l"/>
            <a:r>
              <a:rPr lang="ja-JP" altLang="en-US" b="0"/>
              <a:t>（ディスクーメモリ間のデータ転送をあまり行わないように</a:t>
            </a:r>
          </a:p>
          <a:p>
            <a:pPr algn="l"/>
            <a:r>
              <a:rPr lang="ja-JP" altLang="en-US" b="0"/>
              <a:t>する。現実的な問題だが、より複雑な解析が必要である。）</a:t>
            </a:r>
          </a:p>
        </p:txBody>
      </p:sp>
      <p:sp>
        <p:nvSpPr>
          <p:cNvPr id="93193" name="Text Box 1032"/>
          <p:cNvSpPr txBox="1">
            <a:spLocks noChangeArrowheads="1"/>
          </p:cNvSpPr>
          <p:nvPr/>
        </p:nvSpPr>
        <p:spPr bwMode="auto">
          <a:xfrm>
            <a:off x="441325" y="630238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仮定と要求</a:t>
            </a:r>
          </a:p>
        </p:txBody>
      </p:sp>
      <p:sp>
        <p:nvSpPr>
          <p:cNvPr id="128009" name="AutoShape 1033"/>
          <p:cNvSpPr>
            <a:spLocks noChangeArrowheads="1"/>
          </p:cNvSpPr>
          <p:nvPr/>
        </p:nvSpPr>
        <p:spPr bwMode="auto">
          <a:xfrm>
            <a:off x="304800" y="1219200"/>
            <a:ext cx="79248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5" name="Text Box 1034"/>
          <p:cNvSpPr txBox="1">
            <a:spLocks noChangeArrowheads="1"/>
          </p:cNvSpPr>
          <p:nvPr/>
        </p:nvSpPr>
        <p:spPr bwMode="auto">
          <a:xfrm>
            <a:off x="838200" y="295116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（理想的な計算機上のアルゴリズムではこっち）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2F9239-73B0-4CB3-83D3-673C7622DD55}" type="slidenum">
              <a:rPr lang="en-US" altLang="ja-JP" smtClean="0"/>
              <a:pPr/>
              <a:t>50</a:t>
            </a:fld>
            <a:endParaRPr lang="en-US" altLang="ja-JP" smtClean="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25956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25966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7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8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0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1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2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3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25958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25959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25960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25961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25962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25963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25964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25965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835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次の配列を、クイックソートでソートするとき、</a:t>
            </a:r>
          </a:p>
          <a:p>
            <a:pPr algn="l"/>
            <a:r>
              <a:rPr lang="ja-JP" altLang="en-US" b="0"/>
              <a:t>前のスライドに対応する図を作成せよ。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3C7A9-06EB-4BF2-96B3-51EA5CBDE925}" type="slidenum">
              <a:rPr lang="en-US" altLang="ja-JP" smtClean="0"/>
              <a:pPr/>
              <a:t>51</a:t>
            </a:fld>
            <a:endParaRPr lang="en-US" altLang="ja-JP" smtClean="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クイックソートの実現１（分割）</a:t>
            </a:r>
          </a:p>
        </p:txBody>
      </p:sp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685800" y="981075"/>
            <a:ext cx="6019800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 dirty="0">
                <a:latin typeface="Verdana" pitchFamily="34" charset="0"/>
              </a:rPr>
              <a:t>/*</a:t>
            </a:r>
            <a:r>
              <a:rPr lang="ja-JP" altLang="en-US" b="0" dirty="0">
                <a:latin typeface="Verdana" pitchFamily="34" charset="0"/>
              </a:rPr>
              <a:t>概略です。細かい部分は省略*</a:t>
            </a:r>
            <a:r>
              <a:rPr lang="en-US" altLang="ja-JP" b="0" dirty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 err="1">
                <a:latin typeface="Verdana" pitchFamily="34" charset="0"/>
              </a:rPr>
              <a:t>int</a:t>
            </a:r>
            <a:r>
              <a:rPr lang="en-US" altLang="ja-JP" b="0" dirty="0">
                <a:latin typeface="Verdana" pitchFamily="34" charset="0"/>
              </a:rPr>
              <a:t> partition(</a:t>
            </a:r>
            <a:r>
              <a:rPr lang="en-US" altLang="ja-JP" b="0" dirty="0" err="1">
                <a:latin typeface="Verdana" pitchFamily="34" charset="0"/>
              </a:rPr>
              <a:t>int</a:t>
            </a:r>
            <a:r>
              <a:rPr lang="en-US" altLang="ja-JP" b="0" dirty="0">
                <a:latin typeface="Verdana" pitchFamily="34" charset="0"/>
              </a:rPr>
              <a:t> </a:t>
            </a:r>
            <a:r>
              <a:rPr lang="en-US" altLang="ja-JP" b="0" dirty="0" err="1">
                <a:latin typeface="Verdana" pitchFamily="34" charset="0"/>
              </a:rPr>
              <a:t>left,int</a:t>
            </a:r>
            <a:r>
              <a:rPr lang="en-US" altLang="ja-JP" b="0" dirty="0">
                <a:latin typeface="Verdana" pitchFamily="34" charset="0"/>
              </a:rPr>
              <a:t>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{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</a:t>
            </a:r>
            <a:r>
              <a:rPr lang="en-US" altLang="ja-JP" b="0" dirty="0" err="1">
                <a:latin typeface="Verdana" pitchFamily="34" charset="0"/>
              </a:rPr>
              <a:t>int</a:t>
            </a:r>
            <a:r>
              <a:rPr lang="en-US" altLang="ja-JP" b="0" dirty="0">
                <a:latin typeface="Verdana" pitchFamily="34" charset="0"/>
              </a:rPr>
              <a:t>   </a:t>
            </a:r>
            <a:r>
              <a:rPr lang="en-US" altLang="ja-JP" b="0" dirty="0" err="1">
                <a:latin typeface="Verdana" pitchFamily="34" charset="0"/>
              </a:rPr>
              <a:t>i,j</a:t>
            </a:r>
            <a:r>
              <a:rPr lang="en-US" altLang="ja-JP" b="0" dirty="0">
                <a:latin typeface="Verdana" pitchFamily="34" charset="0"/>
              </a:rPr>
              <a:t>;          /*</a:t>
            </a:r>
            <a:r>
              <a:rPr lang="ja-JP" altLang="en-US" b="0" dirty="0">
                <a:latin typeface="Verdana" pitchFamily="34" charset="0"/>
              </a:rPr>
              <a:t>カウンタ*</a:t>
            </a:r>
            <a:r>
              <a:rPr lang="en-US" altLang="ja-JP" b="0" dirty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</a:t>
            </a:r>
            <a:r>
              <a:rPr lang="en-US" altLang="ja-JP" b="0" dirty="0" err="1">
                <a:latin typeface="Verdana" pitchFamily="34" charset="0"/>
              </a:rPr>
              <a:t>i</a:t>
            </a:r>
            <a:r>
              <a:rPr lang="en-US" altLang="ja-JP" b="0" dirty="0">
                <a:latin typeface="Verdana" pitchFamily="34" charset="0"/>
              </a:rPr>
              <a:t>=left;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j=right-1;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while(TRUE){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       while(A[</a:t>
            </a:r>
            <a:r>
              <a:rPr lang="en-US" altLang="ja-JP" b="0" dirty="0" err="1">
                <a:latin typeface="Verdana" pitchFamily="34" charset="0"/>
              </a:rPr>
              <a:t>i</a:t>
            </a:r>
            <a:r>
              <a:rPr lang="en-US" altLang="ja-JP" b="0" dirty="0">
                <a:latin typeface="Verdana" pitchFamily="34" charset="0"/>
              </a:rPr>
              <a:t>]&lt;pivot){</a:t>
            </a:r>
            <a:r>
              <a:rPr lang="en-US" altLang="ja-JP" b="0" dirty="0" err="1">
                <a:latin typeface="Verdana" pitchFamily="34" charset="0"/>
              </a:rPr>
              <a:t>i</a:t>
            </a:r>
            <a:r>
              <a:rPr lang="en-US" altLang="ja-JP" b="0" dirty="0">
                <a:latin typeface="Verdana" pitchFamily="34" charset="0"/>
              </a:rPr>
              <a:t>++;}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       while(A[j]&gt;pivot){j--;}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       if(</a:t>
            </a:r>
            <a:r>
              <a:rPr lang="en-US" altLang="ja-JP" b="0" dirty="0" err="1">
                <a:latin typeface="Verdana" pitchFamily="34" charset="0"/>
              </a:rPr>
              <a:t>i</a:t>
            </a:r>
            <a:r>
              <a:rPr lang="en-US" altLang="ja-JP" b="0" dirty="0">
                <a:latin typeface="Verdana" pitchFamily="34" charset="0"/>
              </a:rPr>
              <a:t>&gt;=j){break;}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       swap(&amp;A[</a:t>
            </a:r>
            <a:r>
              <a:rPr lang="en-US" altLang="ja-JP" b="0" dirty="0" err="1">
                <a:latin typeface="Verdana" pitchFamily="34" charset="0"/>
              </a:rPr>
              <a:t>i</a:t>
            </a:r>
            <a:r>
              <a:rPr lang="en-US" altLang="ja-JP" b="0" dirty="0">
                <a:latin typeface="Verdana" pitchFamily="34" charset="0"/>
              </a:rPr>
              <a:t>],&amp;A[j]);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swap(&amp;A[</a:t>
            </a:r>
            <a:r>
              <a:rPr lang="en-US" altLang="ja-JP" b="0" dirty="0" err="1">
                <a:latin typeface="Verdana" pitchFamily="34" charset="0"/>
              </a:rPr>
              <a:t>i</a:t>
            </a:r>
            <a:r>
              <a:rPr lang="en-US" altLang="ja-JP" b="0" dirty="0">
                <a:latin typeface="Verdana" pitchFamily="34" charset="0"/>
              </a:rPr>
              <a:t>],&amp;A[right]);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     return(</a:t>
            </a:r>
            <a:r>
              <a:rPr lang="en-US" altLang="ja-JP" b="0" dirty="0" err="1">
                <a:latin typeface="Verdana" pitchFamily="34" charset="0"/>
              </a:rPr>
              <a:t>i</a:t>
            </a:r>
            <a:r>
              <a:rPr lang="en-US" altLang="ja-JP" b="0" dirty="0">
                <a:latin typeface="Verdana" pitchFamily="34" charset="0"/>
              </a:rPr>
              <a:t>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 dirty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1E6BC-80E5-410C-9C32-864FA3E29F70}" type="slidenum">
              <a:rPr lang="en-US" altLang="ja-JP" smtClean="0"/>
              <a:pPr/>
              <a:t>52</a:t>
            </a:fld>
            <a:endParaRPr lang="en-US" altLang="ja-JP" smtClean="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クイックソートの実現</a:t>
            </a:r>
            <a:r>
              <a:rPr lang="en-US" altLang="ja-JP" smtClean="0">
                <a:solidFill>
                  <a:schemeClr val="tx1"/>
                </a:solidFill>
              </a:rPr>
              <a:t>2(</a:t>
            </a:r>
            <a:r>
              <a:rPr lang="ja-JP" altLang="en-US" smtClean="0">
                <a:solidFill>
                  <a:schemeClr val="tx1"/>
                </a:solidFill>
              </a:rPr>
              <a:t>再帰）</a:t>
            </a: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6553200" cy="594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/>
              <a:t>/*</a:t>
            </a:r>
            <a:r>
              <a:rPr lang="ja-JP" altLang="en-US" b="0"/>
              <a:t>概略です。細かい部分は省略*</a:t>
            </a:r>
            <a:r>
              <a:rPr lang="en-US" altLang="ja-JP" b="0"/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q_sort(int  left,int 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 pos;       /*</a:t>
            </a:r>
            <a:r>
              <a:rPr lang="ja-JP" altLang="en-US" b="0">
                <a:latin typeface="Verdana" pitchFamily="34" charset="0"/>
              </a:rPr>
              <a:t>分割位置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if(left&gt;=right)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	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	 else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	    {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pos=partition(left,right);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q_sort(left,pos-1);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	q_sort(pos+1,right);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7EF93-7EFF-4035-BD37-C38B5482FA03}" type="slidenum">
              <a:rPr lang="en-US" altLang="ja-JP" smtClean="0"/>
              <a:pPr/>
              <a:t>53</a:t>
            </a:fld>
            <a:endParaRPr lang="en-US" altLang="ja-JP" smtClean="0"/>
          </a:p>
        </p:txBody>
      </p:sp>
      <p:sp>
        <p:nvSpPr>
          <p:cNvPr id="15368" name="AutoShape 2"/>
          <p:cNvSpPr>
            <a:spLocks noChangeArrowheads="1"/>
          </p:cNvSpPr>
          <p:nvPr/>
        </p:nvSpPr>
        <p:spPr bwMode="auto">
          <a:xfrm>
            <a:off x="914400" y="457200"/>
            <a:ext cx="6477000" cy="990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命題Ｑ１（クイックソートの停止性）</a:t>
            </a:r>
          </a:p>
        </p:txBody>
      </p:sp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537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1066800" y="752475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q_sort(left,right)</a:t>
            </a:r>
            <a:r>
              <a:rPr lang="ja-JP" altLang="en-US" b="0">
                <a:latin typeface="Verdana" pitchFamily="34" charset="0"/>
              </a:rPr>
              <a:t>は必ず停止する。</a:t>
            </a: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685800" y="2209800"/>
          <a:ext cx="2209800" cy="376238"/>
        </p:xfrm>
        <a:graphic>
          <a:graphicData uri="http://schemas.openxmlformats.org/presentationml/2006/ole">
            <p:oleObj spid="_x0000_s15362" name="Equation" r:id="rId3" imgW="1193760" imgH="203040" progId="Equation.DSMT4">
              <p:embed/>
            </p:oleObj>
          </a:graphicData>
        </a:graphic>
      </p:graphicFrame>
      <p:sp>
        <p:nvSpPr>
          <p:cNvPr id="15373" name="Text Box 8"/>
          <p:cNvSpPr txBox="1">
            <a:spLocks noChangeArrowheads="1"/>
          </p:cNvSpPr>
          <p:nvPr/>
        </p:nvSpPr>
        <p:spPr bwMode="auto">
          <a:xfrm>
            <a:off x="2895600" y="2133600"/>
            <a:ext cx="434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が常に成り立つことに注意する。</a:t>
            </a: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762000" y="2819400"/>
          <a:ext cx="1981200" cy="392113"/>
        </p:xfrm>
        <a:graphic>
          <a:graphicData uri="http://schemas.openxmlformats.org/presentationml/2006/ole">
            <p:oleObj spid="_x0000_s15363" name="Equation" r:id="rId4" imgW="1028520" imgH="203040" progId="Equation.DSMT4">
              <p:embed/>
            </p:oleObj>
          </a:graphicData>
        </a:graphic>
      </p:graphicFrame>
      <p:sp>
        <p:nvSpPr>
          <p:cNvPr id="15374" name="Text Box 10"/>
          <p:cNvSpPr txBox="1">
            <a:spLocks noChangeArrowheads="1"/>
          </p:cNvSpPr>
          <p:nvPr/>
        </p:nvSpPr>
        <p:spPr bwMode="auto">
          <a:xfrm>
            <a:off x="2743200" y="2743200"/>
            <a:ext cx="389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に関する帰納法で証明する。</a:t>
            </a:r>
          </a:p>
        </p:txBody>
      </p: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304800" y="3505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基礎：</a:t>
            </a:r>
          </a:p>
        </p:txBody>
      </p:sp>
      <p:graphicFrame>
        <p:nvGraphicFramePr>
          <p:cNvPr id="15364" name="Object 12"/>
          <p:cNvGraphicFramePr>
            <a:graphicFrameLocks noChangeAspect="1"/>
          </p:cNvGraphicFramePr>
          <p:nvPr/>
        </p:nvGraphicFramePr>
        <p:xfrm>
          <a:off x="1143000" y="3657600"/>
          <a:ext cx="577850" cy="279400"/>
        </p:xfrm>
        <a:graphic>
          <a:graphicData uri="http://schemas.openxmlformats.org/presentationml/2006/ole">
            <p:oleObj spid="_x0000_s15364" name="Equation" r:id="rId5" imgW="393480" imgH="190440" progId="Equation.DSMT4">
              <p:embed/>
            </p:oleObj>
          </a:graphicData>
        </a:graphic>
      </p:graphicFrame>
      <p:sp>
        <p:nvSpPr>
          <p:cNvPr id="15376" name="Text Box 13"/>
          <p:cNvSpPr txBox="1">
            <a:spLocks noChangeArrowheads="1"/>
          </p:cNvSpPr>
          <p:nvPr/>
        </p:nvSpPr>
        <p:spPr bwMode="auto">
          <a:xfrm>
            <a:off x="1752600" y="35052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のとき。</a:t>
            </a:r>
          </a:p>
        </p:txBody>
      </p:sp>
      <p:sp>
        <p:nvSpPr>
          <p:cNvPr id="15377" name="Text Box 14"/>
          <p:cNvSpPr txBox="1">
            <a:spLocks noChangeArrowheads="1"/>
          </p:cNvSpPr>
          <p:nvPr/>
        </p:nvSpPr>
        <p:spPr bwMode="auto">
          <a:xfrm>
            <a:off x="838200" y="4038600"/>
            <a:ext cx="626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 dirty="0"/>
              <a:t>このときは、明らかに</a:t>
            </a:r>
            <a:r>
              <a:rPr lang="ja-JP" altLang="en-US" b="0" dirty="0" smtClean="0"/>
              <a:t>ステップ</a:t>
            </a:r>
            <a:r>
              <a:rPr lang="en-US" altLang="ja-JP" b="0" dirty="0" smtClean="0"/>
              <a:t>6</a:t>
            </a:r>
            <a:r>
              <a:rPr lang="ja-JP" altLang="en-US" b="0" dirty="0" smtClean="0"/>
              <a:t>に</a:t>
            </a:r>
            <a:r>
              <a:rPr lang="ja-JP" altLang="en-US" b="0" dirty="0"/>
              <a:t>より終了する。</a:t>
            </a:r>
          </a:p>
        </p:txBody>
      </p:sp>
      <p:sp>
        <p:nvSpPr>
          <p:cNvPr id="15378" name="Text Box 15"/>
          <p:cNvSpPr txBox="1">
            <a:spLocks noChangeArrowheads="1"/>
          </p:cNvSpPr>
          <p:nvPr/>
        </p:nvSpPr>
        <p:spPr bwMode="auto">
          <a:xfrm>
            <a:off x="382588" y="4648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帰納：</a:t>
            </a:r>
          </a:p>
        </p:txBody>
      </p:sp>
      <p:graphicFrame>
        <p:nvGraphicFramePr>
          <p:cNvPr id="15365" name="Object 16"/>
          <p:cNvGraphicFramePr>
            <a:graphicFrameLocks noChangeAspect="1"/>
          </p:cNvGraphicFramePr>
          <p:nvPr/>
        </p:nvGraphicFramePr>
        <p:xfrm>
          <a:off x="1228725" y="4800600"/>
          <a:ext cx="558800" cy="279400"/>
        </p:xfrm>
        <a:graphic>
          <a:graphicData uri="http://schemas.openxmlformats.org/presentationml/2006/ole">
            <p:oleObj spid="_x0000_s15365" name="Equation" r:id="rId6" imgW="380880" imgH="190440" progId="Equation.DSMT4">
              <p:embed/>
            </p:oleObj>
          </a:graphicData>
        </a:graphic>
      </p:graphicFrame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1828800" y="46482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のとき。</a:t>
            </a:r>
          </a:p>
        </p:txBody>
      </p:sp>
      <p:graphicFrame>
        <p:nvGraphicFramePr>
          <p:cNvPr id="15366" name="Object 18"/>
          <p:cNvGraphicFramePr>
            <a:graphicFrameLocks noChangeAspect="1"/>
          </p:cNvGraphicFramePr>
          <p:nvPr/>
        </p:nvGraphicFramePr>
        <p:xfrm>
          <a:off x="673100" y="5181600"/>
          <a:ext cx="1042988" cy="279400"/>
        </p:xfrm>
        <a:graphic>
          <a:graphicData uri="http://schemas.openxmlformats.org/presentationml/2006/ole">
            <p:oleObj spid="_x0000_s15366" name="Equation" r:id="rId7" imgW="711000" imgH="190440" progId="Equation.DSMT4">
              <p:embed/>
            </p:oleObj>
          </a:graphicData>
        </a:graphic>
      </p:graphicFrame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381000" y="5105400"/>
            <a:ext cx="772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　　　　　　なる全ての整数に対して、</a:t>
            </a:r>
            <a:r>
              <a:rPr lang="en-US" altLang="ja-JP" b="0"/>
              <a:t>q_sort(left,left+k’)</a:t>
            </a:r>
            <a:r>
              <a:rPr lang="ja-JP" altLang="en-US" b="0"/>
              <a:t>が</a:t>
            </a:r>
          </a:p>
          <a:p>
            <a:pPr algn="l"/>
            <a:r>
              <a:rPr lang="ja-JP" altLang="en-US" b="0"/>
              <a:t>終了すると仮定する。（帰納法の仮定。）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41817-8909-4A0D-B2E1-E8276EE8CBD9}" type="slidenum">
              <a:rPr lang="en-US" altLang="ja-JP" smtClean="0"/>
              <a:pPr/>
              <a:t>54</a:t>
            </a:fld>
            <a:endParaRPr lang="en-US" altLang="ja-JP" smtClean="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762000" y="144780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b="0" dirty="0" smtClean="0"/>
              <a:t>ステップ</a:t>
            </a:r>
            <a:r>
              <a:rPr lang="en-US" altLang="ja-JP" b="0" dirty="0" smtClean="0"/>
              <a:t>10</a:t>
            </a:r>
            <a:r>
              <a:rPr lang="ja-JP" altLang="en-US" b="0" dirty="0"/>
              <a:t>で得られる </a:t>
            </a:r>
            <a:r>
              <a:rPr lang="en-US" altLang="ja-JP" b="0" dirty="0"/>
              <a:t>pos </a:t>
            </a:r>
            <a:r>
              <a:rPr lang="ja-JP" altLang="en-US" b="0" dirty="0"/>
              <a:t>の値に対して、　</a:t>
            </a:r>
          </a:p>
          <a:p>
            <a:pPr algn="l">
              <a:spcBef>
                <a:spcPct val="50000"/>
              </a:spcBef>
            </a:pPr>
            <a:endParaRPr lang="ja-JP" altLang="en-US" b="0" dirty="0"/>
          </a:p>
          <a:p>
            <a:pPr algn="l">
              <a:spcBef>
                <a:spcPct val="50000"/>
              </a:spcBef>
            </a:pPr>
            <a:r>
              <a:rPr lang="ja-JP" altLang="en-US" b="0" dirty="0"/>
              <a:t>が成り立つ。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457200" y="228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0"/>
              <a:t>q_sort(left,left+k)</a:t>
            </a:r>
            <a:r>
              <a:rPr lang="ja-JP" altLang="en-US" b="0"/>
              <a:t>の停止性を考える。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533400" y="838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b="0"/>
              <a:t>このとき、</a:t>
            </a:r>
            <a:r>
              <a:rPr lang="en-US" altLang="ja-JP" b="0"/>
              <a:t>else</a:t>
            </a:r>
            <a:r>
              <a:rPr lang="ja-JP" altLang="en-US" b="0"/>
              <a:t>節</a:t>
            </a:r>
            <a:r>
              <a:rPr lang="en-US" altLang="ja-JP" b="0"/>
              <a:t>(10-13)</a:t>
            </a:r>
            <a:r>
              <a:rPr lang="ja-JP" altLang="en-US" b="0"/>
              <a:t>が実行される。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057400" y="1985963"/>
          <a:ext cx="2489200" cy="376237"/>
        </p:xfrm>
        <a:graphic>
          <a:graphicData uri="http://schemas.openxmlformats.org/presentationml/2006/ole">
            <p:oleObj spid="_x0000_s16386" name="Equation" r:id="rId3" imgW="1346040" imgH="203040" progId="Equation.DSMT4">
              <p:embed/>
            </p:oleObj>
          </a:graphicData>
        </a:graphic>
      </p:graphicFrame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685800" y="3252788"/>
            <a:ext cx="6567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ステップ</a:t>
            </a:r>
            <a:r>
              <a:rPr lang="en-US" altLang="ja-JP" b="0" dirty="0" smtClean="0"/>
              <a:t>11</a:t>
            </a:r>
            <a:r>
              <a:rPr lang="ja-JP" altLang="en-US" b="0" dirty="0" smtClean="0"/>
              <a:t>で呼び出す</a:t>
            </a:r>
            <a:r>
              <a:rPr lang="en-US" altLang="ja-JP" b="0" dirty="0" err="1" smtClean="0"/>
              <a:t>q_sort</a:t>
            </a:r>
            <a:r>
              <a:rPr lang="ja-JP" altLang="en-US" b="0" dirty="0" smtClean="0"/>
              <a:t>（</a:t>
            </a:r>
            <a:r>
              <a:rPr lang="en-US" altLang="ja-JP" b="0" dirty="0"/>
              <a:t>left,pos-1)</a:t>
            </a:r>
            <a:r>
              <a:rPr lang="ja-JP" altLang="en-US" b="0" dirty="0"/>
              <a:t>において、</a:t>
            </a:r>
          </a:p>
          <a:p>
            <a:pPr algn="l"/>
            <a:r>
              <a:rPr lang="ja-JP" altLang="en-US" b="0" dirty="0"/>
              <a:t>その適用される列の長さは</a:t>
            </a: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838200" y="4090988"/>
          <a:ext cx="7620000" cy="520700"/>
        </p:xfrm>
        <a:graphic>
          <a:graphicData uri="http://schemas.openxmlformats.org/presentationml/2006/ole">
            <p:oleObj spid="_x0000_s16387" name="Equation" r:id="rId4" imgW="2971800" imgH="203040" progId="Equation.DSMT4">
              <p:embed/>
            </p:oleObj>
          </a:graphicData>
        </a:graphic>
      </p:graphicFrame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685800" y="4603750"/>
            <a:ext cx="4289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である。</a:t>
            </a:r>
          </a:p>
          <a:p>
            <a:pPr algn="l"/>
            <a:r>
              <a:rPr lang="ja-JP" altLang="en-US" b="0" dirty="0"/>
              <a:t>したがって、帰納法の仮定より、</a:t>
            </a:r>
          </a:p>
          <a:p>
            <a:pPr algn="l"/>
            <a:r>
              <a:rPr lang="en-US" altLang="ja-JP" b="0" dirty="0" err="1" smtClean="0"/>
              <a:t>q_sort</a:t>
            </a:r>
            <a:r>
              <a:rPr lang="ja-JP" altLang="en-US" b="0" dirty="0" smtClean="0"/>
              <a:t>（</a:t>
            </a:r>
            <a:r>
              <a:rPr lang="en-US" altLang="ja-JP" b="0" dirty="0"/>
              <a:t>left,pos-1)</a:t>
            </a:r>
            <a:r>
              <a:rPr lang="ja-JP" altLang="en-US" b="0" dirty="0"/>
              <a:t>は停止する。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6C5550-BDDB-4F6A-A534-CEFBFE87D621}" type="slidenum">
              <a:rPr lang="en-US" altLang="ja-JP" smtClean="0"/>
              <a:pPr/>
              <a:t>55</a:t>
            </a:fld>
            <a:endParaRPr lang="en-US" altLang="ja-JP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7410" name="Equation" r:id="rId3" imgW="355320" imgH="203040" progId="Equation.DSMT4">
              <p:embed/>
            </p:oleObj>
          </a:graphicData>
        </a:graphic>
      </p:graphicFrame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69765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ステップ</a:t>
            </a:r>
            <a:r>
              <a:rPr lang="en-US" altLang="ja-JP" b="0" dirty="0" smtClean="0"/>
              <a:t>12</a:t>
            </a:r>
            <a:r>
              <a:rPr lang="ja-JP" altLang="en-US" b="0" dirty="0" smtClean="0"/>
              <a:t>で呼び出す</a:t>
            </a:r>
            <a:r>
              <a:rPr lang="en-US" altLang="ja-JP" b="0" dirty="0" err="1" smtClean="0"/>
              <a:t>q_sort</a:t>
            </a:r>
            <a:r>
              <a:rPr lang="ja-JP" altLang="en-US" b="0" dirty="0" smtClean="0"/>
              <a:t>（</a:t>
            </a:r>
            <a:r>
              <a:rPr lang="en-US" altLang="ja-JP" b="0" dirty="0"/>
              <a:t>pos+1,left+k)</a:t>
            </a:r>
            <a:r>
              <a:rPr lang="ja-JP" altLang="en-US" b="0" dirty="0"/>
              <a:t>において、</a:t>
            </a:r>
          </a:p>
          <a:p>
            <a:pPr algn="l"/>
            <a:r>
              <a:rPr lang="ja-JP" altLang="en-US" b="0" dirty="0"/>
              <a:t>その適用される列の長さは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581025" y="1295400"/>
          <a:ext cx="8562975" cy="520700"/>
        </p:xfrm>
        <a:graphic>
          <a:graphicData uri="http://schemas.openxmlformats.org/presentationml/2006/ole">
            <p:oleObj spid="_x0000_s17411" name="Equation" r:id="rId4" imgW="3340080" imgH="203040" progId="Equation.DSMT4">
              <p:embed/>
            </p:oleObj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57200" y="1808163"/>
            <a:ext cx="44181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である。</a:t>
            </a:r>
          </a:p>
          <a:p>
            <a:pPr algn="l"/>
            <a:r>
              <a:rPr lang="ja-JP" altLang="en-US" b="0" dirty="0"/>
              <a:t>したがって、帰納法の仮定より、</a:t>
            </a:r>
          </a:p>
          <a:p>
            <a:pPr algn="l"/>
            <a:r>
              <a:rPr lang="en-US" altLang="ja-JP" b="0" dirty="0" err="1" smtClean="0"/>
              <a:t>q_sort</a:t>
            </a:r>
            <a:r>
              <a:rPr lang="en-US" altLang="ja-JP" b="0" dirty="0" smtClean="0"/>
              <a:t>(pos+1,left+k</a:t>
            </a:r>
            <a:r>
              <a:rPr lang="en-US" altLang="ja-JP" b="0" dirty="0"/>
              <a:t>)</a:t>
            </a:r>
            <a:r>
              <a:rPr lang="ja-JP" altLang="en-US" b="0" dirty="0"/>
              <a:t>は停止する。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62000" y="3276600"/>
            <a:ext cx="71929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以上より</a:t>
            </a:r>
            <a:r>
              <a:rPr lang="ja-JP" altLang="en-US" b="0" dirty="0" smtClean="0"/>
              <a:t>、ステップ</a:t>
            </a:r>
            <a:r>
              <a:rPr lang="en-US" altLang="ja-JP" b="0" dirty="0" smtClean="0"/>
              <a:t>10-13</a:t>
            </a:r>
            <a:r>
              <a:rPr lang="ja-JP" altLang="en-US" b="0" dirty="0" smtClean="0"/>
              <a:t>の</a:t>
            </a:r>
            <a:r>
              <a:rPr lang="ja-JP" altLang="en-US" b="0" dirty="0"/>
              <a:t>全ての行において、</a:t>
            </a:r>
          </a:p>
          <a:p>
            <a:pPr algn="l"/>
            <a:r>
              <a:rPr lang="ja-JP" altLang="en-US" b="0" dirty="0"/>
              <a:t>かく再帰式は停止する。</a:t>
            </a:r>
          </a:p>
          <a:p>
            <a:pPr algn="l"/>
            <a:r>
              <a:rPr lang="ja-JP" altLang="en-US" b="0" dirty="0"/>
              <a:t>したがって、</a:t>
            </a:r>
            <a:r>
              <a:rPr lang="ja-JP" altLang="en-US" b="0" dirty="0" smtClean="0"/>
              <a:t>アルゴリズム</a:t>
            </a:r>
            <a:r>
              <a:rPr lang="en-US" altLang="ja-JP" b="0" dirty="0" err="1" smtClean="0"/>
              <a:t>q_sort</a:t>
            </a:r>
            <a:r>
              <a:rPr lang="en-US" altLang="ja-JP" b="0" dirty="0" smtClean="0"/>
              <a:t>(</a:t>
            </a:r>
            <a:r>
              <a:rPr lang="en-US" altLang="ja-JP" b="0" dirty="0" err="1" smtClean="0"/>
              <a:t>left,right</a:t>
            </a:r>
            <a:r>
              <a:rPr lang="en-US" altLang="ja-JP" b="0" dirty="0"/>
              <a:t>)</a:t>
            </a:r>
            <a:r>
              <a:rPr lang="ja-JP" altLang="en-US" b="0" dirty="0"/>
              <a:t>は停止する。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8D3165-C841-4860-8DC0-80C7E9864B52}" type="slidenum">
              <a:rPr lang="en-US" altLang="ja-JP" smtClean="0"/>
              <a:pPr/>
              <a:t>56</a:t>
            </a:fld>
            <a:endParaRPr lang="en-US" altLang="ja-JP" smtClean="0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停止しないクイックソート</a:t>
            </a:r>
          </a:p>
        </p:txBody>
      </p:sp>
      <p:sp>
        <p:nvSpPr>
          <p:cNvPr id="129028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65532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if(left&gt;=right)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	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	 else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	    {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pos=partition(left,right);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q_sort(left,pos);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	q_sort(pos,right);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545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例えば、次のようなクイックソート（？）は、</a:t>
            </a:r>
          </a:p>
          <a:p>
            <a:pPr algn="l"/>
            <a:r>
              <a:rPr lang="ja-JP" altLang="en-US" b="0"/>
              <a:t>停止するとは限らない。</a:t>
            </a:r>
          </a:p>
        </p:txBody>
      </p:sp>
      <p:sp>
        <p:nvSpPr>
          <p:cNvPr id="129030" name="AutoShape 5"/>
          <p:cNvSpPr>
            <a:spLocks noChangeArrowheads="1"/>
          </p:cNvSpPr>
          <p:nvPr/>
        </p:nvSpPr>
        <p:spPr bwMode="auto">
          <a:xfrm>
            <a:off x="6400800" y="4419600"/>
            <a:ext cx="2514600" cy="1066800"/>
          </a:xfrm>
          <a:prstGeom prst="wedgeRoundRectCallout">
            <a:avLst>
              <a:gd name="adj1" fmla="val -81690"/>
              <a:gd name="adj2" fmla="val -1562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29031" name="AutoShape 6"/>
          <p:cNvSpPr>
            <a:spLocks noChangeArrowheads="1"/>
          </p:cNvSpPr>
          <p:nvPr/>
        </p:nvSpPr>
        <p:spPr bwMode="auto">
          <a:xfrm>
            <a:off x="6400800" y="4419600"/>
            <a:ext cx="2514600" cy="1066800"/>
          </a:xfrm>
          <a:prstGeom prst="wedgeRoundRectCallout">
            <a:avLst>
              <a:gd name="adj1" fmla="val -83208"/>
              <a:gd name="adj2" fmla="val 148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6469063" y="4572000"/>
            <a:ext cx="2674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サイズが小さくなるとは限らない。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9F0F3-8BCD-4315-A0A6-723630CBB366}" type="slidenum">
              <a:rPr lang="en-US" altLang="ja-JP" smtClean="0"/>
              <a:pPr/>
              <a:t>57</a:t>
            </a:fld>
            <a:endParaRPr lang="en-US" altLang="ja-JP" smtClean="0"/>
          </a:p>
        </p:txBody>
      </p:sp>
      <p:sp>
        <p:nvSpPr>
          <p:cNvPr id="18451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2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命題Ｑ２（クイックソートのの正当性１）</a:t>
            </a:r>
          </a:p>
        </p:txBody>
      </p:sp>
      <p:sp>
        <p:nvSpPr>
          <p:cNvPr id="18453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8454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8455" name="Text Box 6"/>
          <p:cNvSpPr txBox="1">
            <a:spLocks noChangeArrowheads="1"/>
          </p:cNvSpPr>
          <p:nvPr/>
        </p:nvSpPr>
        <p:spPr bwMode="auto">
          <a:xfrm>
            <a:off x="1066800" y="752475"/>
            <a:ext cx="657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ピボットに選択された値は、</a:t>
            </a:r>
            <a:r>
              <a:rPr lang="en-US" altLang="ja-JP" b="0">
                <a:latin typeface="Verdana" pitchFamily="34" charset="0"/>
              </a:rPr>
              <a:t>partition</a:t>
            </a:r>
            <a:r>
              <a:rPr lang="ja-JP" altLang="en-US" b="0">
                <a:latin typeface="Verdana" pitchFamily="34" charset="0"/>
              </a:rPr>
              <a:t>実行により、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ソート済みの順列と同じ位置に設定される。</a:t>
            </a:r>
          </a:p>
          <a:p>
            <a:pPr algn="l"/>
            <a:endParaRPr lang="en-US" altLang="ja-JP" b="0">
              <a:latin typeface="Verdana" pitchFamily="34" charset="0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8434" name="Equation" r:id="rId3" imgW="355320" imgH="203040" progId="Equation.DSMT4">
              <p:embed/>
            </p:oleObj>
          </a:graphicData>
        </a:graphic>
      </p:graphicFrame>
      <p:sp>
        <p:nvSpPr>
          <p:cNvPr id="18456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7131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>
                <a:latin typeface="Verdana" pitchFamily="34" charset="0"/>
              </a:rPr>
              <a:t>ソート済みの順列を　　とし、</a:t>
            </a:r>
          </a:p>
          <a:p>
            <a:pPr algn="l"/>
            <a:r>
              <a:rPr lang="ja-JP" altLang="en-US" b="0" dirty="0">
                <a:latin typeface="Verdana" pitchFamily="34" charset="0"/>
              </a:rPr>
              <a:t>アルゴリズムの途中の順列を　　とする。</a:t>
            </a:r>
          </a:p>
          <a:p>
            <a:pPr algn="l"/>
            <a:r>
              <a:rPr lang="ja-JP" altLang="en-US" b="0" dirty="0">
                <a:latin typeface="Verdana" pitchFamily="34" charset="0"/>
              </a:rPr>
              <a:t>また、ピボット　　　の各順列における順位をそれぞれ、</a:t>
            </a:r>
          </a:p>
          <a:p>
            <a:pPr algn="l"/>
            <a:r>
              <a:rPr lang="ja-JP" altLang="en-US" b="0" dirty="0">
                <a:latin typeface="Verdana" pitchFamily="34" charset="0"/>
              </a:rPr>
              <a:t>　　　　</a:t>
            </a:r>
            <a:r>
              <a:rPr lang="ja-JP" altLang="en-US" b="0" dirty="0" err="1">
                <a:latin typeface="Verdana" pitchFamily="34" charset="0"/>
              </a:rPr>
              <a:t>、</a:t>
            </a:r>
            <a:r>
              <a:rPr lang="ja-JP" altLang="en-US" b="0" dirty="0">
                <a:latin typeface="Verdana" pitchFamily="34" charset="0"/>
              </a:rPr>
              <a:t>　　　　　と表すものとする。</a:t>
            </a:r>
          </a:p>
        </p:txBody>
      </p:sp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3505200" y="2362200"/>
          <a:ext cx="428625" cy="457200"/>
        </p:xfrm>
        <a:graphic>
          <a:graphicData uri="http://schemas.openxmlformats.org/presentationml/2006/ole">
            <p:oleObj spid="_x0000_s18435" name="Equation" r:id="rId4" imgW="190440" imgH="203040" progId="Equation.DSMT4">
              <p:embed/>
            </p:oleObj>
          </a:graphicData>
        </a:graphic>
      </p:graphicFrame>
      <p:graphicFrame>
        <p:nvGraphicFramePr>
          <p:cNvPr id="18436" name="Object 10"/>
          <p:cNvGraphicFramePr>
            <a:graphicFrameLocks noChangeAspect="1"/>
          </p:cNvGraphicFramePr>
          <p:nvPr/>
        </p:nvGraphicFramePr>
        <p:xfrm>
          <a:off x="4800600" y="2743200"/>
          <a:ext cx="314325" cy="371475"/>
        </p:xfrm>
        <a:graphic>
          <a:graphicData uri="http://schemas.openxmlformats.org/presentationml/2006/ole">
            <p:oleObj spid="_x0000_s18436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8437" name="Object 11"/>
          <p:cNvGraphicFramePr>
            <a:graphicFrameLocks noChangeAspect="1"/>
          </p:cNvGraphicFramePr>
          <p:nvPr/>
        </p:nvGraphicFramePr>
        <p:xfrm>
          <a:off x="2971800" y="3200400"/>
          <a:ext cx="234950" cy="304800"/>
        </p:xfrm>
        <a:graphic>
          <a:graphicData uri="http://schemas.openxmlformats.org/presentationml/2006/ole">
            <p:oleObj spid="_x0000_s18437" name="Equation" r:id="rId6" imgW="126720" imgH="164880" progId="Equation.DSMT4">
              <p:embed/>
            </p:oleObj>
          </a:graphicData>
        </a:graphic>
      </p:graphicFrame>
      <p:graphicFrame>
        <p:nvGraphicFramePr>
          <p:cNvPr id="18438" name="Object 12"/>
          <p:cNvGraphicFramePr>
            <a:graphicFrameLocks noChangeAspect="1"/>
          </p:cNvGraphicFramePr>
          <p:nvPr/>
        </p:nvGraphicFramePr>
        <p:xfrm>
          <a:off x="838200" y="3505200"/>
          <a:ext cx="885825" cy="457200"/>
        </p:xfrm>
        <a:graphic>
          <a:graphicData uri="http://schemas.openxmlformats.org/presentationml/2006/ole">
            <p:oleObj spid="_x0000_s18438" name="Equation" r:id="rId7" imgW="393480" imgH="203040" progId="Equation.DSMT4">
              <p:embed/>
            </p:oleObj>
          </a:graphicData>
        </a:graphic>
      </p:graphicFrame>
      <p:graphicFrame>
        <p:nvGraphicFramePr>
          <p:cNvPr id="18439" name="Object 13"/>
          <p:cNvGraphicFramePr>
            <a:graphicFrameLocks noChangeAspect="1"/>
          </p:cNvGraphicFramePr>
          <p:nvPr/>
        </p:nvGraphicFramePr>
        <p:xfrm>
          <a:off x="2133600" y="3429000"/>
          <a:ext cx="742950" cy="457200"/>
        </p:xfrm>
        <a:graphic>
          <a:graphicData uri="http://schemas.openxmlformats.org/presentationml/2006/ole">
            <p:oleObj spid="_x0000_s18439" name="Equation" r:id="rId8" imgW="330120" imgH="203040" progId="Equation.DSMT4">
              <p:embed/>
            </p:oleObj>
          </a:graphicData>
        </a:graphic>
      </p:graphicFrame>
      <p:sp>
        <p:nvSpPr>
          <p:cNvPr id="18457" name="Text Box 14"/>
          <p:cNvSpPr txBox="1">
            <a:spLocks noChangeArrowheads="1"/>
          </p:cNvSpPr>
          <p:nvPr/>
        </p:nvSpPr>
        <p:spPr bwMode="auto">
          <a:xfrm>
            <a:off x="533400" y="41148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このとき、　　　において、　　　未満の要素数は　　　　　　であり、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　　より大きい要素数は　　　　　　　　である。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一方、　　　　における　　未満の要素数は　　　　　　　であるが、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これは　　　　　　　　と同じはずである。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したがって、</a:t>
            </a:r>
          </a:p>
        </p:txBody>
      </p:sp>
      <p:graphicFrame>
        <p:nvGraphicFramePr>
          <p:cNvPr id="18440" name="Object 15"/>
          <p:cNvGraphicFramePr>
            <a:graphicFrameLocks noChangeAspect="1"/>
          </p:cNvGraphicFramePr>
          <p:nvPr/>
        </p:nvGraphicFramePr>
        <p:xfrm>
          <a:off x="6553200" y="4191000"/>
          <a:ext cx="1219200" cy="398463"/>
        </p:xfrm>
        <a:graphic>
          <a:graphicData uri="http://schemas.openxmlformats.org/presentationml/2006/ole">
            <p:oleObj spid="_x0000_s18440" name="Equation" r:id="rId9" imgW="622080" imgH="203040" progId="Equation.DSMT4">
              <p:embed/>
            </p:oleObj>
          </a:graphicData>
        </a:graphic>
      </p:graphicFrame>
      <p:graphicFrame>
        <p:nvGraphicFramePr>
          <p:cNvPr id="18441" name="Object 16"/>
          <p:cNvGraphicFramePr>
            <a:graphicFrameLocks noChangeAspect="1"/>
          </p:cNvGraphicFramePr>
          <p:nvPr/>
        </p:nvGraphicFramePr>
        <p:xfrm>
          <a:off x="1905000" y="4114800"/>
          <a:ext cx="428625" cy="457200"/>
        </p:xfrm>
        <a:graphic>
          <a:graphicData uri="http://schemas.openxmlformats.org/presentationml/2006/ole">
            <p:oleObj spid="_x0000_s18441" name="Equation" r:id="rId10" imgW="190440" imgH="203040" progId="Equation.DSMT4">
              <p:embed/>
            </p:oleObj>
          </a:graphicData>
        </a:graphic>
      </p:graphicFrame>
      <p:graphicFrame>
        <p:nvGraphicFramePr>
          <p:cNvPr id="18442" name="Object 17"/>
          <p:cNvGraphicFramePr>
            <a:graphicFrameLocks noChangeAspect="1"/>
          </p:cNvGraphicFramePr>
          <p:nvPr/>
        </p:nvGraphicFramePr>
        <p:xfrm>
          <a:off x="4114800" y="4267200"/>
          <a:ext cx="234950" cy="304800"/>
        </p:xfrm>
        <a:graphic>
          <a:graphicData uri="http://schemas.openxmlformats.org/presentationml/2006/ole">
            <p:oleObj spid="_x0000_s18442" name="Equation" r:id="rId11" imgW="126720" imgH="164880" progId="Equation.DSMT4">
              <p:embed/>
            </p:oleObj>
          </a:graphicData>
        </a:graphic>
      </p:graphicFrame>
      <p:graphicFrame>
        <p:nvGraphicFramePr>
          <p:cNvPr id="18443" name="Object 18"/>
          <p:cNvGraphicFramePr>
            <a:graphicFrameLocks noChangeAspect="1"/>
          </p:cNvGraphicFramePr>
          <p:nvPr/>
        </p:nvGraphicFramePr>
        <p:xfrm>
          <a:off x="685800" y="4572000"/>
          <a:ext cx="234950" cy="304800"/>
        </p:xfrm>
        <a:graphic>
          <a:graphicData uri="http://schemas.openxmlformats.org/presentationml/2006/ole">
            <p:oleObj spid="_x0000_s18443" name="Equation" r:id="rId12" imgW="126720" imgH="164880" progId="Equation.DSMT4">
              <p:embed/>
            </p:oleObj>
          </a:graphicData>
        </a:graphic>
      </p:graphicFrame>
      <p:graphicFrame>
        <p:nvGraphicFramePr>
          <p:cNvPr id="18444" name="Object 19"/>
          <p:cNvGraphicFramePr>
            <a:graphicFrameLocks noChangeAspect="1"/>
          </p:cNvGraphicFramePr>
          <p:nvPr/>
        </p:nvGraphicFramePr>
        <p:xfrm>
          <a:off x="3581400" y="4572000"/>
          <a:ext cx="1524000" cy="349250"/>
        </p:xfrm>
        <a:graphic>
          <a:graphicData uri="http://schemas.openxmlformats.org/presentationml/2006/ole">
            <p:oleObj spid="_x0000_s18444" name="Equation" r:id="rId13" imgW="888840" imgH="203040" progId="Equation.DSMT4">
              <p:embed/>
            </p:oleObj>
          </a:graphicData>
        </a:graphic>
      </p:graphicFrame>
      <p:graphicFrame>
        <p:nvGraphicFramePr>
          <p:cNvPr id="18445" name="Object 20"/>
          <p:cNvGraphicFramePr>
            <a:graphicFrameLocks noChangeAspect="1"/>
          </p:cNvGraphicFramePr>
          <p:nvPr/>
        </p:nvGraphicFramePr>
        <p:xfrm>
          <a:off x="1524000" y="4953000"/>
          <a:ext cx="314325" cy="371475"/>
        </p:xfrm>
        <a:graphic>
          <a:graphicData uri="http://schemas.openxmlformats.org/presentationml/2006/ole">
            <p:oleObj spid="_x0000_s18445" name="Equation" r:id="rId14" imgW="139680" imgH="164880" progId="Equation.DSMT4">
              <p:embed/>
            </p:oleObj>
          </a:graphicData>
        </a:graphic>
      </p:graphicFrame>
      <p:graphicFrame>
        <p:nvGraphicFramePr>
          <p:cNvPr id="18446" name="Object 21"/>
          <p:cNvGraphicFramePr>
            <a:graphicFrameLocks noChangeAspect="1"/>
          </p:cNvGraphicFramePr>
          <p:nvPr/>
        </p:nvGraphicFramePr>
        <p:xfrm>
          <a:off x="3505200" y="4953000"/>
          <a:ext cx="234950" cy="304800"/>
        </p:xfrm>
        <a:graphic>
          <a:graphicData uri="http://schemas.openxmlformats.org/presentationml/2006/ole">
            <p:oleObj spid="_x0000_s18446" name="Equation" r:id="rId15" imgW="126720" imgH="164880" progId="Equation.DSMT4">
              <p:embed/>
            </p:oleObj>
          </a:graphicData>
        </a:graphic>
      </p:graphicFrame>
      <p:graphicFrame>
        <p:nvGraphicFramePr>
          <p:cNvPr id="18447" name="Object 22"/>
          <p:cNvGraphicFramePr>
            <a:graphicFrameLocks noChangeAspect="1"/>
          </p:cNvGraphicFramePr>
          <p:nvPr/>
        </p:nvGraphicFramePr>
        <p:xfrm>
          <a:off x="1676400" y="5334000"/>
          <a:ext cx="1219200" cy="398463"/>
        </p:xfrm>
        <a:graphic>
          <a:graphicData uri="http://schemas.openxmlformats.org/presentationml/2006/ole">
            <p:oleObj spid="_x0000_s18447" name="Equation" r:id="rId16" imgW="622080" imgH="203040" progId="Equation.DSMT4">
              <p:embed/>
            </p:oleObj>
          </a:graphicData>
        </a:graphic>
      </p:graphicFrame>
      <p:graphicFrame>
        <p:nvGraphicFramePr>
          <p:cNvPr id="18448" name="Object 23"/>
          <p:cNvGraphicFramePr>
            <a:graphicFrameLocks noChangeAspect="1"/>
          </p:cNvGraphicFramePr>
          <p:nvPr/>
        </p:nvGraphicFramePr>
        <p:xfrm>
          <a:off x="6019800" y="4876800"/>
          <a:ext cx="1093788" cy="398463"/>
        </p:xfrm>
        <a:graphic>
          <a:graphicData uri="http://schemas.openxmlformats.org/presentationml/2006/ole">
            <p:oleObj spid="_x0000_s18448" name="Equation" r:id="rId17" imgW="558720" imgH="203040" progId="Equation.DSMT4">
              <p:embed/>
            </p:oleObj>
          </a:graphicData>
        </a:graphic>
      </p:graphicFrame>
      <p:graphicFrame>
        <p:nvGraphicFramePr>
          <p:cNvPr id="18449" name="Object 24"/>
          <p:cNvGraphicFramePr>
            <a:graphicFrameLocks noChangeAspect="1"/>
          </p:cNvGraphicFramePr>
          <p:nvPr/>
        </p:nvGraphicFramePr>
        <p:xfrm>
          <a:off x="2590800" y="5943600"/>
          <a:ext cx="1716088" cy="398463"/>
        </p:xfrm>
        <a:graphic>
          <a:graphicData uri="http://schemas.openxmlformats.org/presentationml/2006/ole">
            <p:oleObj spid="_x0000_s18449" name="Equation" r:id="rId18" imgW="8762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68DBC-C73B-4D5A-B7A7-FF023FA0F551}" type="slidenum">
              <a:rPr lang="en-US" altLang="ja-JP" smtClean="0"/>
              <a:pPr/>
              <a:t>58</a:t>
            </a:fld>
            <a:endParaRPr lang="en-US" altLang="ja-JP" smtClean="0"/>
          </a:p>
        </p:txBody>
      </p:sp>
      <p:sp>
        <p:nvSpPr>
          <p:cNvPr id="19460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命題Ｑ３（クイックソートのの正当性２）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6897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全ての要素はピボットに選択されるか、あるいは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列の長さ１の再帰呼び出しにより位置が決定される。</a:t>
            </a:r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6934200" y="4572000"/>
          <a:ext cx="1016000" cy="581025"/>
        </p:xfrm>
        <a:graphic>
          <a:graphicData uri="http://schemas.openxmlformats.org/presentationml/2006/ole">
            <p:oleObj spid="_x0000_s19458" name="Equation" r:id="rId3" imgW="355320" imgH="203040" progId="Equation.DSMT4">
              <p:embed/>
            </p:oleObj>
          </a:graphicData>
        </a:graphic>
      </p:graphicFrame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838200" y="2895600"/>
            <a:ext cx="647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再帰呼び出しにおいて、サイズが減少することに注意すると、ピボットとして選ばれるか、サイズが１の再帰呼び出しされる。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DCF3E-09F1-4570-9150-ACB619D39117}" type="slidenum">
              <a:rPr lang="en-US" altLang="ja-JP" smtClean="0"/>
              <a:pPr/>
              <a:t>59</a:t>
            </a:fld>
            <a:endParaRPr lang="en-US" altLang="ja-JP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クイックソートの計算量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0482" name="Equation" r:id="rId3" imgW="914400" imgH="198720" progId="Equation.DSMT4">
              <p:embed/>
            </p:oleObj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050925" y="1620838"/>
            <a:ext cx="7785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クイックソートは、</a:t>
            </a:r>
          </a:p>
          <a:p>
            <a:pPr algn="l"/>
            <a:r>
              <a:rPr lang="ja-JP" altLang="en-US" b="0"/>
              <a:t>最悪時の計算量と平均の計算量が異なります。</a:t>
            </a:r>
          </a:p>
          <a:p>
            <a:pPr algn="l"/>
            <a:r>
              <a:rPr lang="ja-JP" altLang="en-US" b="0"/>
              <a:t>これらは、</a:t>
            </a:r>
          </a:p>
          <a:p>
            <a:pPr algn="l"/>
            <a:r>
              <a:rPr lang="ja-JP" altLang="en-US" b="0"/>
              <a:t>ピボットの選び方にもよりますが、</a:t>
            </a:r>
          </a:p>
          <a:p>
            <a:pPr algn="l"/>
            <a:r>
              <a:rPr lang="ja-JP" altLang="en-US" b="0"/>
              <a:t>どんな選び方によっても最悪のデータ初期配置があります。</a:t>
            </a:r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ここでは、最悪計算量と、平均計算量の両方を考えます。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7BEE58-FDB3-4B72-A101-A036574E9D86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ソート問題の重要性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実際に頻繁に利用される。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アルゴリズム開発の縮図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繰り返しアルゴリズム（バブルソート、挿入ソート等）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アルゴリズムの組み合わせ（選択ソート、マージソート等）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分割統治法（マージソート、クイックソート等）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データ構造の利用（ヒープソート、２分探索木等）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十分な理論解析が可能。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最悪計算量と平均計算量の違い（クイックソート）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豊富なアィディア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305A7-B6E6-467A-9F1A-BDF98DD02660}" type="slidenum">
              <a:rPr lang="en-US" altLang="ja-JP" smtClean="0"/>
              <a:pPr/>
              <a:t>60</a:t>
            </a:fld>
            <a:endParaRPr lang="en-US" altLang="ja-JP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クイックソートの最悪計算量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1506" name="Equation" r:id="rId3" imgW="914400" imgH="198720" progId="Equation.DSMT4">
              <p:embed/>
            </p:oleObj>
          </a:graphicData>
        </a:graphic>
      </p:graphicFrame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5635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まず、関数</a:t>
            </a:r>
            <a:r>
              <a:rPr lang="en-US" altLang="ja-JP" b="0"/>
              <a:t>partition</a:t>
            </a:r>
            <a:r>
              <a:rPr lang="ja-JP" altLang="en-US" b="0"/>
              <a:t>（</a:t>
            </a:r>
            <a:r>
              <a:rPr lang="en-US" altLang="ja-JP" b="0"/>
              <a:t>i,j</a:t>
            </a:r>
            <a:r>
              <a:rPr lang="ja-JP" altLang="en-US" b="0"/>
              <a:t>）の</a:t>
            </a:r>
            <a:r>
              <a:rPr lang="en-US" altLang="ja-JP" b="0"/>
              <a:t>1</a:t>
            </a:r>
            <a:r>
              <a:rPr lang="ja-JP" altLang="en-US" b="0"/>
              <a:t>回の時間量は、</a:t>
            </a:r>
          </a:p>
          <a:p>
            <a:pPr algn="l"/>
            <a:r>
              <a:rPr lang="en-US" altLang="ja-JP" b="0"/>
              <a:t>j-i+1</a:t>
            </a:r>
            <a:r>
              <a:rPr lang="ja-JP" altLang="en-US" b="0"/>
              <a:t>に比例した時間量です。</a:t>
            </a:r>
          </a:p>
          <a:p>
            <a:pPr algn="l"/>
            <a:r>
              <a:rPr lang="ja-JP" altLang="en-US" b="0"/>
              <a:t>再帰の同じ深さで、</a:t>
            </a:r>
            <a:r>
              <a:rPr lang="en-US" altLang="ja-JP" b="0"/>
              <a:t>parttition()</a:t>
            </a:r>
            <a:r>
              <a:rPr lang="ja-JP" altLang="en-US" b="0"/>
              <a:t>の時間量を</a:t>
            </a:r>
          </a:p>
          <a:p>
            <a:pPr algn="l"/>
            <a:r>
              <a:rPr lang="ja-JP" altLang="en-US" b="0"/>
              <a:t>総計すると                になります。</a:t>
            </a: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457200" y="2514600"/>
            <a:ext cx="4508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いつも０個、ピボット、残りのように</a:t>
            </a:r>
          </a:p>
          <a:p>
            <a:pPr algn="l"/>
            <a:r>
              <a:rPr lang="ja-JP" altLang="en-US" b="0"/>
              <a:t>分割されるのが最悪の場合です。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457200" y="3219450"/>
            <a:ext cx="5029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つまり、ピボットとしていつも最小値が選択されたりするのが最悪です。</a:t>
            </a:r>
          </a:p>
          <a:p>
            <a:pPr algn="l"/>
            <a:r>
              <a:rPr lang="ja-JP" altLang="en-US" b="0"/>
              <a:t>（他にも最悪の場合はあります。）</a:t>
            </a:r>
          </a:p>
          <a:p>
            <a:pPr algn="l"/>
            <a:r>
              <a:rPr lang="ja-JP" altLang="en-US" b="0"/>
              <a:t>このときでも、</a:t>
            </a:r>
            <a:r>
              <a:rPr lang="en-US" altLang="ja-JP" b="0"/>
              <a:t>partition</a:t>
            </a:r>
            <a:r>
              <a:rPr lang="ja-JP" altLang="en-US" b="0"/>
              <a:t>（</a:t>
            </a:r>
            <a:r>
              <a:rPr lang="en-US" altLang="ja-JP" b="0"/>
              <a:t>i,j</a:t>
            </a:r>
            <a:r>
              <a:rPr lang="ja-JP" altLang="en-US" b="0"/>
              <a:t>）の実行には、</a:t>
            </a:r>
            <a:r>
              <a:rPr lang="en-US" altLang="ja-JP" b="0"/>
              <a:t>j-i+1</a:t>
            </a:r>
            <a:r>
              <a:rPr lang="ja-JP" altLang="en-US" b="0"/>
              <a:t>回の演算が必要です。</a:t>
            </a:r>
          </a:p>
          <a:p>
            <a:pPr algn="l"/>
            <a:r>
              <a:rPr lang="ja-JP" altLang="en-US" b="0"/>
              <a:t>これは、結局選択ソートの実行と同じようになり、</a:t>
            </a:r>
          </a:p>
        </p:txBody>
      </p:sp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2643174" y="5929330"/>
          <a:ext cx="1066800" cy="601663"/>
        </p:xfrm>
        <a:graphic>
          <a:graphicData uri="http://schemas.openxmlformats.org/presentationml/2006/ole">
            <p:oleObj spid="_x0000_s21507" name="Equation" r:id="rId4" imgW="406080" imgH="228600" progId="Equation.DSMT4">
              <p:embed/>
            </p:oleObj>
          </a:graphicData>
        </a:graphic>
      </p:graphicFrame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381000" y="6019800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最悪時間計算量</a:t>
            </a:r>
            <a:endParaRPr lang="ja-JP" altLang="en-US" b="0" dirty="0"/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3643306" y="6000768"/>
            <a:ext cx="2383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の</a:t>
            </a:r>
            <a:r>
              <a:rPr lang="ja-JP" altLang="en-US" b="0" dirty="0" smtClean="0"/>
              <a:t>アルゴリズム。</a:t>
            </a:r>
            <a:endParaRPr lang="ja-JP" altLang="en-US" b="0" dirty="0"/>
          </a:p>
        </p:txBody>
      </p:sp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67818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7010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7239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9" name="Rectangle 13"/>
          <p:cNvSpPr>
            <a:spLocks noChangeArrowheads="1"/>
          </p:cNvSpPr>
          <p:nvPr/>
        </p:nvSpPr>
        <p:spPr bwMode="auto">
          <a:xfrm>
            <a:off x="74676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0" name="Rectangle 14"/>
          <p:cNvSpPr>
            <a:spLocks noChangeArrowheads="1"/>
          </p:cNvSpPr>
          <p:nvPr/>
        </p:nvSpPr>
        <p:spPr bwMode="auto">
          <a:xfrm>
            <a:off x="76962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1" name="Rectangle 15"/>
          <p:cNvSpPr>
            <a:spLocks noChangeArrowheads="1"/>
          </p:cNvSpPr>
          <p:nvPr/>
        </p:nvSpPr>
        <p:spPr bwMode="auto">
          <a:xfrm>
            <a:off x="79248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2" name="Rectangle 16"/>
          <p:cNvSpPr>
            <a:spLocks noChangeArrowheads="1"/>
          </p:cNvSpPr>
          <p:nvPr/>
        </p:nvSpPr>
        <p:spPr bwMode="auto">
          <a:xfrm>
            <a:off x="8153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83820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4" name="Rectangle 18"/>
          <p:cNvSpPr>
            <a:spLocks noChangeArrowheads="1"/>
          </p:cNvSpPr>
          <p:nvPr/>
        </p:nvSpPr>
        <p:spPr bwMode="auto">
          <a:xfrm>
            <a:off x="6705600" y="2286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25" name="Rectangle 19"/>
          <p:cNvSpPr>
            <a:spLocks noChangeArrowheads="1"/>
          </p:cNvSpPr>
          <p:nvPr/>
        </p:nvSpPr>
        <p:spPr bwMode="auto">
          <a:xfrm>
            <a:off x="708660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chemeClr val="hlink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73152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75438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8" name="Rectangle 22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9" name="Rectangle 23"/>
          <p:cNvSpPr>
            <a:spLocks noChangeArrowheads="1"/>
          </p:cNvSpPr>
          <p:nvPr/>
        </p:nvSpPr>
        <p:spPr bwMode="auto">
          <a:xfrm>
            <a:off x="80010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0" name="Rectangle 24"/>
          <p:cNvSpPr>
            <a:spLocks noChangeArrowheads="1"/>
          </p:cNvSpPr>
          <p:nvPr/>
        </p:nvSpPr>
        <p:spPr bwMode="auto">
          <a:xfrm>
            <a:off x="82296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1" name="Rectangle 25"/>
          <p:cNvSpPr>
            <a:spLocks noChangeArrowheads="1"/>
          </p:cNvSpPr>
          <p:nvPr/>
        </p:nvSpPr>
        <p:spPr bwMode="auto">
          <a:xfrm>
            <a:off x="8458200" y="2286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3" name="Rectangle 27"/>
          <p:cNvSpPr>
            <a:spLocks noChangeArrowheads="1"/>
          </p:cNvSpPr>
          <p:nvPr/>
        </p:nvSpPr>
        <p:spPr bwMode="auto">
          <a:xfrm>
            <a:off x="76200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4" name="Rectangle 28"/>
          <p:cNvSpPr>
            <a:spLocks noChangeArrowheads="1"/>
          </p:cNvSpPr>
          <p:nvPr/>
        </p:nvSpPr>
        <p:spPr bwMode="auto">
          <a:xfrm>
            <a:off x="78486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5" name="Rectangle 29"/>
          <p:cNvSpPr>
            <a:spLocks noChangeArrowheads="1"/>
          </p:cNvSpPr>
          <p:nvPr/>
        </p:nvSpPr>
        <p:spPr bwMode="auto">
          <a:xfrm>
            <a:off x="80772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6" name="Rectangle 30"/>
          <p:cNvSpPr>
            <a:spLocks noChangeArrowheads="1"/>
          </p:cNvSpPr>
          <p:nvPr/>
        </p:nvSpPr>
        <p:spPr bwMode="auto">
          <a:xfrm>
            <a:off x="83058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7" name="Rectangle 31"/>
          <p:cNvSpPr>
            <a:spLocks noChangeArrowheads="1"/>
          </p:cNvSpPr>
          <p:nvPr/>
        </p:nvSpPr>
        <p:spPr bwMode="auto">
          <a:xfrm>
            <a:off x="8534400" y="28194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8" name="Rectangle 32"/>
          <p:cNvSpPr>
            <a:spLocks noChangeArrowheads="1"/>
          </p:cNvSpPr>
          <p:nvPr/>
        </p:nvSpPr>
        <p:spPr bwMode="auto">
          <a:xfrm>
            <a:off x="6781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39" name="Rectangle 33"/>
          <p:cNvSpPr>
            <a:spLocks noChangeArrowheads="1"/>
          </p:cNvSpPr>
          <p:nvPr/>
        </p:nvSpPr>
        <p:spPr bwMode="auto">
          <a:xfrm>
            <a:off x="78486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0" name="Rectangle 34"/>
          <p:cNvSpPr>
            <a:spLocks noChangeArrowheads="1"/>
          </p:cNvSpPr>
          <p:nvPr/>
        </p:nvSpPr>
        <p:spPr bwMode="auto">
          <a:xfrm>
            <a:off x="80772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1" name="Rectangle 35"/>
          <p:cNvSpPr>
            <a:spLocks noChangeArrowheads="1"/>
          </p:cNvSpPr>
          <p:nvPr/>
        </p:nvSpPr>
        <p:spPr bwMode="auto">
          <a:xfrm>
            <a:off x="83058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2" name="Rectangle 36"/>
          <p:cNvSpPr>
            <a:spLocks noChangeArrowheads="1"/>
          </p:cNvSpPr>
          <p:nvPr/>
        </p:nvSpPr>
        <p:spPr bwMode="auto">
          <a:xfrm>
            <a:off x="8534400" y="33528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3" name="Rectangle 37"/>
          <p:cNvSpPr>
            <a:spLocks noChangeArrowheads="1"/>
          </p:cNvSpPr>
          <p:nvPr/>
        </p:nvSpPr>
        <p:spPr bwMode="auto">
          <a:xfrm>
            <a:off x="70104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4" name="Rectangle 38"/>
          <p:cNvSpPr>
            <a:spLocks noChangeArrowheads="1"/>
          </p:cNvSpPr>
          <p:nvPr/>
        </p:nvSpPr>
        <p:spPr bwMode="auto">
          <a:xfrm>
            <a:off x="67818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45" name="Rectangle 39"/>
          <p:cNvSpPr>
            <a:spLocks noChangeArrowheads="1"/>
          </p:cNvSpPr>
          <p:nvPr/>
        </p:nvSpPr>
        <p:spPr bwMode="auto">
          <a:xfrm>
            <a:off x="7391400" y="28194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6" name="Rectangle 40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7" name="Rectangle 41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8" name="Rectangle 42"/>
          <p:cNvSpPr>
            <a:spLocks noChangeArrowheads="1"/>
          </p:cNvSpPr>
          <p:nvPr/>
        </p:nvSpPr>
        <p:spPr bwMode="auto">
          <a:xfrm>
            <a:off x="70866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9" name="Rectangle 43"/>
          <p:cNvSpPr>
            <a:spLocks noChangeArrowheads="1"/>
          </p:cNvSpPr>
          <p:nvPr/>
        </p:nvSpPr>
        <p:spPr bwMode="auto">
          <a:xfrm>
            <a:off x="68580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50" name="Rectangle 44"/>
          <p:cNvSpPr>
            <a:spLocks noChangeArrowheads="1"/>
          </p:cNvSpPr>
          <p:nvPr/>
        </p:nvSpPr>
        <p:spPr bwMode="auto">
          <a:xfrm>
            <a:off x="73152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1" name="Rectangle 45"/>
          <p:cNvSpPr>
            <a:spLocks noChangeArrowheads="1"/>
          </p:cNvSpPr>
          <p:nvPr/>
        </p:nvSpPr>
        <p:spPr bwMode="auto">
          <a:xfrm>
            <a:off x="7620000" y="33528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2" name="Rectangle 46"/>
          <p:cNvSpPr>
            <a:spLocks noChangeArrowheads="1"/>
          </p:cNvSpPr>
          <p:nvPr/>
        </p:nvSpPr>
        <p:spPr bwMode="auto">
          <a:xfrm>
            <a:off x="8153400" y="4038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3" name="Rectangle 47"/>
          <p:cNvSpPr>
            <a:spLocks noChangeArrowheads="1"/>
          </p:cNvSpPr>
          <p:nvPr/>
        </p:nvSpPr>
        <p:spPr bwMode="auto">
          <a:xfrm>
            <a:off x="8382000" y="4038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4" name="Rectangle 48"/>
          <p:cNvSpPr>
            <a:spLocks noChangeArrowheads="1"/>
          </p:cNvSpPr>
          <p:nvPr/>
        </p:nvSpPr>
        <p:spPr bwMode="auto">
          <a:xfrm>
            <a:off x="8610600" y="4038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5" name="Rectangle 49"/>
          <p:cNvSpPr>
            <a:spLocks noChangeArrowheads="1"/>
          </p:cNvSpPr>
          <p:nvPr/>
        </p:nvSpPr>
        <p:spPr bwMode="auto">
          <a:xfrm>
            <a:off x="7924800" y="4038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6" name="Rectangle 50"/>
          <p:cNvSpPr>
            <a:spLocks noChangeArrowheads="1"/>
          </p:cNvSpPr>
          <p:nvPr/>
        </p:nvSpPr>
        <p:spPr bwMode="auto">
          <a:xfrm>
            <a:off x="7543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7" name="Rectangle 51"/>
          <p:cNvSpPr>
            <a:spLocks noChangeArrowheads="1"/>
          </p:cNvSpPr>
          <p:nvPr/>
        </p:nvSpPr>
        <p:spPr bwMode="auto">
          <a:xfrm>
            <a:off x="70866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8" name="Rectangle 52"/>
          <p:cNvSpPr>
            <a:spLocks noChangeArrowheads="1"/>
          </p:cNvSpPr>
          <p:nvPr/>
        </p:nvSpPr>
        <p:spPr bwMode="auto">
          <a:xfrm>
            <a:off x="68580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59" name="Rectangle 53"/>
          <p:cNvSpPr>
            <a:spLocks noChangeArrowheads="1"/>
          </p:cNvSpPr>
          <p:nvPr/>
        </p:nvSpPr>
        <p:spPr bwMode="auto">
          <a:xfrm>
            <a:off x="73152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0" name="Rectangle 54"/>
          <p:cNvSpPr>
            <a:spLocks noChangeArrowheads="1"/>
          </p:cNvSpPr>
          <p:nvPr/>
        </p:nvSpPr>
        <p:spPr bwMode="auto">
          <a:xfrm>
            <a:off x="77724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1" name="Rectangle 55"/>
          <p:cNvSpPr>
            <a:spLocks noChangeArrowheads="1"/>
          </p:cNvSpPr>
          <p:nvPr/>
        </p:nvSpPr>
        <p:spPr bwMode="auto">
          <a:xfrm>
            <a:off x="8382000" y="4572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2" name="Rectangle 56"/>
          <p:cNvSpPr>
            <a:spLocks noChangeArrowheads="1"/>
          </p:cNvSpPr>
          <p:nvPr/>
        </p:nvSpPr>
        <p:spPr bwMode="auto">
          <a:xfrm>
            <a:off x="8610600" y="4572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3" name="Rectangle 57"/>
          <p:cNvSpPr>
            <a:spLocks noChangeArrowheads="1"/>
          </p:cNvSpPr>
          <p:nvPr/>
        </p:nvSpPr>
        <p:spPr bwMode="auto">
          <a:xfrm>
            <a:off x="8153400" y="4572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4" name="Rectangle 58"/>
          <p:cNvSpPr>
            <a:spLocks noChangeArrowheads="1"/>
          </p:cNvSpPr>
          <p:nvPr/>
        </p:nvSpPr>
        <p:spPr bwMode="auto">
          <a:xfrm>
            <a:off x="76200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5" name="Rectangle 59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6" name="Rectangle 60"/>
          <p:cNvSpPr>
            <a:spLocks noChangeArrowheads="1"/>
          </p:cNvSpPr>
          <p:nvPr/>
        </p:nvSpPr>
        <p:spPr bwMode="auto">
          <a:xfrm>
            <a:off x="69342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67" name="Rectangle 61"/>
          <p:cNvSpPr>
            <a:spLocks noChangeArrowheads="1"/>
          </p:cNvSpPr>
          <p:nvPr/>
        </p:nvSpPr>
        <p:spPr bwMode="auto">
          <a:xfrm>
            <a:off x="73914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8" name="Rectangle 62"/>
          <p:cNvSpPr>
            <a:spLocks noChangeArrowheads="1"/>
          </p:cNvSpPr>
          <p:nvPr/>
        </p:nvSpPr>
        <p:spPr bwMode="auto">
          <a:xfrm>
            <a:off x="78486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9" name="Rectangle 63"/>
          <p:cNvSpPr>
            <a:spLocks noChangeArrowheads="1"/>
          </p:cNvSpPr>
          <p:nvPr/>
        </p:nvSpPr>
        <p:spPr bwMode="auto">
          <a:xfrm>
            <a:off x="80772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0" name="Rectangle 64"/>
          <p:cNvSpPr>
            <a:spLocks noChangeArrowheads="1"/>
          </p:cNvSpPr>
          <p:nvPr/>
        </p:nvSpPr>
        <p:spPr bwMode="auto">
          <a:xfrm>
            <a:off x="8610600" y="5181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1" name="Rectangle 65"/>
          <p:cNvSpPr>
            <a:spLocks noChangeArrowheads="1"/>
          </p:cNvSpPr>
          <p:nvPr/>
        </p:nvSpPr>
        <p:spPr bwMode="auto">
          <a:xfrm>
            <a:off x="8382000" y="5181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2" name="Rectangle 66"/>
          <p:cNvSpPr>
            <a:spLocks noChangeArrowheads="1"/>
          </p:cNvSpPr>
          <p:nvPr/>
        </p:nvSpPr>
        <p:spPr bwMode="auto">
          <a:xfrm>
            <a:off x="76200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3" name="Rectangle 67"/>
          <p:cNvSpPr>
            <a:spLocks noChangeArrowheads="1"/>
          </p:cNvSpPr>
          <p:nvPr/>
        </p:nvSpPr>
        <p:spPr bwMode="auto">
          <a:xfrm>
            <a:off x="71628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4" name="Rectangle 68"/>
          <p:cNvSpPr>
            <a:spLocks noChangeArrowheads="1"/>
          </p:cNvSpPr>
          <p:nvPr/>
        </p:nvSpPr>
        <p:spPr bwMode="auto">
          <a:xfrm>
            <a:off x="69342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75" name="Rectangle 69"/>
          <p:cNvSpPr>
            <a:spLocks noChangeArrowheads="1"/>
          </p:cNvSpPr>
          <p:nvPr/>
        </p:nvSpPr>
        <p:spPr bwMode="auto">
          <a:xfrm>
            <a:off x="73914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6" name="Rectangle 70"/>
          <p:cNvSpPr>
            <a:spLocks noChangeArrowheads="1"/>
          </p:cNvSpPr>
          <p:nvPr/>
        </p:nvSpPr>
        <p:spPr bwMode="auto">
          <a:xfrm>
            <a:off x="78486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7" name="Rectangle 71"/>
          <p:cNvSpPr>
            <a:spLocks noChangeArrowheads="1"/>
          </p:cNvSpPr>
          <p:nvPr/>
        </p:nvSpPr>
        <p:spPr bwMode="auto">
          <a:xfrm>
            <a:off x="80772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8" name="Rectangle 72"/>
          <p:cNvSpPr>
            <a:spLocks noChangeArrowheads="1"/>
          </p:cNvSpPr>
          <p:nvPr/>
        </p:nvSpPr>
        <p:spPr bwMode="auto">
          <a:xfrm>
            <a:off x="8686800" y="5715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9" name="Rectangle 73"/>
          <p:cNvSpPr>
            <a:spLocks noChangeArrowheads="1"/>
          </p:cNvSpPr>
          <p:nvPr/>
        </p:nvSpPr>
        <p:spPr bwMode="auto">
          <a:xfrm>
            <a:off x="83058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0" name="Rectangle 74"/>
          <p:cNvSpPr>
            <a:spLocks noChangeArrowheads="1"/>
          </p:cNvSpPr>
          <p:nvPr/>
        </p:nvSpPr>
        <p:spPr bwMode="auto">
          <a:xfrm>
            <a:off x="76962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1" name="Rectangle 75"/>
          <p:cNvSpPr>
            <a:spLocks noChangeArrowheads="1"/>
          </p:cNvSpPr>
          <p:nvPr/>
        </p:nvSpPr>
        <p:spPr bwMode="auto">
          <a:xfrm>
            <a:off x="72390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2" name="Rectangle 76"/>
          <p:cNvSpPr>
            <a:spLocks noChangeArrowheads="1"/>
          </p:cNvSpPr>
          <p:nvPr/>
        </p:nvSpPr>
        <p:spPr bwMode="auto">
          <a:xfrm>
            <a:off x="70104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83" name="Rectangle 77"/>
          <p:cNvSpPr>
            <a:spLocks noChangeArrowheads="1"/>
          </p:cNvSpPr>
          <p:nvPr/>
        </p:nvSpPr>
        <p:spPr bwMode="auto">
          <a:xfrm>
            <a:off x="74676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4" name="Rectangle 78"/>
          <p:cNvSpPr>
            <a:spLocks noChangeArrowheads="1"/>
          </p:cNvSpPr>
          <p:nvPr/>
        </p:nvSpPr>
        <p:spPr bwMode="auto">
          <a:xfrm>
            <a:off x="79248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5" name="Rectangle 79"/>
          <p:cNvSpPr>
            <a:spLocks noChangeArrowheads="1"/>
          </p:cNvSpPr>
          <p:nvPr/>
        </p:nvSpPr>
        <p:spPr bwMode="auto">
          <a:xfrm>
            <a:off x="81534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6" name="Rectangle 80"/>
          <p:cNvSpPr>
            <a:spLocks noChangeArrowheads="1"/>
          </p:cNvSpPr>
          <p:nvPr/>
        </p:nvSpPr>
        <p:spPr bwMode="auto">
          <a:xfrm>
            <a:off x="83820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7" name="Rectangle 81"/>
          <p:cNvSpPr>
            <a:spLocks noChangeArrowheads="1"/>
          </p:cNvSpPr>
          <p:nvPr/>
        </p:nvSpPr>
        <p:spPr bwMode="auto">
          <a:xfrm>
            <a:off x="86106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508" name="Object 82"/>
          <p:cNvGraphicFramePr>
            <a:graphicFrameLocks noChangeAspect="1"/>
          </p:cNvGraphicFramePr>
          <p:nvPr/>
        </p:nvGraphicFramePr>
        <p:xfrm>
          <a:off x="2133600" y="1981200"/>
          <a:ext cx="900113" cy="530225"/>
        </p:xfrm>
        <a:graphic>
          <a:graphicData uri="http://schemas.openxmlformats.org/presentationml/2006/ole">
            <p:oleObj spid="_x0000_s21508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7A3B62-6290-48D8-AEA4-A94D5A98B7F2}" type="slidenum">
              <a:rPr lang="en-US" altLang="ja-JP" smtClean="0"/>
              <a:pPr/>
              <a:t>61</a:t>
            </a:fld>
            <a:endParaRPr lang="en-US" altLang="ja-JP" smtClean="0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クイックソートの平均時間計算量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クイックソートの平均時間の解析は、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複雑である。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順を追って解析する。</a:t>
            </a:r>
          </a:p>
          <a:p>
            <a:pPr eaLnBrk="1" hangingPunct="1"/>
            <a:endParaRPr lang="ja-JP" altLang="en-US" smtClean="0"/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8F532F-A660-488F-8C6E-344BEC7B408A}" type="slidenum">
              <a:rPr lang="en-US" altLang="ja-JP" smtClean="0"/>
              <a:pPr/>
              <a:t>62</a:t>
            </a:fld>
            <a:endParaRPr lang="en-US" altLang="ja-JP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2530" name="Equation" r:id="rId3" imgW="914400" imgH="198720" progId="Equation.DSMT4">
              <p:embed/>
            </p:oleObj>
          </a:graphicData>
        </a:graphic>
      </p:graphicFrame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8077200" y="1143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67056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69342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0" name="Rectangle 6"/>
          <p:cNvSpPr>
            <a:spLocks noChangeArrowheads="1"/>
          </p:cNvSpPr>
          <p:nvPr/>
        </p:nvSpPr>
        <p:spPr bwMode="auto">
          <a:xfrm>
            <a:off x="71628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1" name="Rectangle 7"/>
          <p:cNvSpPr>
            <a:spLocks noChangeArrowheads="1"/>
          </p:cNvSpPr>
          <p:nvPr/>
        </p:nvSpPr>
        <p:spPr bwMode="auto">
          <a:xfrm>
            <a:off x="73914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2" name="Rectangle 8"/>
          <p:cNvSpPr>
            <a:spLocks noChangeArrowheads="1"/>
          </p:cNvSpPr>
          <p:nvPr/>
        </p:nvSpPr>
        <p:spPr bwMode="auto">
          <a:xfrm>
            <a:off x="76200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3" name="Rectangle 9"/>
          <p:cNvSpPr>
            <a:spLocks noChangeArrowheads="1"/>
          </p:cNvSpPr>
          <p:nvPr/>
        </p:nvSpPr>
        <p:spPr bwMode="auto">
          <a:xfrm>
            <a:off x="78486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4" name="Rectangle 10"/>
          <p:cNvSpPr>
            <a:spLocks noChangeArrowheads="1"/>
          </p:cNvSpPr>
          <p:nvPr/>
        </p:nvSpPr>
        <p:spPr bwMode="auto">
          <a:xfrm>
            <a:off x="64770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5" name="Rectangle 11"/>
          <p:cNvSpPr>
            <a:spLocks noChangeArrowheads="1"/>
          </p:cNvSpPr>
          <p:nvPr/>
        </p:nvSpPr>
        <p:spPr bwMode="auto">
          <a:xfrm>
            <a:off x="7162800" y="1752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46" name="Rectangle 12"/>
          <p:cNvSpPr>
            <a:spLocks noChangeArrowheads="1"/>
          </p:cNvSpPr>
          <p:nvPr/>
        </p:nvSpPr>
        <p:spPr bwMode="auto">
          <a:xfrm>
            <a:off x="62484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7" name="Rectangle 13"/>
          <p:cNvSpPr>
            <a:spLocks noChangeArrowheads="1"/>
          </p:cNvSpPr>
          <p:nvPr/>
        </p:nvSpPr>
        <p:spPr bwMode="auto">
          <a:xfrm>
            <a:off x="6477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67056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9" name="Rectangle 15"/>
          <p:cNvSpPr>
            <a:spLocks noChangeArrowheads="1"/>
          </p:cNvSpPr>
          <p:nvPr/>
        </p:nvSpPr>
        <p:spPr bwMode="auto">
          <a:xfrm>
            <a:off x="75438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9966FF"/>
              </a:solidFill>
            </a:endParaRPr>
          </a:p>
        </p:txBody>
      </p:sp>
      <p:sp>
        <p:nvSpPr>
          <p:cNvPr id="22550" name="Rectangle 16"/>
          <p:cNvSpPr>
            <a:spLocks noChangeArrowheads="1"/>
          </p:cNvSpPr>
          <p:nvPr/>
        </p:nvSpPr>
        <p:spPr bwMode="auto">
          <a:xfrm>
            <a:off x="7772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1" name="Rectangle 17"/>
          <p:cNvSpPr>
            <a:spLocks noChangeArrowheads="1"/>
          </p:cNvSpPr>
          <p:nvPr/>
        </p:nvSpPr>
        <p:spPr bwMode="auto">
          <a:xfrm>
            <a:off x="8001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2" name="Rectangle 18"/>
          <p:cNvSpPr>
            <a:spLocks noChangeArrowheads="1"/>
          </p:cNvSpPr>
          <p:nvPr/>
        </p:nvSpPr>
        <p:spPr bwMode="auto">
          <a:xfrm>
            <a:off x="82296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3" name="Rectangle 19"/>
          <p:cNvSpPr>
            <a:spLocks noChangeArrowheads="1"/>
          </p:cNvSpPr>
          <p:nvPr/>
        </p:nvSpPr>
        <p:spPr bwMode="auto">
          <a:xfrm>
            <a:off x="83820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4" name="Rectangle 20"/>
          <p:cNvSpPr>
            <a:spLocks noChangeArrowheads="1"/>
          </p:cNvSpPr>
          <p:nvPr/>
        </p:nvSpPr>
        <p:spPr bwMode="auto">
          <a:xfrm>
            <a:off x="78486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830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6" name="Rectangle 22"/>
          <p:cNvSpPr>
            <a:spLocks noChangeArrowheads="1"/>
          </p:cNvSpPr>
          <p:nvPr/>
        </p:nvSpPr>
        <p:spPr bwMode="auto">
          <a:xfrm>
            <a:off x="8534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7" name="Rectangle 23"/>
          <p:cNvSpPr>
            <a:spLocks noChangeArrowheads="1"/>
          </p:cNvSpPr>
          <p:nvPr/>
        </p:nvSpPr>
        <p:spPr bwMode="auto">
          <a:xfrm>
            <a:off x="65532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58" name="Rectangle 24"/>
          <p:cNvSpPr>
            <a:spLocks noChangeArrowheads="1"/>
          </p:cNvSpPr>
          <p:nvPr/>
        </p:nvSpPr>
        <p:spPr bwMode="auto">
          <a:xfrm>
            <a:off x="6553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9" name="Rectangle 25"/>
          <p:cNvSpPr>
            <a:spLocks noChangeArrowheads="1"/>
          </p:cNvSpPr>
          <p:nvPr/>
        </p:nvSpPr>
        <p:spPr bwMode="auto">
          <a:xfrm>
            <a:off x="63246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60" name="Rectangle 26"/>
          <p:cNvSpPr>
            <a:spLocks noChangeArrowheads="1"/>
          </p:cNvSpPr>
          <p:nvPr/>
        </p:nvSpPr>
        <p:spPr bwMode="auto">
          <a:xfrm>
            <a:off x="60960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1" name="Rectangle 27"/>
          <p:cNvSpPr>
            <a:spLocks noChangeArrowheads="1"/>
          </p:cNvSpPr>
          <p:nvPr/>
        </p:nvSpPr>
        <p:spPr bwMode="auto">
          <a:xfrm>
            <a:off x="6781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2" name="Rectangle 28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3" name="Rectangle 29"/>
          <p:cNvSpPr>
            <a:spLocks noChangeArrowheads="1"/>
          </p:cNvSpPr>
          <p:nvPr/>
        </p:nvSpPr>
        <p:spPr bwMode="auto">
          <a:xfrm>
            <a:off x="74676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4" name="Rectangle 30"/>
          <p:cNvSpPr>
            <a:spLocks noChangeArrowheads="1"/>
          </p:cNvSpPr>
          <p:nvPr/>
        </p:nvSpPr>
        <p:spPr bwMode="auto">
          <a:xfrm>
            <a:off x="72390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5" name="Rectangle 31"/>
          <p:cNvSpPr>
            <a:spLocks noChangeArrowheads="1"/>
          </p:cNvSpPr>
          <p:nvPr/>
        </p:nvSpPr>
        <p:spPr bwMode="auto">
          <a:xfrm>
            <a:off x="7620000" y="2362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6" name="Rectangle 32"/>
          <p:cNvSpPr>
            <a:spLocks noChangeArrowheads="1"/>
          </p:cNvSpPr>
          <p:nvPr/>
        </p:nvSpPr>
        <p:spPr bwMode="auto">
          <a:xfrm>
            <a:off x="7848600" y="28194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7" name="Rectangle 33"/>
          <p:cNvSpPr>
            <a:spLocks noChangeArrowheads="1"/>
          </p:cNvSpPr>
          <p:nvPr/>
        </p:nvSpPr>
        <p:spPr bwMode="auto">
          <a:xfrm>
            <a:off x="72390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8" name="Rectangle 34"/>
          <p:cNvSpPr>
            <a:spLocks noChangeArrowheads="1"/>
          </p:cNvSpPr>
          <p:nvPr/>
        </p:nvSpPr>
        <p:spPr bwMode="auto">
          <a:xfrm>
            <a:off x="67818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9" name="Rectangle 35"/>
          <p:cNvSpPr>
            <a:spLocks noChangeArrowheads="1"/>
          </p:cNvSpPr>
          <p:nvPr/>
        </p:nvSpPr>
        <p:spPr bwMode="auto">
          <a:xfrm>
            <a:off x="65532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70" name="Rectangle 36"/>
          <p:cNvSpPr>
            <a:spLocks noChangeArrowheads="1"/>
          </p:cNvSpPr>
          <p:nvPr/>
        </p:nvSpPr>
        <p:spPr bwMode="auto">
          <a:xfrm>
            <a:off x="70104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1" name="Rectangle 37"/>
          <p:cNvSpPr>
            <a:spLocks noChangeArrowheads="1"/>
          </p:cNvSpPr>
          <p:nvPr/>
        </p:nvSpPr>
        <p:spPr bwMode="auto">
          <a:xfrm>
            <a:off x="74676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2" name="Rectangle 38"/>
          <p:cNvSpPr>
            <a:spLocks noChangeArrowheads="1"/>
          </p:cNvSpPr>
          <p:nvPr/>
        </p:nvSpPr>
        <p:spPr bwMode="auto">
          <a:xfrm>
            <a:off x="76962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3" name="Rectangle 39"/>
          <p:cNvSpPr>
            <a:spLocks noChangeArrowheads="1"/>
          </p:cNvSpPr>
          <p:nvPr/>
        </p:nvSpPr>
        <p:spPr bwMode="auto">
          <a:xfrm>
            <a:off x="79248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4" name="Rectangle 40"/>
          <p:cNvSpPr>
            <a:spLocks noChangeArrowheads="1"/>
          </p:cNvSpPr>
          <p:nvPr/>
        </p:nvSpPr>
        <p:spPr bwMode="auto">
          <a:xfrm>
            <a:off x="81534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5" name="Rectangle 41"/>
          <p:cNvSpPr>
            <a:spLocks noChangeArrowheads="1"/>
          </p:cNvSpPr>
          <p:nvPr/>
        </p:nvSpPr>
        <p:spPr bwMode="auto">
          <a:xfrm>
            <a:off x="73152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76" name="Rectangle 42"/>
          <p:cNvSpPr>
            <a:spLocks noChangeArrowheads="1"/>
          </p:cNvSpPr>
          <p:nvPr/>
        </p:nvSpPr>
        <p:spPr bwMode="auto">
          <a:xfrm>
            <a:off x="69342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7" name="Rectangle 43"/>
          <p:cNvSpPr>
            <a:spLocks noChangeArrowheads="1"/>
          </p:cNvSpPr>
          <p:nvPr/>
        </p:nvSpPr>
        <p:spPr bwMode="auto">
          <a:xfrm>
            <a:off x="89154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8" name="Text Box 44"/>
          <p:cNvSpPr txBox="1">
            <a:spLocks noChangeArrowheads="1"/>
          </p:cNvSpPr>
          <p:nvPr/>
        </p:nvSpPr>
        <p:spPr bwMode="auto">
          <a:xfrm>
            <a:off x="381000" y="1600200"/>
            <a:ext cx="612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クイックソートの時間量 を           とします。        </a:t>
            </a:r>
          </a:p>
        </p:txBody>
      </p:sp>
      <p:graphicFrame>
        <p:nvGraphicFramePr>
          <p:cNvPr id="22531" name="Object 45"/>
          <p:cNvGraphicFramePr>
            <a:graphicFrameLocks noChangeAspect="1"/>
          </p:cNvGraphicFramePr>
          <p:nvPr/>
        </p:nvGraphicFramePr>
        <p:xfrm>
          <a:off x="3733800" y="1600200"/>
          <a:ext cx="762000" cy="465138"/>
        </p:xfrm>
        <a:graphic>
          <a:graphicData uri="http://schemas.openxmlformats.org/presentationml/2006/ole">
            <p:oleObj spid="_x0000_s22531" name="Equation" r:id="rId4" imgW="330120" imgH="203040" progId="Equation.DSMT4">
              <p:embed/>
            </p:oleObj>
          </a:graphicData>
        </a:graphic>
      </p:graphicFrame>
      <p:graphicFrame>
        <p:nvGraphicFramePr>
          <p:cNvPr id="22532" name="Object 46"/>
          <p:cNvGraphicFramePr>
            <a:graphicFrameLocks noChangeAspect="1"/>
          </p:cNvGraphicFramePr>
          <p:nvPr/>
        </p:nvGraphicFramePr>
        <p:xfrm>
          <a:off x="581025" y="3019425"/>
          <a:ext cx="4868863" cy="523875"/>
        </p:xfrm>
        <a:graphic>
          <a:graphicData uri="http://schemas.openxmlformats.org/presentationml/2006/ole">
            <p:oleObj spid="_x0000_s22532" name="Equation" r:id="rId5" imgW="2108160" imgH="228600" progId="Equation.DSMT4">
              <p:embed/>
            </p:oleObj>
          </a:graphicData>
        </a:graphic>
      </p:graphicFrame>
      <p:sp>
        <p:nvSpPr>
          <p:cNvPr id="22579" name="Text Box 47"/>
          <p:cNvSpPr txBox="1">
            <a:spLocks noChangeArrowheads="1"/>
          </p:cNvSpPr>
          <p:nvPr/>
        </p:nvSpPr>
        <p:spPr bwMode="auto">
          <a:xfrm>
            <a:off x="457200" y="2133600"/>
            <a:ext cx="4275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ピボットが        番目のときには、</a:t>
            </a:r>
          </a:p>
          <a:p>
            <a:pPr algn="l"/>
            <a:r>
              <a:rPr lang="ja-JP" altLang="en-US" b="0"/>
              <a:t>以下の漸化式を満たす。</a:t>
            </a:r>
          </a:p>
        </p:txBody>
      </p:sp>
      <p:grpSp>
        <p:nvGrpSpPr>
          <p:cNvPr id="22580" name="Group 48"/>
          <p:cNvGrpSpPr>
            <a:grpSpLocks/>
          </p:cNvGrpSpPr>
          <p:nvPr/>
        </p:nvGrpSpPr>
        <p:grpSpPr bwMode="auto">
          <a:xfrm>
            <a:off x="457200" y="838200"/>
            <a:ext cx="4697413" cy="822325"/>
            <a:chOff x="470" y="2762"/>
            <a:chExt cx="2959" cy="518"/>
          </a:xfrm>
        </p:grpSpPr>
        <p:sp>
          <p:nvSpPr>
            <p:cNvPr id="22589" name="Text Box 49"/>
            <p:cNvSpPr txBox="1">
              <a:spLocks noChangeArrowheads="1"/>
            </p:cNvSpPr>
            <p:nvPr/>
          </p:nvSpPr>
          <p:spPr bwMode="auto">
            <a:xfrm>
              <a:off x="470" y="2762"/>
              <a:ext cx="295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 b="0"/>
                <a:t>初期状態として、        通りの並びが</a:t>
              </a:r>
            </a:p>
            <a:p>
              <a:pPr algn="l"/>
              <a:r>
                <a:rPr lang="ja-JP" altLang="en-US" b="0"/>
                <a:t>すべて等確率だとしましょう。</a:t>
              </a:r>
            </a:p>
          </p:txBody>
        </p:sp>
        <p:graphicFrame>
          <p:nvGraphicFramePr>
            <p:cNvPr id="22535" name="Object 50"/>
            <p:cNvGraphicFramePr>
              <a:graphicFrameLocks noChangeAspect="1"/>
            </p:cNvGraphicFramePr>
            <p:nvPr/>
          </p:nvGraphicFramePr>
          <p:xfrm>
            <a:off x="1920" y="2784"/>
            <a:ext cx="267" cy="288"/>
          </p:xfrm>
          <a:graphic>
            <a:graphicData uri="http://schemas.openxmlformats.org/presentationml/2006/ole">
              <p:oleObj spid="_x0000_s22535" name="Equation" r:id="rId6" imgW="164880" imgH="177480" progId="Equation.DSMT4">
                <p:embed/>
              </p:oleObj>
            </a:graphicData>
          </a:graphic>
        </p:graphicFrame>
      </p:grpSp>
      <p:graphicFrame>
        <p:nvGraphicFramePr>
          <p:cNvPr id="22533" name="Object 51"/>
          <p:cNvGraphicFramePr>
            <a:graphicFrameLocks noChangeAspect="1"/>
          </p:cNvGraphicFramePr>
          <p:nvPr/>
        </p:nvGraphicFramePr>
        <p:xfrm>
          <a:off x="2057400" y="2133600"/>
          <a:ext cx="284163" cy="533400"/>
        </p:xfrm>
        <a:graphic>
          <a:graphicData uri="http://schemas.openxmlformats.org/presentationml/2006/ole">
            <p:oleObj spid="_x0000_s22533" name="Equation" r:id="rId7" imgW="88560" imgH="164880" progId="Equation.DSMT4">
              <p:embed/>
            </p:oleObj>
          </a:graphicData>
        </a:graphic>
      </p:graphicFrame>
      <p:sp>
        <p:nvSpPr>
          <p:cNvPr id="22581" name="Line 52"/>
          <p:cNvSpPr>
            <a:spLocks noChangeShapeType="1"/>
          </p:cNvSpPr>
          <p:nvPr/>
        </p:nvSpPr>
        <p:spPr bwMode="auto">
          <a:xfrm flipH="1">
            <a:off x="1539875" y="3429000"/>
            <a:ext cx="5334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2" name="Text Box 53"/>
          <p:cNvSpPr txBox="1">
            <a:spLocks noChangeArrowheads="1"/>
          </p:cNvSpPr>
          <p:nvPr/>
        </p:nvSpPr>
        <p:spPr bwMode="auto">
          <a:xfrm>
            <a:off x="304800" y="3962400"/>
            <a:ext cx="298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小さい方の分割を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再帰的にソートする分</a:t>
            </a:r>
          </a:p>
        </p:txBody>
      </p:sp>
      <p:sp>
        <p:nvSpPr>
          <p:cNvPr id="22583" name="Text Box 54"/>
          <p:cNvSpPr txBox="1">
            <a:spLocks noChangeArrowheads="1"/>
          </p:cNvSpPr>
          <p:nvPr/>
        </p:nvSpPr>
        <p:spPr bwMode="auto">
          <a:xfrm>
            <a:off x="3597275" y="3962400"/>
            <a:ext cx="298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大きい方の分割を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再帰的にソートする分</a:t>
            </a:r>
          </a:p>
        </p:txBody>
      </p:sp>
      <p:sp>
        <p:nvSpPr>
          <p:cNvPr id="22584" name="Line 55"/>
          <p:cNvSpPr>
            <a:spLocks noChangeShapeType="1"/>
          </p:cNvSpPr>
          <p:nvPr/>
        </p:nvSpPr>
        <p:spPr bwMode="auto">
          <a:xfrm>
            <a:off x="3444875" y="3429000"/>
            <a:ext cx="609600" cy="304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5" name="Line 56"/>
          <p:cNvSpPr>
            <a:spLocks noChangeShapeType="1"/>
          </p:cNvSpPr>
          <p:nvPr/>
        </p:nvSpPr>
        <p:spPr bwMode="auto">
          <a:xfrm>
            <a:off x="5045075" y="3429000"/>
            <a:ext cx="2209800" cy="609600"/>
          </a:xfrm>
          <a:prstGeom prst="line">
            <a:avLst/>
          </a:prstGeom>
          <a:noFill/>
          <a:ln w="76200">
            <a:solidFill>
              <a:srgbClr val="99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6" name="Text Box 57"/>
          <p:cNvSpPr txBox="1">
            <a:spLocks noChangeArrowheads="1"/>
          </p:cNvSpPr>
          <p:nvPr/>
        </p:nvSpPr>
        <p:spPr bwMode="auto">
          <a:xfrm>
            <a:off x="7026275" y="4191000"/>
            <a:ext cx="172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9966FF"/>
                </a:solidFill>
              </a:rPr>
              <a:t>partition()</a:t>
            </a:r>
            <a:r>
              <a:rPr lang="ja-JP" altLang="en-US" b="0">
                <a:solidFill>
                  <a:srgbClr val="9966FF"/>
                </a:solidFill>
              </a:rPr>
              <a:t>分</a:t>
            </a:r>
          </a:p>
        </p:txBody>
      </p:sp>
      <p:sp>
        <p:nvSpPr>
          <p:cNvPr id="22587" name="Text Box 58"/>
          <p:cNvSpPr txBox="1">
            <a:spLocks noChangeArrowheads="1"/>
          </p:cNvSpPr>
          <p:nvPr/>
        </p:nvSpPr>
        <p:spPr bwMode="auto">
          <a:xfrm>
            <a:off x="228600" y="4821238"/>
            <a:ext cx="6321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ピボットの順位は、</a:t>
            </a:r>
            <a:r>
              <a:rPr lang="en-US" altLang="ja-JP" b="0"/>
              <a:t>n</a:t>
            </a:r>
            <a:r>
              <a:rPr lang="ja-JP" altLang="en-US" b="0"/>
              <a:t>通り全て均等におこるので、</a:t>
            </a:r>
          </a:p>
          <a:p>
            <a:pPr algn="l"/>
            <a:r>
              <a:rPr lang="ja-JP" altLang="en-US" b="0"/>
              <a:t>それらを総和して、</a:t>
            </a:r>
            <a:r>
              <a:rPr lang="en-US" altLang="ja-JP" b="0"/>
              <a:t>n</a:t>
            </a:r>
            <a:r>
              <a:rPr lang="ja-JP" altLang="en-US" b="0"/>
              <a:t>で割ったものが平均時間量</a:t>
            </a:r>
          </a:p>
        </p:txBody>
      </p:sp>
      <p:graphicFrame>
        <p:nvGraphicFramePr>
          <p:cNvPr id="22534" name="Object 59"/>
          <p:cNvGraphicFramePr>
            <a:graphicFrameLocks noChangeAspect="1"/>
          </p:cNvGraphicFramePr>
          <p:nvPr/>
        </p:nvGraphicFramePr>
        <p:xfrm>
          <a:off x="617538" y="5486400"/>
          <a:ext cx="6919912" cy="1173163"/>
        </p:xfrm>
        <a:graphic>
          <a:graphicData uri="http://schemas.openxmlformats.org/presentationml/2006/ole">
            <p:oleObj spid="_x0000_s22534" name="Equation" r:id="rId8" imgW="2539800" imgH="431640" progId="Equation.DSMT4">
              <p:embed/>
            </p:oleObj>
          </a:graphicData>
        </a:graphic>
      </p:graphicFrame>
      <p:sp>
        <p:nvSpPr>
          <p:cNvPr id="22588" name="Rectangle 6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858000" cy="762000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漸化式の導出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F05F06-7114-4BF6-B5F2-8D6EB97554E3}" type="slidenum">
              <a:rPr lang="en-US" altLang="ja-JP" smtClean="0"/>
              <a:pPr/>
              <a:t>63</a:t>
            </a:fld>
            <a:endParaRPr lang="en-US" altLang="ja-JP" smtClean="0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962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したがって、入力順列がすべて均等に起こるという仮定では、</a:t>
            </a:r>
          </a:p>
          <a:p>
            <a:r>
              <a:rPr lang="ja-JP" altLang="en-US" b="0"/>
              <a:t>クイックソートの平均時間計算量は、次の漸化式を満たす。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762000" y="2209800"/>
          <a:ext cx="7146925" cy="1595438"/>
        </p:xfrm>
        <a:graphic>
          <a:graphicData uri="http://schemas.openxmlformats.org/presentationml/2006/ole">
            <p:oleObj spid="_x0000_s23554" name="Equation" r:id="rId3" imgW="306036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A3059-2042-451E-A96F-B145A354C886}" type="slidenum">
              <a:rPr lang="en-US" altLang="ja-JP" smtClean="0"/>
              <a:pPr/>
              <a:t>64</a:t>
            </a:fld>
            <a:endParaRPr lang="en-US" altLang="ja-JP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漸化式の解法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447800" y="2286000"/>
          <a:ext cx="5257800" cy="1511300"/>
        </p:xfrm>
        <a:graphic>
          <a:graphicData uri="http://schemas.openxmlformats.org/presentationml/2006/ole">
            <p:oleObj spid="_x0000_s24578" name="Equation" r:id="rId3" imgW="2997000" imgH="863280" progId="Equation.DSMT4">
              <p:embed/>
            </p:oleObj>
          </a:graphicData>
        </a:graphic>
      </p:graphicFrame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漸化式における再帰式を個々に分解して調べる。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96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まず、</a:t>
            </a:r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1447800" y="4114800"/>
          <a:ext cx="5257800" cy="2024063"/>
        </p:xfrm>
        <a:graphic>
          <a:graphicData uri="http://schemas.openxmlformats.org/presentationml/2006/ole">
            <p:oleObj spid="_x0000_s24579" name="Equation" r:id="rId4" imgW="3060360" imgH="1180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7B0E7-B307-4B62-B10F-DCA26988090A}" type="slidenum">
              <a:rPr lang="en-US" altLang="ja-JP" smtClean="0"/>
              <a:pPr/>
              <a:t>65</a:t>
            </a:fld>
            <a:endParaRPr lang="en-US" altLang="ja-JP" smtClean="0"/>
          </a:p>
        </p:txBody>
      </p:sp>
      <p:sp>
        <p:nvSpPr>
          <p:cNvPr id="25609" name="Text Box 2"/>
          <p:cNvSpPr txBox="1">
            <a:spLocks noChangeArrowheads="1"/>
          </p:cNvSpPr>
          <p:nvPr/>
        </p:nvSpPr>
        <p:spPr bwMode="auto">
          <a:xfrm>
            <a:off x="1524000" y="5105400"/>
            <a:ext cx="311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に　　　      を代入して、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1447800" y="381000"/>
          <a:ext cx="4648200" cy="2244725"/>
        </p:xfrm>
        <a:graphic>
          <a:graphicData uri="http://schemas.openxmlformats.org/presentationml/2006/ole">
            <p:oleObj spid="_x0000_s25602" name="Equation" r:id="rId3" imgW="2730240" imgH="1320480" progId="Equation.DSMT4">
              <p:embed/>
            </p:oleObj>
          </a:graphicData>
        </a:graphic>
      </p:graphicFrame>
      <p:sp>
        <p:nvSpPr>
          <p:cNvPr id="2561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8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次に、</a:t>
            </a:r>
          </a:p>
        </p:txBody>
      </p:sp>
      <p:sp>
        <p:nvSpPr>
          <p:cNvPr id="25611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</a:t>
            </a:r>
          </a:p>
        </p:txBody>
      </p:sp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1600200" y="2971800"/>
          <a:ext cx="4121150" cy="1004888"/>
        </p:xfrm>
        <a:graphic>
          <a:graphicData uri="http://schemas.openxmlformats.org/presentationml/2006/ole">
            <p:oleObj spid="_x0000_s25603" name="Equation" r:id="rId4" imgW="1765080" imgH="431640" progId="Equation.DSMT4">
              <p:embed/>
            </p:oleObj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1600200" y="4114800"/>
          <a:ext cx="4379913" cy="946150"/>
        </p:xfrm>
        <a:graphic>
          <a:graphicData uri="http://schemas.openxmlformats.org/presentationml/2006/ole">
            <p:oleObj spid="_x0000_s25604" name="Equation" r:id="rId5" imgW="1993680" imgH="431640" progId="Equation.DSMT4">
              <p:embed/>
            </p:oleObj>
          </a:graphicData>
        </a:graphic>
      </p:graphicFrame>
      <p:graphicFrame>
        <p:nvGraphicFramePr>
          <p:cNvPr id="25605" name="Object 8"/>
          <p:cNvGraphicFramePr>
            <a:graphicFrameLocks noChangeAspect="1"/>
          </p:cNvGraphicFramePr>
          <p:nvPr/>
        </p:nvGraphicFramePr>
        <p:xfrm>
          <a:off x="1143000" y="5638800"/>
          <a:ext cx="5830888" cy="946150"/>
        </p:xfrm>
        <a:graphic>
          <a:graphicData uri="http://schemas.openxmlformats.org/presentationml/2006/ole">
            <p:oleObj spid="_x0000_s25605" name="Equation" r:id="rId6" imgW="2654280" imgH="431640" progId="Equation.DSMT4">
              <p:embed/>
            </p:oleObj>
          </a:graphicData>
        </a:graphic>
      </p:graphicFrame>
      <p:graphicFrame>
        <p:nvGraphicFramePr>
          <p:cNvPr id="25606" name="Object 9"/>
          <p:cNvGraphicFramePr>
            <a:graphicFrameLocks noChangeAspect="1"/>
          </p:cNvGraphicFramePr>
          <p:nvPr/>
        </p:nvGraphicFramePr>
        <p:xfrm>
          <a:off x="990600" y="5105400"/>
          <a:ext cx="450850" cy="409575"/>
        </p:xfrm>
        <a:graphic>
          <a:graphicData uri="http://schemas.openxmlformats.org/presentationml/2006/ole">
            <p:oleObj spid="_x0000_s25606" name="Equation" r:id="rId7" imgW="139680" imgH="126720" progId="Equation.DSMT4">
              <p:embed/>
            </p:oleObj>
          </a:graphicData>
        </a:graphic>
      </p:graphicFrame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1981200" y="5105400"/>
          <a:ext cx="914400" cy="411163"/>
        </p:xfrm>
        <a:graphic>
          <a:graphicData uri="http://schemas.openxmlformats.org/presentationml/2006/ole">
            <p:oleObj spid="_x0000_s25607" name="Equation" r:id="rId8" imgW="36828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580652-1BE3-4A91-9477-9B77B3098D9D}" type="slidenum">
              <a:rPr lang="en-US" altLang="ja-JP" smtClean="0"/>
              <a:pPr/>
              <a:t>66</a:t>
            </a:fld>
            <a:endParaRPr lang="en-US" altLang="ja-JP" smtClean="0"/>
          </a:p>
        </p:txBody>
      </p:sp>
      <p:sp>
        <p:nvSpPr>
          <p:cNvPr id="26630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両辺の差をとる。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457200" y="609600"/>
          <a:ext cx="8229600" cy="1001713"/>
        </p:xfrm>
        <a:graphic>
          <a:graphicData uri="http://schemas.openxmlformats.org/presentationml/2006/ole">
            <p:oleObj spid="_x0000_s26626" name="Equation" r:id="rId3" imgW="3746160" imgH="457200" progId="Equation.DSMT4">
              <p:embed/>
            </p:oleObj>
          </a:graphicData>
        </a:graphic>
      </p:graphicFrame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311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両辺を　　　　　で割る。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1447800" y="1828800"/>
          <a:ext cx="1066800" cy="379413"/>
        </p:xfrm>
        <a:graphic>
          <a:graphicData uri="http://schemas.openxmlformats.org/presentationml/2006/ole">
            <p:oleObj spid="_x0000_s26627" name="Equation" r:id="rId4" imgW="571320" imgH="203040" progId="Equation.DSMT4">
              <p:embed/>
            </p:oleObj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1066800" y="2362200"/>
          <a:ext cx="6400800" cy="877888"/>
        </p:xfrm>
        <a:graphic>
          <a:graphicData uri="http://schemas.openxmlformats.org/presentationml/2006/ole">
            <p:oleObj spid="_x0000_s26628" name="Equation" r:id="rId5" imgW="3047760" imgH="419040" progId="Equation.DSMT4">
              <p:embed/>
            </p:oleObj>
          </a:graphicData>
        </a:graphic>
      </p:graphicFrame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この式を辺々加える。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66F475-BF53-4D3A-A417-9A856CAF55E1}" type="slidenum">
              <a:rPr lang="en-US" altLang="ja-JP" smtClean="0"/>
              <a:pPr/>
              <a:t>67</a:t>
            </a:fld>
            <a:endParaRPr lang="en-US" altLang="ja-JP" smtClean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676400" y="304800"/>
          <a:ext cx="4495800" cy="4306888"/>
        </p:xfrm>
        <a:graphic>
          <a:graphicData uri="http://schemas.openxmlformats.org/presentationml/2006/ole">
            <p:oleObj spid="_x0000_s27650" name="Equation" r:id="rId3" imgW="1930320" imgH="1854000" progId="Equation.DSMT4">
              <p:embed/>
            </p:oleObj>
          </a:graphicData>
        </a:graphic>
      </p:graphicFrame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3048000" y="3810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6" name="Line 4"/>
          <p:cNvSpPr>
            <a:spLocks noChangeShapeType="1"/>
          </p:cNvSpPr>
          <p:nvPr/>
        </p:nvSpPr>
        <p:spPr bwMode="auto">
          <a:xfrm>
            <a:off x="1828800" y="12954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7" name="Line 5"/>
          <p:cNvSpPr>
            <a:spLocks noChangeShapeType="1"/>
          </p:cNvSpPr>
          <p:nvPr/>
        </p:nvSpPr>
        <p:spPr bwMode="auto">
          <a:xfrm>
            <a:off x="3276600" y="12954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8" name="Line 6"/>
          <p:cNvSpPr>
            <a:spLocks noChangeShapeType="1"/>
          </p:cNvSpPr>
          <p:nvPr/>
        </p:nvSpPr>
        <p:spPr bwMode="auto">
          <a:xfrm>
            <a:off x="2667000" y="27432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9" name="Line 7"/>
          <p:cNvSpPr>
            <a:spLocks noChangeShapeType="1"/>
          </p:cNvSpPr>
          <p:nvPr/>
        </p:nvSpPr>
        <p:spPr bwMode="auto">
          <a:xfrm>
            <a:off x="1600200" y="36576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0" name="Line 8"/>
          <p:cNvSpPr>
            <a:spLocks noChangeShapeType="1"/>
          </p:cNvSpPr>
          <p:nvPr/>
        </p:nvSpPr>
        <p:spPr bwMode="auto">
          <a:xfrm>
            <a:off x="1752600" y="27432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1" name="Object 9"/>
          <p:cNvGraphicFramePr>
            <a:graphicFrameLocks noChangeAspect="1"/>
          </p:cNvGraphicFramePr>
          <p:nvPr/>
        </p:nvGraphicFramePr>
        <p:xfrm>
          <a:off x="1219200" y="4724400"/>
          <a:ext cx="7391400" cy="850900"/>
        </p:xfrm>
        <a:graphic>
          <a:graphicData uri="http://schemas.openxmlformats.org/presentationml/2006/ole">
            <p:oleObj spid="_x0000_s27651" name="Equation" r:id="rId4" imgW="3530520" imgH="406080" progId="Equation.DSMT4">
              <p:embed/>
            </p:oleObj>
          </a:graphicData>
        </a:graphic>
      </p:graphicFrame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ここで、</a:t>
            </a:r>
          </a:p>
        </p:txBody>
      </p:sp>
      <p:graphicFrame>
        <p:nvGraphicFramePr>
          <p:cNvPr id="27652" name="Object 11"/>
          <p:cNvGraphicFramePr>
            <a:graphicFrameLocks noChangeAspect="1"/>
          </p:cNvGraphicFramePr>
          <p:nvPr/>
        </p:nvGraphicFramePr>
        <p:xfrm>
          <a:off x="1447800" y="5967413"/>
          <a:ext cx="3429000" cy="588962"/>
        </p:xfrm>
        <a:graphic>
          <a:graphicData uri="http://schemas.openxmlformats.org/presentationml/2006/ole">
            <p:oleObj spid="_x0000_s27652" name="Equation" r:id="rId5" imgW="1676160" imgH="380880" progId="Equation.DSMT4">
              <p:embed/>
            </p:oleObj>
          </a:graphicData>
        </a:graphic>
      </p:graphicFrame>
      <p:sp>
        <p:nvSpPr>
          <p:cNvPr id="27662" name="AutoShape 12"/>
          <p:cNvSpPr>
            <a:spLocks noChangeArrowheads="1"/>
          </p:cNvSpPr>
          <p:nvPr/>
        </p:nvSpPr>
        <p:spPr bwMode="auto">
          <a:xfrm>
            <a:off x="5562600" y="5638800"/>
            <a:ext cx="2514600" cy="1219200"/>
          </a:xfrm>
          <a:prstGeom prst="wedgeRoundRectCallout">
            <a:avLst>
              <a:gd name="adj1" fmla="val -70958"/>
              <a:gd name="adj2" fmla="val -6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5562600" y="5791200"/>
            <a:ext cx="2509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調和級数</a:t>
            </a:r>
          </a:p>
          <a:p>
            <a:pPr algn="l"/>
            <a:r>
              <a:rPr lang="ja-JP" altLang="en-US" b="0"/>
              <a:t>（</a:t>
            </a:r>
            <a:r>
              <a:rPr lang="en-US" altLang="ja-JP" b="0"/>
              <a:t>Harmonic </a:t>
            </a:r>
            <a:r>
              <a:rPr lang="en-US" altLang="ja-JP"/>
              <a:t>Series</a:t>
            </a:r>
            <a:r>
              <a:rPr lang="en-US" altLang="ja-JP" b="0"/>
              <a:t>)</a:t>
            </a:r>
          </a:p>
        </p:txBody>
      </p:sp>
      <p:graphicFrame>
        <p:nvGraphicFramePr>
          <p:cNvPr id="27653" name="Object 14"/>
          <p:cNvGraphicFramePr>
            <a:graphicFrameLocks noChangeAspect="1"/>
          </p:cNvGraphicFramePr>
          <p:nvPr/>
        </p:nvGraphicFramePr>
        <p:xfrm>
          <a:off x="592138" y="3862388"/>
          <a:ext cx="804862" cy="663575"/>
        </p:xfrm>
        <a:graphic>
          <a:graphicData uri="http://schemas.openxmlformats.org/presentationml/2006/ole">
            <p:oleObj spid="_x0000_s27653" name="Equation" r:id="rId6" imgW="215640" imgH="177480" progId="Equation.DSMT4">
              <p:embed/>
            </p:oleObj>
          </a:graphicData>
        </a:graphic>
      </p:graphicFrame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533400" y="4572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32FBE4-D417-42C9-9802-8C0B546AF859}" type="slidenum">
              <a:rPr lang="en-US" altLang="ja-JP" smtClean="0"/>
              <a:pPr/>
              <a:t>68</a:t>
            </a:fld>
            <a:endParaRPr lang="en-US" altLang="ja-JP" smtClean="0"/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調和級数の見積もり</a:t>
            </a:r>
          </a:p>
        </p:txBody>
      </p:sp>
      <p:sp>
        <p:nvSpPr>
          <p:cNvPr id="28682" name="Line 3"/>
          <p:cNvSpPr>
            <a:spLocks noChangeShapeType="1"/>
          </p:cNvSpPr>
          <p:nvPr/>
        </p:nvSpPr>
        <p:spPr bwMode="auto">
          <a:xfrm>
            <a:off x="1676400" y="4572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83" name="Freeform 4"/>
          <p:cNvSpPr>
            <a:spLocks/>
          </p:cNvSpPr>
          <p:nvPr/>
        </p:nvSpPr>
        <p:spPr bwMode="auto">
          <a:xfrm>
            <a:off x="2667000" y="1600200"/>
            <a:ext cx="5029200" cy="2667000"/>
          </a:xfrm>
          <a:custGeom>
            <a:avLst/>
            <a:gdLst>
              <a:gd name="T0" fmla="*/ 0 w 3072"/>
              <a:gd name="T1" fmla="*/ 0 h 1728"/>
              <a:gd name="T2" fmla="*/ 2147483647 w 3072"/>
              <a:gd name="T3" fmla="*/ 2147483647 h 1728"/>
              <a:gd name="T4" fmla="*/ 2147483647 w 3072"/>
              <a:gd name="T5" fmla="*/ 2147483647 h 1728"/>
              <a:gd name="T6" fmla="*/ 0 60000 65536"/>
              <a:gd name="T7" fmla="*/ 0 60000 65536"/>
              <a:gd name="T8" fmla="*/ 0 60000 65536"/>
              <a:gd name="T9" fmla="*/ 0 w 3072"/>
              <a:gd name="T10" fmla="*/ 0 h 1728"/>
              <a:gd name="T11" fmla="*/ 3072 w 3072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2" h="1728">
                <a:moveTo>
                  <a:pt x="0" y="0"/>
                </a:moveTo>
                <a:cubicBezTo>
                  <a:pt x="152" y="456"/>
                  <a:pt x="304" y="912"/>
                  <a:pt x="816" y="1200"/>
                </a:cubicBezTo>
                <a:cubicBezTo>
                  <a:pt x="1328" y="1488"/>
                  <a:pt x="2200" y="1608"/>
                  <a:pt x="3072" y="17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84" name="Line 5"/>
          <p:cNvSpPr>
            <a:spLocks noChangeShapeType="1"/>
          </p:cNvSpPr>
          <p:nvPr/>
        </p:nvSpPr>
        <p:spPr bwMode="auto">
          <a:xfrm flipV="1">
            <a:off x="24384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3276600" y="1066800"/>
          <a:ext cx="1143000" cy="1008063"/>
        </p:xfrm>
        <a:graphic>
          <a:graphicData uri="http://schemas.openxmlformats.org/presentationml/2006/ole">
            <p:oleObj spid="_x0000_s28674" name="Equation" r:id="rId3" imgW="431640" imgH="380880" progId="Equation.DSMT4">
              <p:embed/>
            </p:oleObj>
          </a:graphicData>
        </a:graphic>
      </p:graphicFrame>
      <p:sp>
        <p:nvSpPr>
          <p:cNvPr id="28685" name="Rectangle 7"/>
          <p:cNvSpPr>
            <a:spLocks noChangeArrowheads="1"/>
          </p:cNvSpPr>
          <p:nvPr/>
        </p:nvSpPr>
        <p:spPr bwMode="auto">
          <a:xfrm>
            <a:off x="2438400" y="2286000"/>
            <a:ext cx="533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6" name="Rectangle 8"/>
          <p:cNvSpPr>
            <a:spLocks noChangeArrowheads="1"/>
          </p:cNvSpPr>
          <p:nvPr/>
        </p:nvSpPr>
        <p:spPr bwMode="auto">
          <a:xfrm>
            <a:off x="2971800" y="3048000"/>
            <a:ext cx="457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7" name="Rectangle 9"/>
          <p:cNvSpPr>
            <a:spLocks noChangeArrowheads="1"/>
          </p:cNvSpPr>
          <p:nvPr/>
        </p:nvSpPr>
        <p:spPr bwMode="auto">
          <a:xfrm>
            <a:off x="3429000" y="3429000"/>
            <a:ext cx="457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8" name="Rectangle 10"/>
          <p:cNvSpPr>
            <a:spLocks noChangeArrowheads="1"/>
          </p:cNvSpPr>
          <p:nvPr/>
        </p:nvSpPr>
        <p:spPr bwMode="auto">
          <a:xfrm>
            <a:off x="3886200" y="3657600"/>
            <a:ext cx="45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9" name="Rectangle 11"/>
          <p:cNvSpPr>
            <a:spLocks noChangeArrowheads="1"/>
          </p:cNvSpPr>
          <p:nvPr/>
        </p:nvSpPr>
        <p:spPr bwMode="auto">
          <a:xfrm>
            <a:off x="4343400" y="3810000"/>
            <a:ext cx="45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0" name="Rectangle 12"/>
          <p:cNvSpPr>
            <a:spLocks noChangeArrowheads="1"/>
          </p:cNvSpPr>
          <p:nvPr/>
        </p:nvSpPr>
        <p:spPr bwMode="auto">
          <a:xfrm>
            <a:off x="5791200" y="4114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75" name="Object 13"/>
          <p:cNvGraphicFramePr>
            <a:graphicFrameLocks noChangeAspect="1"/>
          </p:cNvGraphicFramePr>
          <p:nvPr/>
        </p:nvGraphicFramePr>
        <p:xfrm>
          <a:off x="6172200" y="3200400"/>
          <a:ext cx="331788" cy="762000"/>
        </p:xfrm>
        <a:graphic>
          <a:graphicData uri="http://schemas.openxmlformats.org/presentationml/2006/ole">
            <p:oleObj spid="_x0000_s28675" name="Equation" r:id="rId4" imgW="164880" imgH="380880" progId="Equation.DSMT4">
              <p:embed/>
            </p:oleObj>
          </a:graphicData>
        </a:graphic>
      </p:graphicFrame>
      <p:graphicFrame>
        <p:nvGraphicFramePr>
          <p:cNvPr id="28676" name="Object 14"/>
          <p:cNvGraphicFramePr>
            <a:graphicFrameLocks noChangeAspect="1"/>
          </p:cNvGraphicFramePr>
          <p:nvPr/>
        </p:nvGraphicFramePr>
        <p:xfrm>
          <a:off x="6172200" y="4648200"/>
          <a:ext cx="280988" cy="254000"/>
        </p:xfrm>
        <a:graphic>
          <a:graphicData uri="http://schemas.openxmlformats.org/presentationml/2006/ole">
            <p:oleObj spid="_x0000_s28676" name="Equation" r:id="rId5" imgW="139680" imgH="126720" progId="Equation.DSMT4">
              <p:embed/>
            </p:oleObj>
          </a:graphicData>
        </a:graphic>
      </p:graphicFrame>
      <p:graphicFrame>
        <p:nvGraphicFramePr>
          <p:cNvPr id="28677" name="Object 15"/>
          <p:cNvGraphicFramePr>
            <a:graphicFrameLocks noChangeAspect="1"/>
          </p:cNvGraphicFramePr>
          <p:nvPr/>
        </p:nvGraphicFramePr>
        <p:xfrm>
          <a:off x="2857500" y="4686300"/>
          <a:ext cx="203200" cy="330200"/>
        </p:xfrm>
        <a:graphic>
          <a:graphicData uri="http://schemas.openxmlformats.org/presentationml/2006/ole">
            <p:oleObj spid="_x0000_s28677" name="Equation" r:id="rId6" imgW="101520" imgH="164880" progId="Equation.DSMT4">
              <p:embed/>
            </p:oleObj>
          </a:graphicData>
        </a:graphic>
      </p:graphicFrame>
      <p:graphicFrame>
        <p:nvGraphicFramePr>
          <p:cNvPr id="28678" name="Object 16"/>
          <p:cNvGraphicFramePr>
            <a:graphicFrameLocks noChangeAspect="1"/>
          </p:cNvGraphicFramePr>
          <p:nvPr/>
        </p:nvGraphicFramePr>
        <p:xfrm>
          <a:off x="2133600" y="2057400"/>
          <a:ext cx="203200" cy="330200"/>
        </p:xfrm>
        <a:graphic>
          <a:graphicData uri="http://schemas.openxmlformats.org/presentationml/2006/ole">
            <p:oleObj spid="_x0000_s28678" name="Equation" r:id="rId7" imgW="101520" imgH="164880" progId="Equation.DSMT4">
              <p:embed/>
            </p:oleObj>
          </a:graphicData>
        </a:graphic>
      </p:graphicFrame>
      <p:sp>
        <p:nvSpPr>
          <p:cNvPr id="28691" name="Line 17"/>
          <p:cNvSpPr>
            <a:spLocks noChangeShapeType="1"/>
          </p:cNvSpPr>
          <p:nvPr/>
        </p:nvSpPr>
        <p:spPr bwMode="auto">
          <a:xfrm>
            <a:off x="4953000" y="4343400"/>
            <a:ext cx="6858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9" name="Object 18"/>
          <p:cNvGraphicFramePr>
            <a:graphicFrameLocks noChangeAspect="1"/>
          </p:cNvGraphicFramePr>
          <p:nvPr/>
        </p:nvGraphicFramePr>
        <p:xfrm>
          <a:off x="2362200" y="5486400"/>
          <a:ext cx="3352800" cy="947738"/>
        </p:xfrm>
        <a:graphic>
          <a:graphicData uri="http://schemas.openxmlformats.org/presentationml/2006/ole">
            <p:oleObj spid="_x0000_s28679" name="Equation" r:id="rId8" imgW="166356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CDC9C-9D14-4330-A0F5-28CF9832AD1A}" type="slidenum">
              <a:rPr lang="en-US" altLang="ja-JP" smtClean="0"/>
              <a:pPr/>
              <a:t>69</a:t>
            </a:fld>
            <a:endParaRPr lang="en-US" altLang="ja-JP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09600" y="533400"/>
          <a:ext cx="6858000" cy="2709863"/>
        </p:xfrm>
        <a:graphic>
          <a:graphicData uri="http://schemas.openxmlformats.org/presentationml/2006/ole">
            <p:oleObj spid="_x0000_s29698" name="Equation" r:id="rId3" imgW="2539800" imgH="1002960" progId="Equation.DSMT4">
              <p:embed/>
            </p:oleObj>
          </a:graphicData>
        </a:graphic>
      </p:graphicFrame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533400" y="3733800"/>
            <a:ext cx="6138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以上より、クイックソートの平均計算時間量は、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である。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2209800" y="4267200"/>
          <a:ext cx="1817688" cy="549275"/>
        </p:xfrm>
        <a:graphic>
          <a:graphicData uri="http://schemas.openxmlformats.org/presentationml/2006/ole">
            <p:oleObj spid="_x0000_s29699" name="Equation" r:id="rId4" imgW="6728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1BDB5-8477-4F2C-80D6-83C4EEC4BE08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ソートアルゴリズムの種類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447800" y="16764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600200" y="4572000"/>
            <a:ext cx="171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ヒープソート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447800" y="3505200"/>
            <a:ext cx="188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524000" y="4038600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524000" y="525780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447800" y="5791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sp>
        <p:nvSpPr>
          <p:cNvPr id="95242" name="Text Box 11"/>
          <p:cNvSpPr txBox="1">
            <a:spLocks noChangeArrowheads="1"/>
          </p:cNvSpPr>
          <p:nvPr/>
        </p:nvSpPr>
        <p:spPr bwMode="auto">
          <a:xfrm>
            <a:off x="1524000" y="2895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挿入ソート</a:t>
            </a:r>
          </a:p>
        </p:txBody>
      </p:sp>
      <p:sp>
        <p:nvSpPr>
          <p:cNvPr id="95243" name="Text Box 12"/>
          <p:cNvSpPr txBox="1">
            <a:spLocks noChangeArrowheads="1"/>
          </p:cNvSpPr>
          <p:nvPr/>
        </p:nvSpPr>
        <p:spPr bwMode="auto">
          <a:xfrm>
            <a:off x="1600200" y="2362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選択ソート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56807-7799-453F-86B2-D61FA637269D}" type="slidenum">
              <a:rPr lang="en-US" altLang="ja-JP" smtClean="0"/>
              <a:pPr/>
              <a:t>70</a:t>
            </a:fld>
            <a:endParaRPr lang="en-US" altLang="ja-JP" smtClean="0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マージソート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B1346-60E8-41FB-B596-5394EDC59280}" type="slidenum">
              <a:rPr lang="en-US" altLang="ja-JP" smtClean="0"/>
              <a:pPr/>
              <a:t>71</a:t>
            </a:fld>
            <a:endParaRPr lang="en-US" altLang="ja-JP" smtClean="0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410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32101" name="Oval 4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56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問題を小分けにして、あとで組み合わせる。（分割統治法）</a:t>
            </a:r>
          </a:p>
        </p:txBody>
      </p:sp>
      <p:sp>
        <p:nvSpPr>
          <p:cNvPr id="132103" name="Oval 6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4" name="Oval 7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5" name="Text Box 8"/>
          <p:cNvSpPr txBox="1">
            <a:spLocks noChangeArrowheads="1"/>
          </p:cNvSpPr>
          <p:nvPr/>
        </p:nvSpPr>
        <p:spPr bwMode="auto">
          <a:xfrm>
            <a:off x="1219200" y="2057400"/>
            <a:ext cx="541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小分けした問題は、再帰的にソートする。</a:t>
            </a:r>
          </a:p>
        </p:txBody>
      </p:sp>
      <p:sp>
        <p:nvSpPr>
          <p:cNvPr id="132106" name="Text Box 9"/>
          <p:cNvSpPr txBox="1">
            <a:spLocks noChangeArrowheads="1"/>
          </p:cNvSpPr>
          <p:nvPr/>
        </p:nvSpPr>
        <p:spPr bwMode="auto">
          <a:xfrm>
            <a:off x="1143000" y="2590800"/>
            <a:ext cx="533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もしソートされた２つの配列があれば、</a:t>
            </a:r>
          </a:p>
          <a:p>
            <a:pPr algn="l"/>
            <a:r>
              <a:rPr lang="ja-JP" altLang="en-US" b="0"/>
              <a:t>それらのそれらを組み合わせて、</a:t>
            </a:r>
          </a:p>
          <a:p>
            <a:pPr algn="l"/>
            <a:r>
              <a:rPr lang="ja-JP" altLang="en-US" b="0"/>
              <a:t>大きいソートの列をつくる。（マージ操作）</a:t>
            </a:r>
          </a:p>
        </p:txBody>
      </p:sp>
      <p:sp>
        <p:nvSpPr>
          <p:cNvPr id="132107" name="Rectangle 10"/>
          <p:cNvSpPr>
            <a:spLocks noChangeArrowheads="1"/>
          </p:cNvSpPr>
          <p:nvPr/>
        </p:nvSpPr>
        <p:spPr bwMode="auto">
          <a:xfrm>
            <a:off x="914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8" name="Rectangle 11"/>
          <p:cNvSpPr>
            <a:spLocks noChangeArrowheads="1"/>
          </p:cNvSpPr>
          <p:nvPr/>
        </p:nvSpPr>
        <p:spPr bwMode="auto">
          <a:xfrm>
            <a:off x="1447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9" name="Rectangle 12"/>
          <p:cNvSpPr>
            <a:spLocks noChangeArrowheads="1"/>
          </p:cNvSpPr>
          <p:nvPr/>
        </p:nvSpPr>
        <p:spPr bwMode="auto">
          <a:xfrm>
            <a:off x="19812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0" name="Rectangle 13"/>
          <p:cNvSpPr>
            <a:spLocks noChangeArrowheads="1"/>
          </p:cNvSpPr>
          <p:nvPr/>
        </p:nvSpPr>
        <p:spPr bwMode="auto">
          <a:xfrm>
            <a:off x="25146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1" name="Rectangle 14"/>
          <p:cNvSpPr>
            <a:spLocks noChangeArrowheads="1"/>
          </p:cNvSpPr>
          <p:nvPr/>
        </p:nvSpPr>
        <p:spPr bwMode="auto">
          <a:xfrm>
            <a:off x="9144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2" name="Rectangle 15"/>
          <p:cNvSpPr>
            <a:spLocks noChangeArrowheads="1"/>
          </p:cNvSpPr>
          <p:nvPr/>
        </p:nvSpPr>
        <p:spPr bwMode="auto">
          <a:xfrm>
            <a:off x="14478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3" name="Rectangle 16"/>
          <p:cNvSpPr>
            <a:spLocks noChangeArrowheads="1"/>
          </p:cNvSpPr>
          <p:nvPr/>
        </p:nvSpPr>
        <p:spPr bwMode="auto">
          <a:xfrm>
            <a:off x="19812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4" name="Rectangle 17"/>
          <p:cNvSpPr>
            <a:spLocks noChangeArrowheads="1"/>
          </p:cNvSpPr>
          <p:nvPr/>
        </p:nvSpPr>
        <p:spPr bwMode="auto">
          <a:xfrm>
            <a:off x="25146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5" name="Text Box 18"/>
          <p:cNvSpPr txBox="1">
            <a:spLocks noChangeArrowheads="1"/>
          </p:cNvSpPr>
          <p:nvPr/>
        </p:nvSpPr>
        <p:spPr bwMode="auto">
          <a:xfrm>
            <a:off x="533400" y="4876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2116" name="Text Box 19"/>
          <p:cNvSpPr txBox="1">
            <a:spLocks noChangeArrowheads="1"/>
          </p:cNvSpPr>
          <p:nvPr/>
        </p:nvSpPr>
        <p:spPr bwMode="auto">
          <a:xfrm>
            <a:off x="2057400" y="48768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2117" name="Text Box 20"/>
          <p:cNvSpPr txBox="1">
            <a:spLocks noChangeArrowheads="1"/>
          </p:cNvSpPr>
          <p:nvPr/>
        </p:nvSpPr>
        <p:spPr bwMode="auto">
          <a:xfrm>
            <a:off x="15240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2118" name="Text Box 21"/>
          <p:cNvSpPr txBox="1">
            <a:spLocks noChangeArrowheads="1"/>
          </p:cNvSpPr>
          <p:nvPr/>
        </p:nvSpPr>
        <p:spPr bwMode="auto">
          <a:xfrm>
            <a:off x="2590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2119" name="Text Box 22"/>
          <p:cNvSpPr txBox="1">
            <a:spLocks noChangeArrowheads="1"/>
          </p:cNvSpPr>
          <p:nvPr/>
        </p:nvSpPr>
        <p:spPr bwMode="auto">
          <a:xfrm>
            <a:off x="9906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2120" name="Text Box 23"/>
          <p:cNvSpPr txBox="1">
            <a:spLocks noChangeArrowheads="1"/>
          </p:cNvSpPr>
          <p:nvPr/>
        </p:nvSpPr>
        <p:spPr bwMode="auto">
          <a:xfrm>
            <a:off x="1600200" y="594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2121" name="Text Box 24"/>
          <p:cNvSpPr txBox="1">
            <a:spLocks noChangeArrowheads="1"/>
          </p:cNvSpPr>
          <p:nvPr/>
        </p:nvSpPr>
        <p:spPr bwMode="auto">
          <a:xfrm>
            <a:off x="2514600" y="594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2122" name="Text Box 25"/>
          <p:cNvSpPr txBox="1">
            <a:spLocks noChangeArrowheads="1"/>
          </p:cNvSpPr>
          <p:nvPr/>
        </p:nvSpPr>
        <p:spPr bwMode="auto">
          <a:xfrm>
            <a:off x="21336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2123" name="Text Box 26"/>
          <p:cNvSpPr txBox="1">
            <a:spLocks noChangeArrowheads="1"/>
          </p:cNvSpPr>
          <p:nvPr/>
        </p:nvSpPr>
        <p:spPr bwMode="auto">
          <a:xfrm>
            <a:off x="9906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2124" name="Text Box 27"/>
          <p:cNvSpPr txBox="1">
            <a:spLocks noChangeArrowheads="1"/>
          </p:cNvSpPr>
          <p:nvPr/>
        </p:nvSpPr>
        <p:spPr bwMode="auto">
          <a:xfrm>
            <a:off x="457200" y="5943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2125" name="Line 28"/>
          <p:cNvSpPr>
            <a:spLocks noChangeShapeType="1"/>
          </p:cNvSpPr>
          <p:nvPr/>
        </p:nvSpPr>
        <p:spPr bwMode="auto">
          <a:xfrm>
            <a:off x="3200400" y="5029200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6" name="Line 29"/>
          <p:cNvSpPr>
            <a:spLocks noChangeShapeType="1"/>
          </p:cNvSpPr>
          <p:nvPr/>
        </p:nvSpPr>
        <p:spPr bwMode="auto">
          <a:xfrm flipV="1">
            <a:off x="3200400" y="5715000"/>
            <a:ext cx="914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7" name="Rectangle 30"/>
          <p:cNvSpPr>
            <a:spLocks noChangeArrowheads="1"/>
          </p:cNvSpPr>
          <p:nvPr/>
        </p:nvSpPr>
        <p:spPr bwMode="auto">
          <a:xfrm>
            <a:off x="45720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8" name="Rectangle 31"/>
          <p:cNvSpPr>
            <a:spLocks noChangeArrowheads="1"/>
          </p:cNvSpPr>
          <p:nvPr/>
        </p:nvSpPr>
        <p:spPr bwMode="auto">
          <a:xfrm>
            <a:off x="51054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9" name="Rectangle 32"/>
          <p:cNvSpPr>
            <a:spLocks noChangeArrowheads="1"/>
          </p:cNvSpPr>
          <p:nvPr/>
        </p:nvSpPr>
        <p:spPr bwMode="auto">
          <a:xfrm>
            <a:off x="56388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0" name="Rectangle 33"/>
          <p:cNvSpPr>
            <a:spLocks noChangeArrowheads="1"/>
          </p:cNvSpPr>
          <p:nvPr/>
        </p:nvSpPr>
        <p:spPr bwMode="auto">
          <a:xfrm>
            <a:off x="61722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1" name="Rectangle 34"/>
          <p:cNvSpPr>
            <a:spLocks noChangeArrowheads="1"/>
          </p:cNvSpPr>
          <p:nvPr/>
        </p:nvSpPr>
        <p:spPr bwMode="auto">
          <a:xfrm>
            <a:off x="67056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2" name="Rectangle 35"/>
          <p:cNvSpPr>
            <a:spLocks noChangeArrowheads="1"/>
          </p:cNvSpPr>
          <p:nvPr/>
        </p:nvSpPr>
        <p:spPr bwMode="auto">
          <a:xfrm>
            <a:off x="72390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3" name="Rectangle 36"/>
          <p:cNvSpPr>
            <a:spLocks noChangeArrowheads="1"/>
          </p:cNvSpPr>
          <p:nvPr/>
        </p:nvSpPr>
        <p:spPr bwMode="auto">
          <a:xfrm>
            <a:off x="77724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4" name="Rectangle 37"/>
          <p:cNvSpPr>
            <a:spLocks noChangeArrowheads="1"/>
          </p:cNvSpPr>
          <p:nvPr/>
        </p:nvSpPr>
        <p:spPr bwMode="auto">
          <a:xfrm>
            <a:off x="83058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5" name="Text Box 38"/>
          <p:cNvSpPr txBox="1">
            <a:spLocks noChangeArrowheads="1"/>
          </p:cNvSpPr>
          <p:nvPr/>
        </p:nvSpPr>
        <p:spPr bwMode="auto">
          <a:xfrm>
            <a:off x="4191000" y="5410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2136" name="Text Box 39"/>
          <p:cNvSpPr txBox="1">
            <a:spLocks noChangeArrowheads="1"/>
          </p:cNvSpPr>
          <p:nvPr/>
        </p:nvSpPr>
        <p:spPr bwMode="auto">
          <a:xfrm>
            <a:off x="6705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2137" name="Text Box 40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2138" name="Text Box 41"/>
          <p:cNvSpPr txBox="1">
            <a:spLocks noChangeArrowheads="1"/>
          </p:cNvSpPr>
          <p:nvPr/>
        </p:nvSpPr>
        <p:spPr bwMode="auto">
          <a:xfrm>
            <a:off x="7315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2139" name="Text Box 42"/>
          <p:cNvSpPr txBox="1">
            <a:spLocks noChangeArrowheads="1"/>
          </p:cNvSpPr>
          <p:nvPr/>
        </p:nvSpPr>
        <p:spPr bwMode="auto">
          <a:xfrm>
            <a:off x="4648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2140" name="Text Box 43"/>
          <p:cNvSpPr txBox="1">
            <a:spLocks noChangeArrowheads="1"/>
          </p:cNvSpPr>
          <p:nvPr/>
        </p:nvSpPr>
        <p:spPr bwMode="auto">
          <a:xfrm>
            <a:off x="62484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2141" name="Text Box 44"/>
          <p:cNvSpPr txBox="1">
            <a:spLocks noChangeArrowheads="1"/>
          </p:cNvSpPr>
          <p:nvPr/>
        </p:nvSpPr>
        <p:spPr bwMode="auto">
          <a:xfrm>
            <a:off x="8305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2142" name="Text Box 45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2143" name="Text Box 46"/>
          <p:cNvSpPr txBox="1">
            <a:spLocks noChangeArrowheads="1"/>
          </p:cNvSpPr>
          <p:nvPr/>
        </p:nvSpPr>
        <p:spPr bwMode="auto">
          <a:xfrm>
            <a:off x="51816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2144" name="Oval 47"/>
          <p:cNvSpPr>
            <a:spLocks noChangeArrowheads="1"/>
          </p:cNvSpPr>
          <p:nvPr/>
        </p:nvSpPr>
        <p:spPr bwMode="auto">
          <a:xfrm>
            <a:off x="609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45" name="Text Box 48"/>
          <p:cNvSpPr txBox="1">
            <a:spLocks noChangeArrowheads="1"/>
          </p:cNvSpPr>
          <p:nvPr/>
        </p:nvSpPr>
        <p:spPr bwMode="auto">
          <a:xfrm>
            <a:off x="1066800" y="3810000"/>
            <a:ext cx="541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１要素だけの列はソート済みとみなせる。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2CBDA-3805-4385-B650-C6A19838B621}" type="slidenum">
              <a:rPr lang="en-US" altLang="ja-JP" smtClean="0"/>
              <a:pPr/>
              <a:t>72</a:t>
            </a:fld>
            <a:endParaRPr lang="en-US" altLang="ja-JP" smtClean="0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マージの動き</a:t>
            </a:r>
          </a:p>
        </p:txBody>
      </p:sp>
      <p:sp>
        <p:nvSpPr>
          <p:cNvPr id="133124" name="Rectangle 3"/>
          <p:cNvSpPr>
            <a:spLocks noChangeArrowheads="1"/>
          </p:cNvSpPr>
          <p:nvPr/>
        </p:nvSpPr>
        <p:spPr bwMode="auto">
          <a:xfrm>
            <a:off x="9144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5" name="Rectangle 4"/>
          <p:cNvSpPr>
            <a:spLocks noChangeArrowheads="1"/>
          </p:cNvSpPr>
          <p:nvPr/>
        </p:nvSpPr>
        <p:spPr bwMode="auto">
          <a:xfrm>
            <a:off x="14478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6" name="Rectangle 5"/>
          <p:cNvSpPr>
            <a:spLocks noChangeArrowheads="1"/>
          </p:cNvSpPr>
          <p:nvPr/>
        </p:nvSpPr>
        <p:spPr bwMode="auto">
          <a:xfrm>
            <a:off x="19812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7" name="Rectangle 6"/>
          <p:cNvSpPr>
            <a:spLocks noChangeArrowheads="1"/>
          </p:cNvSpPr>
          <p:nvPr/>
        </p:nvSpPr>
        <p:spPr bwMode="auto">
          <a:xfrm>
            <a:off x="25146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8" name="Rectangle 7"/>
          <p:cNvSpPr>
            <a:spLocks noChangeArrowheads="1"/>
          </p:cNvSpPr>
          <p:nvPr/>
        </p:nvSpPr>
        <p:spPr bwMode="auto">
          <a:xfrm>
            <a:off x="914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9" name="Rectangle 8"/>
          <p:cNvSpPr>
            <a:spLocks noChangeArrowheads="1"/>
          </p:cNvSpPr>
          <p:nvPr/>
        </p:nvSpPr>
        <p:spPr bwMode="auto">
          <a:xfrm>
            <a:off x="1447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0" name="Rectangle 9"/>
          <p:cNvSpPr>
            <a:spLocks noChangeArrowheads="1"/>
          </p:cNvSpPr>
          <p:nvPr/>
        </p:nvSpPr>
        <p:spPr bwMode="auto">
          <a:xfrm>
            <a:off x="19812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1" name="Rectangle 10"/>
          <p:cNvSpPr>
            <a:spLocks noChangeArrowheads="1"/>
          </p:cNvSpPr>
          <p:nvPr/>
        </p:nvSpPr>
        <p:spPr bwMode="auto">
          <a:xfrm>
            <a:off x="25146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2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33" name="Text Box 12"/>
          <p:cNvSpPr txBox="1">
            <a:spLocks noChangeArrowheads="1"/>
          </p:cNvSpPr>
          <p:nvPr/>
        </p:nvSpPr>
        <p:spPr bwMode="auto">
          <a:xfrm>
            <a:off x="2057400" y="10668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34" name="Text Box 13"/>
          <p:cNvSpPr txBox="1">
            <a:spLocks noChangeArrowheads="1"/>
          </p:cNvSpPr>
          <p:nvPr/>
        </p:nvSpPr>
        <p:spPr bwMode="auto">
          <a:xfrm>
            <a:off x="15240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3135" name="Text Box 14"/>
          <p:cNvSpPr txBox="1">
            <a:spLocks noChangeArrowheads="1"/>
          </p:cNvSpPr>
          <p:nvPr/>
        </p:nvSpPr>
        <p:spPr bwMode="auto">
          <a:xfrm>
            <a:off x="2590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36" name="Text Box 15"/>
          <p:cNvSpPr txBox="1">
            <a:spLocks noChangeArrowheads="1"/>
          </p:cNvSpPr>
          <p:nvPr/>
        </p:nvSpPr>
        <p:spPr bwMode="auto">
          <a:xfrm>
            <a:off x="9906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１</a:t>
            </a:r>
          </a:p>
        </p:txBody>
      </p:sp>
      <p:sp>
        <p:nvSpPr>
          <p:cNvPr id="133137" name="Text Box 16"/>
          <p:cNvSpPr txBox="1">
            <a:spLocks noChangeArrowheads="1"/>
          </p:cNvSpPr>
          <p:nvPr/>
        </p:nvSpPr>
        <p:spPr bwMode="auto">
          <a:xfrm>
            <a:off x="16002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3138" name="Text Box 17"/>
          <p:cNvSpPr txBox="1">
            <a:spLocks noChangeArrowheads="1"/>
          </p:cNvSpPr>
          <p:nvPr/>
        </p:nvSpPr>
        <p:spPr bwMode="auto">
          <a:xfrm>
            <a:off x="25146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39" name="Text Box 18"/>
          <p:cNvSpPr txBox="1">
            <a:spLocks noChangeArrowheads="1"/>
          </p:cNvSpPr>
          <p:nvPr/>
        </p:nvSpPr>
        <p:spPr bwMode="auto">
          <a:xfrm>
            <a:off x="2133600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140" name="Text Box 19"/>
          <p:cNvSpPr txBox="1">
            <a:spLocks noChangeArrowheads="1"/>
          </p:cNvSpPr>
          <p:nvPr/>
        </p:nvSpPr>
        <p:spPr bwMode="auto">
          <a:xfrm>
            <a:off x="9906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２</a:t>
            </a:r>
          </a:p>
        </p:txBody>
      </p:sp>
      <p:sp>
        <p:nvSpPr>
          <p:cNvPr id="133141" name="Text Box 20"/>
          <p:cNvSpPr txBox="1">
            <a:spLocks noChangeArrowheads="1"/>
          </p:cNvSpPr>
          <p:nvPr/>
        </p:nvSpPr>
        <p:spPr bwMode="auto">
          <a:xfrm>
            <a:off x="45720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142" name="Line 21"/>
          <p:cNvSpPr>
            <a:spLocks noChangeShapeType="1"/>
          </p:cNvSpPr>
          <p:nvPr/>
        </p:nvSpPr>
        <p:spPr bwMode="auto">
          <a:xfrm>
            <a:off x="3124200" y="1219200"/>
            <a:ext cx="914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3" name="Line 22"/>
          <p:cNvSpPr>
            <a:spLocks noChangeShapeType="1"/>
          </p:cNvSpPr>
          <p:nvPr/>
        </p:nvSpPr>
        <p:spPr bwMode="auto">
          <a:xfrm flipV="1">
            <a:off x="3200400" y="1676400"/>
            <a:ext cx="838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4" name="Rectangle 23"/>
          <p:cNvSpPr>
            <a:spLocks noChangeArrowheads="1"/>
          </p:cNvSpPr>
          <p:nvPr/>
        </p:nvSpPr>
        <p:spPr bwMode="auto">
          <a:xfrm>
            <a:off x="4495800" y="12192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145" name="Rectangle 24"/>
          <p:cNvSpPr>
            <a:spLocks noChangeArrowheads="1"/>
          </p:cNvSpPr>
          <p:nvPr/>
        </p:nvSpPr>
        <p:spPr bwMode="auto">
          <a:xfrm>
            <a:off x="5029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6" name="Rectangle 25"/>
          <p:cNvSpPr>
            <a:spLocks noChangeArrowheads="1"/>
          </p:cNvSpPr>
          <p:nvPr/>
        </p:nvSpPr>
        <p:spPr bwMode="auto">
          <a:xfrm>
            <a:off x="5562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7" name="Rectangle 26"/>
          <p:cNvSpPr>
            <a:spLocks noChangeArrowheads="1"/>
          </p:cNvSpPr>
          <p:nvPr/>
        </p:nvSpPr>
        <p:spPr bwMode="auto">
          <a:xfrm>
            <a:off x="6096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8" name="Rectangle 27"/>
          <p:cNvSpPr>
            <a:spLocks noChangeArrowheads="1"/>
          </p:cNvSpPr>
          <p:nvPr/>
        </p:nvSpPr>
        <p:spPr bwMode="auto">
          <a:xfrm>
            <a:off x="6629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9" name="Rectangle 28"/>
          <p:cNvSpPr>
            <a:spLocks noChangeArrowheads="1"/>
          </p:cNvSpPr>
          <p:nvPr/>
        </p:nvSpPr>
        <p:spPr bwMode="auto">
          <a:xfrm>
            <a:off x="7162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0" name="Rectangle 29"/>
          <p:cNvSpPr>
            <a:spLocks noChangeArrowheads="1"/>
          </p:cNvSpPr>
          <p:nvPr/>
        </p:nvSpPr>
        <p:spPr bwMode="auto">
          <a:xfrm>
            <a:off x="7696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1" name="Rectangle 30"/>
          <p:cNvSpPr>
            <a:spLocks noChangeArrowheads="1"/>
          </p:cNvSpPr>
          <p:nvPr/>
        </p:nvSpPr>
        <p:spPr bwMode="auto">
          <a:xfrm>
            <a:off x="8229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2" name="Text Box 31"/>
          <p:cNvSpPr txBox="1">
            <a:spLocks noChangeArrowheads="1"/>
          </p:cNvSpPr>
          <p:nvPr/>
        </p:nvSpPr>
        <p:spPr bwMode="auto">
          <a:xfrm>
            <a:off x="4114800" y="1295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153" name="Rectangle 32"/>
          <p:cNvSpPr>
            <a:spLocks noChangeArrowheads="1"/>
          </p:cNvSpPr>
          <p:nvPr/>
        </p:nvSpPr>
        <p:spPr bwMode="auto">
          <a:xfrm>
            <a:off x="9144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4" name="Rectangle 33"/>
          <p:cNvSpPr>
            <a:spLocks noChangeArrowheads="1"/>
          </p:cNvSpPr>
          <p:nvPr/>
        </p:nvSpPr>
        <p:spPr bwMode="auto">
          <a:xfrm>
            <a:off x="14478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5" name="Rectangle 34"/>
          <p:cNvSpPr>
            <a:spLocks noChangeArrowheads="1"/>
          </p:cNvSpPr>
          <p:nvPr/>
        </p:nvSpPr>
        <p:spPr bwMode="auto">
          <a:xfrm>
            <a:off x="19812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6" name="Rectangle 35"/>
          <p:cNvSpPr>
            <a:spLocks noChangeArrowheads="1"/>
          </p:cNvSpPr>
          <p:nvPr/>
        </p:nvSpPr>
        <p:spPr bwMode="auto">
          <a:xfrm>
            <a:off x="25146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7" name="Rectangle 36"/>
          <p:cNvSpPr>
            <a:spLocks noChangeArrowheads="1"/>
          </p:cNvSpPr>
          <p:nvPr/>
        </p:nvSpPr>
        <p:spPr bwMode="auto">
          <a:xfrm>
            <a:off x="914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8" name="Rectangle 37"/>
          <p:cNvSpPr>
            <a:spLocks noChangeArrowheads="1"/>
          </p:cNvSpPr>
          <p:nvPr/>
        </p:nvSpPr>
        <p:spPr bwMode="auto">
          <a:xfrm>
            <a:off x="1447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9" name="Rectangle 38"/>
          <p:cNvSpPr>
            <a:spLocks noChangeArrowheads="1"/>
          </p:cNvSpPr>
          <p:nvPr/>
        </p:nvSpPr>
        <p:spPr bwMode="auto">
          <a:xfrm>
            <a:off x="1981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60" name="Rectangle 39"/>
          <p:cNvSpPr>
            <a:spLocks noChangeArrowheads="1"/>
          </p:cNvSpPr>
          <p:nvPr/>
        </p:nvSpPr>
        <p:spPr bwMode="auto">
          <a:xfrm>
            <a:off x="25146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61" name="Text Box 40"/>
          <p:cNvSpPr txBox="1">
            <a:spLocks noChangeArrowheads="1"/>
          </p:cNvSpPr>
          <p:nvPr/>
        </p:nvSpPr>
        <p:spPr bwMode="auto">
          <a:xfrm>
            <a:off x="533400" y="2743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62" name="Text Box 41"/>
          <p:cNvSpPr txBox="1">
            <a:spLocks noChangeArrowheads="1"/>
          </p:cNvSpPr>
          <p:nvPr/>
        </p:nvSpPr>
        <p:spPr bwMode="auto">
          <a:xfrm>
            <a:off x="2057400" y="27432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63" name="Text Box 42"/>
          <p:cNvSpPr txBox="1">
            <a:spLocks noChangeArrowheads="1"/>
          </p:cNvSpPr>
          <p:nvPr/>
        </p:nvSpPr>
        <p:spPr bwMode="auto">
          <a:xfrm>
            <a:off x="1524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３</a:t>
            </a:r>
          </a:p>
        </p:txBody>
      </p:sp>
      <p:sp>
        <p:nvSpPr>
          <p:cNvPr id="133164" name="Text Box 43"/>
          <p:cNvSpPr txBox="1">
            <a:spLocks noChangeArrowheads="1"/>
          </p:cNvSpPr>
          <p:nvPr/>
        </p:nvSpPr>
        <p:spPr bwMode="auto">
          <a:xfrm>
            <a:off x="2590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65" name="Text Box 44"/>
          <p:cNvSpPr txBox="1">
            <a:spLocks noChangeArrowheads="1"/>
          </p:cNvSpPr>
          <p:nvPr/>
        </p:nvSpPr>
        <p:spPr bwMode="auto">
          <a:xfrm>
            <a:off x="990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33166" name="Text Box 45"/>
          <p:cNvSpPr txBox="1">
            <a:spLocks noChangeArrowheads="1"/>
          </p:cNvSpPr>
          <p:nvPr/>
        </p:nvSpPr>
        <p:spPr bwMode="auto">
          <a:xfrm>
            <a:off x="1600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3167" name="Text Box 46"/>
          <p:cNvSpPr txBox="1">
            <a:spLocks noChangeArrowheads="1"/>
          </p:cNvSpPr>
          <p:nvPr/>
        </p:nvSpPr>
        <p:spPr bwMode="auto">
          <a:xfrm>
            <a:off x="2514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68" name="Text Box 47"/>
          <p:cNvSpPr txBox="1">
            <a:spLocks noChangeArrowheads="1"/>
          </p:cNvSpPr>
          <p:nvPr/>
        </p:nvSpPr>
        <p:spPr bwMode="auto">
          <a:xfrm>
            <a:off x="2133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169" name="Text Box 48"/>
          <p:cNvSpPr txBox="1">
            <a:spLocks noChangeArrowheads="1"/>
          </p:cNvSpPr>
          <p:nvPr/>
        </p:nvSpPr>
        <p:spPr bwMode="auto">
          <a:xfrm>
            <a:off x="9906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２</a:t>
            </a:r>
          </a:p>
        </p:txBody>
      </p:sp>
      <p:sp>
        <p:nvSpPr>
          <p:cNvPr id="133170" name="Text Box 49"/>
          <p:cNvSpPr txBox="1">
            <a:spLocks noChangeArrowheads="1"/>
          </p:cNvSpPr>
          <p:nvPr/>
        </p:nvSpPr>
        <p:spPr bwMode="auto">
          <a:xfrm>
            <a:off x="457200" y="3352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171" name="Line 50"/>
          <p:cNvSpPr>
            <a:spLocks noChangeShapeType="1"/>
          </p:cNvSpPr>
          <p:nvPr/>
        </p:nvSpPr>
        <p:spPr bwMode="auto">
          <a:xfrm>
            <a:off x="3124200" y="2971800"/>
            <a:ext cx="762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2" name="Line 51"/>
          <p:cNvSpPr>
            <a:spLocks noChangeShapeType="1"/>
          </p:cNvSpPr>
          <p:nvPr/>
        </p:nvSpPr>
        <p:spPr bwMode="auto">
          <a:xfrm flipV="1">
            <a:off x="3124200" y="3276600"/>
            <a:ext cx="762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3" name="Rectangle 52"/>
          <p:cNvSpPr>
            <a:spLocks noChangeArrowheads="1"/>
          </p:cNvSpPr>
          <p:nvPr/>
        </p:nvSpPr>
        <p:spPr bwMode="auto">
          <a:xfrm>
            <a:off x="4572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DDDDDD"/>
              </a:solidFill>
            </a:endParaRPr>
          </a:p>
        </p:txBody>
      </p:sp>
      <p:sp>
        <p:nvSpPr>
          <p:cNvPr id="133174" name="Rectangle 53"/>
          <p:cNvSpPr>
            <a:spLocks noChangeArrowheads="1"/>
          </p:cNvSpPr>
          <p:nvPr/>
        </p:nvSpPr>
        <p:spPr bwMode="auto">
          <a:xfrm>
            <a:off x="5105400" y="28956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175" name="Rectangle 54"/>
          <p:cNvSpPr>
            <a:spLocks noChangeArrowheads="1"/>
          </p:cNvSpPr>
          <p:nvPr/>
        </p:nvSpPr>
        <p:spPr bwMode="auto">
          <a:xfrm>
            <a:off x="5638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6" name="Rectangle 55"/>
          <p:cNvSpPr>
            <a:spLocks noChangeArrowheads="1"/>
          </p:cNvSpPr>
          <p:nvPr/>
        </p:nvSpPr>
        <p:spPr bwMode="auto">
          <a:xfrm>
            <a:off x="6172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7" name="Rectangle 56"/>
          <p:cNvSpPr>
            <a:spLocks noChangeArrowheads="1"/>
          </p:cNvSpPr>
          <p:nvPr/>
        </p:nvSpPr>
        <p:spPr bwMode="auto">
          <a:xfrm>
            <a:off x="67056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8" name="Rectangle 57"/>
          <p:cNvSpPr>
            <a:spLocks noChangeArrowheads="1"/>
          </p:cNvSpPr>
          <p:nvPr/>
        </p:nvSpPr>
        <p:spPr bwMode="auto">
          <a:xfrm>
            <a:off x="7239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9" name="Rectangle 58"/>
          <p:cNvSpPr>
            <a:spLocks noChangeArrowheads="1"/>
          </p:cNvSpPr>
          <p:nvPr/>
        </p:nvSpPr>
        <p:spPr bwMode="auto">
          <a:xfrm>
            <a:off x="77724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0" name="Rectangle 59"/>
          <p:cNvSpPr>
            <a:spLocks noChangeArrowheads="1"/>
          </p:cNvSpPr>
          <p:nvPr/>
        </p:nvSpPr>
        <p:spPr bwMode="auto">
          <a:xfrm>
            <a:off x="8305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1" name="Text Box 60"/>
          <p:cNvSpPr txBox="1">
            <a:spLocks noChangeArrowheads="1"/>
          </p:cNvSpPr>
          <p:nvPr/>
        </p:nvSpPr>
        <p:spPr bwMode="auto">
          <a:xfrm>
            <a:off x="41910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182" name="Text Box 61"/>
          <p:cNvSpPr txBox="1">
            <a:spLocks noChangeArrowheads="1"/>
          </p:cNvSpPr>
          <p:nvPr/>
        </p:nvSpPr>
        <p:spPr bwMode="auto">
          <a:xfrm>
            <a:off x="4648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33183" name="Line 62"/>
          <p:cNvSpPr>
            <a:spLocks noChangeShapeType="1"/>
          </p:cNvSpPr>
          <p:nvPr/>
        </p:nvSpPr>
        <p:spPr bwMode="auto">
          <a:xfrm>
            <a:off x="5105400" y="25146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4" name="Rectangle 63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5" name="Rectangle 64"/>
          <p:cNvSpPr>
            <a:spLocks noChangeArrowheads="1"/>
          </p:cNvSpPr>
          <p:nvPr/>
        </p:nvSpPr>
        <p:spPr bwMode="auto">
          <a:xfrm>
            <a:off x="15240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6" name="Rectangle 65"/>
          <p:cNvSpPr>
            <a:spLocks noChangeArrowheads="1"/>
          </p:cNvSpPr>
          <p:nvPr/>
        </p:nvSpPr>
        <p:spPr bwMode="auto">
          <a:xfrm>
            <a:off x="20574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7" name="Rectangle 66"/>
          <p:cNvSpPr>
            <a:spLocks noChangeArrowheads="1"/>
          </p:cNvSpPr>
          <p:nvPr/>
        </p:nvSpPr>
        <p:spPr bwMode="auto">
          <a:xfrm>
            <a:off x="25908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8" name="Rectangle 67"/>
          <p:cNvSpPr>
            <a:spLocks noChangeArrowheads="1"/>
          </p:cNvSpPr>
          <p:nvPr/>
        </p:nvSpPr>
        <p:spPr bwMode="auto">
          <a:xfrm>
            <a:off x="99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9" name="Rectangle 68"/>
          <p:cNvSpPr>
            <a:spLocks noChangeArrowheads="1"/>
          </p:cNvSpPr>
          <p:nvPr/>
        </p:nvSpPr>
        <p:spPr bwMode="auto">
          <a:xfrm>
            <a:off x="152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0" name="Rectangle 69"/>
          <p:cNvSpPr>
            <a:spLocks noChangeArrowheads="1"/>
          </p:cNvSpPr>
          <p:nvPr/>
        </p:nvSpPr>
        <p:spPr bwMode="auto">
          <a:xfrm>
            <a:off x="205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1" name="Rectangle 70"/>
          <p:cNvSpPr>
            <a:spLocks noChangeArrowheads="1"/>
          </p:cNvSpPr>
          <p:nvPr/>
        </p:nvSpPr>
        <p:spPr bwMode="auto">
          <a:xfrm>
            <a:off x="259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2" name="Text Box 71"/>
          <p:cNvSpPr txBox="1">
            <a:spLocks noChangeArrowheads="1"/>
          </p:cNvSpPr>
          <p:nvPr/>
        </p:nvSpPr>
        <p:spPr bwMode="auto">
          <a:xfrm>
            <a:off x="609600" y="4724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93" name="Text Box 72"/>
          <p:cNvSpPr txBox="1">
            <a:spLocks noChangeArrowheads="1"/>
          </p:cNvSpPr>
          <p:nvPr/>
        </p:nvSpPr>
        <p:spPr bwMode="auto">
          <a:xfrm>
            <a:off x="2133600" y="47244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94" name="Text Box 73"/>
          <p:cNvSpPr txBox="1">
            <a:spLocks noChangeArrowheads="1"/>
          </p:cNvSpPr>
          <p:nvPr/>
        </p:nvSpPr>
        <p:spPr bwMode="auto">
          <a:xfrm>
            <a:off x="16002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３</a:t>
            </a:r>
          </a:p>
        </p:txBody>
      </p:sp>
      <p:sp>
        <p:nvSpPr>
          <p:cNvPr id="133195" name="Text Box 74"/>
          <p:cNvSpPr txBox="1">
            <a:spLocks noChangeArrowheads="1"/>
          </p:cNvSpPr>
          <p:nvPr/>
        </p:nvSpPr>
        <p:spPr bwMode="auto">
          <a:xfrm>
            <a:off x="26670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96" name="Text Box 75"/>
          <p:cNvSpPr txBox="1">
            <a:spLocks noChangeArrowheads="1"/>
          </p:cNvSpPr>
          <p:nvPr/>
        </p:nvSpPr>
        <p:spPr bwMode="auto">
          <a:xfrm>
            <a:off x="10668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33197" name="Text Box 76"/>
          <p:cNvSpPr txBox="1">
            <a:spLocks noChangeArrowheads="1"/>
          </p:cNvSpPr>
          <p:nvPr/>
        </p:nvSpPr>
        <p:spPr bwMode="auto">
          <a:xfrm>
            <a:off x="1676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４</a:t>
            </a:r>
          </a:p>
        </p:txBody>
      </p:sp>
      <p:sp>
        <p:nvSpPr>
          <p:cNvPr id="133198" name="Text Box 77"/>
          <p:cNvSpPr txBox="1">
            <a:spLocks noChangeArrowheads="1"/>
          </p:cNvSpPr>
          <p:nvPr/>
        </p:nvSpPr>
        <p:spPr bwMode="auto">
          <a:xfrm>
            <a:off x="2590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99" name="Text Box 78"/>
          <p:cNvSpPr txBox="1">
            <a:spLocks noChangeArrowheads="1"/>
          </p:cNvSpPr>
          <p:nvPr/>
        </p:nvSpPr>
        <p:spPr bwMode="auto">
          <a:xfrm>
            <a:off x="2209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200" name="Text Box 79"/>
          <p:cNvSpPr txBox="1">
            <a:spLocks noChangeArrowheads="1"/>
          </p:cNvSpPr>
          <p:nvPr/>
        </p:nvSpPr>
        <p:spPr bwMode="auto">
          <a:xfrm>
            <a:off x="10668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２</a:t>
            </a:r>
          </a:p>
        </p:txBody>
      </p:sp>
      <p:sp>
        <p:nvSpPr>
          <p:cNvPr id="133201" name="Text Box 80"/>
          <p:cNvSpPr txBox="1">
            <a:spLocks noChangeArrowheads="1"/>
          </p:cNvSpPr>
          <p:nvPr/>
        </p:nvSpPr>
        <p:spPr bwMode="auto">
          <a:xfrm>
            <a:off x="533400" y="5334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202" name="Line 81"/>
          <p:cNvSpPr>
            <a:spLocks noChangeShapeType="1"/>
          </p:cNvSpPr>
          <p:nvPr/>
        </p:nvSpPr>
        <p:spPr bwMode="auto">
          <a:xfrm>
            <a:off x="3200400" y="4953000"/>
            <a:ext cx="762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3" name="Line 82"/>
          <p:cNvSpPr>
            <a:spLocks noChangeShapeType="1"/>
          </p:cNvSpPr>
          <p:nvPr/>
        </p:nvSpPr>
        <p:spPr bwMode="auto">
          <a:xfrm flipV="1">
            <a:off x="3200400" y="5257800"/>
            <a:ext cx="762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4" name="Rectangle 83"/>
          <p:cNvSpPr>
            <a:spLocks noChangeArrowheads="1"/>
          </p:cNvSpPr>
          <p:nvPr/>
        </p:nvSpPr>
        <p:spPr bwMode="auto">
          <a:xfrm>
            <a:off x="46482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DDDDDD"/>
              </a:solidFill>
            </a:endParaRPr>
          </a:p>
        </p:txBody>
      </p:sp>
      <p:sp>
        <p:nvSpPr>
          <p:cNvPr id="133205" name="Rectangle 84"/>
          <p:cNvSpPr>
            <a:spLocks noChangeArrowheads="1"/>
          </p:cNvSpPr>
          <p:nvPr/>
        </p:nvSpPr>
        <p:spPr bwMode="auto">
          <a:xfrm>
            <a:off x="5715000" y="48768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206" name="Rectangle 85"/>
          <p:cNvSpPr>
            <a:spLocks noChangeArrowheads="1"/>
          </p:cNvSpPr>
          <p:nvPr/>
        </p:nvSpPr>
        <p:spPr bwMode="auto">
          <a:xfrm>
            <a:off x="51816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7" name="Rectangle 86"/>
          <p:cNvSpPr>
            <a:spLocks noChangeArrowheads="1"/>
          </p:cNvSpPr>
          <p:nvPr/>
        </p:nvSpPr>
        <p:spPr bwMode="auto">
          <a:xfrm>
            <a:off x="62484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8" name="Rectangle 87"/>
          <p:cNvSpPr>
            <a:spLocks noChangeArrowheads="1"/>
          </p:cNvSpPr>
          <p:nvPr/>
        </p:nvSpPr>
        <p:spPr bwMode="auto">
          <a:xfrm>
            <a:off x="67818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9" name="Rectangle 88"/>
          <p:cNvSpPr>
            <a:spLocks noChangeArrowheads="1"/>
          </p:cNvSpPr>
          <p:nvPr/>
        </p:nvSpPr>
        <p:spPr bwMode="auto">
          <a:xfrm>
            <a:off x="73152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0" name="Rectangle 89"/>
          <p:cNvSpPr>
            <a:spLocks noChangeArrowheads="1"/>
          </p:cNvSpPr>
          <p:nvPr/>
        </p:nvSpPr>
        <p:spPr bwMode="auto">
          <a:xfrm>
            <a:off x="78486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1" name="Rectangle 90"/>
          <p:cNvSpPr>
            <a:spLocks noChangeArrowheads="1"/>
          </p:cNvSpPr>
          <p:nvPr/>
        </p:nvSpPr>
        <p:spPr bwMode="auto">
          <a:xfrm>
            <a:off x="83820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2" name="Text Box 91"/>
          <p:cNvSpPr txBox="1">
            <a:spLocks noChangeArrowheads="1"/>
          </p:cNvSpPr>
          <p:nvPr/>
        </p:nvSpPr>
        <p:spPr bwMode="auto">
          <a:xfrm>
            <a:off x="4267200" y="495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213" name="Text Box 92"/>
          <p:cNvSpPr txBox="1">
            <a:spLocks noChangeArrowheads="1"/>
          </p:cNvSpPr>
          <p:nvPr/>
        </p:nvSpPr>
        <p:spPr bwMode="auto">
          <a:xfrm>
            <a:off x="47244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33214" name="Line 93"/>
          <p:cNvSpPr>
            <a:spLocks noChangeShapeType="1"/>
          </p:cNvSpPr>
          <p:nvPr/>
        </p:nvSpPr>
        <p:spPr bwMode="auto">
          <a:xfrm>
            <a:off x="57150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5" name="Text Box 94"/>
          <p:cNvSpPr txBox="1">
            <a:spLocks noChangeArrowheads="1"/>
          </p:cNvSpPr>
          <p:nvPr/>
        </p:nvSpPr>
        <p:spPr bwMode="auto">
          <a:xfrm>
            <a:off x="5257800" y="495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133216" name="Text Box 95"/>
          <p:cNvSpPr txBox="1">
            <a:spLocks noChangeArrowheads="1"/>
          </p:cNvSpPr>
          <p:nvPr/>
        </p:nvSpPr>
        <p:spPr bwMode="auto">
          <a:xfrm>
            <a:off x="3657600" y="3657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CC061-0537-4741-B68B-1F04EBF6BC82}" type="slidenum">
              <a:rPr lang="en-US" altLang="ja-JP" smtClean="0"/>
              <a:pPr/>
              <a:t>73</a:t>
            </a:fld>
            <a:endParaRPr lang="en-US" altLang="ja-JP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分割</a:t>
            </a:r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6723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もし２つのソート列があったら、</a:t>
            </a:r>
          </a:p>
          <a:p>
            <a:pPr algn="l"/>
            <a:r>
              <a:rPr lang="ja-JP" altLang="en-US" b="0"/>
              <a:t>マージ操作によって、長いソート列がえられることが</a:t>
            </a:r>
          </a:p>
          <a:p>
            <a:pPr algn="l"/>
            <a:r>
              <a:rPr lang="ja-JP" altLang="en-US" b="0"/>
              <a:t>わかった。</a:t>
            </a:r>
          </a:p>
        </p:txBody>
      </p:sp>
      <p:sp>
        <p:nvSpPr>
          <p:cNvPr id="134149" name="Oval 4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1143000" y="2819400"/>
            <a:ext cx="528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どうやって、２つのソート列を作るのか？</a:t>
            </a:r>
          </a:p>
        </p:txBody>
      </p:sp>
      <p:sp>
        <p:nvSpPr>
          <p:cNvPr id="134151" name="Oval 6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152" name="AutoShape 7"/>
          <p:cNvSpPr>
            <a:spLocks noChangeArrowheads="1"/>
          </p:cNvSpPr>
          <p:nvPr/>
        </p:nvSpPr>
        <p:spPr bwMode="auto">
          <a:xfrm>
            <a:off x="3048000" y="3429000"/>
            <a:ext cx="457200" cy="21336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4153" name="Text Box 8"/>
          <p:cNvSpPr txBox="1">
            <a:spLocks noChangeArrowheads="1"/>
          </p:cNvSpPr>
          <p:nvPr/>
        </p:nvSpPr>
        <p:spPr bwMode="auto">
          <a:xfrm>
            <a:off x="3565525" y="3678238"/>
            <a:ext cx="5081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おなじ問題で、</a:t>
            </a:r>
          </a:p>
          <a:p>
            <a:pPr algn="l"/>
            <a:r>
              <a:rPr lang="ja-JP" altLang="en-US" b="0"/>
              <a:t>問題のサイズが小さくなっていることに</a:t>
            </a:r>
          </a:p>
          <a:p>
            <a:pPr algn="l"/>
            <a:r>
              <a:rPr lang="ja-JP" altLang="en-US" b="0"/>
              <a:t>注意する。</a:t>
            </a:r>
          </a:p>
        </p:txBody>
      </p:sp>
      <p:sp>
        <p:nvSpPr>
          <p:cNvPr id="134154" name="Text Box 9"/>
          <p:cNvSpPr txBox="1">
            <a:spLocks noChangeArrowheads="1"/>
          </p:cNvSpPr>
          <p:nvPr/>
        </p:nvSpPr>
        <p:spPr bwMode="auto">
          <a:xfrm>
            <a:off x="1371600" y="5715000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列を二等分にして、再帰的にソートする。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ED517-2B7D-4653-B89D-B5714C13D680}" type="slidenum">
              <a:rPr lang="en-US" altLang="ja-JP" smtClean="0"/>
              <a:pPr/>
              <a:t>74</a:t>
            </a:fld>
            <a:endParaRPr lang="en-US" altLang="ja-JP" smtClean="0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マージソート動き前半（分割）</a:t>
            </a: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25908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31242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36576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5" name="Rectangle 6"/>
          <p:cNvSpPr>
            <a:spLocks noChangeArrowheads="1"/>
          </p:cNvSpPr>
          <p:nvPr/>
        </p:nvSpPr>
        <p:spPr bwMode="auto">
          <a:xfrm>
            <a:off x="41910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6" name="Rectangle 7"/>
          <p:cNvSpPr>
            <a:spLocks noChangeArrowheads="1"/>
          </p:cNvSpPr>
          <p:nvPr/>
        </p:nvSpPr>
        <p:spPr bwMode="auto">
          <a:xfrm>
            <a:off x="47244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7" name="Rectangle 8"/>
          <p:cNvSpPr>
            <a:spLocks noChangeArrowheads="1"/>
          </p:cNvSpPr>
          <p:nvPr/>
        </p:nvSpPr>
        <p:spPr bwMode="auto">
          <a:xfrm>
            <a:off x="52578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8" name="Rectangle 9"/>
          <p:cNvSpPr>
            <a:spLocks noChangeArrowheads="1"/>
          </p:cNvSpPr>
          <p:nvPr/>
        </p:nvSpPr>
        <p:spPr bwMode="auto">
          <a:xfrm>
            <a:off x="57912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9" name="Rectangle 10"/>
          <p:cNvSpPr>
            <a:spLocks noChangeArrowheads="1"/>
          </p:cNvSpPr>
          <p:nvPr/>
        </p:nvSpPr>
        <p:spPr bwMode="auto">
          <a:xfrm>
            <a:off x="63246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80" name="Text Box 11"/>
          <p:cNvSpPr txBox="1">
            <a:spLocks noChangeArrowheads="1"/>
          </p:cNvSpPr>
          <p:nvPr/>
        </p:nvSpPr>
        <p:spPr bwMode="auto">
          <a:xfrm>
            <a:off x="2209800" y="1676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5181" name="Text Box 12"/>
          <p:cNvSpPr txBox="1">
            <a:spLocks noChangeArrowheads="1"/>
          </p:cNvSpPr>
          <p:nvPr/>
        </p:nvSpPr>
        <p:spPr bwMode="auto">
          <a:xfrm>
            <a:off x="25908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182" name="Text Box 13"/>
          <p:cNvSpPr txBox="1">
            <a:spLocks noChangeArrowheads="1"/>
          </p:cNvSpPr>
          <p:nvPr/>
        </p:nvSpPr>
        <p:spPr bwMode="auto">
          <a:xfrm>
            <a:off x="37338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183" name="Text Box 14"/>
          <p:cNvSpPr txBox="1">
            <a:spLocks noChangeArrowheads="1"/>
          </p:cNvSpPr>
          <p:nvPr/>
        </p:nvSpPr>
        <p:spPr bwMode="auto">
          <a:xfrm>
            <a:off x="58674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184" name="Text Box 15"/>
          <p:cNvSpPr txBox="1">
            <a:spLocks noChangeArrowheads="1"/>
          </p:cNvSpPr>
          <p:nvPr/>
        </p:nvSpPr>
        <p:spPr bwMode="auto">
          <a:xfrm>
            <a:off x="26670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185" name="Text Box 16"/>
          <p:cNvSpPr txBox="1">
            <a:spLocks noChangeArrowheads="1"/>
          </p:cNvSpPr>
          <p:nvPr/>
        </p:nvSpPr>
        <p:spPr bwMode="auto">
          <a:xfrm>
            <a:off x="3200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186" name="Text Box 17"/>
          <p:cNvSpPr txBox="1">
            <a:spLocks noChangeArrowheads="1"/>
          </p:cNvSpPr>
          <p:nvPr/>
        </p:nvSpPr>
        <p:spPr bwMode="auto">
          <a:xfrm>
            <a:off x="3657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187" name="Text Box 18"/>
          <p:cNvSpPr txBox="1">
            <a:spLocks noChangeArrowheads="1"/>
          </p:cNvSpPr>
          <p:nvPr/>
        </p:nvSpPr>
        <p:spPr bwMode="auto">
          <a:xfrm>
            <a:off x="4267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188" name="Text Box 19"/>
          <p:cNvSpPr txBox="1">
            <a:spLocks noChangeArrowheads="1"/>
          </p:cNvSpPr>
          <p:nvPr/>
        </p:nvSpPr>
        <p:spPr bwMode="auto">
          <a:xfrm>
            <a:off x="4724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189" name="Text Box 20"/>
          <p:cNvSpPr txBox="1">
            <a:spLocks noChangeArrowheads="1"/>
          </p:cNvSpPr>
          <p:nvPr/>
        </p:nvSpPr>
        <p:spPr bwMode="auto">
          <a:xfrm>
            <a:off x="5334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190" name="Text Box 21"/>
          <p:cNvSpPr txBox="1">
            <a:spLocks noChangeArrowheads="1"/>
          </p:cNvSpPr>
          <p:nvPr/>
        </p:nvSpPr>
        <p:spPr bwMode="auto">
          <a:xfrm>
            <a:off x="6324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191" name="Text Box 22"/>
          <p:cNvSpPr txBox="1">
            <a:spLocks noChangeArrowheads="1"/>
          </p:cNvSpPr>
          <p:nvPr/>
        </p:nvSpPr>
        <p:spPr bwMode="auto">
          <a:xfrm>
            <a:off x="5791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192" name="Line 23"/>
          <p:cNvSpPr>
            <a:spLocks noChangeShapeType="1"/>
          </p:cNvSpPr>
          <p:nvPr/>
        </p:nvSpPr>
        <p:spPr bwMode="auto">
          <a:xfrm>
            <a:off x="25146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3" name="Line 24"/>
          <p:cNvSpPr>
            <a:spLocks noChangeShapeType="1"/>
          </p:cNvSpPr>
          <p:nvPr/>
        </p:nvSpPr>
        <p:spPr bwMode="auto">
          <a:xfrm flipH="1">
            <a:off x="2514600" y="2286000"/>
            <a:ext cx="1752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4" name="Line 25"/>
          <p:cNvSpPr>
            <a:spLocks noChangeShapeType="1"/>
          </p:cNvSpPr>
          <p:nvPr/>
        </p:nvSpPr>
        <p:spPr bwMode="auto">
          <a:xfrm>
            <a:off x="5257800" y="2209800"/>
            <a:ext cx="16002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5" name="Text Box 26"/>
          <p:cNvSpPr txBox="1">
            <a:spLocks noChangeArrowheads="1"/>
          </p:cNvSpPr>
          <p:nvPr/>
        </p:nvSpPr>
        <p:spPr bwMode="auto">
          <a:xfrm>
            <a:off x="228600" y="2133600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A[0]</a:t>
            </a:r>
            <a:r>
              <a:rPr lang="ja-JP" altLang="en-US" b="0"/>
              <a:t>から</a:t>
            </a:r>
            <a:r>
              <a:rPr lang="en-US" altLang="ja-JP" b="0"/>
              <a:t>A[3]</a:t>
            </a:r>
            <a:r>
              <a:rPr lang="ja-JP" altLang="en-US" b="0"/>
              <a:t>まで</a:t>
            </a:r>
          </a:p>
          <a:p>
            <a:pPr algn="l"/>
            <a:r>
              <a:rPr lang="ja-JP" altLang="en-US" b="0"/>
              <a:t>ソートして。</a:t>
            </a:r>
          </a:p>
        </p:txBody>
      </p:sp>
      <p:sp>
        <p:nvSpPr>
          <p:cNvPr id="135196" name="Rectangle 27"/>
          <p:cNvSpPr>
            <a:spLocks noChangeArrowheads="1"/>
          </p:cNvSpPr>
          <p:nvPr/>
        </p:nvSpPr>
        <p:spPr bwMode="auto">
          <a:xfrm>
            <a:off x="1676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7" name="Rectangle 28"/>
          <p:cNvSpPr>
            <a:spLocks noChangeArrowheads="1"/>
          </p:cNvSpPr>
          <p:nvPr/>
        </p:nvSpPr>
        <p:spPr bwMode="auto">
          <a:xfrm>
            <a:off x="2209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8" name="Rectangle 29"/>
          <p:cNvSpPr>
            <a:spLocks noChangeArrowheads="1"/>
          </p:cNvSpPr>
          <p:nvPr/>
        </p:nvSpPr>
        <p:spPr bwMode="auto">
          <a:xfrm>
            <a:off x="3276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9" name="Text Box 30"/>
          <p:cNvSpPr txBox="1">
            <a:spLocks noChangeArrowheads="1"/>
          </p:cNvSpPr>
          <p:nvPr/>
        </p:nvSpPr>
        <p:spPr bwMode="auto">
          <a:xfrm>
            <a:off x="17526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00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01" name="Text Box 32"/>
          <p:cNvSpPr txBox="1">
            <a:spLocks noChangeArrowheads="1"/>
          </p:cNvSpPr>
          <p:nvPr/>
        </p:nvSpPr>
        <p:spPr bwMode="auto">
          <a:xfrm>
            <a:off x="27432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02" name="Text Box 33"/>
          <p:cNvSpPr txBox="1">
            <a:spLocks noChangeArrowheads="1"/>
          </p:cNvSpPr>
          <p:nvPr/>
        </p:nvSpPr>
        <p:spPr bwMode="auto">
          <a:xfrm>
            <a:off x="32766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03" name="Line 34"/>
          <p:cNvSpPr>
            <a:spLocks noChangeShapeType="1"/>
          </p:cNvSpPr>
          <p:nvPr/>
        </p:nvSpPr>
        <p:spPr bwMode="auto">
          <a:xfrm>
            <a:off x="1600200" y="3429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04" name="Text Box 35"/>
          <p:cNvSpPr txBox="1">
            <a:spLocks noChangeArrowheads="1"/>
          </p:cNvSpPr>
          <p:nvPr/>
        </p:nvSpPr>
        <p:spPr bwMode="auto">
          <a:xfrm>
            <a:off x="6477000" y="2133600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A[4]</a:t>
            </a:r>
            <a:r>
              <a:rPr lang="ja-JP" altLang="en-US" b="0"/>
              <a:t>から</a:t>
            </a:r>
            <a:r>
              <a:rPr lang="en-US" altLang="ja-JP" b="0"/>
              <a:t>A[7]</a:t>
            </a:r>
            <a:r>
              <a:rPr lang="ja-JP" altLang="en-US" b="0"/>
              <a:t>まで</a:t>
            </a:r>
          </a:p>
          <a:p>
            <a:pPr algn="l"/>
            <a:r>
              <a:rPr lang="ja-JP" altLang="en-US" b="0"/>
              <a:t>ソートして。</a:t>
            </a:r>
          </a:p>
        </p:txBody>
      </p:sp>
      <p:sp>
        <p:nvSpPr>
          <p:cNvPr id="135205" name="Text Box 36"/>
          <p:cNvSpPr txBox="1">
            <a:spLocks noChangeArrowheads="1"/>
          </p:cNvSpPr>
          <p:nvPr/>
        </p:nvSpPr>
        <p:spPr bwMode="auto">
          <a:xfrm>
            <a:off x="59436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06" name="Text Box 37"/>
          <p:cNvSpPr txBox="1">
            <a:spLocks noChangeArrowheads="1"/>
          </p:cNvSpPr>
          <p:nvPr/>
        </p:nvSpPr>
        <p:spPr bwMode="auto">
          <a:xfrm>
            <a:off x="65532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07" name="Text Box 38"/>
          <p:cNvSpPr txBox="1">
            <a:spLocks noChangeArrowheads="1"/>
          </p:cNvSpPr>
          <p:nvPr/>
        </p:nvSpPr>
        <p:spPr bwMode="auto">
          <a:xfrm>
            <a:off x="75438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08" name="Text Box 39"/>
          <p:cNvSpPr txBox="1">
            <a:spLocks noChangeArrowheads="1"/>
          </p:cNvSpPr>
          <p:nvPr/>
        </p:nvSpPr>
        <p:spPr bwMode="auto">
          <a:xfrm>
            <a:off x="70104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09" name="Line 40"/>
          <p:cNvSpPr>
            <a:spLocks noChangeShapeType="1"/>
          </p:cNvSpPr>
          <p:nvPr/>
        </p:nvSpPr>
        <p:spPr bwMode="auto">
          <a:xfrm flipH="1">
            <a:off x="1676400" y="41148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0" name="Line 41"/>
          <p:cNvSpPr>
            <a:spLocks noChangeShapeType="1"/>
          </p:cNvSpPr>
          <p:nvPr/>
        </p:nvSpPr>
        <p:spPr bwMode="auto">
          <a:xfrm>
            <a:off x="3276600" y="41148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1" name="Text Box 42"/>
          <p:cNvSpPr txBox="1">
            <a:spLocks noChangeArrowheads="1"/>
          </p:cNvSpPr>
          <p:nvPr/>
        </p:nvSpPr>
        <p:spPr bwMode="auto">
          <a:xfrm>
            <a:off x="32004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12" name="Text Box 43"/>
          <p:cNvSpPr txBox="1">
            <a:spLocks noChangeArrowheads="1"/>
          </p:cNvSpPr>
          <p:nvPr/>
        </p:nvSpPr>
        <p:spPr bwMode="auto">
          <a:xfrm>
            <a:off x="4267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13" name="Text Box 44"/>
          <p:cNvSpPr txBox="1">
            <a:spLocks noChangeArrowheads="1"/>
          </p:cNvSpPr>
          <p:nvPr/>
        </p:nvSpPr>
        <p:spPr bwMode="auto">
          <a:xfrm>
            <a:off x="4800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14" name="Text Box 45"/>
          <p:cNvSpPr txBox="1">
            <a:spLocks noChangeArrowheads="1"/>
          </p:cNvSpPr>
          <p:nvPr/>
        </p:nvSpPr>
        <p:spPr bwMode="auto">
          <a:xfrm>
            <a:off x="5334000" y="160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15" name="Text Box 46"/>
          <p:cNvSpPr txBox="1">
            <a:spLocks noChangeArrowheads="1"/>
          </p:cNvSpPr>
          <p:nvPr/>
        </p:nvSpPr>
        <p:spPr bwMode="auto">
          <a:xfrm>
            <a:off x="64008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16" name="Rectangle 47"/>
          <p:cNvSpPr>
            <a:spLocks noChangeArrowheads="1"/>
          </p:cNvSpPr>
          <p:nvPr/>
        </p:nvSpPr>
        <p:spPr bwMode="auto">
          <a:xfrm>
            <a:off x="2743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7" name="Text Box 48"/>
          <p:cNvSpPr txBox="1">
            <a:spLocks noChangeArrowheads="1"/>
          </p:cNvSpPr>
          <p:nvPr/>
        </p:nvSpPr>
        <p:spPr bwMode="auto">
          <a:xfrm>
            <a:off x="1676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18" name="Text Box 49"/>
          <p:cNvSpPr txBox="1">
            <a:spLocks noChangeArrowheads="1"/>
          </p:cNvSpPr>
          <p:nvPr/>
        </p:nvSpPr>
        <p:spPr bwMode="auto">
          <a:xfrm>
            <a:off x="2819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19" name="Text Box 50"/>
          <p:cNvSpPr txBox="1">
            <a:spLocks noChangeArrowheads="1"/>
          </p:cNvSpPr>
          <p:nvPr/>
        </p:nvSpPr>
        <p:spPr bwMode="auto">
          <a:xfrm>
            <a:off x="2286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20" name="Text Box 51"/>
          <p:cNvSpPr txBox="1">
            <a:spLocks noChangeArrowheads="1"/>
          </p:cNvSpPr>
          <p:nvPr/>
        </p:nvSpPr>
        <p:spPr bwMode="auto">
          <a:xfrm>
            <a:off x="33528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21" name="Rectangle 52"/>
          <p:cNvSpPr>
            <a:spLocks noChangeArrowheads="1"/>
          </p:cNvSpPr>
          <p:nvPr/>
        </p:nvSpPr>
        <p:spPr bwMode="auto">
          <a:xfrm>
            <a:off x="5867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2" name="Rectangle 53"/>
          <p:cNvSpPr>
            <a:spLocks noChangeArrowheads="1"/>
          </p:cNvSpPr>
          <p:nvPr/>
        </p:nvSpPr>
        <p:spPr bwMode="auto">
          <a:xfrm>
            <a:off x="6400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3" name="Rectangle 54"/>
          <p:cNvSpPr>
            <a:spLocks noChangeArrowheads="1"/>
          </p:cNvSpPr>
          <p:nvPr/>
        </p:nvSpPr>
        <p:spPr bwMode="auto">
          <a:xfrm>
            <a:off x="6934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4" name="Rectangle 55"/>
          <p:cNvSpPr>
            <a:spLocks noChangeArrowheads="1"/>
          </p:cNvSpPr>
          <p:nvPr/>
        </p:nvSpPr>
        <p:spPr bwMode="auto">
          <a:xfrm>
            <a:off x="7467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5" name="Text Box 56"/>
          <p:cNvSpPr txBox="1">
            <a:spLocks noChangeArrowheads="1"/>
          </p:cNvSpPr>
          <p:nvPr/>
        </p:nvSpPr>
        <p:spPr bwMode="auto">
          <a:xfrm>
            <a:off x="70104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26" name="Text Box 57"/>
          <p:cNvSpPr txBox="1">
            <a:spLocks noChangeArrowheads="1"/>
          </p:cNvSpPr>
          <p:nvPr/>
        </p:nvSpPr>
        <p:spPr bwMode="auto">
          <a:xfrm>
            <a:off x="5943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27" name="Text Box 58"/>
          <p:cNvSpPr txBox="1">
            <a:spLocks noChangeArrowheads="1"/>
          </p:cNvSpPr>
          <p:nvPr/>
        </p:nvSpPr>
        <p:spPr bwMode="auto">
          <a:xfrm>
            <a:off x="64770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28" name="Text Box 59"/>
          <p:cNvSpPr txBox="1">
            <a:spLocks noChangeArrowheads="1"/>
          </p:cNvSpPr>
          <p:nvPr/>
        </p:nvSpPr>
        <p:spPr bwMode="auto">
          <a:xfrm>
            <a:off x="75438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29" name="Rectangle 60"/>
          <p:cNvSpPr>
            <a:spLocks noChangeArrowheads="1"/>
          </p:cNvSpPr>
          <p:nvPr/>
        </p:nvSpPr>
        <p:spPr bwMode="auto">
          <a:xfrm>
            <a:off x="1371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0" name="Rectangle 61"/>
          <p:cNvSpPr>
            <a:spLocks noChangeArrowheads="1"/>
          </p:cNvSpPr>
          <p:nvPr/>
        </p:nvSpPr>
        <p:spPr bwMode="auto">
          <a:xfrm>
            <a:off x="1905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1" name="Text Box 62"/>
          <p:cNvSpPr txBox="1">
            <a:spLocks noChangeArrowheads="1"/>
          </p:cNvSpPr>
          <p:nvPr/>
        </p:nvSpPr>
        <p:spPr bwMode="auto">
          <a:xfrm>
            <a:off x="14478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32" name="Text Box 63"/>
          <p:cNvSpPr txBox="1">
            <a:spLocks noChangeArrowheads="1"/>
          </p:cNvSpPr>
          <p:nvPr/>
        </p:nvSpPr>
        <p:spPr bwMode="auto">
          <a:xfrm>
            <a:off x="19812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33" name="Line 64"/>
          <p:cNvSpPr>
            <a:spLocks noChangeShapeType="1"/>
          </p:cNvSpPr>
          <p:nvPr/>
        </p:nvSpPr>
        <p:spPr bwMode="auto">
          <a:xfrm>
            <a:off x="1295400" y="510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4" name="Line 65"/>
          <p:cNvSpPr>
            <a:spLocks noChangeShapeType="1"/>
          </p:cNvSpPr>
          <p:nvPr/>
        </p:nvSpPr>
        <p:spPr bwMode="auto">
          <a:xfrm flipH="1">
            <a:off x="13716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5" name="Text Box 66"/>
          <p:cNvSpPr txBox="1">
            <a:spLocks noChangeArrowheads="1"/>
          </p:cNvSpPr>
          <p:nvPr/>
        </p:nvSpPr>
        <p:spPr bwMode="auto">
          <a:xfrm>
            <a:off x="1371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36" name="Text Box 67"/>
          <p:cNvSpPr txBox="1">
            <a:spLocks noChangeArrowheads="1"/>
          </p:cNvSpPr>
          <p:nvPr/>
        </p:nvSpPr>
        <p:spPr bwMode="auto">
          <a:xfrm>
            <a:off x="1981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37" name="Rectangle 68"/>
          <p:cNvSpPr>
            <a:spLocks noChangeArrowheads="1"/>
          </p:cNvSpPr>
          <p:nvPr/>
        </p:nvSpPr>
        <p:spPr bwMode="auto">
          <a:xfrm>
            <a:off x="3810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8" name="Text Box 69"/>
          <p:cNvSpPr txBox="1">
            <a:spLocks noChangeArrowheads="1"/>
          </p:cNvSpPr>
          <p:nvPr/>
        </p:nvSpPr>
        <p:spPr bwMode="auto">
          <a:xfrm>
            <a:off x="32766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39" name="Text Box 70"/>
          <p:cNvSpPr txBox="1">
            <a:spLocks noChangeArrowheads="1"/>
          </p:cNvSpPr>
          <p:nvPr/>
        </p:nvSpPr>
        <p:spPr bwMode="auto">
          <a:xfrm>
            <a:off x="38100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40" name="Rectangle 71"/>
          <p:cNvSpPr>
            <a:spLocks noChangeArrowheads="1"/>
          </p:cNvSpPr>
          <p:nvPr/>
        </p:nvSpPr>
        <p:spPr bwMode="auto">
          <a:xfrm>
            <a:off x="32766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1" name="Text Box 72"/>
          <p:cNvSpPr txBox="1">
            <a:spLocks noChangeArrowheads="1"/>
          </p:cNvSpPr>
          <p:nvPr/>
        </p:nvSpPr>
        <p:spPr bwMode="auto">
          <a:xfrm>
            <a:off x="3352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42" name="Text Box 73"/>
          <p:cNvSpPr txBox="1">
            <a:spLocks noChangeArrowheads="1"/>
          </p:cNvSpPr>
          <p:nvPr/>
        </p:nvSpPr>
        <p:spPr bwMode="auto">
          <a:xfrm>
            <a:off x="38862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43" name="Rectangle 74"/>
          <p:cNvSpPr>
            <a:spLocks noChangeArrowheads="1"/>
          </p:cNvSpPr>
          <p:nvPr/>
        </p:nvSpPr>
        <p:spPr bwMode="auto">
          <a:xfrm>
            <a:off x="9144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4" name="Text Box 75"/>
          <p:cNvSpPr txBox="1">
            <a:spLocks noChangeArrowheads="1"/>
          </p:cNvSpPr>
          <p:nvPr/>
        </p:nvSpPr>
        <p:spPr bwMode="auto">
          <a:xfrm>
            <a:off x="9906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45" name="Line 76"/>
          <p:cNvSpPr>
            <a:spLocks noChangeShapeType="1"/>
          </p:cNvSpPr>
          <p:nvPr/>
        </p:nvSpPr>
        <p:spPr bwMode="auto">
          <a:xfrm>
            <a:off x="838200" y="6324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6" name="Text Box 77"/>
          <p:cNvSpPr txBox="1">
            <a:spLocks noChangeArrowheads="1"/>
          </p:cNvSpPr>
          <p:nvPr/>
        </p:nvSpPr>
        <p:spPr bwMode="auto">
          <a:xfrm>
            <a:off x="914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47" name="Rectangle 78"/>
          <p:cNvSpPr>
            <a:spLocks noChangeArrowheads="1"/>
          </p:cNvSpPr>
          <p:nvPr/>
        </p:nvSpPr>
        <p:spPr bwMode="auto">
          <a:xfrm>
            <a:off x="24384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8" name="Text Box 79"/>
          <p:cNvSpPr txBox="1">
            <a:spLocks noChangeArrowheads="1"/>
          </p:cNvSpPr>
          <p:nvPr/>
        </p:nvSpPr>
        <p:spPr bwMode="auto">
          <a:xfrm>
            <a:off x="251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49" name="Text Box 80"/>
          <p:cNvSpPr txBox="1">
            <a:spLocks noChangeArrowheads="1"/>
          </p:cNvSpPr>
          <p:nvPr/>
        </p:nvSpPr>
        <p:spPr bwMode="auto">
          <a:xfrm>
            <a:off x="25146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50" name="Line 81"/>
          <p:cNvSpPr>
            <a:spLocks noChangeShapeType="1"/>
          </p:cNvSpPr>
          <p:nvPr/>
        </p:nvSpPr>
        <p:spPr bwMode="auto">
          <a:xfrm>
            <a:off x="21336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1" name="Text Box 82"/>
          <p:cNvSpPr txBox="1">
            <a:spLocks noChangeArrowheads="1"/>
          </p:cNvSpPr>
          <p:nvPr/>
        </p:nvSpPr>
        <p:spPr bwMode="auto">
          <a:xfrm>
            <a:off x="30480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52" name="Rectangle 83"/>
          <p:cNvSpPr>
            <a:spLocks noChangeArrowheads="1"/>
          </p:cNvSpPr>
          <p:nvPr/>
        </p:nvSpPr>
        <p:spPr bwMode="auto">
          <a:xfrm>
            <a:off x="3352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3" name="Text Box 84"/>
          <p:cNvSpPr txBox="1">
            <a:spLocks noChangeArrowheads="1"/>
          </p:cNvSpPr>
          <p:nvPr/>
        </p:nvSpPr>
        <p:spPr bwMode="auto">
          <a:xfrm>
            <a:off x="34290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54" name="Rectangle 85"/>
          <p:cNvSpPr>
            <a:spLocks noChangeArrowheads="1"/>
          </p:cNvSpPr>
          <p:nvPr/>
        </p:nvSpPr>
        <p:spPr bwMode="auto">
          <a:xfrm>
            <a:off x="42672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5" name="Text Box 86"/>
          <p:cNvSpPr txBox="1">
            <a:spLocks noChangeArrowheads="1"/>
          </p:cNvSpPr>
          <p:nvPr/>
        </p:nvSpPr>
        <p:spPr bwMode="auto">
          <a:xfrm>
            <a:off x="4572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56" name="Text Box 87"/>
          <p:cNvSpPr txBox="1">
            <a:spLocks noChangeArrowheads="1"/>
          </p:cNvSpPr>
          <p:nvPr/>
        </p:nvSpPr>
        <p:spPr bwMode="auto">
          <a:xfrm>
            <a:off x="4343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57" name="Text Box 88"/>
          <p:cNvSpPr txBox="1">
            <a:spLocks noChangeArrowheads="1"/>
          </p:cNvSpPr>
          <p:nvPr/>
        </p:nvSpPr>
        <p:spPr bwMode="auto">
          <a:xfrm>
            <a:off x="5791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58" name="Text Box 89"/>
          <p:cNvSpPr txBox="1">
            <a:spLocks noChangeArrowheads="1"/>
          </p:cNvSpPr>
          <p:nvPr/>
        </p:nvSpPr>
        <p:spPr bwMode="auto">
          <a:xfrm>
            <a:off x="6400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59" name="Rectangle 90"/>
          <p:cNvSpPr>
            <a:spLocks noChangeArrowheads="1"/>
          </p:cNvSpPr>
          <p:nvPr/>
        </p:nvSpPr>
        <p:spPr bwMode="auto">
          <a:xfrm>
            <a:off x="5715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0" name="Rectangle 91"/>
          <p:cNvSpPr>
            <a:spLocks noChangeArrowheads="1"/>
          </p:cNvSpPr>
          <p:nvPr/>
        </p:nvSpPr>
        <p:spPr bwMode="auto">
          <a:xfrm>
            <a:off x="6248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1" name="Text Box 92"/>
          <p:cNvSpPr txBox="1">
            <a:spLocks noChangeArrowheads="1"/>
          </p:cNvSpPr>
          <p:nvPr/>
        </p:nvSpPr>
        <p:spPr bwMode="auto">
          <a:xfrm>
            <a:off x="57912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62" name="Text Box 93"/>
          <p:cNvSpPr txBox="1">
            <a:spLocks noChangeArrowheads="1"/>
          </p:cNvSpPr>
          <p:nvPr/>
        </p:nvSpPr>
        <p:spPr bwMode="auto">
          <a:xfrm>
            <a:off x="63246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63" name="Text Box 94"/>
          <p:cNvSpPr txBox="1">
            <a:spLocks noChangeArrowheads="1"/>
          </p:cNvSpPr>
          <p:nvPr/>
        </p:nvSpPr>
        <p:spPr bwMode="auto">
          <a:xfrm>
            <a:off x="79248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64" name="Text Box 95"/>
          <p:cNvSpPr txBox="1">
            <a:spLocks noChangeArrowheads="1"/>
          </p:cNvSpPr>
          <p:nvPr/>
        </p:nvSpPr>
        <p:spPr bwMode="auto">
          <a:xfrm>
            <a:off x="73914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65" name="Rectangle 96"/>
          <p:cNvSpPr>
            <a:spLocks noChangeArrowheads="1"/>
          </p:cNvSpPr>
          <p:nvPr/>
        </p:nvSpPr>
        <p:spPr bwMode="auto">
          <a:xfrm>
            <a:off x="73152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6" name="Rectangle 97"/>
          <p:cNvSpPr>
            <a:spLocks noChangeArrowheads="1"/>
          </p:cNvSpPr>
          <p:nvPr/>
        </p:nvSpPr>
        <p:spPr bwMode="auto">
          <a:xfrm>
            <a:off x="7848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7" name="Text Box 98"/>
          <p:cNvSpPr txBox="1">
            <a:spLocks noChangeArrowheads="1"/>
          </p:cNvSpPr>
          <p:nvPr/>
        </p:nvSpPr>
        <p:spPr bwMode="auto">
          <a:xfrm>
            <a:off x="73914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68" name="Text Box 99"/>
          <p:cNvSpPr txBox="1">
            <a:spLocks noChangeArrowheads="1"/>
          </p:cNvSpPr>
          <p:nvPr/>
        </p:nvSpPr>
        <p:spPr bwMode="auto">
          <a:xfrm>
            <a:off x="7924800" y="518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69" name="Text Box 100"/>
          <p:cNvSpPr txBox="1">
            <a:spLocks noChangeArrowheads="1"/>
          </p:cNvSpPr>
          <p:nvPr/>
        </p:nvSpPr>
        <p:spPr bwMode="auto">
          <a:xfrm>
            <a:off x="52578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70" name="Rectangle 101"/>
          <p:cNvSpPr>
            <a:spLocks noChangeArrowheads="1"/>
          </p:cNvSpPr>
          <p:nvPr/>
        </p:nvSpPr>
        <p:spPr bwMode="auto">
          <a:xfrm>
            <a:off x="5638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1" name="Text Box 102"/>
          <p:cNvSpPr txBox="1">
            <a:spLocks noChangeArrowheads="1"/>
          </p:cNvSpPr>
          <p:nvPr/>
        </p:nvSpPr>
        <p:spPr bwMode="auto">
          <a:xfrm>
            <a:off x="57150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72" name="Text Box 103"/>
          <p:cNvSpPr txBox="1">
            <a:spLocks noChangeArrowheads="1"/>
          </p:cNvSpPr>
          <p:nvPr/>
        </p:nvSpPr>
        <p:spPr bwMode="auto">
          <a:xfrm>
            <a:off x="69342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73" name="Rectangle 104"/>
          <p:cNvSpPr>
            <a:spLocks noChangeArrowheads="1"/>
          </p:cNvSpPr>
          <p:nvPr/>
        </p:nvSpPr>
        <p:spPr bwMode="auto">
          <a:xfrm>
            <a:off x="65532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4" name="Text Box 105"/>
          <p:cNvSpPr txBox="1">
            <a:spLocks noChangeArrowheads="1"/>
          </p:cNvSpPr>
          <p:nvPr/>
        </p:nvSpPr>
        <p:spPr bwMode="auto">
          <a:xfrm>
            <a:off x="6629400" y="632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75" name="Text Box 106"/>
          <p:cNvSpPr txBox="1">
            <a:spLocks noChangeArrowheads="1"/>
          </p:cNvSpPr>
          <p:nvPr/>
        </p:nvSpPr>
        <p:spPr bwMode="auto">
          <a:xfrm>
            <a:off x="74676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76" name="Rectangle 107"/>
          <p:cNvSpPr>
            <a:spLocks noChangeArrowheads="1"/>
          </p:cNvSpPr>
          <p:nvPr/>
        </p:nvSpPr>
        <p:spPr bwMode="auto">
          <a:xfrm>
            <a:off x="7543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7" name="Text Box 108"/>
          <p:cNvSpPr txBox="1">
            <a:spLocks noChangeArrowheads="1"/>
          </p:cNvSpPr>
          <p:nvPr/>
        </p:nvSpPr>
        <p:spPr bwMode="auto">
          <a:xfrm>
            <a:off x="7620000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78" name="Text Box 109"/>
          <p:cNvSpPr txBox="1">
            <a:spLocks noChangeArrowheads="1"/>
          </p:cNvSpPr>
          <p:nvPr/>
        </p:nvSpPr>
        <p:spPr bwMode="auto">
          <a:xfrm>
            <a:off x="86868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79" name="Rectangle 110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0" name="Text Box 111"/>
          <p:cNvSpPr txBox="1">
            <a:spLocks noChangeArrowheads="1"/>
          </p:cNvSpPr>
          <p:nvPr/>
        </p:nvSpPr>
        <p:spPr bwMode="auto">
          <a:xfrm>
            <a:off x="8686800" y="640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81" name="Line 112"/>
          <p:cNvSpPr>
            <a:spLocks noChangeShapeType="1"/>
          </p:cNvSpPr>
          <p:nvPr/>
        </p:nvSpPr>
        <p:spPr bwMode="auto">
          <a:xfrm flipH="1">
            <a:off x="6172200" y="4191000"/>
            <a:ext cx="228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2" name="Line 113"/>
          <p:cNvSpPr>
            <a:spLocks noChangeShapeType="1"/>
          </p:cNvSpPr>
          <p:nvPr/>
        </p:nvSpPr>
        <p:spPr bwMode="auto">
          <a:xfrm>
            <a:off x="7543800" y="41910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3" name="Line 114"/>
          <p:cNvSpPr>
            <a:spLocks noChangeShapeType="1"/>
          </p:cNvSpPr>
          <p:nvPr/>
        </p:nvSpPr>
        <p:spPr bwMode="auto">
          <a:xfrm flipH="1">
            <a:off x="33528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4" name="Line 115"/>
          <p:cNvSpPr>
            <a:spLocks noChangeShapeType="1"/>
          </p:cNvSpPr>
          <p:nvPr/>
        </p:nvSpPr>
        <p:spPr bwMode="auto">
          <a:xfrm>
            <a:off x="41148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5" name="Line 116"/>
          <p:cNvSpPr>
            <a:spLocks noChangeShapeType="1"/>
          </p:cNvSpPr>
          <p:nvPr/>
        </p:nvSpPr>
        <p:spPr bwMode="auto">
          <a:xfrm flipH="1">
            <a:off x="56388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6" name="Line 117"/>
          <p:cNvSpPr>
            <a:spLocks noChangeShapeType="1"/>
          </p:cNvSpPr>
          <p:nvPr/>
        </p:nvSpPr>
        <p:spPr bwMode="auto">
          <a:xfrm>
            <a:off x="64008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7" name="Line 118"/>
          <p:cNvSpPr>
            <a:spLocks noChangeShapeType="1"/>
          </p:cNvSpPr>
          <p:nvPr/>
        </p:nvSpPr>
        <p:spPr bwMode="auto">
          <a:xfrm flipH="1">
            <a:off x="7772400" y="5715000"/>
            <a:ext cx="228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8" name="Line 119"/>
          <p:cNvSpPr>
            <a:spLocks noChangeShapeType="1"/>
          </p:cNvSpPr>
          <p:nvPr/>
        </p:nvSpPr>
        <p:spPr bwMode="auto">
          <a:xfrm>
            <a:off x="8305800" y="57150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9" name="Text Box 120"/>
          <p:cNvSpPr txBox="1">
            <a:spLocks noChangeArrowheads="1"/>
          </p:cNvSpPr>
          <p:nvPr/>
        </p:nvSpPr>
        <p:spPr bwMode="auto">
          <a:xfrm>
            <a:off x="0" y="39624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m_sort(0,1,A)</a:t>
            </a:r>
          </a:p>
        </p:txBody>
      </p:sp>
      <p:sp>
        <p:nvSpPr>
          <p:cNvPr id="135290" name="Text Box 121"/>
          <p:cNvSpPr txBox="1">
            <a:spLocks noChangeArrowheads="1"/>
          </p:cNvSpPr>
          <p:nvPr/>
        </p:nvSpPr>
        <p:spPr bwMode="auto">
          <a:xfrm>
            <a:off x="3657600" y="41148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m_sort(2,3,A)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2B554-2454-4B82-BB0F-FCD6DA4DC3AC}" type="slidenum">
              <a:rPr lang="en-US" altLang="ja-JP" smtClean="0"/>
              <a:pPr/>
              <a:t>75</a:t>
            </a:fld>
            <a:endParaRPr lang="en-US" altLang="ja-JP" smtClean="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マージソート動き後半（マージ）</a:t>
            </a:r>
          </a:p>
        </p:txBody>
      </p:sp>
      <p:sp>
        <p:nvSpPr>
          <p:cNvPr id="136196" name="Rectangle 3"/>
          <p:cNvSpPr>
            <a:spLocks noChangeArrowheads="1"/>
          </p:cNvSpPr>
          <p:nvPr/>
        </p:nvSpPr>
        <p:spPr bwMode="auto">
          <a:xfrm>
            <a:off x="30480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35814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8" name="Rectangle 5"/>
          <p:cNvSpPr>
            <a:spLocks noChangeArrowheads="1"/>
          </p:cNvSpPr>
          <p:nvPr/>
        </p:nvSpPr>
        <p:spPr bwMode="auto">
          <a:xfrm>
            <a:off x="41148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9" name="Rectangle 6"/>
          <p:cNvSpPr>
            <a:spLocks noChangeArrowheads="1"/>
          </p:cNvSpPr>
          <p:nvPr/>
        </p:nvSpPr>
        <p:spPr bwMode="auto">
          <a:xfrm>
            <a:off x="46482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0" name="Rectangle 7"/>
          <p:cNvSpPr>
            <a:spLocks noChangeArrowheads="1"/>
          </p:cNvSpPr>
          <p:nvPr/>
        </p:nvSpPr>
        <p:spPr bwMode="auto">
          <a:xfrm>
            <a:off x="51816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1" name="Rectangle 8"/>
          <p:cNvSpPr>
            <a:spLocks noChangeArrowheads="1"/>
          </p:cNvSpPr>
          <p:nvPr/>
        </p:nvSpPr>
        <p:spPr bwMode="auto">
          <a:xfrm>
            <a:off x="57150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2" name="Rectangle 9"/>
          <p:cNvSpPr>
            <a:spLocks noChangeArrowheads="1"/>
          </p:cNvSpPr>
          <p:nvPr/>
        </p:nvSpPr>
        <p:spPr bwMode="auto">
          <a:xfrm>
            <a:off x="62484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3" name="Rectangle 10"/>
          <p:cNvSpPr>
            <a:spLocks noChangeArrowheads="1"/>
          </p:cNvSpPr>
          <p:nvPr/>
        </p:nvSpPr>
        <p:spPr bwMode="auto">
          <a:xfrm>
            <a:off x="67818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4" name="Text Box 11"/>
          <p:cNvSpPr txBox="1">
            <a:spLocks noChangeArrowheads="1"/>
          </p:cNvSpPr>
          <p:nvPr/>
        </p:nvSpPr>
        <p:spPr bwMode="auto">
          <a:xfrm>
            <a:off x="2667000" y="6324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6205" name="Text Box 12"/>
          <p:cNvSpPr txBox="1">
            <a:spLocks noChangeArrowheads="1"/>
          </p:cNvSpPr>
          <p:nvPr/>
        </p:nvSpPr>
        <p:spPr bwMode="auto">
          <a:xfrm>
            <a:off x="52578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06" name="Text Box 13"/>
          <p:cNvSpPr txBox="1">
            <a:spLocks noChangeArrowheads="1"/>
          </p:cNvSpPr>
          <p:nvPr/>
        </p:nvSpPr>
        <p:spPr bwMode="auto">
          <a:xfrm>
            <a:off x="57912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07" name="Text Box 14"/>
          <p:cNvSpPr txBox="1">
            <a:spLocks noChangeArrowheads="1"/>
          </p:cNvSpPr>
          <p:nvPr/>
        </p:nvSpPr>
        <p:spPr bwMode="auto">
          <a:xfrm>
            <a:off x="6324600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08" name="Text Box 15"/>
          <p:cNvSpPr txBox="1">
            <a:spLocks noChangeArrowheads="1"/>
          </p:cNvSpPr>
          <p:nvPr/>
        </p:nvSpPr>
        <p:spPr bwMode="auto">
          <a:xfrm>
            <a:off x="32004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09" name="Text Box 16"/>
          <p:cNvSpPr txBox="1">
            <a:spLocks noChangeArrowheads="1"/>
          </p:cNvSpPr>
          <p:nvPr/>
        </p:nvSpPr>
        <p:spPr bwMode="auto">
          <a:xfrm>
            <a:off x="37338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10" name="Text Box 17"/>
          <p:cNvSpPr txBox="1">
            <a:spLocks noChangeArrowheads="1"/>
          </p:cNvSpPr>
          <p:nvPr/>
        </p:nvSpPr>
        <p:spPr bwMode="auto">
          <a:xfrm>
            <a:off x="4191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11" name="Text Box 18"/>
          <p:cNvSpPr txBox="1">
            <a:spLocks noChangeArrowheads="1"/>
          </p:cNvSpPr>
          <p:nvPr/>
        </p:nvSpPr>
        <p:spPr bwMode="auto">
          <a:xfrm>
            <a:off x="4800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12" name="Text Box 19"/>
          <p:cNvSpPr txBox="1">
            <a:spLocks noChangeArrowheads="1"/>
          </p:cNvSpPr>
          <p:nvPr/>
        </p:nvSpPr>
        <p:spPr bwMode="auto">
          <a:xfrm>
            <a:off x="52578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13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14" name="Text Box 21"/>
          <p:cNvSpPr txBox="1">
            <a:spLocks noChangeArrowheads="1"/>
          </p:cNvSpPr>
          <p:nvPr/>
        </p:nvSpPr>
        <p:spPr bwMode="auto">
          <a:xfrm>
            <a:off x="6858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15" name="Text Box 22"/>
          <p:cNvSpPr txBox="1">
            <a:spLocks noChangeArrowheads="1"/>
          </p:cNvSpPr>
          <p:nvPr/>
        </p:nvSpPr>
        <p:spPr bwMode="auto">
          <a:xfrm>
            <a:off x="632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16" name="Rectangle 23"/>
          <p:cNvSpPr>
            <a:spLocks noChangeArrowheads="1"/>
          </p:cNvSpPr>
          <p:nvPr/>
        </p:nvSpPr>
        <p:spPr bwMode="auto">
          <a:xfrm>
            <a:off x="17526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7" name="Rectangle 24"/>
          <p:cNvSpPr>
            <a:spLocks noChangeArrowheads="1"/>
          </p:cNvSpPr>
          <p:nvPr/>
        </p:nvSpPr>
        <p:spPr bwMode="auto">
          <a:xfrm>
            <a:off x="22860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8" name="Rectangle 25"/>
          <p:cNvSpPr>
            <a:spLocks noChangeArrowheads="1"/>
          </p:cNvSpPr>
          <p:nvPr/>
        </p:nvSpPr>
        <p:spPr bwMode="auto">
          <a:xfrm>
            <a:off x="33528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9" name="Text Box 26"/>
          <p:cNvSpPr txBox="1">
            <a:spLocks noChangeArrowheads="1"/>
          </p:cNvSpPr>
          <p:nvPr/>
        </p:nvSpPr>
        <p:spPr bwMode="auto">
          <a:xfrm>
            <a:off x="18288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20" name="Text Box 27"/>
          <p:cNvSpPr txBox="1">
            <a:spLocks noChangeArrowheads="1"/>
          </p:cNvSpPr>
          <p:nvPr/>
        </p:nvSpPr>
        <p:spPr bwMode="auto">
          <a:xfrm>
            <a:off x="2362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21" name="Text Box 28"/>
          <p:cNvSpPr txBox="1">
            <a:spLocks noChangeArrowheads="1"/>
          </p:cNvSpPr>
          <p:nvPr/>
        </p:nvSpPr>
        <p:spPr bwMode="auto">
          <a:xfrm>
            <a:off x="2819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22" name="Text Box 29"/>
          <p:cNvSpPr txBox="1">
            <a:spLocks noChangeArrowheads="1"/>
          </p:cNvSpPr>
          <p:nvPr/>
        </p:nvSpPr>
        <p:spPr bwMode="auto">
          <a:xfrm>
            <a:off x="3352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23" name="Line 30"/>
          <p:cNvSpPr>
            <a:spLocks noChangeShapeType="1"/>
          </p:cNvSpPr>
          <p:nvPr/>
        </p:nvSpPr>
        <p:spPr bwMode="auto">
          <a:xfrm>
            <a:off x="1676400" y="4724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24" name="Text Box 31"/>
          <p:cNvSpPr txBox="1">
            <a:spLocks noChangeArrowheads="1"/>
          </p:cNvSpPr>
          <p:nvPr/>
        </p:nvSpPr>
        <p:spPr bwMode="auto">
          <a:xfrm>
            <a:off x="60198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25" name="Text Box 32"/>
          <p:cNvSpPr txBox="1">
            <a:spLocks noChangeArrowheads="1"/>
          </p:cNvSpPr>
          <p:nvPr/>
        </p:nvSpPr>
        <p:spPr bwMode="auto">
          <a:xfrm>
            <a:off x="66294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26" name="Text Box 33"/>
          <p:cNvSpPr txBox="1">
            <a:spLocks noChangeArrowheads="1"/>
          </p:cNvSpPr>
          <p:nvPr/>
        </p:nvSpPr>
        <p:spPr bwMode="auto">
          <a:xfrm>
            <a:off x="76200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27" name="Text Box 34"/>
          <p:cNvSpPr txBox="1">
            <a:spLocks noChangeArrowheads="1"/>
          </p:cNvSpPr>
          <p:nvPr/>
        </p:nvSpPr>
        <p:spPr bwMode="auto">
          <a:xfrm>
            <a:off x="7086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28" name="Line 35"/>
          <p:cNvSpPr>
            <a:spLocks noChangeShapeType="1"/>
          </p:cNvSpPr>
          <p:nvPr/>
        </p:nvSpPr>
        <p:spPr bwMode="auto">
          <a:xfrm>
            <a:off x="838200" y="2057400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29" name="Line 36"/>
          <p:cNvSpPr>
            <a:spLocks noChangeShapeType="1"/>
          </p:cNvSpPr>
          <p:nvPr/>
        </p:nvSpPr>
        <p:spPr bwMode="auto">
          <a:xfrm flipH="1">
            <a:off x="2057400" y="2133600"/>
            <a:ext cx="304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30" name="Text Box 37"/>
          <p:cNvSpPr txBox="1">
            <a:spLocks noChangeArrowheads="1"/>
          </p:cNvSpPr>
          <p:nvPr/>
        </p:nvSpPr>
        <p:spPr bwMode="auto">
          <a:xfrm>
            <a:off x="42672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31" name="Text Box 38"/>
          <p:cNvSpPr txBox="1">
            <a:spLocks noChangeArrowheads="1"/>
          </p:cNvSpPr>
          <p:nvPr/>
        </p:nvSpPr>
        <p:spPr bwMode="auto">
          <a:xfrm>
            <a:off x="3200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32" name="Text Box 39"/>
          <p:cNvSpPr txBox="1">
            <a:spLocks noChangeArrowheads="1"/>
          </p:cNvSpPr>
          <p:nvPr/>
        </p:nvSpPr>
        <p:spPr bwMode="auto">
          <a:xfrm>
            <a:off x="4724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33" name="Text Box 40"/>
          <p:cNvSpPr txBox="1">
            <a:spLocks noChangeArrowheads="1"/>
          </p:cNvSpPr>
          <p:nvPr/>
        </p:nvSpPr>
        <p:spPr bwMode="auto">
          <a:xfrm>
            <a:off x="6781800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34" name="Text Box 41"/>
          <p:cNvSpPr txBox="1">
            <a:spLocks noChangeArrowheads="1"/>
          </p:cNvSpPr>
          <p:nvPr/>
        </p:nvSpPr>
        <p:spPr bwMode="auto">
          <a:xfrm>
            <a:off x="3733800" y="640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35" name="Rectangle 42"/>
          <p:cNvSpPr>
            <a:spLocks noChangeArrowheads="1"/>
          </p:cNvSpPr>
          <p:nvPr/>
        </p:nvSpPr>
        <p:spPr bwMode="auto">
          <a:xfrm>
            <a:off x="28194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36" name="Text Box 43"/>
          <p:cNvSpPr txBox="1">
            <a:spLocks noChangeArrowheads="1"/>
          </p:cNvSpPr>
          <p:nvPr/>
        </p:nvSpPr>
        <p:spPr bwMode="auto">
          <a:xfrm>
            <a:off x="28956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37" name="Text Box 44"/>
          <p:cNvSpPr txBox="1">
            <a:spLocks noChangeArrowheads="1"/>
          </p:cNvSpPr>
          <p:nvPr/>
        </p:nvSpPr>
        <p:spPr bwMode="auto">
          <a:xfrm>
            <a:off x="34290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38" name="Text Box 45"/>
          <p:cNvSpPr txBox="1">
            <a:spLocks noChangeArrowheads="1"/>
          </p:cNvSpPr>
          <p:nvPr/>
        </p:nvSpPr>
        <p:spPr bwMode="auto">
          <a:xfrm>
            <a:off x="2362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39" name="Text Box 46"/>
          <p:cNvSpPr txBox="1">
            <a:spLocks noChangeArrowheads="1"/>
          </p:cNvSpPr>
          <p:nvPr/>
        </p:nvSpPr>
        <p:spPr bwMode="auto">
          <a:xfrm>
            <a:off x="19050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40" name="Rectangle 47"/>
          <p:cNvSpPr>
            <a:spLocks noChangeArrowheads="1"/>
          </p:cNvSpPr>
          <p:nvPr/>
        </p:nvSpPr>
        <p:spPr bwMode="auto">
          <a:xfrm>
            <a:off x="59436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1" name="Rectangle 48"/>
          <p:cNvSpPr>
            <a:spLocks noChangeArrowheads="1"/>
          </p:cNvSpPr>
          <p:nvPr/>
        </p:nvSpPr>
        <p:spPr bwMode="auto">
          <a:xfrm>
            <a:off x="64770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2" name="Rectangle 49"/>
          <p:cNvSpPr>
            <a:spLocks noChangeArrowheads="1"/>
          </p:cNvSpPr>
          <p:nvPr/>
        </p:nvSpPr>
        <p:spPr bwMode="auto">
          <a:xfrm>
            <a:off x="70104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3" name="Rectangle 50"/>
          <p:cNvSpPr>
            <a:spLocks noChangeArrowheads="1"/>
          </p:cNvSpPr>
          <p:nvPr/>
        </p:nvSpPr>
        <p:spPr bwMode="auto">
          <a:xfrm>
            <a:off x="75438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4" name="Text Box 51"/>
          <p:cNvSpPr txBox="1">
            <a:spLocks noChangeArrowheads="1"/>
          </p:cNvSpPr>
          <p:nvPr/>
        </p:nvSpPr>
        <p:spPr bwMode="auto">
          <a:xfrm>
            <a:off x="7086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45" name="Text Box 52"/>
          <p:cNvSpPr txBox="1">
            <a:spLocks noChangeArrowheads="1"/>
          </p:cNvSpPr>
          <p:nvPr/>
        </p:nvSpPr>
        <p:spPr bwMode="auto">
          <a:xfrm>
            <a:off x="6553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46" name="Text Box 53"/>
          <p:cNvSpPr txBox="1">
            <a:spLocks noChangeArrowheads="1"/>
          </p:cNvSpPr>
          <p:nvPr/>
        </p:nvSpPr>
        <p:spPr bwMode="auto">
          <a:xfrm>
            <a:off x="7543800" y="480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47" name="Text Box 54"/>
          <p:cNvSpPr txBox="1">
            <a:spLocks noChangeArrowheads="1"/>
          </p:cNvSpPr>
          <p:nvPr/>
        </p:nvSpPr>
        <p:spPr bwMode="auto">
          <a:xfrm>
            <a:off x="6019800" y="480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48" name="Rectangle 55"/>
          <p:cNvSpPr>
            <a:spLocks noChangeArrowheads="1"/>
          </p:cNvSpPr>
          <p:nvPr/>
        </p:nvSpPr>
        <p:spPr bwMode="auto">
          <a:xfrm>
            <a:off x="1295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9" name="Rectangle 56"/>
          <p:cNvSpPr>
            <a:spLocks noChangeArrowheads="1"/>
          </p:cNvSpPr>
          <p:nvPr/>
        </p:nvSpPr>
        <p:spPr bwMode="auto">
          <a:xfrm>
            <a:off x="1828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0" name="Text Box 57"/>
          <p:cNvSpPr txBox="1">
            <a:spLocks noChangeArrowheads="1"/>
          </p:cNvSpPr>
          <p:nvPr/>
        </p:nvSpPr>
        <p:spPr bwMode="auto">
          <a:xfrm>
            <a:off x="14478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51" name="Text Box 58"/>
          <p:cNvSpPr txBox="1">
            <a:spLocks noChangeArrowheads="1"/>
          </p:cNvSpPr>
          <p:nvPr/>
        </p:nvSpPr>
        <p:spPr bwMode="auto">
          <a:xfrm>
            <a:off x="19812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52" name="Text Box 59"/>
          <p:cNvSpPr txBox="1">
            <a:spLocks noChangeArrowheads="1"/>
          </p:cNvSpPr>
          <p:nvPr/>
        </p:nvSpPr>
        <p:spPr bwMode="auto">
          <a:xfrm>
            <a:off x="1905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53" name="Text Box 60"/>
          <p:cNvSpPr txBox="1">
            <a:spLocks noChangeArrowheads="1"/>
          </p:cNvSpPr>
          <p:nvPr/>
        </p:nvSpPr>
        <p:spPr bwMode="auto">
          <a:xfrm>
            <a:off x="1371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54" name="Rectangle 61"/>
          <p:cNvSpPr>
            <a:spLocks noChangeArrowheads="1"/>
          </p:cNvSpPr>
          <p:nvPr/>
        </p:nvSpPr>
        <p:spPr bwMode="auto">
          <a:xfrm>
            <a:off x="3962400" y="3124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5" name="Text Box 62"/>
          <p:cNvSpPr txBox="1">
            <a:spLocks noChangeArrowheads="1"/>
          </p:cNvSpPr>
          <p:nvPr/>
        </p:nvSpPr>
        <p:spPr bwMode="auto">
          <a:xfrm>
            <a:off x="3429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56" name="Text Box 63"/>
          <p:cNvSpPr txBox="1">
            <a:spLocks noChangeArrowheads="1"/>
          </p:cNvSpPr>
          <p:nvPr/>
        </p:nvSpPr>
        <p:spPr bwMode="auto">
          <a:xfrm>
            <a:off x="3962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57" name="Rectangle 64"/>
          <p:cNvSpPr>
            <a:spLocks noChangeArrowheads="1"/>
          </p:cNvSpPr>
          <p:nvPr/>
        </p:nvSpPr>
        <p:spPr bwMode="auto">
          <a:xfrm>
            <a:off x="3429000" y="3124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8" name="Text Box 65"/>
          <p:cNvSpPr txBox="1">
            <a:spLocks noChangeArrowheads="1"/>
          </p:cNvSpPr>
          <p:nvPr/>
        </p:nvSpPr>
        <p:spPr bwMode="auto">
          <a:xfrm>
            <a:off x="40386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59" name="Text Box 66"/>
          <p:cNvSpPr txBox="1">
            <a:spLocks noChangeArrowheads="1"/>
          </p:cNvSpPr>
          <p:nvPr/>
        </p:nvSpPr>
        <p:spPr bwMode="auto">
          <a:xfrm>
            <a:off x="35814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60" name="Rectangle 67"/>
          <p:cNvSpPr>
            <a:spLocks noChangeArrowheads="1"/>
          </p:cNvSpPr>
          <p:nvPr/>
        </p:nvSpPr>
        <p:spPr bwMode="auto">
          <a:xfrm>
            <a:off x="533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1" name="Text Box 68"/>
          <p:cNvSpPr txBox="1">
            <a:spLocks noChangeArrowheads="1"/>
          </p:cNvSpPr>
          <p:nvPr/>
        </p:nvSpPr>
        <p:spPr bwMode="auto">
          <a:xfrm>
            <a:off x="609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62" name="Line 69"/>
          <p:cNvSpPr>
            <a:spLocks noChangeShapeType="1"/>
          </p:cNvSpPr>
          <p:nvPr/>
        </p:nvSpPr>
        <p:spPr bwMode="auto">
          <a:xfrm>
            <a:off x="457200" y="144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3" name="Text Box 70"/>
          <p:cNvSpPr txBox="1">
            <a:spLocks noChangeArrowheads="1"/>
          </p:cNvSpPr>
          <p:nvPr/>
        </p:nvSpPr>
        <p:spPr bwMode="auto">
          <a:xfrm>
            <a:off x="5334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64" name="Rectangle 71"/>
          <p:cNvSpPr>
            <a:spLocks noChangeArrowheads="1"/>
          </p:cNvSpPr>
          <p:nvPr/>
        </p:nvSpPr>
        <p:spPr bwMode="auto">
          <a:xfrm>
            <a:off x="2057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5" name="Text Box 72"/>
          <p:cNvSpPr txBox="1">
            <a:spLocks noChangeArrowheads="1"/>
          </p:cNvSpPr>
          <p:nvPr/>
        </p:nvSpPr>
        <p:spPr bwMode="auto">
          <a:xfrm>
            <a:off x="2133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66" name="Text Box 73"/>
          <p:cNvSpPr txBox="1">
            <a:spLocks noChangeArrowheads="1"/>
          </p:cNvSpPr>
          <p:nvPr/>
        </p:nvSpPr>
        <p:spPr bwMode="auto">
          <a:xfrm>
            <a:off x="21336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67" name="Text Box 74"/>
          <p:cNvSpPr txBox="1">
            <a:spLocks noChangeArrowheads="1"/>
          </p:cNvSpPr>
          <p:nvPr/>
        </p:nvSpPr>
        <p:spPr bwMode="auto">
          <a:xfrm>
            <a:off x="3124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68" name="Rectangle 75"/>
          <p:cNvSpPr>
            <a:spLocks noChangeArrowheads="1"/>
          </p:cNvSpPr>
          <p:nvPr/>
        </p:nvSpPr>
        <p:spPr bwMode="auto">
          <a:xfrm>
            <a:off x="2971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9" name="Text Box 76"/>
          <p:cNvSpPr txBox="1">
            <a:spLocks noChangeArrowheads="1"/>
          </p:cNvSpPr>
          <p:nvPr/>
        </p:nvSpPr>
        <p:spPr bwMode="auto">
          <a:xfrm>
            <a:off x="30480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70" name="Rectangle 77"/>
          <p:cNvSpPr>
            <a:spLocks noChangeArrowheads="1"/>
          </p:cNvSpPr>
          <p:nvPr/>
        </p:nvSpPr>
        <p:spPr bwMode="auto">
          <a:xfrm>
            <a:off x="3886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1" name="Text Box 78"/>
          <p:cNvSpPr txBox="1">
            <a:spLocks noChangeArrowheads="1"/>
          </p:cNvSpPr>
          <p:nvPr/>
        </p:nvSpPr>
        <p:spPr bwMode="auto">
          <a:xfrm>
            <a:off x="4191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72" name="Text Box 79"/>
          <p:cNvSpPr txBox="1">
            <a:spLocks noChangeArrowheads="1"/>
          </p:cNvSpPr>
          <p:nvPr/>
        </p:nvSpPr>
        <p:spPr bwMode="auto">
          <a:xfrm>
            <a:off x="39624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73" name="Text Box 80"/>
          <p:cNvSpPr txBox="1">
            <a:spLocks noChangeArrowheads="1"/>
          </p:cNvSpPr>
          <p:nvPr/>
        </p:nvSpPr>
        <p:spPr bwMode="auto">
          <a:xfrm>
            <a:off x="5715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74" name="Text Box 81"/>
          <p:cNvSpPr txBox="1">
            <a:spLocks noChangeArrowheads="1"/>
          </p:cNvSpPr>
          <p:nvPr/>
        </p:nvSpPr>
        <p:spPr bwMode="auto">
          <a:xfrm>
            <a:off x="6324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75" name="Rectangle 82"/>
          <p:cNvSpPr>
            <a:spLocks noChangeArrowheads="1"/>
          </p:cNvSpPr>
          <p:nvPr/>
        </p:nvSpPr>
        <p:spPr bwMode="auto">
          <a:xfrm>
            <a:off x="5638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6" name="Rectangle 83"/>
          <p:cNvSpPr>
            <a:spLocks noChangeArrowheads="1"/>
          </p:cNvSpPr>
          <p:nvPr/>
        </p:nvSpPr>
        <p:spPr bwMode="auto">
          <a:xfrm>
            <a:off x="6172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7" name="Text Box 84"/>
          <p:cNvSpPr txBox="1">
            <a:spLocks noChangeArrowheads="1"/>
          </p:cNvSpPr>
          <p:nvPr/>
        </p:nvSpPr>
        <p:spPr bwMode="auto">
          <a:xfrm>
            <a:off x="5715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78" name="Text Box 85"/>
          <p:cNvSpPr txBox="1">
            <a:spLocks noChangeArrowheads="1"/>
          </p:cNvSpPr>
          <p:nvPr/>
        </p:nvSpPr>
        <p:spPr bwMode="auto">
          <a:xfrm>
            <a:off x="62484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79" name="Text Box 86"/>
          <p:cNvSpPr txBox="1">
            <a:spLocks noChangeArrowheads="1"/>
          </p:cNvSpPr>
          <p:nvPr/>
        </p:nvSpPr>
        <p:spPr bwMode="auto">
          <a:xfrm>
            <a:off x="79248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80" name="Text Box 87"/>
          <p:cNvSpPr txBox="1">
            <a:spLocks noChangeArrowheads="1"/>
          </p:cNvSpPr>
          <p:nvPr/>
        </p:nvSpPr>
        <p:spPr bwMode="auto">
          <a:xfrm>
            <a:off x="73914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81" name="Rectangle 88"/>
          <p:cNvSpPr>
            <a:spLocks noChangeArrowheads="1"/>
          </p:cNvSpPr>
          <p:nvPr/>
        </p:nvSpPr>
        <p:spPr bwMode="auto">
          <a:xfrm>
            <a:off x="72390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2" name="Rectangle 89"/>
          <p:cNvSpPr>
            <a:spLocks noChangeArrowheads="1"/>
          </p:cNvSpPr>
          <p:nvPr/>
        </p:nvSpPr>
        <p:spPr bwMode="auto">
          <a:xfrm>
            <a:off x="7772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3" name="Text Box 90"/>
          <p:cNvSpPr txBox="1">
            <a:spLocks noChangeArrowheads="1"/>
          </p:cNvSpPr>
          <p:nvPr/>
        </p:nvSpPr>
        <p:spPr bwMode="auto">
          <a:xfrm>
            <a:off x="7924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84" name="Text Box 91"/>
          <p:cNvSpPr txBox="1">
            <a:spLocks noChangeArrowheads="1"/>
          </p:cNvSpPr>
          <p:nvPr/>
        </p:nvSpPr>
        <p:spPr bwMode="auto">
          <a:xfrm>
            <a:off x="73152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85" name="Text Box 92"/>
          <p:cNvSpPr txBox="1">
            <a:spLocks noChangeArrowheads="1"/>
          </p:cNvSpPr>
          <p:nvPr/>
        </p:nvSpPr>
        <p:spPr bwMode="auto">
          <a:xfrm>
            <a:off x="5334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86" name="Rectangle 93"/>
          <p:cNvSpPr>
            <a:spLocks noChangeArrowheads="1"/>
          </p:cNvSpPr>
          <p:nvPr/>
        </p:nvSpPr>
        <p:spPr bwMode="auto">
          <a:xfrm>
            <a:off x="5257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7" name="Text Box 94"/>
          <p:cNvSpPr txBox="1">
            <a:spLocks noChangeArrowheads="1"/>
          </p:cNvSpPr>
          <p:nvPr/>
        </p:nvSpPr>
        <p:spPr bwMode="auto">
          <a:xfrm>
            <a:off x="53340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88" name="Text Box 95"/>
          <p:cNvSpPr txBox="1">
            <a:spLocks noChangeArrowheads="1"/>
          </p:cNvSpPr>
          <p:nvPr/>
        </p:nvSpPr>
        <p:spPr bwMode="auto">
          <a:xfrm>
            <a:off x="62484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89" name="Rectangle 96"/>
          <p:cNvSpPr>
            <a:spLocks noChangeArrowheads="1"/>
          </p:cNvSpPr>
          <p:nvPr/>
        </p:nvSpPr>
        <p:spPr bwMode="auto">
          <a:xfrm>
            <a:off x="6172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0" name="Text Box 97"/>
          <p:cNvSpPr txBox="1">
            <a:spLocks noChangeArrowheads="1"/>
          </p:cNvSpPr>
          <p:nvPr/>
        </p:nvSpPr>
        <p:spPr bwMode="auto">
          <a:xfrm>
            <a:off x="62484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91" name="Rectangle 98"/>
          <p:cNvSpPr>
            <a:spLocks noChangeArrowheads="1"/>
          </p:cNvSpPr>
          <p:nvPr/>
        </p:nvSpPr>
        <p:spPr bwMode="auto">
          <a:xfrm>
            <a:off x="7162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2" name="Text Box 99"/>
          <p:cNvSpPr txBox="1">
            <a:spLocks noChangeArrowheads="1"/>
          </p:cNvSpPr>
          <p:nvPr/>
        </p:nvSpPr>
        <p:spPr bwMode="auto">
          <a:xfrm>
            <a:off x="7239000" y="152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93" name="Text Box 100"/>
          <p:cNvSpPr txBox="1">
            <a:spLocks noChangeArrowheads="1"/>
          </p:cNvSpPr>
          <p:nvPr/>
        </p:nvSpPr>
        <p:spPr bwMode="auto">
          <a:xfrm>
            <a:off x="8305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94" name="Rectangle 101"/>
          <p:cNvSpPr>
            <a:spLocks noChangeArrowheads="1"/>
          </p:cNvSpPr>
          <p:nvPr/>
        </p:nvSpPr>
        <p:spPr bwMode="auto">
          <a:xfrm>
            <a:off x="82296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5" name="Text Box 102"/>
          <p:cNvSpPr txBox="1">
            <a:spLocks noChangeArrowheads="1"/>
          </p:cNvSpPr>
          <p:nvPr/>
        </p:nvSpPr>
        <p:spPr bwMode="auto">
          <a:xfrm>
            <a:off x="83058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96" name="Text Box 103"/>
          <p:cNvSpPr txBox="1">
            <a:spLocks noChangeArrowheads="1"/>
          </p:cNvSpPr>
          <p:nvPr/>
        </p:nvSpPr>
        <p:spPr bwMode="auto">
          <a:xfrm>
            <a:off x="1143000" y="21336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marge</a:t>
            </a:r>
          </a:p>
        </p:txBody>
      </p:sp>
      <p:sp>
        <p:nvSpPr>
          <p:cNvPr id="136297" name="Line 104"/>
          <p:cNvSpPr>
            <a:spLocks noChangeShapeType="1"/>
          </p:cNvSpPr>
          <p:nvPr/>
        </p:nvSpPr>
        <p:spPr bwMode="auto">
          <a:xfrm>
            <a:off x="3276600" y="1981200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8" name="Line 105"/>
          <p:cNvSpPr>
            <a:spLocks noChangeShapeType="1"/>
          </p:cNvSpPr>
          <p:nvPr/>
        </p:nvSpPr>
        <p:spPr bwMode="auto">
          <a:xfrm flipH="1">
            <a:off x="4038600" y="1981200"/>
            <a:ext cx="228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9" name="Line 106"/>
          <p:cNvSpPr>
            <a:spLocks noChangeShapeType="1"/>
          </p:cNvSpPr>
          <p:nvPr/>
        </p:nvSpPr>
        <p:spPr bwMode="auto">
          <a:xfrm>
            <a:off x="2209800" y="38100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0" name="Line 107"/>
          <p:cNvSpPr>
            <a:spLocks noChangeShapeType="1"/>
          </p:cNvSpPr>
          <p:nvPr/>
        </p:nvSpPr>
        <p:spPr bwMode="auto">
          <a:xfrm flipH="1">
            <a:off x="3124200" y="37338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1" name="Line 108"/>
          <p:cNvSpPr>
            <a:spLocks noChangeShapeType="1"/>
          </p:cNvSpPr>
          <p:nvPr/>
        </p:nvSpPr>
        <p:spPr bwMode="auto">
          <a:xfrm>
            <a:off x="5638800" y="1981200"/>
            <a:ext cx="609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2" name="Line 109"/>
          <p:cNvSpPr>
            <a:spLocks noChangeShapeType="1"/>
          </p:cNvSpPr>
          <p:nvPr/>
        </p:nvSpPr>
        <p:spPr bwMode="auto">
          <a:xfrm flipH="1">
            <a:off x="6324600" y="1981200"/>
            <a:ext cx="304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3" name="Line 110"/>
          <p:cNvSpPr>
            <a:spLocks noChangeShapeType="1"/>
          </p:cNvSpPr>
          <p:nvPr/>
        </p:nvSpPr>
        <p:spPr bwMode="auto">
          <a:xfrm>
            <a:off x="7467600" y="2133600"/>
            <a:ext cx="304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4" name="Line 111"/>
          <p:cNvSpPr>
            <a:spLocks noChangeShapeType="1"/>
          </p:cNvSpPr>
          <p:nvPr/>
        </p:nvSpPr>
        <p:spPr bwMode="auto">
          <a:xfrm flipH="1">
            <a:off x="7924800" y="2133600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5" name="Text Box 112"/>
          <p:cNvSpPr txBox="1">
            <a:spLocks noChangeArrowheads="1"/>
          </p:cNvSpPr>
          <p:nvPr/>
        </p:nvSpPr>
        <p:spPr bwMode="auto">
          <a:xfrm>
            <a:off x="7239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306" name="Text Box 113"/>
          <p:cNvSpPr txBox="1">
            <a:spLocks noChangeArrowheads="1"/>
          </p:cNvSpPr>
          <p:nvPr/>
        </p:nvSpPr>
        <p:spPr bwMode="auto">
          <a:xfrm>
            <a:off x="8382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307" name="Line 114"/>
          <p:cNvSpPr>
            <a:spLocks noChangeShapeType="1"/>
          </p:cNvSpPr>
          <p:nvPr/>
        </p:nvSpPr>
        <p:spPr bwMode="auto">
          <a:xfrm>
            <a:off x="6248400" y="3581400"/>
            <a:ext cx="609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8" name="Line 115"/>
          <p:cNvSpPr>
            <a:spLocks noChangeShapeType="1"/>
          </p:cNvSpPr>
          <p:nvPr/>
        </p:nvSpPr>
        <p:spPr bwMode="auto">
          <a:xfrm flipH="1">
            <a:off x="7086600" y="3429000"/>
            <a:ext cx="609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9" name="Line 116"/>
          <p:cNvSpPr>
            <a:spLocks noChangeShapeType="1"/>
          </p:cNvSpPr>
          <p:nvPr/>
        </p:nvSpPr>
        <p:spPr bwMode="auto">
          <a:xfrm>
            <a:off x="3048000" y="5410200"/>
            <a:ext cx="1600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10" name="Line 117"/>
          <p:cNvSpPr>
            <a:spLocks noChangeShapeType="1"/>
          </p:cNvSpPr>
          <p:nvPr/>
        </p:nvSpPr>
        <p:spPr bwMode="auto">
          <a:xfrm flipH="1">
            <a:off x="4953000" y="5410200"/>
            <a:ext cx="1676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11" name="Text Box 118"/>
          <p:cNvSpPr txBox="1">
            <a:spLocks noChangeArrowheads="1"/>
          </p:cNvSpPr>
          <p:nvPr/>
        </p:nvSpPr>
        <p:spPr bwMode="auto">
          <a:xfrm>
            <a:off x="7239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01D9FB-B225-4215-80F5-80942E1CF7D9}" type="slidenum">
              <a:rPr lang="en-US" altLang="ja-JP" smtClean="0"/>
              <a:pPr/>
              <a:t>76</a:t>
            </a:fld>
            <a:endParaRPr lang="en-US" altLang="ja-JP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37220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37230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1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2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3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4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5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6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7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7221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37222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37223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37224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37225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37226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37227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37228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37229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711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次の配列を、マージソートでソートするとき、</a:t>
            </a:r>
          </a:p>
          <a:p>
            <a:pPr algn="l"/>
            <a:r>
              <a:rPr lang="ja-JP" altLang="en-US" b="0"/>
              <a:t>前のスライドに対応する図を作成せよ。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76481F-A11D-40BB-818E-C8EFBA5DA36B}" type="slidenum">
              <a:rPr lang="en-US" altLang="ja-JP" smtClean="0"/>
              <a:pPr/>
              <a:t>77</a:t>
            </a:fld>
            <a:endParaRPr lang="en-US" altLang="ja-JP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マージに関する注意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669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マージでは、配列の無いようをいったん別の作業用</a:t>
            </a:r>
          </a:p>
          <a:p>
            <a:pPr algn="l"/>
            <a:r>
              <a:rPr lang="ja-JP" altLang="en-US" b="0"/>
              <a:t>配列に蓄える必要がある。</a:t>
            </a:r>
          </a:p>
        </p:txBody>
      </p:sp>
      <p:sp>
        <p:nvSpPr>
          <p:cNvPr id="30727" name="AutoShape 4"/>
          <p:cNvSpPr>
            <a:spLocks noChangeArrowheads="1"/>
          </p:cNvSpPr>
          <p:nvPr/>
        </p:nvSpPr>
        <p:spPr bwMode="auto">
          <a:xfrm>
            <a:off x="3429000" y="5105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作業用の配列が必要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1752600" y="5715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2286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1" name="Rectangle 8"/>
          <p:cNvSpPr>
            <a:spLocks noChangeArrowheads="1"/>
          </p:cNvSpPr>
          <p:nvPr/>
        </p:nvSpPr>
        <p:spPr bwMode="auto">
          <a:xfrm>
            <a:off x="2819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2" name="Rectangle 9"/>
          <p:cNvSpPr>
            <a:spLocks noChangeArrowheads="1"/>
          </p:cNvSpPr>
          <p:nvPr/>
        </p:nvSpPr>
        <p:spPr bwMode="auto">
          <a:xfrm>
            <a:off x="33528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3886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4419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5" name="Rectangle 12"/>
          <p:cNvSpPr>
            <a:spLocks noChangeArrowheads="1"/>
          </p:cNvSpPr>
          <p:nvPr/>
        </p:nvSpPr>
        <p:spPr bwMode="auto">
          <a:xfrm>
            <a:off x="4953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6" name="Rectangle 13"/>
          <p:cNvSpPr>
            <a:spLocks noChangeArrowheads="1"/>
          </p:cNvSpPr>
          <p:nvPr/>
        </p:nvSpPr>
        <p:spPr bwMode="auto">
          <a:xfrm>
            <a:off x="5486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7" name="Text Box 14"/>
          <p:cNvSpPr txBox="1">
            <a:spLocks noChangeArrowheads="1"/>
          </p:cNvSpPr>
          <p:nvPr/>
        </p:nvSpPr>
        <p:spPr bwMode="auto">
          <a:xfrm>
            <a:off x="1371600" y="579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38" name="Rectangle 15"/>
          <p:cNvSpPr>
            <a:spLocks noChangeArrowheads="1"/>
          </p:cNvSpPr>
          <p:nvPr/>
        </p:nvSpPr>
        <p:spPr bwMode="auto">
          <a:xfrm>
            <a:off x="1828800" y="4419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39" name="Rectangle 16"/>
          <p:cNvSpPr>
            <a:spLocks noChangeArrowheads="1"/>
          </p:cNvSpPr>
          <p:nvPr/>
        </p:nvSpPr>
        <p:spPr bwMode="auto">
          <a:xfrm>
            <a:off x="2362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0" name="Rectangle 17"/>
          <p:cNvSpPr>
            <a:spLocks noChangeArrowheads="1"/>
          </p:cNvSpPr>
          <p:nvPr/>
        </p:nvSpPr>
        <p:spPr bwMode="auto">
          <a:xfrm>
            <a:off x="2895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1" name="Rectangle 18"/>
          <p:cNvSpPr>
            <a:spLocks noChangeArrowheads="1"/>
          </p:cNvSpPr>
          <p:nvPr/>
        </p:nvSpPr>
        <p:spPr bwMode="auto">
          <a:xfrm>
            <a:off x="3429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2" name="Rectangle 19"/>
          <p:cNvSpPr>
            <a:spLocks noChangeArrowheads="1"/>
          </p:cNvSpPr>
          <p:nvPr/>
        </p:nvSpPr>
        <p:spPr bwMode="auto">
          <a:xfrm>
            <a:off x="3962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3" name="Rectangle 20"/>
          <p:cNvSpPr>
            <a:spLocks noChangeArrowheads="1"/>
          </p:cNvSpPr>
          <p:nvPr/>
        </p:nvSpPr>
        <p:spPr bwMode="auto">
          <a:xfrm>
            <a:off x="4495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4" name="Rectangle 21"/>
          <p:cNvSpPr>
            <a:spLocks noChangeArrowheads="1"/>
          </p:cNvSpPr>
          <p:nvPr/>
        </p:nvSpPr>
        <p:spPr bwMode="auto">
          <a:xfrm>
            <a:off x="5029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5" name="Rectangle 22"/>
          <p:cNvSpPr>
            <a:spLocks noChangeArrowheads="1"/>
          </p:cNvSpPr>
          <p:nvPr/>
        </p:nvSpPr>
        <p:spPr bwMode="auto">
          <a:xfrm>
            <a:off x="5562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6" name="Text Box 23"/>
          <p:cNvSpPr txBox="1">
            <a:spLocks noChangeArrowheads="1"/>
          </p:cNvSpPr>
          <p:nvPr/>
        </p:nvSpPr>
        <p:spPr bwMode="auto">
          <a:xfrm>
            <a:off x="457200" y="4495800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ja-JP" altLang="en-US" b="0">
                <a:solidFill>
                  <a:srgbClr val="FF0000"/>
                </a:solidFill>
                <a:latin typeface="Verdana" pitchFamily="34" charset="0"/>
              </a:rPr>
              <a:t>ｍｐ</a:t>
            </a:r>
          </a:p>
        </p:txBody>
      </p:sp>
      <p:sp>
        <p:nvSpPr>
          <p:cNvPr id="30747" name="Text Box 24"/>
          <p:cNvSpPr txBox="1">
            <a:spLocks noChangeArrowheads="1"/>
          </p:cNvSpPr>
          <p:nvPr/>
        </p:nvSpPr>
        <p:spPr bwMode="auto">
          <a:xfrm>
            <a:off x="6400800" y="4495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作業用配列</a:t>
            </a:r>
          </a:p>
        </p:txBody>
      </p:sp>
      <p:graphicFrame>
        <p:nvGraphicFramePr>
          <p:cNvPr id="30722" name="Object 25"/>
          <p:cNvGraphicFramePr>
            <a:graphicFrameLocks noChangeAspect="1"/>
          </p:cNvGraphicFramePr>
          <p:nvPr/>
        </p:nvGraphicFramePr>
        <p:xfrm>
          <a:off x="1828800" y="4038600"/>
          <a:ext cx="1752600" cy="889000"/>
        </p:xfrm>
        <a:graphic>
          <a:graphicData uri="http://schemas.openxmlformats.org/presentationml/2006/ole">
            <p:oleObj spid="_x0000_s30722" name="Equation" r:id="rId3" imgW="457200" imgH="355320" progId="Equation.DSMT4">
              <p:embed/>
            </p:oleObj>
          </a:graphicData>
        </a:graphic>
      </p:graphicFrame>
      <p:graphicFrame>
        <p:nvGraphicFramePr>
          <p:cNvPr id="30723" name="Object 26"/>
          <p:cNvGraphicFramePr>
            <a:graphicFrameLocks noChangeAspect="1"/>
          </p:cNvGraphicFramePr>
          <p:nvPr/>
        </p:nvGraphicFramePr>
        <p:xfrm>
          <a:off x="3352800" y="3962400"/>
          <a:ext cx="2971800" cy="889000"/>
        </p:xfrm>
        <a:graphic>
          <a:graphicData uri="http://schemas.openxmlformats.org/presentationml/2006/ole">
            <p:oleObj spid="_x0000_s30723" name="Equation" r:id="rId4" imgW="660240" imgH="355320" progId="Equation.DSMT4">
              <p:embed/>
            </p:oleObj>
          </a:graphicData>
        </a:graphic>
      </p:graphicFrame>
      <p:sp>
        <p:nvSpPr>
          <p:cNvPr id="30748" name="Text Box 27"/>
          <p:cNvSpPr txBox="1">
            <a:spLocks noChangeArrowheads="1"/>
          </p:cNvSpPr>
          <p:nvPr/>
        </p:nvSpPr>
        <p:spPr bwMode="auto">
          <a:xfrm>
            <a:off x="4038600" y="51816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マージ</a:t>
            </a:r>
          </a:p>
        </p:txBody>
      </p:sp>
      <p:sp>
        <p:nvSpPr>
          <p:cNvPr id="30749" name="Rectangle 28"/>
          <p:cNvSpPr>
            <a:spLocks noChangeArrowheads="1"/>
          </p:cNvSpPr>
          <p:nvPr/>
        </p:nvSpPr>
        <p:spPr bwMode="auto">
          <a:xfrm>
            <a:off x="1828800" y="3048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50" name="Rectangle 29"/>
          <p:cNvSpPr>
            <a:spLocks noChangeArrowheads="1"/>
          </p:cNvSpPr>
          <p:nvPr/>
        </p:nvSpPr>
        <p:spPr bwMode="auto">
          <a:xfrm>
            <a:off x="2362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1" name="Rectangle 30"/>
          <p:cNvSpPr>
            <a:spLocks noChangeArrowheads="1"/>
          </p:cNvSpPr>
          <p:nvPr/>
        </p:nvSpPr>
        <p:spPr bwMode="auto">
          <a:xfrm>
            <a:off x="2895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2" name="Rectangle 31"/>
          <p:cNvSpPr>
            <a:spLocks noChangeArrowheads="1"/>
          </p:cNvSpPr>
          <p:nvPr/>
        </p:nvSpPr>
        <p:spPr bwMode="auto">
          <a:xfrm>
            <a:off x="34290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3" name="Rectangle 32"/>
          <p:cNvSpPr>
            <a:spLocks noChangeArrowheads="1"/>
          </p:cNvSpPr>
          <p:nvPr/>
        </p:nvSpPr>
        <p:spPr bwMode="auto">
          <a:xfrm>
            <a:off x="3962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4" name="Rectangle 33"/>
          <p:cNvSpPr>
            <a:spLocks noChangeArrowheads="1"/>
          </p:cNvSpPr>
          <p:nvPr/>
        </p:nvSpPr>
        <p:spPr bwMode="auto">
          <a:xfrm>
            <a:off x="4495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5" name="Rectangle 34"/>
          <p:cNvSpPr>
            <a:spLocks noChangeArrowheads="1"/>
          </p:cNvSpPr>
          <p:nvPr/>
        </p:nvSpPr>
        <p:spPr bwMode="auto">
          <a:xfrm>
            <a:off x="5029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6" name="Rectangle 35"/>
          <p:cNvSpPr>
            <a:spLocks noChangeArrowheads="1"/>
          </p:cNvSpPr>
          <p:nvPr/>
        </p:nvSpPr>
        <p:spPr bwMode="auto">
          <a:xfrm>
            <a:off x="5562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7" name="Text Box 36"/>
          <p:cNvSpPr txBox="1">
            <a:spLocks noChangeArrowheads="1"/>
          </p:cNvSpPr>
          <p:nvPr/>
        </p:nvSpPr>
        <p:spPr bwMode="auto">
          <a:xfrm>
            <a:off x="1143000" y="3124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58" name="Freeform 37"/>
          <p:cNvSpPr>
            <a:spLocks/>
          </p:cNvSpPr>
          <p:nvPr/>
        </p:nvSpPr>
        <p:spPr bwMode="auto">
          <a:xfrm>
            <a:off x="1828800" y="3276600"/>
            <a:ext cx="1600200" cy="304800"/>
          </a:xfrm>
          <a:custGeom>
            <a:avLst/>
            <a:gdLst>
              <a:gd name="T0" fmla="*/ 0 w 1008"/>
              <a:gd name="T1" fmla="*/ 483870045 h 192"/>
              <a:gd name="T2" fmla="*/ 2147483647 w 1008"/>
              <a:gd name="T3" fmla="*/ 0 h 192"/>
              <a:gd name="T4" fmla="*/ 2147483647 w 1008"/>
              <a:gd name="T5" fmla="*/ 483870045 h 192"/>
              <a:gd name="T6" fmla="*/ 120967520 w 1008"/>
              <a:gd name="T7" fmla="*/ 483870045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0" y="192"/>
                </a:moveTo>
                <a:lnTo>
                  <a:pt x="1008" y="0"/>
                </a:lnTo>
                <a:lnTo>
                  <a:pt x="1008" y="192"/>
                </a:lnTo>
                <a:lnTo>
                  <a:pt x="48" y="192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59" name="Freeform 38"/>
          <p:cNvSpPr>
            <a:spLocks/>
          </p:cNvSpPr>
          <p:nvPr/>
        </p:nvSpPr>
        <p:spPr bwMode="auto">
          <a:xfrm>
            <a:off x="3352800" y="3200400"/>
            <a:ext cx="2743200" cy="381000"/>
          </a:xfrm>
          <a:custGeom>
            <a:avLst/>
            <a:gdLst>
              <a:gd name="T0" fmla="*/ 120967515 w 1728"/>
              <a:gd name="T1" fmla="*/ 432026770 h 336"/>
              <a:gd name="T2" fmla="*/ 2147483647 w 1728"/>
              <a:gd name="T3" fmla="*/ 0 h 336"/>
              <a:gd name="T4" fmla="*/ 2147483647 w 1728"/>
              <a:gd name="T5" fmla="*/ 432026770 h 336"/>
              <a:gd name="T6" fmla="*/ 0 w 1728"/>
              <a:gd name="T7" fmla="*/ 432026770 h 336"/>
              <a:gd name="T8" fmla="*/ 120967515 w 1728"/>
              <a:gd name="T9" fmla="*/ 43202677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336"/>
              <a:gd name="T17" fmla="*/ 1728 w 1728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336">
                <a:moveTo>
                  <a:pt x="48" y="336"/>
                </a:moveTo>
                <a:lnTo>
                  <a:pt x="1728" y="0"/>
                </a:lnTo>
                <a:lnTo>
                  <a:pt x="1728" y="336"/>
                </a:lnTo>
                <a:lnTo>
                  <a:pt x="0" y="336"/>
                </a:lnTo>
                <a:lnTo>
                  <a:pt x="48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0" name="AutoShape 39"/>
          <p:cNvSpPr>
            <a:spLocks noChangeArrowheads="1"/>
          </p:cNvSpPr>
          <p:nvPr/>
        </p:nvSpPr>
        <p:spPr bwMode="auto">
          <a:xfrm>
            <a:off x="3429000" y="3810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761" name="Text Box 40"/>
          <p:cNvSpPr txBox="1">
            <a:spLocks noChangeArrowheads="1"/>
          </p:cNvSpPr>
          <p:nvPr/>
        </p:nvSpPr>
        <p:spPr bwMode="auto">
          <a:xfrm>
            <a:off x="3886200" y="35814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退避</a:t>
            </a:r>
          </a:p>
        </p:txBody>
      </p:sp>
      <p:sp>
        <p:nvSpPr>
          <p:cNvPr id="30762" name="Freeform 41"/>
          <p:cNvSpPr>
            <a:spLocks/>
          </p:cNvSpPr>
          <p:nvPr/>
        </p:nvSpPr>
        <p:spPr bwMode="auto">
          <a:xfrm>
            <a:off x="1752600" y="5715000"/>
            <a:ext cx="4267200" cy="533400"/>
          </a:xfrm>
          <a:custGeom>
            <a:avLst/>
            <a:gdLst>
              <a:gd name="T0" fmla="*/ 0 w 2688"/>
              <a:gd name="T1" fmla="*/ 846772589 h 336"/>
              <a:gd name="T2" fmla="*/ 2147483647 w 2688"/>
              <a:gd name="T3" fmla="*/ 0 h 336"/>
              <a:gd name="T4" fmla="*/ 2147483647 w 2688"/>
              <a:gd name="T5" fmla="*/ 846772589 h 336"/>
              <a:gd name="T6" fmla="*/ 120967506 w 2688"/>
              <a:gd name="T7" fmla="*/ 846772589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336"/>
              <a:gd name="T14" fmla="*/ 2688 w 268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336">
                <a:moveTo>
                  <a:pt x="0" y="336"/>
                </a:moveTo>
                <a:lnTo>
                  <a:pt x="2688" y="0"/>
                </a:lnTo>
                <a:lnTo>
                  <a:pt x="2688" y="336"/>
                </a:lnTo>
                <a:lnTo>
                  <a:pt x="48" y="336"/>
                </a:lnTo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3" name="Freeform 42"/>
          <p:cNvSpPr>
            <a:spLocks/>
          </p:cNvSpPr>
          <p:nvPr/>
        </p:nvSpPr>
        <p:spPr bwMode="auto">
          <a:xfrm>
            <a:off x="1828800" y="4648200"/>
            <a:ext cx="1600200" cy="304800"/>
          </a:xfrm>
          <a:custGeom>
            <a:avLst/>
            <a:gdLst>
              <a:gd name="T0" fmla="*/ 0 w 1008"/>
              <a:gd name="T1" fmla="*/ 483870045 h 192"/>
              <a:gd name="T2" fmla="*/ 2147483647 w 1008"/>
              <a:gd name="T3" fmla="*/ 0 h 192"/>
              <a:gd name="T4" fmla="*/ 2147483647 w 1008"/>
              <a:gd name="T5" fmla="*/ 483870045 h 192"/>
              <a:gd name="T6" fmla="*/ 120967520 w 1008"/>
              <a:gd name="T7" fmla="*/ 483870045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0" y="192"/>
                </a:moveTo>
                <a:lnTo>
                  <a:pt x="1008" y="0"/>
                </a:lnTo>
                <a:lnTo>
                  <a:pt x="1008" y="192"/>
                </a:lnTo>
                <a:lnTo>
                  <a:pt x="48" y="192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4" name="Freeform 43"/>
          <p:cNvSpPr>
            <a:spLocks/>
          </p:cNvSpPr>
          <p:nvPr/>
        </p:nvSpPr>
        <p:spPr bwMode="auto">
          <a:xfrm>
            <a:off x="3352800" y="4572000"/>
            <a:ext cx="2743200" cy="381000"/>
          </a:xfrm>
          <a:custGeom>
            <a:avLst/>
            <a:gdLst>
              <a:gd name="T0" fmla="*/ 120967515 w 1728"/>
              <a:gd name="T1" fmla="*/ 432026770 h 336"/>
              <a:gd name="T2" fmla="*/ 2147483647 w 1728"/>
              <a:gd name="T3" fmla="*/ 0 h 336"/>
              <a:gd name="T4" fmla="*/ 2147483647 w 1728"/>
              <a:gd name="T5" fmla="*/ 432026770 h 336"/>
              <a:gd name="T6" fmla="*/ 0 w 1728"/>
              <a:gd name="T7" fmla="*/ 432026770 h 336"/>
              <a:gd name="T8" fmla="*/ 120967515 w 1728"/>
              <a:gd name="T9" fmla="*/ 43202677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336"/>
              <a:gd name="T17" fmla="*/ 1728 w 1728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336">
                <a:moveTo>
                  <a:pt x="48" y="336"/>
                </a:moveTo>
                <a:lnTo>
                  <a:pt x="1728" y="0"/>
                </a:lnTo>
                <a:lnTo>
                  <a:pt x="1728" y="336"/>
                </a:lnTo>
                <a:lnTo>
                  <a:pt x="0" y="336"/>
                </a:lnTo>
                <a:lnTo>
                  <a:pt x="48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A7514-1BBE-4E6A-8469-99219130836A}" type="slidenum">
              <a:rPr lang="en-US" altLang="ja-JP" smtClean="0"/>
              <a:pPr/>
              <a:t>78</a:t>
            </a:fld>
            <a:endParaRPr lang="en-US" altLang="ja-JP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4114800" cy="1066800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solidFill>
                  <a:schemeClr val="tx1"/>
                </a:solidFill>
              </a:rPr>
              <a:t>データ退避の実現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315200" cy="2844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latin typeface="Verdana" pitchFamily="34" charset="0"/>
              </a:rPr>
              <a:t>/* A[left]-A[right]</a:t>
            </a:r>
            <a:r>
              <a:rPr lang="ja-JP" altLang="en-US" sz="2000" b="0">
                <a:latin typeface="Verdana" pitchFamily="34" charset="0"/>
              </a:rPr>
              <a:t>を</a:t>
            </a:r>
            <a:r>
              <a:rPr lang="en-US" altLang="ja-JP" sz="2000" b="0">
                <a:latin typeface="Verdana" pitchFamily="34" charset="0"/>
              </a:rPr>
              <a:t>tmp[left]-tmp[right]</a:t>
            </a:r>
            <a:r>
              <a:rPr lang="ja-JP" altLang="en-US" sz="2000" b="0">
                <a:latin typeface="Verdana" pitchFamily="34" charset="0"/>
              </a:rPr>
              <a:t>に書き出す。*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void write(int left,int right)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int i;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for(i=left;i&lt;=right;i++){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 tmp[i]=a[i];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42437-EC61-4272-BE43-EE25B3DBBDD9}" type="slidenum">
              <a:rPr lang="en-US" altLang="ja-JP" smtClean="0"/>
              <a:pPr/>
              <a:t>79</a:t>
            </a:fld>
            <a:endParaRPr lang="en-US" altLang="ja-JP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4038600" cy="228600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solidFill>
                  <a:schemeClr val="tx1"/>
                </a:solidFill>
              </a:rPr>
              <a:t>マージの実現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315200" cy="5892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latin typeface="Verdana" pitchFamily="34" charset="0"/>
              </a:rPr>
              <a:t>/* tmp[left]-tmp[mid]</a:t>
            </a:r>
            <a:r>
              <a:rPr lang="ja-JP" altLang="en-US" sz="2000" b="0">
                <a:latin typeface="Verdana" pitchFamily="34" charset="0"/>
              </a:rPr>
              <a:t>と</a:t>
            </a:r>
            <a:r>
              <a:rPr lang="en-US" altLang="ja-JP" sz="2000" b="0">
                <a:latin typeface="Verdana" pitchFamily="34" charset="0"/>
              </a:rPr>
              <a:t>tmp[mid+1]-tmp[right]</a:t>
            </a:r>
            <a:r>
              <a:rPr lang="ja-JP" altLang="en-US" sz="2000" b="0">
                <a:latin typeface="Verdana" pitchFamily="34" charset="0"/>
              </a:rPr>
              <a:t>を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A[left]-A[right]</a:t>
            </a:r>
            <a:r>
              <a:rPr lang="ja-JP" altLang="en-US" sz="2000" b="0">
                <a:latin typeface="Verdana" pitchFamily="34" charset="0"/>
              </a:rPr>
              <a:t>にマージする。（細かい部分は省略）*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void marge(int)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int  l=left,r=mid+1;/*tmp</a:t>
            </a:r>
            <a:r>
              <a:rPr lang="ja-JP" altLang="en-US" sz="2000" b="0">
                <a:latin typeface="Verdana" pitchFamily="34" charset="0"/>
              </a:rPr>
              <a:t>走査用*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int  i=left;/*A</a:t>
            </a:r>
            <a:r>
              <a:rPr lang="ja-JP" altLang="en-US" sz="2000" b="0">
                <a:latin typeface="Verdana" pitchFamily="34" charset="0"/>
              </a:rPr>
              <a:t>走査用*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for(i=left;i&lt;=right;i++){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   	    if(tmp[l]&lt;=tmp[r ] &amp;&amp; l&lt;=mid){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    	A[i]=tmp[l];l++;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if(tmp[r]&lt;tmp[l] &amp;&amp; r&lt;= right){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A[i]=tmp[r];r++;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if(l&gt;mid){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A[i]=tmp[r];r++;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if(r&gt;right){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A[i]=tmp[l];l++;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B3DC2-A002-4F33-9FE4-117F2DCB8CB6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ソートアルゴリズムの分類</a:t>
            </a:r>
          </a:p>
        </p:txBody>
      </p:sp>
      <p:sp>
        <p:nvSpPr>
          <p:cNvPr id="2055" name="AutoShape 3"/>
          <p:cNvSpPr>
            <a:spLocks noChangeArrowheads="1"/>
          </p:cNvSpPr>
          <p:nvPr/>
        </p:nvSpPr>
        <p:spPr bwMode="auto">
          <a:xfrm>
            <a:off x="1981200" y="2590800"/>
            <a:ext cx="2971800" cy="190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47244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原理</a:t>
            </a: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2667000" y="1981200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9966FF"/>
                </a:solidFill>
              </a:rPr>
              <a:t>比較による</a:t>
            </a:r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5867400" y="2133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比較によらない</a:t>
            </a:r>
          </a:p>
        </p:txBody>
      </p:sp>
      <p:sp>
        <p:nvSpPr>
          <p:cNvPr id="2059" name="Text Box 7"/>
          <p:cNvSpPr txBox="1">
            <a:spLocks noChangeArrowheads="1"/>
          </p:cNvSpPr>
          <p:nvPr/>
        </p:nvSpPr>
        <p:spPr bwMode="auto">
          <a:xfrm>
            <a:off x="0" y="3276600"/>
            <a:ext cx="549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時間量（速度）</a:t>
            </a:r>
          </a:p>
        </p:txBody>
      </p:sp>
      <p:sp>
        <p:nvSpPr>
          <p:cNvPr id="2060" name="AutoShape 8"/>
          <p:cNvSpPr>
            <a:spLocks noChangeArrowheads="1"/>
          </p:cNvSpPr>
          <p:nvPr/>
        </p:nvSpPr>
        <p:spPr bwMode="auto">
          <a:xfrm>
            <a:off x="1905000" y="4648200"/>
            <a:ext cx="3124200" cy="1752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accent2"/>
              </a:solidFill>
            </a:endParaRPr>
          </a:p>
        </p:txBody>
      </p:sp>
      <p:sp>
        <p:nvSpPr>
          <p:cNvPr id="2061" name="AutoShape 11"/>
          <p:cNvSpPr>
            <a:spLocks noChangeArrowheads="1"/>
          </p:cNvSpPr>
          <p:nvPr/>
        </p:nvSpPr>
        <p:spPr bwMode="auto">
          <a:xfrm>
            <a:off x="5715000" y="2590800"/>
            <a:ext cx="2362200" cy="381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CC0099"/>
              </a:solidFill>
            </a:endParaRPr>
          </a:p>
        </p:txBody>
      </p: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5715000" y="4779963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計算量は　　　　　</a:t>
            </a:r>
          </a:p>
        </p:txBody>
      </p:sp>
      <p:sp>
        <p:nvSpPr>
          <p:cNvPr id="2063" name="Text Box 13"/>
          <p:cNvSpPr txBox="1">
            <a:spLocks noChangeArrowheads="1"/>
          </p:cNvSpPr>
          <p:nvPr/>
        </p:nvSpPr>
        <p:spPr bwMode="auto">
          <a:xfrm>
            <a:off x="5775325" y="5278438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だけど条件付き</a:t>
            </a:r>
          </a:p>
        </p:txBody>
      </p:sp>
      <p:sp>
        <p:nvSpPr>
          <p:cNvPr id="2064" name="Text Box 14"/>
          <p:cNvSpPr txBox="1">
            <a:spLocks noChangeArrowheads="1"/>
          </p:cNvSpPr>
          <p:nvPr/>
        </p:nvSpPr>
        <p:spPr bwMode="auto">
          <a:xfrm>
            <a:off x="2514600" y="26670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</a:t>
            </a:r>
          </a:p>
        </p:txBody>
      </p:sp>
      <p:sp>
        <p:nvSpPr>
          <p:cNvPr id="2065" name="Text Box 15"/>
          <p:cNvSpPr txBox="1">
            <a:spLocks noChangeArrowheads="1"/>
          </p:cNvSpPr>
          <p:nvPr/>
        </p:nvSpPr>
        <p:spPr bwMode="auto">
          <a:xfrm>
            <a:off x="2590800" y="37338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挿入ソート</a:t>
            </a:r>
          </a:p>
        </p:txBody>
      </p:sp>
      <p:sp>
        <p:nvSpPr>
          <p:cNvPr id="2066" name="Text Box 16"/>
          <p:cNvSpPr txBox="1">
            <a:spLocks noChangeArrowheads="1"/>
          </p:cNvSpPr>
          <p:nvPr/>
        </p:nvSpPr>
        <p:spPr bwMode="auto">
          <a:xfrm>
            <a:off x="2514600" y="32004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選択ソート</a:t>
            </a:r>
          </a:p>
        </p:txBody>
      </p:sp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2209800" y="5105400"/>
            <a:ext cx="171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ヒープソート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2209800" y="5638800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</a:t>
            </a:r>
          </a:p>
        </p:txBody>
      </p:sp>
      <p:sp>
        <p:nvSpPr>
          <p:cNvPr id="2069" name="Text Box 19"/>
          <p:cNvSpPr txBox="1">
            <a:spLocks noChangeArrowheads="1"/>
          </p:cNvSpPr>
          <p:nvPr/>
        </p:nvSpPr>
        <p:spPr bwMode="auto">
          <a:xfrm>
            <a:off x="2514600" y="4343400"/>
            <a:ext cx="18986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</a:t>
            </a:r>
          </a:p>
        </p:txBody>
      </p:sp>
      <p:sp>
        <p:nvSpPr>
          <p:cNvPr id="2070" name="Text Box 20"/>
          <p:cNvSpPr txBox="1">
            <a:spLocks noChangeArrowheads="1"/>
          </p:cNvSpPr>
          <p:nvPr/>
        </p:nvSpPr>
        <p:spPr bwMode="auto">
          <a:xfrm>
            <a:off x="5867400" y="320040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2071" name="Text Box 21"/>
          <p:cNvSpPr txBox="1">
            <a:spLocks noChangeArrowheads="1"/>
          </p:cNvSpPr>
          <p:nvPr/>
        </p:nvSpPr>
        <p:spPr bwMode="auto">
          <a:xfrm>
            <a:off x="5895975" y="3886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685800" y="3200400"/>
          <a:ext cx="1219200" cy="685800"/>
        </p:xfrm>
        <a:graphic>
          <a:graphicData uri="http://schemas.openxmlformats.org/presentationml/2006/ole">
            <p:oleObj spid="_x0000_s2050" name="Equation" r:id="rId3" imgW="406080" imgH="228600" progId="Equation.DSMT4">
              <p:embed/>
            </p:oleObj>
          </a:graphicData>
        </a:graphic>
      </p:graphicFrame>
      <p:graphicFrame>
        <p:nvGraphicFramePr>
          <p:cNvPr id="2051" name="Object 23"/>
          <p:cNvGraphicFramePr>
            <a:graphicFrameLocks noChangeAspect="1"/>
          </p:cNvGraphicFramePr>
          <p:nvPr/>
        </p:nvGraphicFramePr>
        <p:xfrm>
          <a:off x="457200" y="5486400"/>
          <a:ext cx="1314450" cy="461963"/>
        </p:xfrm>
        <a:graphic>
          <a:graphicData uri="http://schemas.openxmlformats.org/presentationml/2006/ole">
            <p:oleObj spid="_x0000_s2051" name="Equation" r:id="rId4" imgW="723600" imgH="253800" progId="Equation.DSMT4">
              <p:embed/>
            </p:oleObj>
          </a:graphicData>
        </a:graphic>
      </p:graphicFrame>
      <p:graphicFrame>
        <p:nvGraphicFramePr>
          <p:cNvPr id="2052" name="Object 24"/>
          <p:cNvGraphicFramePr>
            <a:graphicFrameLocks noChangeAspect="1"/>
          </p:cNvGraphicFramePr>
          <p:nvPr/>
        </p:nvGraphicFramePr>
        <p:xfrm>
          <a:off x="7086600" y="4800600"/>
          <a:ext cx="819150" cy="485775"/>
        </p:xfrm>
        <a:graphic>
          <a:graphicData uri="http://schemas.openxmlformats.org/presentationml/2006/ole">
            <p:oleObj spid="_x0000_s2052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2E1789-E225-4093-9A33-452C062140B2}" type="slidenum">
              <a:rPr lang="en-US" altLang="ja-JP" smtClean="0"/>
              <a:pPr/>
              <a:t>80</a:t>
            </a:fld>
            <a:endParaRPr lang="en-US" altLang="ja-JP" smtClean="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5791200" cy="533400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solidFill>
                  <a:schemeClr val="tx1"/>
                </a:solidFill>
              </a:rPr>
              <a:t>マージソートの実現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086600" cy="6308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概略です。細かい部分は省略*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merge_sort(int  left,int  right)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mid;       /*</a:t>
            </a:r>
            <a:r>
              <a:rPr lang="ja-JP" altLang="en-US" b="0">
                <a:latin typeface="Verdana" pitchFamily="34" charset="0"/>
              </a:rPr>
              <a:t>中央*</a:t>
            </a:r>
            <a:r>
              <a:rPr lang="en-US" altLang="ja-JP" b="0">
                <a:latin typeface="Verdana" pitchFamily="34" charset="0"/>
              </a:rPr>
              <a:t>/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if(left&gt;=right){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}else{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mid=(left+right)/2;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	merge_sort(left,mid);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	merge_sort(mid+1,right);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	write(left,right);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	merge(left,mid,right);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70FF67-0A09-41C4-A29D-6274023FD11A}" type="slidenum">
              <a:rPr lang="en-US" altLang="ja-JP" smtClean="0"/>
              <a:pPr/>
              <a:t>81</a:t>
            </a:fld>
            <a:endParaRPr lang="en-US" altLang="ja-JP" smtClean="0"/>
          </a:p>
        </p:txBody>
      </p:sp>
      <p:sp>
        <p:nvSpPr>
          <p:cNvPr id="31748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命題Ｍ１（マージの正当性）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1752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5202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マージにより、２つの短いソート列から、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一つの長いソート列が得られる。</a:t>
            </a:r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1746" name="Equation" r:id="rId3" imgW="355320" imgH="203040" progId="Equation.DSMT4">
              <p:embed/>
            </p:oleObj>
          </a:graphicData>
        </a:graphic>
      </p:graphicFrame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914400" y="3200400"/>
            <a:ext cx="5908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配列Ａの走査用のカウンタに関する帰納法で</a:t>
            </a:r>
          </a:p>
          <a:p>
            <a:pPr algn="l"/>
            <a:r>
              <a:rPr lang="ja-JP" altLang="en-US" b="0"/>
              <a:t>証明することができる。（厳密な証明は省略）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104BB-5F94-4603-8A39-D4F9BA5A89A4}" type="slidenum">
              <a:rPr lang="en-US" altLang="ja-JP" smtClean="0"/>
              <a:pPr/>
              <a:t>82</a:t>
            </a:fld>
            <a:endParaRPr lang="en-US" altLang="ja-JP" smtClean="0"/>
          </a:p>
        </p:txBody>
      </p:sp>
      <p:sp>
        <p:nvSpPr>
          <p:cNvPr id="32772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命題Ｍ２（マージソートの正当性）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630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マージソートにより、配列が昇順にソートされる。</a:t>
            </a:r>
          </a:p>
        </p:txBody>
      </p:sp>
      <p:graphicFrame>
        <p:nvGraphicFramePr>
          <p:cNvPr id="32770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2770" name="Equation" r:id="rId3" imgW="355320" imgH="203040" progId="Equation.DSMT4">
              <p:embed/>
            </p:oleObj>
          </a:graphicData>
        </a:graphic>
      </p:graphicFrame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762000" y="2971800"/>
            <a:ext cx="7253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再帰の深さに関する帰納法や、</a:t>
            </a:r>
          </a:p>
          <a:p>
            <a:pPr algn="l"/>
            <a:r>
              <a:rPr lang="ja-JP" altLang="en-US" b="0"/>
              <a:t>あるいはソートされている部分列の長さに関する帰納法</a:t>
            </a:r>
          </a:p>
          <a:p>
            <a:pPr algn="l"/>
            <a:r>
              <a:rPr lang="ja-JP" altLang="en-US" b="0"/>
              <a:t>で証明できる。（厳密な証明は省略。）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E5384-C940-4899-A027-BD25696B9A2E}" type="slidenum">
              <a:rPr lang="en-US" altLang="ja-JP" smtClean="0"/>
              <a:pPr/>
              <a:t>83</a:t>
            </a:fld>
            <a:endParaRPr lang="en-US" altLang="ja-JP" smtClean="0"/>
          </a:p>
        </p:txBody>
      </p:sp>
      <p:sp>
        <p:nvSpPr>
          <p:cNvPr id="33796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</a:t>
            </a:r>
            <a:r>
              <a:rPr lang="en-US" altLang="ja-JP" b="0">
                <a:solidFill>
                  <a:srgbClr val="008000"/>
                </a:solidFill>
              </a:rPr>
              <a:t>3(</a:t>
            </a:r>
            <a:r>
              <a:rPr lang="ja-JP" altLang="en-US" b="0">
                <a:solidFill>
                  <a:srgbClr val="008000"/>
                </a:solidFill>
              </a:rPr>
              <a:t>マージソートの停止性）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344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マージソートは停止する。</a:t>
            </a:r>
          </a:p>
        </p:txBody>
      </p:sp>
      <p:graphicFrame>
        <p:nvGraphicFramePr>
          <p:cNvPr id="33794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3794" name="Equation" r:id="rId3" imgW="355320" imgH="203040" progId="Equation.DSMT4">
              <p:embed/>
            </p:oleObj>
          </a:graphicData>
        </a:graphic>
      </p:graphicFrame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62000" y="2971800"/>
            <a:ext cx="7927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再帰呼び出しにおいて、必ずサイズが小さくなる（約半分）</a:t>
            </a:r>
          </a:p>
          <a:p>
            <a:pPr algn="l"/>
            <a:r>
              <a:rPr lang="ja-JP" altLang="en-US" b="0"/>
              <a:t>ことに注意する。</a:t>
            </a:r>
          </a:p>
          <a:p>
            <a:pPr algn="l"/>
            <a:r>
              <a:rPr lang="ja-JP" altLang="en-US" b="0"/>
              <a:t>また、要素数が１以下の時には、停止することにも注意する。</a:t>
            </a:r>
          </a:p>
          <a:p>
            <a:pPr algn="l"/>
            <a:r>
              <a:rPr lang="ja-JP" altLang="en-US" b="0"/>
              <a:t>これらの考察から、帰納法で証明できる。</a:t>
            </a:r>
          </a:p>
          <a:p>
            <a:pPr algn="l"/>
            <a:r>
              <a:rPr lang="ja-JP" altLang="en-US" b="0"/>
              <a:t>（厳密な証明は省略。）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2B08D-4E2E-4454-A6E5-50EF5692CD2B}" type="slidenum">
              <a:rPr lang="en-US" altLang="ja-JP" smtClean="0"/>
              <a:pPr/>
              <a:t>84</a:t>
            </a:fld>
            <a:endParaRPr lang="en-US" altLang="ja-JP" smtClean="0"/>
          </a:p>
        </p:txBody>
      </p:sp>
      <p:sp>
        <p:nvSpPr>
          <p:cNvPr id="348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マージソートの計算量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4818" name="Equation" r:id="rId3" imgW="914400" imgH="198720" progId="Equation.DSMT4">
              <p:embed/>
            </p:oleObj>
          </a:graphicData>
        </a:graphic>
      </p:graphicFrame>
      <p:sp>
        <p:nvSpPr>
          <p:cNvPr id="34825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400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マージソートの時間量を          </a:t>
            </a:r>
          </a:p>
        </p:txBody>
      </p:sp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3825875" y="3311525"/>
          <a:ext cx="746125" cy="455613"/>
        </p:xfrm>
        <a:graphic>
          <a:graphicData uri="http://schemas.openxmlformats.org/presentationml/2006/ole">
            <p:oleObj spid="_x0000_s34819" name="Equation" r:id="rId4" imgW="330120" imgH="203040" progId="Equation.DSMT4">
              <p:embed/>
            </p:oleObj>
          </a:graphicData>
        </a:graphic>
      </p:graphicFrame>
      <p:sp>
        <p:nvSpPr>
          <p:cNvPr id="34826" name="Text Box 6"/>
          <p:cNvSpPr txBox="1">
            <a:spLocks noChangeArrowheads="1"/>
          </p:cNvSpPr>
          <p:nvPr/>
        </p:nvSpPr>
        <p:spPr bwMode="auto">
          <a:xfrm>
            <a:off x="4724400" y="3332163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とします。</a:t>
            </a:r>
          </a:p>
        </p:txBody>
      </p:sp>
      <p:sp>
        <p:nvSpPr>
          <p:cNvPr id="34827" name="Text Box 7"/>
          <p:cNvSpPr txBox="1">
            <a:spLocks noChangeArrowheads="1"/>
          </p:cNvSpPr>
          <p:nvPr/>
        </p:nvSpPr>
        <p:spPr bwMode="auto">
          <a:xfrm>
            <a:off x="533400" y="1849438"/>
            <a:ext cx="546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まず、マージの計算量           を考えます。</a:t>
            </a:r>
          </a:p>
        </p:txBody>
      </p:sp>
      <p:sp>
        <p:nvSpPr>
          <p:cNvPr id="34828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799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明らかに、出来上がるソート列の長さに比例した時間量です。</a:t>
            </a:r>
          </a:p>
        </p:txBody>
      </p:sp>
      <p:graphicFrame>
        <p:nvGraphicFramePr>
          <p:cNvPr id="34820" name="Object 9"/>
          <p:cNvGraphicFramePr>
            <a:graphicFrameLocks noChangeAspect="1"/>
          </p:cNvGraphicFramePr>
          <p:nvPr/>
        </p:nvGraphicFramePr>
        <p:xfrm>
          <a:off x="3443288" y="1828800"/>
          <a:ext cx="885825" cy="455613"/>
        </p:xfrm>
        <a:graphic>
          <a:graphicData uri="http://schemas.openxmlformats.org/presentationml/2006/ole">
            <p:oleObj spid="_x0000_s34820" name="Equation" r:id="rId5" imgW="393480" imgH="203040" progId="Equation.DSMT4">
              <p:embed/>
            </p:oleObj>
          </a:graphicData>
        </a:graphic>
      </p:graphicFrame>
      <p:graphicFrame>
        <p:nvGraphicFramePr>
          <p:cNvPr id="34821" name="Object 10"/>
          <p:cNvGraphicFramePr>
            <a:graphicFrameLocks noChangeAspect="1"/>
          </p:cNvGraphicFramePr>
          <p:nvPr/>
        </p:nvGraphicFramePr>
        <p:xfrm>
          <a:off x="1905000" y="2895600"/>
          <a:ext cx="2151063" cy="455613"/>
        </p:xfrm>
        <a:graphic>
          <a:graphicData uri="http://schemas.openxmlformats.org/presentationml/2006/ole">
            <p:oleObj spid="_x0000_s34821" name="Equation" r:id="rId6" imgW="952200" imgH="203040" progId="Equation.DSMT4">
              <p:embed/>
            </p:oleObj>
          </a:graphicData>
        </a:graphic>
      </p:graphicFrame>
      <p:sp>
        <p:nvSpPr>
          <p:cNvPr id="34829" name="Text Box 11"/>
          <p:cNvSpPr txBox="1">
            <a:spLocks noChangeArrowheads="1"/>
          </p:cNvSpPr>
          <p:nvPr/>
        </p:nvSpPr>
        <p:spPr bwMode="auto">
          <a:xfrm>
            <a:off x="669925" y="41354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以下の再帰式を満たします。</a:t>
            </a:r>
          </a:p>
        </p:txBody>
      </p:sp>
      <p:graphicFrame>
        <p:nvGraphicFramePr>
          <p:cNvPr id="34822" name="Object 12"/>
          <p:cNvGraphicFramePr>
            <a:graphicFrameLocks noChangeAspect="1"/>
          </p:cNvGraphicFramePr>
          <p:nvPr/>
        </p:nvGraphicFramePr>
        <p:xfrm>
          <a:off x="1447800" y="4724400"/>
          <a:ext cx="5715000" cy="1368425"/>
        </p:xfrm>
        <a:graphic>
          <a:graphicData uri="http://schemas.openxmlformats.org/presentationml/2006/ole">
            <p:oleObj spid="_x0000_s34822" name="Equation" r:id="rId7" imgW="2641320" imgH="634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DC4DB-2780-41BE-9410-9B874E8D1D78}" type="slidenum">
              <a:rPr lang="en-US" altLang="ja-JP" smtClean="0"/>
              <a:pPr/>
              <a:t>85</a:t>
            </a:fld>
            <a:endParaRPr lang="en-US" altLang="ja-JP" smtClean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85800" y="990600"/>
          <a:ext cx="2747963" cy="1368425"/>
        </p:xfrm>
        <a:graphic>
          <a:graphicData uri="http://schemas.openxmlformats.org/presentationml/2006/ole">
            <p:oleObj spid="_x0000_s35842" name="Equation" r:id="rId3" imgW="1269720" imgH="634680" progId="Equation.DSMT4">
              <p:embed/>
            </p:oleObj>
          </a:graphicData>
        </a:graphic>
      </p:graphicFrame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06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解析を簡単にするため、データを             個あると仮定します。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4800600" y="360363"/>
          <a:ext cx="914400" cy="455612"/>
        </p:xfrm>
        <a:graphic>
          <a:graphicData uri="http://schemas.openxmlformats.org/presentationml/2006/ole">
            <p:oleObj spid="_x0000_s35843" name="Equation" r:id="rId4" imgW="406080" imgH="203040" progId="Equation.DSMT4">
              <p:embed/>
            </p:oleObj>
          </a:graphicData>
        </a:graphic>
      </p:graphicFrame>
      <p:sp>
        <p:nvSpPr>
          <p:cNvPr id="35849" name="AutoShape 5"/>
          <p:cNvSpPr>
            <a:spLocks noChangeArrowheads="1"/>
          </p:cNvSpPr>
          <p:nvPr/>
        </p:nvSpPr>
        <p:spPr bwMode="auto">
          <a:xfrm>
            <a:off x="3886200" y="12954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4953000" y="1066800"/>
          <a:ext cx="3435350" cy="1039813"/>
        </p:xfrm>
        <a:graphic>
          <a:graphicData uri="http://schemas.openxmlformats.org/presentationml/2006/ole">
            <p:oleObj spid="_x0000_s35844" name="Equation" r:id="rId5" imgW="1587240" imgH="482400" progId="Equation.DSMT4">
              <p:embed/>
            </p:oleObj>
          </a:graphicData>
        </a:graphic>
      </p:graphicFrame>
      <p:graphicFrame>
        <p:nvGraphicFramePr>
          <p:cNvPr id="35845" name="Object 7"/>
          <p:cNvGraphicFramePr>
            <a:graphicFrameLocks noChangeAspect="1"/>
          </p:cNvGraphicFramePr>
          <p:nvPr/>
        </p:nvGraphicFramePr>
        <p:xfrm>
          <a:off x="1295400" y="2590800"/>
          <a:ext cx="6843713" cy="2654300"/>
        </p:xfrm>
        <a:graphic>
          <a:graphicData uri="http://schemas.openxmlformats.org/presentationml/2006/ole">
            <p:oleObj spid="_x0000_s35845" name="Equation" r:id="rId6" imgW="3162240" imgH="1231560" progId="Equation.DSMT4">
              <p:embed/>
            </p:oleObj>
          </a:graphicData>
        </a:graphic>
      </p:graphicFrame>
      <p:graphicFrame>
        <p:nvGraphicFramePr>
          <p:cNvPr id="35846" name="Object 8"/>
          <p:cNvGraphicFramePr>
            <a:graphicFrameLocks noChangeAspect="1"/>
          </p:cNvGraphicFramePr>
          <p:nvPr/>
        </p:nvGraphicFramePr>
        <p:xfrm>
          <a:off x="1828800" y="5562600"/>
          <a:ext cx="5276850" cy="984250"/>
        </p:xfrm>
        <a:graphic>
          <a:graphicData uri="http://schemas.openxmlformats.org/presentationml/2006/ole">
            <p:oleObj spid="_x0000_s35846" name="Equation" r:id="rId7" imgW="243828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BA8BBA-E60F-4E11-BE52-C4BEF94F9277}" type="slidenum">
              <a:rPr lang="en-US" altLang="ja-JP" smtClean="0"/>
              <a:pPr/>
              <a:t>86</a:t>
            </a:fld>
            <a:endParaRPr lang="en-US" altLang="ja-JP" smtClean="0"/>
          </a:p>
        </p:txBody>
      </p:sp>
      <p:sp>
        <p:nvSpPr>
          <p:cNvPr id="36875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37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　　　　　　であるような一般の入力サイズに対しては、</a:t>
            </a:r>
          </a:p>
          <a:p>
            <a:pPr algn="l"/>
            <a:r>
              <a:rPr lang="ja-JP" altLang="en-US" b="0"/>
              <a:t>もう一段階解析の途中を考察する。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762000" y="304800"/>
          <a:ext cx="914400" cy="455613"/>
        </p:xfrm>
        <a:graphic>
          <a:graphicData uri="http://schemas.openxmlformats.org/presentationml/2006/ole">
            <p:oleObj spid="_x0000_s36866" name="Equation" r:id="rId3" imgW="406080" imgH="203040" progId="Equation.DSMT4">
              <p:embed/>
            </p:oleObj>
          </a:graphicData>
        </a:graphic>
      </p:graphicFrame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5715000" y="1295400"/>
          <a:ext cx="200025" cy="398463"/>
        </p:xfrm>
        <a:graphic>
          <a:graphicData uri="http://schemas.openxmlformats.org/presentationml/2006/ole">
            <p:oleObj spid="_x0000_s36867" name="Equation" r:id="rId4" imgW="88560" imgH="177480" progId="Equation.DSMT4">
              <p:embed/>
            </p:oleObj>
          </a:graphicData>
        </a:graphic>
      </p:graphicFrame>
      <p:sp>
        <p:nvSpPr>
          <p:cNvPr id="36876" name="Text Box 5"/>
          <p:cNvSpPr txBox="1">
            <a:spLocks noChangeArrowheads="1"/>
          </p:cNvSpPr>
          <p:nvPr/>
        </p:nvSpPr>
        <p:spPr bwMode="auto">
          <a:xfrm>
            <a:off x="311150" y="1295400"/>
            <a:ext cx="815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任意の    に対して、　　　　　　　　を満たす　　が必ず存在する。</a:t>
            </a:r>
          </a:p>
        </p:txBody>
      </p:sp>
      <p:graphicFrame>
        <p:nvGraphicFramePr>
          <p:cNvPr id="36868" name="Object 6"/>
          <p:cNvGraphicFramePr>
            <a:graphicFrameLocks noChangeAspect="1"/>
          </p:cNvGraphicFramePr>
          <p:nvPr/>
        </p:nvGraphicFramePr>
        <p:xfrm>
          <a:off x="2871788" y="1295400"/>
          <a:ext cx="1685925" cy="455613"/>
        </p:xfrm>
        <a:graphic>
          <a:graphicData uri="http://schemas.openxmlformats.org/presentationml/2006/ole">
            <p:oleObj spid="_x0000_s36868" name="Equation" r:id="rId5" imgW="749160" imgH="203040" progId="Equation.DSMT4">
              <p:embed/>
            </p:oleObj>
          </a:graphicData>
        </a:graphic>
      </p:graphicFrame>
      <p:graphicFrame>
        <p:nvGraphicFramePr>
          <p:cNvPr id="36869" name="Object 7"/>
          <p:cNvGraphicFramePr>
            <a:graphicFrameLocks noChangeAspect="1"/>
          </p:cNvGraphicFramePr>
          <p:nvPr/>
        </p:nvGraphicFramePr>
        <p:xfrm>
          <a:off x="1371600" y="1371600"/>
          <a:ext cx="285750" cy="312738"/>
        </p:xfrm>
        <a:graphic>
          <a:graphicData uri="http://schemas.openxmlformats.org/presentationml/2006/ole">
            <p:oleObj spid="_x0000_s36869" name="Equation" r:id="rId6" imgW="126720" imgH="139680" progId="Equation.DSMT4">
              <p:embed/>
            </p:oleObj>
          </a:graphicData>
        </a:graphic>
      </p:graphicFrame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よって、</a:t>
            </a:r>
          </a:p>
        </p:txBody>
      </p:sp>
      <p:graphicFrame>
        <p:nvGraphicFramePr>
          <p:cNvPr id="36870" name="Object 9"/>
          <p:cNvGraphicFramePr>
            <a:graphicFrameLocks noChangeAspect="1"/>
          </p:cNvGraphicFramePr>
          <p:nvPr/>
        </p:nvGraphicFramePr>
        <p:xfrm>
          <a:off x="1905000" y="1981200"/>
          <a:ext cx="3086100" cy="512763"/>
        </p:xfrm>
        <a:graphic>
          <a:graphicData uri="http://schemas.openxmlformats.org/presentationml/2006/ole">
            <p:oleObj spid="_x0000_s36870" name="Equation" r:id="rId7" imgW="1371600" imgH="228600" progId="Equation.DSMT4">
              <p:embed/>
            </p:oleObj>
          </a:graphicData>
        </a:graphic>
      </p:graphicFrame>
      <p:graphicFrame>
        <p:nvGraphicFramePr>
          <p:cNvPr id="36871" name="Object 10"/>
          <p:cNvGraphicFramePr>
            <a:graphicFrameLocks noChangeAspect="1"/>
          </p:cNvGraphicFramePr>
          <p:nvPr/>
        </p:nvGraphicFramePr>
        <p:xfrm>
          <a:off x="1828800" y="2590800"/>
          <a:ext cx="4783138" cy="546100"/>
        </p:xfrm>
        <a:graphic>
          <a:graphicData uri="http://schemas.openxmlformats.org/presentationml/2006/ole">
            <p:oleObj spid="_x0000_s36871" name="Equation" r:id="rId8" imgW="2209680" imgH="253800" progId="Equation.DSMT4">
              <p:embed/>
            </p:oleObj>
          </a:graphicData>
        </a:graphic>
      </p:graphicFrame>
      <p:graphicFrame>
        <p:nvGraphicFramePr>
          <p:cNvPr id="36872" name="Object 11"/>
          <p:cNvGraphicFramePr>
            <a:graphicFrameLocks noChangeAspect="1"/>
          </p:cNvGraphicFramePr>
          <p:nvPr/>
        </p:nvGraphicFramePr>
        <p:xfrm>
          <a:off x="1676400" y="3200400"/>
          <a:ext cx="2886075" cy="968375"/>
        </p:xfrm>
        <a:graphic>
          <a:graphicData uri="http://schemas.openxmlformats.org/presentationml/2006/ole">
            <p:oleObj spid="_x0000_s36872" name="Equation" r:id="rId9" imgW="1282680" imgH="431640" progId="Equation.DSMT4">
              <p:embed/>
            </p:oleObj>
          </a:graphicData>
        </a:graphic>
      </p:graphicFrame>
      <p:sp>
        <p:nvSpPr>
          <p:cNvPr id="36878" name="Text Box 12"/>
          <p:cNvSpPr txBox="1">
            <a:spLocks noChangeArrowheads="1"/>
          </p:cNvSpPr>
          <p:nvPr/>
        </p:nvSpPr>
        <p:spPr bwMode="auto">
          <a:xfrm>
            <a:off x="685800" y="31242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一方</a:t>
            </a:r>
          </a:p>
        </p:txBody>
      </p:sp>
      <p:sp>
        <p:nvSpPr>
          <p:cNvPr id="36879" name="Text Box 13"/>
          <p:cNvSpPr txBox="1">
            <a:spLocks noChangeArrowheads="1"/>
          </p:cNvSpPr>
          <p:nvPr/>
        </p:nvSpPr>
        <p:spPr bwMode="auto">
          <a:xfrm>
            <a:off x="460375" y="42672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</a:t>
            </a:r>
          </a:p>
        </p:txBody>
      </p:sp>
      <p:graphicFrame>
        <p:nvGraphicFramePr>
          <p:cNvPr id="36873" name="Object 14"/>
          <p:cNvGraphicFramePr>
            <a:graphicFrameLocks noChangeAspect="1"/>
          </p:cNvGraphicFramePr>
          <p:nvPr/>
        </p:nvGraphicFramePr>
        <p:xfrm>
          <a:off x="2057400" y="4303713"/>
          <a:ext cx="4398963" cy="2020887"/>
        </p:xfrm>
        <a:graphic>
          <a:graphicData uri="http://schemas.openxmlformats.org/presentationml/2006/ole">
            <p:oleObj spid="_x0000_s36873" name="Equation" r:id="rId10" imgW="2031840" imgH="939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F1130-BD28-4992-AC3C-71B27B141E30}" type="slidenum">
              <a:rPr lang="en-US" altLang="ja-JP" smtClean="0"/>
              <a:pPr/>
              <a:t>87</a:t>
            </a:fld>
            <a:endParaRPr lang="en-US" altLang="ja-JP" smtClean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571500" y="858838"/>
            <a:ext cx="6370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結局、どのような入力に対しても、マージソートの</a:t>
            </a:r>
          </a:p>
          <a:p>
            <a:pPr algn="l"/>
            <a:r>
              <a:rPr lang="ja-JP" altLang="en-US" b="0"/>
              <a:t>最悪時間計算量は、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である。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828800" y="1828800"/>
          <a:ext cx="2133600" cy="644525"/>
        </p:xfrm>
        <a:graphic>
          <a:graphicData uri="http://schemas.openxmlformats.org/presentationml/2006/ole">
            <p:oleObj spid="_x0000_s37890" name="Equation" r:id="rId3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5C7A4-93EC-4AA5-A524-292B928991DF}" type="slidenum">
              <a:rPr lang="en-US" altLang="ja-JP" smtClean="0"/>
              <a:pPr/>
              <a:t>88</a:t>
            </a:fld>
            <a:endParaRPr lang="en-US" altLang="ja-JP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分割統治法について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AF1E16-B3F9-451D-A839-777F65A813BF}" type="slidenum">
              <a:rPr lang="en-US" altLang="ja-JP" smtClean="0"/>
              <a:pPr/>
              <a:t>89</a:t>
            </a:fld>
            <a:endParaRPr lang="en-US" altLang="ja-JP" smtClean="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分割統治法とは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元の問題をサイズの小さいいくつかの部分問題に</a:t>
            </a:r>
            <a:r>
              <a:rPr lang="ja-JP" altLang="en-US" smtClean="0">
                <a:solidFill>
                  <a:srgbClr val="FF0000"/>
                </a:solidFill>
              </a:rPr>
              <a:t>分割</a:t>
            </a:r>
            <a:r>
              <a:rPr lang="ja-JP" altLang="en-US" smtClean="0"/>
              <a:t>し、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個々の部分問題を何らかの方法で解決し、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それらの解を</a:t>
            </a:r>
            <a:r>
              <a:rPr lang="ja-JP" altLang="en-US" smtClean="0">
                <a:solidFill>
                  <a:srgbClr val="FF0000"/>
                </a:solidFill>
              </a:rPr>
              <a:t>統合</a:t>
            </a:r>
            <a:r>
              <a:rPr lang="ja-JP" altLang="en-US" smtClean="0"/>
              <a:t>することによって、元の問題を解決する方法のことである。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（分割統治法に基づくアルゴリズムは、再帰を用いると比較的容易に記述することができる。）</a:t>
            </a:r>
          </a:p>
          <a:p>
            <a:pPr eaLnBrk="1" hangingPunct="1">
              <a:lnSpc>
                <a:spcPct val="90000"/>
              </a:lnSpc>
            </a:pPr>
            <a:endParaRPr lang="en-US" altLang="ja-JP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D82D2-C5E3-42F0-8099-42F1D113F789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962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入出力形態</a:t>
            </a:r>
          </a:p>
        </p:txBody>
      </p:sp>
      <p:sp>
        <p:nvSpPr>
          <p:cNvPr id="96260" name="Text Box 1027"/>
          <p:cNvSpPr txBox="1">
            <a:spLocks noChangeArrowheads="1"/>
          </p:cNvSpPr>
          <p:nvPr/>
        </p:nvSpPr>
        <p:spPr bwMode="auto">
          <a:xfrm>
            <a:off x="457200" y="1828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入力：</a:t>
            </a:r>
          </a:p>
        </p:txBody>
      </p:sp>
      <p:sp>
        <p:nvSpPr>
          <p:cNvPr id="96261" name="Rectangle 1028"/>
          <p:cNvSpPr>
            <a:spLocks noChangeArrowheads="1"/>
          </p:cNvSpPr>
          <p:nvPr/>
        </p:nvSpPr>
        <p:spPr bwMode="auto">
          <a:xfrm>
            <a:off x="27432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2" name="Rectangle 1029"/>
          <p:cNvSpPr>
            <a:spLocks noChangeArrowheads="1"/>
          </p:cNvSpPr>
          <p:nvPr/>
        </p:nvSpPr>
        <p:spPr bwMode="auto">
          <a:xfrm>
            <a:off x="33528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3" name="Rectangle 1030"/>
          <p:cNvSpPr>
            <a:spLocks noChangeArrowheads="1"/>
          </p:cNvSpPr>
          <p:nvPr/>
        </p:nvSpPr>
        <p:spPr bwMode="auto">
          <a:xfrm>
            <a:off x="39624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4" name="Rectangle 1031"/>
          <p:cNvSpPr>
            <a:spLocks noChangeArrowheads="1"/>
          </p:cNvSpPr>
          <p:nvPr/>
        </p:nvSpPr>
        <p:spPr bwMode="auto">
          <a:xfrm>
            <a:off x="45720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5" name="Rectangle 1032"/>
          <p:cNvSpPr>
            <a:spLocks noChangeArrowheads="1"/>
          </p:cNvSpPr>
          <p:nvPr/>
        </p:nvSpPr>
        <p:spPr bwMode="auto">
          <a:xfrm>
            <a:off x="51816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6" name="Rectangle 1033"/>
          <p:cNvSpPr>
            <a:spLocks noChangeArrowheads="1"/>
          </p:cNvSpPr>
          <p:nvPr/>
        </p:nvSpPr>
        <p:spPr bwMode="auto">
          <a:xfrm>
            <a:off x="57912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7" name="Rectangle 1034"/>
          <p:cNvSpPr>
            <a:spLocks noChangeArrowheads="1"/>
          </p:cNvSpPr>
          <p:nvPr/>
        </p:nvSpPr>
        <p:spPr bwMode="auto">
          <a:xfrm>
            <a:off x="64008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8" name="Rectangle 1035"/>
          <p:cNvSpPr>
            <a:spLocks noChangeArrowheads="1"/>
          </p:cNvSpPr>
          <p:nvPr/>
        </p:nvSpPr>
        <p:spPr bwMode="auto">
          <a:xfrm>
            <a:off x="70104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9" name="Text Box 1036"/>
          <p:cNvSpPr txBox="1">
            <a:spLocks noChangeArrowheads="1"/>
          </p:cNvSpPr>
          <p:nvPr/>
        </p:nvSpPr>
        <p:spPr bwMode="auto">
          <a:xfrm>
            <a:off x="381000" y="3886200"/>
            <a:ext cx="180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出力</a:t>
            </a:r>
          </a:p>
          <a:p>
            <a:pPr algn="l"/>
            <a:r>
              <a:rPr lang="en-US" altLang="ja-JP" b="0"/>
              <a:t>(</a:t>
            </a:r>
            <a:r>
              <a:rPr lang="ja-JP" altLang="en-US" b="0"/>
              <a:t>終了状態）：</a:t>
            </a:r>
          </a:p>
        </p:txBody>
      </p:sp>
      <p:sp>
        <p:nvSpPr>
          <p:cNvPr id="96270" name="Text Box 1037"/>
          <p:cNvSpPr txBox="1">
            <a:spLocks noChangeArrowheads="1"/>
          </p:cNvSpPr>
          <p:nvPr/>
        </p:nvSpPr>
        <p:spPr bwMode="auto">
          <a:xfrm>
            <a:off x="1600200" y="2078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6271" name="Text Box 1038"/>
          <p:cNvSpPr txBox="1">
            <a:spLocks noChangeArrowheads="1"/>
          </p:cNvSpPr>
          <p:nvPr/>
        </p:nvSpPr>
        <p:spPr bwMode="auto">
          <a:xfrm>
            <a:off x="2514600" y="215423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96272" name="Text Box 1039"/>
          <p:cNvSpPr txBox="1">
            <a:spLocks noChangeArrowheads="1"/>
          </p:cNvSpPr>
          <p:nvPr/>
        </p:nvSpPr>
        <p:spPr bwMode="auto">
          <a:xfrm>
            <a:off x="3124200" y="215423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96273" name="Text Box 1040"/>
          <p:cNvSpPr txBox="1">
            <a:spLocks noChangeArrowheads="1"/>
          </p:cNvSpPr>
          <p:nvPr/>
        </p:nvSpPr>
        <p:spPr bwMode="auto">
          <a:xfrm>
            <a:off x="6858000" y="21542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96274" name="Text Box 1041"/>
          <p:cNvSpPr txBox="1">
            <a:spLocks noChangeArrowheads="1"/>
          </p:cNvSpPr>
          <p:nvPr/>
        </p:nvSpPr>
        <p:spPr bwMode="auto">
          <a:xfrm>
            <a:off x="4413250" y="215423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96275" name="Text Box 1042"/>
          <p:cNvSpPr txBox="1">
            <a:spLocks noChangeArrowheads="1"/>
          </p:cNvSpPr>
          <p:nvPr/>
        </p:nvSpPr>
        <p:spPr bwMode="auto">
          <a:xfrm>
            <a:off x="28194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96276" name="Line 1043"/>
          <p:cNvSpPr>
            <a:spLocks noChangeShapeType="1"/>
          </p:cNvSpPr>
          <p:nvPr/>
        </p:nvSpPr>
        <p:spPr bwMode="auto">
          <a:xfrm>
            <a:off x="2667000" y="2992438"/>
            <a:ext cx="480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77" name="Text Box 1044"/>
          <p:cNvSpPr txBox="1">
            <a:spLocks noChangeArrowheads="1"/>
          </p:cNvSpPr>
          <p:nvPr/>
        </p:nvSpPr>
        <p:spPr bwMode="auto">
          <a:xfrm>
            <a:off x="4267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6278" name="Text Box 1045"/>
          <p:cNvSpPr txBox="1">
            <a:spLocks noChangeArrowheads="1"/>
          </p:cNvSpPr>
          <p:nvPr/>
        </p:nvSpPr>
        <p:spPr bwMode="auto">
          <a:xfrm>
            <a:off x="4648200" y="3068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個</a:t>
            </a:r>
          </a:p>
        </p:txBody>
      </p:sp>
      <p:sp>
        <p:nvSpPr>
          <p:cNvPr id="96279" name="Text Box 1046"/>
          <p:cNvSpPr txBox="1">
            <a:spLocks noChangeArrowheads="1"/>
          </p:cNvSpPr>
          <p:nvPr/>
        </p:nvSpPr>
        <p:spPr bwMode="auto">
          <a:xfrm>
            <a:off x="34290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96280" name="Text Box 1047"/>
          <p:cNvSpPr txBox="1">
            <a:spLocks noChangeArrowheads="1"/>
          </p:cNvSpPr>
          <p:nvPr/>
        </p:nvSpPr>
        <p:spPr bwMode="auto">
          <a:xfrm>
            <a:off x="40386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96281" name="Text Box 1048"/>
          <p:cNvSpPr txBox="1">
            <a:spLocks noChangeArrowheads="1"/>
          </p:cNvSpPr>
          <p:nvPr/>
        </p:nvSpPr>
        <p:spPr bwMode="auto">
          <a:xfrm>
            <a:off x="46482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96282" name="Text Box 1049"/>
          <p:cNvSpPr txBox="1">
            <a:spLocks noChangeArrowheads="1"/>
          </p:cNvSpPr>
          <p:nvPr/>
        </p:nvSpPr>
        <p:spPr bwMode="auto">
          <a:xfrm>
            <a:off x="52578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96283" name="Text Box 1050"/>
          <p:cNvSpPr txBox="1">
            <a:spLocks noChangeArrowheads="1"/>
          </p:cNvSpPr>
          <p:nvPr/>
        </p:nvSpPr>
        <p:spPr bwMode="auto">
          <a:xfrm>
            <a:off x="5791200" y="16970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96284" name="Text Box 1051"/>
          <p:cNvSpPr txBox="1">
            <a:spLocks noChangeArrowheads="1"/>
          </p:cNvSpPr>
          <p:nvPr/>
        </p:nvSpPr>
        <p:spPr bwMode="auto">
          <a:xfrm>
            <a:off x="6553200" y="1697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96285" name="Text Box 1052"/>
          <p:cNvSpPr txBox="1">
            <a:spLocks noChangeArrowheads="1"/>
          </p:cNvSpPr>
          <p:nvPr/>
        </p:nvSpPr>
        <p:spPr bwMode="auto">
          <a:xfrm>
            <a:off x="71628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96286" name="Rectangle 1053"/>
          <p:cNvSpPr>
            <a:spLocks noChangeArrowheads="1"/>
          </p:cNvSpPr>
          <p:nvPr/>
        </p:nvSpPr>
        <p:spPr bwMode="auto">
          <a:xfrm>
            <a:off x="28956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7" name="Rectangle 1054"/>
          <p:cNvSpPr>
            <a:spLocks noChangeArrowheads="1"/>
          </p:cNvSpPr>
          <p:nvPr/>
        </p:nvSpPr>
        <p:spPr bwMode="auto">
          <a:xfrm>
            <a:off x="35052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8" name="Rectangle 1055"/>
          <p:cNvSpPr>
            <a:spLocks noChangeArrowheads="1"/>
          </p:cNvSpPr>
          <p:nvPr/>
        </p:nvSpPr>
        <p:spPr bwMode="auto">
          <a:xfrm>
            <a:off x="41148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9" name="Rectangle 1056"/>
          <p:cNvSpPr>
            <a:spLocks noChangeArrowheads="1"/>
          </p:cNvSpPr>
          <p:nvPr/>
        </p:nvSpPr>
        <p:spPr bwMode="auto">
          <a:xfrm>
            <a:off x="47244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0" name="Rectangle 1057"/>
          <p:cNvSpPr>
            <a:spLocks noChangeArrowheads="1"/>
          </p:cNvSpPr>
          <p:nvPr/>
        </p:nvSpPr>
        <p:spPr bwMode="auto">
          <a:xfrm>
            <a:off x="53340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1" name="Rectangle 1058"/>
          <p:cNvSpPr>
            <a:spLocks noChangeArrowheads="1"/>
          </p:cNvSpPr>
          <p:nvPr/>
        </p:nvSpPr>
        <p:spPr bwMode="auto">
          <a:xfrm>
            <a:off x="59436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2" name="Rectangle 1059"/>
          <p:cNvSpPr>
            <a:spLocks noChangeArrowheads="1"/>
          </p:cNvSpPr>
          <p:nvPr/>
        </p:nvSpPr>
        <p:spPr bwMode="auto">
          <a:xfrm>
            <a:off x="65532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3" name="Rectangle 1060"/>
          <p:cNvSpPr>
            <a:spLocks noChangeArrowheads="1"/>
          </p:cNvSpPr>
          <p:nvPr/>
        </p:nvSpPr>
        <p:spPr bwMode="auto">
          <a:xfrm>
            <a:off x="71628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4" name="Text Box 1061"/>
          <p:cNvSpPr txBox="1">
            <a:spLocks noChangeArrowheads="1"/>
          </p:cNvSpPr>
          <p:nvPr/>
        </p:nvSpPr>
        <p:spPr bwMode="auto">
          <a:xfrm>
            <a:off x="1752600" y="3962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6295" name="Text Box 1062"/>
          <p:cNvSpPr txBox="1">
            <a:spLocks noChangeArrowheads="1"/>
          </p:cNvSpPr>
          <p:nvPr/>
        </p:nvSpPr>
        <p:spPr bwMode="auto">
          <a:xfrm>
            <a:off x="2592388" y="4124325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96296" name="Text Box 1063"/>
          <p:cNvSpPr txBox="1">
            <a:spLocks noChangeArrowheads="1"/>
          </p:cNvSpPr>
          <p:nvPr/>
        </p:nvSpPr>
        <p:spPr bwMode="auto">
          <a:xfrm>
            <a:off x="3276600" y="4124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96297" name="Text Box 1064"/>
          <p:cNvSpPr txBox="1">
            <a:spLocks noChangeArrowheads="1"/>
          </p:cNvSpPr>
          <p:nvPr/>
        </p:nvSpPr>
        <p:spPr bwMode="auto">
          <a:xfrm>
            <a:off x="7010400" y="4038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96298" name="Text Box 1065"/>
          <p:cNvSpPr txBox="1">
            <a:spLocks noChangeArrowheads="1"/>
          </p:cNvSpPr>
          <p:nvPr/>
        </p:nvSpPr>
        <p:spPr bwMode="auto">
          <a:xfrm>
            <a:off x="54102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96299" name="Line 1066"/>
          <p:cNvSpPr>
            <a:spLocks noChangeShapeType="1"/>
          </p:cNvSpPr>
          <p:nvPr/>
        </p:nvSpPr>
        <p:spPr bwMode="auto">
          <a:xfrm>
            <a:off x="2819400" y="4876800"/>
            <a:ext cx="480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300" name="Text Box 1067"/>
          <p:cNvSpPr txBox="1">
            <a:spLocks noChangeArrowheads="1"/>
          </p:cNvSpPr>
          <p:nvPr/>
        </p:nvSpPr>
        <p:spPr bwMode="auto">
          <a:xfrm>
            <a:off x="4556125" y="498475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96301" name="Text Box 1068"/>
          <p:cNvSpPr txBox="1">
            <a:spLocks noChangeArrowheads="1"/>
          </p:cNvSpPr>
          <p:nvPr/>
        </p:nvSpPr>
        <p:spPr bwMode="auto">
          <a:xfrm>
            <a:off x="48006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  <a:latin typeface="Verdana" pitchFamily="34" charset="0"/>
              </a:rPr>
              <a:t>個</a:t>
            </a:r>
          </a:p>
        </p:txBody>
      </p:sp>
      <p:sp>
        <p:nvSpPr>
          <p:cNvPr id="96302" name="Text Box 1069"/>
          <p:cNvSpPr txBox="1">
            <a:spLocks noChangeArrowheads="1"/>
          </p:cNvSpPr>
          <p:nvPr/>
        </p:nvSpPr>
        <p:spPr bwMode="auto">
          <a:xfrm>
            <a:off x="41910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96303" name="Text Box 1070"/>
          <p:cNvSpPr txBox="1">
            <a:spLocks noChangeArrowheads="1"/>
          </p:cNvSpPr>
          <p:nvPr/>
        </p:nvSpPr>
        <p:spPr bwMode="auto">
          <a:xfrm>
            <a:off x="60198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96304" name="Text Box 1071"/>
          <p:cNvSpPr txBox="1">
            <a:spLocks noChangeArrowheads="1"/>
          </p:cNvSpPr>
          <p:nvPr/>
        </p:nvSpPr>
        <p:spPr bwMode="auto">
          <a:xfrm>
            <a:off x="28956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96305" name="Text Box 1072"/>
          <p:cNvSpPr txBox="1">
            <a:spLocks noChangeArrowheads="1"/>
          </p:cNvSpPr>
          <p:nvPr/>
        </p:nvSpPr>
        <p:spPr bwMode="auto">
          <a:xfrm>
            <a:off x="48006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96306" name="Text Box 1073"/>
          <p:cNvSpPr txBox="1">
            <a:spLocks noChangeArrowheads="1"/>
          </p:cNvSpPr>
          <p:nvPr/>
        </p:nvSpPr>
        <p:spPr bwMode="auto">
          <a:xfrm>
            <a:off x="72390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96307" name="Text Box 1074"/>
          <p:cNvSpPr txBox="1">
            <a:spLocks noChangeArrowheads="1"/>
          </p:cNvSpPr>
          <p:nvPr/>
        </p:nvSpPr>
        <p:spPr bwMode="auto">
          <a:xfrm>
            <a:off x="6705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96308" name="Text Box 1075"/>
          <p:cNvSpPr txBox="1">
            <a:spLocks noChangeArrowheads="1"/>
          </p:cNvSpPr>
          <p:nvPr/>
        </p:nvSpPr>
        <p:spPr bwMode="auto">
          <a:xfrm>
            <a:off x="3581400" y="3581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96309" name="Text Box 1077"/>
          <p:cNvSpPr txBox="1">
            <a:spLocks noChangeArrowheads="1"/>
          </p:cNvSpPr>
          <p:nvPr/>
        </p:nvSpPr>
        <p:spPr bwMode="auto">
          <a:xfrm>
            <a:off x="2514600" y="6019800"/>
            <a:ext cx="437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入力は配列で与えられるとする。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9E496-F133-432A-858B-0526EEBE7E7D}" type="slidenum">
              <a:rPr lang="en-US" altLang="ja-JP" smtClean="0"/>
              <a:pPr/>
              <a:t>90</a:t>
            </a:fld>
            <a:endParaRPr lang="en-US" altLang="ja-JP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381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分割統治法のイメージ</a:t>
            </a:r>
          </a:p>
        </p:txBody>
      </p:sp>
      <p:sp>
        <p:nvSpPr>
          <p:cNvPr id="143364" name="Rectangle 3"/>
          <p:cNvSpPr>
            <a:spLocks noChangeArrowheads="1"/>
          </p:cNvSpPr>
          <p:nvPr/>
        </p:nvSpPr>
        <p:spPr bwMode="auto">
          <a:xfrm>
            <a:off x="1295400" y="838200"/>
            <a:ext cx="464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2973388" y="1143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問題</a:t>
            </a:r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609600" y="2514600"/>
            <a:ext cx="2895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7" name="Rectangle 6"/>
          <p:cNvSpPr>
            <a:spLocks noChangeArrowheads="1"/>
          </p:cNvSpPr>
          <p:nvPr/>
        </p:nvSpPr>
        <p:spPr bwMode="auto">
          <a:xfrm>
            <a:off x="4267200" y="2514600"/>
            <a:ext cx="1981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8" name="Line 7"/>
          <p:cNvSpPr>
            <a:spLocks noChangeShapeType="1"/>
          </p:cNvSpPr>
          <p:nvPr/>
        </p:nvSpPr>
        <p:spPr bwMode="auto">
          <a:xfrm flipH="1">
            <a:off x="1828800" y="1752600"/>
            <a:ext cx="914400" cy="685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69" name="Line 8"/>
          <p:cNvSpPr>
            <a:spLocks noChangeShapeType="1"/>
          </p:cNvSpPr>
          <p:nvPr/>
        </p:nvSpPr>
        <p:spPr bwMode="auto">
          <a:xfrm>
            <a:off x="4495800" y="1676400"/>
            <a:ext cx="762000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0" name="Rectangle 9"/>
          <p:cNvSpPr>
            <a:spLocks noChangeArrowheads="1"/>
          </p:cNvSpPr>
          <p:nvPr/>
        </p:nvSpPr>
        <p:spPr bwMode="auto">
          <a:xfrm>
            <a:off x="609600" y="4114800"/>
            <a:ext cx="2895600" cy="838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71" name="Line 10"/>
          <p:cNvSpPr>
            <a:spLocks noChangeShapeType="1"/>
          </p:cNvSpPr>
          <p:nvPr/>
        </p:nvSpPr>
        <p:spPr bwMode="auto">
          <a:xfrm>
            <a:off x="1981200" y="32766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2" name="Line 11"/>
          <p:cNvSpPr>
            <a:spLocks noChangeShapeType="1"/>
          </p:cNvSpPr>
          <p:nvPr/>
        </p:nvSpPr>
        <p:spPr bwMode="auto">
          <a:xfrm>
            <a:off x="5334000" y="32766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3" name="Rectangle 12"/>
          <p:cNvSpPr>
            <a:spLocks noChangeArrowheads="1"/>
          </p:cNvSpPr>
          <p:nvPr/>
        </p:nvSpPr>
        <p:spPr bwMode="auto">
          <a:xfrm>
            <a:off x="4267200" y="4114800"/>
            <a:ext cx="2057400" cy="838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74" name="Text Box 13"/>
          <p:cNvSpPr txBox="1">
            <a:spLocks noChangeArrowheads="1"/>
          </p:cNvSpPr>
          <p:nvPr/>
        </p:nvSpPr>
        <p:spPr bwMode="auto">
          <a:xfrm>
            <a:off x="1066800" y="2590800"/>
            <a:ext cx="161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部分問題１</a:t>
            </a:r>
          </a:p>
        </p:txBody>
      </p:sp>
      <p:sp>
        <p:nvSpPr>
          <p:cNvPr id="143375" name="Text Box 14"/>
          <p:cNvSpPr txBox="1">
            <a:spLocks noChangeArrowheads="1"/>
          </p:cNvSpPr>
          <p:nvPr/>
        </p:nvSpPr>
        <p:spPr bwMode="auto">
          <a:xfrm>
            <a:off x="4495800" y="2590800"/>
            <a:ext cx="161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部分問題２</a:t>
            </a:r>
          </a:p>
        </p:txBody>
      </p:sp>
      <p:sp>
        <p:nvSpPr>
          <p:cNvPr id="143376" name="Text Box 15"/>
          <p:cNvSpPr txBox="1">
            <a:spLocks noChangeArrowheads="1"/>
          </p:cNvSpPr>
          <p:nvPr/>
        </p:nvSpPr>
        <p:spPr bwMode="auto">
          <a:xfrm>
            <a:off x="4953000" y="4343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解２</a:t>
            </a:r>
          </a:p>
        </p:txBody>
      </p:sp>
      <p:sp>
        <p:nvSpPr>
          <p:cNvPr id="143377" name="Text Box 16"/>
          <p:cNvSpPr txBox="1">
            <a:spLocks noChangeArrowheads="1"/>
          </p:cNvSpPr>
          <p:nvPr/>
        </p:nvSpPr>
        <p:spPr bwMode="auto">
          <a:xfrm>
            <a:off x="1600200" y="4267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解１</a:t>
            </a:r>
          </a:p>
        </p:txBody>
      </p:sp>
      <p:sp>
        <p:nvSpPr>
          <p:cNvPr id="143378" name="Text Box 17"/>
          <p:cNvSpPr txBox="1">
            <a:spLocks noChangeArrowheads="1"/>
          </p:cNvSpPr>
          <p:nvPr/>
        </p:nvSpPr>
        <p:spPr bwMode="auto">
          <a:xfrm>
            <a:off x="3124200" y="1752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分割</a:t>
            </a:r>
          </a:p>
        </p:txBody>
      </p:sp>
      <p:sp>
        <p:nvSpPr>
          <p:cNvPr id="143379" name="Line 18"/>
          <p:cNvSpPr>
            <a:spLocks noChangeShapeType="1"/>
          </p:cNvSpPr>
          <p:nvPr/>
        </p:nvSpPr>
        <p:spPr bwMode="auto">
          <a:xfrm flipH="1">
            <a:off x="4343400" y="50292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80" name="Line 19"/>
          <p:cNvSpPr>
            <a:spLocks noChangeShapeType="1"/>
          </p:cNvSpPr>
          <p:nvPr/>
        </p:nvSpPr>
        <p:spPr bwMode="auto">
          <a:xfrm>
            <a:off x="2057400" y="5029200"/>
            <a:ext cx="1219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81" name="Text Box 20"/>
          <p:cNvSpPr txBox="1">
            <a:spLocks noChangeArrowheads="1"/>
          </p:cNvSpPr>
          <p:nvPr/>
        </p:nvSpPr>
        <p:spPr bwMode="auto">
          <a:xfrm>
            <a:off x="3429000" y="5181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統治</a:t>
            </a:r>
          </a:p>
        </p:txBody>
      </p:sp>
      <p:sp>
        <p:nvSpPr>
          <p:cNvPr id="143382" name="Rectangle 21"/>
          <p:cNvSpPr>
            <a:spLocks noChangeArrowheads="1"/>
          </p:cNvSpPr>
          <p:nvPr/>
        </p:nvSpPr>
        <p:spPr bwMode="auto">
          <a:xfrm>
            <a:off x="1371600" y="5791200"/>
            <a:ext cx="4648200" cy="762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3" name="Text Box 22"/>
          <p:cNvSpPr txBox="1">
            <a:spLocks noChangeArrowheads="1"/>
          </p:cNvSpPr>
          <p:nvPr/>
        </p:nvSpPr>
        <p:spPr bwMode="auto">
          <a:xfrm>
            <a:off x="3078163" y="59436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（全体の）解</a:t>
            </a:r>
          </a:p>
        </p:txBody>
      </p:sp>
      <p:sp>
        <p:nvSpPr>
          <p:cNvPr id="143384" name="AutoShape 23"/>
          <p:cNvSpPr>
            <a:spLocks noChangeArrowheads="1"/>
          </p:cNvSpPr>
          <p:nvPr/>
        </p:nvSpPr>
        <p:spPr bwMode="auto">
          <a:xfrm>
            <a:off x="6858000" y="2971800"/>
            <a:ext cx="2133600" cy="1905000"/>
          </a:xfrm>
          <a:prstGeom prst="wedgeRoundRectCallout">
            <a:avLst>
              <a:gd name="adj1" fmla="val -70907"/>
              <a:gd name="adj2" fmla="val -24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43385" name="Text Box 24"/>
          <p:cNvSpPr txBox="1">
            <a:spLocks noChangeArrowheads="1"/>
          </p:cNvSpPr>
          <p:nvPr/>
        </p:nvSpPr>
        <p:spPr bwMode="auto">
          <a:xfrm>
            <a:off x="7086600" y="3124200"/>
            <a:ext cx="175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この部分で再帰がもちいられることが多い。</a:t>
            </a:r>
          </a:p>
        </p:txBody>
      </p:sp>
      <p:sp>
        <p:nvSpPr>
          <p:cNvPr id="143386" name="Rectangle 25"/>
          <p:cNvSpPr>
            <a:spLocks noChangeArrowheads="1"/>
          </p:cNvSpPr>
          <p:nvPr/>
        </p:nvSpPr>
        <p:spPr bwMode="auto">
          <a:xfrm>
            <a:off x="457200" y="685800"/>
            <a:ext cx="6172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7" name="Rectangle 26"/>
          <p:cNvSpPr>
            <a:spLocks noChangeArrowheads="1"/>
          </p:cNvSpPr>
          <p:nvPr/>
        </p:nvSpPr>
        <p:spPr bwMode="auto">
          <a:xfrm>
            <a:off x="533400" y="2438400"/>
            <a:ext cx="3048000" cy="267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8" name="Rectangle 27"/>
          <p:cNvSpPr>
            <a:spLocks noChangeArrowheads="1"/>
          </p:cNvSpPr>
          <p:nvPr/>
        </p:nvSpPr>
        <p:spPr bwMode="auto">
          <a:xfrm>
            <a:off x="4114800" y="2438400"/>
            <a:ext cx="2286000" cy="267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4A107-5F3B-43B1-B21D-9B0812346E4A}" type="slidenum">
              <a:rPr lang="en-US" altLang="ja-JP" smtClean="0"/>
              <a:pPr/>
              <a:t>91</a:t>
            </a:fld>
            <a:endParaRPr lang="en-US" altLang="ja-JP" smtClean="0"/>
          </a:p>
        </p:txBody>
      </p:sp>
      <p:sp>
        <p:nvSpPr>
          <p:cNvPr id="38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分割統治法の時間計算量</a:t>
            </a:r>
          </a:p>
        </p:txBody>
      </p:sp>
      <p:sp>
        <p:nvSpPr>
          <p:cNvPr id="38925" name="Text Box 3"/>
          <p:cNvSpPr txBox="1">
            <a:spLocks noChangeArrowheads="1"/>
          </p:cNvSpPr>
          <p:nvPr/>
        </p:nvSpPr>
        <p:spPr bwMode="auto">
          <a:xfrm>
            <a:off x="290513" y="1447800"/>
            <a:ext cx="833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</a:t>
            </a:r>
            <a:r>
              <a:rPr lang="ja-JP" altLang="en-US" b="0"/>
              <a:t>こでは、より一般的な分割統治法における計算量を考察する。</a:t>
            </a:r>
            <a:endParaRPr lang="ja-JP" altLang="en-US"/>
          </a:p>
        </p:txBody>
      </p:sp>
      <p:sp>
        <p:nvSpPr>
          <p:cNvPr id="38926" name="Rectangle 4"/>
          <p:cNvSpPr>
            <a:spLocks noChangeArrowheads="1"/>
          </p:cNvSpPr>
          <p:nvPr/>
        </p:nvSpPr>
        <p:spPr bwMode="auto">
          <a:xfrm>
            <a:off x="1981200" y="20574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7" name="Line 5"/>
          <p:cNvSpPr>
            <a:spLocks noChangeShapeType="1"/>
          </p:cNvSpPr>
          <p:nvPr/>
        </p:nvSpPr>
        <p:spPr bwMode="auto">
          <a:xfrm flipH="1">
            <a:off x="1066800" y="2667000"/>
            <a:ext cx="914400" cy="685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8" name="Line 6"/>
          <p:cNvSpPr>
            <a:spLocks noChangeShapeType="1"/>
          </p:cNvSpPr>
          <p:nvPr/>
        </p:nvSpPr>
        <p:spPr bwMode="auto">
          <a:xfrm>
            <a:off x="3733800" y="2590800"/>
            <a:ext cx="762000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9" name="Freeform 7"/>
          <p:cNvSpPr>
            <a:spLocks/>
          </p:cNvSpPr>
          <p:nvPr/>
        </p:nvSpPr>
        <p:spPr bwMode="auto">
          <a:xfrm>
            <a:off x="1447800" y="2362200"/>
            <a:ext cx="2895600" cy="800100"/>
          </a:xfrm>
          <a:custGeom>
            <a:avLst/>
            <a:gdLst>
              <a:gd name="T0" fmla="*/ 0 w 1824"/>
              <a:gd name="T1" fmla="*/ 483870081 h 504"/>
              <a:gd name="T2" fmla="*/ 1572577476 w 1824"/>
              <a:gd name="T3" fmla="*/ 1088707633 h 504"/>
              <a:gd name="T4" fmla="*/ 2147483647 w 1824"/>
              <a:gd name="T5" fmla="*/ 1088707633 h 504"/>
              <a:gd name="T6" fmla="*/ 2147483647 w 1824"/>
              <a:gd name="T7" fmla="*/ 0 h 504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504"/>
              <a:gd name="T14" fmla="*/ 1824 w 1824"/>
              <a:gd name="T15" fmla="*/ 504 h 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504">
                <a:moveTo>
                  <a:pt x="0" y="192"/>
                </a:moveTo>
                <a:cubicBezTo>
                  <a:pt x="200" y="292"/>
                  <a:pt x="400" y="392"/>
                  <a:pt x="624" y="432"/>
                </a:cubicBezTo>
                <a:cubicBezTo>
                  <a:pt x="848" y="472"/>
                  <a:pt x="1144" y="504"/>
                  <a:pt x="1344" y="432"/>
                </a:cubicBezTo>
                <a:cubicBezTo>
                  <a:pt x="1544" y="360"/>
                  <a:pt x="1684" y="180"/>
                  <a:pt x="18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30" name="Line 8"/>
          <p:cNvSpPr>
            <a:spLocks noChangeShapeType="1"/>
          </p:cNvSpPr>
          <p:nvPr/>
        </p:nvSpPr>
        <p:spPr bwMode="auto">
          <a:xfrm flipH="1">
            <a:off x="2209800" y="2590800"/>
            <a:ext cx="228600" cy="838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4" name="Object 9"/>
          <p:cNvGraphicFramePr>
            <a:graphicFrameLocks noChangeAspect="1"/>
          </p:cNvGraphicFramePr>
          <p:nvPr/>
        </p:nvGraphicFramePr>
        <p:xfrm>
          <a:off x="3048000" y="2057400"/>
          <a:ext cx="527050" cy="479425"/>
        </p:xfrm>
        <a:graphic>
          <a:graphicData uri="http://schemas.openxmlformats.org/presentationml/2006/ole">
            <p:oleObj spid="_x0000_s38914" name="Equation" r:id="rId3" imgW="139680" imgH="126720" progId="Equation.DSMT4">
              <p:embed/>
            </p:oleObj>
          </a:graphicData>
        </a:graphic>
      </p:graphicFrame>
      <p:sp>
        <p:nvSpPr>
          <p:cNvPr id="38931" name="Text Box 10"/>
          <p:cNvSpPr txBox="1">
            <a:spLocks noChangeArrowheads="1"/>
          </p:cNvSpPr>
          <p:nvPr/>
        </p:nvSpPr>
        <p:spPr bwMode="auto">
          <a:xfrm>
            <a:off x="1981200" y="20574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サイズ</a:t>
            </a:r>
          </a:p>
        </p:txBody>
      </p:sp>
      <p:sp>
        <p:nvSpPr>
          <p:cNvPr id="38932" name="Rectangle 11"/>
          <p:cNvSpPr>
            <a:spLocks noChangeArrowheads="1"/>
          </p:cNvSpPr>
          <p:nvPr/>
        </p:nvSpPr>
        <p:spPr bwMode="auto">
          <a:xfrm>
            <a:off x="762000" y="33528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5" name="Object 12"/>
          <p:cNvGraphicFramePr>
            <a:graphicFrameLocks noChangeAspect="1"/>
          </p:cNvGraphicFramePr>
          <p:nvPr/>
        </p:nvGraphicFramePr>
        <p:xfrm>
          <a:off x="906463" y="3352800"/>
          <a:ext cx="388937" cy="838200"/>
        </p:xfrm>
        <a:graphic>
          <a:graphicData uri="http://schemas.openxmlformats.org/presentationml/2006/ole">
            <p:oleObj spid="_x0000_s38915" name="Equation" r:id="rId4" imgW="164880" imgH="355320" progId="Equation.DSMT4">
              <p:embed/>
            </p:oleObj>
          </a:graphicData>
        </a:graphic>
      </p:graphicFrame>
      <p:sp>
        <p:nvSpPr>
          <p:cNvPr id="38933" name="Rectangle 13"/>
          <p:cNvSpPr>
            <a:spLocks noChangeArrowheads="1"/>
          </p:cNvSpPr>
          <p:nvPr/>
        </p:nvSpPr>
        <p:spPr bwMode="auto">
          <a:xfrm>
            <a:off x="1905000" y="33528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6" name="Object 14"/>
          <p:cNvGraphicFramePr>
            <a:graphicFrameLocks noChangeAspect="1"/>
          </p:cNvGraphicFramePr>
          <p:nvPr/>
        </p:nvGraphicFramePr>
        <p:xfrm>
          <a:off x="2133600" y="3429000"/>
          <a:ext cx="388938" cy="838200"/>
        </p:xfrm>
        <a:graphic>
          <a:graphicData uri="http://schemas.openxmlformats.org/presentationml/2006/ole">
            <p:oleObj spid="_x0000_s38916" name="Equation" r:id="rId5" imgW="164880" imgH="355320" progId="Equation.DSMT4">
              <p:embed/>
            </p:oleObj>
          </a:graphicData>
        </a:graphic>
      </p:graphicFrame>
      <p:sp>
        <p:nvSpPr>
          <p:cNvPr id="38934" name="Rectangle 15"/>
          <p:cNvSpPr>
            <a:spLocks noChangeArrowheads="1"/>
          </p:cNvSpPr>
          <p:nvPr/>
        </p:nvSpPr>
        <p:spPr bwMode="auto">
          <a:xfrm>
            <a:off x="4267200" y="3200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7" name="Object 16"/>
          <p:cNvGraphicFramePr>
            <a:graphicFrameLocks noChangeAspect="1"/>
          </p:cNvGraphicFramePr>
          <p:nvPr/>
        </p:nvGraphicFramePr>
        <p:xfrm>
          <a:off x="4495800" y="3200400"/>
          <a:ext cx="388938" cy="838200"/>
        </p:xfrm>
        <a:graphic>
          <a:graphicData uri="http://schemas.openxmlformats.org/presentationml/2006/ole">
            <p:oleObj spid="_x0000_s38917" name="Equation" r:id="rId6" imgW="164880" imgH="355320" progId="Equation.DSMT4">
              <p:embed/>
            </p:oleObj>
          </a:graphicData>
        </a:graphic>
      </p:graphicFrame>
      <p:sp>
        <p:nvSpPr>
          <p:cNvPr id="38935" name="Line 17"/>
          <p:cNvSpPr>
            <a:spLocks noChangeShapeType="1"/>
          </p:cNvSpPr>
          <p:nvPr/>
        </p:nvSpPr>
        <p:spPr bwMode="auto">
          <a:xfrm>
            <a:off x="3048000" y="3657600"/>
            <a:ext cx="762000" cy="0"/>
          </a:xfrm>
          <a:prstGeom prst="line">
            <a:avLst/>
          </a:prstGeom>
          <a:noFill/>
          <a:ln w="762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8" name="Object 18"/>
          <p:cNvGraphicFramePr>
            <a:graphicFrameLocks noChangeAspect="1"/>
          </p:cNvGraphicFramePr>
          <p:nvPr/>
        </p:nvGraphicFramePr>
        <p:xfrm>
          <a:off x="5105400" y="3200400"/>
          <a:ext cx="520700" cy="520700"/>
        </p:xfrm>
        <a:graphic>
          <a:graphicData uri="http://schemas.openxmlformats.org/presentationml/2006/ole">
            <p:oleObj spid="_x0000_s38918" name="Equation" r:id="rId7" imgW="126720" imgH="126720" progId="Equation.DSMT4">
              <p:embed/>
            </p:oleObj>
          </a:graphicData>
        </a:graphic>
      </p:graphicFrame>
      <p:sp>
        <p:nvSpPr>
          <p:cNvPr id="38936" name="Text Box 19"/>
          <p:cNvSpPr txBox="1">
            <a:spLocks noChangeArrowheads="1"/>
          </p:cNvSpPr>
          <p:nvPr/>
        </p:nvSpPr>
        <p:spPr bwMode="auto">
          <a:xfrm>
            <a:off x="5562600" y="32766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個</a:t>
            </a:r>
          </a:p>
        </p:txBody>
      </p:sp>
      <p:sp>
        <p:nvSpPr>
          <p:cNvPr id="38937" name="Line 20"/>
          <p:cNvSpPr>
            <a:spLocks noChangeShapeType="1"/>
          </p:cNvSpPr>
          <p:nvPr/>
        </p:nvSpPr>
        <p:spPr bwMode="auto">
          <a:xfrm>
            <a:off x="1143000" y="41910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38" name="Rectangle 21"/>
          <p:cNvSpPr>
            <a:spLocks noChangeArrowheads="1"/>
          </p:cNvSpPr>
          <p:nvPr/>
        </p:nvSpPr>
        <p:spPr bwMode="auto">
          <a:xfrm>
            <a:off x="762000" y="47244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9" name="Rectangle 22"/>
          <p:cNvSpPr>
            <a:spLocks noChangeArrowheads="1"/>
          </p:cNvSpPr>
          <p:nvPr/>
        </p:nvSpPr>
        <p:spPr bwMode="auto">
          <a:xfrm>
            <a:off x="1981200" y="47244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0" name="Line 23"/>
          <p:cNvSpPr>
            <a:spLocks noChangeShapeType="1"/>
          </p:cNvSpPr>
          <p:nvPr/>
        </p:nvSpPr>
        <p:spPr bwMode="auto">
          <a:xfrm>
            <a:off x="2209800" y="41910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1" name="Rectangle 24"/>
          <p:cNvSpPr>
            <a:spLocks noChangeArrowheads="1"/>
          </p:cNvSpPr>
          <p:nvPr/>
        </p:nvSpPr>
        <p:spPr bwMode="auto">
          <a:xfrm>
            <a:off x="4343400" y="45720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2" name="Line 25"/>
          <p:cNvSpPr>
            <a:spLocks noChangeShapeType="1"/>
          </p:cNvSpPr>
          <p:nvPr/>
        </p:nvSpPr>
        <p:spPr bwMode="auto">
          <a:xfrm>
            <a:off x="4572000" y="40386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3" name="Rectangle 26"/>
          <p:cNvSpPr>
            <a:spLocks noChangeArrowheads="1"/>
          </p:cNvSpPr>
          <p:nvPr/>
        </p:nvSpPr>
        <p:spPr bwMode="auto">
          <a:xfrm>
            <a:off x="2362200" y="6019800"/>
            <a:ext cx="1219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4" name="Line 27"/>
          <p:cNvSpPr>
            <a:spLocks noChangeShapeType="1"/>
          </p:cNvSpPr>
          <p:nvPr/>
        </p:nvSpPr>
        <p:spPr bwMode="auto">
          <a:xfrm>
            <a:off x="1371600" y="5410200"/>
            <a:ext cx="1219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5" name="Line 28"/>
          <p:cNvSpPr>
            <a:spLocks noChangeShapeType="1"/>
          </p:cNvSpPr>
          <p:nvPr/>
        </p:nvSpPr>
        <p:spPr bwMode="auto">
          <a:xfrm>
            <a:off x="2514600" y="5410200"/>
            <a:ext cx="228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6" name="Line 29"/>
          <p:cNvSpPr>
            <a:spLocks noChangeShapeType="1"/>
          </p:cNvSpPr>
          <p:nvPr/>
        </p:nvSpPr>
        <p:spPr bwMode="auto">
          <a:xfrm flipH="1">
            <a:off x="3352800" y="5257800"/>
            <a:ext cx="990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9" name="Object 30"/>
          <p:cNvGraphicFramePr>
            <a:graphicFrameLocks noChangeAspect="1"/>
          </p:cNvGraphicFramePr>
          <p:nvPr/>
        </p:nvGraphicFramePr>
        <p:xfrm>
          <a:off x="4419600" y="5334000"/>
          <a:ext cx="1739900" cy="506413"/>
        </p:xfrm>
        <a:graphic>
          <a:graphicData uri="http://schemas.openxmlformats.org/presentationml/2006/ole">
            <p:oleObj spid="_x0000_s38919" name="Equation" r:id="rId8" imgW="698400" imgH="203040" progId="Equation.DSMT4">
              <p:embed/>
            </p:oleObj>
          </a:graphicData>
        </a:graphic>
      </p:graphicFrame>
      <p:sp>
        <p:nvSpPr>
          <p:cNvPr id="38947" name="Rectangle 31"/>
          <p:cNvSpPr>
            <a:spLocks noChangeArrowheads="1"/>
          </p:cNvSpPr>
          <p:nvPr/>
        </p:nvSpPr>
        <p:spPr bwMode="auto">
          <a:xfrm>
            <a:off x="7467600" y="3657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20" name="Object 32"/>
          <p:cNvGraphicFramePr>
            <a:graphicFrameLocks noChangeAspect="1"/>
          </p:cNvGraphicFramePr>
          <p:nvPr/>
        </p:nvGraphicFramePr>
        <p:xfrm>
          <a:off x="7467600" y="3581400"/>
          <a:ext cx="284163" cy="457200"/>
        </p:xfrm>
        <a:graphic>
          <a:graphicData uri="http://schemas.openxmlformats.org/presentationml/2006/ole">
            <p:oleObj spid="_x0000_s38920" name="Equation" r:id="rId9" imgW="101520" imgH="164880" progId="Equation.DSMT4">
              <p:embed/>
            </p:oleObj>
          </a:graphicData>
        </a:graphic>
      </p:graphicFrame>
      <p:sp>
        <p:nvSpPr>
          <p:cNvPr id="38948" name="Rectangle 33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21" name="Object 34"/>
          <p:cNvGraphicFramePr>
            <a:graphicFrameLocks noChangeAspect="1"/>
          </p:cNvGraphicFramePr>
          <p:nvPr/>
        </p:nvGraphicFramePr>
        <p:xfrm>
          <a:off x="7929563" y="3962400"/>
          <a:ext cx="1214437" cy="404813"/>
        </p:xfrm>
        <a:graphic>
          <a:graphicData uri="http://schemas.openxmlformats.org/presentationml/2006/ole">
            <p:oleObj spid="_x0000_s38921" name="Equation" r:id="rId10" imgW="609480" imgH="203040" progId="Equation.DSMT4">
              <p:embed/>
            </p:oleObj>
          </a:graphicData>
        </a:graphic>
      </p:graphicFrame>
      <p:sp>
        <p:nvSpPr>
          <p:cNvPr id="38949" name="Line 35"/>
          <p:cNvSpPr>
            <a:spLocks noChangeShapeType="1"/>
          </p:cNvSpPr>
          <p:nvPr/>
        </p:nvSpPr>
        <p:spPr bwMode="auto">
          <a:xfrm>
            <a:off x="7620000" y="39624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50" name="Text Box 36"/>
          <p:cNvSpPr txBox="1">
            <a:spLocks noChangeArrowheads="1"/>
          </p:cNvSpPr>
          <p:nvPr/>
        </p:nvSpPr>
        <p:spPr bwMode="auto">
          <a:xfrm>
            <a:off x="7772400" y="2895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基礎</a:t>
            </a:r>
          </a:p>
        </p:txBody>
      </p:sp>
      <p:sp>
        <p:nvSpPr>
          <p:cNvPr id="38951" name="Text Box 37"/>
          <p:cNvSpPr txBox="1">
            <a:spLocks noChangeArrowheads="1"/>
          </p:cNvSpPr>
          <p:nvPr/>
        </p:nvSpPr>
        <p:spPr bwMode="auto">
          <a:xfrm>
            <a:off x="4572000" y="5943600"/>
            <a:ext cx="32004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統治部分は線形時間で行えると仮定する。</a:t>
            </a:r>
          </a:p>
        </p:txBody>
      </p:sp>
      <p:sp>
        <p:nvSpPr>
          <p:cNvPr id="38952" name="Text Box 38"/>
          <p:cNvSpPr txBox="1">
            <a:spLocks noChangeArrowheads="1"/>
          </p:cNvSpPr>
          <p:nvPr/>
        </p:nvSpPr>
        <p:spPr bwMode="auto">
          <a:xfrm>
            <a:off x="5105400" y="2667000"/>
            <a:ext cx="1219200" cy="466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分割数</a:t>
            </a:r>
          </a:p>
        </p:txBody>
      </p:sp>
      <p:sp>
        <p:nvSpPr>
          <p:cNvPr id="38953" name="Text Box 39"/>
          <p:cNvSpPr txBox="1">
            <a:spLocks noChangeArrowheads="1"/>
          </p:cNvSpPr>
          <p:nvPr/>
        </p:nvSpPr>
        <p:spPr bwMode="auto">
          <a:xfrm>
            <a:off x="0" y="2362200"/>
            <a:ext cx="11430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個々の要素数</a:t>
            </a:r>
          </a:p>
        </p:txBody>
      </p:sp>
      <p:graphicFrame>
        <p:nvGraphicFramePr>
          <p:cNvPr id="38922" name="Object 40"/>
          <p:cNvGraphicFramePr>
            <a:graphicFrameLocks noChangeAspect="1"/>
          </p:cNvGraphicFramePr>
          <p:nvPr/>
        </p:nvGraphicFramePr>
        <p:xfrm>
          <a:off x="2667000" y="6096000"/>
          <a:ext cx="527050" cy="479425"/>
        </p:xfrm>
        <a:graphic>
          <a:graphicData uri="http://schemas.openxmlformats.org/presentationml/2006/ole">
            <p:oleObj spid="_x0000_s38922" name="Equation" r:id="rId11" imgW="139680" imgH="126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5E818B-8474-4DD1-80DE-84CF6EBD5F62}" type="slidenum">
              <a:rPr lang="en-US" altLang="ja-JP" smtClean="0"/>
              <a:pPr/>
              <a:t>92</a:t>
            </a:fld>
            <a:endParaRPr lang="en-US" altLang="ja-JP" smtClean="0"/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一般的な分割統治法における時間計算量　　　は、次の漸化式で表されることが多い。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5943600" y="228600"/>
          <a:ext cx="628650" cy="373063"/>
        </p:xfrm>
        <a:graphic>
          <a:graphicData uri="http://schemas.openxmlformats.org/presentationml/2006/ole">
            <p:oleObj spid="_x0000_s39938" name="Equation" r:id="rId3" imgW="342720" imgH="203040" progId="Equation.DSMT4">
              <p:embed/>
            </p:oleObj>
          </a:graphicData>
        </a:graphic>
      </p:graphicFrame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1905000" y="1295400"/>
          <a:ext cx="4343400" cy="1474788"/>
        </p:xfrm>
        <a:graphic>
          <a:graphicData uri="http://schemas.openxmlformats.org/presentationml/2006/ole">
            <p:oleObj spid="_x0000_s39939" name="Equation" r:id="rId4" imgW="2019240" imgH="685800" progId="Equation.DSMT4">
              <p:embed/>
            </p:oleObj>
          </a:graphicData>
        </a:graphic>
      </p:graphicFrame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990600" y="2971800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この漸化式を解く。</a:t>
            </a: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2286000" y="3581400"/>
          <a:ext cx="2922588" cy="874713"/>
        </p:xfrm>
        <a:graphic>
          <a:graphicData uri="http://schemas.openxmlformats.org/presentationml/2006/ole">
            <p:oleObj spid="_x0000_s39940" name="Equation" r:id="rId5" imgW="1358640" imgH="406080" progId="Equation.DSMT4">
              <p:embed/>
            </p:oleObj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/>
        </p:nvGraphicFramePr>
        <p:xfrm>
          <a:off x="1600200" y="4572000"/>
          <a:ext cx="354013" cy="765175"/>
        </p:xfrm>
        <a:graphic>
          <a:graphicData uri="http://schemas.openxmlformats.org/presentationml/2006/ole">
            <p:oleObj spid="_x0000_s39941" name="Equation" r:id="rId6" imgW="164880" imgH="355320" progId="Equation.DSMT4">
              <p:embed/>
            </p:oleObj>
          </a:graphicData>
        </a:graphic>
      </p:graphicFrame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1981200" y="472440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を代入して次式を得る。</a:t>
            </a:r>
          </a:p>
        </p:txBody>
      </p:sp>
      <p:graphicFrame>
        <p:nvGraphicFramePr>
          <p:cNvPr id="39942" name="Object 9"/>
          <p:cNvGraphicFramePr>
            <a:graphicFrameLocks noChangeAspect="1"/>
          </p:cNvGraphicFramePr>
          <p:nvPr/>
        </p:nvGraphicFramePr>
        <p:xfrm>
          <a:off x="2286000" y="5257800"/>
          <a:ext cx="3222625" cy="874713"/>
        </p:xfrm>
        <a:graphic>
          <a:graphicData uri="http://schemas.openxmlformats.org/presentationml/2006/ole">
            <p:oleObj spid="_x0000_s39942" name="Equation" r:id="rId7" imgW="1498320" imgH="406080" progId="Equation.DSMT4">
              <p:embed/>
            </p:oleObj>
          </a:graphicData>
        </a:graphic>
      </p:graphicFrame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1752600" y="6172200"/>
            <a:ext cx="356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この式を上式に代入する。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CB6D5-C4FC-4130-BB00-1201074B9F2C}" type="slidenum">
              <a:rPr lang="en-US" altLang="ja-JP" smtClean="0"/>
              <a:pPr/>
              <a:t>93</a:t>
            </a:fld>
            <a:endParaRPr lang="en-US" altLang="ja-JP" smtClean="0"/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533400" y="3962400"/>
            <a:ext cx="488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と　　　の大小関係で式が異なる。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228600" y="228600"/>
          <a:ext cx="8197850" cy="3849688"/>
        </p:xfrm>
        <a:graphic>
          <a:graphicData uri="http://schemas.openxmlformats.org/presentationml/2006/ole">
            <p:oleObj spid="_x0000_s40962" name="Equation" r:id="rId3" imgW="4762440" imgH="2234880" progId="Equation.DSMT4">
              <p:embed/>
            </p:oleObj>
          </a:graphicData>
        </a:graphic>
      </p:graphicFrame>
      <p:sp>
        <p:nvSpPr>
          <p:cNvPr id="40969" name="AutoShape 4"/>
          <p:cNvSpPr>
            <a:spLocks noChangeArrowheads="1"/>
          </p:cNvSpPr>
          <p:nvPr/>
        </p:nvSpPr>
        <p:spPr bwMode="auto">
          <a:xfrm>
            <a:off x="6705600" y="3886200"/>
            <a:ext cx="2438400" cy="685800"/>
          </a:xfrm>
          <a:prstGeom prst="wedgeRoundRectCallout">
            <a:avLst>
              <a:gd name="adj1" fmla="val -26171"/>
              <a:gd name="adj2" fmla="val -6689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40970" name="Text Box 5"/>
          <p:cNvSpPr txBox="1">
            <a:spLocks noChangeArrowheads="1"/>
          </p:cNvSpPr>
          <p:nvPr/>
        </p:nvSpPr>
        <p:spPr bwMode="auto">
          <a:xfrm>
            <a:off x="6934200" y="39624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等比級数の和</a:t>
            </a:r>
          </a:p>
        </p:txBody>
      </p:sp>
      <p:sp>
        <p:nvSpPr>
          <p:cNvPr id="40971" name="Text Box 6"/>
          <p:cNvSpPr txBox="1">
            <a:spLocks noChangeArrowheads="1"/>
          </p:cNvSpPr>
          <p:nvPr/>
        </p:nvSpPr>
        <p:spPr bwMode="auto">
          <a:xfrm>
            <a:off x="669925" y="5049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609600" y="4038600"/>
          <a:ext cx="368300" cy="368300"/>
        </p:xfrm>
        <a:graphic>
          <a:graphicData uri="http://schemas.openxmlformats.org/presentationml/2006/ole">
            <p:oleObj spid="_x0000_s40963" name="Equation" r:id="rId4" imgW="126720" imgH="126720" progId="Equation.DSMT4">
              <p:embed/>
            </p:oleObj>
          </a:graphicData>
        </a:graphic>
      </p:graphicFrame>
      <p:graphicFrame>
        <p:nvGraphicFramePr>
          <p:cNvPr id="40964" name="Object 8"/>
          <p:cNvGraphicFramePr>
            <a:graphicFrameLocks noChangeAspect="1"/>
          </p:cNvGraphicFramePr>
          <p:nvPr/>
        </p:nvGraphicFramePr>
        <p:xfrm>
          <a:off x="1371600" y="3886200"/>
          <a:ext cx="330200" cy="479425"/>
        </p:xfrm>
        <a:graphic>
          <a:graphicData uri="http://schemas.openxmlformats.org/presentationml/2006/ole">
            <p:oleObj spid="_x0000_s40964" name="Equation" r:id="rId5" imgW="114120" imgH="164880" progId="Equation.DSMT4">
              <p:embed/>
            </p:oleObj>
          </a:graphicData>
        </a:graphic>
      </p:graphicFrame>
      <p:sp>
        <p:nvSpPr>
          <p:cNvPr id="40972" name="Text Box 9"/>
          <p:cNvSpPr txBox="1">
            <a:spLocks noChangeArrowheads="1"/>
          </p:cNvSpPr>
          <p:nvPr/>
        </p:nvSpPr>
        <p:spPr bwMode="auto">
          <a:xfrm>
            <a:off x="914400" y="5029200"/>
            <a:ext cx="6265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ここで、　　　　　　　と仮定する。</a:t>
            </a:r>
          </a:p>
          <a:p>
            <a:pPr algn="l"/>
            <a:r>
              <a:rPr lang="ja-JP" altLang="en-US" b="0"/>
              <a:t>（一般のｎでもほぼ同様に求めることができる。）</a:t>
            </a:r>
          </a:p>
        </p:txBody>
      </p:sp>
      <p:graphicFrame>
        <p:nvGraphicFramePr>
          <p:cNvPr id="40965" name="Object 10"/>
          <p:cNvGraphicFramePr>
            <a:graphicFrameLocks noChangeAspect="1"/>
          </p:cNvGraphicFramePr>
          <p:nvPr/>
        </p:nvGraphicFramePr>
        <p:xfrm>
          <a:off x="2133600" y="5029200"/>
          <a:ext cx="1143000" cy="476250"/>
        </p:xfrm>
        <a:graphic>
          <a:graphicData uri="http://schemas.openxmlformats.org/presentationml/2006/ole">
            <p:oleObj spid="_x0000_s40965" name="Equation" r:id="rId6" imgW="457200" imgH="190440" progId="Equation.DSMT4">
              <p:embed/>
            </p:oleObj>
          </a:graphicData>
        </a:graphic>
      </p:graphicFrame>
      <p:graphicFrame>
        <p:nvGraphicFramePr>
          <p:cNvPr id="40966" name="Object 11"/>
          <p:cNvGraphicFramePr>
            <a:graphicFrameLocks noChangeAspect="1"/>
          </p:cNvGraphicFramePr>
          <p:nvPr/>
        </p:nvGraphicFramePr>
        <p:xfrm>
          <a:off x="5105400" y="5029200"/>
          <a:ext cx="1746250" cy="508000"/>
        </p:xfrm>
        <a:graphic>
          <a:graphicData uri="http://schemas.openxmlformats.org/presentationml/2006/ole">
            <p:oleObj spid="_x0000_s40966" name="Equation" r:id="rId7" imgW="69840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A9169-D1A3-4AEB-81C3-3CE4A47C7C09}" type="slidenum">
              <a:rPr lang="en-US" altLang="ja-JP" smtClean="0"/>
              <a:pPr/>
              <a:t>94</a:t>
            </a:fld>
            <a:endParaRPr lang="en-US" altLang="ja-JP" smtClean="0"/>
          </a:p>
        </p:txBody>
      </p:sp>
      <p:sp>
        <p:nvSpPr>
          <p:cNvPr id="41991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1992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場合１：</a:t>
            </a: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1447800" y="228600"/>
          <a:ext cx="1104900" cy="515938"/>
        </p:xfrm>
        <a:graphic>
          <a:graphicData uri="http://schemas.openxmlformats.org/presentationml/2006/ole">
            <p:oleObj spid="_x0000_s41986" name="Equation" r:id="rId3" imgW="380880" imgH="177480" progId="Equation.DSMT4">
              <p:embed/>
            </p:oleObj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1358900" y="1262063"/>
          <a:ext cx="4065588" cy="2998787"/>
        </p:xfrm>
        <a:graphic>
          <a:graphicData uri="http://schemas.openxmlformats.org/presentationml/2006/ole">
            <p:oleObj spid="_x0000_s41987" name="Equation" r:id="rId4" imgW="2361960" imgH="1739880" progId="Equation.DSMT4">
              <p:embed/>
            </p:oleObj>
          </a:graphicData>
        </a:graphic>
      </p:graphicFrame>
      <p:graphicFrame>
        <p:nvGraphicFramePr>
          <p:cNvPr id="41988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1988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1989" name="Object 7"/>
          <p:cNvGraphicFramePr>
            <a:graphicFrameLocks noChangeAspect="1"/>
          </p:cNvGraphicFramePr>
          <p:nvPr/>
        </p:nvGraphicFramePr>
        <p:xfrm>
          <a:off x="2362200" y="4648200"/>
          <a:ext cx="2743200" cy="569913"/>
        </p:xfrm>
        <a:graphic>
          <a:graphicData uri="http://schemas.openxmlformats.org/presentationml/2006/ole">
            <p:oleObj spid="_x0000_s41989" name="Equation" r:id="rId6" imgW="977760" imgH="203040" progId="Equation.DSMT4">
              <p:embed/>
            </p:oleObj>
          </a:graphicData>
        </a:graphic>
      </p:graphicFrame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762000" y="5867400"/>
            <a:ext cx="616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この場合は線形時間アルゴリズムが得られる。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A8DE7B-94D1-491E-A0E6-3AFA9CCE50B0}" type="slidenum">
              <a:rPr lang="en-US" altLang="ja-JP" smtClean="0"/>
              <a:pPr/>
              <a:t>95</a:t>
            </a:fld>
            <a:endParaRPr lang="en-US" altLang="ja-JP" smtClean="0"/>
          </a:p>
        </p:txBody>
      </p:sp>
      <p:sp>
        <p:nvSpPr>
          <p:cNvPr id="43016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301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場合２：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1428750" y="247650"/>
          <a:ext cx="1143000" cy="477838"/>
        </p:xfrm>
        <a:graphic>
          <a:graphicData uri="http://schemas.openxmlformats.org/presentationml/2006/ole">
            <p:oleObj spid="_x0000_s43010" name="Equation" r:id="rId3" imgW="393480" imgH="164880" progId="Equation.DSMT4">
              <p:embed/>
            </p:oleObj>
          </a:graphicData>
        </a:graphic>
      </p:graphicFrame>
      <p:graphicFrame>
        <p:nvGraphicFramePr>
          <p:cNvPr id="43011" name="Object 5"/>
          <p:cNvGraphicFramePr>
            <a:graphicFrameLocks noChangeAspect="1"/>
          </p:cNvGraphicFramePr>
          <p:nvPr/>
        </p:nvGraphicFramePr>
        <p:xfrm>
          <a:off x="1600200" y="1143000"/>
          <a:ext cx="4038600" cy="2936875"/>
        </p:xfrm>
        <a:graphic>
          <a:graphicData uri="http://schemas.openxmlformats.org/presentationml/2006/ole">
            <p:oleObj spid="_x0000_s43011" name="Equation" r:id="rId4" imgW="1904760" imgH="1384200" progId="Equation.DSMT4">
              <p:embed/>
            </p:oleObj>
          </a:graphicData>
        </a:graphic>
      </p:graphicFrame>
      <p:graphicFrame>
        <p:nvGraphicFramePr>
          <p:cNvPr id="43012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3012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3013" name="Object 7"/>
          <p:cNvGraphicFramePr>
            <a:graphicFrameLocks noChangeAspect="1"/>
          </p:cNvGraphicFramePr>
          <p:nvPr/>
        </p:nvGraphicFramePr>
        <p:xfrm>
          <a:off x="1898650" y="4648200"/>
          <a:ext cx="3670300" cy="569913"/>
        </p:xfrm>
        <a:graphic>
          <a:graphicData uri="http://schemas.openxmlformats.org/presentationml/2006/ole">
            <p:oleObj spid="_x0000_s43013" name="Equation" r:id="rId6" imgW="1307880" imgH="203040" progId="Equation.DSMT4">
              <p:embed/>
            </p:oleObj>
          </a:graphicData>
        </a:graphic>
      </p:graphicFrame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762000" y="5562600"/>
            <a:ext cx="6188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この場合は、典型的な　　　　　　　　　　　時間の</a:t>
            </a:r>
          </a:p>
          <a:p>
            <a:pPr algn="l"/>
            <a:r>
              <a:rPr lang="ja-JP" altLang="en-US" b="0"/>
              <a:t>アルゴリズムが得られる。</a:t>
            </a:r>
          </a:p>
        </p:txBody>
      </p:sp>
      <p:graphicFrame>
        <p:nvGraphicFramePr>
          <p:cNvPr id="43014" name="Object 9"/>
          <p:cNvGraphicFramePr>
            <a:graphicFrameLocks noChangeAspect="1"/>
          </p:cNvGraphicFramePr>
          <p:nvPr/>
        </p:nvGraphicFramePr>
        <p:xfrm>
          <a:off x="3733800" y="5562600"/>
          <a:ext cx="1889125" cy="569913"/>
        </p:xfrm>
        <a:graphic>
          <a:graphicData uri="http://schemas.openxmlformats.org/presentationml/2006/ole">
            <p:oleObj spid="_x0000_s43014" name="Equation" r:id="rId7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230AFE-B941-4CF1-B197-9A4D82DC731B}" type="slidenum">
              <a:rPr lang="en-US" altLang="ja-JP" smtClean="0"/>
              <a:pPr/>
              <a:t>96</a:t>
            </a:fld>
            <a:endParaRPr lang="en-US" altLang="ja-JP" smtClean="0"/>
          </a:p>
        </p:txBody>
      </p:sp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4041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場合３：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1446213" y="230188"/>
          <a:ext cx="1106487" cy="514350"/>
        </p:xfrm>
        <a:graphic>
          <a:graphicData uri="http://schemas.openxmlformats.org/presentationml/2006/ole">
            <p:oleObj spid="_x0000_s44034" name="Equation" r:id="rId3" imgW="380880" imgH="177480" progId="Equation.DSMT4">
              <p:embed/>
            </p:oleObj>
          </a:graphicData>
        </a:graphic>
      </p:graphicFrame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1600200" y="990600"/>
          <a:ext cx="4495800" cy="3402013"/>
        </p:xfrm>
        <a:graphic>
          <a:graphicData uri="http://schemas.openxmlformats.org/presentationml/2006/ole">
            <p:oleObj spid="_x0000_s44035" name="Equation" r:id="rId4" imgW="2654280" imgH="2006280" progId="Equation.DSMT4">
              <p:embed/>
            </p:oleObj>
          </a:graphicData>
        </a:graphic>
      </p:graphicFrame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4036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1981200" y="4724400"/>
          <a:ext cx="1676400" cy="361950"/>
        </p:xfrm>
        <a:graphic>
          <a:graphicData uri="http://schemas.openxmlformats.org/presentationml/2006/ole">
            <p:oleObj spid="_x0000_s44037" name="Equation" r:id="rId6" imgW="939600" imgH="203040" progId="Equation.DSMT4">
              <p:embed/>
            </p:oleObj>
          </a:graphicData>
        </a:graphic>
      </p:graphicFrame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388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ここで、　　　　　　　　　とおく。</a:t>
            </a:r>
          </a:p>
        </p:txBody>
      </p:sp>
      <p:graphicFrame>
        <p:nvGraphicFramePr>
          <p:cNvPr id="44038" name="Object 9"/>
          <p:cNvGraphicFramePr>
            <a:graphicFrameLocks noChangeAspect="1"/>
          </p:cNvGraphicFramePr>
          <p:nvPr/>
        </p:nvGraphicFramePr>
        <p:xfrm>
          <a:off x="2397125" y="5334000"/>
          <a:ext cx="1785938" cy="344488"/>
        </p:xfrm>
        <a:graphic>
          <a:graphicData uri="http://schemas.openxmlformats.org/presentationml/2006/ole">
            <p:oleObj spid="_x0000_s44038" name="Equation" r:id="rId7" imgW="1054080" imgH="203040" progId="Equation.DSMT4">
              <p:embed/>
            </p:oleObj>
          </a:graphicData>
        </a:graphic>
      </p:graphicFrame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762000" y="5867400"/>
            <a:ext cx="654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この場合は指数時間アルゴリズムになってしまう。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40959-22A5-4C0D-89A4-F2C453EB73A3}" type="slidenum">
              <a:rPr lang="en-US" altLang="ja-JP" smtClean="0"/>
              <a:pPr/>
              <a:t>97</a:t>
            </a:fld>
            <a:endParaRPr lang="en-US" altLang="ja-JP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/>
              <a:t>分割統治法の計算時間のまとめ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分割数（</a:t>
            </a:r>
            <a:r>
              <a:rPr lang="en-US" altLang="ja-JP" smtClean="0"/>
              <a:t>a)</a:t>
            </a:r>
            <a:r>
              <a:rPr lang="ja-JP" altLang="en-US" smtClean="0"/>
              <a:t>がサイズ縮小（</a:t>
            </a:r>
            <a:r>
              <a:rPr lang="en-US" altLang="ja-JP" smtClean="0"/>
              <a:t>b)</a:t>
            </a:r>
            <a:r>
              <a:rPr lang="ja-JP" altLang="en-US" smtClean="0"/>
              <a:t>より小さい場合には、線形時間アルゴリズム</a:t>
            </a:r>
          </a:p>
          <a:p>
            <a:pPr eaLnBrk="1" hangingPunct="1"/>
            <a:r>
              <a:rPr lang="ja-JP" altLang="en-US" smtClean="0"/>
              <a:t>分割数（</a:t>
            </a:r>
            <a:r>
              <a:rPr lang="en-US" altLang="ja-JP" smtClean="0"/>
              <a:t>a)</a:t>
            </a:r>
            <a:r>
              <a:rPr lang="ja-JP" altLang="en-US" smtClean="0"/>
              <a:t>とサイズ縮小</a:t>
            </a:r>
            <a:r>
              <a:rPr lang="en-US" altLang="ja-JP" smtClean="0"/>
              <a:t>(b)</a:t>
            </a:r>
            <a:r>
              <a:rPr lang="ja-JP" altLang="en-US" smtClean="0"/>
              <a:t>が等しい場合には、　　　　　　　　時間のアルゴリズム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（マージソートがこの場合に相当する。）</a:t>
            </a:r>
          </a:p>
          <a:p>
            <a:pPr eaLnBrk="1" hangingPunct="1"/>
            <a:r>
              <a:rPr lang="ja-JP" altLang="en-US" smtClean="0"/>
              <a:t>分割数</a:t>
            </a:r>
            <a:r>
              <a:rPr lang="en-US" altLang="ja-JP" smtClean="0"/>
              <a:t>(a)</a:t>
            </a:r>
            <a:r>
              <a:rPr lang="ja-JP" altLang="en-US" smtClean="0"/>
              <a:t>がサイズ縮小（</a:t>
            </a:r>
            <a:r>
              <a:rPr lang="en-US" altLang="ja-JP" smtClean="0"/>
              <a:t>b)</a:t>
            </a:r>
            <a:r>
              <a:rPr lang="ja-JP" altLang="en-US" smtClean="0"/>
              <a:t>より大きい場合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指数時間アルゴリズムになってしまう。</a:t>
            </a: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1905000" y="3581400"/>
          <a:ext cx="1828800" cy="550863"/>
        </p:xfrm>
        <a:graphic>
          <a:graphicData uri="http://schemas.openxmlformats.org/presentationml/2006/ole">
            <p:oleObj spid="_x0000_s45058" name="Equation" r:id="rId3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CC7841-7A59-4ED5-8FBD-5C177E13AA77}" type="slidenum">
              <a:rPr lang="en-US" altLang="ja-JP" smtClean="0"/>
              <a:pPr/>
              <a:t>98</a:t>
            </a:fld>
            <a:endParaRPr lang="en-US" altLang="ja-JP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3</a:t>
            </a:r>
            <a:r>
              <a:rPr lang="ja-JP" altLang="en-US" dirty="0" smtClean="0"/>
              <a:t>－３：高度なソートアルゴリズム②</a:t>
            </a:r>
            <a:br>
              <a:rPr lang="ja-JP" altLang="en-US" dirty="0" smtClean="0"/>
            </a:br>
            <a:r>
              <a:rPr lang="ja-JP" altLang="en-US" dirty="0" smtClean="0"/>
              <a:t>（データ構造にもとづくソート）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E8DFAD-0225-4F94-AA82-EEE9700B9D32}" type="slidenum">
              <a:rPr lang="en-US" altLang="ja-JP" smtClean="0"/>
              <a:pPr/>
              <a:t>99</a:t>
            </a:fld>
            <a:endParaRPr lang="en-US" altLang="ja-JP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ヒープソート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8089</Words>
  <Application>Microsoft Office PowerPoint</Application>
  <PresentationFormat>画面に合わせる (4:3)</PresentationFormat>
  <Paragraphs>3340</Paragraphs>
  <Slides>181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181</vt:i4>
      </vt:variant>
    </vt:vector>
  </HeadingPairs>
  <TitlesOfParts>
    <vt:vector size="183" baseType="lpstr">
      <vt:lpstr>標準デザイン</vt:lpstr>
      <vt:lpstr>Equation</vt:lpstr>
      <vt:lpstr>3．ソート問題とアルゴリズム</vt:lpstr>
      <vt:lpstr>3－１：ソート問題</vt:lpstr>
      <vt:lpstr>ソートの問題例 （問題インスタンス）</vt:lpstr>
      <vt:lpstr>内部整列と外部整列</vt:lpstr>
      <vt:lpstr>スライド 5</vt:lpstr>
      <vt:lpstr>ソート問題の重要性</vt:lpstr>
      <vt:lpstr>ソートアルゴリズムの種類</vt:lpstr>
      <vt:lpstr>ソートアルゴリズムの分類</vt:lpstr>
      <vt:lpstr>入出力形態</vt:lpstr>
      <vt:lpstr>交換関数（準備）</vt:lpstr>
      <vt:lpstr>3－２：簡単なソートアルゴリズム</vt:lpstr>
      <vt:lpstr>バブルソート</vt:lpstr>
      <vt:lpstr>バブルソートの方針</vt:lpstr>
      <vt:lpstr>バブルソートの動き１</vt:lpstr>
      <vt:lpstr>バブルソートの動き２</vt:lpstr>
      <vt:lpstr>練習</vt:lpstr>
      <vt:lpstr>バブルソートの実現</vt:lpstr>
      <vt:lpstr>スライド 18</vt:lpstr>
      <vt:lpstr>スライド 19</vt:lpstr>
      <vt:lpstr>バブルソートの計算量</vt:lpstr>
      <vt:lpstr>選択ソート</vt:lpstr>
      <vt:lpstr>選択ソートの方針</vt:lpstr>
      <vt:lpstr>選択ソートの動き１（最小値発見）</vt:lpstr>
      <vt:lpstr>選択ソートの動き２</vt:lpstr>
      <vt:lpstr>練習</vt:lpstr>
      <vt:lpstr>選択ソートの実現１ （最小値を求めるアルゴリズム）</vt:lpstr>
      <vt:lpstr>選択ソートの実現2</vt:lpstr>
      <vt:lpstr>スライド 28</vt:lpstr>
      <vt:lpstr>スライド 29</vt:lpstr>
      <vt:lpstr>選択ソートの計算量</vt:lpstr>
      <vt:lpstr>挿入ソート</vt:lpstr>
      <vt:lpstr>挿入ソートの方針</vt:lpstr>
      <vt:lpstr>挿入ソートの動き１</vt:lpstr>
      <vt:lpstr>挿入ソートの動き２（挿入動作詳細）</vt:lpstr>
      <vt:lpstr>練習</vt:lpstr>
      <vt:lpstr>挿入ソートの実現１ （挿入位置を求める）</vt:lpstr>
      <vt:lpstr>挿入ソートの実現2(挿入）</vt:lpstr>
      <vt:lpstr>挿入ソートの実現３（繰り返し挿入）</vt:lpstr>
      <vt:lpstr>スライド 39</vt:lpstr>
      <vt:lpstr>スライド 40</vt:lpstr>
      <vt:lpstr>挿入ソートの計算量</vt:lpstr>
      <vt:lpstr>簡単なソートのまとめ （最悪時間計算量）</vt:lpstr>
      <vt:lpstr>3－３：高度なソートアルゴリズム① （分割統治法にもとづくソート）</vt:lpstr>
      <vt:lpstr>クイックソート</vt:lpstr>
      <vt:lpstr>クイックソートの方針</vt:lpstr>
      <vt:lpstr>説明上の注意</vt:lpstr>
      <vt:lpstr>クイックソートの動き前半（分割１）</vt:lpstr>
      <vt:lpstr>スライド 48</vt:lpstr>
      <vt:lpstr>クイックソートの動き後半（再帰）</vt:lpstr>
      <vt:lpstr>練習</vt:lpstr>
      <vt:lpstr>クイックソートの実現１（分割）</vt:lpstr>
      <vt:lpstr>クイックソートの実現2(再帰）</vt:lpstr>
      <vt:lpstr>スライド 53</vt:lpstr>
      <vt:lpstr>スライド 54</vt:lpstr>
      <vt:lpstr>スライド 55</vt:lpstr>
      <vt:lpstr>停止しないクイックソート</vt:lpstr>
      <vt:lpstr>スライド 57</vt:lpstr>
      <vt:lpstr>スライド 58</vt:lpstr>
      <vt:lpstr>クイックソートの計算量</vt:lpstr>
      <vt:lpstr>クイックソートの最悪計算量</vt:lpstr>
      <vt:lpstr>クイックソートの平均時間計算量</vt:lpstr>
      <vt:lpstr>漸化式の導出</vt:lpstr>
      <vt:lpstr>スライド 63</vt:lpstr>
      <vt:lpstr>漸化式の解法</vt:lpstr>
      <vt:lpstr>スライド 65</vt:lpstr>
      <vt:lpstr>スライド 66</vt:lpstr>
      <vt:lpstr>スライド 67</vt:lpstr>
      <vt:lpstr>調和級数の見積もり</vt:lpstr>
      <vt:lpstr>スライド 69</vt:lpstr>
      <vt:lpstr>マージソート</vt:lpstr>
      <vt:lpstr>マージソートの方針</vt:lpstr>
      <vt:lpstr>マージの動き</vt:lpstr>
      <vt:lpstr>分割</vt:lpstr>
      <vt:lpstr>マージソート動き前半（分割）</vt:lpstr>
      <vt:lpstr>マージソート動き後半（マージ）</vt:lpstr>
      <vt:lpstr>練習</vt:lpstr>
      <vt:lpstr>マージに関する注意</vt:lpstr>
      <vt:lpstr>データ退避の実現</vt:lpstr>
      <vt:lpstr>マージの実現</vt:lpstr>
      <vt:lpstr>マージソートの実現</vt:lpstr>
      <vt:lpstr>スライド 81</vt:lpstr>
      <vt:lpstr>スライド 82</vt:lpstr>
      <vt:lpstr>スライド 83</vt:lpstr>
      <vt:lpstr>マージソートの計算量</vt:lpstr>
      <vt:lpstr>スライド 85</vt:lpstr>
      <vt:lpstr>スライド 86</vt:lpstr>
      <vt:lpstr>スライド 87</vt:lpstr>
      <vt:lpstr>分割統治法について</vt:lpstr>
      <vt:lpstr>分割統治法とは</vt:lpstr>
      <vt:lpstr>分割統治法のイメージ</vt:lpstr>
      <vt:lpstr>分割統治法の時間計算量</vt:lpstr>
      <vt:lpstr>スライド 92</vt:lpstr>
      <vt:lpstr>スライド 93</vt:lpstr>
      <vt:lpstr>スライド 94</vt:lpstr>
      <vt:lpstr>スライド 95</vt:lpstr>
      <vt:lpstr>スライド 96</vt:lpstr>
      <vt:lpstr>分割統治法の計算時間のまとめ</vt:lpstr>
      <vt:lpstr>3－３：高度なソートアルゴリズム② （データ構造にもとづくソート）</vt:lpstr>
      <vt:lpstr>ヒープソート</vt:lpstr>
      <vt:lpstr>ヒープソートの方針</vt:lpstr>
      <vt:lpstr>ヒープとは</vt:lpstr>
      <vt:lpstr>２分木</vt:lpstr>
      <vt:lpstr>スライド 103</vt:lpstr>
      <vt:lpstr>木に関する用語</vt:lpstr>
      <vt:lpstr>完全２分木</vt:lpstr>
      <vt:lpstr>スライド 106</vt:lpstr>
      <vt:lpstr>スライド 107</vt:lpstr>
      <vt:lpstr>ヒープの形</vt:lpstr>
      <vt:lpstr>ヒープ番号と配列での実現</vt:lpstr>
      <vt:lpstr>ヒープにおける親子関係</vt:lpstr>
      <vt:lpstr>スライド 111</vt:lpstr>
      <vt:lpstr>スライド 112</vt:lpstr>
      <vt:lpstr>ヒープにおける挿入</vt:lpstr>
      <vt:lpstr>スライド 114</vt:lpstr>
      <vt:lpstr>挿入の例</vt:lpstr>
      <vt:lpstr>スライド 116</vt:lpstr>
      <vt:lpstr>練習</vt:lpstr>
      <vt:lpstr>ヒープにおける削除</vt:lpstr>
      <vt:lpstr>スライド 119</vt:lpstr>
      <vt:lpstr>削除の例</vt:lpstr>
      <vt:lpstr>スライド 121</vt:lpstr>
      <vt:lpstr>ヒープソートの動き前半 （ヒープへ値挿入）</vt:lpstr>
      <vt:lpstr>スライド 123</vt:lpstr>
      <vt:lpstr>スライド 124</vt:lpstr>
      <vt:lpstr>ヒープソートの動き後半 （ヒープからの最小値削除）</vt:lpstr>
      <vt:lpstr>スライド 126</vt:lpstr>
      <vt:lpstr>スライド 127</vt:lpstr>
      <vt:lpstr>練習</vt:lpstr>
      <vt:lpstr>ヒープソートの実現</vt:lpstr>
      <vt:lpstr>スライド 130</vt:lpstr>
      <vt:lpstr>ヒープソートの計算量</vt:lpstr>
      <vt:lpstr>単一配列でのヒープソート</vt:lpstr>
      <vt:lpstr>単一配列に変更する方針</vt:lpstr>
      <vt:lpstr>ヒープ条件の変更</vt:lpstr>
      <vt:lpstr>ヒープ化（ヒープソート前半）</vt:lpstr>
      <vt:lpstr>スライド 136</vt:lpstr>
      <vt:lpstr>最大値の削除とソート</vt:lpstr>
      <vt:lpstr>ヒープソート２の動き後半２</vt:lpstr>
      <vt:lpstr>練習</vt:lpstr>
      <vt:lpstr>単一配列ヒープの実現</vt:lpstr>
      <vt:lpstr>単一配列ヒープソートの計算量</vt:lpstr>
      <vt:lpstr>ヒープ化の高速化</vt:lpstr>
      <vt:lpstr>ヒープ化の高速化におけるアィディア</vt:lpstr>
      <vt:lpstr>イメージ</vt:lpstr>
      <vt:lpstr>高速ヒープ化の動き</vt:lpstr>
      <vt:lpstr>スライド 146</vt:lpstr>
      <vt:lpstr>スライド 147</vt:lpstr>
      <vt:lpstr>スライド 148</vt:lpstr>
      <vt:lpstr>スライド 149</vt:lpstr>
      <vt:lpstr>スライド 150</vt:lpstr>
      <vt:lpstr>スライド 151</vt:lpstr>
      <vt:lpstr>ヒープソートの計算量</vt:lpstr>
      <vt:lpstr>3－４：比較によらないソート</vt:lpstr>
      <vt:lpstr>準備：容量の大きいデータの処理</vt:lpstr>
      <vt:lpstr>ちょっと寄り道 （一個一個が大きいデータを処理する工夫）</vt:lpstr>
      <vt:lpstr>大きいデータを処理する工夫２</vt:lpstr>
      <vt:lpstr>大きいデータを処理する工夫3</vt:lpstr>
      <vt:lpstr>実現</vt:lpstr>
      <vt:lpstr>比較によらないソート</vt:lpstr>
      <vt:lpstr>バケットソート</vt:lpstr>
      <vt:lpstr>バケットソートの方針</vt:lpstr>
      <vt:lpstr>バケットソートの動き１</vt:lpstr>
      <vt:lpstr>バケットソートの実現</vt:lpstr>
      <vt:lpstr>バケットソートの動き２(添字を用いた場合）</vt:lpstr>
      <vt:lpstr>バケットソートの実現2</vt:lpstr>
      <vt:lpstr>バケットソートの計算量</vt:lpstr>
      <vt:lpstr>基数ソート</vt:lpstr>
      <vt:lpstr>基数ソート</vt:lpstr>
      <vt:lpstr>基数ソートの動き（３桁）</vt:lpstr>
      <vt:lpstr>練習</vt:lpstr>
      <vt:lpstr>基数ソートの実現</vt:lpstr>
      <vt:lpstr>基数ソートの計算量</vt:lpstr>
      <vt:lpstr>3－５：ソート問題の下界</vt:lpstr>
      <vt:lpstr>問題とアルゴリズム</vt:lpstr>
      <vt:lpstr>問題と下界</vt:lpstr>
      <vt:lpstr>アルゴリズムと決定木 （比較によるソートの下界証明の準備）</vt:lpstr>
      <vt:lpstr>決定木の例（挿入ソート）</vt:lpstr>
      <vt:lpstr>決定木の例（バブルソート）</vt:lpstr>
      <vt:lpstr>練習</vt:lpstr>
      <vt:lpstr>ソート問題の下界</vt:lpstr>
      <vt:lpstr>ソート問題の難しさ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ソフトウェア工学</dc:title>
  <dc:creator>kusakari</dc:creator>
  <cp:lastModifiedBy>kusakari</cp:lastModifiedBy>
  <cp:revision>90</cp:revision>
  <dcterms:created xsi:type="dcterms:W3CDTF">2004-04-11T15:19:54Z</dcterms:created>
  <dcterms:modified xsi:type="dcterms:W3CDTF">2010-06-11T01:57:05Z</dcterms:modified>
</cp:coreProperties>
</file>