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675" r:id="rId2"/>
    <p:sldId id="676" r:id="rId3"/>
    <p:sldId id="677" r:id="rId4"/>
    <p:sldId id="730" r:id="rId5"/>
    <p:sldId id="678" r:id="rId6"/>
    <p:sldId id="731" r:id="rId7"/>
    <p:sldId id="732" r:id="rId8"/>
    <p:sldId id="734" r:id="rId9"/>
    <p:sldId id="733" r:id="rId10"/>
    <p:sldId id="735" r:id="rId11"/>
    <p:sldId id="736" r:id="rId12"/>
    <p:sldId id="737" r:id="rId13"/>
    <p:sldId id="738" r:id="rId14"/>
    <p:sldId id="740" r:id="rId15"/>
    <p:sldId id="739" r:id="rId16"/>
    <p:sldId id="741" r:id="rId17"/>
    <p:sldId id="743" r:id="rId18"/>
    <p:sldId id="744" r:id="rId19"/>
    <p:sldId id="746" r:id="rId20"/>
    <p:sldId id="747" r:id="rId21"/>
    <p:sldId id="748" r:id="rId22"/>
    <p:sldId id="745" r:id="rId23"/>
    <p:sldId id="749" r:id="rId24"/>
    <p:sldId id="753" r:id="rId25"/>
    <p:sldId id="752" r:id="rId26"/>
    <p:sldId id="742" r:id="rId27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EAEAEA"/>
    <a:srgbClr val="99FF66"/>
    <a:srgbClr val="0033CC"/>
    <a:srgbClr val="33CC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5" autoAdjust="0"/>
    <p:restoredTop sz="86453" autoAdjust="0"/>
  </p:normalViewPr>
  <p:slideViewPr>
    <p:cSldViewPr>
      <p:cViewPr varScale="1">
        <p:scale>
          <a:sx n="67" d="100"/>
          <a:sy n="67" d="100"/>
        </p:scale>
        <p:origin x="-2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98"/>
    </p:cViewPr>
  </p:sorterViewPr>
  <p:notesViewPr>
    <p:cSldViewPr>
      <p:cViewPr>
        <p:scale>
          <a:sx n="200" d="100"/>
          <a:sy n="200" d="100"/>
        </p:scale>
        <p:origin x="3120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3" Type="http://schemas.openxmlformats.org/officeDocument/2006/relationships/slide" Target="slides/slide7.xml"/><Relationship Id="rId7" Type="http://schemas.openxmlformats.org/officeDocument/2006/relationships/slide" Target="slides/slide17.xml"/><Relationship Id="rId12" Type="http://schemas.openxmlformats.org/officeDocument/2006/relationships/slide" Target="slides/slide25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6" Type="http://schemas.openxmlformats.org/officeDocument/2006/relationships/slide" Target="slides/slide16.xml"/><Relationship Id="rId11" Type="http://schemas.openxmlformats.org/officeDocument/2006/relationships/slide" Target="slides/slide23.xml"/><Relationship Id="rId5" Type="http://schemas.openxmlformats.org/officeDocument/2006/relationships/slide" Target="slides/slide13.xml"/><Relationship Id="rId10" Type="http://schemas.openxmlformats.org/officeDocument/2006/relationships/slide" Target="slides/slide20.xml"/><Relationship Id="rId4" Type="http://schemas.openxmlformats.org/officeDocument/2006/relationships/slide" Target="slides/slide12.xml"/><Relationship Id="rId9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72.wmf"/><Relationship Id="rId4" Type="http://schemas.openxmlformats.org/officeDocument/2006/relationships/image" Target="../media/image14.wmf"/><Relationship Id="rId9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76.wmf"/><Relationship Id="rId5" Type="http://schemas.openxmlformats.org/officeDocument/2006/relationships/image" Target="../media/image15.wmf"/><Relationship Id="rId10" Type="http://schemas.openxmlformats.org/officeDocument/2006/relationships/image" Target="../media/image75.wmf"/><Relationship Id="rId4" Type="http://schemas.openxmlformats.org/officeDocument/2006/relationships/image" Target="../media/image14.wmf"/><Relationship Id="rId9" Type="http://schemas.openxmlformats.org/officeDocument/2006/relationships/image" Target="../media/image74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76.wmf"/><Relationship Id="rId5" Type="http://schemas.openxmlformats.org/officeDocument/2006/relationships/image" Target="../media/image15.wmf"/><Relationship Id="rId10" Type="http://schemas.openxmlformats.org/officeDocument/2006/relationships/image" Target="../media/image75.wmf"/><Relationship Id="rId4" Type="http://schemas.openxmlformats.org/officeDocument/2006/relationships/image" Target="../media/image14.wmf"/><Relationship Id="rId9" Type="http://schemas.openxmlformats.org/officeDocument/2006/relationships/image" Target="../media/image7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8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31.wmf"/><Relationship Id="rId3" Type="http://schemas.openxmlformats.org/officeDocument/2006/relationships/image" Target="../media/image12.wmf"/><Relationship Id="rId21" Type="http://schemas.openxmlformats.org/officeDocument/2006/relationships/image" Target="../media/image34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30.wmf"/><Relationship Id="rId2" Type="http://schemas.openxmlformats.org/officeDocument/2006/relationships/image" Target="../media/image11.wmf"/><Relationship Id="rId16" Type="http://schemas.openxmlformats.org/officeDocument/2006/relationships/image" Target="../media/image29.wmf"/><Relationship Id="rId20" Type="http://schemas.openxmlformats.org/officeDocument/2006/relationships/image" Target="../media/image33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19" Type="http://schemas.openxmlformats.org/officeDocument/2006/relationships/image" Target="../media/image32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13.wmf"/><Relationship Id="rId7" Type="http://schemas.openxmlformats.org/officeDocument/2006/relationships/image" Target="../media/image3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1" Type="http://schemas.openxmlformats.org/officeDocument/2006/relationships/image" Target="../media/image42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18" Type="http://schemas.openxmlformats.org/officeDocument/2006/relationships/image" Target="../media/image57.wmf"/><Relationship Id="rId3" Type="http://schemas.openxmlformats.org/officeDocument/2006/relationships/image" Target="../media/image13.wmf"/><Relationship Id="rId21" Type="http://schemas.openxmlformats.org/officeDocument/2006/relationships/image" Target="../media/image60.wmf"/><Relationship Id="rId7" Type="http://schemas.openxmlformats.org/officeDocument/2006/relationships/image" Target="../media/image35.wmf"/><Relationship Id="rId12" Type="http://schemas.openxmlformats.org/officeDocument/2006/relationships/image" Target="../media/image51.wmf"/><Relationship Id="rId17" Type="http://schemas.openxmlformats.org/officeDocument/2006/relationships/image" Target="../media/image56.wmf"/><Relationship Id="rId2" Type="http://schemas.openxmlformats.org/officeDocument/2006/relationships/image" Target="../media/image12.wmf"/><Relationship Id="rId16" Type="http://schemas.openxmlformats.org/officeDocument/2006/relationships/image" Target="../media/image55.wmf"/><Relationship Id="rId20" Type="http://schemas.openxmlformats.org/officeDocument/2006/relationships/image" Target="../media/image59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50.wmf"/><Relationship Id="rId5" Type="http://schemas.openxmlformats.org/officeDocument/2006/relationships/image" Target="../media/image15.wmf"/><Relationship Id="rId15" Type="http://schemas.openxmlformats.org/officeDocument/2006/relationships/image" Target="../media/image54.wmf"/><Relationship Id="rId23" Type="http://schemas.openxmlformats.org/officeDocument/2006/relationships/image" Target="../media/image62.wmf"/><Relationship Id="rId10" Type="http://schemas.openxmlformats.org/officeDocument/2006/relationships/image" Target="../media/image49.wmf"/><Relationship Id="rId19" Type="http://schemas.openxmlformats.org/officeDocument/2006/relationships/image" Target="../media/image58.wmf"/><Relationship Id="rId4" Type="http://schemas.openxmlformats.org/officeDocument/2006/relationships/image" Target="../media/image14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Relationship Id="rId22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en-US" altLang="ja-JP"/>
              <a:t>8.</a:t>
            </a:r>
            <a:r>
              <a:rPr lang="ja-JP" altLang="en-US"/>
              <a:t>任意のデータ構造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/>
            </a:lvl1pPr>
          </a:lstStyle>
          <a:p>
            <a:pPr>
              <a:defRPr/>
            </a:pPr>
            <a:r>
              <a:rPr lang="en-US" altLang="ja-JP"/>
              <a:t>2007/7/20(</a:t>
            </a:r>
            <a:r>
              <a:rPr lang="ja-JP" altLang="en-US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14DBAA-BAB3-4C4E-98FE-73EA7A649E5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83E63FC0-56F0-4C21-9FB2-E9A203E188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ADCF-2EB4-49E4-B659-98FDCC4A1C5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075EB-9A15-45EE-9B3D-B83AEF91AED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2C811-D019-415A-8EB5-96B7B5B462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4D15E-3B67-414A-9432-C7E113863B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BB3D-166C-444C-9E26-EF6FE866FE5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10BD-0AD3-49CC-84BD-00C708DB98F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1F7B4-306B-49C4-86A7-AED51083A16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879F6-2CD7-4BBB-BC2E-E3351D296D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69A7F-7E5B-43BA-BF99-92700463B9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B207A-429C-4F84-8903-6C96E81AE1B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5BD9-BF2D-416F-921D-9926AA3375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949655-0736-45C8-A288-88685097B02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oleObject" Target="../embeddings/oleObject103.bin"/><Relationship Id="rId18" Type="http://schemas.openxmlformats.org/officeDocument/2006/relationships/oleObject" Target="../embeddings/oleObject108.bin"/><Relationship Id="rId26" Type="http://schemas.openxmlformats.org/officeDocument/2006/relationships/oleObject" Target="../embeddings/oleObject116.bin"/><Relationship Id="rId3" Type="http://schemas.openxmlformats.org/officeDocument/2006/relationships/oleObject" Target="../embeddings/oleObject93.bin"/><Relationship Id="rId21" Type="http://schemas.openxmlformats.org/officeDocument/2006/relationships/oleObject" Target="../embeddings/oleObject111.bin"/><Relationship Id="rId7" Type="http://schemas.openxmlformats.org/officeDocument/2006/relationships/oleObject" Target="../embeddings/oleObject97.bin"/><Relationship Id="rId12" Type="http://schemas.openxmlformats.org/officeDocument/2006/relationships/oleObject" Target="../embeddings/oleObject102.bin"/><Relationship Id="rId17" Type="http://schemas.openxmlformats.org/officeDocument/2006/relationships/oleObject" Target="../embeddings/oleObject107.bin"/><Relationship Id="rId25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6.bin"/><Relationship Id="rId20" Type="http://schemas.openxmlformats.org/officeDocument/2006/relationships/oleObject" Target="../embeddings/oleObject110.bin"/><Relationship Id="rId29" Type="http://schemas.openxmlformats.org/officeDocument/2006/relationships/oleObject" Target="../embeddings/oleObject11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24" Type="http://schemas.openxmlformats.org/officeDocument/2006/relationships/oleObject" Target="../embeddings/oleObject114.bin"/><Relationship Id="rId32" Type="http://schemas.openxmlformats.org/officeDocument/2006/relationships/oleObject" Target="../embeddings/oleObject122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5.bin"/><Relationship Id="rId23" Type="http://schemas.openxmlformats.org/officeDocument/2006/relationships/oleObject" Target="../embeddings/oleObject113.bin"/><Relationship Id="rId28" Type="http://schemas.openxmlformats.org/officeDocument/2006/relationships/oleObject" Target="../embeddings/oleObject118.bin"/><Relationship Id="rId10" Type="http://schemas.openxmlformats.org/officeDocument/2006/relationships/oleObject" Target="../embeddings/oleObject100.bin"/><Relationship Id="rId19" Type="http://schemas.openxmlformats.org/officeDocument/2006/relationships/oleObject" Target="../embeddings/oleObject109.bin"/><Relationship Id="rId31" Type="http://schemas.openxmlformats.org/officeDocument/2006/relationships/oleObject" Target="../embeddings/oleObject121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12.bin"/><Relationship Id="rId27" Type="http://schemas.openxmlformats.org/officeDocument/2006/relationships/oleObject" Target="../embeddings/oleObject117.bin"/><Relationship Id="rId30" Type="http://schemas.openxmlformats.org/officeDocument/2006/relationships/oleObject" Target="../embeddings/oleObject12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13" Type="http://schemas.openxmlformats.org/officeDocument/2006/relationships/oleObject" Target="../embeddings/oleObject141.bin"/><Relationship Id="rId18" Type="http://schemas.openxmlformats.org/officeDocument/2006/relationships/oleObject" Target="../embeddings/oleObject146.bin"/><Relationship Id="rId26" Type="http://schemas.openxmlformats.org/officeDocument/2006/relationships/oleObject" Target="../embeddings/oleObject154.bin"/><Relationship Id="rId3" Type="http://schemas.openxmlformats.org/officeDocument/2006/relationships/oleObject" Target="../embeddings/oleObject131.bin"/><Relationship Id="rId21" Type="http://schemas.openxmlformats.org/officeDocument/2006/relationships/oleObject" Target="../embeddings/oleObject149.bin"/><Relationship Id="rId34" Type="http://schemas.openxmlformats.org/officeDocument/2006/relationships/oleObject" Target="../embeddings/oleObject162.bin"/><Relationship Id="rId7" Type="http://schemas.openxmlformats.org/officeDocument/2006/relationships/oleObject" Target="../embeddings/oleObject135.bin"/><Relationship Id="rId12" Type="http://schemas.openxmlformats.org/officeDocument/2006/relationships/oleObject" Target="../embeddings/oleObject140.bin"/><Relationship Id="rId17" Type="http://schemas.openxmlformats.org/officeDocument/2006/relationships/oleObject" Target="../embeddings/oleObject145.bin"/><Relationship Id="rId25" Type="http://schemas.openxmlformats.org/officeDocument/2006/relationships/oleObject" Target="../embeddings/oleObject153.bin"/><Relationship Id="rId33" Type="http://schemas.openxmlformats.org/officeDocument/2006/relationships/oleObject" Target="../embeddings/oleObject16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4.bin"/><Relationship Id="rId20" Type="http://schemas.openxmlformats.org/officeDocument/2006/relationships/oleObject" Target="../embeddings/oleObject148.bin"/><Relationship Id="rId29" Type="http://schemas.openxmlformats.org/officeDocument/2006/relationships/oleObject" Target="../embeddings/oleObject15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34.bin"/><Relationship Id="rId11" Type="http://schemas.openxmlformats.org/officeDocument/2006/relationships/oleObject" Target="../embeddings/oleObject139.bin"/><Relationship Id="rId24" Type="http://schemas.openxmlformats.org/officeDocument/2006/relationships/oleObject" Target="../embeddings/oleObject152.bin"/><Relationship Id="rId32" Type="http://schemas.openxmlformats.org/officeDocument/2006/relationships/oleObject" Target="../embeddings/oleObject160.bin"/><Relationship Id="rId5" Type="http://schemas.openxmlformats.org/officeDocument/2006/relationships/oleObject" Target="../embeddings/oleObject133.bin"/><Relationship Id="rId15" Type="http://schemas.openxmlformats.org/officeDocument/2006/relationships/oleObject" Target="../embeddings/oleObject143.bin"/><Relationship Id="rId23" Type="http://schemas.openxmlformats.org/officeDocument/2006/relationships/oleObject" Target="../embeddings/oleObject151.bin"/><Relationship Id="rId28" Type="http://schemas.openxmlformats.org/officeDocument/2006/relationships/oleObject" Target="../embeddings/oleObject156.bin"/><Relationship Id="rId10" Type="http://schemas.openxmlformats.org/officeDocument/2006/relationships/oleObject" Target="../embeddings/oleObject138.bin"/><Relationship Id="rId19" Type="http://schemas.openxmlformats.org/officeDocument/2006/relationships/oleObject" Target="../embeddings/oleObject147.bin"/><Relationship Id="rId31" Type="http://schemas.openxmlformats.org/officeDocument/2006/relationships/oleObject" Target="../embeddings/oleObject159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Relationship Id="rId14" Type="http://schemas.openxmlformats.org/officeDocument/2006/relationships/oleObject" Target="../embeddings/oleObject142.bin"/><Relationship Id="rId22" Type="http://schemas.openxmlformats.org/officeDocument/2006/relationships/oleObject" Target="../embeddings/oleObject150.bin"/><Relationship Id="rId27" Type="http://schemas.openxmlformats.org/officeDocument/2006/relationships/oleObject" Target="../embeddings/oleObject155.bin"/><Relationship Id="rId30" Type="http://schemas.openxmlformats.org/officeDocument/2006/relationships/oleObject" Target="../embeddings/oleObject158.bin"/><Relationship Id="rId35" Type="http://schemas.openxmlformats.org/officeDocument/2006/relationships/oleObject" Target="../embeddings/oleObject16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13" Type="http://schemas.openxmlformats.org/officeDocument/2006/relationships/oleObject" Target="../embeddings/oleObject174.bin"/><Relationship Id="rId18" Type="http://schemas.openxmlformats.org/officeDocument/2006/relationships/oleObject" Target="../embeddings/oleObject179.bin"/><Relationship Id="rId26" Type="http://schemas.openxmlformats.org/officeDocument/2006/relationships/oleObject" Target="../embeddings/oleObject187.bin"/><Relationship Id="rId3" Type="http://schemas.openxmlformats.org/officeDocument/2006/relationships/oleObject" Target="../embeddings/oleObject164.bin"/><Relationship Id="rId21" Type="http://schemas.openxmlformats.org/officeDocument/2006/relationships/oleObject" Target="../embeddings/oleObject182.bin"/><Relationship Id="rId34" Type="http://schemas.openxmlformats.org/officeDocument/2006/relationships/oleObject" Target="../embeddings/oleObject195.bin"/><Relationship Id="rId7" Type="http://schemas.openxmlformats.org/officeDocument/2006/relationships/oleObject" Target="../embeddings/oleObject168.bin"/><Relationship Id="rId12" Type="http://schemas.openxmlformats.org/officeDocument/2006/relationships/oleObject" Target="../embeddings/oleObject173.bin"/><Relationship Id="rId17" Type="http://schemas.openxmlformats.org/officeDocument/2006/relationships/oleObject" Target="../embeddings/oleObject178.bin"/><Relationship Id="rId25" Type="http://schemas.openxmlformats.org/officeDocument/2006/relationships/oleObject" Target="../embeddings/oleObject186.bin"/><Relationship Id="rId33" Type="http://schemas.openxmlformats.org/officeDocument/2006/relationships/oleObject" Target="../embeddings/oleObject19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7.bin"/><Relationship Id="rId20" Type="http://schemas.openxmlformats.org/officeDocument/2006/relationships/oleObject" Target="../embeddings/oleObject181.bin"/><Relationship Id="rId29" Type="http://schemas.openxmlformats.org/officeDocument/2006/relationships/oleObject" Target="../embeddings/oleObject190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67.bin"/><Relationship Id="rId11" Type="http://schemas.openxmlformats.org/officeDocument/2006/relationships/oleObject" Target="../embeddings/oleObject172.bin"/><Relationship Id="rId24" Type="http://schemas.openxmlformats.org/officeDocument/2006/relationships/oleObject" Target="../embeddings/oleObject185.bin"/><Relationship Id="rId32" Type="http://schemas.openxmlformats.org/officeDocument/2006/relationships/oleObject" Target="../embeddings/oleObject193.bin"/><Relationship Id="rId5" Type="http://schemas.openxmlformats.org/officeDocument/2006/relationships/oleObject" Target="../embeddings/oleObject166.bin"/><Relationship Id="rId15" Type="http://schemas.openxmlformats.org/officeDocument/2006/relationships/oleObject" Target="../embeddings/oleObject176.bin"/><Relationship Id="rId23" Type="http://schemas.openxmlformats.org/officeDocument/2006/relationships/oleObject" Target="../embeddings/oleObject184.bin"/><Relationship Id="rId28" Type="http://schemas.openxmlformats.org/officeDocument/2006/relationships/oleObject" Target="../embeddings/oleObject189.bin"/><Relationship Id="rId36" Type="http://schemas.openxmlformats.org/officeDocument/2006/relationships/oleObject" Target="../embeddings/oleObject197.bin"/><Relationship Id="rId10" Type="http://schemas.openxmlformats.org/officeDocument/2006/relationships/oleObject" Target="../embeddings/oleObject171.bin"/><Relationship Id="rId19" Type="http://schemas.openxmlformats.org/officeDocument/2006/relationships/oleObject" Target="../embeddings/oleObject180.bin"/><Relationship Id="rId31" Type="http://schemas.openxmlformats.org/officeDocument/2006/relationships/oleObject" Target="../embeddings/oleObject192.bin"/><Relationship Id="rId4" Type="http://schemas.openxmlformats.org/officeDocument/2006/relationships/oleObject" Target="../embeddings/oleObject165.bin"/><Relationship Id="rId9" Type="http://schemas.openxmlformats.org/officeDocument/2006/relationships/oleObject" Target="../embeddings/oleObject170.bin"/><Relationship Id="rId14" Type="http://schemas.openxmlformats.org/officeDocument/2006/relationships/oleObject" Target="../embeddings/oleObject175.bin"/><Relationship Id="rId22" Type="http://schemas.openxmlformats.org/officeDocument/2006/relationships/oleObject" Target="../embeddings/oleObject183.bin"/><Relationship Id="rId27" Type="http://schemas.openxmlformats.org/officeDocument/2006/relationships/oleObject" Target="../embeddings/oleObject188.bin"/><Relationship Id="rId30" Type="http://schemas.openxmlformats.org/officeDocument/2006/relationships/oleObject" Target="../embeddings/oleObject191.bin"/><Relationship Id="rId35" Type="http://schemas.openxmlformats.org/officeDocument/2006/relationships/oleObject" Target="../embeddings/oleObject19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13" Type="http://schemas.openxmlformats.org/officeDocument/2006/relationships/oleObject" Target="../embeddings/oleObject208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12" Type="http://schemas.openxmlformats.org/officeDocument/2006/relationships/oleObject" Target="../embeddings/oleObject207.bin"/><Relationship Id="rId17" Type="http://schemas.openxmlformats.org/officeDocument/2006/relationships/oleObject" Target="../embeddings/oleObject21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1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01.bin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0.bin"/><Relationship Id="rId15" Type="http://schemas.openxmlformats.org/officeDocument/2006/relationships/oleObject" Target="../embeddings/oleObject210.bin"/><Relationship Id="rId10" Type="http://schemas.openxmlformats.org/officeDocument/2006/relationships/oleObject" Target="../embeddings/oleObject205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Relationship Id="rId14" Type="http://schemas.openxmlformats.org/officeDocument/2006/relationships/oleObject" Target="../embeddings/oleObject20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9.bin"/><Relationship Id="rId13" Type="http://schemas.openxmlformats.org/officeDocument/2006/relationships/oleObject" Target="../embeddings/oleObject224.bin"/><Relationship Id="rId18" Type="http://schemas.openxmlformats.org/officeDocument/2006/relationships/oleObject" Target="../embeddings/oleObject229.bin"/><Relationship Id="rId26" Type="http://schemas.openxmlformats.org/officeDocument/2006/relationships/oleObject" Target="../embeddings/oleObject237.bin"/><Relationship Id="rId39" Type="http://schemas.openxmlformats.org/officeDocument/2006/relationships/oleObject" Target="../embeddings/oleObject250.bin"/><Relationship Id="rId3" Type="http://schemas.openxmlformats.org/officeDocument/2006/relationships/oleObject" Target="../embeddings/oleObject214.bin"/><Relationship Id="rId21" Type="http://schemas.openxmlformats.org/officeDocument/2006/relationships/oleObject" Target="../embeddings/oleObject232.bin"/><Relationship Id="rId34" Type="http://schemas.openxmlformats.org/officeDocument/2006/relationships/oleObject" Target="../embeddings/oleObject245.bin"/><Relationship Id="rId7" Type="http://schemas.openxmlformats.org/officeDocument/2006/relationships/oleObject" Target="../embeddings/oleObject218.bin"/><Relationship Id="rId12" Type="http://schemas.openxmlformats.org/officeDocument/2006/relationships/oleObject" Target="../embeddings/oleObject223.bin"/><Relationship Id="rId17" Type="http://schemas.openxmlformats.org/officeDocument/2006/relationships/oleObject" Target="../embeddings/oleObject228.bin"/><Relationship Id="rId25" Type="http://schemas.openxmlformats.org/officeDocument/2006/relationships/oleObject" Target="../embeddings/oleObject236.bin"/><Relationship Id="rId33" Type="http://schemas.openxmlformats.org/officeDocument/2006/relationships/oleObject" Target="../embeddings/oleObject244.bin"/><Relationship Id="rId38" Type="http://schemas.openxmlformats.org/officeDocument/2006/relationships/oleObject" Target="../embeddings/oleObject24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7.bin"/><Relationship Id="rId20" Type="http://schemas.openxmlformats.org/officeDocument/2006/relationships/oleObject" Target="../embeddings/oleObject231.bin"/><Relationship Id="rId29" Type="http://schemas.openxmlformats.org/officeDocument/2006/relationships/oleObject" Target="../embeddings/oleObject240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17.bin"/><Relationship Id="rId11" Type="http://schemas.openxmlformats.org/officeDocument/2006/relationships/oleObject" Target="../embeddings/oleObject222.bin"/><Relationship Id="rId24" Type="http://schemas.openxmlformats.org/officeDocument/2006/relationships/oleObject" Target="../embeddings/oleObject235.bin"/><Relationship Id="rId32" Type="http://schemas.openxmlformats.org/officeDocument/2006/relationships/oleObject" Target="../embeddings/oleObject243.bin"/><Relationship Id="rId37" Type="http://schemas.openxmlformats.org/officeDocument/2006/relationships/oleObject" Target="../embeddings/oleObject248.bin"/><Relationship Id="rId5" Type="http://schemas.openxmlformats.org/officeDocument/2006/relationships/oleObject" Target="../embeddings/oleObject216.bin"/><Relationship Id="rId15" Type="http://schemas.openxmlformats.org/officeDocument/2006/relationships/oleObject" Target="../embeddings/oleObject226.bin"/><Relationship Id="rId23" Type="http://schemas.openxmlformats.org/officeDocument/2006/relationships/oleObject" Target="../embeddings/oleObject234.bin"/><Relationship Id="rId28" Type="http://schemas.openxmlformats.org/officeDocument/2006/relationships/oleObject" Target="../embeddings/oleObject239.bin"/><Relationship Id="rId36" Type="http://schemas.openxmlformats.org/officeDocument/2006/relationships/oleObject" Target="../embeddings/oleObject247.bin"/><Relationship Id="rId10" Type="http://schemas.openxmlformats.org/officeDocument/2006/relationships/oleObject" Target="../embeddings/oleObject221.bin"/><Relationship Id="rId19" Type="http://schemas.openxmlformats.org/officeDocument/2006/relationships/oleObject" Target="../embeddings/oleObject230.bin"/><Relationship Id="rId31" Type="http://schemas.openxmlformats.org/officeDocument/2006/relationships/oleObject" Target="../embeddings/oleObject242.bin"/><Relationship Id="rId4" Type="http://schemas.openxmlformats.org/officeDocument/2006/relationships/oleObject" Target="../embeddings/oleObject215.bin"/><Relationship Id="rId9" Type="http://schemas.openxmlformats.org/officeDocument/2006/relationships/oleObject" Target="../embeddings/oleObject220.bin"/><Relationship Id="rId14" Type="http://schemas.openxmlformats.org/officeDocument/2006/relationships/oleObject" Target="../embeddings/oleObject225.bin"/><Relationship Id="rId22" Type="http://schemas.openxmlformats.org/officeDocument/2006/relationships/oleObject" Target="../embeddings/oleObject233.bin"/><Relationship Id="rId27" Type="http://schemas.openxmlformats.org/officeDocument/2006/relationships/oleObject" Target="../embeddings/oleObject238.bin"/><Relationship Id="rId30" Type="http://schemas.openxmlformats.org/officeDocument/2006/relationships/oleObject" Target="../embeddings/oleObject241.bin"/><Relationship Id="rId35" Type="http://schemas.openxmlformats.org/officeDocument/2006/relationships/oleObject" Target="../embeddings/oleObject24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6.bin"/><Relationship Id="rId13" Type="http://schemas.openxmlformats.org/officeDocument/2006/relationships/oleObject" Target="../embeddings/oleObject261.bin"/><Relationship Id="rId18" Type="http://schemas.openxmlformats.org/officeDocument/2006/relationships/oleObject" Target="../embeddings/oleObject266.bin"/><Relationship Id="rId26" Type="http://schemas.openxmlformats.org/officeDocument/2006/relationships/oleObject" Target="../embeddings/oleObject274.bin"/><Relationship Id="rId39" Type="http://schemas.openxmlformats.org/officeDocument/2006/relationships/oleObject" Target="../embeddings/oleObject287.bin"/><Relationship Id="rId3" Type="http://schemas.openxmlformats.org/officeDocument/2006/relationships/oleObject" Target="../embeddings/oleObject251.bin"/><Relationship Id="rId21" Type="http://schemas.openxmlformats.org/officeDocument/2006/relationships/oleObject" Target="../embeddings/oleObject269.bin"/><Relationship Id="rId34" Type="http://schemas.openxmlformats.org/officeDocument/2006/relationships/oleObject" Target="../embeddings/oleObject282.bin"/><Relationship Id="rId42" Type="http://schemas.openxmlformats.org/officeDocument/2006/relationships/oleObject" Target="../embeddings/oleObject290.bin"/><Relationship Id="rId7" Type="http://schemas.openxmlformats.org/officeDocument/2006/relationships/oleObject" Target="../embeddings/oleObject255.bin"/><Relationship Id="rId12" Type="http://schemas.openxmlformats.org/officeDocument/2006/relationships/oleObject" Target="../embeddings/oleObject260.bin"/><Relationship Id="rId17" Type="http://schemas.openxmlformats.org/officeDocument/2006/relationships/oleObject" Target="../embeddings/oleObject265.bin"/><Relationship Id="rId25" Type="http://schemas.openxmlformats.org/officeDocument/2006/relationships/oleObject" Target="../embeddings/oleObject273.bin"/><Relationship Id="rId33" Type="http://schemas.openxmlformats.org/officeDocument/2006/relationships/oleObject" Target="../embeddings/oleObject281.bin"/><Relationship Id="rId38" Type="http://schemas.openxmlformats.org/officeDocument/2006/relationships/oleObject" Target="../embeddings/oleObject28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4.bin"/><Relationship Id="rId20" Type="http://schemas.openxmlformats.org/officeDocument/2006/relationships/oleObject" Target="../embeddings/oleObject268.bin"/><Relationship Id="rId29" Type="http://schemas.openxmlformats.org/officeDocument/2006/relationships/oleObject" Target="../embeddings/oleObject277.bin"/><Relationship Id="rId41" Type="http://schemas.openxmlformats.org/officeDocument/2006/relationships/oleObject" Target="../embeddings/oleObject289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54.bin"/><Relationship Id="rId11" Type="http://schemas.openxmlformats.org/officeDocument/2006/relationships/oleObject" Target="../embeddings/oleObject259.bin"/><Relationship Id="rId24" Type="http://schemas.openxmlformats.org/officeDocument/2006/relationships/oleObject" Target="../embeddings/oleObject272.bin"/><Relationship Id="rId32" Type="http://schemas.openxmlformats.org/officeDocument/2006/relationships/oleObject" Target="../embeddings/oleObject280.bin"/><Relationship Id="rId37" Type="http://schemas.openxmlformats.org/officeDocument/2006/relationships/oleObject" Target="../embeddings/oleObject285.bin"/><Relationship Id="rId40" Type="http://schemas.openxmlformats.org/officeDocument/2006/relationships/oleObject" Target="../embeddings/oleObject288.bin"/><Relationship Id="rId5" Type="http://schemas.openxmlformats.org/officeDocument/2006/relationships/oleObject" Target="../embeddings/oleObject253.bin"/><Relationship Id="rId15" Type="http://schemas.openxmlformats.org/officeDocument/2006/relationships/oleObject" Target="../embeddings/oleObject263.bin"/><Relationship Id="rId23" Type="http://schemas.openxmlformats.org/officeDocument/2006/relationships/oleObject" Target="../embeddings/oleObject271.bin"/><Relationship Id="rId28" Type="http://schemas.openxmlformats.org/officeDocument/2006/relationships/oleObject" Target="../embeddings/oleObject276.bin"/><Relationship Id="rId36" Type="http://schemas.openxmlformats.org/officeDocument/2006/relationships/oleObject" Target="../embeddings/oleObject284.bin"/><Relationship Id="rId10" Type="http://schemas.openxmlformats.org/officeDocument/2006/relationships/oleObject" Target="../embeddings/oleObject258.bin"/><Relationship Id="rId19" Type="http://schemas.openxmlformats.org/officeDocument/2006/relationships/oleObject" Target="../embeddings/oleObject267.bin"/><Relationship Id="rId31" Type="http://schemas.openxmlformats.org/officeDocument/2006/relationships/oleObject" Target="../embeddings/oleObject279.bin"/><Relationship Id="rId4" Type="http://schemas.openxmlformats.org/officeDocument/2006/relationships/oleObject" Target="../embeddings/oleObject252.bin"/><Relationship Id="rId9" Type="http://schemas.openxmlformats.org/officeDocument/2006/relationships/oleObject" Target="../embeddings/oleObject257.bin"/><Relationship Id="rId14" Type="http://schemas.openxmlformats.org/officeDocument/2006/relationships/oleObject" Target="../embeddings/oleObject262.bin"/><Relationship Id="rId22" Type="http://schemas.openxmlformats.org/officeDocument/2006/relationships/oleObject" Target="../embeddings/oleObject270.bin"/><Relationship Id="rId27" Type="http://schemas.openxmlformats.org/officeDocument/2006/relationships/oleObject" Target="../embeddings/oleObject275.bin"/><Relationship Id="rId30" Type="http://schemas.openxmlformats.org/officeDocument/2006/relationships/oleObject" Target="../embeddings/oleObject278.bin"/><Relationship Id="rId35" Type="http://schemas.openxmlformats.org/officeDocument/2006/relationships/oleObject" Target="../embeddings/oleObject28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6.bin"/><Relationship Id="rId13" Type="http://schemas.openxmlformats.org/officeDocument/2006/relationships/oleObject" Target="../embeddings/oleObject301.bin"/><Relationship Id="rId3" Type="http://schemas.openxmlformats.org/officeDocument/2006/relationships/oleObject" Target="../embeddings/oleObject291.bin"/><Relationship Id="rId7" Type="http://schemas.openxmlformats.org/officeDocument/2006/relationships/oleObject" Target="../embeddings/oleObject295.bin"/><Relationship Id="rId12" Type="http://schemas.openxmlformats.org/officeDocument/2006/relationships/oleObject" Target="../embeddings/oleObject300.bin"/><Relationship Id="rId17" Type="http://schemas.openxmlformats.org/officeDocument/2006/relationships/oleObject" Target="../embeddings/oleObject30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4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94.bin"/><Relationship Id="rId11" Type="http://schemas.openxmlformats.org/officeDocument/2006/relationships/oleObject" Target="../embeddings/oleObject299.bin"/><Relationship Id="rId5" Type="http://schemas.openxmlformats.org/officeDocument/2006/relationships/oleObject" Target="../embeddings/oleObject293.bin"/><Relationship Id="rId15" Type="http://schemas.openxmlformats.org/officeDocument/2006/relationships/oleObject" Target="../embeddings/oleObject303.bin"/><Relationship Id="rId10" Type="http://schemas.openxmlformats.org/officeDocument/2006/relationships/oleObject" Target="../embeddings/oleObject298.bin"/><Relationship Id="rId4" Type="http://schemas.openxmlformats.org/officeDocument/2006/relationships/oleObject" Target="../embeddings/oleObject292.bin"/><Relationship Id="rId9" Type="http://schemas.openxmlformats.org/officeDocument/2006/relationships/oleObject" Target="../embeddings/oleObject297.bin"/><Relationship Id="rId14" Type="http://schemas.openxmlformats.org/officeDocument/2006/relationships/oleObject" Target="../embeddings/oleObject30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09.bin"/><Relationship Id="rId5" Type="http://schemas.openxmlformats.org/officeDocument/2006/relationships/oleObject" Target="../embeddings/oleObject308.bin"/><Relationship Id="rId4" Type="http://schemas.openxmlformats.org/officeDocument/2006/relationships/oleObject" Target="../embeddings/oleObject30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17.bin"/><Relationship Id="rId19" Type="http://schemas.openxmlformats.org/officeDocument/2006/relationships/oleObject" Target="../embeddings/oleObject26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26" Type="http://schemas.openxmlformats.org/officeDocument/2006/relationships/oleObject" Target="../embeddings/oleObject54.bin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29" Type="http://schemas.openxmlformats.org/officeDocument/2006/relationships/oleObject" Target="../embeddings/oleObject5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24" Type="http://schemas.openxmlformats.org/officeDocument/2006/relationships/oleObject" Target="../embeddings/oleObject52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51.bin"/><Relationship Id="rId28" Type="http://schemas.openxmlformats.org/officeDocument/2006/relationships/oleObject" Target="../embeddings/oleObject56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50.bin"/><Relationship Id="rId27" Type="http://schemas.openxmlformats.org/officeDocument/2006/relationships/oleObject" Target="../embeddings/oleObject5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oleObject" Target="../embeddings/oleObject8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B902D-9C3A-45BE-BE6E-602EFA04B35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８．任意のデータ構造</a:t>
            </a:r>
            <a:br>
              <a:rPr lang="ja-JP" altLang="en-US" smtClean="0"/>
            </a:br>
            <a:r>
              <a:rPr lang="ja-JP" altLang="en-US" smtClean="0"/>
              <a:t>（グラフの表現とアルゴリズム）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643063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８－１．グラフの数学的定義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集合によるグラフ定義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グラフの図式表現</a:t>
            </a:r>
          </a:p>
          <a:p>
            <a:pPr eaLnBrk="1" hangingPunct="1"/>
            <a:r>
              <a:rPr lang="ja-JP" altLang="en-US" smtClean="0"/>
              <a:t>８－２．配列でのグラフ表現</a:t>
            </a:r>
          </a:p>
          <a:p>
            <a:pPr lvl="1" eaLnBrk="1" hangingPunct="1"/>
            <a:r>
              <a:rPr lang="ja-JP" altLang="en-US" smtClean="0"/>
              <a:t>隣接行列</a:t>
            </a:r>
          </a:p>
          <a:p>
            <a:pPr lvl="1" eaLnBrk="1" hangingPunct="1"/>
            <a:r>
              <a:rPr lang="ja-JP" altLang="en-US" smtClean="0"/>
              <a:t>接続行列</a:t>
            </a:r>
          </a:p>
          <a:p>
            <a:pPr eaLnBrk="1" hangingPunct="1"/>
            <a:r>
              <a:rPr lang="ja-JP" altLang="en-US" smtClean="0"/>
              <a:t>８－３．連結リストによるグラフ表現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隣接リスト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８－４．グラフ上のアルゴリズム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FEDA4-8BF6-4DFF-B207-09E4D9623654}" type="slidenum">
              <a:rPr lang="en-US" altLang="ja-JP"/>
              <a:pPr/>
              <a:t>10</a:t>
            </a:fld>
            <a:endParaRPr lang="en-US" altLang="ja-JP"/>
          </a:p>
        </p:txBody>
      </p:sp>
      <p:graphicFrame>
        <p:nvGraphicFramePr>
          <p:cNvPr id="556063" name="Group 31"/>
          <p:cNvGraphicFramePr>
            <a:graphicFrameLocks noGrp="1"/>
          </p:cNvGraphicFramePr>
          <p:nvPr/>
        </p:nvGraphicFramePr>
        <p:xfrm>
          <a:off x="1676400" y="1981200"/>
          <a:ext cx="5257800" cy="3581401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1277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接続行列の性能</a:t>
            </a:r>
          </a:p>
        </p:txBody>
      </p:sp>
      <p:sp>
        <p:nvSpPr>
          <p:cNvPr id="8216" name="Text Box 17"/>
          <p:cNvSpPr txBox="1">
            <a:spLocks noChangeArrowheads="1"/>
          </p:cNvSpPr>
          <p:nvPr/>
        </p:nvSpPr>
        <p:spPr bwMode="auto">
          <a:xfrm>
            <a:off x="457200" y="12192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n:</a:t>
            </a:r>
            <a:r>
              <a:rPr lang="ja-JP" altLang="en-US"/>
              <a:t>頂点数　　、</a:t>
            </a:r>
          </a:p>
          <a:p>
            <a:pPr algn="l"/>
            <a:r>
              <a:rPr lang="en-US" altLang="ja-JP"/>
              <a:t>m:</a:t>
            </a:r>
            <a:r>
              <a:rPr lang="ja-JP" altLang="en-US"/>
              <a:t>辺数　　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1527175" y="1447800"/>
          <a:ext cx="431800" cy="457200"/>
        </p:xfrm>
        <a:graphic>
          <a:graphicData uri="http://schemas.openxmlformats.org/presentationml/2006/ole">
            <p:oleObj spid="_x0000_s8194" name="Equation" r:id="rId3" imgW="215640" imgH="228600" progId="Equation.DSMT4">
              <p:embed/>
            </p:oleObj>
          </a:graphicData>
        </a:graphic>
      </p:graphicFrame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1679575" y="1254125"/>
          <a:ext cx="338138" cy="381000"/>
        </p:xfrm>
        <a:graphic>
          <a:graphicData uri="http://schemas.openxmlformats.org/presentationml/2006/ole">
            <p:oleObj spid="_x0000_s8195" name="Equation" r:id="rId4" imgW="203040" imgH="228600" progId="Equation.DSMT4">
              <p:embed/>
            </p:oleObj>
          </a:graphicData>
        </a:graphic>
      </p:graphicFrame>
      <p:sp>
        <p:nvSpPr>
          <p:cNvPr id="8217" name="Text Box 20"/>
          <p:cNvSpPr txBox="1">
            <a:spLocks noChangeArrowheads="1"/>
          </p:cNvSpPr>
          <p:nvPr/>
        </p:nvSpPr>
        <p:spPr bwMode="auto">
          <a:xfrm>
            <a:off x="2057400" y="1489075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8218" name="Text Box 21"/>
          <p:cNvSpPr txBox="1">
            <a:spLocks noChangeArrowheads="1"/>
          </p:cNvSpPr>
          <p:nvPr/>
        </p:nvSpPr>
        <p:spPr bwMode="auto">
          <a:xfrm>
            <a:off x="2286000" y="2362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記憶量</a:t>
            </a:r>
          </a:p>
        </p:txBody>
      </p:sp>
      <p:graphicFrame>
        <p:nvGraphicFramePr>
          <p:cNvPr id="8196" name="Object 1026"/>
          <p:cNvGraphicFramePr>
            <a:graphicFrameLocks noChangeAspect="1"/>
          </p:cNvGraphicFramePr>
          <p:nvPr/>
        </p:nvGraphicFramePr>
        <p:xfrm>
          <a:off x="4648200" y="2362200"/>
          <a:ext cx="1204913" cy="520700"/>
        </p:xfrm>
        <a:graphic>
          <a:graphicData uri="http://schemas.openxmlformats.org/presentationml/2006/ole">
            <p:oleObj spid="_x0000_s8196" name="Equation" r:id="rId5" imgW="469800" imgH="203040" progId="Equation.DSMT4">
              <p:embed/>
            </p:oleObj>
          </a:graphicData>
        </a:graphic>
      </p:graphicFrame>
      <p:sp>
        <p:nvSpPr>
          <p:cNvPr id="8219" name="Text Box 23"/>
          <p:cNvSpPr txBox="1">
            <a:spLocks noChangeArrowheads="1"/>
          </p:cNvSpPr>
          <p:nvPr/>
        </p:nvSpPr>
        <p:spPr bwMode="auto">
          <a:xfrm>
            <a:off x="1905000" y="35052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接続関係のチェック</a:t>
            </a:r>
          </a:p>
        </p:txBody>
      </p:sp>
      <p:graphicFrame>
        <p:nvGraphicFramePr>
          <p:cNvPr id="8197" name="Object 1027"/>
          <p:cNvGraphicFramePr>
            <a:graphicFrameLocks noChangeAspect="1"/>
          </p:cNvGraphicFramePr>
          <p:nvPr/>
        </p:nvGraphicFramePr>
        <p:xfrm>
          <a:off x="4648200" y="3657600"/>
          <a:ext cx="781050" cy="520700"/>
        </p:xfrm>
        <a:graphic>
          <a:graphicData uri="http://schemas.openxmlformats.org/presentationml/2006/ole">
            <p:oleObj spid="_x0000_s8197" name="Equation" r:id="rId6" imgW="304560" imgH="203040" progId="Equation.DSMT4">
              <p:embed/>
            </p:oleObj>
          </a:graphicData>
        </a:graphic>
      </p:graphicFrame>
      <p:sp>
        <p:nvSpPr>
          <p:cNvPr id="8220" name="Text Box 25"/>
          <p:cNvSpPr txBox="1">
            <a:spLocks noChangeArrowheads="1"/>
          </p:cNvSpPr>
          <p:nvPr/>
        </p:nvSpPr>
        <p:spPr bwMode="auto">
          <a:xfrm>
            <a:off x="1981200" y="4648200"/>
            <a:ext cx="2101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１点からの隣接関係チェック</a:t>
            </a:r>
          </a:p>
        </p:txBody>
      </p:sp>
      <p:graphicFrame>
        <p:nvGraphicFramePr>
          <p:cNvPr id="8198" name="Object 1028"/>
          <p:cNvGraphicFramePr>
            <a:graphicFrameLocks noChangeAspect="1"/>
          </p:cNvGraphicFramePr>
          <p:nvPr/>
        </p:nvGraphicFramePr>
        <p:xfrm>
          <a:off x="4495800" y="4800600"/>
          <a:ext cx="976313" cy="520700"/>
        </p:xfrm>
        <a:graphic>
          <a:graphicData uri="http://schemas.openxmlformats.org/presentationml/2006/ole">
            <p:oleObj spid="_x0000_s8198" name="Equation" r:id="rId7" imgW="380880" imgH="203040" progId="Equation.DSMT4">
              <p:embed/>
            </p:oleObj>
          </a:graphicData>
        </a:graphic>
      </p:graphicFrame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5715000" y="3733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5486400" y="4876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5715000" y="2362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領域</a:t>
            </a:r>
          </a:p>
        </p:txBody>
      </p:sp>
      <p:graphicFrame>
        <p:nvGraphicFramePr>
          <p:cNvPr id="8199" name="Object 1029"/>
          <p:cNvGraphicFramePr>
            <a:graphicFrameLocks noChangeAspect="1"/>
          </p:cNvGraphicFramePr>
          <p:nvPr/>
        </p:nvGraphicFramePr>
        <p:xfrm>
          <a:off x="685800" y="6096000"/>
          <a:ext cx="1887538" cy="585788"/>
        </p:xfrm>
        <a:graphic>
          <a:graphicData uri="http://schemas.openxmlformats.org/presentationml/2006/ole">
            <p:oleObj spid="_x0000_s8199" name="Equation" r:id="rId8" imgW="736560" imgH="228600" progId="Equation.DSMT4">
              <p:embed/>
            </p:oleObj>
          </a:graphicData>
        </a:graphic>
      </p:graphicFrame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590800" y="6096000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にも注意する。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8A87F-2BDB-47B9-BD31-7C63099D9E8A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1303338" y="762000"/>
            <a:ext cx="508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図式表現で与えられた次のグラフの</a:t>
            </a:r>
          </a:p>
          <a:p>
            <a:r>
              <a:rPr lang="ja-JP" altLang="en-US"/>
              <a:t>隣接行列およびせ接続行列を与えよ。</a:t>
            </a:r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1766888" y="2992438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 flipV="1">
            <a:off x="2833688" y="2971800"/>
            <a:ext cx="1738312" cy="858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 flipH="1" flipV="1">
            <a:off x="2757488" y="1849438"/>
            <a:ext cx="1814512" cy="1046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 flipV="1">
            <a:off x="1690688" y="1773238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2681288" y="37544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1614488" y="27638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63" name="Line 10"/>
          <p:cNvSpPr>
            <a:spLocks noChangeShapeType="1"/>
          </p:cNvSpPr>
          <p:nvPr/>
        </p:nvSpPr>
        <p:spPr bwMode="auto">
          <a:xfrm flipH="1" flipV="1">
            <a:off x="2743200" y="1752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4" name="Line 11"/>
          <p:cNvSpPr>
            <a:spLocks noChangeShapeType="1"/>
          </p:cNvSpPr>
          <p:nvPr/>
        </p:nvSpPr>
        <p:spPr bwMode="auto">
          <a:xfrm flipH="1">
            <a:off x="4572000" y="1752600"/>
            <a:ext cx="1219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5" name="Line 12"/>
          <p:cNvSpPr>
            <a:spLocks noChangeShapeType="1"/>
          </p:cNvSpPr>
          <p:nvPr/>
        </p:nvSpPr>
        <p:spPr bwMode="auto">
          <a:xfrm flipH="1">
            <a:off x="5791200" y="1752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6" name="Line 13"/>
          <p:cNvSpPr>
            <a:spLocks noChangeShapeType="1"/>
          </p:cNvSpPr>
          <p:nvPr/>
        </p:nvSpPr>
        <p:spPr bwMode="auto">
          <a:xfrm>
            <a:off x="4572000" y="2971800"/>
            <a:ext cx="1219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7" name="Oval 14"/>
          <p:cNvSpPr>
            <a:spLocks noChangeArrowheads="1"/>
          </p:cNvSpPr>
          <p:nvPr/>
        </p:nvSpPr>
        <p:spPr bwMode="auto">
          <a:xfrm>
            <a:off x="5638800" y="3124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68" name="Oval 15"/>
          <p:cNvSpPr>
            <a:spLocks noChangeArrowheads="1"/>
          </p:cNvSpPr>
          <p:nvPr/>
        </p:nvSpPr>
        <p:spPr bwMode="auto">
          <a:xfrm>
            <a:off x="4419600" y="28194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69" name="Oval 16"/>
          <p:cNvSpPr>
            <a:spLocks noChangeArrowheads="1"/>
          </p:cNvSpPr>
          <p:nvPr/>
        </p:nvSpPr>
        <p:spPr bwMode="auto">
          <a:xfrm>
            <a:off x="5638800" y="1600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70" name="Oval 17"/>
          <p:cNvSpPr>
            <a:spLocks noChangeArrowheads="1"/>
          </p:cNvSpPr>
          <p:nvPr/>
        </p:nvSpPr>
        <p:spPr bwMode="auto">
          <a:xfrm>
            <a:off x="2528888" y="1697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609600" y="99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465D3-CF4E-4728-ACDF-CD5CA6E2827B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８－３．隣接リスト表現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隣接行列では、隣接関係にないものまで保存していた。</a:t>
            </a:r>
          </a:p>
          <a:p>
            <a:pPr eaLnBrk="1" hangingPunct="1"/>
            <a:r>
              <a:rPr lang="ja-JP" altLang="en-US" smtClean="0"/>
              <a:t>この無駄をリスト構造によって、解消する。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FEC549-3A16-4214-93F0-625041C2313F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9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隣接リスト</a:t>
            </a:r>
          </a:p>
        </p:txBody>
      </p:sp>
      <p:sp>
        <p:nvSpPr>
          <p:cNvPr id="9250" name="Line 3"/>
          <p:cNvSpPr>
            <a:spLocks noChangeShapeType="1"/>
          </p:cNvSpPr>
          <p:nvPr/>
        </p:nvSpPr>
        <p:spPr bwMode="auto">
          <a:xfrm>
            <a:off x="404813" y="3957638"/>
            <a:ext cx="576262" cy="801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1" name="Line 4"/>
          <p:cNvSpPr>
            <a:spLocks noChangeShapeType="1"/>
          </p:cNvSpPr>
          <p:nvPr/>
        </p:nvSpPr>
        <p:spPr bwMode="auto">
          <a:xfrm flipV="1">
            <a:off x="942975" y="4017963"/>
            <a:ext cx="1030288" cy="668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2" name="Line 5"/>
          <p:cNvSpPr>
            <a:spLocks noChangeShapeType="1"/>
          </p:cNvSpPr>
          <p:nvPr/>
        </p:nvSpPr>
        <p:spPr bwMode="auto">
          <a:xfrm flipH="1" flipV="1">
            <a:off x="1938338" y="3941763"/>
            <a:ext cx="619125" cy="801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3" name="Line 6"/>
          <p:cNvSpPr>
            <a:spLocks noChangeShapeType="1"/>
          </p:cNvSpPr>
          <p:nvPr/>
        </p:nvSpPr>
        <p:spPr bwMode="auto">
          <a:xfrm flipH="1" flipV="1">
            <a:off x="904875" y="3062288"/>
            <a:ext cx="1003300" cy="955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4" name="Line 7"/>
          <p:cNvSpPr>
            <a:spLocks noChangeShapeType="1"/>
          </p:cNvSpPr>
          <p:nvPr/>
        </p:nvSpPr>
        <p:spPr bwMode="auto">
          <a:xfrm flipV="1">
            <a:off x="1946275" y="2405063"/>
            <a:ext cx="153988" cy="1638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5" name="Line 8"/>
          <p:cNvSpPr>
            <a:spLocks noChangeShapeType="1"/>
          </p:cNvSpPr>
          <p:nvPr/>
        </p:nvSpPr>
        <p:spPr bwMode="auto">
          <a:xfrm flipV="1">
            <a:off x="404813" y="3181350"/>
            <a:ext cx="384175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6" name="Line 9"/>
          <p:cNvSpPr>
            <a:spLocks noChangeShapeType="1"/>
          </p:cNvSpPr>
          <p:nvPr/>
        </p:nvSpPr>
        <p:spPr bwMode="auto">
          <a:xfrm flipH="1" flipV="1">
            <a:off x="2138363" y="2344738"/>
            <a:ext cx="423862" cy="1314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7" name="Oval 10"/>
          <p:cNvSpPr>
            <a:spLocks noChangeArrowheads="1"/>
          </p:cNvSpPr>
          <p:nvPr/>
        </p:nvSpPr>
        <p:spPr bwMode="auto">
          <a:xfrm>
            <a:off x="2060575" y="2225675"/>
            <a:ext cx="165100" cy="2682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58" name="Oval 11"/>
          <p:cNvSpPr>
            <a:spLocks noChangeArrowheads="1"/>
          </p:cNvSpPr>
          <p:nvPr/>
        </p:nvSpPr>
        <p:spPr bwMode="auto">
          <a:xfrm>
            <a:off x="2439988" y="4538663"/>
            <a:ext cx="165100" cy="2682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59" name="Oval 12"/>
          <p:cNvSpPr>
            <a:spLocks noChangeArrowheads="1"/>
          </p:cNvSpPr>
          <p:nvPr/>
        </p:nvSpPr>
        <p:spPr bwMode="auto">
          <a:xfrm>
            <a:off x="866775" y="4556125"/>
            <a:ext cx="165100" cy="2667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60" name="Line 13"/>
          <p:cNvSpPr>
            <a:spLocks noChangeShapeType="1"/>
          </p:cNvSpPr>
          <p:nvPr/>
        </p:nvSpPr>
        <p:spPr bwMode="auto">
          <a:xfrm flipH="1">
            <a:off x="1908175" y="3659188"/>
            <a:ext cx="700088" cy="401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1" name="Oval 14"/>
          <p:cNvSpPr>
            <a:spLocks noChangeArrowheads="1"/>
          </p:cNvSpPr>
          <p:nvPr/>
        </p:nvSpPr>
        <p:spPr bwMode="auto">
          <a:xfrm>
            <a:off x="1868488" y="3898900"/>
            <a:ext cx="165100" cy="2667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62" name="Oval 15"/>
          <p:cNvSpPr>
            <a:spLocks noChangeArrowheads="1"/>
          </p:cNvSpPr>
          <p:nvPr/>
        </p:nvSpPr>
        <p:spPr bwMode="auto">
          <a:xfrm>
            <a:off x="2486025" y="3540125"/>
            <a:ext cx="165100" cy="2682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63" name="Oval 16"/>
          <p:cNvSpPr>
            <a:spLocks noChangeArrowheads="1"/>
          </p:cNvSpPr>
          <p:nvPr/>
        </p:nvSpPr>
        <p:spPr bwMode="auto">
          <a:xfrm>
            <a:off x="750888" y="3001963"/>
            <a:ext cx="165100" cy="2682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9264" name="Oval 17"/>
          <p:cNvSpPr>
            <a:spLocks noChangeArrowheads="1"/>
          </p:cNvSpPr>
          <p:nvPr/>
        </p:nvSpPr>
        <p:spPr bwMode="auto">
          <a:xfrm>
            <a:off x="327025" y="3778250"/>
            <a:ext cx="153988" cy="2397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974725" y="2627313"/>
          <a:ext cx="295275" cy="495300"/>
        </p:xfrm>
        <a:graphic>
          <a:graphicData uri="http://schemas.openxmlformats.org/presentationml/2006/ole">
            <p:oleObj spid="_x0000_s921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858838" y="4181475"/>
          <a:ext cx="319087" cy="493713"/>
        </p:xfrm>
        <a:graphic>
          <a:graphicData uri="http://schemas.openxmlformats.org/presentationml/2006/ole">
            <p:oleObj spid="_x0000_s921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1703388" y="3421063"/>
          <a:ext cx="319087" cy="493712"/>
        </p:xfrm>
        <a:graphic>
          <a:graphicData uri="http://schemas.openxmlformats.org/presentationml/2006/ole">
            <p:oleObj spid="_x0000_s922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1746250" y="2209800"/>
          <a:ext cx="317500" cy="531813"/>
        </p:xfrm>
        <a:graphic>
          <a:graphicData uri="http://schemas.openxmlformats.org/presentationml/2006/ole">
            <p:oleObj spid="_x0000_s9221" name="Equation" r:id="rId6" imgW="164880" imgH="177480" progId="Equation.DSMT4">
              <p:embed/>
            </p:oleObj>
          </a:graphicData>
        </a:graphic>
      </p:graphicFrame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2678113" y="3360738"/>
          <a:ext cx="293687" cy="493712"/>
        </p:xfrm>
        <a:graphic>
          <a:graphicData uri="http://schemas.openxmlformats.org/presentationml/2006/ole">
            <p:oleObj spid="_x0000_s9222" name="Equation" r:id="rId7" imgW="152280" imgH="164880" progId="Equation.DSMT4">
              <p:embed/>
            </p:oleObj>
          </a:graphicData>
        </a:graphic>
      </p:graphicFrame>
      <p:graphicFrame>
        <p:nvGraphicFramePr>
          <p:cNvPr id="9223" name="Object 1029"/>
          <p:cNvGraphicFramePr>
            <a:graphicFrameLocks noChangeAspect="1"/>
          </p:cNvGraphicFramePr>
          <p:nvPr/>
        </p:nvGraphicFramePr>
        <p:xfrm>
          <a:off x="2593975" y="4479925"/>
          <a:ext cx="293688" cy="493713"/>
        </p:xfrm>
        <a:graphic>
          <a:graphicData uri="http://schemas.openxmlformats.org/presentationml/2006/ole">
            <p:oleObj spid="_x0000_s9223" name="Equation" r:id="rId8" imgW="152280" imgH="164880" progId="Equation.DSMT4">
              <p:embed/>
            </p:oleObj>
          </a:graphicData>
        </a:graphic>
      </p:graphicFrame>
      <p:graphicFrame>
        <p:nvGraphicFramePr>
          <p:cNvPr id="9224" name="Object 1030"/>
          <p:cNvGraphicFramePr>
            <a:graphicFrameLocks noChangeAspect="1"/>
          </p:cNvGraphicFramePr>
          <p:nvPr/>
        </p:nvGraphicFramePr>
        <p:xfrm>
          <a:off x="76200" y="3200400"/>
          <a:ext cx="319088" cy="534988"/>
        </p:xfrm>
        <a:graphic>
          <a:graphicData uri="http://schemas.openxmlformats.org/presentationml/2006/ole">
            <p:oleObj spid="_x0000_s9224" name="Equation" r:id="rId9" imgW="152280" imgH="164880" progId="Equation.DSMT4">
              <p:embed/>
            </p:oleObj>
          </a:graphicData>
        </a:graphic>
      </p:graphicFrame>
      <p:grpSp>
        <p:nvGrpSpPr>
          <p:cNvPr id="9265" name="Group 41"/>
          <p:cNvGrpSpPr>
            <a:grpSpLocks/>
          </p:cNvGrpSpPr>
          <p:nvPr/>
        </p:nvGrpSpPr>
        <p:grpSpPr bwMode="auto">
          <a:xfrm>
            <a:off x="3581400" y="1981200"/>
            <a:ext cx="533400" cy="3200400"/>
            <a:chOff x="2880" y="1248"/>
            <a:chExt cx="336" cy="2016"/>
          </a:xfrm>
        </p:grpSpPr>
        <p:sp>
          <p:nvSpPr>
            <p:cNvPr id="9337" name="Rectangle 27"/>
            <p:cNvSpPr>
              <a:spLocks noChangeArrowheads="1"/>
            </p:cNvSpPr>
            <p:nvPr/>
          </p:nvSpPr>
          <p:spPr bwMode="auto">
            <a:xfrm>
              <a:off x="2880" y="1248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8" name="Rectangle 28"/>
            <p:cNvSpPr>
              <a:spLocks noChangeArrowheads="1"/>
            </p:cNvSpPr>
            <p:nvPr/>
          </p:nvSpPr>
          <p:spPr bwMode="auto">
            <a:xfrm>
              <a:off x="2880" y="1536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9" name="Rectangle 29"/>
            <p:cNvSpPr>
              <a:spLocks noChangeArrowheads="1"/>
            </p:cNvSpPr>
            <p:nvPr/>
          </p:nvSpPr>
          <p:spPr bwMode="auto">
            <a:xfrm>
              <a:off x="2880" y="1824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40" name="Rectangle 30"/>
            <p:cNvSpPr>
              <a:spLocks noChangeArrowheads="1"/>
            </p:cNvSpPr>
            <p:nvPr/>
          </p:nvSpPr>
          <p:spPr bwMode="auto">
            <a:xfrm>
              <a:off x="2880" y="2112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41" name="Rectangle 31"/>
            <p:cNvSpPr>
              <a:spLocks noChangeArrowheads="1"/>
            </p:cNvSpPr>
            <p:nvPr/>
          </p:nvSpPr>
          <p:spPr bwMode="auto">
            <a:xfrm>
              <a:off x="2880" y="2400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42" name="Rectangle 32"/>
            <p:cNvSpPr>
              <a:spLocks noChangeArrowheads="1"/>
            </p:cNvSpPr>
            <p:nvPr/>
          </p:nvSpPr>
          <p:spPr bwMode="auto">
            <a:xfrm>
              <a:off x="2880" y="2688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43" name="Rectangle 33"/>
            <p:cNvSpPr>
              <a:spLocks noChangeArrowheads="1"/>
            </p:cNvSpPr>
            <p:nvPr/>
          </p:nvSpPr>
          <p:spPr bwMode="auto">
            <a:xfrm>
              <a:off x="2880" y="2976"/>
              <a:ext cx="3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66" name="Line 35"/>
          <p:cNvSpPr>
            <a:spLocks noChangeShapeType="1"/>
          </p:cNvSpPr>
          <p:nvPr/>
        </p:nvSpPr>
        <p:spPr bwMode="auto">
          <a:xfrm>
            <a:off x="38100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67" name="Group 44"/>
          <p:cNvGrpSpPr>
            <a:grpSpLocks/>
          </p:cNvGrpSpPr>
          <p:nvPr/>
        </p:nvGrpSpPr>
        <p:grpSpPr bwMode="auto">
          <a:xfrm>
            <a:off x="4267200" y="2057400"/>
            <a:ext cx="609600" cy="304800"/>
            <a:chOff x="2688" y="1296"/>
            <a:chExt cx="384" cy="192"/>
          </a:xfrm>
        </p:grpSpPr>
        <p:sp>
          <p:nvSpPr>
            <p:cNvPr id="9335" name="Rectangle 42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6" name="Rectangle 43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68" name="Group 45"/>
          <p:cNvGrpSpPr>
            <a:grpSpLocks/>
          </p:cNvGrpSpPr>
          <p:nvPr/>
        </p:nvGrpSpPr>
        <p:grpSpPr bwMode="auto">
          <a:xfrm>
            <a:off x="5105400" y="2057400"/>
            <a:ext cx="609600" cy="304800"/>
            <a:chOff x="2688" y="1296"/>
            <a:chExt cx="384" cy="192"/>
          </a:xfrm>
        </p:grpSpPr>
        <p:sp>
          <p:nvSpPr>
            <p:cNvPr id="9333" name="Rectangle 46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4" name="Rectangle 47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69" name="Line 48"/>
          <p:cNvSpPr>
            <a:spLocks noChangeShapeType="1"/>
          </p:cNvSpPr>
          <p:nvPr/>
        </p:nvSpPr>
        <p:spPr bwMode="auto">
          <a:xfrm>
            <a:off x="46482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70" name="Group 49"/>
          <p:cNvGrpSpPr>
            <a:grpSpLocks/>
          </p:cNvGrpSpPr>
          <p:nvPr/>
        </p:nvGrpSpPr>
        <p:grpSpPr bwMode="auto">
          <a:xfrm>
            <a:off x="4267200" y="2514600"/>
            <a:ext cx="609600" cy="304800"/>
            <a:chOff x="2688" y="1296"/>
            <a:chExt cx="384" cy="192"/>
          </a:xfrm>
        </p:grpSpPr>
        <p:sp>
          <p:nvSpPr>
            <p:cNvPr id="9331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2" name="Rectangle 51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71" name="Group 52"/>
          <p:cNvGrpSpPr>
            <a:grpSpLocks/>
          </p:cNvGrpSpPr>
          <p:nvPr/>
        </p:nvGrpSpPr>
        <p:grpSpPr bwMode="auto">
          <a:xfrm>
            <a:off x="5105400" y="2514600"/>
            <a:ext cx="609600" cy="304800"/>
            <a:chOff x="2688" y="1296"/>
            <a:chExt cx="384" cy="192"/>
          </a:xfrm>
        </p:grpSpPr>
        <p:sp>
          <p:nvSpPr>
            <p:cNvPr id="9329" name="Rectangle 53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30" name="Rectangle 54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72" name="Line 55"/>
          <p:cNvSpPr>
            <a:spLocks noChangeShapeType="1"/>
          </p:cNvSpPr>
          <p:nvPr/>
        </p:nvSpPr>
        <p:spPr bwMode="auto">
          <a:xfrm>
            <a:off x="4648200" y="266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73" name="Group 56"/>
          <p:cNvGrpSpPr>
            <a:grpSpLocks/>
          </p:cNvGrpSpPr>
          <p:nvPr/>
        </p:nvGrpSpPr>
        <p:grpSpPr bwMode="auto">
          <a:xfrm>
            <a:off x="4267200" y="2971800"/>
            <a:ext cx="609600" cy="304800"/>
            <a:chOff x="2688" y="1296"/>
            <a:chExt cx="384" cy="192"/>
          </a:xfrm>
        </p:grpSpPr>
        <p:sp>
          <p:nvSpPr>
            <p:cNvPr id="9327" name="Rectangle 57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8" name="Rectangle 58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74" name="Group 59"/>
          <p:cNvGrpSpPr>
            <a:grpSpLocks/>
          </p:cNvGrpSpPr>
          <p:nvPr/>
        </p:nvGrpSpPr>
        <p:grpSpPr bwMode="auto">
          <a:xfrm>
            <a:off x="5105400" y="2971800"/>
            <a:ext cx="609600" cy="304800"/>
            <a:chOff x="2688" y="1296"/>
            <a:chExt cx="384" cy="192"/>
          </a:xfrm>
        </p:grpSpPr>
        <p:sp>
          <p:nvSpPr>
            <p:cNvPr id="9325" name="Rectangle 60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6" name="Rectangle 61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75" name="Line 62"/>
          <p:cNvSpPr>
            <a:spLocks noChangeShapeType="1"/>
          </p:cNvSpPr>
          <p:nvPr/>
        </p:nvSpPr>
        <p:spPr bwMode="auto">
          <a:xfrm>
            <a:off x="4648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76" name="Group 70"/>
          <p:cNvGrpSpPr>
            <a:grpSpLocks/>
          </p:cNvGrpSpPr>
          <p:nvPr/>
        </p:nvGrpSpPr>
        <p:grpSpPr bwMode="auto">
          <a:xfrm>
            <a:off x="4267200" y="3429000"/>
            <a:ext cx="609600" cy="304800"/>
            <a:chOff x="2688" y="1296"/>
            <a:chExt cx="384" cy="192"/>
          </a:xfrm>
        </p:grpSpPr>
        <p:sp>
          <p:nvSpPr>
            <p:cNvPr id="9323" name="Rectangle 71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4" name="Rectangle 72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77" name="Group 73"/>
          <p:cNvGrpSpPr>
            <a:grpSpLocks/>
          </p:cNvGrpSpPr>
          <p:nvPr/>
        </p:nvGrpSpPr>
        <p:grpSpPr bwMode="auto">
          <a:xfrm>
            <a:off x="5105400" y="3429000"/>
            <a:ext cx="609600" cy="304800"/>
            <a:chOff x="2688" y="1296"/>
            <a:chExt cx="384" cy="192"/>
          </a:xfrm>
        </p:grpSpPr>
        <p:sp>
          <p:nvSpPr>
            <p:cNvPr id="9321" name="Rectangle 74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2" name="Rectangle 75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78" name="Line 76"/>
          <p:cNvSpPr>
            <a:spLocks noChangeShapeType="1"/>
          </p:cNvSpPr>
          <p:nvPr/>
        </p:nvSpPr>
        <p:spPr bwMode="auto">
          <a:xfrm>
            <a:off x="46482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79" name="Group 77"/>
          <p:cNvGrpSpPr>
            <a:grpSpLocks/>
          </p:cNvGrpSpPr>
          <p:nvPr/>
        </p:nvGrpSpPr>
        <p:grpSpPr bwMode="auto">
          <a:xfrm>
            <a:off x="5943600" y="3429000"/>
            <a:ext cx="609600" cy="304800"/>
            <a:chOff x="2688" y="1296"/>
            <a:chExt cx="384" cy="192"/>
          </a:xfrm>
        </p:grpSpPr>
        <p:sp>
          <p:nvSpPr>
            <p:cNvPr id="9319" name="Rectangle 78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" name="Rectangle 79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80" name="Group 80"/>
          <p:cNvGrpSpPr>
            <a:grpSpLocks/>
          </p:cNvGrpSpPr>
          <p:nvPr/>
        </p:nvGrpSpPr>
        <p:grpSpPr bwMode="auto">
          <a:xfrm>
            <a:off x="6781800" y="3429000"/>
            <a:ext cx="609600" cy="304800"/>
            <a:chOff x="2688" y="1296"/>
            <a:chExt cx="384" cy="192"/>
          </a:xfrm>
        </p:grpSpPr>
        <p:sp>
          <p:nvSpPr>
            <p:cNvPr id="9317" name="Rectangle 81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8" name="Rectangle 82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81" name="Line 83"/>
          <p:cNvSpPr>
            <a:spLocks noChangeShapeType="1"/>
          </p:cNvSpPr>
          <p:nvPr/>
        </p:nvSpPr>
        <p:spPr bwMode="auto">
          <a:xfrm>
            <a:off x="63246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82" name="Group 87"/>
          <p:cNvGrpSpPr>
            <a:grpSpLocks/>
          </p:cNvGrpSpPr>
          <p:nvPr/>
        </p:nvGrpSpPr>
        <p:grpSpPr bwMode="auto">
          <a:xfrm>
            <a:off x="7543800" y="3429000"/>
            <a:ext cx="609600" cy="304800"/>
            <a:chOff x="2688" y="1296"/>
            <a:chExt cx="384" cy="192"/>
          </a:xfrm>
        </p:grpSpPr>
        <p:sp>
          <p:nvSpPr>
            <p:cNvPr id="9315" name="Rectangle 88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6" name="Rectangle 89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83" name="Line 90"/>
          <p:cNvSpPr>
            <a:spLocks noChangeShapeType="1"/>
          </p:cNvSpPr>
          <p:nvPr/>
        </p:nvSpPr>
        <p:spPr bwMode="auto">
          <a:xfrm>
            <a:off x="55626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4" name="Line 91"/>
          <p:cNvSpPr>
            <a:spLocks noChangeShapeType="1"/>
          </p:cNvSpPr>
          <p:nvPr/>
        </p:nvSpPr>
        <p:spPr bwMode="auto">
          <a:xfrm>
            <a:off x="7162800" y="3581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5" name="Line 92"/>
          <p:cNvSpPr>
            <a:spLocks noChangeShapeType="1"/>
          </p:cNvSpPr>
          <p:nvPr/>
        </p:nvSpPr>
        <p:spPr bwMode="auto">
          <a:xfrm flipV="1">
            <a:off x="7848600" y="3505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6" name="Line 93"/>
          <p:cNvSpPr>
            <a:spLocks noChangeShapeType="1"/>
          </p:cNvSpPr>
          <p:nvPr/>
        </p:nvSpPr>
        <p:spPr bwMode="auto">
          <a:xfrm flipV="1">
            <a:off x="5486400" y="2971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7" name="Line 94"/>
          <p:cNvSpPr>
            <a:spLocks noChangeShapeType="1"/>
          </p:cNvSpPr>
          <p:nvPr/>
        </p:nvSpPr>
        <p:spPr bwMode="auto">
          <a:xfrm flipV="1">
            <a:off x="54102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8" name="Line 95"/>
          <p:cNvSpPr>
            <a:spLocks noChangeShapeType="1"/>
          </p:cNvSpPr>
          <p:nvPr/>
        </p:nvSpPr>
        <p:spPr bwMode="auto">
          <a:xfrm flipV="1">
            <a:off x="5410200" y="2133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89" name="Group 96"/>
          <p:cNvGrpSpPr>
            <a:grpSpLocks/>
          </p:cNvGrpSpPr>
          <p:nvPr/>
        </p:nvGrpSpPr>
        <p:grpSpPr bwMode="auto">
          <a:xfrm>
            <a:off x="4267200" y="3962400"/>
            <a:ext cx="609600" cy="304800"/>
            <a:chOff x="2688" y="1296"/>
            <a:chExt cx="384" cy="192"/>
          </a:xfrm>
        </p:grpSpPr>
        <p:sp>
          <p:nvSpPr>
            <p:cNvPr id="9313" name="Rectangle 97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4" name="Rectangle 98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90" name="Line 99"/>
          <p:cNvSpPr>
            <a:spLocks noChangeShapeType="1"/>
          </p:cNvSpPr>
          <p:nvPr/>
        </p:nvSpPr>
        <p:spPr bwMode="auto">
          <a:xfrm flipV="1">
            <a:off x="4572000" y="4038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91" name="Group 100"/>
          <p:cNvGrpSpPr>
            <a:grpSpLocks/>
          </p:cNvGrpSpPr>
          <p:nvPr/>
        </p:nvGrpSpPr>
        <p:grpSpPr bwMode="auto">
          <a:xfrm>
            <a:off x="4267200" y="4419600"/>
            <a:ext cx="609600" cy="304800"/>
            <a:chOff x="2688" y="1296"/>
            <a:chExt cx="384" cy="192"/>
          </a:xfrm>
        </p:grpSpPr>
        <p:sp>
          <p:nvSpPr>
            <p:cNvPr id="9311" name="Rectangle 101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2" name="Rectangle 102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92" name="Group 103"/>
          <p:cNvGrpSpPr>
            <a:grpSpLocks/>
          </p:cNvGrpSpPr>
          <p:nvPr/>
        </p:nvGrpSpPr>
        <p:grpSpPr bwMode="auto">
          <a:xfrm>
            <a:off x="5105400" y="4419600"/>
            <a:ext cx="609600" cy="304800"/>
            <a:chOff x="2688" y="1296"/>
            <a:chExt cx="384" cy="192"/>
          </a:xfrm>
        </p:grpSpPr>
        <p:sp>
          <p:nvSpPr>
            <p:cNvPr id="9309" name="Rectangle 104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0" name="Rectangle 105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93" name="Line 106"/>
          <p:cNvSpPr>
            <a:spLocks noChangeShapeType="1"/>
          </p:cNvSpPr>
          <p:nvPr/>
        </p:nvSpPr>
        <p:spPr bwMode="auto">
          <a:xfrm>
            <a:off x="4648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294" name="Group 107"/>
          <p:cNvGrpSpPr>
            <a:grpSpLocks/>
          </p:cNvGrpSpPr>
          <p:nvPr/>
        </p:nvGrpSpPr>
        <p:grpSpPr bwMode="auto">
          <a:xfrm>
            <a:off x="4267200" y="4876800"/>
            <a:ext cx="609600" cy="304800"/>
            <a:chOff x="2688" y="1296"/>
            <a:chExt cx="384" cy="192"/>
          </a:xfrm>
        </p:grpSpPr>
        <p:sp>
          <p:nvSpPr>
            <p:cNvPr id="9307" name="Rectangle 108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8" name="Rectangle 109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295" name="Group 110"/>
          <p:cNvGrpSpPr>
            <a:grpSpLocks/>
          </p:cNvGrpSpPr>
          <p:nvPr/>
        </p:nvGrpSpPr>
        <p:grpSpPr bwMode="auto">
          <a:xfrm>
            <a:off x="5105400" y="4876800"/>
            <a:ext cx="609600" cy="304800"/>
            <a:chOff x="2688" y="1296"/>
            <a:chExt cx="384" cy="192"/>
          </a:xfrm>
        </p:grpSpPr>
        <p:sp>
          <p:nvSpPr>
            <p:cNvPr id="9305" name="Rectangle 111"/>
            <p:cNvSpPr>
              <a:spLocks noChangeArrowheads="1"/>
            </p:cNvSpPr>
            <p:nvPr/>
          </p:nvSpPr>
          <p:spPr bwMode="auto">
            <a:xfrm>
              <a:off x="2688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6" name="Rectangle 112"/>
            <p:cNvSpPr>
              <a:spLocks noChangeArrowheads="1"/>
            </p:cNvSpPr>
            <p:nvPr/>
          </p:nvSpPr>
          <p:spPr bwMode="auto">
            <a:xfrm>
              <a:off x="2880" y="1296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296" name="Line 113"/>
          <p:cNvSpPr>
            <a:spLocks noChangeShapeType="1"/>
          </p:cNvSpPr>
          <p:nvPr/>
        </p:nvSpPr>
        <p:spPr bwMode="auto">
          <a:xfrm>
            <a:off x="46482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7" name="Line 114"/>
          <p:cNvSpPr>
            <a:spLocks noChangeShapeType="1"/>
          </p:cNvSpPr>
          <p:nvPr/>
        </p:nvSpPr>
        <p:spPr bwMode="auto">
          <a:xfrm flipV="1">
            <a:off x="5410200" y="4876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8" name="Line 115"/>
          <p:cNvSpPr>
            <a:spLocks noChangeShapeType="1"/>
          </p:cNvSpPr>
          <p:nvPr/>
        </p:nvSpPr>
        <p:spPr bwMode="auto">
          <a:xfrm flipV="1">
            <a:off x="5410200" y="4495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99" name="Line 116"/>
          <p:cNvSpPr>
            <a:spLocks noChangeShapeType="1"/>
          </p:cNvSpPr>
          <p:nvPr/>
        </p:nvSpPr>
        <p:spPr bwMode="auto">
          <a:xfrm>
            <a:off x="3810000" y="266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0" name="Line 117"/>
          <p:cNvSpPr>
            <a:spLocks noChangeShapeType="1"/>
          </p:cNvSpPr>
          <p:nvPr/>
        </p:nvSpPr>
        <p:spPr bwMode="auto">
          <a:xfrm>
            <a:off x="38100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1" name="Line 118"/>
          <p:cNvSpPr>
            <a:spLocks noChangeShapeType="1"/>
          </p:cNvSpPr>
          <p:nvPr/>
        </p:nvSpPr>
        <p:spPr bwMode="auto">
          <a:xfrm>
            <a:off x="38100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2" name="Line 119"/>
          <p:cNvSpPr>
            <a:spLocks noChangeShapeType="1"/>
          </p:cNvSpPr>
          <p:nvPr/>
        </p:nvSpPr>
        <p:spPr bwMode="auto">
          <a:xfrm>
            <a:off x="3810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3" name="Line 120"/>
          <p:cNvSpPr>
            <a:spLocks noChangeShapeType="1"/>
          </p:cNvSpPr>
          <p:nvPr/>
        </p:nvSpPr>
        <p:spPr bwMode="auto">
          <a:xfrm>
            <a:off x="38100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4" name="Line 121"/>
          <p:cNvSpPr>
            <a:spLocks noChangeShapeType="1"/>
          </p:cNvSpPr>
          <p:nvPr/>
        </p:nvSpPr>
        <p:spPr bwMode="auto">
          <a:xfrm>
            <a:off x="38100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5" name="Object 1031"/>
          <p:cNvGraphicFramePr>
            <a:graphicFrameLocks noChangeAspect="1"/>
          </p:cNvGraphicFramePr>
          <p:nvPr/>
        </p:nvGraphicFramePr>
        <p:xfrm>
          <a:off x="3133725" y="1981200"/>
          <a:ext cx="295275" cy="495300"/>
        </p:xfrm>
        <a:graphic>
          <a:graphicData uri="http://schemas.openxmlformats.org/presentationml/2006/ole">
            <p:oleObj spid="_x0000_s9225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9226" name="Object 1032"/>
          <p:cNvGraphicFramePr>
            <a:graphicFrameLocks noChangeAspect="1"/>
          </p:cNvGraphicFramePr>
          <p:nvPr/>
        </p:nvGraphicFramePr>
        <p:xfrm>
          <a:off x="3133725" y="2476500"/>
          <a:ext cx="295275" cy="495300"/>
        </p:xfrm>
        <a:graphic>
          <a:graphicData uri="http://schemas.openxmlformats.org/presentationml/2006/ole">
            <p:oleObj spid="_x0000_s9226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9227" name="Object 1033"/>
          <p:cNvGraphicFramePr>
            <a:graphicFrameLocks noChangeAspect="1"/>
          </p:cNvGraphicFramePr>
          <p:nvPr/>
        </p:nvGraphicFramePr>
        <p:xfrm>
          <a:off x="3124200" y="2857500"/>
          <a:ext cx="320675" cy="495300"/>
        </p:xfrm>
        <a:graphic>
          <a:graphicData uri="http://schemas.openxmlformats.org/presentationml/2006/ole">
            <p:oleObj spid="_x0000_s9227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9228" name="Object 1034"/>
          <p:cNvGraphicFramePr>
            <a:graphicFrameLocks noChangeAspect="1"/>
          </p:cNvGraphicFramePr>
          <p:nvPr/>
        </p:nvGraphicFramePr>
        <p:xfrm>
          <a:off x="3200400" y="3352800"/>
          <a:ext cx="320675" cy="495300"/>
        </p:xfrm>
        <a:graphic>
          <a:graphicData uri="http://schemas.openxmlformats.org/presentationml/2006/ole">
            <p:oleObj spid="_x0000_s9228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9229" name="Object 1035"/>
          <p:cNvGraphicFramePr>
            <a:graphicFrameLocks noChangeAspect="1"/>
          </p:cNvGraphicFramePr>
          <p:nvPr/>
        </p:nvGraphicFramePr>
        <p:xfrm>
          <a:off x="3276600" y="3810000"/>
          <a:ext cx="295275" cy="495300"/>
        </p:xfrm>
        <a:graphic>
          <a:graphicData uri="http://schemas.openxmlformats.org/presentationml/2006/ole">
            <p:oleObj spid="_x0000_s9229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9230" name="Object 1036"/>
          <p:cNvGraphicFramePr>
            <a:graphicFrameLocks noChangeAspect="1"/>
          </p:cNvGraphicFramePr>
          <p:nvPr/>
        </p:nvGraphicFramePr>
        <p:xfrm>
          <a:off x="3276600" y="4267200"/>
          <a:ext cx="295275" cy="495300"/>
        </p:xfrm>
        <a:graphic>
          <a:graphicData uri="http://schemas.openxmlformats.org/presentationml/2006/ole">
            <p:oleObj spid="_x0000_s9230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9231" name="Object 1037"/>
          <p:cNvGraphicFramePr>
            <a:graphicFrameLocks noChangeAspect="1"/>
          </p:cNvGraphicFramePr>
          <p:nvPr/>
        </p:nvGraphicFramePr>
        <p:xfrm>
          <a:off x="3187700" y="4705350"/>
          <a:ext cx="320675" cy="533400"/>
        </p:xfrm>
        <a:graphic>
          <a:graphicData uri="http://schemas.openxmlformats.org/presentationml/2006/ole">
            <p:oleObj spid="_x0000_s9231" name="Equation" r:id="rId16" imgW="164880" imgH="177480" progId="Equation.DSMT4">
              <p:embed/>
            </p:oleObj>
          </a:graphicData>
        </a:graphic>
      </p:graphicFrame>
      <p:graphicFrame>
        <p:nvGraphicFramePr>
          <p:cNvPr id="9232" name="Object 1038"/>
          <p:cNvGraphicFramePr>
            <a:graphicFrameLocks noChangeAspect="1"/>
          </p:cNvGraphicFramePr>
          <p:nvPr/>
        </p:nvGraphicFramePr>
        <p:xfrm>
          <a:off x="4267200" y="1981200"/>
          <a:ext cx="249238" cy="419100"/>
        </p:xfrm>
        <a:graphic>
          <a:graphicData uri="http://schemas.openxmlformats.org/presentationml/2006/ole">
            <p:oleObj spid="_x0000_s9232" name="Equation" r:id="rId17" imgW="152280" imgH="164880" progId="Equation.DSMT4">
              <p:embed/>
            </p:oleObj>
          </a:graphicData>
        </a:graphic>
      </p:graphicFrame>
      <p:graphicFrame>
        <p:nvGraphicFramePr>
          <p:cNvPr id="9233" name="Object 1039"/>
          <p:cNvGraphicFramePr>
            <a:graphicFrameLocks noChangeAspect="1"/>
          </p:cNvGraphicFramePr>
          <p:nvPr/>
        </p:nvGraphicFramePr>
        <p:xfrm>
          <a:off x="5105400" y="1981200"/>
          <a:ext cx="271463" cy="419100"/>
        </p:xfrm>
        <a:graphic>
          <a:graphicData uri="http://schemas.openxmlformats.org/presentationml/2006/ole">
            <p:oleObj spid="_x0000_s9233" name="Equation" r:id="rId18" imgW="164880" imgH="164880" progId="Equation.DSMT4">
              <p:embed/>
            </p:oleObj>
          </a:graphicData>
        </a:graphic>
      </p:graphicFrame>
      <p:graphicFrame>
        <p:nvGraphicFramePr>
          <p:cNvPr id="9234" name="Object 1040"/>
          <p:cNvGraphicFramePr>
            <a:graphicFrameLocks noChangeAspect="1"/>
          </p:cNvGraphicFramePr>
          <p:nvPr/>
        </p:nvGraphicFramePr>
        <p:xfrm>
          <a:off x="4267200" y="2438400"/>
          <a:ext cx="249238" cy="419100"/>
        </p:xfrm>
        <a:graphic>
          <a:graphicData uri="http://schemas.openxmlformats.org/presentationml/2006/ole">
            <p:oleObj spid="_x0000_s9234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9235" name="Object 1041"/>
          <p:cNvGraphicFramePr>
            <a:graphicFrameLocks noChangeAspect="1"/>
          </p:cNvGraphicFramePr>
          <p:nvPr/>
        </p:nvGraphicFramePr>
        <p:xfrm>
          <a:off x="5105400" y="2476500"/>
          <a:ext cx="271463" cy="419100"/>
        </p:xfrm>
        <a:graphic>
          <a:graphicData uri="http://schemas.openxmlformats.org/presentationml/2006/ole">
            <p:oleObj spid="_x0000_s9235" name="Equation" r:id="rId20" imgW="164880" imgH="164880" progId="Equation.DSMT4">
              <p:embed/>
            </p:oleObj>
          </a:graphicData>
        </a:graphic>
      </p:graphicFrame>
      <p:graphicFrame>
        <p:nvGraphicFramePr>
          <p:cNvPr id="9236" name="Object 1042"/>
          <p:cNvGraphicFramePr>
            <a:graphicFrameLocks noChangeAspect="1"/>
          </p:cNvGraphicFramePr>
          <p:nvPr/>
        </p:nvGraphicFramePr>
        <p:xfrm>
          <a:off x="4267200" y="2895600"/>
          <a:ext cx="249238" cy="419100"/>
        </p:xfrm>
        <a:graphic>
          <a:graphicData uri="http://schemas.openxmlformats.org/presentationml/2006/ole">
            <p:oleObj spid="_x0000_s9236" name="Equation" r:id="rId21" imgW="152280" imgH="164880" progId="Equation.DSMT4">
              <p:embed/>
            </p:oleObj>
          </a:graphicData>
        </a:graphic>
      </p:graphicFrame>
      <p:graphicFrame>
        <p:nvGraphicFramePr>
          <p:cNvPr id="9237" name="Object 1043"/>
          <p:cNvGraphicFramePr>
            <a:graphicFrameLocks noChangeAspect="1"/>
          </p:cNvGraphicFramePr>
          <p:nvPr/>
        </p:nvGraphicFramePr>
        <p:xfrm>
          <a:off x="5105400" y="2895600"/>
          <a:ext cx="271463" cy="419100"/>
        </p:xfrm>
        <a:graphic>
          <a:graphicData uri="http://schemas.openxmlformats.org/presentationml/2006/ole">
            <p:oleObj spid="_x0000_s9237" name="Equation" r:id="rId22" imgW="164880" imgH="164880" progId="Equation.DSMT4">
              <p:embed/>
            </p:oleObj>
          </a:graphicData>
        </a:graphic>
      </p:graphicFrame>
      <p:graphicFrame>
        <p:nvGraphicFramePr>
          <p:cNvPr id="9238" name="Object 1044"/>
          <p:cNvGraphicFramePr>
            <a:graphicFrameLocks noChangeAspect="1"/>
          </p:cNvGraphicFramePr>
          <p:nvPr/>
        </p:nvGraphicFramePr>
        <p:xfrm>
          <a:off x="4267200" y="3352800"/>
          <a:ext cx="249238" cy="419100"/>
        </p:xfrm>
        <a:graphic>
          <a:graphicData uri="http://schemas.openxmlformats.org/presentationml/2006/ole">
            <p:oleObj spid="_x0000_s9238" name="Equation" r:id="rId23" imgW="152280" imgH="164880" progId="Equation.DSMT4">
              <p:embed/>
            </p:oleObj>
          </a:graphicData>
        </a:graphic>
      </p:graphicFrame>
      <p:graphicFrame>
        <p:nvGraphicFramePr>
          <p:cNvPr id="9239" name="Object 1045"/>
          <p:cNvGraphicFramePr>
            <a:graphicFrameLocks noChangeAspect="1"/>
          </p:cNvGraphicFramePr>
          <p:nvPr/>
        </p:nvGraphicFramePr>
        <p:xfrm>
          <a:off x="5105400" y="3390900"/>
          <a:ext cx="271463" cy="419100"/>
        </p:xfrm>
        <a:graphic>
          <a:graphicData uri="http://schemas.openxmlformats.org/presentationml/2006/ole">
            <p:oleObj spid="_x0000_s9239" name="Equation" r:id="rId24" imgW="164880" imgH="164880" progId="Equation.DSMT4">
              <p:embed/>
            </p:oleObj>
          </a:graphicData>
        </a:graphic>
      </p:graphicFrame>
      <p:graphicFrame>
        <p:nvGraphicFramePr>
          <p:cNvPr id="9240" name="Object 1046"/>
          <p:cNvGraphicFramePr>
            <a:graphicFrameLocks noChangeAspect="1"/>
          </p:cNvGraphicFramePr>
          <p:nvPr/>
        </p:nvGraphicFramePr>
        <p:xfrm>
          <a:off x="5943600" y="3352800"/>
          <a:ext cx="249238" cy="419100"/>
        </p:xfrm>
        <a:graphic>
          <a:graphicData uri="http://schemas.openxmlformats.org/presentationml/2006/ole">
            <p:oleObj spid="_x0000_s9240" name="Equation" r:id="rId25" imgW="152280" imgH="164880" progId="Equation.DSMT4">
              <p:embed/>
            </p:oleObj>
          </a:graphicData>
        </a:graphic>
      </p:graphicFrame>
      <p:graphicFrame>
        <p:nvGraphicFramePr>
          <p:cNvPr id="9241" name="Object 1047"/>
          <p:cNvGraphicFramePr>
            <a:graphicFrameLocks noChangeAspect="1"/>
          </p:cNvGraphicFramePr>
          <p:nvPr/>
        </p:nvGraphicFramePr>
        <p:xfrm>
          <a:off x="6791325" y="3390900"/>
          <a:ext cx="250825" cy="419100"/>
        </p:xfrm>
        <a:graphic>
          <a:graphicData uri="http://schemas.openxmlformats.org/presentationml/2006/ole">
            <p:oleObj spid="_x0000_s9241" name="Equation" r:id="rId26" imgW="152280" imgH="164880" progId="Equation.DSMT4">
              <p:embed/>
            </p:oleObj>
          </a:graphicData>
        </a:graphic>
      </p:graphicFrame>
      <p:graphicFrame>
        <p:nvGraphicFramePr>
          <p:cNvPr id="9242" name="Object 1048"/>
          <p:cNvGraphicFramePr>
            <a:graphicFrameLocks noChangeAspect="1"/>
          </p:cNvGraphicFramePr>
          <p:nvPr/>
        </p:nvGraphicFramePr>
        <p:xfrm>
          <a:off x="7534275" y="3413125"/>
          <a:ext cx="271463" cy="450850"/>
        </p:xfrm>
        <a:graphic>
          <a:graphicData uri="http://schemas.openxmlformats.org/presentationml/2006/ole">
            <p:oleObj spid="_x0000_s9242" name="Equation" r:id="rId27" imgW="164880" imgH="177480" progId="Equation.DSMT4">
              <p:embed/>
            </p:oleObj>
          </a:graphicData>
        </a:graphic>
      </p:graphicFrame>
      <p:graphicFrame>
        <p:nvGraphicFramePr>
          <p:cNvPr id="9243" name="Object 1049"/>
          <p:cNvGraphicFramePr>
            <a:graphicFrameLocks noChangeAspect="1"/>
          </p:cNvGraphicFramePr>
          <p:nvPr/>
        </p:nvGraphicFramePr>
        <p:xfrm>
          <a:off x="4267200" y="3924300"/>
          <a:ext cx="271463" cy="419100"/>
        </p:xfrm>
        <a:graphic>
          <a:graphicData uri="http://schemas.openxmlformats.org/presentationml/2006/ole">
            <p:oleObj spid="_x0000_s9243" name="Equation" r:id="rId28" imgW="164880" imgH="164880" progId="Equation.DSMT4">
              <p:embed/>
            </p:oleObj>
          </a:graphicData>
        </a:graphic>
      </p:graphicFrame>
      <p:graphicFrame>
        <p:nvGraphicFramePr>
          <p:cNvPr id="9244" name="Object 1050"/>
          <p:cNvGraphicFramePr>
            <a:graphicFrameLocks noChangeAspect="1"/>
          </p:cNvGraphicFramePr>
          <p:nvPr/>
        </p:nvGraphicFramePr>
        <p:xfrm>
          <a:off x="4267200" y="4343400"/>
          <a:ext cx="271463" cy="419100"/>
        </p:xfrm>
        <a:graphic>
          <a:graphicData uri="http://schemas.openxmlformats.org/presentationml/2006/ole">
            <p:oleObj spid="_x0000_s9244" name="Equation" r:id="rId29" imgW="164880" imgH="164880" progId="Equation.DSMT4">
              <p:embed/>
            </p:oleObj>
          </a:graphicData>
        </a:graphic>
      </p:graphicFrame>
      <p:graphicFrame>
        <p:nvGraphicFramePr>
          <p:cNvPr id="9245" name="Object 1051"/>
          <p:cNvGraphicFramePr>
            <a:graphicFrameLocks noChangeAspect="1"/>
          </p:cNvGraphicFramePr>
          <p:nvPr/>
        </p:nvGraphicFramePr>
        <p:xfrm>
          <a:off x="5105400" y="4343400"/>
          <a:ext cx="271463" cy="450850"/>
        </p:xfrm>
        <a:graphic>
          <a:graphicData uri="http://schemas.openxmlformats.org/presentationml/2006/ole">
            <p:oleObj spid="_x0000_s9245" name="Equation" r:id="rId30" imgW="164880" imgH="177480" progId="Equation.DSMT4">
              <p:embed/>
            </p:oleObj>
          </a:graphicData>
        </a:graphic>
      </p:graphicFrame>
      <p:graphicFrame>
        <p:nvGraphicFramePr>
          <p:cNvPr id="9246" name="Object 1052"/>
          <p:cNvGraphicFramePr>
            <a:graphicFrameLocks noChangeAspect="1"/>
          </p:cNvGraphicFramePr>
          <p:nvPr/>
        </p:nvGraphicFramePr>
        <p:xfrm>
          <a:off x="4267200" y="4800600"/>
          <a:ext cx="271463" cy="419100"/>
        </p:xfrm>
        <a:graphic>
          <a:graphicData uri="http://schemas.openxmlformats.org/presentationml/2006/ole">
            <p:oleObj spid="_x0000_s9246" name="Equation" r:id="rId31" imgW="164880" imgH="164880" progId="Equation.DSMT4">
              <p:embed/>
            </p:oleObj>
          </a:graphicData>
        </a:graphic>
      </p:graphicFrame>
      <p:graphicFrame>
        <p:nvGraphicFramePr>
          <p:cNvPr id="9247" name="Object 1053"/>
          <p:cNvGraphicFramePr>
            <a:graphicFrameLocks noChangeAspect="1"/>
          </p:cNvGraphicFramePr>
          <p:nvPr/>
        </p:nvGraphicFramePr>
        <p:xfrm>
          <a:off x="5116513" y="4816475"/>
          <a:ext cx="249237" cy="419100"/>
        </p:xfrm>
        <a:graphic>
          <a:graphicData uri="http://schemas.openxmlformats.org/presentationml/2006/ole">
            <p:oleObj spid="_x0000_s9247" name="Equation" r:id="rId32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B99ADE-C3E3-496C-97F4-EE34441D0759}" type="slidenum">
              <a:rPr lang="en-US" altLang="ja-JP"/>
              <a:pPr/>
              <a:t>14</a:t>
            </a:fld>
            <a:endParaRPr lang="en-US" altLang="ja-JP"/>
          </a:p>
        </p:txBody>
      </p:sp>
      <p:graphicFrame>
        <p:nvGraphicFramePr>
          <p:cNvPr id="561154" name="Group 1026"/>
          <p:cNvGraphicFramePr>
            <a:graphicFrameLocks noGrp="1"/>
          </p:cNvGraphicFramePr>
          <p:nvPr/>
        </p:nvGraphicFramePr>
        <p:xfrm>
          <a:off x="1676400" y="1981200"/>
          <a:ext cx="5257800" cy="3581401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1277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4" name="Rectangle 10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隣接リストの性能</a:t>
            </a:r>
          </a:p>
        </p:txBody>
      </p:sp>
      <p:sp>
        <p:nvSpPr>
          <p:cNvPr id="10265" name="Text Box 1041"/>
          <p:cNvSpPr txBox="1">
            <a:spLocks noChangeArrowheads="1"/>
          </p:cNvSpPr>
          <p:nvPr/>
        </p:nvSpPr>
        <p:spPr bwMode="auto">
          <a:xfrm>
            <a:off x="457200" y="12192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n:</a:t>
            </a:r>
            <a:r>
              <a:rPr lang="ja-JP" altLang="en-US"/>
              <a:t>頂点数　　、</a:t>
            </a:r>
          </a:p>
          <a:p>
            <a:pPr algn="l"/>
            <a:r>
              <a:rPr lang="en-US" altLang="ja-JP"/>
              <a:t>m:</a:t>
            </a:r>
            <a:r>
              <a:rPr lang="ja-JP" altLang="en-US"/>
              <a:t>辺数　　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1527175" y="1447800"/>
          <a:ext cx="431800" cy="457200"/>
        </p:xfrm>
        <a:graphic>
          <a:graphicData uri="http://schemas.openxmlformats.org/presentationml/2006/ole">
            <p:oleObj spid="_x0000_s10242" name="Equation" r:id="rId3" imgW="215640" imgH="228600" progId="Equation.DSMT4">
              <p:embed/>
            </p:oleObj>
          </a:graphicData>
        </a:graphic>
      </p:graphicFrame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1679575" y="1254125"/>
          <a:ext cx="338138" cy="381000"/>
        </p:xfrm>
        <a:graphic>
          <a:graphicData uri="http://schemas.openxmlformats.org/presentationml/2006/ole">
            <p:oleObj spid="_x0000_s10243" name="Equation" r:id="rId4" imgW="203040" imgH="228600" progId="Equation.DSMT4">
              <p:embed/>
            </p:oleObj>
          </a:graphicData>
        </a:graphic>
      </p:graphicFrame>
      <p:sp>
        <p:nvSpPr>
          <p:cNvPr id="10266" name="Text Box 1044"/>
          <p:cNvSpPr txBox="1">
            <a:spLocks noChangeArrowheads="1"/>
          </p:cNvSpPr>
          <p:nvPr/>
        </p:nvSpPr>
        <p:spPr bwMode="auto">
          <a:xfrm>
            <a:off x="2057400" y="1489075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0267" name="Text Box 1045"/>
          <p:cNvSpPr txBox="1">
            <a:spLocks noChangeArrowheads="1"/>
          </p:cNvSpPr>
          <p:nvPr/>
        </p:nvSpPr>
        <p:spPr bwMode="auto">
          <a:xfrm>
            <a:off x="2286000" y="2362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記憶量</a:t>
            </a:r>
          </a:p>
        </p:txBody>
      </p:sp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4403725" y="2362200"/>
          <a:ext cx="1693863" cy="520700"/>
        </p:xfrm>
        <a:graphic>
          <a:graphicData uri="http://schemas.openxmlformats.org/presentationml/2006/ole">
            <p:oleObj spid="_x0000_s10244" name="Equation" r:id="rId5" imgW="660240" imgH="203040" progId="Equation.DSMT4">
              <p:embed/>
            </p:oleObj>
          </a:graphicData>
        </a:graphic>
      </p:graphicFrame>
      <p:sp>
        <p:nvSpPr>
          <p:cNvPr id="10268" name="Text Box 1047"/>
          <p:cNvSpPr txBox="1">
            <a:spLocks noChangeArrowheads="1"/>
          </p:cNvSpPr>
          <p:nvPr/>
        </p:nvSpPr>
        <p:spPr bwMode="auto">
          <a:xfrm>
            <a:off x="1905000" y="35052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２点間の隣接関係のチェック</a:t>
            </a: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4567238" y="3657600"/>
          <a:ext cx="944562" cy="520700"/>
        </p:xfrm>
        <a:graphic>
          <a:graphicData uri="http://schemas.openxmlformats.org/presentationml/2006/ole">
            <p:oleObj spid="_x0000_s10245" name="Equation" r:id="rId6" imgW="368280" imgH="203040" progId="Equation.DSMT4">
              <p:embed/>
            </p:oleObj>
          </a:graphicData>
        </a:graphic>
      </p:graphicFrame>
      <p:sp>
        <p:nvSpPr>
          <p:cNvPr id="10269" name="Text Box 1049"/>
          <p:cNvSpPr txBox="1">
            <a:spLocks noChangeArrowheads="1"/>
          </p:cNvSpPr>
          <p:nvPr/>
        </p:nvSpPr>
        <p:spPr bwMode="auto">
          <a:xfrm>
            <a:off x="1981200" y="4648200"/>
            <a:ext cx="2101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１点からの隣接関係チェック</a:t>
            </a:r>
          </a:p>
        </p:txBody>
      </p:sp>
      <p:graphicFrame>
        <p:nvGraphicFramePr>
          <p:cNvPr id="10246" name="Object 1028"/>
          <p:cNvGraphicFramePr>
            <a:graphicFrameLocks noChangeAspect="1"/>
          </p:cNvGraphicFramePr>
          <p:nvPr/>
        </p:nvGraphicFramePr>
        <p:xfrm>
          <a:off x="4511675" y="4800600"/>
          <a:ext cx="942975" cy="520700"/>
        </p:xfrm>
        <a:graphic>
          <a:graphicData uri="http://schemas.openxmlformats.org/presentationml/2006/ole">
            <p:oleObj spid="_x0000_s10246" name="Equation" r:id="rId7" imgW="368280" imgH="203040" progId="Equation.DSMT4">
              <p:embed/>
            </p:oleObj>
          </a:graphicData>
        </a:graphic>
      </p:graphicFrame>
      <p:sp>
        <p:nvSpPr>
          <p:cNvPr id="10270" name="Text Box 1051"/>
          <p:cNvSpPr txBox="1">
            <a:spLocks noChangeArrowheads="1"/>
          </p:cNvSpPr>
          <p:nvPr/>
        </p:nvSpPr>
        <p:spPr bwMode="auto">
          <a:xfrm>
            <a:off x="5715000" y="3733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10271" name="Text Box 1052"/>
          <p:cNvSpPr txBox="1">
            <a:spLocks noChangeArrowheads="1"/>
          </p:cNvSpPr>
          <p:nvPr/>
        </p:nvSpPr>
        <p:spPr bwMode="auto">
          <a:xfrm>
            <a:off x="5486400" y="4876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10272" name="Text Box 1053"/>
          <p:cNvSpPr txBox="1">
            <a:spLocks noChangeArrowheads="1"/>
          </p:cNvSpPr>
          <p:nvPr/>
        </p:nvSpPr>
        <p:spPr bwMode="auto">
          <a:xfrm>
            <a:off x="6096000" y="2438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領域</a:t>
            </a:r>
          </a:p>
        </p:txBody>
      </p:sp>
      <p:graphicFrame>
        <p:nvGraphicFramePr>
          <p:cNvPr id="10247" name="Object 1029"/>
          <p:cNvGraphicFramePr>
            <a:graphicFrameLocks noChangeAspect="1"/>
          </p:cNvGraphicFramePr>
          <p:nvPr/>
        </p:nvGraphicFramePr>
        <p:xfrm>
          <a:off x="782638" y="6127750"/>
          <a:ext cx="1692275" cy="520700"/>
        </p:xfrm>
        <a:graphic>
          <a:graphicData uri="http://schemas.openxmlformats.org/presentationml/2006/ole">
            <p:oleObj spid="_x0000_s10247" name="Equation" r:id="rId8" imgW="660240" imgH="203040" progId="Equation.DSMT4">
              <p:embed/>
            </p:oleObj>
          </a:graphicData>
        </a:graphic>
      </p:graphicFrame>
      <p:sp>
        <p:nvSpPr>
          <p:cNvPr id="10273" name="Text Box 1055"/>
          <p:cNvSpPr txBox="1">
            <a:spLocks noChangeArrowheads="1"/>
          </p:cNvSpPr>
          <p:nvPr/>
        </p:nvSpPr>
        <p:spPr bwMode="auto">
          <a:xfrm>
            <a:off x="2590800" y="6096000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にも注意する。</a:t>
            </a:r>
          </a:p>
        </p:txBody>
      </p:sp>
      <p:graphicFrame>
        <p:nvGraphicFramePr>
          <p:cNvPr id="10248" name="Object 1030"/>
          <p:cNvGraphicFramePr>
            <a:graphicFrameLocks noChangeAspect="1"/>
          </p:cNvGraphicFramePr>
          <p:nvPr/>
        </p:nvGraphicFramePr>
        <p:xfrm>
          <a:off x="762000" y="5686425"/>
          <a:ext cx="617538" cy="423863"/>
        </p:xfrm>
        <a:graphic>
          <a:graphicData uri="http://schemas.openxmlformats.org/presentationml/2006/ole">
            <p:oleObj spid="_x0000_s10248" name="Equation" r:id="rId9" imgW="241200" imgH="164880" progId="Equation.DSMT4">
              <p:embed/>
            </p:oleObj>
          </a:graphicData>
        </a:graphic>
      </p:graphicFrame>
      <p:sp>
        <p:nvSpPr>
          <p:cNvPr id="10274" name="Text Box 1057"/>
          <p:cNvSpPr txBox="1">
            <a:spLocks noChangeArrowheads="1"/>
          </p:cNvSpPr>
          <p:nvPr/>
        </p:nvSpPr>
        <p:spPr bwMode="auto">
          <a:xfrm>
            <a:off x="1524000" y="571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最大次数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C1D7D-CFD2-471F-B66F-6167378C2ED2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450975" y="762000"/>
            <a:ext cx="4783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図式表現で与えられた次のグラフの</a:t>
            </a:r>
          </a:p>
          <a:p>
            <a:pPr algn="l"/>
            <a:r>
              <a:rPr lang="ja-JP" altLang="en-US"/>
              <a:t>隣接リストを与えよ。</a:t>
            </a: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1766888" y="2992438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 flipV="1">
            <a:off x="2833688" y="2971800"/>
            <a:ext cx="1738312" cy="858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 flipH="1" flipV="1">
            <a:off x="2757488" y="1849438"/>
            <a:ext cx="1814512" cy="1046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 flipV="1">
            <a:off x="1690688" y="1773238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2681288" y="37544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1614488" y="27638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1" name="Line 10"/>
          <p:cNvSpPr>
            <a:spLocks noChangeShapeType="1"/>
          </p:cNvSpPr>
          <p:nvPr/>
        </p:nvSpPr>
        <p:spPr bwMode="auto">
          <a:xfrm flipH="1" flipV="1">
            <a:off x="2743200" y="1752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72000" y="1752600"/>
            <a:ext cx="1219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 flipH="1">
            <a:off x="5791200" y="1752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>
            <a:off x="4572000" y="2971800"/>
            <a:ext cx="1219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5" name="Oval 14"/>
          <p:cNvSpPr>
            <a:spLocks noChangeArrowheads="1"/>
          </p:cNvSpPr>
          <p:nvPr/>
        </p:nvSpPr>
        <p:spPr bwMode="auto">
          <a:xfrm>
            <a:off x="5638800" y="3124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6" name="Oval 15"/>
          <p:cNvSpPr>
            <a:spLocks noChangeArrowheads="1"/>
          </p:cNvSpPr>
          <p:nvPr/>
        </p:nvSpPr>
        <p:spPr bwMode="auto">
          <a:xfrm>
            <a:off x="4419600" y="28194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7" name="Oval 16"/>
          <p:cNvSpPr>
            <a:spLocks noChangeArrowheads="1"/>
          </p:cNvSpPr>
          <p:nvPr/>
        </p:nvSpPr>
        <p:spPr bwMode="auto">
          <a:xfrm>
            <a:off x="5638800" y="1600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8" name="Oval 17"/>
          <p:cNvSpPr>
            <a:spLocks noChangeArrowheads="1"/>
          </p:cNvSpPr>
          <p:nvPr/>
        </p:nvSpPr>
        <p:spPr bwMode="auto">
          <a:xfrm>
            <a:off x="2528888" y="1697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609600" y="99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85508-3945-4373-998D-7CCBCF93E878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８－４．グラフ上のアルゴリズム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グラフの表現法により、アルゴリズムの計算量に差が生じる。</a:t>
            </a:r>
          </a:p>
          <a:p>
            <a:pPr lvl="1" eaLnBrk="1" hangingPunct="1"/>
            <a:r>
              <a:rPr lang="ja-JP" altLang="en-US" smtClean="0"/>
              <a:t>→問題やその解法（アルゴリズム）にしたがって、表現法を選択する必要がある。</a:t>
            </a:r>
          </a:p>
          <a:p>
            <a:pPr eaLnBrk="1" hangingPunct="1"/>
            <a:r>
              <a:rPr lang="ja-JP" altLang="en-US" smtClean="0"/>
              <a:t>グラフ上の基本的探索技法</a:t>
            </a:r>
          </a:p>
          <a:p>
            <a:pPr lvl="1" eaLnBrk="1" hangingPunct="1"/>
            <a:r>
              <a:rPr lang="ja-JP" altLang="en-US" smtClean="0"/>
              <a:t>深さ優先探索とスタック</a:t>
            </a:r>
          </a:p>
          <a:p>
            <a:pPr lvl="1" eaLnBrk="1" hangingPunct="1"/>
            <a:r>
              <a:rPr lang="ja-JP" altLang="en-US" smtClean="0"/>
              <a:t>幅優先探索とキュー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EBFF4-F269-4293-BFA5-A56FAAA64814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グラフ探索アルゴリズム</a:t>
            </a:r>
          </a:p>
        </p:txBody>
      </p:sp>
      <p:sp>
        <p:nvSpPr>
          <p:cNvPr id="27652" name="Text Box 7"/>
          <p:cNvSpPr txBox="1">
            <a:spLocks noChangeArrowheads="1"/>
          </p:cNvSpPr>
          <p:nvPr/>
        </p:nvSpPr>
        <p:spPr bwMode="auto">
          <a:xfrm>
            <a:off x="838200" y="2514600"/>
            <a:ext cx="7162800" cy="33877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ja-JP" altLang="en-US"/>
              <a:t>始点ｓを選び、ラベルＬ＝１にセットする。</a:t>
            </a:r>
          </a:p>
          <a:p>
            <a:pPr marL="914400" lvl="1" indent="-457200" algn="l">
              <a:buFontTx/>
              <a:buAutoNum type="circleNumDbPlain"/>
            </a:pPr>
            <a:r>
              <a:rPr lang="ja-JP" altLang="en-US"/>
              <a:t>ｓにラベルＬをつける。</a:t>
            </a:r>
          </a:p>
          <a:p>
            <a:pPr marL="914400" lvl="1" indent="-457200" algn="l">
              <a:buFontTx/>
              <a:buAutoNum type="circleNumDbPlain"/>
            </a:pPr>
            <a:r>
              <a:rPr lang="ja-JP" altLang="en-US"/>
              <a:t>ｓの隣接点を集合Ｓに入れる。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/>
              <a:t>集合Ｓから一点ｐを取り出す。</a:t>
            </a:r>
          </a:p>
          <a:p>
            <a:pPr marL="914400" lvl="1" indent="-457200" algn="l">
              <a:buFontTx/>
              <a:buAutoNum type="circleNumDbPlain"/>
            </a:pPr>
            <a:r>
              <a:rPr lang="ja-JP" altLang="en-US"/>
              <a:t>Ｌ＋＋とし、ｐにラベルＬをつける。</a:t>
            </a:r>
          </a:p>
          <a:p>
            <a:pPr marL="914400" lvl="1" indent="-457200" algn="l">
              <a:buFontTx/>
              <a:buAutoNum type="circleNumDbPlain"/>
            </a:pPr>
            <a:r>
              <a:rPr lang="ja-JP" altLang="en-US"/>
              <a:t>ｐの隣接点でラベルがついていないものを、集合Ｓに入れる。</a:t>
            </a:r>
          </a:p>
          <a:p>
            <a:pPr marL="457200" indent="-457200" algn="l">
              <a:buFontTx/>
              <a:buAutoNum type="arabicPeriod"/>
            </a:pPr>
            <a:r>
              <a:rPr lang="ja-JP" altLang="en-US"/>
              <a:t>全ての点にラベルがつくまで、２．を繰り返す。</a:t>
            </a:r>
          </a:p>
          <a:p>
            <a:pPr marL="457200" indent="-457200" algn="l">
              <a:buFontTx/>
              <a:buAutoNum type="arabicPeriod"/>
            </a:pPr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E203D-A588-433D-80E0-FEEEBEBA6B07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96200" cy="4572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深さ優先探索</a:t>
            </a:r>
            <a:r>
              <a:rPr lang="en-US" altLang="ja-JP" sz="3200" smtClean="0"/>
              <a:t>(Depth First Search)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066800" y="762000"/>
            <a:ext cx="7543800" cy="539591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dfs(vertex v){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stack s;	L=1;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while(L&lt;n){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Label[v]=L;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for(v</a:t>
            </a:r>
            <a:r>
              <a:rPr lang="ja-JP" altLang="en-US">
                <a:latin typeface="Verdana" pitchFamily="34" charset="0"/>
              </a:rPr>
              <a:t>の隣接リスト</a:t>
            </a:r>
            <a:r>
              <a:rPr lang="en-US" altLang="ja-JP">
                <a:latin typeface="Verdana" pitchFamily="34" charset="0"/>
              </a:rPr>
              <a:t>list[v]</a:t>
            </a:r>
            <a:r>
              <a:rPr lang="ja-JP" altLang="en-US">
                <a:latin typeface="Verdana" pitchFamily="34" charset="0"/>
              </a:rPr>
              <a:t>）｛</a:t>
            </a:r>
          </a:p>
          <a:p>
            <a:pPr algn="l">
              <a:spcBef>
                <a:spcPct val="50000"/>
              </a:spcBef>
            </a:pPr>
            <a:r>
              <a:rPr lang="ja-JP" altLang="en-US">
                <a:latin typeface="Verdana" pitchFamily="34" charset="0"/>
              </a:rPr>
              <a:t>				     が未ラベルなら、</a:t>
            </a:r>
          </a:p>
          <a:p>
            <a:pPr algn="l">
              <a:spcBef>
                <a:spcPct val="50000"/>
              </a:spcBef>
            </a:pPr>
            <a:r>
              <a:rPr lang="ja-JP" altLang="en-US">
                <a:latin typeface="Verdana" pitchFamily="34" charset="0"/>
              </a:rPr>
              <a:t>　　　　　　　　　　　　	</a:t>
            </a:r>
            <a:r>
              <a:rPr lang="en-US" altLang="ja-JP">
                <a:latin typeface="Verdana" pitchFamily="34" charset="0"/>
              </a:rPr>
              <a:t>s.push(w);}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v=s.pop();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L++: 	}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}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3886200" y="3505200"/>
          <a:ext cx="1447800" cy="436563"/>
        </p:xfrm>
        <a:graphic>
          <a:graphicData uri="http://schemas.openxmlformats.org/presentationml/2006/ole">
            <p:oleObj spid="_x0000_s11266" name="Equation" r:id="rId3" imgW="6728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D452E-3348-46DF-980E-5DB7A8C73C42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12324" name="Rectangle 28"/>
          <p:cNvSpPr>
            <a:spLocks noChangeArrowheads="1"/>
          </p:cNvSpPr>
          <p:nvPr/>
        </p:nvSpPr>
        <p:spPr bwMode="auto">
          <a:xfrm>
            <a:off x="228600" y="838200"/>
            <a:ext cx="32004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768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ＤＦＳの動作</a:t>
            </a:r>
          </a:p>
        </p:txBody>
      </p:sp>
      <p:sp>
        <p:nvSpPr>
          <p:cNvPr id="12326" name="Line 3"/>
          <p:cNvSpPr>
            <a:spLocks noChangeShapeType="1"/>
          </p:cNvSpPr>
          <p:nvPr/>
        </p:nvSpPr>
        <p:spPr bwMode="auto">
          <a:xfrm>
            <a:off x="949325" y="23955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27" name="Line 4"/>
          <p:cNvSpPr>
            <a:spLocks noChangeShapeType="1"/>
          </p:cNvSpPr>
          <p:nvPr/>
        </p:nvSpPr>
        <p:spPr bwMode="auto">
          <a:xfrm flipV="1">
            <a:off x="1357313" y="24304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28" name="Line 5"/>
          <p:cNvSpPr>
            <a:spLocks noChangeShapeType="1"/>
          </p:cNvSpPr>
          <p:nvPr/>
        </p:nvSpPr>
        <p:spPr bwMode="auto">
          <a:xfrm flipH="1" flipV="1">
            <a:off x="2112963" y="23876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29" name="Line 6"/>
          <p:cNvSpPr>
            <a:spLocks noChangeShapeType="1"/>
          </p:cNvSpPr>
          <p:nvPr/>
        </p:nvSpPr>
        <p:spPr bwMode="auto">
          <a:xfrm flipH="1" flipV="1">
            <a:off x="1328738" y="18875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30" name="Line 7"/>
          <p:cNvSpPr>
            <a:spLocks noChangeShapeType="1"/>
          </p:cNvSpPr>
          <p:nvPr/>
        </p:nvSpPr>
        <p:spPr bwMode="auto">
          <a:xfrm flipV="1">
            <a:off x="2117725" y="15160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31" name="Line 8"/>
          <p:cNvSpPr>
            <a:spLocks noChangeShapeType="1"/>
          </p:cNvSpPr>
          <p:nvPr/>
        </p:nvSpPr>
        <p:spPr bwMode="auto">
          <a:xfrm flipV="1">
            <a:off x="949325" y="19558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32" name="Line 9"/>
          <p:cNvSpPr>
            <a:spLocks noChangeShapeType="1"/>
          </p:cNvSpPr>
          <p:nvPr/>
        </p:nvSpPr>
        <p:spPr bwMode="auto">
          <a:xfrm flipH="1" flipV="1">
            <a:off x="2263775" y="14811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33" name="Oval 10"/>
          <p:cNvSpPr>
            <a:spLocks noChangeArrowheads="1"/>
          </p:cNvSpPr>
          <p:nvPr/>
        </p:nvSpPr>
        <p:spPr bwMode="auto">
          <a:xfrm>
            <a:off x="2205038" y="14144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34" name="Oval 11"/>
          <p:cNvSpPr>
            <a:spLocks noChangeArrowheads="1"/>
          </p:cNvSpPr>
          <p:nvPr/>
        </p:nvSpPr>
        <p:spPr bwMode="auto">
          <a:xfrm>
            <a:off x="2492375" y="27257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35" name="Oval 12"/>
          <p:cNvSpPr>
            <a:spLocks noChangeArrowheads="1"/>
          </p:cNvSpPr>
          <p:nvPr/>
        </p:nvSpPr>
        <p:spPr bwMode="auto">
          <a:xfrm>
            <a:off x="1298575" y="27352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36" name="Line 13"/>
          <p:cNvSpPr>
            <a:spLocks noChangeShapeType="1"/>
          </p:cNvSpPr>
          <p:nvPr/>
        </p:nvSpPr>
        <p:spPr bwMode="auto">
          <a:xfrm flipH="1">
            <a:off x="2089150" y="22272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37" name="Oval 14"/>
          <p:cNvSpPr>
            <a:spLocks noChangeArrowheads="1"/>
          </p:cNvSpPr>
          <p:nvPr/>
        </p:nvSpPr>
        <p:spPr bwMode="auto">
          <a:xfrm>
            <a:off x="2058988" y="23622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38" name="Oval 15"/>
          <p:cNvSpPr>
            <a:spLocks noChangeArrowheads="1"/>
          </p:cNvSpPr>
          <p:nvPr/>
        </p:nvSpPr>
        <p:spPr bwMode="auto">
          <a:xfrm>
            <a:off x="2527300" y="21590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39" name="Oval 16"/>
          <p:cNvSpPr>
            <a:spLocks noChangeArrowheads="1"/>
          </p:cNvSpPr>
          <p:nvPr/>
        </p:nvSpPr>
        <p:spPr bwMode="auto">
          <a:xfrm>
            <a:off x="1211263" y="18542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40" name="Oval 17"/>
          <p:cNvSpPr>
            <a:spLocks noChangeArrowheads="1"/>
          </p:cNvSpPr>
          <p:nvPr/>
        </p:nvSpPr>
        <p:spPr bwMode="auto">
          <a:xfrm>
            <a:off x="890588" y="22939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1066800" y="1371600"/>
          <a:ext cx="468313" cy="587375"/>
        </p:xfrm>
        <a:graphic>
          <a:graphicData uri="http://schemas.openxmlformats.org/presentationml/2006/ole">
            <p:oleObj spid="_x0000_s1229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2291" name="Object 1025"/>
          <p:cNvGraphicFramePr>
            <a:graphicFrameLocks noChangeAspect="1"/>
          </p:cNvGraphicFramePr>
          <p:nvPr/>
        </p:nvGraphicFramePr>
        <p:xfrm>
          <a:off x="990600" y="2971800"/>
          <a:ext cx="504825" cy="584200"/>
        </p:xfrm>
        <a:graphic>
          <a:graphicData uri="http://schemas.openxmlformats.org/presentationml/2006/ole">
            <p:oleObj spid="_x0000_s12291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2292" name="Object 1026"/>
          <p:cNvGraphicFramePr>
            <a:graphicFrameLocks noChangeAspect="1"/>
          </p:cNvGraphicFramePr>
          <p:nvPr/>
        </p:nvGraphicFramePr>
        <p:xfrm>
          <a:off x="1828800" y="2590800"/>
          <a:ext cx="504825" cy="584200"/>
        </p:xfrm>
        <a:graphic>
          <a:graphicData uri="http://schemas.openxmlformats.org/presentationml/2006/ole">
            <p:oleObj spid="_x0000_s1229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2293" name="Object 1027"/>
          <p:cNvGraphicFramePr>
            <a:graphicFrameLocks noChangeAspect="1"/>
          </p:cNvGraphicFramePr>
          <p:nvPr/>
        </p:nvGraphicFramePr>
        <p:xfrm>
          <a:off x="2209800" y="914400"/>
          <a:ext cx="501650" cy="631825"/>
        </p:xfrm>
        <a:graphic>
          <a:graphicData uri="http://schemas.openxmlformats.org/presentationml/2006/ole">
            <p:oleObj spid="_x0000_s12293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2294" name="Object 1028"/>
          <p:cNvGraphicFramePr>
            <a:graphicFrameLocks noChangeAspect="1"/>
          </p:cNvGraphicFramePr>
          <p:nvPr/>
        </p:nvGraphicFramePr>
        <p:xfrm>
          <a:off x="2667000" y="2057400"/>
          <a:ext cx="468313" cy="584200"/>
        </p:xfrm>
        <a:graphic>
          <a:graphicData uri="http://schemas.openxmlformats.org/presentationml/2006/ole">
            <p:oleObj spid="_x0000_s12294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2295" name="Object 1029"/>
          <p:cNvGraphicFramePr>
            <a:graphicFrameLocks noChangeAspect="1"/>
          </p:cNvGraphicFramePr>
          <p:nvPr/>
        </p:nvGraphicFramePr>
        <p:xfrm>
          <a:off x="2609850" y="2692400"/>
          <a:ext cx="465138" cy="584200"/>
        </p:xfrm>
        <a:graphic>
          <a:graphicData uri="http://schemas.openxmlformats.org/presentationml/2006/ole">
            <p:oleObj spid="_x0000_s12295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2296" name="Object 1030"/>
          <p:cNvGraphicFramePr>
            <a:graphicFrameLocks noChangeAspect="1"/>
          </p:cNvGraphicFramePr>
          <p:nvPr/>
        </p:nvGraphicFramePr>
        <p:xfrm>
          <a:off x="381000" y="1905000"/>
          <a:ext cx="508000" cy="633413"/>
        </p:xfrm>
        <a:graphic>
          <a:graphicData uri="http://schemas.openxmlformats.org/presentationml/2006/ole">
            <p:oleObj spid="_x0000_s12296" name="Equation" r:id="rId9" imgW="152280" imgH="164880" progId="Equation.DSMT4">
              <p:embed/>
            </p:oleObj>
          </a:graphicData>
        </a:graphic>
      </p:graphicFrame>
      <p:sp>
        <p:nvSpPr>
          <p:cNvPr id="12341" name="Rectangle 29"/>
          <p:cNvSpPr>
            <a:spLocks noChangeArrowheads="1"/>
          </p:cNvSpPr>
          <p:nvPr/>
        </p:nvSpPr>
        <p:spPr bwMode="auto">
          <a:xfrm>
            <a:off x="4876800" y="914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42" name="Line 30"/>
          <p:cNvSpPr>
            <a:spLocks noChangeShapeType="1"/>
          </p:cNvSpPr>
          <p:nvPr/>
        </p:nvSpPr>
        <p:spPr bwMode="auto">
          <a:xfrm>
            <a:off x="5597525" y="2319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3" name="Line 31"/>
          <p:cNvSpPr>
            <a:spLocks noChangeShapeType="1"/>
          </p:cNvSpPr>
          <p:nvPr/>
        </p:nvSpPr>
        <p:spPr bwMode="auto">
          <a:xfrm flipV="1">
            <a:off x="6005513" y="2354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4" name="Line 32"/>
          <p:cNvSpPr>
            <a:spLocks noChangeShapeType="1"/>
          </p:cNvSpPr>
          <p:nvPr/>
        </p:nvSpPr>
        <p:spPr bwMode="auto">
          <a:xfrm flipH="1" flipV="1">
            <a:off x="6761163" y="2311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5" name="Line 33"/>
          <p:cNvSpPr>
            <a:spLocks noChangeShapeType="1"/>
          </p:cNvSpPr>
          <p:nvPr/>
        </p:nvSpPr>
        <p:spPr bwMode="auto">
          <a:xfrm flipH="1" flipV="1">
            <a:off x="5976938" y="1811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6" name="Line 34"/>
          <p:cNvSpPr>
            <a:spLocks noChangeShapeType="1"/>
          </p:cNvSpPr>
          <p:nvPr/>
        </p:nvSpPr>
        <p:spPr bwMode="auto">
          <a:xfrm flipV="1">
            <a:off x="6765925" y="1439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7" name="Line 35"/>
          <p:cNvSpPr>
            <a:spLocks noChangeShapeType="1"/>
          </p:cNvSpPr>
          <p:nvPr/>
        </p:nvSpPr>
        <p:spPr bwMode="auto">
          <a:xfrm flipV="1">
            <a:off x="5597525" y="1879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8" name="Line 36"/>
          <p:cNvSpPr>
            <a:spLocks noChangeShapeType="1"/>
          </p:cNvSpPr>
          <p:nvPr/>
        </p:nvSpPr>
        <p:spPr bwMode="auto">
          <a:xfrm flipH="1" flipV="1">
            <a:off x="6911975" y="1404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49" name="Oval 37"/>
          <p:cNvSpPr>
            <a:spLocks noChangeArrowheads="1"/>
          </p:cNvSpPr>
          <p:nvPr/>
        </p:nvSpPr>
        <p:spPr bwMode="auto">
          <a:xfrm>
            <a:off x="6853238" y="1338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0" name="Oval 38"/>
          <p:cNvSpPr>
            <a:spLocks noChangeArrowheads="1"/>
          </p:cNvSpPr>
          <p:nvPr/>
        </p:nvSpPr>
        <p:spPr bwMode="auto">
          <a:xfrm>
            <a:off x="7140575" y="2649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1" name="Oval 39"/>
          <p:cNvSpPr>
            <a:spLocks noChangeArrowheads="1"/>
          </p:cNvSpPr>
          <p:nvPr/>
        </p:nvSpPr>
        <p:spPr bwMode="auto">
          <a:xfrm>
            <a:off x="5946775" y="2659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2" name="Line 40"/>
          <p:cNvSpPr>
            <a:spLocks noChangeShapeType="1"/>
          </p:cNvSpPr>
          <p:nvPr/>
        </p:nvSpPr>
        <p:spPr bwMode="auto">
          <a:xfrm flipH="1">
            <a:off x="6737350" y="2151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53" name="Oval 41"/>
          <p:cNvSpPr>
            <a:spLocks noChangeArrowheads="1"/>
          </p:cNvSpPr>
          <p:nvPr/>
        </p:nvSpPr>
        <p:spPr bwMode="auto">
          <a:xfrm>
            <a:off x="6707188" y="2286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4" name="Oval 42"/>
          <p:cNvSpPr>
            <a:spLocks noChangeArrowheads="1"/>
          </p:cNvSpPr>
          <p:nvPr/>
        </p:nvSpPr>
        <p:spPr bwMode="auto">
          <a:xfrm>
            <a:off x="7175500" y="2082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5" name="Oval 43"/>
          <p:cNvSpPr>
            <a:spLocks noChangeArrowheads="1"/>
          </p:cNvSpPr>
          <p:nvPr/>
        </p:nvSpPr>
        <p:spPr bwMode="auto">
          <a:xfrm>
            <a:off x="5859463" y="1778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56" name="Oval 44"/>
          <p:cNvSpPr>
            <a:spLocks noChangeArrowheads="1"/>
          </p:cNvSpPr>
          <p:nvPr/>
        </p:nvSpPr>
        <p:spPr bwMode="auto">
          <a:xfrm>
            <a:off x="5538788" y="2217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2297" name="Object 1031"/>
          <p:cNvGraphicFramePr>
            <a:graphicFrameLocks noChangeAspect="1"/>
          </p:cNvGraphicFramePr>
          <p:nvPr/>
        </p:nvGraphicFramePr>
        <p:xfrm>
          <a:off x="5715000" y="1295400"/>
          <a:ext cx="468313" cy="587375"/>
        </p:xfrm>
        <a:graphic>
          <a:graphicData uri="http://schemas.openxmlformats.org/presentationml/2006/ole">
            <p:oleObj spid="_x0000_s12297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12298" name="Object 1032"/>
          <p:cNvGraphicFramePr>
            <a:graphicFrameLocks noChangeAspect="1"/>
          </p:cNvGraphicFramePr>
          <p:nvPr/>
        </p:nvGraphicFramePr>
        <p:xfrm>
          <a:off x="5638800" y="2895600"/>
          <a:ext cx="504825" cy="584200"/>
        </p:xfrm>
        <a:graphic>
          <a:graphicData uri="http://schemas.openxmlformats.org/presentationml/2006/ole">
            <p:oleObj spid="_x0000_s12298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2299" name="Object 1033"/>
          <p:cNvGraphicFramePr>
            <a:graphicFrameLocks noChangeAspect="1"/>
          </p:cNvGraphicFramePr>
          <p:nvPr/>
        </p:nvGraphicFramePr>
        <p:xfrm>
          <a:off x="6477000" y="2514600"/>
          <a:ext cx="504825" cy="584200"/>
        </p:xfrm>
        <a:graphic>
          <a:graphicData uri="http://schemas.openxmlformats.org/presentationml/2006/ole">
            <p:oleObj spid="_x0000_s12299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2300" name="Object 1034"/>
          <p:cNvGraphicFramePr>
            <a:graphicFrameLocks noChangeAspect="1"/>
          </p:cNvGraphicFramePr>
          <p:nvPr/>
        </p:nvGraphicFramePr>
        <p:xfrm>
          <a:off x="7010400" y="990600"/>
          <a:ext cx="501650" cy="631825"/>
        </p:xfrm>
        <a:graphic>
          <a:graphicData uri="http://schemas.openxmlformats.org/presentationml/2006/ole">
            <p:oleObj spid="_x0000_s12300" name="Equation" r:id="rId13" imgW="164880" imgH="177480" progId="Equation.DSMT4">
              <p:embed/>
            </p:oleObj>
          </a:graphicData>
        </a:graphic>
      </p:graphicFrame>
      <p:graphicFrame>
        <p:nvGraphicFramePr>
          <p:cNvPr id="12301" name="Object 1035"/>
          <p:cNvGraphicFramePr>
            <a:graphicFrameLocks noChangeAspect="1"/>
          </p:cNvGraphicFramePr>
          <p:nvPr/>
        </p:nvGraphicFramePr>
        <p:xfrm>
          <a:off x="7315200" y="1981200"/>
          <a:ext cx="468313" cy="584200"/>
        </p:xfrm>
        <a:graphic>
          <a:graphicData uri="http://schemas.openxmlformats.org/presentationml/2006/ole">
            <p:oleObj spid="_x0000_s12301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12302" name="Object 1036"/>
          <p:cNvGraphicFramePr>
            <a:graphicFrameLocks noChangeAspect="1"/>
          </p:cNvGraphicFramePr>
          <p:nvPr/>
        </p:nvGraphicFramePr>
        <p:xfrm>
          <a:off x="7258050" y="2616200"/>
          <a:ext cx="465138" cy="584200"/>
        </p:xfrm>
        <a:graphic>
          <a:graphicData uri="http://schemas.openxmlformats.org/presentationml/2006/ole">
            <p:oleObj spid="_x0000_s12302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2303" name="Object 1037"/>
          <p:cNvGraphicFramePr>
            <a:graphicFrameLocks noChangeAspect="1"/>
          </p:cNvGraphicFramePr>
          <p:nvPr/>
        </p:nvGraphicFramePr>
        <p:xfrm>
          <a:off x="5029200" y="1828800"/>
          <a:ext cx="508000" cy="633413"/>
        </p:xfrm>
        <a:graphic>
          <a:graphicData uri="http://schemas.openxmlformats.org/presentationml/2006/ole">
            <p:oleObj spid="_x0000_s12303" name="Equation" r:id="rId16" imgW="152280" imgH="164880" progId="Equation.DSMT4">
              <p:embed/>
            </p:oleObj>
          </a:graphicData>
        </a:graphic>
      </p:graphicFrame>
      <p:sp>
        <p:nvSpPr>
          <p:cNvPr id="12357" name="Oval 52"/>
          <p:cNvSpPr>
            <a:spLocks noChangeArrowheads="1"/>
          </p:cNvSpPr>
          <p:nvPr/>
        </p:nvSpPr>
        <p:spPr bwMode="auto">
          <a:xfrm>
            <a:off x="1219200" y="1828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58" name="Text Box 53"/>
          <p:cNvSpPr txBox="1">
            <a:spLocks noChangeArrowheads="1"/>
          </p:cNvSpPr>
          <p:nvPr/>
        </p:nvSpPr>
        <p:spPr bwMode="auto">
          <a:xfrm>
            <a:off x="762000" y="152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2359" name="Oval 54"/>
          <p:cNvSpPr>
            <a:spLocks noChangeArrowheads="1"/>
          </p:cNvSpPr>
          <p:nvPr/>
        </p:nvSpPr>
        <p:spPr bwMode="auto">
          <a:xfrm>
            <a:off x="58674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0" name="Text Box 55"/>
          <p:cNvSpPr txBox="1">
            <a:spLocks noChangeArrowheads="1"/>
          </p:cNvSpPr>
          <p:nvPr/>
        </p:nvSpPr>
        <p:spPr bwMode="auto">
          <a:xfrm>
            <a:off x="5410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2361" name="Line 56"/>
          <p:cNvSpPr>
            <a:spLocks noChangeShapeType="1"/>
          </p:cNvSpPr>
          <p:nvPr/>
        </p:nvSpPr>
        <p:spPr bwMode="auto">
          <a:xfrm flipH="1">
            <a:off x="5638800" y="1828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2" name="Line 57"/>
          <p:cNvSpPr>
            <a:spLocks noChangeShapeType="1"/>
          </p:cNvSpPr>
          <p:nvPr/>
        </p:nvSpPr>
        <p:spPr bwMode="auto">
          <a:xfrm>
            <a:off x="6019800" y="1828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3" name="Rectangle 58"/>
          <p:cNvSpPr>
            <a:spLocks noChangeArrowheads="1"/>
          </p:cNvSpPr>
          <p:nvPr/>
        </p:nvSpPr>
        <p:spPr bwMode="auto">
          <a:xfrm>
            <a:off x="8153400" y="2438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4" name="Rectangle 59"/>
          <p:cNvSpPr>
            <a:spLocks noChangeArrowheads="1"/>
          </p:cNvSpPr>
          <p:nvPr/>
        </p:nvSpPr>
        <p:spPr bwMode="auto">
          <a:xfrm>
            <a:off x="8153400" y="2057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304" name="Object 1038"/>
          <p:cNvGraphicFramePr>
            <a:graphicFrameLocks noChangeAspect="1"/>
          </p:cNvGraphicFramePr>
          <p:nvPr/>
        </p:nvGraphicFramePr>
        <p:xfrm>
          <a:off x="8281988" y="2438400"/>
          <a:ext cx="328612" cy="381000"/>
        </p:xfrm>
        <a:graphic>
          <a:graphicData uri="http://schemas.openxmlformats.org/presentationml/2006/ole">
            <p:oleObj spid="_x0000_s12304" name="Equation" r:id="rId17" imgW="164880" imgH="164880" progId="Equation.DSMT4">
              <p:embed/>
            </p:oleObj>
          </a:graphicData>
        </a:graphic>
      </p:graphicFrame>
      <p:graphicFrame>
        <p:nvGraphicFramePr>
          <p:cNvPr id="12305" name="Object 1039"/>
          <p:cNvGraphicFramePr>
            <a:graphicFrameLocks noChangeAspect="1"/>
          </p:cNvGraphicFramePr>
          <p:nvPr/>
        </p:nvGraphicFramePr>
        <p:xfrm>
          <a:off x="8305800" y="1981200"/>
          <a:ext cx="366713" cy="457200"/>
        </p:xfrm>
        <a:graphic>
          <a:graphicData uri="http://schemas.openxmlformats.org/presentationml/2006/ole">
            <p:oleObj spid="_x0000_s12305" name="Equation" r:id="rId18" imgW="152280" imgH="164880" progId="Equation.DSMT4">
              <p:embed/>
            </p:oleObj>
          </a:graphicData>
        </a:graphic>
      </p:graphicFrame>
      <p:sp>
        <p:nvSpPr>
          <p:cNvPr id="12365" name="Rectangle 62"/>
          <p:cNvSpPr>
            <a:spLocks noChangeArrowheads="1"/>
          </p:cNvSpPr>
          <p:nvPr/>
        </p:nvSpPr>
        <p:spPr bwMode="auto">
          <a:xfrm>
            <a:off x="228600" y="41148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6" name="Line 63"/>
          <p:cNvSpPr>
            <a:spLocks noChangeShapeType="1"/>
          </p:cNvSpPr>
          <p:nvPr/>
        </p:nvSpPr>
        <p:spPr bwMode="auto">
          <a:xfrm>
            <a:off x="949325" y="55197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7" name="Line 64"/>
          <p:cNvSpPr>
            <a:spLocks noChangeShapeType="1"/>
          </p:cNvSpPr>
          <p:nvPr/>
        </p:nvSpPr>
        <p:spPr bwMode="auto">
          <a:xfrm flipV="1">
            <a:off x="1357313" y="55546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8" name="Line 65"/>
          <p:cNvSpPr>
            <a:spLocks noChangeShapeType="1"/>
          </p:cNvSpPr>
          <p:nvPr/>
        </p:nvSpPr>
        <p:spPr bwMode="auto">
          <a:xfrm flipH="1" flipV="1">
            <a:off x="2112963" y="55118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9" name="Line 66"/>
          <p:cNvSpPr>
            <a:spLocks noChangeShapeType="1"/>
          </p:cNvSpPr>
          <p:nvPr/>
        </p:nvSpPr>
        <p:spPr bwMode="auto">
          <a:xfrm flipH="1" flipV="1">
            <a:off x="1328738" y="50117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70" name="Line 67"/>
          <p:cNvSpPr>
            <a:spLocks noChangeShapeType="1"/>
          </p:cNvSpPr>
          <p:nvPr/>
        </p:nvSpPr>
        <p:spPr bwMode="auto">
          <a:xfrm flipV="1">
            <a:off x="2117725" y="46402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71" name="Line 68"/>
          <p:cNvSpPr>
            <a:spLocks noChangeShapeType="1"/>
          </p:cNvSpPr>
          <p:nvPr/>
        </p:nvSpPr>
        <p:spPr bwMode="auto">
          <a:xfrm flipV="1">
            <a:off x="949325" y="50800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72" name="Line 69"/>
          <p:cNvSpPr>
            <a:spLocks noChangeShapeType="1"/>
          </p:cNvSpPr>
          <p:nvPr/>
        </p:nvSpPr>
        <p:spPr bwMode="auto">
          <a:xfrm flipH="1" flipV="1">
            <a:off x="2263775" y="46053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73" name="Oval 70"/>
          <p:cNvSpPr>
            <a:spLocks noChangeArrowheads="1"/>
          </p:cNvSpPr>
          <p:nvPr/>
        </p:nvSpPr>
        <p:spPr bwMode="auto">
          <a:xfrm>
            <a:off x="2205038" y="45386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74" name="Oval 71"/>
          <p:cNvSpPr>
            <a:spLocks noChangeArrowheads="1"/>
          </p:cNvSpPr>
          <p:nvPr/>
        </p:nvSpPr>
        <p:spPr bwMode="auto">
          <a:xfrm>
            <a:off x="2492375" y="58499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75" name="Oval 72"/>
          <p:cNvSpPr>
            <a:spLocks noChangeArrowheads="1"/>
          </p:cNvSpPr>
          <p:nvPr/>
        </p:nvSpPr>
        <p:spPr bwMode="auto">
          <a:xfrm>
            <a:off x="1298575" y="58594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76" name="Line 73"/>
          <p:cNvSpPr>
            <a:spLocks noChangeShapeType="1"/>
          </p:cNvSpPr>
          <p:nvPr/>
        </p:nvSpPr>
        <p:spPr bwMode="auto">
          <a:xfrm flipH="1">
            <a:off x="2089150" y="53514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77" name="Oval 74"/>
          <p:cNvSpPr>
            <a:spLocks noChangeArrowheads="1"/>
          </p:cNvSpPr>
          <p:nvPr/>
        </p:nvSpPr>
        <p:spPr bwMode="auto">
          <a:xfrm>
            <a:off x="2058988" y="54864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78" name="Oval 75"/>
          <p:cNvSpPr>
            <a:spLocks noChangeArrowheads="1"/>
          </p:cNvSpPr>
          <p:nvPr/>
        </p:nvSpPr>
        <p:spPr bwMode="auto">
          <a:xfrm>
            <a:off x="2527300" y="52832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79" name="Oval 76"/>
          <p:cNvSpPr>
            <a:spLocks noChangeArrowheads="1"/>
          </p:cNvSpPr>
          <p:nvPr/>
        </p:nvSpPr>
        <p:spPr bwMode="auto">
          <a:xfrm>
            <a:off x="1211263" y="49784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80" name="Oval 77"/>
          <p:cNvSpPr>
            <a:spLocks noChangeArrowheads="1"/>
          </p:cNvSpPr>
          <p:nvPr/>
        </p:nvSpPr>
        <p:spPr bwMode="auto">
          <a:xfrm>
            <a:off x="890588" y="54181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2306" name="Object 1040"/>
          <p:cNvGraphicFramePr>
            <a:graphicFrameLocks noChangeAspect="1"/>
          </p:cNvGraphicFramePr>
          <p:nvPr/>
        </p:nvGraphicFramePr>
        <p:xfrm>
          <a:off x="1066800" y="4495800"/>
          <a:ext cx="468313" cy="587375"/>
        </p:xfrm>
        <a:graphic>
          <a:graphicData uri="http://schemas.openxmlformats.org/presentationml/2006/ole">
            <p:oleObj spid="_x0000_s12306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12307" name="Object 1041"/>
          <p:cNvGraphicFramePr>
            <a:graphicFrameLocks noChangeAspect="1"/>
          </p:cNvGraphicFramePr>
          <p:nvPr/>
        </p:nvGraphicFramePr>
        <p:xfrm>
          <a:off x="990600" y="6096000"/>
          <a:ext cx="504825" cy="584200"/>
        </p:xfrm>
        <a:graphic>
          <a:graphicData uri="http://schemas.openxmlformats.org/presentationml/2006/ole">
            <p:oleObj spid="_x0000_s12307" name="Equation" r:id="rId20" imgW="164880" imgH="164880" progId="Equation.DSMT4">
              <p:embed/>
            </p:oleObj>
          </a:graphicData>
        </a:graphic>
      </p:graphicFrame>
      <p:graphicFrame>
        <p:nvGraphicFramePr>
          <p:cNvPr id="12308" name="Object 1042"/>
          <p:cNvGraphicFramePr>
            <a:graphicFrameLocks noChangeAspect="1"/>
          </p:cNvGraphicFramePr>
          <p:nvPr/>
        </p:nvGraphicFramePr>
        <p:xfrm>
          <a:off x="1828800" y="5715000"/>
          <a:ext cx="504825" cy="584200"/>
        </p:xfrm>
        <a:graphic>
          <a:graphicData uri="http://schemas.openxmlformats.org/presentationml/2006/ole">
            <p:oleObj spid="_x0000_s12308" name="Equation" r:id="rId21" imgW="164880" imgH="164880" progId="Equation.DSMT4">
              <p:embed/>
            </p:oleObj>
          </a:graphicData>
        </a:graphic>
      </p:graphicFrame>
      <p:graphicFrame>
        <p:nvGraphicFramePr>
          <p:cNvPr id="12309" name="Object 1043"/>
          <p:cNvGraphicFramePr>
            <a:graphicFrameLocks noChangeAspect="1"/>
          </p:cNvGraphicFramePr>
          <p:nvPr/>
        </p:nvGraphicFramePr>
        <p:xfrm>
          <a:off x="2362200" y="4191000"/>
          <a:ext cx="501650" cy="631825"/>
        </p:xfrm>
        <a:graphic>
          <a:graphicData uri="http://schemas.openxmlformats.org/presentationml/2006/ole">
            <p:oleObj spid="_x0000_s12309" name="Equation" r:id="rId22" imgW="164880" imgH="177480" progId="Equation.DSMT4">
              <p:embed/>
            </p:oleObj>
          </a:graphicData>
        </a:graphic>
      </p:graphicFrame>
      <p:graphicFrame>
        <p:nvGraphicFramePr>
          <p:cNvPr id="12310" name="Object 1044"/>
          <p:cNvGraphicFramePr>
            <a:graphicFrameLocks noChangeAspect="1"/>
          </p:cNvGraphicFramePr>
          <p:nvPr/>
        </p:nvGraphicFramePr>
        <p:xfrm>
          <a:off x="2667000" y="5181600"/>
          <a:ext cx="468313" cy="584200"/>
        </p:xfrm>
        <a:graphic>
          <a:graphicData uri="http://schemas.openxmlformats.org/presentationml/2006/ole">
            <p:oleObj spid="_x0000_s12310" name="Equation" r:id="rId23" imgW="152280" imgH="164880" progId="Equation.DSMT4">
              <p:embed/>
            </p:oleObj>
          </a:graphicData>
        </a:graphic>
      </p:graphicFrame>
      <p:graphicFrame>
        <p:nvGraphicFramePr>
          <p:cNvPr id="12311" name="Object 1045"/>
          <p:cNvGraphicFramePr>
            <a:graphicFrameLocks noChangeAspect="1"/>
          </p:cNvGraphicFramePr>
          <p:nvPr/>
        </p:nvGraphicFramePr>
        <p:xfrm>
          <a:off x="2609850" y="5816600"/>
          <a:ext cx="465138" cy="584200"/>
        </p:xfrm>
        <a:graphic>
          <a:graphicData uri="http://schemas.openxmlformats.org/presentationml/2006/ole">
            <p:oleObj spid="_x0000_s12311" name="Equation" r:id="rId24" imgW="152280" imgH="164880" progId="Equation.DSMT4">
              <p:embed/>
            </p:oleObj>
          </a:graphicData>
        </a:graphic>
      </p:graphicFrame>
      <p:graphicFrame>
        <p:nvGraphicFramePr>
          <p:cNvPr id="12312" name="Object 1046"/>
          <p:cNvGraphicFramePr>
            <a:graphicFrameLocks noChangeAspect="1"/>
          </p:cNvGraphicFramePr>
          <p:nvPr/>
        </p:nvGraphicFramePr>
        <p:xfrm>
          <a:off x="381000" y="5029200"/>
          <a:ext cx="508000" cy="633413"/>
        </p:xfrm>
        <a:graphic>
          <a:graphicData uri="http://schemas.openxmlformats.org/presentationml/2006/ole">
            <p:oleObj spid="_x0000_s12312" name="Equation" r:id="rId25" imgW="152280" imgH="164880" progId="Equation.DSMT4">
              <p:embed/>
            </p:oleObj>
          </a:graphicData>
        </a:graphic>
      </p:graphicFrame>
      <p:sp>
        <p:nvSpPr>
          <p:cNvPr id="12381" name="Oval 85"/>
          <p:cNvSpPr>
            <a:spLocks noChangeArrowheads="1"/>
          </p:cNvSpPr>
          <p:nvPr/>
        </p:nvSpPr>
        <p:spPr bwMode="auto">
          <a:xfrm>
            <a:off x="1219200" y="4953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82" name="Text Box 86"/>
          <p:cNvSpPr txBox="1">
            <a:spLocks noChangeArrowheads="1"/>
          </p:cNvSpPr>
          <p:nvPr/>
        </p:nvSpPr>
        <p:spPr bwMode="auto">
          <a:xfrm>
            <a:off x="762000" y="4648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2383" name="Line 87"/>
          <p:cNvSpPr>
            <a:spLocks noChangeShapeType="1"/>
          </p:cNvSpPr>
          <p:nvPr/>
        </p:nvSpPr>
        <p:spPr bwMode="auto">
          <a:xfrm flipH="1">
            <a:off x="990600" y="50292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84" name="Line 88"/>
          <p:cNvSpPr>
            <a:spLocks noChangeShapeType="1"/>
          </p:cNvSpPr>
          <p:nvPr/>
        </p:nvSpPr>
        <p:spPr bwMode="auto">
          <a:xfrm>
            <a:off x="1371600" y="50292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85" name="Rectangle 89"/>
          <p:cNvSpPr>
            <a:spLocks noChangeArrowheads="1"/>
          </p:cNvSpPr>
          <p:nvPr/>
        </p:nvSpPr>
        <p:spPr bwMode="auto">
          <a:xfrm>
            <a:off x="3581400" y="5867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313" name="Object 1047"/>
          <p:cNvGraphicFramePr>
            <a:graphicFrameLocks noChangeAspect="1"/>
          </p:cNvGraphicFramePr>
          <p:nvPr/>
        </p:nvGraphicFramePr>
        <p:xfrm>
          <a:off x="3709988" y="5867400"/>
          <a:ext cx="328612" cy="381000"/>
        </p:xfrm>
        <a:graphic>
          <a:graphicData uri="http://schemas.openxmlformats.org/presentationml/2006/ole">
            <p:oleObj spid="_x0000_s12313" name="Equation" r:id="rId26" imgW="164880" imgH="164880" progId="Equation.DSMT4">
              <p:embed/>
            </p:oleObj>
          </a:graphicData>
        </a:graphic>
      </p:graphicFrame>
      <p:sp>
        <p:nvSpPr>
          <p:cNvPr id="12386" name="Oval 93"/>
          <p:cNvSpPr>
            <a:spLocks noChangeArrowheads="1"/>
          </p:cNvSpPr>
          <p:nvPr/>
        </p:nvSpPr>
        <p:spPr bwMode="auto">
          <a:xfrm>
            <a:off x="838200" y="5410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87" name="Text Box 94"/>
          <p:cNvSpPr txBox="1">
            <a:spLocks noChangeArrowheads="1"/>
          </p:cNvSpPr>
          <p:nvPr/>
        </p:nvSpPr>
        <p:spPr bwMode="auto">
          <a:xfrm>
            <a:off x="381000" y="5562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2388" name="Rectangle 126"/>
          <p:cNvSpPr>
            <a:spLocks noChangeArrowheads="1"/>
          </p:cNvSpPr>
          <p:nvPr/>
        </p:nvSpPr>
        <p:spPr bwMode="auto">
          <a:xfrm>
            <a:off x="4800600" y="3962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89" name="Line 127"/>
          <p:cNvSpPr>
            <a:spLocks noChangeShapeType="1"/>
          </p:cNvSpPr>
          <p:nvPr/>
        </p:nvSpPr>
        <p:spPr bwMode="auto">
          <a:xfrm>
            <a:off x="5521325" y="5367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0" name="Line 128"/>
          <p:cNvSpPr>
            <a:spLocks noChangeShapeType="1"/>
          </p:cNvSpPr>
          <p:nvPr/>
        </p:nvSpPr>
        <p:spPr bwMode="auto">
          <a:xfrm flipV="1">
            <a:off x="5929313" y="5402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1" name="Line 129"/>
          <p:cNvSpPr>
            <a:spLocks noChangeShapeType="1"/>
          </p:cNvSpPr>
          <p:nvPr/>
        </p:nvSpPr>
        <p:spPr bwMode="auto">
          <a:xfrm flipH="1" flipV="1">
            <a:off x="6684963" y="5359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2" name="Line 130"/>
          <p:cNvSpPr>
            <a:spLocks noChangeShapeType="1"/>
          </p:cNvSpPr>
          <p:nvPr/>
        </p:nvSpPr>
        <p:spPr bwMode="auto">
          <a:xfrm flipH="1" flipV="1">
            <a:off x="5900738" y="4859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3" name="Line 131"/>
          <p:cNvSpPr>
            <a:spLocks noChangeShapeType="1"/>
          </p:cNvSpPr>
          <p:nvPr/>
        </p:nvSpPr>
        <p:spPr bwMode="auto">
          <a:xfrm flipV="1">
            <a:off x="6689725" y="4487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4" name="Line 132"/>
          <p:cNvSpPr>
            <a:spLocks noChangeShapeType="1"/>
          </p:cNvSpPr>
          <p:nvPr/>
        </p:nvSpPr>
        <p:spPr bwMode="auto">
          <a:xfrm flipV="1">
            <a:off x="5521325" y="4927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5" name="Line 133"/>
          <p:cNvSpPr>
            <a:spLocks noChangeShapeType="1"/>
          </p:cNvSpPr>
          <p:nvPr/>
        </p:nvSpPr>
        <p:spPr bwMode="auto">
          <a:xfrm flipH="1" flipV="1">
            <a:off x="6835775" y="4452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96" name="Oval 134"/>
          <p:cNvSpPr>
            <a:spLocks noChangeArrowheads="1"/>
          </p:cNvSpPr>
          <p:nvPr/>
        </p:nvSpPr>
        <p:spPr bwMode="auto">
          <a:xfrm>
            <a:off x="6777038" y="4386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97" name="Oval 135"/>
          <p:cNvSpPr>
            <a:spLocks noChangeArrowheads="1"/>
          </p:cNvSpPr>
          <p:nvPr/>
        </p:nvSpPr>
        <p:spPr bwMode="auto">
          <a:xfrm>
            <a:off x="7064375" y="5697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98" name="Oval 136"/>
          <p:cNvSpPr>
            <a:spLocks noChangeArrowheads="1"/>
          </p:cNvSpPr>
          <p:nvPr/>
        </p:nvSpPr>
        <p:spPr bwMode="auto">
          <a:xfrm>
            <a:off x="5870575" y="5707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399" name="Line 137"/>
          <p:cNvSpPr>
            <a:spLocks noChangeShapeType="1"/>
          </p:cNvSpPr>
          <p:nvPr/>
        </p:nvSpPr>
        <p:spPr bwMode="auto">
          <a:xfrm flipH="1">
            <a:off x="6661150" y="5199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400" name="Oval 138"/>
          <p:cNvSpPr>
            <a:spLocks noChangeArrowheads="1"/>
          </p:cNvSpPr>
          <p:nvPr/>
        </p:nvSpPr>
        <p:spPr bwMode="auto">
          <a:xfrm>
            <a:off x="6630988" y="5334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401" name="Oval 139"/>
          <p:cNvSpPr>
            <a:spLocks noChangeArrowheads="1"/>
          </p:cNvSpPr>
          <p:nvPr/>
        </p:nvSpPr>
        <p:spPr bwMode="auto">
          <a:xfrm>
            <a:off x="7099300" y="5130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402" name="Oval 140"/>
          <p:cNvSpPr>
            <a:spLocks noChangeArrowheads="1"/>
          </p:cNvSpPr>
          <p:nvPr/>
        </p:nvSpPr>
        <p:spPr bwMode="auto">
          <a:xfrm>
            <a:off x="5783263" y="4826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2403" name="Oval 141"/>
          <p:cNvSpPr>
            <a:spLocks noChangeArrowheads="1"/>
          </p:cNvSpPr>
          <p:nvPr/>
        </p:nvSpPr>
        <p:spPr bwMode="auto">
          <a:xfrm>
            <a:off x="5462588" y="5265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2314" name="Object 1048"/>
          <p:cNvGraphicFramePr>
            <a:graphicFrameLocks noChangeAspect="1"/>
          </p:cNvGraphicFramePr>
          <p:nvPr/>
        </p:nvGraphicFramePr>
        <p:xfrm>
          <a:off x="5638800" y="4343400"/>
          <a:ext cx="468313" cy="587375"/>
        </p:xfrm>
        <a:graphic>
          <a:graphicData uri="http://schemas.openxmlformats.org/presentationml/2006/ole">
            <p:oleObj spid="_x0000_s12314" name="Equation" r:id="rId27" imgW="152280" imgH="164880" progId="Equation.DSMT4">
              <p:embed/>
            </p:oleObj>
          </a:graphicData>
        </a:graphic>
      </p:graphicFrame>
      <p:graphicFrame>
        <p:nvGraphicFramePr>
          <p:cNvPr id="12315" name="Object 1049"/>
          <p:cNvGraphicFramePr>
            <a:graphicFrameLocks noChangeAspect="1"/>
          </p:cNvGraphicFramePr>
          <p:nvPr/>
        </p:nvGraphicFramePr>
        <p:xfrm>
          <a:off x="5562600" y="5943600"/>
          <a:ext cx="504825" cy="584200"/>
        </p:xfrm>
        <a:graphic>
          <a:graphicData uri="http://schemas.openxmlformats.org/presentationml/2006/ole">
            <p:oleObj spid="_x0000_s12315" name="Equation" r:id="rId28" imgW="164880" imgH="164880" progId="Equation.DSMT4">
              <p:embed/>
            </p:oleObj>
          </a:graphicData>
        </a:graphic>
      </p:graphicFrame>
      <p:graphicFrame>
        <p:nvGraphicFramePr>
          <p:cNvPr id="12316" name="Object 1050"/>
          <p:cNvGraphicFramePr>
            <a:graphicFrameLocks noChangeAspect="1"/>
          </p:cNvGraphicFramePr>
          <p:nvPr/>
        </p:nvGraphicFramePr>
        <p:xfrm>
          <a:off x="6400800" y="5562600"/>
          <a:ext cx="504825" cy="584200"/>
        </p:xfrm>
        <a:graphic>
          <a:graphicData uri="http://schemas.openxmlformats.org/presentationml/2006/ole">
            <p:oleObj spid="_x0000_s12316" name="Equation" r:id="rId29" imgW="164880" imgH="164880" progId="Equation.DSMT4">
              <p:embed/>
            </p:oleObj>
          </a:graphicData>
        </a:graphic>
      </p:graphicFrame>
      <p:graphicFrame>
        <p:nvGraphicFramePr>
          <p:cNvPr id="12317" name="Object 1051"/>
          <p:cNvGraphicFramePr>
            <a:graphicFrameLocks noChangeAspect="1"/>
          </p:cNvGraphicFramePr>
          <p:nvPr/>
        </p:nvGraphicFramePr>
        <p:xfrm>
          <a:off x="6934200" y="4038600"/>
          <a:ext cx="501650" cy="631825"/>
        </p:xfrm>
        <a:graphic>
          <a:graphicData uri="http://schemas.openxmlformats.org/presentationml/2006/ole">
            <p:oleObj spid="_x0000_s12317" name="Equation" r:id="rId30" imgW="164880" imgH="177480" progId="Equation.DSMT4">
              <p:embed/>
            </p:oleObj>
          </a:graphicData>
        </a:graphic>
      </p:graphicFrame>
      <p:graphicFrame>
        <p:nvGraphicFramePr>
          <p:cNvPr id="12318" name="Object 1052"/>
          <p:cNvGraphicFramePr>
            <a:graphicFrameLocks noChangeAspect="1"/>
          </p:cNvGraphicFramePr>
          <p:nvPr/>
        </p:nvGraphicFramePr>
        <p:xfrm>
          <a:off x="7239000" y="5029200"/>
          <a:ext cx="468313" cy="584200"/>
        </p:xfrm>
        <a:graphic>
          <a:graphicData uri="http://schemas.openxmlformats.org/presentationml/2006/ole">
            <p:oleObj spid="_x0000_s12318" name="Equation" r:id="rId31" imgW="152280" imgH="164880" progId="Equation.DSMT4">
              <p:embed/>
            </p:oleObj>
          </a:graphicData>
        </a:graphic>
      </p:graphicFrame>
      <p:graphicFrame>
        <p:nvGraphicFramePr>
          <p:cNvPr id="12319" name="Object 1053"/>
          <p:cNvGraphicFramePr>
            <a:graphicFrameLocks noChangeAspect="1"/>
          </p:cNvGraphicFramePr>
          <p:nvPr/>
        </p:nvGraphicFramePr>
        <p:xfrm>
          <a:off x="7181850" y="5664200"/>
          <a:ext cx="465138" cy="584200"/>
        </p:xfrm>
        <a:graphic>
          <a:graphicData uri="http://schemas.openxmlformats.org/presentationml/2006/ole">
            <p:oleObj spid="_x0000_s12319" name="Equation" r:id="rId32" imgW="152280" imgH="164880" progId="Equation.DSMT4">
              <p:embed/>
            </p:oleObj>
          </a:graphicData>
        </a:graphic>
      </p:graphicFrame>
      <p:graphicFrame>
        <p:nvGraphicFramePr>
          <p:cNvPr id="12320" name="Object 1054"/>
          <p:cNvGraphicFramePr>
            <a:graphicFrameLocks noChangeAspect="1"/>
          </p:cNvGraphicFramePr>
          <p:nvPr/>
        </p:nvGraphicFramePr>
        <p:xfrm>
          <a:off x="4953000" y="4876800"/>
          <a:ext cx="508000" cy="633413"/>
        </p:xfrm>
        <a:graphic>
          <a:graphicData uri="http://schemas.openxmlformats.org/presentationml/2006/ole">
            <p:oleObj spid="_x0000_s12320" name="Equation" r:id="rId33" imgW="152280" imgH="164880" progId="Equation.DSMT4">
              <p:embed/>
            </p:oleObj>
          </a:graphicData>
        </a:graphic>
      </p:graphicFrame>
      <p:sp>
        <p:nvSpPr>
          <p:cNvPr id="12404" name="Oval 149"/>
          <p:cNvSpPr>
            <a:spLocks noChangeArrowheads="1"/>
          </p:cNvSpPr>
          <p:nvPr/>
        </p:nvSpPr>
        <p:spPr bwMode="auto">
          <a:xfrm>
            <a:off x="5791200" y="4800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05" name="Text Box 150"/>
          <p:cNvSpPr txBox="1">
            <a:spLocks noChangeArrowheads="1"/>
          </p:cNvSpPr>
          <p:nvPr/>
        </p:nvSpPr>
        <p:spPr bwMode="auto">
          <a:xfrm>
            <a:off x="5334000" y="4495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2406" name="Line 151"/>
          <p:cNvSpPr>
            <a:spLocks noChangeShapeType="1"/>
          </p:cNvSpPr>
          <p:nvPr/>
        </p:nvSpPr>
        <p:spPr bwMode="auto">
          <a:xfrm flipH="1">
            <a:off x="5562600" y="4876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407" name="Line 152"/>
          <p:cNvSpPr>
            <a:spLocks noChangeShapeType="1"/>
          </p:cNvSpPr>
          <p:nvPr/>
        </p:nvSpPr>
        <p:spPr bwMode="auto">
          <a:xfrm>
            <a:off x="5943600" y="4876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408" name="Rectangle 153"/>
          <p:cNvSpPr>
            <a:spLocks noChangeArrowheads="1"/>
          </p:cNvSpPr>
          <p:nvPr/>
        </p:nvSpPr>
        <p:spPr bwMode="auto">
          <a:xfrm>
            <a:off x="8153400" y="57150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321" name="Object 1055"/>
          <p:cNvGraphicFramePr>
            <a:graphicFrameLocks noChangeAspect="1"/>
          </p:cNvGraphicFramePr>
          <p:nvPr/>
        </p:nvGraphicFramePr>
        <p:xfrm>
          <a:off x="8281988" y="5715000"/>
          <a:ext cx="328612" cy="381000"/>
        </p:xfrm>
        <a:graphic>
          <a:graphicData uri="http://schemas.openxmlformats.org/presentationml/2006/ole">
            <p:oleObj spid="_x0000_s12321" name="Equation" r:id="rId34" imgW="164880" imgH="164880" progId="Equation.DSMT4">
              <p:embed/>
            </p:oleObj>
          </a:graphicData>
        </a:graphic>
      </p:graphicFrame>
      <p:sp>
        <p:nvSpPr>
          <p:cNvPr id="12409" name="Oval 155"/>
          <p:cNvSpPr>
            <a:spLocks noChangeArrowheads="1"/>
          </p:cNvSpPr>
          <p:nvPr/>
        </p:nvSpPr>
        <p:spPr bwMode="auto">
          <a:xfrm>
            <a:off x="5410200" y="5257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410" name="Text Box 156"/>
          <p:cNvSpPr txBox="1">
            <a:spLocks noChangeArrowheads="1"/>
          </p:cNvSpPr>
          <p:nvPr/>
        </p:nvSpPr>
        <p:spPr bwMode="auto">
          <a:xfrm>
            <a:off x="4953000" y="5410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2411" name="Rectangle 157"/>
          <p:cNvSpPr>
            <a:spLocks noChangeArrowheads="1"/>
          </p:cNvSpPr>
          <p:nvPr/>
        </p:nvSpPr>
        <p:spPr bwMode="auto">
          <a:xfrm>
            <a:off x="8177213" y="53340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322" name="Object 1056"/>
          <p:cNvGraphicFramePr>
            <a:graphicFrameLocks noChangeAspect="1"/>
          </p:cNvGraphicFramePr>
          <p:nvPr/>
        </p:nvGraphicFramePr>
        <p:xfrm>
          <a:off x="8305800" y="5334000"/>
          <a:ext cx="328613" cy="381000"/>
        </p:xfrm>
        <a:graphic>
          <a:graphicData uri="http://schemas.openxmlformats.org/presentationml/2006/ole">
            <p:oleObj spid="_x0000_s12322" name="Equation" r:id="rId35" imgW="164880" imgH="164880" progId="Equation.DSMT4">
              <p:embed/>
            </p:oleObj>
          </a:graphicData>
        </a:graphic>
      </p:graphicFrame>
      <p:sp>
        <p:nvSpPr>
          <p:cNvPr id="12412" name="Line 159"/>
          <p:cNvSpPr>
            <a:spLocks noChangeShapeType="1"/>
          </p:cNvSpPr>
          <p:nvPr/>
        </p:nvSpPr>
        <p:spPr bwMode="auto">
          <a:xfrm flipH="1" flipV="1">
            <a:off x="5562600" y="54102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4CFF8-D0CA-448F-B661-0B73FFFFAB98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８－１．グラフの数学的表現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ja-JP" sz="2800" smtClean="0"/>
              <a:t>n</a:t>
            </a:r>
            <a:r>
              <a:rPr lang="ja-JP" altLang="en-US" sz="2800" smtClean="0"/>
              <a:t>個の頂点の集合を</a:t>
            </a:r>
          </a:p>
          <a:p>
            <a:pPr eaLnBrk="1" hangingPunct="1">
              <a:lnSpc>
                <a:spcPct val="90000"/>
              </a:lnSpc>
            </a:pPr>
            <a:endParaRPr lang="ja-JP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　とし、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800" smtClean="0"/>
              <a:t>ｍ個の辺の集合を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とする。ただし、辺　　　　　は、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頂点の対、すなわち　　　　　　　　　　　　と表せる。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よって、　　　　　　　　　　である。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ja-JP" altLang="en-US" sz="2800" smtClean="0"/>
              <a:t>このとき、グラフ　　は頂点集合　　と辺集合　　　　の対　　　　　　　　で表される。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981200" y="1676400"/>
          <a:ext cx="4114800" cy="693738"/>
        </p:xfrm>
        <a:graphic>
          <a:graphicData uri="http://schemas.openxmlformats.org/presentationml/2006/ole">
            <p:oleObj spid="_x0000_s1026" name="Equation" r:id="rId3" imgW="1206360" imgH="203040" progId="Equation.DSMT4">
              <p:embed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3810000" y="3695700"/>
          <a:ext cx="914400" cy="419100"/>
        </p:xfrm>
        <a:graphic>
          <a:graphicData uri="http://schemas.openxmlformats.org/presentationml/2006/ole">
            <p:oleObj spid="_x0000_s1027" name="Equation" r:id="rId4" imgW="444240" imgH="203040" progId="Equation.DSMT4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4038600" y="4114800"/>
          <a:ext cx="2743200" cy="471488"/>
        </p:xfrm>
        <a:graphic>
          <a:graphicData uri="http://schemas.openxmlformats.org/presentationml/2006/ole">
            <p:oleObj spid="_x0000_s1028" name="Equation" r:id="rId5" imgW="1333440" imgH="228600" progId="Equation.DSMT4">
              <p:embed/>
            </p:oleObj>
          </a:graphicData>
        </a:graphic>
      </p:graphicFrame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2286000" y="4579938"/>
          <a:ext cx="1739900" cy="449262"/>
        </p:xfrm>
        <a:graphic>
          <a:graphicData uri="http://schemas.openxmlformats.org/presentationml/2006/ole">
            <p:oleObj spid="_x0000_s1029" name="Equation" r:id="rId6" imgW="736560" imgH="190440" progId="Equation.DSMT4">
              <p:embed/>
            </p:oleObj>
          </a:graphicData>
        </a:graphic>
      </p:graphicFrame>
      <p:graphicFrame>
        <p:nvGraphicFramePr>
          <p:cNvPr id="1030" name="Object 1028"/>
          <p:cNvGraphicFramePr>
            <a:graphicFrameLocks noChangeAspect="1"/>
          </p:cNvGraphicFramePr>
          <p:nvPr/>
        </p:nvGraphicFramePr>
        <p:xfrm>
          <a:off x="5715000" y="5105400"/>
          <a:ext cx="422275" cy="457200"/>
        </p:xfrm>
        <a:graphic>
          <a:graphicData uri="http://schemas.openxmlformats.org/presentationml/2006/ole">
            <p:oleObj spid="_x0000_s1030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031" name="Object 1029"/>
          <p:cNvGraphicFramePr>
            <a:graphicFrameLocks noChangeAspect="1"/>
          </p:cNvGraphicFramePr>
          <p:nvPr/>
        </p:nvGraphicFramePr>
        <p:xfrm>
          <a:off x="3505200" y="5105400"/>
          <a:ext cx="390525" cy="388938"/>
        </p:xfrm>
        <a:graphic>
          <a:graphicData uri="http://schemas.openxmlformats.org/presentationml/2006/ole">
            <p:oleObj spid="_x0000_s1031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032" name="Object 1030"/>
          <p:cNvGraphicFramePr>
            <a:graphicFrameLocks noChangeAspect="1"/>
          </p:cNvGraphicFramePr>
          <p:nvPr/>
        </p:nvGraphicFramePr>
        <p:xfrm>
          <a:off x="7450138" y="5029200"/>
          <a:ext cx="457200" cy="457200"/>
        </p:xfrm>
        <a:graphic>
          <a:graphicData uri="http://schemas.openxmlformats.org/presentationml/2006/ole">
            <p:oleObj spid="_x0000_s1032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033" name="Object 1031"/>
          <p:cNvGraphicFramePr>
            <a:graphicFrameLocks noChangeAspect="1"/>
          </p:cNvGraphicFramePr>
          <p:nvPr/>
        </p:nvGraphicFramePr>
        <p:xfrm>
          <a:off x="2057400" y="5486400"/>
          <a:ext cx="1752600" cy="484188"/>
        </p:xfrm>
        <a:graphic>
          <a:graphicData uri="http://schemas.openxmlformats.org/presentationml/2006/ole">
            <p:oleObj spid="_x0000_s1033" name="Equation" r:id="rId10" imgW="736560" imgH="203040" progId="Equation.DSMT4">
              <p:embed/>
            </p:oleObj>
          </a:graphicData>
        </a:graphic>
      </p:graphicFrame>
      <p:graphicFrame>
        <p:nvGraphicFramePr>
          <p:cNvPr id="1034" name="Object 1032"/>
          <p:cNvGraphicFramePr>
            <a:graphicFrameLocks noChangeAspect="1"/>
          </p:cNvGraphicFramePr>
          <p:nvPr/>
        </p:nvGraphicFramePr>
        <p:xfrm>
          <a:off x="1981200" y="3048000"/>
          <a:ext cx="4114800" cy="693738"/>
        </p:xfrm>
        <a:graphic>
          <a:graphicData uri="http://schemas.openxmlformats.org/presentationml/2006/ole">
            <p:oleObj spid="_x0000_s1034" name="Equation" r:id="rId11" imgW="1206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D07754-C85F-4B1E-BB83-0D1523EC68AB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13349" name="Rectangle 90"/>
          <p:cNvSpPr>
            <a:spLocks noChangeArrowheads="1"/>
          </p:cNvSpPr>
          <p:nvPr/>
        </p:nvSpPr>
        <p:spPr bwMode="auto">
          <a:xfrm>
            <a:off x="228600" y="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50" name="Line 91"/>
          <p:cNvSpPr>
            <a:spLocks noChangeShapeType="1"/>
          </p:cNvSpPr>
          <p:nvPr/>
        </p:nvSpPr>
        <p:spPr bwMode="auto">
          <a:xfrm>
            <a:off x="949325" y="14049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1" name="Line 92"/>
          <p:cNvSpPr>
            <a:spLocks noChangeShapeType="1"/>
          </p:cNvSpPr>
          <p:nvPr/>
        </p:nvSpPr>
        <p:spPr bwMode="auto">
          <a:xfrm flipV="1">
            <a:off x="1357313" y="14398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2" name="Line 93"/>
          <p:cNvSpPr>
            <a:spLocks noChangeShapeType="1"/>
          </p:cNvSpPr>
          <p:nvPr/>
        </p:nvSpPr>
        <p:spPr bwMode="auto">
          <a:xfrm flipH="1" flipV="1">
            <a:off x="2112963" y="13970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3" name="Line 94"/>
          <p:cNvSpPr>
            <a:spLocks noChangeShapeType="1"/>
          </p:cNvSpPr>
          <p:nvPr/>
        </p:nvSpPr>
        <p:spPr bwMode="auto">
          <a:xfrm flipH="1" flipV="1">
            <a:off x="1328738" y="8969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4" name="Line 95"/>
          <p:cNvSpPr>
            <a:spLocks noChangeShapeType="1"/>
          </p:cNvSpPr>
          <p:nvPr/>
        </p:nvSpPr>
        <p:spPr bwMode="auto">
          <a:xfrm flipV="1">
            <a:off x="2117725" y="5254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5" name="Line 96"/>
          <p:cNvSpPr>
            <a:spLocks noChangeShapeType="1"/>
          </p:cNvSpPr>
          <p:nvPr/>
        </p:nvSpPr>
        <p:spPr bwMode="auto">
          <a:xfrm flipV="1">
            <a:off x="949325" y="9652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6" name="Line 97"/>
          <p:cNvSpPr>
            <a:spLocks noChangeShapeType="1"/>
          </p:cNvSpPr>
          <p:nvPr/>
        </p:nvSpPr>
        <p:spPr bwMode="auto">
          <a:xfrm flipH="1" flipV="1">
            <a:off x="2263775" y="4905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7" name="Oval 98"/>
          <p:cNvSpPr>
            <a:spLocks noChangeArrowheads="1"/>
          </p:cNvSpPr>
          <p:nvPr/>
        </p:nvSpPr>
        <p:spPr bwMode="auto">
          <a:xfrm>
            <a:off x="2205038" y="4238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58" name="Oval 99"/>
          <p:cNvSpPr>
            <a:spLocks noChangeArrowheads="1"/>
          </p:cNvSpPr>
          <p:nvPr/>
        </p:nvSpPr>
        <p:spPr bwMode="auto">
          <a:xfrm>
            <a:off x="2492375" y="17351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59" name="Oval 100"/>
          <p:cNvSpPr>
            <a:spLocks noChangeArrowheads="1"/>
          </p:cNvSpPr>
          <p:nvPr/>
        </p:nvSpPr>
        <p:spPr bwMode="auto">
          <a:xfrm>
            <a:off x="1298575" y="17446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60" name="Line 101"/>
          <p:cNvSpPr>
            <a:spLocks noChangeShapeType="1"/>
          </p:cNvSpPr>
          <p:nvPr/>
        </p:nvSpPr>
        <p:spPr bwMode="auto">
          <a:xfrm flipH="1">
            <a:off x="2089150" y="12366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61" name="Oval 102"/>
          <p:cNvSpPr>
            <a:spLocks noChangeArrowheads="1"/>
          </p:cNvSpPr>
          <p:nvPr/>
        </p:nvSpPr>
        <p:spPr bwMode="auto">
          <a:xfrm>
            <a:off x="2058988" y="13716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62" name="Oval 103"/>
          <p:cNvSpPr>
            <a:spLocks noChangeArrowheads="1"/>
          </p:cNvSpPr>
          <p:nvPr/>
        </p:nvSpPr>
        <p:spPr bwMode="auto">
          <a:xfrm>
            <a:off x="2527300" y="11684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63" name="Oval 104"/>
          <p:cNvSpPr>
            <a:spLocks noChangeArrowheads="1"/>
          </p:cNvSpPr>
          <p:nvPr/>
        </p:nvSpPr>
        <p:spPr bwMode="auto">
          <a:xfrm>
            <a:off x="1211263" y="8636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64" name="Oval 105"/>
          <p:cNvSpPr>
            <a:spLocks noChangeArrowheads="1"/>
          </p:cNvSpPr>
          <p:nvPr/>
        </p:nvSpPr>
        <p:spPr bwMode="auto">
          <a:xfrm>
            <a:off x="890588" y="13033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1066800" y="381000"/>
          <a:ext cx="468313" cy="587375"/>
        </p:xfrm>
        <a:graphic>
          <a:graphicData uri="http://schemas.openxmlformats.org/presentationml/2006/ole">
            <p:oleObj spid="_x0000_s1331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990600" y="1981200"/>
          <a:ext cx="504825" cy="584200"/>
        </p:xfrm>
        <a:graphic>
          <a:graphicData uri="http://schemas.openxmlformats.org/presentationml/2006/ole">
            <p:oleObj spid="_x0000_s13315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3316" name="Object 1026"/>
          <p:cNvGraphicFramePr>
            <a:graphicFrameLocks noChangeAspect="1"/>
          </p:cNvGraphicFramePr>
          <p:nvPr/>
        </p:nvGraphicFramePr>
        <p:xfrm>
          <a:off x="1828800" y="1600200"/>
          <a:ext cx="504825" cy="584200"/>
        </p:xfrm>
        <a:graphic>
          <a:graphicData uri="http://schemas.openxmlformats.org/presentationml/2006/ole">
            <p:oleObj spid="_x0000_s1331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3317" name="Object 1027"/>
          <p:cNvGraphicFramePr>
            <a:graphicFrameLocks noChangeAspect="1"/>
          </p:cNvGraphicFramePr>
          <p:nvPr/>
        </p:nvGraphicFramePr>
        <p:xfrm>
          <a:off x="2362200" y="76200"/>
          <a:ext cx="501650" cy="631825"/>
        </p:xfrm>
        <a:graphic>
          <a:graphicData uri="http://schemas.openxmlformats.org/presentationml/2006/ole">
            <p:oleObj spid="_x0000_s13317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3318" name="Object 1028"/>
          <p:cNvGraphicFramePr>
            <a:graphicFrameLocks noChangeAspect="1"/>
          </p:cNvGraphicFramePr>
          <p:nvPr/>
        </p:nvGraphicFramePr>
        <p:xfrm>
          <a:off x="2667000" y="1066800"/>
          <a:ext cx="468313" cy="584200"/>
        </p:xfrm>
        <a:graphic>
          <a:graphicData uri="http://schemas.openxmlformats.org/presentationml/2006/ole">
            <p:oleObj spid="_x0000_s13318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3319" name="Object 1029"/>
          <p:cNvGraphicFramePr>
            <a:graphicFrameLocks noChangeAspect="1"/>
          </p:cNvGraphicFramePr>
          <p:nvPr/>
        </p:nvGraphicFramePr>
        <p:xfrm>
          <a:off x="2609850" y="1701800"/>
          <a:ext cx="465138" cy="584200"/>
        </p:xfrm>
        <a:graphic>
          <a:graphicData uri="http://schemas.openxmlformats.org/presentationml/2006/ole">
            <p:oleObj spid="_x0000_s13319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3320" name="Object 1030"/>
          <p:cNvGraphicFramePr>
            <a:graphicFrameLocks noChangeAspect="1"/>
          </p:cNvGraphicFramePr>
          <p:nvPr/>
        </p:nvGraphicFramePr>
        <p:xfrm>
          <a:off x="381000" y="914400"/>
          <a:ext cx="508000" cy="633413"/>
        </p:xfrm>
        <a:graphic>
          <a:graphicData uri="http://schemas.openxmlformats.org/presentationml/2006/ole">
            <p:oleObj spid="_x0000_s13320" name="Equation" r:id="rId9" imgW="152280" imgH="164880" progId="Equation.DSMT4">
              <p:embed/>
            </p:oleObj>
          </a:graphicData>
        </a:graphic>
      </p:graphicFrame>
      <p:sp>
        <p:nvSpPr>
          <p:cNvPr id="13365" name="Oval 113"/>
          <p:cNvSpPr>
            <a:spLocks noChangeArrowheads="1"/>
          </p:cNvSpPr>
          <p:nvPr/>
        </p:nvSpPr>
        <p:spPr bwMode="auto">
          <a:xfrm>
            <a:off x="1219200" y="83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66" name="Text Box 114"/>
          <p:cNvSpPr txBox="1">
            <a:spLocks noChangeArrowheads="1"/>
          </p:cNvSpPr>
          <p:nvPr/>
        </p:nvSpPr>
        <p:spPr bwMode="auto">
          <a:xfrm>
            <a:off x="762000" y="53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367" name="Line 115"/>
          <p:cNvSpPr>
            <a:spLocks noChangeShapeType="1"/>
          </p:cNvSpPr>
          <p:nvPr/>
        </p:nvSpPr>
        <p:spPr bwMode="auto">
          <a:xfrm flipH="1">
            <a:off x="990600" y="9144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68" name="Line 116"/>
          <p:cNvSpPr>
            <a:spLocks noChangeShapeType="1"/>
          </p:cNvSpPr>
          <p:nvPr/>
        </p:nvSpPr>
        <p:spPr bwMode="auto">
          <a:xfrm>
            <a:off x="1371600" y="9144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69" name="Rectangle 117"/>
          <p:cNvSpPr>
            <a:spLocks noChangeArrowheads="1"/>
          </p:cNvSpPr>
          <p:nvPr/>
        </p:nvSpPr>
        <p:spPr bwMode="auto">
          <a:xfrm>
            <a:off x="3581400" y="1752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1" name="Object 1031"/>
          <p:cNvGraphicFramePr>
            <a:graphicFrameLocks noChangeAspect="1"/>
          </p:cNvGraphicFramePr>
          <p:nvPr/>
        </p:nvGraphicFramePr>
        <p:xfrm>
          <a:off x="3709988" y="1752600"/>
          <a:ext cx="328612" cy="381000"/>
        </p:xfrm>
        <a:graphic>
          <a:graphicData uri="http://schemas.openxmlformats.org/presentationml/2006/ole">
            <p:oleObj spid="_x0000_s13321" name="Equation" r:id="rId10" imgW="164880" imgH="164880" progId="Equation.DSMT4">
              <p:embed/>
            </p:oleObj>
          </a:graphicData>
        </a:graphic>
      </p:graphicFrame>
      <p:sp>
        <p:nvSpPr>
          <p:cNvPr id="13370" name="Oval 119"/>
          <p:cNvSpPr>
            <a:spLocks noChangeArrowheads="1"/>
          </p:cNvSpPr>
          <p:nvPr/>
        </p:nvSpPr>
        <p:spPr bwMode="auto">
          <a:xfrm>
            <a:off x="8382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1" name="Text Box 120"/>
          <p:cNvSpPr txBox="1">
            <a:spLocks noChangeArrowheads="1"/>
          </p:cNvSpPr>
          <p:nvPr/>
        </p:nvSpPr>
        <p:spPr bwMode="auto">
          <a:xfrm>
            <a:off x="3810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372" name="Line 123"/>
          <p:cNvSpPr>
            <a:spLocks noChangeShapeType="1"/>
          </p:cNvSpPr>
          <p:nvPr/>
        </p:nvSpPr>
        <p:spPr bwMode="auto">
          <a:xfrm flipH="1" flipV="1">
            <a:off x="990600" y="14478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73" name="Oval 125"/>
          <p:cNvSpPr>
            <a:spLocks noChangeArrowheads="1"/>
          </p:cNvSpPr>
          <p:nvPr/>
        </p:nvSpPr>
        <p:spPr bwMode="auto">
          <a:xfrm>
            <a:off x="12192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4" name="Text Box 126"/>
          <p:cNvSpPr txBox="1">
            <a:spLocks noChangeArrowheads="1"/>
          </p:cNvSpPr>
          <p:nvPr/>
        </p:nvSpPr>
        <p:spPr bwMode="auto">
          <a:xfrm>
            <a:off x="1371600" y="1905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3375" name="Line 127"/>
          <p:cNvSpPr>
            <a:spLocks noChangeShapeType="1"/>
          </p:cNvSpPr>
          <p:nvPr/>
        </p:nvSpPr>
        <p:spPr bwMode="auto">
          <a:xfrm flipH="1">
            <a:off x="1447800" y="1447800"/>
            <a:ext cx="685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76" name="Rectangle 128"/>
          <p:cNvSpPr>
            <a:spLocks noChangeArrowheads="1"/>
          </p:cNvSpPr>
          <p:nvPr/>
        </p:nvSpPr>
        <p:spPr bwMode="auto">
          <a:xfrm>
            <a:off x="4648200" y="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77" name="Line 129"/>
          <p:cNvSpPr>
            <a:spLocks noChangeShapeType="1"/>
          </p:cNvSpPr>
          <p:nvPr/>
        </p:nvSpPr>
        <p:spPr bwMode="auto">
          <a:xfrm>
            <a:off x="5368925" y="14049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78" name="Line 130"/>
          <p:cNvSpPr>
            <a:spLocks noChangeShapeType="1"/>
          </p:cNvSpPr>
          <p:nvPr/>
        </p:nvSpPr>
        <p:spPr bwMode="auto">
          <a:xfrm flipV="1">
            <a:off x="5776913" y="14398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79" name="Line 131"/>
          <p:cNvSpPr>
            <a:spLocks noChangeShapeType="1"/>
          </p:cNvSpPr>
          <p:nvPr/>
        </p:nvSpPr>
        <p:spPr bwMode="auto">
          <a:xfrm flipH="1" flipV="1">
            <a:off x="6532563" y="13970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0" name="Line 132"/>
          <p:cNvSpPr>
            <a:spLocks noChangeShapeType="1"/>
          </p:cNvSpPr>
          <p:nvPr/>
        </p:nvSpPr>
        <p:spPr bwMode="auto">
          <a:xfrm flipH="1" flipV="1">
            <a:off x="5748338" y="8969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1" name="Line 133"/>
          <p:cNvSpPr>
            <a:spLocks noChangeShapeType="1"/>
          </p:cNvSpPr>
          <p:nvPr/>
        </p:nvSpPr>
        <p:spPr bwMode="auto">
          <a:xfrm flipV="1">
            <a:off x="6537325" y="5254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2" name="Line 134"/>
          <p:cNvSpPr>
            <a:spLocks noChangeShapeType="1"/>
          </p:cNvSpPr>
          <p:nvPr/>
        </p:nvSpPr>
        <p:spPr bwMode="auto">
          <a:xfrm flipV="1">
            <a:off x="5368925" y="9652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3" name="Line 135"/>
          <p:cNvSpPr>
            <a:spLocks noChangeShapeType="1"/>
          </p:cNvSpPr>
          <p:nvPr/>
        </p:nvSpPr>
        <p:spPr bwMode="auto">
          <a:xfrm flipH="1" flipV="1">
            <a:off x="6683375" y="4905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4" name="Oval 136"/>
          <p:cNvSpPr>
            <a:spLocks noChangeArrowheads="1"/>
          </p:cNvSpPr>
          <p:nvPr/>
        </p:nvSpPr>
        <p:spPr bwMode="auto">
          <a:xfrm>
            <a:off x="6624638" y="4238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85" name="Oval 137"/>
          <p:cNvSpPr>
            <a:spLocks noChangeArrowheads="1"/>
          </p:cNvSpPr>
          <p:nvPr/>
        </p:nvSpPr>
        <p:spPr bwMode="auto">
          <a:xfrm>
            <a:off x="6911975" y="17351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86" name="Oval 138"/>
          <p:cNvSpPr>
            <a:spLocks noChangeArrowheads="1"/>
          </p:cNvSpPr>
          <p:nvPr/>
        </p:nvSpPr>
        <p:spPr bwMode="auto">
          <a:xfrm>
            <a:off x="5718175" y="17446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87" name="Line 139"/>
          <p:cNvSpPr>
            <a:spLocks noChangeShapeType="1"/>
          </p:cNvSpPr>
          <p:nvPr/>
        </p:nvSpPr>
        <p:spPr bwMode="auto">
          <a:xfrm flipH="1">
            <a:off x="6508750" y="12366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88" name="Oval 140"/>
          <p:cNvSpPr>
            <a:spLocks noChangeArrowheads="1"/>
          </p:cNvSpPr>
          <p:nvPr/>
        </p:nvSpPr>
        <p:spPr bwMode="auto">
          <a:xfrm>
            <a:off x="6478588" y="13716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89" name="Oval 141"/>
          <p:cNvSpPr>
            <a:spLocks noChangeArrowheads="1"/>
          </p:cNvSpPr>
          <p:nvPr/>
        </p:nvSpPr>
        <p:spPr bwMode="auto">
          <a:xfrm>
            <a:off x="6946900" y="11684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90" name="Oval 142"/>
          <p:cNvSpPr>
            <a:spLocks noChangeArrowheads="1"/>
          </p:cNvSpPr>
          <p:nvPr/>
        </p:nvSpPr>
        <p:spPr bwMode="auto">
          <a:xfrm>
            <a:off x="5630863" y="8636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391" name="Oval 143"/>
          <p:cNvSpPr>
            <a:spLocks noChangeArrowheads="1"/>
          </p:cNvSpPr>
          <p:nvPr/>
        </p:nvSpPr>
        <p:spPr bwMode="auto">
          <a:xfrm>
            <a:off x="5310188" y="13033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3322" name="Object 1032"/>
          <p:cNvGraphicFramePr>
            <a:graphicFrameLocks noChangeAspect="1"/>
          </p:cNvGraphicFramePr>
          <p:nvPr/>
        </p:nvGraphicFramePr>
        <p:xfrm>
          <a:off x="5486400" y="381000"/>
          <a:ext cx="468313" cy="587375"/>
        </p:xfrm>
        <a:graphic>
          <a:graphicData uri="http://schemas.openxmlformats.org/presentationml/2006/ole">
            <p:oleObj spid="_x0000_s13322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13323" name="Object 1033"/>
          <p:cNvGraphicFramePr>
            <a:graphicFrameLocks noChangeAspect="1"/>
          </p:cNvGraphicFramePr>
          <p:nvPr/>
        </p:nvGraphicFramePr>
        <p:xfrm>
          <a:off x="5410200" y="1981200"/>
          <a:ext cx="504825" cy="584200"/>
        </p:xfrm>
        <a:graphic>
          <a:graphicData uri="http://schemas.openxmlformats.org/presentationml/2006/ole">
            <p:oleObj spid="_x0000_s13323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3324" name="Object 1034"/>
          <p:cNvGraphicFramePr>
            <a:graphicFrameLocks noChangeAspect="1"/>
          </p:cNvGraphicFramePr>
          <p:nvPr/>
        </p:nvGraphicFramePr>
        <p:xfrm>
          <a:off x="6248400" y="1600200"/>
          <a:ext cx="504825" cy="584200"/>
        </p:xfrm>
        <a:graphic>
          <a:graphicData uri="http://schemas.openxmlformats.org/presentationml/2006/ole">
            <p:oleObj spid="_x0000_s13324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3325" name="Object 1035"/>
          <p:cNvGraphicFramePr>
            <a:graphicFrameLocks noChangeAspect="1"/>
          </p:cNvGraphicFramePr>
          <p:nvPr/>
        </p:nvGraphicFramePr>
        <p:xfrm>
          <a:off x="6781800" y="76200"/>
          <a:ext cx="501650" cy="631825"/>
        </p:xfrm>
        <a:graphic>
          <a:graphicData uri="http://schemas.openxmlformats.org/presentationml/2006/ole">
            <p:oleObj spid="_x0000_s13325" name="Equation" r:id="rId14" imgW="164880" imgH="177480" progId="Equation.DSMT4">
              <p:embed/>
            </p:oleObj>
          </a:graphicData>
        </a:graphic>
      </p:graphicFrame>
      <p:graphicFrame>
        <p:nvGraphicFramePr>
          <p:cNvPr id="13326" name="Object 1036"/>
          <p:cNvGraphicFramePr>
            <a:graphicFrameLocks noChangeAspect="1"/>
          </p:cNvGraphicFramePr>
          <p:nvPr/>
        </p:nvGraphicFramePr>
        <p:xfrm>
          <a:off x="7086600" y="1066800"/>
          <a:ext cx="468313" cy="584200"/>
        </p:xfrm>
        <a:graphic>
          <a:graphicData uri="http://schemas.openxmlformats.org/presentationml/2006/ole">
            <p:oleObj spid="_x0000_s13326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3327" name="Object 1037"/>
          <p:cNvGraphicFramePr>
            <a:graphicFrameLocks noChangeAspect="1"/>
          </p:cNvGraphicFramePr>
          <p:nvPr/>
        </p:nvGraphicFramePr>
        <p:xfrm>
          <a:off x="7029450" y="1701800"/>
          <a:ext cx="465138" cy="584200"/>
        </p:xfrm>
        <a:graphic>
          <a:graphicData uri="http://schemas.openxmlformats.org/presentationml/2006/ole">
            <p:oleObj spid="_x0000_s13327" name="Equation" r:id="rId16" imgW="152280" imgH="164880" progId="Equation.DSMT4">
              <p:embed/>
            </p:oleObj>
          </a:graphicData>
        </a:graphic>
      </p:graphicFrame>
      <p:graphicFrame>
        <p:nvGraphicFramePr>
          <p:cNvPr id="13328" name="Object 1038"/>
          <p:cNvGraphicFramePr>
            <a:graphicFrameLocks noChangeAspect="1"/>
          </p:cNvGraphicFramePr>
          <p:nvPr/>
        </p:nvGraphicFramePr>
        <p:xfrm>
          <a:off x="4800600" y="914400"/>
          <a:ext cx="508000" cy="633413"/>
        </p:xfrm>
        <a:graphic>
          <a:graphicData uri="http://schemas.openxmlformats.org/presentationml/2006/ole">
            <p:oleObj spid="_x0000_s13328" name="Equation" r:id="rId17" imgW="152280" imgH="164880" progId="Equation.DSMT4">
              <p:embed/>
            </p:oleObj>
          </a:graphicData>
        </a:graphic>
      </p:graphicFrame>
      <p:sp>
        <p:nvSpPr>
          <p:cNvPr id="13392" name="Oval 151"/>
          <p:cNvSpPr>
            <a:spLocks noChangeArrowheads="1"/>
          </p:cNvSpPr>
          <p:nvPr/>
        </p:nvSpPr>
        <p:spPr bwMode="auto">
          <a:xfrm>
            <a:off x="5638800" y="83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93" name="Text Box 152"/>
          <p:cNvSpPr txBox="1">
            <a:spLocks noChangeArrowheads="1"/>
          </p:cNvSpPr>
          <p:nvPr/>
        </p:nvSpPr>
        <p:spPr bwMode="auto">
          <a:xfrm>
            <a:off x="5181600" y="53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394" name="Line 153"/>
          <p:cNvSpPr>
            <a:spLocks noChangeShapeType="1"/>
          </p:cNvSpPr>
          <p:nvPr/>
        </p:nvSpPr>
        <p:spPr bwMode="auto">
          <a:xfrm flipH="1">
            <a:off x="5410200" y="9144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95" name="Line 154"/>
          <p:cNvSpPr>
            <a:spLocks noChangeShapeType="1"/>
          </p:cNvSpPr>
          <p:nvPr/>
        </p:nvSpPr>
        <p:spPr bwMode="auto">
          <a:xfrm>
            <a:off x="5791200" y="9144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96" name="Oval 157"/>
          <p:cNvSpPr>
            <a:spLocks noChangeArrowheads="1"/>
          </p:cNvSpPr>
          <p:nvPr/>
        </p:nvSpPr>
        <p:spPr bwMode="auto">
          <a:xfrm>
            <a:off x="52578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97" name="Text Box 158"/>
          <p:cNvSpPr txBox="1">
            <a:spLocks noChangeArrowheads="1"/>
          </p:cNvSpPr>
          <p:nvPr/>
        </p:nvSpPr>
        <p:spPr bwMode="auto">
          <a:xfrm>
            <a:off x="48006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398" name="Line 159"/>
          <p:cNvSpPr>
            <a:spLocks noChangeShapeType="1"/>
          </p:cNvSpPr>
          <p:nvPr/>
        </p:nvSpPr>
        <p:spPr bwMode="auto">
          <a:xfrm flipH="1" flipV="1">
            <a:off x="5410200" y="14478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99" name="Oval 160"/>
          <p:cNvSpPr>
            <a:spLocks noChangeArrowheads="1"/>
          </p:cNvSpPr>
          <p:nvPr/>
        </p:nvSpPr>
        <p:spPr bwMode="auto">
          <a:xfrm>
            <a:off x="56388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00" name="Text Box 161"/>
          <p:cNvSpPr txBox="1">
            <a:spLocks noChangeArrowheads="1"/>
          </p:cNvSpPr>
          <p:nvPr/>
        </p:nvSpPr>
        <p:spPr bwMode="auto">
          <a:xfrm>
            <a:off x="5791200" y="1905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3401" name="Line 162"/>
          <p:cNvSpPr>
            <a:spLocks noChangeShapeType="1"/>
          </p:cNvSpPr>
          <p:nvPr/>
        </p:nvSpPr>
        <p:spPr bwMode="auto">
          <a:xfrm flipH="1">
            <a:off x="5867400" y="1447800"/>
            <a:ext cx="685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02" name="Oval 163"/>
          <p:cNvSpPr>
            <a:spLocks noChangeArrowheads="1"/>
          </p:cNvSpPr>
          <p:nvPr/>
        </p:nvSpPr>
        <p:spPr bwMode="auto">
          <a:xfrm>
            <a:off x="6400800" y="137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03" name="Text Box 164"/>
          <p:cNvSpPr txBox="1">
            <a:spLocks noChangeArrowheads="1"/>
          </p:cNvSpPr>
          <p:nvPr/>
        </p:nvSpPr>
        <p:spPr bwMode="auto">
          <a:xfrm>
            <a:off x="64770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3404" name="Rectangle 165"/>
          <p:cNvSpPr>
            <a:spLocks noChangeArrowheads="1"/>
          </p:cNvSpPr>
          <p:nvPr/>
        </p:nvSpPr>
        <p:spPr bwMode="auto">
          <a:xfrm>
            <a:off x="228600" y="32766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05" name="Line 166"/>
          <p:cNvSpPr>
            <a:spLocks noChangeShapeType="1"/>
          </p:cNvSpPr>
          <p:nvPr/>
        </p:nvSpPr>
        <p:spPr bwMode="auto">
          <a:xfrm>
            <a:off x="949325" y="46815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06" name="Line 167"/>
          <p:cNvSpPr>
            <a:spLocks noChangeShapeType="1"/>
          </p:cNvSpPr>
          <p:nvPr/>
        </p:nvSpPr>
        <p:spPr bwMode="auto">
          <a:xfrm flipV="1">
            <a:off x="1357313" y="47164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07" name="Line 168"/>
          <p:cNvSpPr>
            <a:spLocks noChangeShapeType="1"/>
          </p:cNvSpPr>
          <p:nvPr/>
        </p:nvSpPr>
        <p:spPr bwMode="auto">
          <a:xfrm flipH="1" flipV="1">
            <a:off x="2112963" y="46736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08" name="Line 169"/>
          <p:cNvSpPr>
            <a:spLocks noChangeShapeType="1"/>
          </p:cNvSpPr>
          <p:nvPr/>
        </p:nvSpPr>
        <p:spPr bwMode="auto">
          <a:xfrm flipH="1" flipV="1">
            <a:off x="1328738" y="41735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09" name="Line 170"/>
          <p:cNvSpPr>
            <a:spLocks noChangeShapeType="1"/>
          </p:cNvSpPr>
          <p:nvPr/>
        </p:nvSpPr>
        <p:spPr bwMode="auto">
          <a:xfrm flipV="1">
            <a:off x="2117725" y="38020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10" name="Line 171"/>
          <p:cNvSpPr>
            <a:spLocks noChangeShapeType="1"/>
          </p:cNvSpPr>
          <p:nvPr/>
        </p:nvSpPr>
        <p:spPr bwMode="auto">
          <a:xfrm flipV="1">
            <a:off x="949325" y="42418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11" name="Line 172"/>
          <p:cNvSpPr>
            <a:spLocks noChangeShapeType="1"/>
          </p:cNvSpPr>
          <p:nvPr/>
        </p:nvSpPr>
        <p:spPr bwMode="auto">
          <a:xfrm flipH="1" flipV="1">
            <a:off x="2263775" y="37671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12" name="Oval 173"/>
          <p:cNvSpPr>
            <a:spLocks noChangeArrowheads="1"/>
          </p:cNvSpPr>
          <p:nvPr/>
        </p:nvSpPr>
        <p:spPr bwMode="auto">
          <a:xfrm>
            <a:off x="2205038" y="37004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3" name="Oval 174"/>
          <p:cNvSpPr>
            <a:spLocks noChangeArrowheads="1"/>
          </p:cNvSpPr>
          <p:nvPr/>
        </p:nvSpPr>
        <p:spPr bwMode="auto">
          <a:xfrm>
            <a:off x="2492375" y="50117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4" name="Oval 175"/>
          <p:cNvSpPr>
            <a:spLocks noChangeArrowheads="1"/>
          </p:cNvSpPr>
          <p:nvPr/>
        </p:nvSpPr>
        <p:spPr bwMode="auto">
          <a:xfrm>
            <a:off x="1298575" y="50212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5" name="Line 176"/>
          <p:cNvSpPr>
            <a:spLocks noChangeShapeType="1"/>
          </p:cNvSpPr>
          <p:nvPr/>
        </p:nvSpPr>
        <p:spPr bwMode="auto">
          <a:xfrm flipH="1">
            <a:off x="2089150" y="45132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16" name="Oval 177"/>
          <p:cNvSpPr>
            <a:spLocks noChangeArrowheads="1"/>
          </p:cNvSpPr>
          <p:nvPr/>
        </p:nvSpPr>
        <p:spPr bwMode="auto">
          <a:xfrm>
            <a:off x="2058988" y="46482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7" name="Oval 178"/>
          <p:cNvSpPr>
            <a:spLocks noChangeArrowheads="1"/>
          </p:cNvSpPr>
          <p:nvPr/>
        </p:nvSpPr>
        <p:spPr bwMode="auto">
          <a:xfrm>
            <a:off x="2527300" y="44450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8" name="Oval 179"/>
          <p:cNvSpPr>
            <a:spLocks noChangeArrowheads="1"/>
          </p:cNvSpPr>
          <p:nvPr/>
        </p:nvSpPr>
        <p:spPr bwMode="auto">
          <a:xfrm>
            <a:off x="1211263" y="41402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19" name="Oval 180"/>
          <p:cNvSpPr>
            <a:spLocks noChangeArrowheads="1"/>
          </p:cNvSpPr>
          <p:nvPr/>
        </p:nvSpPr>
        <p:spPr bwMode="auto">
          <a:xfrm>
            <a:off x="890588" y="45799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3329" name="Object 1039"/>
          <p:cNvGraphicFramePr>
            <a:graphicFrameLocks noChangeAspect="1"/>
          </p:cNvGraphicFramePr>
          <p:nvPr/>
        </p:nvGraphicFramePr>
        <p:xfrm>
          <a:off x="1066800" y="3657600"/>
          <a:ext cx="468313" cy="587375"/>
        </p:xfrm>
        <a:graphic>
          <a:graphicData uri="http://schemas.openxmlformats.org/presentationml/2006/ole">
            <p:oleObj spid="_x0000_s13329" name="Equation" r:id="rId18" imgW="152280" imgH="164880" progId="Equation.DSMT4">
              <p:embed/>
            </p:oleObj>
          </a:graphicData>
        </a:graphic>
      </p:graphicFrame>
      <p:graphicFrame>
        <p:nvGraphicFramePr>
          <p:cNvPr id="13330" name="Object 1040"/>
          <p:cNvGraphicFramePr>
            <a:graphicFrameLocks noChangeAspect="1"/>
          </p:cNvGraphicFramePr>
          <p:nvPr/>
        </p:nvGraphicFramePr>
        <p:xfrm>
          <a:off x="990600" y="5257800"/>
          <a:ext cx="504825" cy="584200"/>
        </p:xfrm>
        <a:graphic>
          <a:graphicData uri="http://schemas.openxmlformats.org/presentationml/2006/ole">
            <p:oleObj spid="_x0000_s13330" name="Equation" r:id="rId19" imgW="164880" imgH="164880" progId="Equation.DSMT4">
              <p:embed/>
            </p:oleObj>
          </a:graphicData>
        </a:graphic>
      </p:graphicFrame>
      <p:graphicFrame>
        <p:nvGraphicFramePr>
          <p:cNvPr id="13331" name="Object 1041"/>
          <p:cNvGraphicFramePr>
            <a:graphicFrameLocks noChangeAspect="1"/>
          </p:cNvGraphicFramePr>
          <p:nvPr/>
        </p:nvGraphicFramePr>
        <p:xfrm>
          <a:off x="1828800" y="4876800"/>
          <a:ext cx="504825" cy="584200"/>
        </p:xfrm>
        <a:graphic>
          <a:graphicData uri="http://schemas.openxmlformats.org/presentationml/2006/ole">
            <p:oleObj spid="_x0000_s13331" name="Equation" r:id="rId20" imgW="164880" imgH="164880" progId="Equation.DSMT4">
              <p:embed/>
            </p:oleObj>
          </a:graphicData>
        </a:graphic>
      </p:graphicFrame>
      <p:graphicFrame>
        <p:nvGraphicFramePr>
          <p:cNvPr id="13332" name="Object 1042"/>
          <p:cNvGraphicFramePr>
            <a:graphicFrameLocks noChangeAspect="1"/>
          </p:cNvGraphicFramePr>
          <p:nvPr/>
        </p:nvGraphicFramePr>
        <p:xfrm>
          <a:off x="2362200" y="3352800"/>
          <a:ext cx="501650" cy="631825"/>
        </p:xfrm>
        <a:graphic>
          <a:graphicData uri="http://schemas.openxmlformats.org/presentationml/2006/ole">
            <p:oleObj spid="_x0000_s13332" name="Equation" r:id="rId21" imgW="164880" imgH="177480" progId="Equation.DSMT4">
              <p:embed/>
            </p:oleObj>
          </a:graphicData>
        </a:graphic>
      </p:graphicFrame>
      <p:graphicFrame>
        <p:nvGraphicFramePr>
          <p:cNvPr id="13333" name="Object 1043"/>
          <p:cNvGraphicFramePr>
            <a:graphicFrameLocks noChangeAspect="1"/>
          </p:cNvGraphicFramePr>
          <p:nvPr/>
        </p:nvGraphicFramePr>
        <p:xfrm>
          <a:off x="2667000" y="4343400"/>
          <a:ext cx="468313" cy="584200"/>
        </p:xfrm>
        <a:graphic>
          <a:graphicData uri="http://schemas.openxmlformats.org/presentationml/2006/ole">
            <p:oleObj spid="_x0000_s13333" name="Equation" r:id="rId22" imgW="152280" imgH="164880" progId="Equation.DSMT4">
              <p:embed/>
            </p:oleObj>
          </a:graphicData>
        </a:graphic>
      </p:graphicFrame>
      <p:graphicFrame>
        <p:nvGraphicFramePr>
          <p:cNvPr id="13334" name="Object 1044"/>
          <p:cNvGraphicFramePr>
            <a:graphicFrameLocks noChangeAspect="1"/>
          </p:cNvGraphicFramePr>
          <p:nvPr/>
        </p:nvGraphicFramePr>
        <p:xfrm>
          <a:off x="2609850" y="4978400"/>
          <a:ext cx="465138" cy="584200"/>
        </p:xfrm>
        <a:graphic>
          <a:graphicData uri="http://schemas.openxmlformats.org/presentationml/2006/ole">
            <p:oleObj spid="_x0000_s13334" name="Equation" r:id="rId23" imgW="152280" imgH="164880" progId="Equation.DSMT4">
              <p:embed/>
            </p:oleObj>
          </a:graphicData>
        </a:graphic>
      </p:graphicFrame>
      <p:graphicFrame>
        <p:nvGraphicFramePr>
          <p:cNvPr id="13335" name="Object 1045"/>
          <p:cNvGraphicFramePr>
            <a:graphicFrameLocks noChangeAspect="1"/>
          </p:cNvGraphicFramePr>
          <p:nvPr/>
        </p:nvGraphicFramePr>
        <p:xfrm>
          <a:off x="381000" y="4191000"/>
          <a:ext cx="508000" cy="633413"/>
        </p:xfrm>
        <a:graphic>
          <a:graphicData uri="http://schemas.openxmlformats.org/presentationml/2006/ole">
            <p:oleObj spid="_x0000_s13335" name="Equation" r:id="rId24" imgW="152280" imgH="164880" progId="Equation.DSMT4">
              <p:embed/>
            </p:oleObj>
          </a:graphicData>
        </a:graphic>
      </p:graphicFrame>
      <p:sp>
        <p:nvSpPr>
          <p:cNvPr id="13420" name="Oval 188"/>
          <p:cNvSpPr>
            <a:spLocks noChangeArrowheads="1"/>
          </p:cNvSpPr>
          <p:nvPr/>
        </p:nvSpPr>
        <p:spPr bwMode="auto">
          <a:xfrm>
            <a:off x="1219200" y="4114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21" name="Text Box 189"/>
          <p:cNvSpPr txBox="1">
            <a:spLocks noChangeArrowheads="1"/>
          </p:cNvSpPr>
          <p:nvPr/>
        </p:nvSpPr>
        <p:spPr bwMode="auto">
          <a:xfrm>
            <a:off x="762000" y="3810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422" name="Line 190"/>
          <p:cNvSpPr>
            <a:spLocks noChangeShapeType="1"/>
          </p:cNvSpPr>
          <p:nvPr/>
        </p:nvSpPr>
        <p:spPr bwMode="auto">
          <a:xfrm flipH="1">
            <a:off x="990600" y="41910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23" name="Line 191"/>
          <p:cNvSpPr>
            <a:spLocks noChangeShapeType="1"/>
          </p:cNvSpPr>
          <p:nvPr/>
        </p:nvSpPr>
        <p:spPr bwMode="auto">
          <a:xfrm>
            <a:off x="1371600" y="41910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24" name="Oval 192"/>
          <p:cNvSpPr>
            <a:spLocks noChangeArrowheads="1"/>
          </p:cNvSpPr>
          <p:nvPr/>
        </p:nvSpPr>
        <p:spPr bwMode="auto">
          <a:xfrm>
            <a:off x="838200" y="4572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25" name="Text Box 193"/>
          <p:cNvSpPr txBox="1">
            <a:spLocks noChangeArrowheads="1"/>
          </p:cNvSpPr>
          <p:nvPr/>
        </p:nvSpPr>
        <p:spPr bwMode="auto">
          <a:xfrm>
            <a:off x="381000" y="472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426" name="Line 194"/>
          <p:cNvSpPr>
            <a:spLocks noChangeShapeType="1"/>
          </p:cNvSpPr>
          <p:nvPr/>
        </p:nvSpPr>
        <p:spPr bwMode="auto">
          <a:xfrm flipH="1" flipV="1">
            <a:off x="990600" y="47244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27" name="Oval 195"/>
          <p:cNvSpPr>
            <a:spLocks noChangeArrowheads="1"/>
          </p:cNvSpPr>
          <p:nvPr/>
        </p:nvSpPr>
        <p:spPr bwMode="auto">
          <a:xfrm>
            <a:off x="1219200" y="502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28" name="Text Box 196"/>
          <p:cNvSpPr txBox="1">
            <a:spLocks noChangeArrowheads="1"/>
          </p:cNvSpPr>
          <p:nvPr/>
        </p:nvSpPr>
        <p:spPr bwMode="auto">
          <a:xfrm>
            <a:off x="1371600" y="5181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3429" name="Line 197"/>
          <p:cNvSpPr>
            <a:spLocks noChangeShapeType="1"/>
          </p:cNvSpPr>
          <p:nvPr/>
        </p:nvSpPr>
        <p:spPr bwMode="auto">
          <a:xfrm flipH="1">
            <a:off x="1447800" y="4724400"/>
            <a:ext cx="685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30" name="Oval 198"/>
          <p:cNvSpPr>
            <a:spLocks noChangeArrowheads="1"/>
          </p:cNvSpPr>
          <p:nvPr/>
        </p:nvSpPr>
        <p:spPr bwMode="auto">
          <a:xfrm>
            <a:off x="1981200" y="464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31" name="Text Box 199"/>
          <p:cNvSpPr txBox="1">
            <a:spLocks noChangeArrowheads="1"/>
          </p:cNvSpPr>
          <p:nvPr/>
        </p:nvSpPr>
        <p:spPr bwMode="auto">
          <a:xfrm>
            <a:off x="2057400" y="533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3432" name="Rectangle 200"/>
          <p:cNvSpPr>
            <a:spLocks noChangeArrowheads="1"/>
          </p:cNvSpPr>
          <p:nvPr/>
        </p:nvSpPr>
        <p:spPr bwMode="auto">
          <a:xfrm>
            <a:off x="3657600" y="5105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36" name="Object 1046"/>
          <p:cNvGraphicFramePr>
            <a:graphicFrameLocks noChangeAspect="1"/>
          </p:cNvGraphicFramePr>
          <p:nvPr/>
        </p:nvGraphicFramePr>
        <p:xfrm>
          <a:off x="3786188" y="5091113"/>
          <a:ext cx="328612" cy="411162"/>
        </p:xfrm>
        <a:graphic>
          <a:graphicData uri="http://schemas.openxmlformats.org/presentationml/2006/ole">
            <p:oleObj spid="_x0000_s13336" name="Equation" r:id="rId25" imgW="164880" imgH="177480" progId="Equation.DSMT4">
              <p:embed/>
            </p:oleObj>
          </a:graphicData>
        </a:graphic>
      </p:graphicFrame>
      <p:sp>
        <p:nvSpPr>
          <p:cNvPr id="13433" name="Rectangle 202"/>
          <p:cNvSpPr>
            <a:spLocks noChangeArrowheads="1"/>
          </p:cNvSpPr>
          <p:nvPr/>
        </p:nvSpPr>
        <p:spPr bwMode="auto">
          <a:xfrm>
            <a:off x="3681413" y="4724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37" name="Object 1047"/>
          <p:cNvGraphicFramePr>
            <a:graphicFrameLocks noChangeAspect="1"/>
          </p:cNvGraphicFramePr>
          <p:nvPr/>
        </p:nvGraphicFramePr>
        <p:xfrm>
          <a:off x="3822700" y="4724400"/>
          <a:ext cx="303213" cy="381000"/>
        </p:xfrm>
        <a:graphic>
          <a:graphicData uri="http://schemas.openxmlformats.org/presentationml/2006/ole">
            <p:oleObj spid="_x0000_s13337" name="Equation" r:id="rId26" imgW="152280" imgH="164880" progId="Equation.DSMT4">
              <p:embed/>
            </p:oleObj>
          </a:graphicData>
        </a:graphic>
      </p:graphicFrame>
      <p:sp>
        <p:nvSpPr>
          <p:cNvPr id="13434" name="Rectangle 204"/>
          <p:cNvSpPr>
            <a:spLocks noChangeArrowheads="1"/>
          </p:cNvSpPr>
          <p:nvPr/>
        </p:nvSpPr>
        <p:spPr bwMode="auto">
          <a:xfrm>
            <a:off x="3657600" y="4343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38" name="Object 1048"/>
          <p:cNvGraphicFramePr>
            <a:graphicFrameLocks noChangeAspect="1"/>
          </p:cNvGraphicFramePr>
          <p:nvPr/>
        </p:nvGraphicFramePr>
        <p:xfrm>
          <a:off x="3798888" y="4343400"/>
          <a:ext cx="303212" cy="381000"/>
        </p:xfrm>
        <a:graphic>
          <a:graphicData uri="http://schemas.openxmlformats.org/presentationml/2006/ole">
            <p:oleObj spid="_x0000_s13338" name="Equation" r:id="rId27" imgW="152280" imgH="164880" progId="Equation.DSMT4">
              <p:embed/>
            </p:oleObj>
          </a:graphicData>
        </a:graphic>
      </p:graphicFrame>
      <p:sp>
        <p:nvSpPr>
          <p:cNvPr id="13435" name="Rectangle 206"/>
          <p:cNvSpPr>
            <a:spLocks noChangeArrowheads="1"/>
          </p:cNvSpPr>
          <p:nvPr/>
        </p:nvSpPr>
        <p:spPr bwMode="auto">
          <a:xfrm>
            <a:off x="4648200" y="32766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36" name="Line 207"/>
          <p:cNvSpPr>
            <a:spLocks noChangeShapeType="1"/>
          </p:cNvSpPr>
          <p:nvPr/>
        </p:nvSpPr>
        <p:spPr bwMode="auto">
          <a:xfrm>
            <a:off x="5368925" y="46815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37" name="Line 208"/>
          <p:cNvSpPr>
            <a:spLocks noChangeShapeType="1"/>
          </p:cNvSpPr>
          <p:nvPr/>
        </p:nvSpPr>
        <p:spPr bwMode="auto">
          <a:xfrm flipV="1">
            <a:off x="5776913" y="47164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38" name="Line 209"/>
          <p:cNvSpPr>
            <a:spLocks noChangeShapeType="1"/>
          </p:cNvSpPr>
          <p:nvPr/>
        </p:nvSpPr>
        <p:spPr bwMode="auto">
          <a:xfrm flipH="1" flipV="1">
            <a:off x="6532563" y="46736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39" name="Line 210"/>
          <p:cNvSpPr>
            <a:spLocks noChangeShapeType="1"/>
          </p:cNvSpPr>
          <p:nvPr/>
        </p:nvSpPr>
        <p:spPr bwMode="auto">
          <a:xfrm flipH="1" flipV="1">
            <a:off x="5748338" y="41735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40" name="Line 211"/>
          <p:cNvSpPr>
            <a:spLocks noChangeShapeType="1"/>
          </p:cNvSpPr>
          <p:nvPr/>
        </p:nvSpPr>
        <p:spPr bwMode="auto">
          <a:xfrm flipV="1">
            <a:off x="6537325" y="38020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41" name="Line 212"/>
          <p:cNvSpPr>
            <a:spLocks noChangeShapeType="1"/>
          </p:cNvSpPr>
          <p:nvPr/>
        </p:nvSpPr>
        <p:spPr bwMode="auto">
          <a:xfrm flipV="1">
            <a:off x="5368925" y="42418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42" name="Line 213"/>
          <p:cNvSpPr>
            <a:spLocks noChangeShapeType="1"/>
          </p:cNvSpPr>
          <p:nvPr/>
        </p:nvSpPr>
        <p:spPr bwMode="auto">
          <a:xfrm flipH="1" flipV="1">
            <a:off x="6683375" y="37671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43" name="Oval 214"/>
          <p:cNvSpPr>
            <a:spLocks noChangeArrowheads="1"/>
          </p:cNvSpPr>
          <p:nvPr/>
        </p:nvSpPr>
        <p:spPr bwMode="auto">
          <a:xfrm>
            <a:off x="6624638" y="37004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44" name="Oval 215"/>
          <p:cNvSpPr>
            <a:spLocks noChangeArrowheads="1"/>
          </p:cNvSpPr>
          <p:nvPr/>
        </p:nvSpPr>
        <p:spPr bwMode="auto">
          <a:xfrm>
            <a:off x="6911975" y="50117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45" name="Oval 216"/>
          <p:cNvSpPr>
            <a:spLocks noChangeArrowheads="1"/>
          </p:cNvSpPr>
          <p:nvPr/>
        </p:nvSpPr>
        <p:spPr bwMode="auto">
          <a:xfrm>
            <a:off x="5718175" y="50212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46" name="Line 217"/>
          <p:cNvSpPr>
            <a:spLocks noChangeShapeType="1"/>
          </p:cNvSpPr>
          <p:nvPr/>
        </p:nvSpPr>
        <p:spPr bwMode="auto">
          <a:xfrm flipH="1">
            <a:off x="6508750" y="45132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47" name="Oval 218"/>
          <p:cNvSpPr>
            <a:spLocks noChangeArrowheads="1"/>
          </p:cNvSpPr>
          <p:nvPr/>
        </p:nvSpPr>
        <p:spPr bwMode="auto">
          <a:xfrm>
            <a:off x="6478588" y="46482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48" name="Oval 219"/>
          <p:cNvSpPr>
            <a:spLocks noChangeArrowheads="1"/>
          </p:cNvSpPr>
          <p:nvPr/>
        </p:nvSpPr>
        <p:spPr bwMode="auto">
          <a:xfrm>
            <a:off x="6946900" y="44450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49" name="Oval 220"/>
          <p:cNvSpPr>
            <a:spLocks noChangeArrowheads="1"/>
          </p:cNvSpPr>
          <p:nvPr/>
        </p:nvSpPr>
        <p:spPr bwMode="auto">
          <a:xfrm>
            <a:off x="5630863" y="41402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3450" name="Oval 221"/>
          <p:cNvSpPr>
            <a:spLocks noChangeArrowheads="1"/>
          </p:cNvSpPr>
          <p:nvPr/>
        </p:nvSpPr>
        <p:spPr bwMode="auto">
          <a:xfrm>
            <a:off x="5310188" y="45799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3339" name="Object 1049"/>
          <p:cNvGraphicFramePr>
            <a:graphicFrameLocks noChangeAspect="1"/>
          </p:cNvGraphicFramePr>
          <p:nvPr/>
        </p:nvGraphicFramePr>
        <p:xfrm>
          <a:off x="5486400" y="3657600"/>
          <a:ext cx="468313" cy="587375"/>
        </p:xfrm>
        <a:graphic>
          <a:graphicData uri="http://schemas.openxmlformats.org/presentationml/2006/ole">
            <p:oleObj spid="_x0000_s13339" name="Equation" r:id="rId28" imgW="152280" imgH="164880" progId="Equation.DSMT4">
              <p:embed/>
            </p:oleObj>
          </a:graphicData>
        </a:graphic>
      </p:graphicFrame>
      <p:graphicFrame>
        <p:nvGraphicFramePr>
          <p:cNvPr id="13340" name="Object 1050"/>
          <p:cNvGraphicFramePr>
            <a:graphicFrameLocks noChangeAspect="1"/>
          </p:cNvGraphicFramePr>
          <p:nvPr/>
        </p:nvGraphicFramePr>
        <p:xfrm>
          <a:off x="5410200" y="5257800"/>
          <a:ext cx="504825" cy="584200"/>
        </p:xfrm>
        <a:graphic>
          <a:graphicData uri="http://schemas.openxmlformats.org/presentationml/2006/ole">
            <p:oleObj spid="_x0000_s13340" name="Equation" r:id="rId29" imgW="164880" imgH="164880" progId="Equation.DSMT4">
              <p:embed/>
            </p:oleObj>
          </a:graphicData>
        </a:graphic>
      </p:graphicFrame>
      <p:graphicFrame>
        <p:nvGraphicFramePr>
          <p:cNvPr id="13341" name="Object 1051"/>
          <p:cNvGraphicFramePr>
            <a:graphicFrameLocks noChangeAspect="1"/>
          </p:cNvGraphicFramePr>
          <p:nvPr/>
        </p:nvGraphicFramePr>
        <p:xfrm>
          <a:off x="6248400" y="4876800"/>
          <a:ext cx="504825" cy="584200"/>
        </p:xfrm>
        <a:graphic>
          <a:graphicData uri="http://schemas.openxmlformats.org/presentationml/2006/ole">
            <p:oleObj spid="_x0000_s13341" name="Equation" r:id="rId30" imgW="164880" imgH="164880" progId="Equation.DSMT4">
              <p:embed/>
            </p:oleObj>
          </a:graphicData>
        </a:graphic>
      </p:graphicFrame>
      <p:graphicFrame>
        <p:nvGraphicFramePr>
          <p:cNvPr id="13342" name="Object 1052"/>
          <p:cNvGraphicFramePr>
            <a:graphicFrameLocks noChangeAspect="1"/>
          </p:cNvGraphicFramePr>
          <p:nvPr/>
        </p:nvGraphicFramePr>
        <p:xfrm>
          <a:off x="6781800" y="3352800"/>
          <a:ext cx="501650" cy="631825"/>
        </p:xfrm>
        <a:graphic>
          <a:graphicData uri="http://schemas.openxmlformats.org/presentationml/2006/ole">
            <p:oleObj spid="_x0000_s13342" name="Equation" r:id="rId31" imgW="164880" imgH="177480" progId="Equation.DSMT4">
              <p:embed/>
            </p:oleObj>
          </a:graphicData>
        </a:graphic>
      </p:graphicFrame>
      <p:graphicFrame>
        <p:nvGraphicFramePr>
          <p:cNvPr id="13343" name="Object 1053"/>
          <p:cNvGraphicFramePr>
            <a:graphicFrameLocks noChangeAspect="1"/>
          </p:cNvGraphicFramePr>
          <p:nvPr/>
        </p:nvGraphicFramePr>
        <p:xfrm>
          <a:off x="7086600" y="4343400"/>
          <a:ext cx="468313" cy="584200"/>
        </p:xfrm>
        <a:graphic>
          <a:graphicData uri="http://schemas.openxmlformats.org/presentationml/2006/ole">
            <p:oleObj spid="_x0000_s13343" name="Equation" r:id="rId32" imgW="152280" imgH="164880" progId="Equation.DSMT4">
              <p:embed/>
            </p:oleObj>
          </a:graphicData>
        </a:graphic>
      </p:graphicFrame>
      <p:graphicFrame>
        <p:nvGraphicFramePr>
          <p:cNvPr id="13344" name="Object 1054"/>
          <p:cNvGraphicFramePr>
            <a:graphicFrameLocks noChangeAspect="1"/>
          </p:cNvGraphicFramePr>
          <p:nvPr/>
        </p:nvGraphicFramePr>
        <p:xfrm>
          <a:off x="7029450" y="4978400"/>
          <a:ext cx="465138" cy="584200"/>
        </p:xfrm>
        <a:graphic>
          <a:graphicData uri="http://schemas.openxmlformats.org/presentationml/2006/ole">
            <p:oleObj spid="_x0000_s13344" name="Equation" r:id="rId33" imgW="152280" imgH="164880" progId="Equation.DSMT4">
              <p:embed/>
            </p:oleObj>
          </a:graphicData>
        </a:graphic>
      </p:graphicFrame>
      <p:graphicFrame>
        <p:nvGraphicFramePr>
          <p:cNvPr id="13345" name="Object 1055"/>
          <p:cNvGraphicFramePr>
            <a:graphicFrameLocks noChangeAspect="1"/>
          </p:cNvGraphicFramePr>
          <p:nvPr/>
        </p:nvGraphicFramePr>
        <p:xfrm>
          <a:off x="4800600" y="4191000"/>
          <a:ext cx="508000" cy="633413"/>
        </p:xfrm>
        <a:graphic>
          <a:graphicData uri="http://schemas.openxmlformats.org/presentationml/2006/ole">
            <p:oleObj spid="_x0000_s13345" name="Equation" r:id="rId34" imgW="152280" imgH="164880" progId="Equation.DSMT4">
              <p:embed/>
            </p:oleObj>
          </a:graphicData>
        </a:graphic>
      </p:graphicFrame>
      <p:sp>
        <p:nvSpPr>
          <p:cNvPr id="13451" name="Oval 229"/>
          <p:cNvSpPr>
            <a:spLocks noChangeArrowheads="1"/>
          </p:cNvSpPr>
          <p:nvPr/>
        </p:nvSpPr>
        <p:spPr bwMode="auto">
          <a:xfrm>
            <a:off x="5638800" y="4114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52" name="Text Box 230"/>
          <p:cNvSpPr txBox="1">
            <a:spLocks noChangeArrowheads="1"/>
          </p:cNvSpPr>
          <p:nvPr/>
        </p:nvSpPr>
        <p:spPr bwMode="auto">
          <a:xfrm>
            <a:off x="5181600" y="3810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3453" name="Line 231"/>
          <p:cNvSpPr>
            <a:spLocks noChangeShapeType="1"/>
          </p:cNvSpPr>
          <p:nvPr/>
        </p:nvSpPr>
        <p:spPr bwMode="auto">
          <a:xfrm flipH="1">
            <a:off x="5410200" y="41910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54" name="Line 232"/>
          <p:cNvSpPr>
            <a:spLocks noChangeShapeType="1"/>
          </p:cNvSpPr>
          <p:nvPr/>
        </p:nvSpPr>
        <p:spPr bwMode="auto">
          <a:xfrm>
            <a:off x="5791200" y="41910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55" name="Oval 233"/>
          <p:cNvSpPr>
            <a:spLocks noChangeArrowheads="1"/>
          </p:cNvSpPr>
          <p:nvPr/>
        </p:nvSpPr>
        <p:spPr bwMode="auto">
          <a:xfrm>
            <a:off x="5257800" y="4572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56" name="Text Box 234"/>
          <p:cNvSpPr txBox="1">
            <a:spLocks noChangeArrowheads="1"/>
          </p:cNvSpPr>
          <p:nvPr/>
        </p:nvSpPr>
        <p:spPr bwMode="auto">
          <a:xfrm>
            <a:off x="4800600" y="472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457" name="Line 235"/>
          <p:cNvSpPr>
            <a:spLocks noChangeShapeType="1"/>
          </p:cNvSpPr>
          <p:nvPr/>
        </p:nvSpPr>
        <p:spPr bwMode="auto">
          <a:xfrm flipH="1" flipV="1">
            <a:off x="5410200" y="47244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58" name="Oval 236"/>
          <p:cNvSpPr>
            <a:spLocks noChangeArrowheads="1"/>
          </p:cNvSpPr>
          <p:nvPr/>
        </p:nvSpPr>
        <p:spPr bwMode="auto">
          <a:xfrm>
            <a:off x="5638800" y="502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59" name="Text Box 237"/>
          <p:cNvSpPr txBox="1">
            <a:spLocks noChangeArrowheads="1"/>
          </p:cNvSpPr>
          <p:nvPr/>
        </p:nvSpPr>
        <p:spPr bwMode="auto">
          <a:xfrm>
            <a:off x="5791200" y="5181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3460" name="Line 238"/>
          <p:cNvSpPr>
            <a:spLocks noChangeShapeType="1"/>
          </p:cNvSpPr>
          <p:nvPr/>
        </p:nvSpPr>
        <p:spPr bwMode="auto">
          <a:xfrm flipH="1">
            <a:off x="5867400" y="4724400"/>
            <a:ext cx="685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61" name="Oval 239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62" name="Text Box 240"/>
          <p:cNvSpPr txBox="1">
            <a:spLocks noChangeArrowheads="1"/>
          </p:cNvSpPr>
          <p:nvPr/>
        </p:nvSpPr>
        <p:spPr bwMode="auto">
          <a:xfrm>
            <a:off x="6477000" y="533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3463" name="Rectangle 241"/>
          <p:cNvSpPr>
            <a:spLocks noChangeArrowheads="1"/>
          </p:cNvSpPr>
          <p:nvPr/>
        </p:nvSpPr>
        <p:spPr bwMode="auto">
          <a:xfrm>
            <a:off x="8001000" y="54102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46" name="Object 1056"/>
          <p:cNvGraphicFramePr>
            <a:graphicFrameLocks noChangeAspect="1"/>
          </p:cNvGraphicFramePr>
          <p:nvPr/>
        </p:nvGraphicFramePr>
        <p:xfrm>
          <a:off x="8129588" y="5395913"/>
          <a:ext cx="328612" cy="411162"/>
        </p:xfrm>
        <a:graphic>
          <a:graphicData uri="http://schemas.openxmlformats.org/presentationml/2006/ole">
            <p:oleObj spid="_x0000_s13346" name="Equation" r:id="rId35" imgW="164880" imgH="177480" progId="Equation.DSMT4">
              <p:embed/>
            </p:oleObj>
          </a:graphicData>
        </a:graphic>
      </p:graphicFrame>
      <p:sp>
        <p:nvSpPr>
          <p:cNvPr id="13464" name="Rectangle 243"/>
          <p:cNvSpPr>
            <a:spLocks noChangeArrowheads="1"/>
          </p:cNvSpPr>
          <p:nvPr/>
        </p:nvSpPr>
        <p:spPr bwMode="auto">
          <a:xfrm>
            <a:off x="8024813" y="50292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47" name="Object 1057"/>
          <p:cNvGraphicFramePr>
            <a:graphicFrameLocks noChangeAspect="1"/>
          </p:cNvGraphicFramePr>
          <p:nvPr/>
        </p:nvGraphicFramePr>
        <p:xfrm>
          <a:off x="8166100" y="5029200"/>
          <a:ext cx="303213" cy="381000"/>
        </p:xfrm>
        <a:graphic>
          <a:graphicData uri="http://schemas.openxmlformats.org/presentationml/2006/ole">
            <p:oleObj spid="_x0000_s13347" name="Equation" r:id="rId36" imgW="152280" imgH="164880" progId="Equation.DSMT4">
              <p:embed/>
            </p:oleObj>
          </a:graphicData>
        </a:graphic>
      </p:graphicFrame>
      <p:sp>
        <p:nvSpPr>
          <p:cNvPr id="13465" name="Line 247"/>
          <p:cNvSpPr>
            <a:spLocks noChangeShapeType="1"/>
          </p:cNvSpPr>
          <p:nvPr/>
        </p:nvSpPr>
        <p:spPr bwMode="auto">
          <a:xfrm>
            <a:off x="6553200" y="47244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66" name="Oval 248"/>
          <p:cNvSpPr>
            <a:spLocks noChangeArrowheads="1"/>
          </p:cNvSpPr>
          <p:nvPr/>
        </p:nvSpPr>
        <p:spPr bwMode="auto">
          <a:xfrm>
            <a:off x="6858000" y="4953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67" name="Text Box 249"/>
          <p:cNvSpPr txBox="1">
            <a:spLocks noChangeArrowheads="1"/>
          </p:cNvSpPr>
          <p:nvPr/>
        </p:nvSpPr>
        <p:spPr bwMode="auto">
          <a:xfrm>
            <a:off x="7010400" y="5410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3468" name="Line 250"/>
          <p:cNvSpPr>
            <a:spLocks noChangeShapeType="1"/>
          </p:cNvSpPr>
          <p:nvPr/>
        </p:nvSpPr>
        <p:spPr bwMode="auto">
          <a:xfrm>
            <a:off x="2133600" y="46482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69" name="Line 251"/>
          <p:cNvSpPr>
            <a:spLocks noChangeShapeType="1"/>
          </p:cNvSpPr>
          <p:nvPr/>
        </p:nvSpPr>
        <p:spPr bwMode="auto">
          <a:xfrm flipV="1">
            <a:off x="2133600" y="4495800"/>
            <a:ext cx="4572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70" name="Line 252"/>
          <p:cNvSpPr>
            <a:spLocks noChangeShapeType="1"/>
          </p:cNvSpPr>
          <p:nvPr/>
        </p:nvSpPr>
        <p:spPr bwMode="auto">
          <a:xfrm flipV="1">
            <a:off x="2133600" y="3810000"/>
            <a:ext cx="76200" cy="914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71" name="Line 253"/>
          <p:cNvSpPr>
            <a:spLocks noChangeShapeType="1"/>
          </p:cNvSpPr>
          <p:nvPr/>
        </p:nvSpPr>
        <p:spPr bwMode="auto">
          <a:xfrm flipV="1">
            <a:off x="6553200" y="4495800"/>
            <a:ext cx="4572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472" name="Line 254"/>
          <p:cNvSpPr>
            <a:spLocks noChangeShapeType="1"/>
          </p:cNvSpPr>
          <p:nvPr/>
        </p:nvSpPr>
        <p:spPr bwMode="auto">
          <a:xfrm flipV="1">
            <a:off x="6553200" y="3810000"/>
            <a:ext cx="76200" cy="914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67E395-3EEB-4231-9D62-6B32BB8FF825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14354" name="Rectangle 1137"/>
          <p:cNvSpPr>
            <a:spLocks noChangeArrowheads="1"/>
          </p:cNvSpPr>
          <p:nvPr/>
        </p:nvSpPr>
        <p:spPr bwMode="auto">
          <a:xfrm>
            <a:off x="0" y="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Line 1138"/>
          <p:cNvSpPr>
            <a:spLocks noChangeShapeType="1"/>
          </p:cNvSpPr>
          <p:nvPr/>
        </p:nvSpPr>
        <p:spPr bwMode="auto">
          <a:xfrm>
            <a:off x="720725" y="14049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56" name="Line 1139"/>
          <p:cNvSpPr>
            <a:spLocks noChangeShapeType="1"/>
          </p:cNvSpPr>
          <p:nvPr/>
        </p:nvSpPr>
        <p:spPr bwMode="auto">
          <a:xfrm flipV="1">
            <a:off x="1128713" y="14398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57" name="Line 1140"/>
          <p:cNvSpPr>
            <a:spLocks noChangeShapeType="1"/>
          </p:cNvSpPr>
          <p:nvPr/>
        </p:nvSpPr>
        <p:spPr bwMode="auto">
          <a:xfrm flipH="1" flipV="1">
            <a:off x="1884363" y="13970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58" name="Line 1141"/>
          <p:cNvSpPr>
            <a:spLocks noChangeShapeType="1"/>
          </p:cNvSpPr>
          <p:nvPr/>
        </p:nvSpPr>
        <p:spPr bwMode="auto">
          <a:xfrm flipH="1" flipV="1">
            <a:off x="1100138" y="8969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59" name="Line 1142"/>
          <p:cNvSpPr>
            <a:spLocks noChangeShapeType="1"/>
          </p:cNvSpPr>
          <p:nvPr/>
        </p:nvSpPr>
        <p:spPr bwMode="auto">
          <a:xfrm flipV="1">
            <a:off x="1889125" y="5254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0" name="Line 1143"/>
          <p:cNvSpPr>
            <a:spLocks noChangeShapeType="1"/>
          </p:cNvSpPr>
          <p:nvPr/>
        </p:nvSpPr>
        <p:spPr bwMode="auto">
          <a:xfrm flipV="1">
            <a:off x="720725" y="9652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1" name="Line 1144"/>
          <p:cNvSpPr>
            <a:spLocks noChangeShapeType="1"/>
          </p:cNvSpPr>
          <p:nvPr/>
        </p:nvSpPr>
        <p:spPr bwMode="auto">
          <a:xfrm flipH="1" flipV="1">
            <a:off x="2035175" y="4905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2" name="Oval 1145"/>
          <p:cNvSpPr>
            <a:spLocks noChangeArrowheads="1"/>
          </p:cNvSpPr>
          <p:nvPr/>
        </p:nvSpPr>
        <p:spPr bwMode="auto">
          <a:xfrm>
            <a:off x="1976438" y="4238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3" name="Oval 1146"/>
          <p:cNvSpPr>
            <a:spLocks noChangeArrowheads="1"/>
          </p:cNvSpPr>
          <p:nvPr/>
        </p:nvSpPr>
        <p:spPr bwMode="auto">
          <a:xfrm>
            <a:off x="2263775" y="17351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4" name="Oval 1147"/>
          <p:cNvSpPr>
            <a:spLocks noChangeArrowheads="1"/>
          </p:cNvSpPr>
          <p:nvPr/>
        </p:nvSpPr>
        <p:spPr bwMode="auto">
          <a:xfrm>
            <a:off x="1069975" y="17446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5" name="Line 1148"/>
          <p:cNvSpPr>
            <a:spLocks noChangeShapeType="1"/>
          </p:cNvSpPr>
          <p:nvPr/>
        </p:nvSpPr>
        <p:spPr bwMode="auto">
          <a:xfrm flipH="1">
            <a:off x="1860550" y="12366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6" name="Oval 1149"/>
          <p:cNvSpPr>
            <a:spLocks noChangeArrowheads="1"/>
          </p:cNvSpPr>
          <p:nvPr/>
        </p:nvSpPr>
        <p:spPr bwMode="auto">
          <a:xfrm>
            <a:off x="1830388" y="13716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7" name="Oval 1150"/>
          <p:cNvSpPr>
            <a:spLocks noChangeArrowheads="1"/>
          </p:cNvSpPr>
          <p:nvPr/>
        </p:nvSpPr>
        <p:spPr bwMode="auto">
          <a:xfrm>
            <a:off x="2298700" y="11684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8" name="Oval 1151"/>
          <p:cNvSpPr>
            <a:spLocks noChangeArrowheads="1"/>
          </p:cNvSpPr>
          <p:nvPr/>
        </p:nvSpPr>
        <p:spPr bwMode="auto">
          <a:xfrm>
            <a:off x="982663" y="8636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369" name="Oval 1152"/>
          <p:cNvSpPr>
            <a:spLocks noChangeArrowheads="1"/>
          </p:cNvSpPr>
          <p:nvPr/>
        </p:nvSpPr>
        <p:spPr bwMode="auto">
          <a:xfrm>
            <a:off x="661988" y="13033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838200" y="381000"/>
          <a:ext cx="468313" cy="587375"/>
        </p:xfrm>
        <a:graphic>
          <a:graphicData uri="http://schemas.openxmlformats.org/presentationml/2006/ole">
            <p:oleObj spid="_x0000_s1433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4339" name="Object 1025"/>
          <p:cNvGraphicFramePr>
            <a:graphicFrameLocks noChangeAspect="1"/>
          </p:cNvGraphicFramePr>
          <p:nvPr/>
        </p:nvGraphicFramePr>
        <p:xfrm>
          <a:off x="762000" y="1981200"/>
          <a:ext cx="504825" cy="584200"/>
        </p:xfrm>
        <a:graphic>
          <a:graphicData uri="http://schemas.openxmlformats.org/presentationml/2006/ole">
            <p:oleObj spid="_x0000_s1433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4340" name="Object 1026"/>
          <p:cNvGraphicFramePr>
            <a:graphicFrameLocks noChangeAspect="1"/>
          </p:cNvGraphicFramePr>
          <p:nvPr/>
        </p:nvGraphicFramePr>
        <p:xfrm>
          <a:off x="1600200" y="1600200"/>
          <a:ext cx="504825" cy="584200"/>
        </p:xfrm>
        <a:graphic>
          <a:graphicData uri="http://schemas.openxmlformats.org/presentationml/2006/ole">
            <p:oleObj spid="_x0000_s1434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4341" name="Object 1027"/>
          <p:cNvGraphicFramePr>
            <a:graphicFrameLocks noChangeAspect="1"/>
          </p:cNvGraphicFramePr>
          <p:nvPr/>
        </p:nvGraphicFramePr>
        <p:xfrm>
          <a:off x="2133600" y="76200"/>
          <a:ext cx="501650" cy="631825"/>
        </p:xfrm>
        <a:graphic>
          <a:graphicData uri="http://schemas.openxmlformats.org/presentationml/2006/ole">
            <p:oleObj spid="_x0000_s14341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4342" name="Object 1028"/>
          <p:cNvGraphicFramePr>
            <a:graphicFrameLocks noChangeAspect="1"/>
          </p:cNvGraphicFramePr>
          <p:nvPr/>
        </p:nvGraphicFramePr>
        <p:xfrm>
          <a:off x="2438400" y="1066800"/>
          <a:ext cx="468313" cy="584200"/>
        </p:xfrm>
        <a:graphic>
          <a:graphicData uri="http://schemas.openxmlformats.org/presentationml/2006/ole">
            <p:oleObj spid="_x0000_s14342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4343" name="Object 1029"/>
          <p:cNvGraphicFramePr>
            <a:graphicFrameLocks noChangeAspect="1"/>
          </p:cNvGraphicFramePr>
          <p:nvPr/>
        </p:nvGraphicFramePr>
        <p:xfrm>
          <a:off x="2381250" y="1701800"/>
          <a:ext cx="465138" cy="584200"/>
        </p:xfrm>
        <a:graphic>
          <a:graphicData uri="http://schemas.openxmlformats.org/presentationml/2006/ole">
            <p:oleObj spid="_x0000_s14343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4344" name="Object 1030"/>
          <p:cNvGraphicFramePr>
            <a:graphicFrameLocks noChangeAspect="1"/>
          </p:cNvGraphicFramePr>
          <p:nvPr/>
        </p:nvGraphicFramePr>
        <p:xfrm>
          <a:off x="152400" y="914400"/>
          <a:ext cx="508000" cy="633413"/>
        </p:xfrm>
        <a:graphic>
          <a:graphicData uri="http://schemas.openxmlformats.org/presentationml/2006/ole">
            <p:oleObj spid="_x0000_s14344" name="Equation" r:id="rId9" imgW="152280" imgH="164880" progId="Equation.DSMT4">
              <p:embed/>
            </p:oleObj>
          </a:graphicData>
        </a:graphic>
      </p:graphicFrame>
      <p:sp>
        <p:nvSpPr>
          <p:cNvPr id="14370" name="Oval 1160"/>
          <p:cNvSpPr>
            <a:spLocks noChangeArrowheads="1"/>
          </p:cNvSpPr>
          <p:nvPr/>
        </p:nvSpPr>
        <p:spPr bwMode="auto">
          <a:xfrm>
            <a:off x="990600" y="83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71" name="Text Box 1161"/>
          <p:cNvSpPr txBox="1">
            <a:spLocks noChangeArrowheads="1"/>
          </p:cNvSpPr>
          <p:nvPr/>
        </p:nvSpPr>
        <p:spPr bwMode="auto">
          <a:xfrm>
            <a:off x="533400" y="53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372" name="Line 1162"/>
          <p:cNvSpPr>
            <a:spLocks noChangeShapeType="1"/>
          </p:cNvSpPr>
          <p:nvPr/>
        </p:nvSpPr>
        <p:spPr bwMode="auto">
          <a:xfrm flipH="1">
            <a:off x="762000" y="9144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1163"/>
          <p:cNvSpPr>
            <a:spLocks noChangeShapeType="1"/>
          </p:cNvSpPr>
          <p:nvPr/>
        </p:nvSpPr>
        <p:spPr bwMode="auto">
          <a:xfrm>
            <a:off x="1143000" y="9144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4" name="Oval 1164"/>
          <p:cNvSpPr>
            <a:spLocks noChangeArrowheads="1"/>
          </p:cNvSpPr>
          <p:nvPr/>
        </p:nvSpPr>
        <p:spPr bwMode="auto">
          <a:xfrm>
            <a:off x="6096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75" name="Text Box 1165"/>
          <p:cNvSpPr txBox="1">
            <a:spLocks noChangeArrowheads="1"/>
          </p:cNvSpPr>
          <p:nvPr/>
        </p:nvSpPr>
        <p:spPr bwMode="auto">
          <a:xfrm>
            <a:off x="1524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4376" name="Line 1166"/>
          <p:cNvSpPr>
            <a:spLocks noChangeShapeType="1"/>
          </p:cNvSpPr>
          <p:nvPr/>
        </p:nvSpPr>
        <p:spPr bwMode="auto">
          <a:xfrm flipH="1" flipV="1">
            <a:off x="762000" y="14478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77" name="Oval 1167"/>
          <p:cNvSpPr>
            <a:spLocks noChangeArrowheads="1"/>
          </p:cNvSpPr>
          <p:nvPr/>
        </p:nvSpPr>
        <p:spPr bwMode="auto">
          <a:xfrm>
            <a:off x="9906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78" name="Text Box 1168"/>
          <p:cNvSpPr txBox="1">
            <a:spLocks noChangeArrowheads="1"/>
          </p:cNvSpPr>
          <p:nvPr/>
        </p:nvSpPr>
        <p:spPr bwMode="auto">
          <a:xfrm>
            <a:off x="1143000" y="1905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4379" name="Line 1169"/>
          <p:cNvSpPr>
            <a:spLocks noChangeShapeType="1"/>
          </p:cNvSpPr>
          <p:nvPr/>
        </p:nvSpPr>
        <p:spPr bwMode="auto">
          <a:xfrm flipH="1" flipV="1">
            <a:off x="2057400" y="5334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0" name="Oval 1170"/>
          <p:cNvSpPr>
            <a:spLocks noChangeArrowheads="1"/>
          </p:cNvSpPr>
          <p:nvPr/>
        </p:nvSpPr>
        <p:spPr bwMode="auto">
          <a:xfrm>
            <a:off x="1752600" y="137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81" name="Text Box 1171"/>
          <p:cNvSpPr txBox="1">
            <a:spLocks noChangeArrowheads="1"/>
          </p:cNvSpPr>
          <p:nvPr/>
        </p:nvSpPr>
        <p:spPr bwMode="auto">
          <a:xfrm>
            <a:off x="18288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4382" name="Rectangle 1172"/>
          <p:cNvSpPr>
            <a:spLocks noChangeArrowheads="1"/>
          </p:cNvSpPr>
          <p:nvPr/>
        </p:nvSpPr>
        <p:spPr bwMode="auto">
          <a:xfrm>
            <a:off x="3352800" y="2133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45" name="Object 1031"/>
          <p:cNvGraphicFramePr>
            <a:graphicFrameLocks noChangeAspect="1"/>
          </p:cNvGraphicFramePr>
          <p:nvPr/>
        </p:nvGraphicFramePr>
        <p:xfrm>
          <a:off x="3481388" y="2119313"/>
          <a:ext cx="328612" cy="411162"/>
        </p:xfrm>
        <a:graphic>
          <a:graphicData uri="http://schemas.openxmlformats.org/presentationml/2006/ole">
            <p:oleObj spid="_x0000_s14345" name="Equation" r:id="rId10" imgW="164880" imgH="177480" progId="Equation.DSMT4">
              <p:embed/>
            </p:oleObj>
          </a:graphicData>
        </a:graphic>
      </p:graphicFrame>
      <p:sp>
        <p:nvSpPr>
          <p:cNvPr id="14383" name="Line 1176"/>
          <p:cNvSpPr>
            <a:spLocks noChangeShapeType="1"/>
          </p:cNvSpPr>
          <p:nvPr/>
        </p:nvSpPr>
        <p:spPr bwMode="auto">
          <a:xfrm>
            <a:off x="1905000" y="14478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4" name="Oval 1177"/>
          <p:cNvSpPr>
            <a:spLocks noChangeArrowheads="1"/>
          </p:cNvSpPr>
          <p:nvPr/>
        </p:nvSpPr>
        <p:spPr bwMode="auto">
          <a:xfrm>
            <a:off x="2209800" y="1676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85" name="Text Box 1178"/>
          <p:cNvSpPr txBox="1">
            <a:spLocks noChangeArrowheads="1"/>
          </p:cNvSpPr>
          <p:nvPr/>
        </p:nvSpPr>
        <p:spPr bwMode="auto">
          <a:xfrm>
            <a:off x="2362200" y="2133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4386" name="Line 1182"/>
          <p:cNvSpPr>
            <a:spLocks noChangeShapeType="1"/>
          </p:cNvSpPr>
          <p:nvPr/>
        </p:nvSpPr>
        <p:spPr bwMode="auto">
          <a:xfrm flipV="1">
            <a:off x="1905000" y="1219200"/>
            <a:ext cx="4572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7" name="Line 1183"/>
          <p:cNvSpPr>
            <a:spLocks noChangeShapeType="1"/>
          </p:cNvSpPr>
          <p:nvPr/>
        </p:nvSpPr>
        <p:spPr bwMode="auto">
          <a:xfrm flipV="1">
            <a:off x="1905000" y="533400"/>
            <a:ext cx="76200" cy="914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8" name="Line 1186"/>
          <p:cNvSpPr>
            <a:spLocks noChangeShapeType="1"/>
          </p:cNvSpPr>
          <p:nvPr/>
        </p:nvSpPr>
        <p:spPr bwMode="auto">
          <a:xfrm flipH="1">
            <a:off x="1066800" y="1447800"/>
            <a:ext cx="7620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89" name="Oval 1187"/>
          <p:cNvSpPr>
            <a:spLocks noChangeArrowheads="1"/>
          </p:cNvSpPr>
          <p:nvPr/>
        </p:nvSpPr>
        <p:spPr bwMode="auto">
          <a:xfrm>
            <a:off x="2286000" y="1066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90" name="Text Box 1188"/>
          <p:cNvSpPr txBox="1">
            <a:spLocks noChangeArrowheads="1"/>
          </p:cNvSpPr>
          <p:nvPr/>
        </p:nvSpPr>
        <p:spPr bwMode="auto">
          <a:xfrm>
            <a:off x="2743200" y="76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14391" name="Rectangle 1189"/>
          <p:cNvSpPr>
            <a:spLocks noChangeArrowheads="1"/>
          </p:cNvSpPr>
          <p:nvPr/>
        </p:nvSpPr>
        <p:spPr bwMode="auto">
          <a:xfrm>
            <a:off x="4419600" y="2286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92" name="Line 1190"/>
          <p:cNvSpPr>
            <a:spLocks noChangeShapeType="1"/>
          </p:cNvSpPr>
          <p:nvPr/>
        </p:nvSpPr>
        <p:spPr bwMode="auto">
          <a:xfrm>
            <a:off x="5140325" y="16335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3" name="Line 1191"/>
          <p:cNvSpPr>
            <a:spLocks noChangeShapeType="1"/>
          </p:cNvSpPr>
          <p:nvPr/>
        </p:nvSpPr>
        <p:spPr bwMode="auto">
          <a:xfrm flipV="1">
            <a:off x="5548313" y="16684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4" name="Line 1192"/>
          <p:cNvSpPr>
            <a:spLocks noChangeShapeType="1"/>
          </p:cNvSpPr>
          <p:nvPr/>
        </p:nvSpPr>
        <p:spPr bwMode="auto">
          <a:xfrm flipH="1" flipV="1">
            <a:off x="6303963" y="16256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5" name="Line 1193"/>
          <p:cNvSpPr>
            <a:spLocks noChangeShapeType="1"/>
          </p:cNvSpPr>
          <p:nvPr/>
        </p:nvSpPr>
        <p:spPr bwMode="auto">
          <a:xfrm flipH="1" flipV="1">
            <a:off x="5519738" y="11255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6" name="Line 1194"/>
          <p:cNvSpPr>
            <a:spLocks noChangeShapeType="1"/>
          </p:cNvSpPr>
          <p:nvPr/>
        </p:nvSpPr>
        <p:spPr bwMode="auto">
          <a:xfrm flipV="1">
            <a:off x="6308725" y="7540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7" name="Line 1195"/>
          <p:cNvSpPr>
            <a:spLocks noChangeShapeType="1"/>
          </p:cNvSpPr>
          <p:nvPr/>
        </p:nvSpPr>
        <p:spPr bwMode="auto">
          <a:xfrm flipV="1">
            <a:off x="5140325" y="11938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8" name="Line 1196"/>
          <p:cNvSpPr>
            <a:spLocks noChangeShapeType="1"/>
          </p:cNvSpPr>
          <p:nvPr/>
        </p:nvSpPr>
        <p:spPr bwMode="auto">
          <a:xfrm flipH="1" flipV="1">
            <a:off x="6454775" y="7191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9" name="Oval 1197"/>
          <p:cNvSpPr>
            <a:spLocks noChangeArrowheads="1"/>
          </p:cNvSpPr>
          <p:nvPr/>
        </p:nvSpPr>
        <p:spPr bwMode="auto">
          <a:xfrm>
            <a:off x="6396038" y="6524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0" name="Oval 1198"/>
          <p:cNvSpPr>
            <a:spLocks noChangeArrowheads="1"/>
          </p:cNvSpPr>
          <p:nvPr/>
        </p:nvSpPr>
        <p:spPr bwMode="auto">
          <a:xfrm>
            <a:off x="6683375" y="19637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1" name="Oval 1199"/>
          <p:cNvSpPr>
            <a:spLocks noChangeArrowheads="1"/>
          </p:cNvSpPr>
          <p:nvPr/>
        </p:nvSpPr>
        <p:spPr bwMode="auto">
          <a:xfrm>
            <a:off x="5489575" y="19732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2" name="Line 1200"/>
          <p:cNvSpPr>
            <a:spLocks noChangeShapeType="1"/>
          </p:cNvSpPr>
          <p:nvPr/>
        </p:nvSpPr>
        <p:spPr bwMode="auto">
          <a:xfrm flipH="1">
            <a:off x="6280150" y="14652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03" name="Oval 1201"/>
          <p:cNvSpPr>
            <a:spLocks noChangeArrowheads="1"/>
          </p:cNvSpPr>
          <p:nvPr/>
        </p:nvSpPr>
        <p:spPr bwMode="auto">
          <a:xfrm>
            <a:off x="6249988" y="16002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4" name="Oval 1202"/>
          <p:cNvSpPr>
            <a:spLocks noChangeArrowheads="1"/>
          </p:cNvSpPr>
          <p:nvPr/>
        </p:nvSpPr>
        <p:spPr bwMode="auto">
          <a:xfrm>
            <a:off x="6718300" y="13970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5" name="Oval 1203"/>
          <p:cNvSpPr>
            <a:spLocks noChangeArrowheads="1"/>
          </p:cNvSpPr>
          <p:nvPr/>
        </p:nvSpPr>
        <p:spPr bwMode="auto">
          <a:xfrm>
            <a:off x="5402263" y="10922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4406" name="Oval 1204"/>
          <p:cNvSpPr>
            <a:spLocks noChangeArrowheads="1"/>
          </p:cNvSpPr>
          <p:nvPr/>
        </p:nvSpPr>
        <p:spPr bwMode="auto">
          <a:xfrm>
            <a:off x="5081588" y="15319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4346" name="Object 1032"/>
          <p:cNvGraphicFramePr>
            <a:graphicFrameLocks noChangeAspect="1"/>
          </p:cNvGraphicFramePr>
          <p:nvPr/>
        </p:nvGraphicFramePr>
        <p:xfrm>
          <a:off x="5257800" y="609600"/>
          <a:ext cx="468313" cy="587375"/>
        </p:xfrm>
        <a:graphic>
          <a:graphicData uri="http://schemas.openxmlformats.org/presentationml/2006/ole">
            <p:oleObj spid="_x0000_s14346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14347" name="Object 1033"/>
          <p:cNvGraphicFramePr>
            <a:graphicFrameLocks noChangeAspect="1"/>
          </p:cNvGraphicFramePr>
          <p:nvPr/>
        </p:nvGraphicFramePr>
        <p:xfrm>
          <a:off x="5181600" y="2209800"/>
          <a:ext cx="504825" cy="584200"/>
        </p:xfrm>
        <a:graphic>
          <a:graphicData uri="http://schemas.openxmlformats.org/presentationml/2006/ole">
            <p:oleObj spid="_x0000_s14347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4348" name="Object 1034"/>
          <p:cNvGraphicFramePr>
            <a:graphicFrameLocks noChangeAspect="1"/>
          </p:cNvGraphicFramePr>
          <p:nvPr/>
        </p:nvGraphicFramePr>
        <p:xfrm>
          <a:off x="6019800" y="1828800"/>
          <a:ext cx="504825" cy="584200"/>
        </p:xfrm>
        <a:graphic>
          <a:graphicData uri="http://schemas.openxmlformats.org/presentationml/2006/ole">
            <p:oleObj spid="_x0000_s14348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4349" name="Object 1035"/>
          <p:cNvGraphicFramePr>
            <a:graphicFrameLocks noChangeAspect="1"/>
          </p:cNvGraphicFramePr>
          <p:nvPr/>
        </p:nvGraphicFramePr>
        <p:xfrm>
          <a:off x="6553200" y="304800"/>
          <a:ext cx="501650" cy="631825"/>
        </p:xfrm>
        <a:graphic>
          <a:graphicData uri="http://schemas.openxmlformats.org/presentationml/2006/ole">
            <p:oleObj spid="_x0000_s14349" name="Equation" r:id="rId14" imgW="164880" imgH="177480" progId="Equation.DSMT4">
              <p:embed/>
            </p:oleObj>
          </a:graphicData>
        </a:graphic>
      </p:graphicFrame>
      <p:graphicFrame>
        <p:nvGraphicFramePr>
          <p:cNvPr id="14350" name="Object 1036"/>
          <p:cNvGraphicFramePr>
            <a:graphicFrameLocks noChangeAspect="1"/>
          </p:cNvGraphicFramePr>
          <p:nvPr/>
        </p:nvGraphicFramePr>
        <p:xfrm>
          <a:off x="6858000" y="1295400"/>
          <a:ext cx="468313" cy="584200"/>
        </p:xfrm>
        <a:graphic>
          <a:graphicData uri="http://schemas.openxmlformats.org/presentationml/2006/ole">
            <p:oleObj spid="_x0000_s14350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4351" name="Object 1037"/>
          <p:cNvGraphicFramePr>
            <a:graphicFrameLocks noChangeAspect="1"/>
          </p:cNvGraphicFramePr>
          <p:nvPr/>
        </p:nvGraphicFramePr>
        <p:xfrm>
          <a:off x="6800850" y="1930400"/>
          <a:ext cx="465138" cy="584200"/>
        </p:xfrm>
        <a:graphic>
          <a:graphicData uri="http://schemas.openxmlformats.org/presentationml/2006/ole">
            <p:oleObj spid="_x0000_s14351" name="Equation" r:id="rId16" imgW="152280" imgH="164880" progId="Equation.DSMT4">
              <p:embed/>
            </p:oleObj>
          </a:graphicData>
        </a:graphic>
      </p:graphicFrame>
      <p:graphicFrame>
        <p:nvGraphicFramePr>
          <p:cNvPr id="14352" name="Object 1038"/>
          <p:cNvGraphicFramePr>
            <a:graphicFrameLocks noChangeAspect="1"/>
          </p:cNvGraphicFramePr>
          <p:nvPr/>
        </p:nvGraphicFramePr>
        <p:xfrm>
          <a:off x="4572000" y="1143000"/>
          <a:ext cx="508000" cy="633413"/>
        </p:xfrm>
        <a:graphic>
          <a:graphicData uri="http://schemas.openxmlformats.org/presentationml/2006/ole">
            <p:oleObj spid="_x0000_s14352" name="Equation" r:id="rId17" imgW="152280" imgH="164880" progId="Equation.DSMT4">
              <p:embed/>
            </p:oleObj>
          </a:graphicData>
        </a:graphic>
      </p:graphicFrame>
      <p:sp>
        <p:nvSpPr>
          <p:cNvPr id="14407" name="Oval 1212"/>
          <p:cNvSpPr>
            <a:spLocks noChangeArrowheads="1"/>
          </p:cNvSpPr>
          <p:nvPr/>
        </p:nvSpPr>
        <p:spPr bwMode="auto">
          <a:xfrm>
            <a:off x="5410200" y="1066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08" name="Text Box 1213"/>
          <p:cNvSpPr txBox="1">
            <a:spLocks noChangeArrowheads="1"/>
          </p:cNvSpPr>
          <p:nvPr/>
        </p:nvSpPr>
        <p:spPr bwMode="auto">
          <a:xfrm>
            <a:off x="4953000" y="76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409" name="Line 1214"/>
          <p:cNvSpPr>
            <a:spLocks noChangeShapeType="1"/>
          </p:cNvSpPr>
          <p:nvPr/>
        </p:nvSpPr>
        <p:spPr bwMode="auto">
          <a:xfrm flipH="1">
            <a:off x="5181600" y="11430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10" name="Line 1215"/>
          <p:cNvSpPr>
            <a:spLocks noChangeShapeType="1"/>
          </p:cNvSpPr>
          <p:nvPr/>
        </p:nvSpPr>
        <p:spPr bwMode="auto">
          <a:xfrm>
            <a:off x="5562600" y="11430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11" name="Oval 1216"/>
          <p:cNvSpPr>
            <a:spLocks noChangeArrowheads="1"/>
          </p:cNvSpPr>
          <p:nvPr/>
        </p:nvSpPr>
        <p:spPr bwMode="auto">
          <a:xfrm>
            <a:off x="5029200" y="1524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12" name="Text Box 1217"/>
          <p:cNvSpPr txBox="1">
            <a:spLocks noChangeArrowheads="1"/>
          </p:cNvSpPr>
          <p:nvPr/>
        </p:nvSpPr>
        <p:spPr bwMode="auto">
          <a:xfrm>
            <a:off x="4572000" y="1676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4413" name="Line 1218"/>
          <p:cNvSpPr>
            <a:spLocks noChangeShapeType="1"/>
          </p:cNvSpPr>
          <p:nvPr/>
        </p:nvSpPr>
        <p:spPr bwMode="auto">
          <a:xfrm flipH="1" flipV="1">
            <a:off x="5181600" y="16764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14" name="Oval 1219"/>
          <p:cNvSpPr>
            <a:spLocks noChangeArrowheads="1"/>
          </p:cNvSpPr>
          <p:nvPr/>
        </p:nvSpPr>
        <p:spPr bwMode="auto">
          <a:xfrm>
            <a:off x="5410200" y="1981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15" name="Text Box 1220"/>
          <p:cNvSpPr txBox="1">
            <a:spLocks noChangeArrowheads="1"/>
          </p:cNvSpPr>
          <p:nvPr/>
        </p:nvSpPr>
        <p:spPr bwMode="auto">
          <a:xfrm>
            <a:off x="5562600" y="2133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4416" name="Line 1221"/>
          <p:cNvSpPr>
            <a:spLocks noChangeShapeType="1"/>
          </p:cNvSpPr>
          <p:nvPr/>
        </p:nvSpPr>
        <p:spPr bwMode="auto">
          <a:xfrm flipH="1" flipV="1">
            <a:off x="6477000" y="7620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17" name="Oval 1222"/>
          <p:cNvSpPr>
            <a:spLocks noChangeArrowheads="1"/>
          </p:cNvSpPr>
          <p:nvPr/>
        </p:nvSpPr>
        <p:spPr bwMode="auto">
          <a:xfrm>
            <a:off x="6172200" y="1600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18" name="Text Box 1223"/>
          <p:cNvSpPr txBox="1">
            <a:spLocks noChangeArrowheads="1"/>
          </p:cNvSpPr>
          <p:nvPr/>
        </p:nvSpPr>
        <p:spPr bwMode="auto">
          <a:xfrm>
            <a:off x="6248400" y="2286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4419" name="Line 1226"/>
          <p:cNvSpPr>
            <a:spLocks noChangeShapeType="1"/>
          </p:cNvSpPr>
          <p:nvPr/>
        </p:nvSpPr>
        <p:spPr bwMode="auto">
          <a:xfrm>
            <a:off x="6324600" y="1676400"/>
            <a:ext cx="381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20" name="Oval 1227"/>
          <p:cNvSpPr>
            <a:spLocks noChangeArrowheads="1"/>
          </p:cNvSpPr>
          <p:nvPr/>
        </p:nvSpPr>
        <p:spPr bwMode="auto">
          <a:xfrm>
            <a:off x="6629400" y="1905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21" name="Text Box 1228"/>
          <p:cNvSpPr txBox="1">
            <a:spLocks noChangeArrowheads="1"/>
          </p:cNvSpPr>
          <p:nvPr/>
        </p:nvSpPr>
        <p:spPr bwMode="auto">
          <a:xfrm>
            <a:off x="6781800" y="236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4422" name="Line 1229"/>
          <p:cNvSpPr>
            <a:spLocks noChangeShapeType="1"/>
          </p:cNvSpPr>
          <p:nvPr/>
        </p:nvSpPr>
        <p:spPr bwMode="auto">
          <a:xfrm flipV="1">
            <a:off x="6324600" y="1447800"/>
            <a:ext cx="4572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23" name="Line 1230"/>
          <p:cNvSpPr>
            <a:spLocks noChangeShapeType="1"/>
          </p:cNvSpPr>
          <p:nvPr/>
        </p:nvSpPr>
        <p:spPr bwMode="auto">
          <a:xfrm flipV="1">
            <a:off x="6324600" y="762000"/>
            <a:ext cx="76200" cy="914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24" name="Line 1231"/>
          <p:cNvSpPr>
            <a:spLocks noChangeShapeType="1"/>
          </p:cNvSpPr>
          <p:nvPr/>
        </p:nvSpPr>
        <p:spPr bwMode="auto">
          <a:xfrm flipH="1">
            <a:off x="5486400" y="1676400"/>
            <a:ext cx="7620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25" name="Oval 1232"/>
          <p:cNvSpPr>
            <a:spLocks noChangeArrowheads="1"/>
          </p:cNvSpPr>
          <p:nvPr/>
        </p:nvSpPr>
        <p:spPr bwMode="auto">
          <a:xfrm>
            <a:off x="67056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26" name="Text Box 1233"/>
          <p:cNvSpPr txBox="1">
            <a:spLocks noChangeArrowheads="1"/>
          </p:cNvSpPr>
          <p:nvPr/>
        </p:nvSpPr>
        <p:spPr bwMode="auto">
          <a:xfrm>
            <a:off x="71628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14427" name="Text Box 1234"/>
          <p:cNvSpPr txBox="1">
            <a:spLocks noChangeArrowheads="1"/>
          </p:cNvSpPr>
          <p:nvPr/>
        </p:nvSpPr>
        <p:spPr bwMode="auto">
          <a:xfrm>
            <a:off x="6248400" y="30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７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C6F51A-E7FC-41B1-8C45-C569A921EEC8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96200" cy="457200"/>
          </a:xfrm>
        </p:spPr>
        <p:txBody>
          <a:bodyPr/>
          <a:lstStyle/>
          <a:p>
            <a:pPr algn="l" eaLnBrk="1" hangingPunct="1"/>
            <a:r>
              <a:rPr lang="ja-JP" altLang="en-US" sz="3200" smtClean="0"/>
              <a:t>幅優先探索</a:t>
            </a:r>
            <a:r>
              <a:rPr lang="en-US" altLang="ja-JP" sz="3200" smtClean="0"/>
              <a:t>(Breadth First Search)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066800" y="762000"/>
            <a:ext cx="7543800" cy="539591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bfs(vertex v){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queue q;	L=1;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while(L&lt;n){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Label[v]=L;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for(v</a:t>
            </a:r>
            <a:r>
              <a:rPr lang="ja-JP" altLang="en-US">
                <a:latin typeface="Verdana" pitchFamily="34" charset="0"/>
              </a:rPr>
              <a:t>の隣接リスト</a:t>
            </a:r>
            <a:r>
              <a:rPr lang="en-US" altLang="ja-JP">
                <a:latin typeface="Verdana" pitchFamily="34" charset="0"/>
              </a:rPr>
              <a:t>list[v]</a:t>
            </a:r>
            <a:r>
              <a:rPr lang="ja-JP" altLang="en-US">
                <a:latin typeface="Verdana" pitchFamily="34" charset="0"/>
              </a:rPr>
              <a:t>）｛</a:t>
            </a:r>
          </a:p>
          <a:p>
            <a:pPr algn="l">
              <a:spcBef>
                <a:spcPct val="50000"/>
              </a:spcBef>
            </a:pPr>
            <a:r>
              <a:rPr lang="ja-JP" altLang="en-US">
                <a:latin typeface="Verdana" pitchFamily="34" charset="0"/>
              </a:rPr>
              <a:t>				     が未ラベルなら、</a:t>
            </a:r>
          </a:p>
          <a:p>
            <a:pPr algn="l">
              <a:spcBef>
                <a:spcPct val="50000"/>
              </a:spcBef>
            </a:pPr>
            <a:r>
              <a:rPr lang="ja-JP" altLang="en-US">
                <a:latin typeface="Verdana" pitchFamily="34" charset="0"/>
              </a:rPr>
              <a:t>　　　　　　　　　　　　	</a:t>
            </a:r>
            <a:r>
              <a:rPr lang="en-US" altLang="ja-JP">
                <a:latin typeface="Verdana" pitchFamily="34" charset="0"/>
              </a:rPr>
              <a:t>q.enqueue(w);}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v=q.dequeue();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		L++: 	}</a:t>
            </a:r>
          </a:p>
          <a:p>
            <a:pPr algn="l">
              <a:spcBef>
                <a:spcPct val="50000"/>
              </a:spcBef>
            </a:pPr>
            <a:r>
              <a:rPr lang="en-US" altLang="ja-JP">
                <a:latin typeface="Verdana" pitchFamily="34" charset="0"/>
              </a:rPr>
              <a:t>}</a:t>
            </a:r>
          </a:p>
        </p:txBody>
      </p:sp>
      <p:graphicFrame>
        <p:nvGraphicFramePr>
          <p:cNvPr id="15362" name="Object 0"/>
          <p:cNvGraphicFramePr>
            <a:graphicFrameLocks noChangeAspect="1"/>
          </p:cNvGraphicFramePr>
          <p:nvPr/>
        </p:nvGraphicFramePr>
        <p:xfrm>
          <a:off x="3886200" y="3505200"/>
          <a:ext cx="1447800" cy="436563"/>
        </p:xfrm>
        <a:graphic>
          <a:graphicData uri="http://schemas.openxmlformats.org/presentationml/2006/ole">
            <p:oleObj spid="_x0000_s15362" name="Equation" r:id="rId3" imgW="6728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1B1F4A-1733-4304-AB0D-60B3A7B22BBA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16424" name="AutoShape 124"/>
          <p:cNvSpPr>
            <a:spLocks noChangeArrowheads="1"/>
          </p:cNvSpPr>
          <p:nvPr/>
        </p:nvSpPr>
        <p:spPr bwMode="auto">
          <a:xfrm>
            <a:off x="8153400" y="990600"/>
            <a:ext cx="609600" cy="1524000"/>
          </a:xfrm>
          <a:prstGeom prst="downArrowCallout">
            <a:avLst>
              <a:gd name="adj1" fmla="val 29167"/>
              <a:gd name="adj2" fmla="val 50000"/>
              <a:gd name="adj3" fmla="val 53380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5" name="Rectangle 2"/>
          <p:cNvSpPr>
            <a:spLocks noChangeArrowheads="1"/>
          </p:cNvSpPr>
          <p:nvPr/>
        </p:nvSpPr>
        <p:spPr bwMode="auto">
          <a:xfrm>
            <a:off x="228600" y="838200"/>
            <a:ext cx="32004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76800" cy="838200"/>
          </a:xfrm>
        </p:spPr>
        <p:txBody>
          <a:bodyPr/>
          <a:lstStyle/>
          <a:p>
            <a:pPr eaLnBrk="1" hangingPunct="1"/>
            <a:r>
              <a:rPr lang="ja-JP" altLang="en-US" smtClean="0"/>
              <a:t>ＢＦＳの動作</a:t>
            </a:r>
          </a:p>
        </p:txBody>
      </p:sp>
      <p:sp>
        <p:nvSpPr>
          <p:cNvPr id="16427" name="Line 4"/>
          <p:cNvSpPr>
            <a:spLocks noChangeShapeType="1"/>
          </p:cNvSpPr>
          <p:nvPr/>
        </p:nvSpPr>
        <p:spPr bwMode="auto">
          <a:xfrm>
            <a:off x="949325" y="23955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28" name="Line 5"/>
          <p:cNvSpPr>
            <a:spLocks noChangeShapeType="1"/>
          </p:cNvSpPr>
          <p:nvPr/>
        </p:nvSpPr>
        <p:spPr bwMode="auto">
          <a:xfrm flipV="1">
            <a:off x="1357313" y="24304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29" name="Line 6"/>
          <p:cNvSpPr>
            <a:spLocks noChangeShapeType="1"/>
          </p:cNvSpPr>
          <p:nvPr/>
        </p:nvSpPr>
        <p:spPr bwMode="auto">
          <a:xfrm flipH="1" flipV="1">
            <a:off x="2112963" y="23876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0" name="Line 7"/>
          <p:cNvSpPr>
            <a:spLocks noChangeShapeType="1"/>
          </p:cNvSpPr>
          <p:nvPr/>
        </p:nvSpPr>
        <p:spPr bwMode="auto">
          <a:xfrm flipH="1" flipV="1">
            <a:off x="1328738" y="18875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1" name="Line 8"/>
          <p:cNvSpPr>
            <a:spLocks noChangeShapeType="1"/>
          </p:cNvSpPr>
          <p:nvPr/>
        </p:nvSpPr>
        <p:spPr bwMode="auto">
          <a:xfrm flipV="1">
            <a:off x="2117725" y="15160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2" name="Line 9"/>
          <p:cNvSpPr>
            <a:spLocks noChangeShapeType="1"/>
          </p:cNvSpPr>
          <p:nvPr/>
        </p:nvSpPr>
        <p:spPr bwMode="auto">
          <a:xfrm flipV="1">
            <a:off x="949325" y="19558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3" name="Line 10"/>
          <p:cNvSpPr>
            <a:spLocks noChangeShapeType="1"/>
          </p:cNvSpPr>
          <p:nvPr/>
        </p:nvSpPr>
        <p:spPr bwMode="auto">
          <a:xfrm flipH="1" flipV="1">
            <a:off x="2263775" y="14811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4" name="Oval 11"/>
          <p:cNvSpPr>
            <a:spLocks noChangeArrowheads="1"/>
          </p:cNvSpPr>
          <p:nvPr/>
        </p:nvSpPr>
        <p:spPr bwMode="auto">
          <a:xfrm>
            <a:off x="2205038" y="14144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35" name="Oval 12"/>
          <p:cNvSpPr>
            <a:spLocks noChangeArrowheads="1"/>
          </p:cNvSpPr>
          <p:nvPr/>
        </p:nvSpPr>
        <p:spPr bwMode="auto">
          <a:xfrm>
            <a:off x="2492375" y="27257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36" name="Oval 13"/>
          <p:cNvSpPr>
            <a:spLocks noChangeArrowheads="1"/>
          </p:cNvSpPr>
          <p:nvPr/>
        </p:nvSpPr>
        <p:spPr bwMode="auto">
          <a:xfrm>
            <a:off x="1298575" y="27352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37" name="Line 14"/>
          <p:cNvSpPr>
            <a:spLocks noChangeShapeType="1"/>
          </p:cNvSpPr>
          <p:nvPr/>
        </p:nvSpPr>
        <p:spPr bwMode="auto">
          <a:xfrm flipH="1">
            <a:off x="2089150" y="22272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38" name="Oval 15"/>
          <p:cNvSpPr>
            <a:spLocks noChangeArrowheads="1"/>
          </p:cNvSpPr>
          <p:nvPr/>
        </p:nvSpPr>
        <p:spPr bwMode="auto">
          <a:xfrm>
            <a:off x="2058988" y="23622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39" name="Oval 16"/>
          <p:cNvSpPr>
            <a:spLocks noChangeArrowheads="1"/>
          </p:cNvSpPr>
          <p:nvPr/>
        </p:nvSpPr>
        <p:spPr bwMode="auto">
          <a:xfrm>
            <a:off x="2527300" y="21590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40" name="Oval 17"/>
          <p:cNvSpPr>
            <a:spLocks noChangeArrowheads="1"/>
          </p:cNvSpPr>
          <p:nvPr/>
        </p:nvSpPr>
        <p:spPr bwMode="auto">
          <a:xfrm>
            <a:off x="1211263" y="18542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41" name="Oval 18"/>
          <p:cNvSpPr>
            <a:spLocks noChangeArrowheads="1"/>
          </p:cNvSpPr>
          <p:nvPr/>
        </p:nvSpPr>
        <p:spPr bwMode="auto">
          <a:xfrm>
            <a:off x="890588" y="22939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6386" name="Object 19"/>
          <p:cNvGraphicFramePr>
            <a:graphicFrameLocks noChangeAspect="1"/>
          </p:cNvGraphicFramePr>
          <p:nvPr/>
        </p:nvGraphicFramePr>
        <p:xfrm>
          <a:off x="1066800" y="1371600"/>
          <a:ext cx="468313" cy="587375"/>
        </p:xfrm>
        <a:graphic>
          <a:graphicData uri="http://schemas.openxmlformats.org/presentationml/2006/ole">
            <p:oleObj spid="_x0000_s1638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6387" name="Object 20"/>
          <p:cNvGraphicFramePr>
            <a:graphicFrameLocks noChangeAspect="1"/>
          </p:cNvGraphicFramePr>
          <p:nvPr/>
        </p:nvGraphicFramePr>
        <p:xfrm>
          <a:off x="990600" y="2971800"/>
          <a:ext cx="504825" cy="584200"/>
        </p:xfrm>
        <a:graphic>
          <a:graphicData uri="http://schemas.openxmlformats.org/presentationml/2006/ole">
            <p:oleObj spid="_x0000_s1638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6388" name="Object 21"/>
          <p:cNvGraphicFramePr>
            <a:graphicFrameLocks noChangeAspect="1"/>
          </p:cNvGraphicFramePr>
          <p:nvPr/>
        </p:nvGraphicFramePr>
        <p:xfrm>
          <a:off x="1828800" y="2590800"/>
          <a:ext cx="504825" cy="584200"/>
        </p:xfrm>
        <a:graphic>
          <a:graphicData uri="http://schemas.openxmlformats.org/presentationml/2006/ole">
            <p:oleObj spid="_x0000_s1638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6389" name="Object 22"/>
          <p:cNvGraphicFramePr>
            <a:graphicFrameLocks noChangeAspect="1"/>
          </p:cNvGraphicFramePr>
          <p:nvPr/>
        </p:nvGraphicFramePr>
        <p:xfrm>
          <a:off x="2209800" y="914400"/>
          <a:ext cx="501650" cy="631825"/>
        </p:xfrm>
        <a:graphic>
          <a:graphicData uri="http://schemas.openxmlformats.org/presentationml/2006/ole">
            <p:oleObj spid="_x0000_s16389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6390" name="Object 23"/>
          <p:cNvGraphicFramePr>
            <a:graphicFrameLocks noChangeAspect="1"/>
          </p:cNvGraphicFramePr>
          <p:nvPr/>
        </p:nvGraphicFramePr>
        <p:xfrm>
          <a:off x="2667000" y="2057400"/>
          <a:ext cx="468313" cy="584200"/>
        </p:xfrm>
        <a:graphic>
          <a:graphicData uri="http://schemas.openxmlformats.org/presentationml/2006/ole">
            <p:oleObj spid="_x0000_s16390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6391" name="Object 24"/>
          <p:cNvGraphicFramePr>
            <a:graphicFrameLocks noChangeAspect="1"/>
          </p:cNvGraphicFramePr>
          <p:nvPr/>
        </p:nvGraphicFramePr>
        <p:xfrm>
          <a:off x="2609850" y="2692400"/>
          <a:ext cx="465138" cy="584200"/>
        </p:xfrm>
        <a:graphic>
          <a:graphicData uri="http://schemas.openxmlformats.org/presentationml/2006/ole">
            <p:oleObj spid="_x0000_s16391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6392" name="Object 25"/>
          <p:cNvGraphicFramePr>
            <a:graphicFrameLocks noChangeAspect="1"/>
          </p:cNvGraphicFramePr>
          <p:nvPr/>
        </p:nvGraphicFramePr>
        <p:xfrm>
          <a:off x="381000" y="1905000"/>
          <a:ext cx="508000" cy="633413"/>
        </p:xfrm>
        <a:graphic>
          <a:graphicData uri="http://schemas.openxmlformats.org/presentationml/2006/ole">
            <p:oleObj spid="_x0000_s16392" name="Equation" r:id="rId9" imgW="152280" imgH="164880" progId="Equation.DSMT4">
              <p:embed/>
            </p:oleObj>
          </a:graphicData>
        </a:graphic>
      </p:graphicFrame>
      <p:sp>
        <p:nvSpPr>
          <p:cNvPr id="16442" name="Rectangle 26"/>
          <p:cNvSpPr>
            <a:spLocks noChangeArrowheads="1"/>
          </p:cNvSpPr>
          <p:nvPr/>
        </p:nvSpPr>
        <p:spPr bwMode="auto">
          <a:xfrm>
            <a:off x="4876800" y="914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43" name="Line 27"/>
          <p:cNvSpPr>
            <a:spLocks noChangeShapeType="1"/>
          </p:cNvSpPr>
          <p:nvPr/>
        </p:nvSpPr>
        <p:spPr bwMode="auto">
          <a:xfrm>
            <a:off x="5597525" y="2319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4" name="Line 28"/>
          <p:cNvSpPr>
            <a:spLocks noChangeShapeType="1"/>
          </p:cNvSpPr>
          <p:nvPr/>
        </p:nvSpPr>
        <p:spPr bwMode="auto">
          <a:xfrm flipV="1">
            <a:off x="6005513" y="2354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5" name="Line 29"/>
          <p:cNvSpPr>
            <a:spLocks noChangeShapeType="1"/>
          </p:cNvSpPr>
          <p:nvPr/>
        </p:nvSpPr>
        <p:spPr bwMode="auto">
          <a:xfrm flipH="1" flipV="1">
            <a:off x="6761163" y="2311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6" name="Line 30"/>
          <p:cNvSpPr>
            <a:spLocks noChangeShapeType="1"/>
          </p:cNvSpPr>
          <p:nvPr/>
        </p:nvSpPr>
        <p:spPr bwMode="auto">
          <a:xfrm flipH="1" flipV="1">
            <a:off x="5976938" y="1811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7" name="Line 31"/>
          <p:cNvSpPr>
            <a:spLocks noChangeShapeType="1"/>
          </p:cNvSpPr>
          <p:nvPr/>
        </p:nvSpPr>
        <p:spPr bwMode="auto">
          <a:xfrm flipV="1">
            <a:off x="6765925" y="1439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8" name="Line 32"/>
          <p:cNvSpPr>
            <a:spLocks noChangeShapeType="1"/>
          </p:cNvSpPr>
          <p:nvPr/>
        </p:nvSpPr>
        <p:spPr bwMode="auto">
          <a:xfrm flipV="1">
            <a:off x="5597525" y="1879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49" name="Line 33"/>
          <p:cNvSpPr>
            <a:spLocks noChangeShapeType="1"/>
          </p:cNvSpPr>
          <p:nvPr/>
        </p:nvSpPr>
        <p:spPr bwMode="auto">
          <a:xfrm flipH="1" flipV="1">
            <a:off x="6911975" y="1404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50" name="Oval 34"/>
          <p:cNvSpPr>
            <a:spLocks noChangeArrowheads="1"/>
          </p:cNvSpPr>
          <p:nvPr/>
        </p:nvSpPr>
        <p:spPr bwMode="auto">
          <a:xfrm>
            <a:off x="6853238" y="1338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1" name="Oval 35"/>
          <p:cNvSpPr>
            <a:spLocks noChangeArrowheads="1"/>
          </p:cNvSpPr>
          <p:nvPr/>
        </p:nvSpPr>
        <p:spPr bwMode="auto">
          <a:xfrm>
            <a:off x="7140575" y="2649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2" name="Oval 36"/>
          <p:cNvSpPr>
            <a:spLocks noChangeArrowheads="1"/>
          </p:cNvSpPr>
          <p:nvPr/>
        </p:nvSpPr>
        <p:spPr bwMode="auto">
          <a:xfrm>
            <a:off x="5946775" y="2659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3" name="Line 37"/>
          <p:cNvSpPr>
            <a:spLocks noChangeShapeType="1"/>
          </p:cNvSpPr>
          <p:nvPr/>
        </p:nvSpPr>
        <p:spPr bwMode="auto">
          <a:xfrm flipH="1">
            <a:off x="6737350" y="2151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54" name="Oval 38"/>
          <p:cNvSpPr>
            <a:spLocks noChangeArrowheads="1"/>
          </p:cNvSpPr>
          <p:nvPr/>
        </p:nvSpPr>
        <p:spPr bwMode="auto">
          <a:xfrm>
            <a:off x="6707188" y="2286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5" name="Oval 39"/>
          <p:cNvSpPr>
            <a:spLocks noChangeArrowheads="1"/>
          </p:cNvSpPr>
          <p:nvPr/>
        </p:nvSpPr>
        <p:spPr bwMode="auto">
          <a:xfrm>
            <a:off x="7175500" y="2082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6" name="Oval 40"/>
          <p:cNvSpPr>
            <a:spLocks noChangeArrowheads="1"/>
          </p:cNvSpPr>
          <p:nvPr/>
        </p:nvSpPr>
        <p:spPr bwMode="auto">
          <a:xfrm>
            <a:off x="5859463" y="1778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57" name="Oval 41"/>
          <p:cNvSpPr>
            <a:spLocks noChangeArrowheads="1"/>
          </p:cNvSpPr>
          <p:nvPr/>
        </p:nvSpPr>
        <p:spPr bwMode="auto">
          <a:xfrm>
            <a:off x="5538788" y="2217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6393" name="Object 42"/>
          <p:cNvGraphicFramePr>
            <a:graphicFrameLocks noChangeAspect="1"/>
          </p:cNvGraphicFramePr>
          <p:nvPr/>
        </p:nvGraphicFramePr>
        <p:xfrm>
          <a:off x="5715000" y="1295400"/>
          <a:ext cx="468313" cy="587375"/>
        </p:xfrm>
        <a:graphic>
          <a:graphicData uri="http://schemas.openxmlformats.org/presentationml/2006/ole">
            <p:oleObj spid="_x0000_s16393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16394" name="Object 43"/>
          <p:cNvGraphicFramePr>
            <a:graphicFrameLocks noChangeAspect="1"/>
          </p:cNvGraphicFramePr>
          <p:nvPr/>
        </p:nvGraphicFramePr>
        <p:xfrm>
          <a:off x="5638800" y="2895600"/>
          <a:ext cx="504825" cy="584200"/>
        </p:xfrm>
        <a:graphic>
          <a:graphicData uri="http://schemas.openxmlformats.org/presentationml/2006/ole">
            <p:oleObj spid="_x0000_s16394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6395" name="Object 44"/>
          <p:cNvGraphicFramePr>
            <a:graphicFrameLocks noChangeAspect="1"/>
          </p:cNvGraphicFramePr>
          <p:nvPr/>
        </p:nvGraphicFramePr>
        <p:xfrm>
          <a:off x="6477000" y="2514600"/>
          <a:ext cx="504825" cy="584200"/>
        </p:xfrm>
        <a:graphic>
          <a:graphicData uri="http://schemas.openxmlformats.org/presentationml/2006/ole">
            <p:oleObj spid="_x0000_s16395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6396" name="Object 45"/>
          <p:cNvGraphicFramePr>
            <a:graphicFrameLocks noChangeAspect="1"/>
          </p:cNvGraphicFramePr>
          <p:nvPr/>
        </p:nvGraphicFramePr>
        <p:xfrm>
          <a:off x="7010400" y="990600"/>
          <a:ext cx="501650" cy="631825"/>
        </p:xfrm>
        <a:graphic>
          <a:graphicData uri="http://schemas.openxmlformats.org/presentationml/2006/ole">
            <p:oleObj spid="_x0000_s16396" name="Equation" r:id="rId13" imgW="164880" imgH="177480" progId="Equation.DSMT4">
              <p:embed/>
            </p:oleObj>
          </a:graphicData>
        </a:graphic>
      </p:graphicFrame>
      <p:graphicFrame>
        <p:nvGraphicFramePr>
          <p:cNvPr id="16397" name="Object 46"/>
          <p:cNvGraphicFramePr>
            <a:graphicFrameLocks noChangeAspect="1"/>
          </p:cNvGraphicFramePr>
          <p:nvPr/>
        </p:nvGraphicFramePr>
        <p:xfrm>
          <a:off x="7315200" y="1981200"/>
          <a:ext cx="468313" cy="584200"/>
        </p:xfrm>
        <a:graphic>
          <a:graphicData uri="http://schemas.openxmlformats.org/presentationml/2006/ole">
            <p:oleObj spid="_x0000_s16397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16398" name="Object 47"/>
          <p:cNvGraphicFramePr>
            <a:graphicFrameLocks noChangeAspect="1"/>
          </p:cNvGraphicFramePr>
          <p:nvPr/>
        </p:nvGraphicFramePr>
        <p:xfrm>
          <a:off x="7258050" y="2616200"/>
          <a:ext cx="465138" cy="584200"/>
        </p:xfrm>
        <a:graphic>
          <a:graphicData uri="http://schemas.openxmlformats.org/presentationml/2006/ole">
            <p:oleObj spid="_x0000_s16398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6399" name="Object 48"/>
          <p:cNvGraphicFramePr>
            <a:graphicFrameLocks noChangeAspect="1"/>
          </p:cNvGraphicFramePr>
          <p:nvPr/>
        </p:nvGraphicFramePr>
        <p:xfrm>
          <a:off x="5029200" y="1828800"/>
          <a:ext cx="508000" cy="633413"/>
        </p:xfrm>
        <a:graphic>
          <a:graphicData uri="http://schemas.openxmlformats.org/presentationml/2006/ole">
            <p:oleObj spid="_x0000_s16399" name="Equation" r:id="rId16" imgW="152280" imgH="164880" progId="Equation.DSMT4">
              <p:embed/>
            </p:oleObj>
          </a:graphicData>
        </a:graphic>
      </p:graphicFrame>
      <p:sp>
        <p:nvSpPr>
          <p:cNvPr id="16458" name="Oval 49"/>
          <p:cNvSpPr>
            <a:spLocks noChangeArrowheads="1"/>
          </p:cNvSpPr>
          <p:nvPr/>
        </p:nvSpPr>
        <p:spPr bwMode="auto">
          <a:xfrm>
            <a:off x="1219200" y="1828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59" name="Text Box 50"/>
          <p:cNvSpPr txBox="1">
            <a:spLocks noChangeArrowheads="1"/>
          </p:cNvSpPr>
          <p:nvPr/>
        </p:nvSpPr>
        <p:spPr bwMode="auto">
          <a:xfrm>
            <a:off x="762000" y="152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460" name="Oval 51"/>
          <p:cNvSpPr>
            <a:spLocks noChangeArrowheads="1"/>
          </p:cNvSpPr>
          <p:nvPr/>
        </p:nvSpPr>
        <p:spPr bwMode="auto">
          <a:xfrm>
            <a:off x="58674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61" name="Text Box 52"/>
          <p:cNvSpPr txBox="1">
            <a:spLocks noChangeArrowheads="1"/>
          </p:cNvSpPr>
          <p:nvPr/>
        </p:nvSpPr>
        <p:spPr bwMode="auto">
          <a:xfrm>
            <a:off x="5410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462" name="Line 53"/>
          <p:cNvSpPr>
            <a:spLocks noChangeShapeType="1"/>
          </p:cNvSpPr>
          <p:nvPr/>
        </p:nvSpPr>
        <p:spPr bwMode="auto">
          <a:xfrm flipH="1">
            <a:off x="5638800" y="1828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63" name="Line 54"/>
          <p:cNvSpPr>
            <a:spLocks noChangeShapeType="1"/>
          </p:cNvSpPr>
          <p:nvPr/>
        </p:nvSpPr>
        <p:spPr bwMode="auto">
          <a:xfrm>
            <a:off x="6019800" y="1828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64" name="Rectangle 55"/>
          <p:cNvSpPr>
            <a:spLocks noChangeArrowheads="1"/>
          </p:cNvSpPr>
          <p:nvPr/>
        </p:nvSpPr>
        <p:spPr bwMode="auto">
          <a:xfrm>
            <a:off x="8153400" y="15240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65" name="Rectangle 56"/>
          <p:cNvSpPr>
            <a:spLocks noChangeArrowheads="1"/>
          </p:cNvSpPr>
          <p:nvPr/>
        </p:nvSpPr>
        <p:spPr bwMode="auto">
          <a:xfrm>
            <a:off x="8153400" y="11430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400" name="Object 57"/>
          <p:cNvGraphicFramePr>
            <a:graphicFrameLocks noChangeAspect="1"/>
          </p:cNvGraphicFramePr>
          <p:nvPr/>
        </p:nvGraphicFramePr>
        <p:xfrm>
          <a:off x="8281988" y="1524000"/>
          <a:ext cx="328612" cy="381000"/>
        </p:xfrm>
        <a:graphic>
          <a:graphicData uri="http://schemas.openxmlformats.org/presentationml/2006/ole">
            <p:oleObj spid="_x0000_s16400" name="Equation" r:id="rId17" imgW="164880" imgH="164880" progId="Equation.DSMT4">
              <p:embed/>
            </p:oleObj>
          </a:graphicData>
        </a:graphic>
      </p:graphicFrame>
      <p:graphicFrame>
        <p:nvGraphicFramePr>
          <p:cNvPr id="16401" name="Object 58"/>
          <p:cNvGraphicFramePr>
            <a:graphicFrameLocks noChangeAspect="1"/>
          </p:cNvGraphicFramePr>
          <p:nvPr/>
        </p:nvGraphicFramePr>
        <p:xfrm>
          <a:off x="8305800" y="1066800"/>
          <a:ext cx="366713" cy="457200"/>
        </p:xfrm>
        <a:graphic>
          <a:graphicData uri="http://schemas.openxmlformats.org/presentationml/2006/ole">
            <p:oleObj spid="_x0000_s16401" name="Equation" r:id="rId18" imgW="152280" imgH="164880" progId="Equation.DSMT4">
              <p:embed/>
            </p:oleObj>
          </a:graphicData>
        </a:graphic>
      </p:graphicFrame>
      <p:sp>
        <p:nvSpPr>
          <p:cNvPr id="16466" name="Rectangle 59"/>
          <p:cNvSpPr>
            <a:spLocks noChangeArrowheads="1"/>
          </p:cNvSpPr>
          <p:nvPr/>
        </p:nvSpPr>
        <p:spPr bwMode="auto">
          <a:xfrm>
            <a:off x="228600" y="41148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67" name="Line 60"/>
          <p:cNvSpPr>
            <a:spLocks noChangeShapeType="1"/>
          </p:cNvSpPr>
          <p:nvPr/>
        </p:nvSpPr>
        <p:spPr bwMode="auto">
          <a:xfrm>
            <a:off x="949325" y="55197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68" name="Line 61"/>
          <p:cNvSpPr>
            <a:spLocks noChangeShapeType="1"/>
          </p:cNvSpPr>
          <p:nvPr/>
        </p:nvSpPr>
        <p:spPr bwMode="auto">
          <a:xfrm flipV="1">
            <a:off x="1357313" y="55546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69" name="Line 62"/>
          <p:cNvSpPr>
            <a:spLocks noChangeShapeType="1"/>
          </p:cNvSpPr>
          <p:nvPr/>
        </p:nvSpPr>
        <p:spPr bwMode="auto">
          <a:xfrm flipH="1" flipV="1">
            <a:off x="2112963" y="55118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0" name="Line 63"/>
          <p:cNvSpPr>
            <a:spLocks noChangeShapeType="1"/>
          </p:cNvSpPr>
          <p:nvPr/>
        </p:nvSpPr>
        <p:spPr bwMode="auto">
          <a:xfrm flipH="1" flipV="1">
            <a:off x="1328738" y="50117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1" name="Line 64"/>
          <p:cNvSpPr>
            <a:spLocks noChangeShapeType="1"/>
          </p:cNvSpPr>
          <p:nvPr/>
        </p:nvSpPr>
        <p:spPr bwMode="auto">
          <a:xfrm flipV="1">
            <a:off x="2117725" y="46402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2" name="Line 65"/>
          <p:cNvSpPr>
            <a:spLocks noChangeShapeType="1"/>
          </p:cNvSpPr>
          <p:nvPr/>
        </p:nvSpPr>
        <p:spPr bwMode="auto">
          <a:xfrm flipV="1">
            <a:off x="949325" y="50800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3" name="Line 66"/>
          <p:cNvSpPr>
            <a:spLocks noChangeShapeType="1"/>
          </p:cNvSpPr>
          <p:nvPr/>
        </p:nvSpPr>
        <p:spPr bwMode="auto">
          <a:xfrm flipH="1" flipV="1">
            <a:off x="2263775" y="46053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4" name="Oval 67"/>
          <p:cNvSpPr>
            <a:spLocks noChangeArrowheads="1"/>
          </p:cNvSpPr>
          <p:nvPr/>
        </p:nvSpPr>
        <p:spPr bwMode="auto">
          <a:xfrm>
            <a:off x="2205038" y="45386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75" name="Oval 68"/>
          <p:cNvSpPr>
            <a:spLocks noChangeArrowheads="1"/>
          </p:cNvSpPr>
          <p:nvPr/>
        </p:nvSpPr>
        <p:spPr bwMode="auto">
          <a:xfrm>
            <a:off x="2492375" y="58499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76" name="Oval 69"/>
          <p:cNvSpPr>
            <a:spLocks noChangeArrowheads="1"/>
          </p:cNvSpPr>
          <p:nvPr/>
        </p:nvSpPr>
        <p:spPr bwMode="auto">
          <a:xfrm>
            <a:off x="1298575" y="58594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77" name="Line 70"/>
          <p:cNvSpPr>
            <a:spLocks noChangeShapeType="1"/>
          </p:cNvSpPr>
          <p:nvPr/>
        </p:nvSpPr>
        <p:spPr bwMode="auto">
          <a:xfrm flipH="1">
            <a:off x="2089150" y="53514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78" name="Oval 71"/>
          <p:cNvSpPr>
            <a:spLocks noChangeArrowheads="1"/>
          </p:cNvSpPr>
          <p:nvPr/>
        </p:nvSpPr>
        <p:spPr bwMode="auto">
          <a:xfrm>
            <a:off x="2058988" y="54864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79" name="Oval 72"/>
          <p:cNvSpPr>
            <a:spLocks noChangeArrowheads="1"/>
          </p:cNvSpPr>
          <p:nvPr/>
        </p:nvSpPr>
        <p:spPr bwMode="auto">
          <a:xfrm>
            <a:off x="2527300" y="52832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80" name="Oval 73"/>
          <p:cNvSpPr>
            <a:spLocks noChangeArrowheads="1"/>
          </p:cNvSpPr>
          <p:nvPr/>
        </p:nvSpPr>
        <p:spPr bwMode="auto">
          <a:xfrm>
            <a:off x="1211263" y="49784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81" name="Oval 74"/>
          <p:cNvSpPr>
            <a:spLocks noChangeArrowheads="1"/>
          </p:cNvSpPr>
          <p:nvPr/>
        </p:nvSpPr>
        <p:spPr bwMode="auto">
          <a:xfrm>
            <a:off x="890588" y="54181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6402" name="Object 75"/>
          <p:cNvGraphicFramePr>
            <a:graphicFrameLocks noChangeAspect="1"/>
          </p:cNvGraphicFramePr>
          <p:nvPr/>
        </p:nvGraphicFramePr>
        <p:xfrm>
          <a:off x="1066800" y="4495800"/>
          <a:ext cx="468313" cy="587375"/>
        </p:xfrm>
        <a:graphic>
          <a:graphicData uri="http://schemas.openxmlformats.org/presentationml/2006/ole">
            <p:oleObj spid="_x0000_s16402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16403" name="Object 76"/>
          <p:cNvGraphicFramePr>
            <a:graphicFrameLocks noChangeAspect="1"/>
          </p:cNvGraphicFramePr>
          <p:nvPr/>
        </p:nvGraphicFramePr>
        <p:xfrm>
          <a:off x="990600" y="6096000"/>
          <a:ext cx="504825" cy="584200"/>
        </p:xfrm>
        <a:graphic>
          <a:graphicData uri="http://schemas.openxmlformats.org/presentationml/2006/ole">
            <p:oleObj spid="_x0000_s16403" name="Equation" r:id="rId20" imgW="164880" imgH="164880" progId="Equation.DSMT4">
              <p:embed/>
            </p:oleObj>
          </a:graphicData>
        </a:graphic>
      </p:graphicFrame>
      <p:graphicFrame>
        <p:nvGraphicFramePr>
          <p:cNvPr id="16404" name="Object 77"/>
          <p:cNvGraphicFramePr>
            <a:graphicFrameLocks noChangeAspect="1"/>
          </p:cNvGraphicFramePr>
          <p:nvPr/>
        </p:nvGraphicFramePr>
        <p:xfrm>
          <a:off x="1828800" y="5715000"/>
          <a:ext cx="504825" cy="584200"/>
        </p:xfrm>
        <a:graphic>
          <a:graphicData uri="http://schemas.openxmlformats.org/presentationml/2006/ole">
            <p:oleObj spid="_x0000_s16404" name="Equation" r:id="rId21" imgW="164880" imgH="164880" progId="Equation.DSMT4">
              <p:embed/>
            </p:oleObj>
          </a:graphicData>
        </a:graphic>
      </p:graphicFrame>
      <p:graphicFrame>
        <p:nvGraphicFramePr>
          <p:cNvPr id="16405" name="Object 78"/>
          <p:cNvGraphicFramePr>
            <a:graphicFrameLocks noChangeAspect="1"/>
          </p:cNvGraphicFramePr>
          <p:nvPr/>
        </p:nvGraphicFramePr>
        <p:xfrm>
          <a:off x="2362200" y="4191000"/>
          <a:ext cx="501650" cy="631825"/>
        </p:xfrm>
        <a:graphic>
          <a:graphicData uri="http://schemas.openxmlformats.org/presentationml/2006/ole">
            <p:oleObj spid="_x0000_s16405" name="Equation" r:id="rId22" imgW="164880" imgH="177480" progId="Equation.DSMT4">
              <p:embed/>
            </p:oleObj>
          </a:graphicData>
        </a:graphic>
      </p:graphicFrame>
      <p:graphicFrame>
        <p:nvGraphicFramePr>
          <p:cNvPr id="16406" name="Object 79"/>
          <p:cNvGraphicFramePr>
            <a:graphicFrameLocks noChangeAspect="1"/>
          </p:cNvGraphicFramePr>
          <p:nvPr/>
        </p:nvGraphicFramePr>
        <p:xfrm>
          <a:off x="2667000" y="5181600"/>
          <a:ext cx="468313" cy="584200"/>
        </p:xfrm>
        <a:graphic>
          <a:graphicData uri="http://schemas.openxmlformats.org/presentationml/2006/ole">
            <p:oleObj spid="_x0000_s16406" name="Equation" r:id="rId23" imgW="152280" imgH="164880" progId="Equation.DSMT4">
              <p:embed/>
            </p:oleObj>
          </a:graphicData>
        </a:graphic>
      </p:graphicFrame>
      <p:graphicFrame>
        <p:nvGraphicFramePr>
          <p:cNvPr id="16407" name="Object 80"/>
          <p:cNvGraphicFramePr>
            <a:graphicFrameLocks noChangeAspect="1"/>
          </p:cNvGraphicFramePr>
          <p:nvPr/>
        </p:nvGraphicFramePr>
        <p:xfrm>
          <a:off x="2609850" y="5816600"/>
          <a:ext cx="465138" cy="584200"/>
        </p:xfrm>
        <a:graphic>
          <a:graphicData uri="http://schemas.openxmlformats.org/presentationml/2006/ole">
            <p:oleObj spid="_x0000_s16407" name="Equation" r:id="rId24" imgW="152280" imgH="164880" progId="Equation.DSMT4">
              <p:embed/>
            </p:oleObj>
          </a:graphicData>
        </a:graphic>
      </p:graphicFrame>
      <p:graphicFrame>
        <p:nvGraphicFramePr>
          <p:cNvPr id="16408" name="Object 81"/>
          <p:cNvGraphicFramePr>
            <a:graphicFrameLocks noChangeAspect="1"/>
          </p:cNvGraphicFramePr>
          <p:nvPr/>
        </p:nvGraphicFramePr>
        <p:xfrm>
          <a:off x="381000" y="5029200"/>
          <a:ext cx="508000" cy="633413"/>
        </p:xfrm>
        <a:graphic>
          <a:graphicData uri="http://schemas.openxmlformats.org/presentationml/2006/ole">
            <p:oleObj spid="_x0000_s16408" name="Equation" r:id="rId25" imgW="152280" imgH="164880" progId="Equation.DSMT4">
              <p:embed/>
            </p:oleObj>
          </a:graphicData>
        </a:graphic>
      </p:graphicFrame>
      <p:sp>
        <p:nvSpPr>
          <p:cNvPr id="16482" name="Oval 82"/>
          <p:cNvSpPr>
            <a:spLocks noChangeArrowheads="1"/>
          </p:cNvSpPr>
          <p:nvPr/>
        </p:nvSpPr>
        <p:spPr bwMode="auto">
          <a:xfrm>
            <a:off x="1219200" y="4953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83" name="Text Box 83"/>
          <p:cNvSpPr txBox="1">
            <a:spLocks noChangeArrowheads="1"/>
          </p:cNvSpPr>
          <p:nvPr/>
        </p:nvSpPr>
        <p:spPr bwMode="auto">
          <a:xfrm>
            <a:off x="762000" y="4648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484" name="Line 84"/>
          <p:cNvSpPr>
            <a:spLocks noChangeShapeType="1"/>
          </p:cNvSpPr>
          <p:nvPr/>
        </p:nvSpPr>
        <p:spPr bwMode="auto">
          <a:xfrm flipH="1">
            <a:off x="990600" y="50292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85" name="Line 85"/>
          <p:cNvSpPr>
            <a:spLocks noChangeShapeType="1"/>
          </p:cNvSpPr>
          <p:nvPr/>
        </p:nvSpPr>
        <p:spPr bwMode="auto">
          <a:xfrm>
            <a:off x="1371600" y="50292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86" name="Text Box 89"/>
          <p:cNvSpPr txBox="1">
            <a:spLocks noChangeArrowheads="1"/>
          </p:cNvSpPr>
          <p:nvPr/>
        </p:nvSpPr>
        <p:spPr bwMode="auto">
          <a:xfrm>
            <a:off x="19812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6487" name="Rectangle 90"/>
          <p:cNvSpPr>
            <a:spLocks noChangeArrowheads="1"/>
          </p:cNvSpPr>
          <p:nvPr/>
        </p:nvSpPr>
        <p:spPr bwMode="auto">
          <a:xfrm>
            <a:off x="4800600" y="3962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88" name="Line 91"/>
          <p:cNvSpPr>
            <a:spLocks noChangeShapeType="1"/>
          </p:cNvSpPr>
          <p:nvPr/>
        </p:nvSpPr>
        <p:spPr bwMode="auto">
          <a:xfrm>
            <a:off x="5521325" y="5367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89" name="Line 92"/>
          <p:cNvSpPr>
            <a:spLocks noChangeShapeType="1"/>
          </p:cNvSpPr>
          <p:nvPr/>
        </p:nvSpPr>
        <p:spPr bwMode="auto">
          <a:xfrm flipV="1">
            <a:off x="5929313" y="5402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0" name="Line 93"/>
          <p:cNvSpPr>
            <a:spLocks noChangeShapeType="1"/>
          </p:cNvSpPr>
          <p:nvPr/>
        </p:nvSpPr>
        <p:spPr bwMode="auto">
          <a:xfrm flipH="1" flipV="1">
            <a:off x="6684963" y="5359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1" name="Line 94"/>
          <p:cNvSpPr>
            <a:spLocks noChangeShapeType="1"/>
          </p:cNvSpPr>
          <p:nvPr/>
        </p:nvSpPr>
        <p:spPr bwMode="auto">
          <a:xfrm flipH="1" flipV="1">
            <a:off x="5900738" y="4859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2" name="Line 95"/>
          <p:cNvSpPr>
            <a:spLocks noChangeShapeType="1"/>
          </p:cNvSpPr>
          <p:nvPr/>
        </p:nvSpPr>
        <p:spPr bwMode="auto">
          <a:xfrm flipV="1">
            <a:off x="6689725" y="4487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3" name="Line 96"/>
          <p:cNvSpPr>
            <a:spLocks noChangeShapeType="1"/>
          </p:cNvSpPr>
          <p:nvPr/>
        </p:nvSpPr>
        <p:spPr bwMode="auto">
          <a:xfrm flipV="1">
            <a:off x="5521325" y="4927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4" name="Line 97"/>
          <p:cNvSpPr>
            <a:spLocks noChangeShapeType="1"/>
          </p:cNvSpPr>
          <p:nvPr/>
        </p:nvSpPr>
        <p:spPr bwMode="auto">
          <a:xfrm flipH="1" flipV="1">
            <a:off x="6835775" y="4452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5" name="Oval 98"/>
          <p:cNvSpPr>
            <a:spLocks noChangeArrowheads="1"/>
          </p:cNvSpPr>
          <p:nvPr/>
        </p:nvSpPr>
        <p:spPr bwMode="auto">
          <a:xfrm>
            <a:off x="6777038" y="4386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96" name="Oval 99"/>
          <p:cNvSpPr>
            <a:spLocks noChangeArrowheads="1"/>
          </p:cNvSpPr>
          <p:nvPr/>
        </p:nvSpPr>
        <p:spPr bwMode="auto">
          <a:xfrm>
            <a:off x="7064375" y="5697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97" name="Oval 100"/>
          <p:cNvSpPr>
            <a:spLocks noChangeArrowheads="1"/>
          </p:cNvSpPr>
          <p:nvPr/>
        </p:nvSpPr>
        <p:spPr bwMode="auto">
          <a:xfrm>
            <a:off x="5870575" y="5707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498" name="Line 101"/>
          <p:cNvSpPr>
            <a:spLocks noChangeShapeType="1"/>
          </p:cNvSpPr>
          <p:nvPr/>
        </p:nvSpPr>
        <p:spPr bwMode="auto">
          <a:xfrm flipH="1">
            <a:off x="6661150" y="5199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99" name="Oval 102"/>
          <p:cNvSpPr>
            <a:spLocks noChangeArrowheads="1"/>
          </p:cNvSpPr>
          <p:nvPr/>
        </p:nvSpPr>
        <p:spPr bwMode="auto">
          <a:xfrm>
            <a:off x="6630988" y="5334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500" name="Oval 103"/>
          <p:cNvSpPr>
            <a:spLocks noChangeArrowheads="1"/>
          </p:cNvSpPr>
          <p:nvPr/>
        </p:nvSpPr>
        <p:spPr bwMode="auto">
          <a:xfrm>
            <a:off x="7099300" y="5130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501" name="Oval 104"/>
          <p:cNvSpPr>
            <a:spLocks noChangeArrowheads="1"/>
          </p:cNvSpPr>
          <p:nvPr/>
        </p:nvSpPr>
        <p:spPr bwMode="auto">
          <a:xfrm>
            <a:off x="5783263" y="4826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6502" name="Oval 105"/>
          <p:cNvSpPr>
            <a:spLocks noChangeArrowheads="1"/>
          </p:cNvSpPr>
          <p:nvPr/>
        </p:nvSpPr>
        <p:spPr bwMode="auto">
          <a:xfrm>
            <a:off x="5462588" y="5265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6409" name="Object 106"/>
          <p:cNvGraphicFramePr>
            <a:graphicFrameLocks noChangeAspect="1"/>
          </p:cNvGraphicFramePr>
          <p:nvPr/>
        </p:nvGraphicFramePr>
        <p:xfrm>
          <a:off x="5638800" y="4343400"/>
          <a:ext cx="468313" cy="587375"/>
        </p:xfrm>
        <a:graphic>
          <a:graphicData uri="http://schemas.openxmlformats.org/presentationml/2006/ole">
            <p:oleObj spid="_x0000_s16409" name="Equation" r:id="rId26" imgW="152280" imgH="164880" progId="Equation.DSMT4">
              <p:embed/>
            </p:oleObj>
          </a:graphicData>
        </a:graphic>
      </p:graphicFrame>
      <p:graphicFrame>
        <p:nvGraphicFramePr>
          <p:cNvPr id="16410" name="Object 107"/>
          <p:cNvGraphicFramePr>
            <a:graphicFrameLocks noChangeAspect="1"/>
          </p:cNvGraphicFramePr>
          <p:nvPr/>
        </p:nvGraphicFramePr>
        <p:xfrm>
          <a:off x="5562600" y="5943600"/>
          <a:ext cx="504825" cy="584200"/>
        </p:xfrm>
        <a:graphic>
          <a:graphicData uri="http://schemas.openxmlformats.org/presentationml/2006/ole">
            <p:oleObj spid="_x0000_s16410" name="Equation" r:id="rId27" imgW="164880" imgH="164880" progId="Equation.DSMT4">
              <p:embed/>
            </p:oleObj>
          </a:graphicData>
        </a:graphic>
      </p:graphicFrame>
      <p:graphicFrame>
        <p:nvGraphicFramePr>
          <p:cNvPr id="16411" name="Object 108"/>
          <p:cNvGraphicFramePr>
            <a:graphicFrameLocks noChangeAspect="1"/>
          </p:cNvGraphicFramePr>
          <p:nvPr/>
        </p:nvGraphicFramePr>
        <p:xfrm>
          <a:off x="6400800" y="5562600"/>
          <a:ext cx="504825" cy="584200"/>
        </p:xfrm>
        <a:graphic>
          <a:graphicData uri="http://schemas.openxmlformats.org/presentationml/2006/ole">
            <p:oleObj spid="_x0000_s16411" name="Equation" r:id="rId28" imgW="164880" imgH="164880" progId="Equation.DSMT4">
              <p:embed/>
            </p:oleObj>
          </a:graphicData>
        </a:graphic>
      </p:graphicFrame>
      <p:graphicFrame>
        <p:nvGraphicFramePr>
          <p:cNvPr id="16412" name="Object 109"/>
          <p:cNvGraphicFramePr>
            <a:graphicFrameLocks noChangeAspect="1"/>
          </p:cNvGraphicFramePr>
          <p:nvPr/>
        </p:nvGraphicFramePr>
        <p:xfrm>
          <a:off x="6934200" y="4038600"/>
          <a:ext cx="501650" cy="631825"/>
        </p:xfrm>
        <a:graphic>
          <a:graphicData uri="http://schemas.openxmlformats.org/presentationml/2006/ole">
            <p:oleObj spid="_x0000_s16412" name="Equation" r:id="rId29" imgW="164880" imgH="177480" progId="Equation.DSMT4">
              <p:embed/>
            </p:oleObj>
          </a:graphicData>
        </a:graphic>
      </p:graphicFrame>
      <p:graphicFrame>
        <p:nvGraphicFramePr>
          <p:cNvPr id="16413" name="Object 110"/>
          <p:cNvGraphicFramePr>
            <a:graphicFrameLocks noChangeAspect="1"/>
          </p:cNvGraphicFramePr>
          <p:nvPr/>
        </p:nvGraphicFramePr>
        <p:xfrm>
          <a:off x="7239000" y="5029200"/>
          <a:ext cx="468313" cy="584200"/>
        </p:xfrm>
        <a:graphic>
          <a:graphicData uri="http://schemas.openxmlformats.org/presentationml/2006/ole">
            <p:oleObj spid="_x0000_s16413" name="Equation" r:id="rId30" imgW="152280" imgH="164880" progId="Equation.DSMT4">
              <p:embed/>
            </p:oleObj>
          </a:graphicData>
        </a:graphic>
      </p:graphicFrame>
      <p:graphicFrame>
        <p:nvGraphicFramePr>
          <p:cNvPr id="16414" name="Object 111"/>
          <p:cNvGraphicFramePr>
            <a:graphicFrameLocks noChangeAspect="1"/>
          </p:cNvGraphicFramePr>
          <p:nvPr/>
        </p:nvGraphicFramePr>
        <p:xfrm>
          <a:off x="7181850" y="5664200"/>
          <a:ext cx="465138" cy="584200"/>
        </p:xfrm>
        <a:graphic>
          <a:graphicData uri="http://schemas.openxmlformats.org/presentationml/2006/ole">
            <p:oleObj spid="_x0000_s16414" name="Equation" r:id="rId31" imgW="152280" imgH="164880" progId="Equation.DSMT4">
              <p:embed/>
            </p:oleObj>
          </a:graphicData>
        </a:graphic>
      </p:graphicFrame>
      <p:graphicFrame>
        <p:nvGraphicFramePr>
          <p:cNvPr id="16415" name="Object 112"/>
          <p:cNvGraphicFramePr>
            <a:graphicFrameLocks noChangeAspect="1"/>
          </p:cNvGraphicFramePr>
          <p:nvPr/>
        </p:nvGraphicFramePr>
        <p:xfrm>
          <a:off x="4953000" y="4876800"/>
          <a:ext cx="508000" cy="633413"/>
        </p:xfrm>
        <a:graphic>
          <a:graphicData uri="http://schemas.openxmlformats.org/presentationml/2006/ole">
            <p:oleObj spid="_x0000_s16415" name="Equation" r:id="rId32" imgW="152280" imgH="164880" progId="Equation.DSMT4">
              <p:embed/>
            </p:oleObj>
          </a:graphicData>
        </a:graphic>
      </p:graphicFrame>
      <p:sp>
        <p:nvSpPr>
          <p:cNvPr id="16503" name="Oval 113"/>
          <p:cNvSpPr>
            <a:spLocks noChangeArrowheads="1"/>
          </p:cNvSpPr>
          <p:nvPr/>
        </p:nvSpPr>
        <p:spPr bwMode="auto">
          <a:xfrm>
            <a:off x="5791200" y="4800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04" name="Text Box 114"/>
          <p:cNvSpPr txBox="1">
            <a:spLocks noChangeArrowheads="1"/>
          </p:cNvSpPr>
          <p:nvPr/>
        </p:nvSpPr>
        <p:spPr bwMode="auto">
          <a:xfrm>
            <a:off x="5334000" y="4495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6505" name="Line 115"/>
          <p:cNvSpPr>
            <a:spLocks noChangeShapeType="1"/>
          </p:cNvSpPr>
          <p:nvPr/>
        </p:nvSpPr>
        <p:spPr bwMode="auto">
          <a:xfrm flipH="1">
            <a:off x="5562600" y="4876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506" name="Line 116"/>
          <p:cNvSpPr>
            <a:spLocks noChangeShapeType="1"/>
          </p:cNvSpPr>
          <p:nvPr/>
        </p:nvSpPr>
        <p:spPr bwMode="auto">
          <a:xfrm>
            <a:off x="5943600" y="4876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507" name="Oval 119"/>
          <p:cNvSpPr>
            <a:spLocks noChangeArrowheads="1"/>
          </p:cNvSpPr>
          <p:nvPr/>
        </p:nvSpPr>
        <p:spPr bwMode="auto">
          <a:xfrm>
            <a:off x="6553200" y="5257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08" name="Text Box 120"/>
          <p:cNvSpPr txBox="1">
            <a:spLocks noChangeArrowheads="1"/>
          </p:cNvSpPr>
          <p:nvPr/>
        </p:nvSpPr>
        <p:spPr bwMode="auto">
          <a:xfrm>
            <a:off x="6553200" y="5943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6509" name="AutoShape 125"/>
          <p:cNvSpPr>
            <a:spLocks noChangeArrowheads="1"/>
          </p:cNvSpPr>
          <p:nvPr/>
        </p:nvSpPr>
        <p:spPr bwMode="auto">
          <a:xfrm>
            <a:off x="3505200" y="4724400"/>
            <a:ext cx="609600" cy="1524000"/>
          </a:xfrm>
          <a:prstGeom prst="downArrowCallout">
            <a:avLst>
              <a:gd name="adj1" fmla="val 29167"/>
              <a:gd name="adj2" fmla="val 50000"/>
              <a:gd name="adj3" fmla="val 53380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0" name="Rectangle 127"/>
          <p:cNvSpPr>
            <a:spLocks noChangeArrowheads="1"/>
          </p:cNvSpPr>
          <p:nvPr/>
        </p:nvSpPr>
        <p:spPr bwMode="auto">
          <a:xfrm>
            <a:off x="3505200" y="48768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416" name="Object 129"/>
          <p:cNvGraphicFramePr>
            <a:graphicFrameLocks noChangeAspect="1"/>
          </p:cNvGraphicFramePr>
          <p:nvPr/>
        </p:nvGraphicFramePr>
        <p:xfrm>
          <a:off x="3657600" y="4800600"/>
          <a:ext cx="366713" cy="457200"/>
        </p:xfrm>
        <a:graphic>
          <a:graphicData uri="http://schemas.openxmlformats.org/presentationml/2006/ole">
            <p:oleObj spid="_x0000_s16416" name="Equation" r:id="rId33" imgW="152280" imgH="164880" progId="Equation.DSMT4">
              <p:embed/>
            </p:oleObj>
          </a:graphicData>
        </a:graphic>
      </p:graphicFrame>
      <p:sp>
        <p:nvSpPr>
          <p:cNvPr id="16511" name="Oval 130"/>
          <p:cNvSpPr>
            <a:spLocks noChangeArrowheads="1"/>
          </p:cNvSpPr>
          <p:nvPr/>
        </p:nvSpPr>
        <p:spPr bwMode="auto">
          <a:xfrm>
            <a:off x="1981200" y="5486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2" name="AutoShape 131"/>
          <p:cNvSpPr>
            <a:spLocks noChangeArrowheads="1"/>
          </p:cNvSpPr>
          <p:nvPr/>
        </p:nvSpPr>
        <p:spPr bwMode="auto">
          <a:xfrm>
            <a:off x="8153400" y="3429000"/>
            <a:ext cx="609600" cy="2971800"/>
          </a:xfrm>
          <a:prstGeom prst="downArrowCallout">
            <a:avLst>
              <a:gd name="adj1" fmla="val 29167"/>
              <a:gd name="adj2" fmla="val 50000"/>
              <a:gd name="adj3" fmla="val 104090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3" name="Rectangle 132"/>
          <p:cNvSpPr>
            <a:spLocks noChangeArrowheads="1"/>
          </p:cNvSpPr>
          <p:nvPr/>
        </p:nvSpPr>
        <p:spPr bwMode="auto">
          <a:xfrm>
            <a:off x="8153400" y="5181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417" name="Object 133"/>
          <p:cNvGraphicFramePr>
            <a:graphicFrameLocks noChangeAspect="1"/>
          </p:cNvGraphicFramePr>
          <p:nvPr/>
        </p:nvGraphicFramePr>
        <p:xfrm>
          <a:off x="4267200" y="3276600"/>
          <a:ext cx="366713" cy="639763"/>
        </p:xfrm>
        <a:graphic>
          <a:graphicData uri="http://schemas.openxmlformats.org/presentationml/2006/ole">
            <p:oleObj spid="_x0000_s16417" name="Equation" r:id="rId34" imgW="152280" imgH="164880" progId="Equation.DSMT4">
              <p:embed/>
            </p:oleObj>
          </a:graphicData>
        </a:graphic>
      </p:graphicFrame>
      <p:sp>
        <p:nvSpPr>
          <p:cNvPr id="16514" name="Rectangle 134"/>
          <p:cNvSpPr>
            <a:spLocks noChangeArrowheads="1"/>
          </p:cNvSpPr>
          <p:nvPr/>
        </p:nvSpPr>
        <p:spPr bwMode="auto">
          <a:xfrm>
            <a:off x="8153400" y="4800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5" name="Rectangle 135"/>
          <p:cNvSpPr>
            <a:spLocks noChangeArrowheads="1"/>
          </p:cNvSpPr>
          <p:nvPr/>
        </p:nvSpPr>
        <p:spPr bwMode="auto">
          <a:xfrm>
            <a:off x="8153400" y="4419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6" name="Rectangle 136"/>
          <p:cNvSpPr>
            <a:spLocks noChangeArrowheads="1"/>
          </p:cNvSpPr>
          <p:nvPr/>
        </p:nvSpPr>
        <p:spPr bwMode="auto">
          <a:xfrm>
            <a:off x="8153400" y="4038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418" name="Object 137"/>
          <p:cNvGraphicFramePr>
            <a:graphicFrameLocks noChangeAspect="1"/>
          </p:cNvGraphicFramePr>
          <p:nvPr/>
        </p:nvGraphicFramePr>
        <p:xfrm>
          <a:off x="8229600" y="5181600"/>
          <a:ext cx="366713" cy="457200"/>
        </p:xfrm>
        <a:graphic>
          <a:graphicData uri="http://schemas.openxmlformats.org/presentationml/2006/ole">
            <p:oleObj spid="_x0000_s16418" name="Equation" r:id="rId35" imgW="152280" imgH="164880" progId="Equation.DSMT4">
              <p:embed/>
            </p:oleObj>
          </a:graphicData>
        </a:graphic>
      </p:graphicFrame>
      <p:graphicFrame>
        <p:nvGraphicFramePr>
          <p:cNvPr id="16419" name="Object 138"/>
          <p:cNvGraphicFramePr>
            <a:graphicFrameLocks noChangeAspect="1"/>
          </p:cNvGraphicFramePr>
          <p:nvPr/>
        </p:nvGraphicFramePr>
        <p:xfrm>
          <a:off x="8291513" y="4783138"/>
          <a:ext cx="396875" cy="492125"/>
        </p:xfrm>
        <a:graphic>
          <a:graphicData uri="http://schemas.openxmlformats.org/presentationml/2006/ole">
            <p:oleObj spid="_x0000_s16419" name="Equation" r:id="rId36" imgW="164880" imgH="177480" progId="Equation.DSMT4">
              <p:embed/>
            </p:oleObj>
          </a:graphicData>
        </a:graphic>
      </p:graphicFrame>
      <p:graphicFrame>
        <p:nvGraphicFramePr>
          <p:cNvPr id="16420" name="Object 139"/>
          <p:cNvGraphicFramePr>
            <a:graphicFrameLocks noChangeAspect="1"/>
          </p:cNvGraphicFramePr>
          <p:nvPr/>
        </p:nvGraphicFramePr>
        <p:xfrm>
          <a:off x="8305800" y="4419600"/>
          <a:ext cx="366713" cy="457200"/>
        </p:xfrm>
        <a:graphic>
          <a:graphicData uri="http://schemas.openxmlformats.org/presentationml/2006/ole">
            <p:oleObj spid="_x0000_s16420" name="Equation" r:id="rId37" imgW="152280" imgH="164880" progId="Equation.DSMT4">
              <p:embed/>
            </p:oleObj>
          </a:graphicData>
        </a:graphic>
      </p:graphicFrame>
      <p:graphicFrame>
        <p:nvGraphicFramePr>
          <p:cNvPr id="16421" name="Object 140"/>
          <p:cNvGraphicFramePr>
            <a:graphicFrameLocks noChangeAspect="1"/>
          </p:cNvGraphicFramePr>
          <p:nvPr/>
        </p:nvGraphicFramePr>
        <p:xfrm>
          <a:off x="8305800" y="4038600"/>
          <a:ext cx="366713" cy="457200"/>
        </p:xfrm>
        <a:graphic>
          <a:graphicData uri="http://schemas.openxmlformats.org/presentationml/2006/ole">
            <p:oleObj spid="_x0000_s16421" name="Equation" r:id="rId38" imgW="152280" imgH="164880" progId="Equation.DSMT4">
              <p:embed/>
            </p:oleObj>
          </a:graphicData>
        </a:graphic>
      </p:graphicFrame>
      <p:graphicFrame>
        <p:nvGraphicFramePr>
          <p:cNvPr id="16422" name="Object 141"/>
          <p:cNvGraphicFramePr>
            <a:graphicFrameLocks noChangeAspect="1"/>
          </p:cNvGraphicFramePr>
          <p:nvPr/>
        </p:nvGraphicFramePr>
        <p:xfrm>
          <a:off x="8291513" y="3657600"/>
          <a:ext cx="396875" cy="457200"/>
        </p:xfrm>
        <a:graphic>
          <a:graphicData uri="http://schemas.openxmlformats.org/presentationml/2006/ole">
            <p:oleObj spid="_x0000_s16422" name="Equation" r:id="rId39" imgW="164880" imgH="164880" progId="Equation.DSMT4">
              <p:embed/>
            </p:oleObj>
          </a:graphicData>
        </a:graphic>
      </p:graphicFrame>
      <p:sp>
        <p:nvSpPr>
          <p:cNvPr id="16517" name="Rectangle 142"/>
          <p:cNvSpPr>
            <a:spLocks noChangeArrowheads="1"/>
          </p:cNvSpPr>
          <p:nvPr/>
        </p:nvSpPr>
        <p:spPr bwMode="auto">
          <a:xfrm>
            <a:off x="8153400" y="36576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518" name="Line 143"/>
          <p:cNvSpPr>
            <a:spLocks noChangeShapeType="1"/>
          </p:cNvSpPr>
          <p:nvPr/>
        </p:nvSpPr>
        <p:spPr bwMode="auto">
          <a:xfrm flipH="1">
            <a:off x="5943600" y="54102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519" name="Line 144"/>
          <p:cNvSpPr>
            <a:spLocks noChangeShapeType="1"/>
          </p:cNvSpPr>
          <p:nvPr/>
        </p:nvSpPr>
        <p:spPr bwMode="auto">
          <a:xfrm flipH="1">
            <a:off x="6705600" y="44958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520" name="Line 145"/>
          <p:cNvSpPr>
            <a:spLocks noChangeShapeType="1"/>
          </p:cNvSpPr>
          <p:nvPr/>
        </p:nvSpPr>
        <p:spPr bwMode="auto">
          <a:xfrm flipH="1">
            <a:off x="6629400" y="51816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521" name="Line 146"/>
          <p:cNvSpPr>
            <a:spLocks noChangeShapeType="1"/>
          </p:cNvSpPr>
          <p:nvPr/>
        </p:nvSpPr>
        <p:spPr bwMode="auto">
          <a:xfrm flipH="1" flipV="1">
            <a:off x="6705600" y="53340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6E6182-70D6-494A-ABFB-F8E6B6212B8F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17451" name="Rectangle 1026"/>
          <p:cNvSpPr>
            <a:spLocks noChangeArrowheads="1"/>
          </p:cNvSpPr>
          <p:nvPr/>
        </p:nvSpPr>
        <p:spPr bwMode="auto">
          <a:xfrm>
            <a:off x="152400" y="533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52" name="Line 1027"/>
          <p:cNvSpPr>
            <a:spLocks noChangeShapeType="1"/>
          </p:cNvSpPr>
          <p:nvPr/>
        </p:nvSpPr>
        <p:spPr bwMode="auto">
          <a:xfrm>
            <a:off x="873125" y="1938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3" name="Line 1028"/>
          <p:cNvSpPr>
            <a:spLocks noChangeShapeType="1"/>
          </p:cNvSpPr>
          <p:nvPr/>
        </p:nvSpPr>
        <p:spPr bwMode="auto">
          <a:xfrm flipV="1">
            <a:off x="1281113" y="1973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4" name="Line 1029"/>
          <p:cNvSpPr>
            <a:spLocks noChangeShapeType="1"/>
          </p:cNvSpPr>
          <p:nvPr/>
        </p:nvSpPr>
        <p:spPr bwMode="auto">
          <a:xfrm flipH="1" flipV="1">
            <a:off x="2036763" y="1930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5" name="Line 1030"/>
          <p:cNvSpPr>
            <a:spLocks noChangeShapeType="1"/>
          </p:cNvSpPr>
          <p:nvPr/>
        </p:nvSpPr>
        <p:spPr bwMode="auto">
          <a:xfrm flipH="1" flipV="1">
            <a:off x="1252538" y="1430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6" name="Line 1031"/>
          <p:cNvSpPr>
            <a:spLocks noChangeShapeType="1"/>
          </p:cNvSpPr>
          <p:nvPr/>
        </p:nvSpPr>
        <p:spPr bwMode="auto">
          <a:xfrm flipV="1">
            <a:off x="2041525" y="1058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7" name="Line 1032"/>
          <p:cNvSpPr>
            <a:spLocks noChangeShapeType="1"/>
          </p:cNvSpPr>
          <p:nvPr/>
        </p:nvSpPr>
        <p:spPr bwMode="auto">
          <a:xfrm flipV="1">
            <a:off x="873125" y="1498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8" name="Line 1033"/>
          <p:cNvSpPr>
            <a:spLocks noChangeShapeType="1"/>
          </p:cNvSpPr>
          <p:nvPr/>
        </p:nvSpPr>
        <p:spPr bwMode="auto">
          <a:xfrm flipH="1" flipV="1">
            <a:off x="2187575" y="1023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59" name="Oval 1034"/>
          <p:cNvSpPr>
            <a:spLocks noChangeArrowheads="1"/>
          </p:cNvSpPr>
          <p:nvPr/>
        </p:nvSpPr>
        <p:spPr bwMode="auto">
          <a:xfrm>
            <a:off x="2128838" y="957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0" name="Oval 1035"/>
          <p:cNvSpPr>
            <a:spLocks noChangeArrowheads="1"/>
          </p:cNvSpPr>
          <p:nvPr/>
        </p:nvSpPr>
        <p:spPr bwMode="auto">
          <a:xfrm>
            <a:off x="2416175" y="2268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1" name="Oval 1036"/>
          <p:cNvSpPr>
            <a:spLocks noChangeArrowheads="1"/>
          </p:cNvSpPr>
          <p:nvPr/>
        </p:nvSpPr>
        <p:spPr bwMode="auto">
          <a:xfrm>
            <a:off x="1222375" y="2278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2" name="Line 1037"/>
          <p:cNvSpPr>
            <a:spLocks noChangeShapeType="1"/>
          </p:cNvSpPr>
          <p:nvPr/>
        </p:nvSpPr>
        <p:spPr bwMode="auto">
          <a:xfrm flipH="1">
            <a:off x="2012950" y="1770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63" name="Oval 1038"/>
          <p:cNvSpPr>
            <a:spLocks noChangeArrowheads="1"/>
          </p:cNvSpPr>
          <p:nvPr/>
        </p:nvSpPr>
        <p:spPr bwMode="auto">
          <a:xfrm>
            <a:off x="1982788" y="1905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4" name="Oval 1039"/>
          <p:cNvSpPr>
            <a:spLocks noChangeArrowheads="1"/>
          </p:cNvSpPr>
          <p:nvPr/>
        </p:nvSpPr>
        <p:spPr bwMode="auto">
          <a:xfrm>
            <a:off x="2451100" y="1701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5" name="Oval 1040"/>
          <p:cNvSpPr>
            <a:spLocks noChangeArrowheads="1"/>
          </p:cNvSpPr>
          <p:nvPr/>
        </p:nvSpPr>
        <p:spPr bwMode="auto">
          <a:xfrm>
            <a:off x="1135063" y="1397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66" name="Oval 1041"/>
          <p:cNvSpPr>
            <a:spLocks noChangeArrowheads="1"/>
          </p:cNvSpPr>
          <p:nvPr/>
        </p:nvSpPr>
        <p:spPr bwMode="auto">
          <a:xfrm>
            <a:off x="814388" y="1836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990600" y="914400"/>
          <a:ext cx="468313" cy="587375"/>
        </p:xfrm>
        <a:graphic>
          <a:graphicData uri="http://schemas.openxmlformats.org/presentationml/2006/ole">
            <p:oleObj spid="_x0000_s1741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7411" name="Object 1025"/>
          <p:cNvGraphicFramePr>
            <a:graphicFrameLocks noChangeAspect="1"/>
          </p:cNvGraphicFramePr>
          <p:nvPr/>
        </p:nvGraphicFramePr>
        <p:xfrm>
          <a:off x="914400" y="2514600"/>
          <a:ext cx="504825" cy="584200"/>
        </p:xfrm>
        <a:graphic>
          <a:graphicData uri="http://schemas.openxmlformats.org/presentationml/2006/ole">
            <p:oleObj spid="_x0000_s17411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7412" name="Object 1026"/>
          <p:cNvGraphicFramePr>
            <a:graphicFrameLocks noChangeAspect="1"/>
          </p:cNvGraphicFramePr>
          <p:nvPr/>
        </p:nvGraphicFramePr>
        <p:xfrm>
          <a:off x="1752600" y="2133600"/>
          <a:ext cx="504825" cy="584200"/>
        </p:xfrm>
        <a:graphic>
          <a:graphicData uri="http://schemas.openxmlformats.org/presentationml/2006/ole">
            <p:oleObj spid="_x0000_s1741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7413" name="Object 1027"/>
          <p:cNvGraphicFramePr>
            <a:graphicFrameLocks noChangeAspect="1"/>
          </p:cNvGraphicFramePr>
          <p:nvPr/>
        </p:nvGraphicFramePr>
        <p:xfrm>
          <a:off x="2286000" y="609600"/>
          <a:ext cx="501650" cy="631825"/>
        </p:xfrm>
        <a:graphic>
          <a:graphicData uri="http://schemas.openxmlformats.org/presentationml/2006/ole">
            <p:oleObj spid="_x0000_s17413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7414" name="Object 1028"/>
          <p:cNvGraphicFramePr>
            <a:graphicFrameLocks noChangeAspect="1"/>
          </p:cNvGraphicFramePr>
          <p:nvPr/>
        </p:nvGraphicFramePr>
        <p:xfrm>
          <a:off x="2590800" y="1600200"/>
          <a:ext cx="468313" cy="584200"/>
        </p:xfrm>
        <a:graphic>
          <a:graphicData uri="http://schemas.openxmlformats.org/presentationml/2006/ole">
            <p:oleObj spid="_x0000_s17414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7415" name="Object 1029"/>
          <p:cNvGraphicFramePr>
            <a:graphicFrameLocks noChangeAspect="1"/>
          </p:cNvGraphicFramePr>
          <p:nvPr/>
        </p:nvGraphicFramePr>
        <p:xfrm>
          <a:off x="2533650" y="2235200"/>
          <a:ext cx="465138" cy="584200"/>
        </p:xfrm>
        <a:graphic>
          <a:graphicData uri="http://schemas.openxmlformats.org/presentationml/2006/ole">
            <p:oleObj spid="_x0000_s17415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7416" name="Object 1030"/>
          <p:cNvGraphicFramePr>
            <a:graphicFrameLocks noChangeAspect="1"/>
          </p:cNvGraphicFramePr>
          <p:nvPr/>
        </p:nvGraphicFramePr>
        <p:xfrm>
          <a:off x="304800" y="1447800"/>
          <a:ext cx="508000" cy="633413"/>
        </p:xfrm>
        <a:graphic>
          <a:graphicData uri="http://schemas.openxmlformats.org/presentationml/2006/ole">
            <p:oleObj spid="_x0000_s17416" name="Equation" r:id="rId9" imgW="152280" imgH="164880" progId="Equation.DSMT4">
              <p:embed/>
            </p:oleObj>
          </a:graphicData>
        </a:graphic>
      </p:graphicFrame>
      <p:sp>
        <p:nvSpPr>
          <p:cNvPr id="17467" name="Oval 1049"/>
          <p:cNvSpPr>
            <a:spLocks noChangeArrowheads="1"/>
          </p:cNvSpPr>
          <p:nvPr/>
        </p:nvSpPr>
        <p:spPr bwMode="auto">
          <a:xfrm>
            <a:off x="1143000" y="137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68" name="Text Box 1050"/>
          <p:cNvSpPr txBox="1">
            <a:spLocks noChangeArrowheads="1"/>
          </p:cNvSpPr>
          <p:nvPr/>
        </p:nvSpPr>
        <p:spPr bwMode="auto">
          <a:xfrm>
            <a:off x="685800" y="1066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469" name="Line 1051"/>
          <p:cNvSpPr>
            <a:spLocks noChangeShapeType="1"/>
          </p:cNvSpPr>
          <p:nvPr/>
        </p:nvSpPr>
        <p:spPr bwMode="auto">
          <a:xfrm flipH="1">
            <a:off x="914400" y="1447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70" name="Line 1052"/>
          <p:cNvSpPr>
            <a:spLocks noChangeShapeType="1"/>
          </p:cNvSpPr>
          <p:nvPr/>
        </p:nvSpPr>
        <p:spPr bwMode="auto">
          <a:xfrm>
            <a:off x="1295400" y="1447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71" name="Oval 1053"/>
          <p:cNvSpPr>
            <a:spLocks noChangeArrowheads="1"/>
          </p:cNvSpPr>
          <p:nvPr/>
        </p:nvSpPr>
        <p:spPr bwMode="auto">
          <a:xfrm>
            <a:off x="1905000" y="1828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2" name="Text Box 1054"/>
          <p:cNvSpPr txBox="1">
            <a:spLocks noChangeArrowheads="1"/>
          </p:cNvSpPr>
          <p:nvPr/>
        </p:nvSpPr>
        <p:spPr bwMode="auto">
          <a:xfrm>
            <a:off x="1905000" y="2514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7473" name="AutoShape 1055"/>
          <p:cNvSpPr>
            <a:spLocks noChangeArrowheads="1"/>
          </p:cNvSpPr>
          <p:nvPr/>
        </p:nvSpPr>
        <p:spPr bwMode="auto">
          <a:xfrm>
            <a:off x="3505200" y="381000"/>
            <a:ext cx="609600" cy="2590800"/>
          </a:xfrm>
          <a:prstGeom prst="downArrowCallout">
            <a:avLst>
              <a:gd name="adj1" fmla="val 29167"/>
              <a:gd name="adj2" fmla="val 50000"/>
              <a:gd name="adj3" fmla="val 90745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4" name="Rectangle 1056"/>
          <p:cNvSpPr>
            <a:spLocks noChangeArrowheads="1"/>
          </p:cNvSpPr>
          <p:nvPr/>
        </p:nvSpPr>
        <p:spPr bwMode="auto">
          <a:xfrm>
            <a:off x="3505200" y="17351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5" name="Rectangle 1057"/>
          <p:cNvSpPr>
            <a:spLocks noChangeArrowheads="1"/>
          </p:cNvSpPr>
          <p:nvPr/>
        </p:nvSpPr>
        <p:spPr bwMode="auto">
          <a:xfrm>
            <a:off x="3505200" y="13541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6" name="Rectangle 1058"/>
          <p:cNvSpPr>
            <a:spLocks noChangeArrowheads="1"/>
          </p:cNvSpPr>
          <p:nvPr/>
        </p:nvSpPr>
        <p:spPr bwMode="auto">
          <a:xfrm>
            <a:off x="3505200" y="9731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7" name="Object 1031"/>
          <p:cNvGraphicFramePr>
            <a:graphicFrameLocks noChangeAspect="1"/>
          </p:cNvGraphicFramePr>
          <p:nvPr/>
        </p:nvGraphicFramePr>
        <p:xfrm>
          <a:off x="3643313" y="1717675"/>
          <a:ext cx="396875" cy="492125"/>
        </p:xfrm>
        <a:graphic>
          <a:graphicData uri="http://schemas.openxmlformats.org/presentationml/2006/ole">
            <p:oleObj spid="_x0000_s17417" name="Equation" r:id="rId10" imgW="164880" imgH="177480" progId="Equation.DSMT4">
              <p:embed/>
            </p:oleObj>
          </a:graphicData>
        </a:graphic>
      </p:graphicFrame>
      <p:graphicFrame>
        <p:nvGraphicFramePr>
          <p:cNvPr id="17418" name="Object 1032"/>
          <p:cNvGraphicFramePr>
            <a:graphicFrameLocks noChangeAspect="1"/>
          </p:cNvGraphicFramePr>
          <p:nvPr/>
        </p:nvGraphicFramePr>
        <p:xfrm>
          <a:off x="3657600" y="1354138"/>
          <a:ext cx="366713" cy="457200"/>
        </p:xfrm>
        <a:graphic>
          <a:graphicData uri="http://schemas.openxmlformats.org/presentationml/2006/ole">
            <p:oleObj spid="_x0000_s17418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17419" name="Object 1033"/>
          <p:cNvGraphicFramePr>
            <a:graphicFrameLocks noChangeAspect="1"/>
          </p:cNvGraphicFramePr>
          <p:nvPr/>
        </p:nvGraphicFramePr>
        <p:xfrm>
          <a:off x="3657600" y="973138"/>
          <a:ext cx="366713" cy="457200"/>
        </p:xfrm>
        <a:graphic>
          <a:graphicData uri="http://schemas.openxmlformats.org/presentationml/2006/ole">
            <p:oleObj spid="_x0000_s17419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17420" name="Object 1034"/>
          <p:cNvGraphicFramePr>
            <a:graphicFrameLocks noChangeAspect="1"/>
          </p:cNvGraphicFramePr>
          <p:nvPr/>
        </p:nvGraphicFramePr>
        <p:xfrm>
          <a:off x="3643313" y="592138"/>
          <a:ext cx="396875" cy="457200"/>
        </p:xfrm>
        <a:graphic>
          <a:graphicData uri="http://schemas.openxmlformats.org/presentationml/2006/ole">
            <p:oleObj spid="_x0000_s17420" name="Equation" r:id="rId13" imgW="164880" imgH="164880" progId="Equation.DSMT4">
              <p:embed/>
            </p:oleObj>
          </a:graphicData>
        </a:graphic>
      </p:graphicFrame>
      <p:sp>
        <p:nvSpPr>
          <p:cNvPr id="17477" name="Rectangle 1063"/>
          <p:cNvSpPr>
            <a:spLocks noChangeArrowheads="1"/>
          </p:cNvSpPr>
          <p:nvPr/>
        </p:nvSpPr>
        <p:spPr bwMode="auto">
          <a:xfrm>
            <a:off x="3505200" y="5921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78" name="Line 1064"/>
          <p:cNvSpPr>
            <a:spLocks noChangeShapeType="1"/>
          </p:cNvSpPr>
          <p:nvPr/>
        </p:nvSpPr>
        <p:spPr bwMode="auto">
          <a:xfrm flipH="1">
            <a:off x="1295400" y="19812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79" name="Line 1065"/>
          <p:cNvSpPr>
            <a:spLocks noChangeShapeType="1"/>
          </p:cNvSpPr>
          <p:nvPr/>
        </p:nvSpPr>
        <p:spPr bwMode="auto">
          <a:xfrm flipH="1">
            <a:off x="2057400" y="10668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0" name="Line 1066"/>
          <p:cNvSpPr>
            <a:spLocks noChangeShapeType="1"/>
          </p:cNvSpPr>
          <p:nvPr/>
        </p:nvSpPr>
        <p:spPr bwMode="auto">
          <a:xfrm flipH="1">
            <a:off x="1981200" y="17526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1" name="Line 1067"/>
          <p:cNvSpPr>
            <a:spLocks noChangeShapeType="1"/>
          </p:cNvSpPr>
          <p:nvPr/>
        </p:nvSpPr>
        <p:spPr bwMode="auto">
          <a:xfrm flipH="1" flipV="1">
            <a:off x="2057400" y="19050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2" name="Oval 1068"/>
          <p:cNvSpPr>
            <a:spLocks noChangeArrowheads="1"/>
          </p:cNvSpPr>
          <p:nvPr/>
        </p:nvSpPr>
        <p:spPr bwMode="auto">
          <a:xfrm>
            <a:off x="7620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83" name="Text Box 1069"/>
          <p:cNvSpPr txBox="1">
            <a:spLocks noChangeArrowheads="1"/>
          </p:cNvSpPr>
          <p:nvPr/>
        </p:nvSpPr>
        <p:spPr bwMode="auto">
          <a:xfrm>
            <a:off x="3810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7484" name="Rectangle 1070"/>
          <p:cNvSpPr>
            <a:spLocks noChangeArrowheads="1"/>
          </p:cNvSpPr>
          <p:nvPr/>
        </p:nvSpPr>
        <p:spPr bwMode="auto">
          <a:xfrm>
            <a:off x="4495800" y="533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85" name="Line 1071"/>
          <p:cNvSpPr>
            <a:spLocks noChangeShapeType="1"/>
          </p:cNvSpPr>
          <p:nvPr/>
        </p:nvSpPr>
        <p:spPr bwMode="auto">
          <a:xfrm>
            <a:off x="5216525" y="1938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6" name="Line 1072"/>
          <p:cNvSpPr>
            <a:spLocks noChangeShapeType="1"/>
          </p:cNvSpPr>
          <p:nvPr/>
        </p:nvSpPr>
        <p:spPr bwMode="auto">
          <a:xfrm flipV="1">
            <a:off x="5624513" y="1973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7" name="Line 1073"/>
          <p:cNvSpPr>
            <a:spLocks noChangeShapeType="1"/>
          </p:cNvSpPr>
          <p:nvPr/>
        </p:nvSpPr>
        <p:spPr bwMode="auto">
          <a:xfrm flipH="1" flipV="1">
            <a:off x="6380163" y="1930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8" name="Line 1074"/>
          <p:cNvSpPr>
            <a:spLocks noChangeShapeType="1"/>
          </p:cNvSpPr>
          <p:nvPr/>
        </p:nvSpPr>
        <p:spPr bwMode="auto">
          <a:xfrm flipH="1" flipV="1">
            <a:off x="5595938" y="1430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9" name="Line 1075"/>
          <p:cNvSpPr>
            <a:spLocks noChangeShapeType="1"/>
          </p:cNvSpPr>
          <p:nvPr/>
        </p:nvSpPr>
        <p:spPr bwMode="auto">
          <a:xfrm flipV="1">
            <a:off x="6384925" y="1058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90" name="Line 1076"/>
          <p:cNvSpPr>
            <a:spLocks noChangeShapeType="1"/>
          </p:cNvSpPr>
          <p:nvPr/>
        </p:nvSpPr>
        <p:spPr bwMode="auto">
          <a:xfrm flipV="1">
            <a:off x="5216525" y="1498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91" name="Line 1077"/>
          <p:cNvSpPr>
            <a:spLocks noChangeShapeType="1"/>
          </p:cNvSpPr>
          <p:nvPr/>
        </p:nvSpPr>
        <p:spPr bwMode="auto">
          <a:xfrm flipH="1" flipV="1">
            <a:off x="6530975" y="1023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92" name="Oval 1078"/>
          <p:cNvSpPr>
            <a:spLocks noChangeArrowheads="1"/>
          </p:cNvSpPr>
          <p:nvPr/>
        </p:nvSpPr>
        <p:spPr bwMode="auto">
          <a:xfrm>
            <a:off x="6472238" y="957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3" name="Oval 1079"/>
          <p:cNvSpPr>
            <a:spLocks noChangeArrowheads="1"/>
          </p:cNvSpPr>
          <p:nvPr/>
        </p:nvSpPr>
        <p:spPr bwMode="auto">
          <a:xfrm>
            <a:off x="6759575" y="2268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4" name="Oval 1080"/>
          <p:cNvSpPr>
            <a:spLocks noChangeArrowheads="1"/>
          </p:cNvSpPr>
          <p:nvPr/>
        </p:nvSpPr>
        <p:spPr bwMode="auto">
          <a:xfrm>
            <a:off x="5565775" y="2278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5" name="Line 1081"/>
          <p:cNvSpPr>
            <a:spLocks noChangeShapeType="1"/>
          </p:cNvSpPr>
          <p:nvPr/>
        </p:nvSpPr>
        <p:spPr bwMode="auto">
          <a:xfrm flipH="1">
            <a:off x="6356350" y="1770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96" name="Oval 1082"/>
          <p:cNvSpPr>
            <a:spLocks noChangeArrowheads="1"/>
          </p:cNvSpPr>
          <p:nvPr/>
        </p:nvSpPr>
        <p:spPr bwMode="auto">
          <a:xfrm>
            <a:off x="6326188" y="1905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7" name="Oval 1083"/>
          <p:cNvSpPr>
            <a:spLocks noChangeArrowheads="1"/>
          </p:cNvSpPr>
          <p:nvPr/>
        </p:nvSpPr>
        <p:spPr bwMode="auto">
          <a:xfrm>
            <a:off x="6794500" y="1701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8" name="Oval 1084"/>
          <p:cNvSpPr>
            <a:spLocks noChangeArrowheads="1"/>
          </p:cNvSpPr>
          <p:nvPr/>
        </p:nvSpPr>
        <p:spPr bwMode="auto">
          <a:xfrm>
            <a:off x="5478463" y="1397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499" name="Oval 1085"/>
          <p:cNvSpPr>
            <a:spLocks noChangeArrowheads="1"/>
          </p:cNvSpPr>
          <p:nvPr/>
        </p:nvSpPr>
        <p:spPr bwMode="auto">
          <a:xfrm>
            <a:off x="5157788" y="1836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7421" name="Object 1035"/>
          <p:cNvGraphicFramePr>
            <a:graphicFrameLocks noChangeAspect="1"/>
          </p:cNvGraphicFramePr>
          <p:nvPr/>
        </p:nvGraphicFramePr>
        <p:xfrm>
          <a:off x="5334000" y="914400"/>
          <a:ext cx="468313" cy="587375"/>
        </p:xfrm>
        <a:graphic>
          <a:graphicData uri="http://schemas.openxmlformats.org/presentationml/2006/ole">
            <p:oleObj spid="_x0000_s17421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17422" name="Object 1036"/>
          <p:cNvGraphicFramePr>
            <a:graphicFrameLocks noChangeAspect="1"/>
          </p:cNvGraphicFramePr>
          <p:nvPr/>
        </p:nvGraphicFramePr>
        <p:xfrm>
          <a:off x="5257800" y="2514600"/>
          <a:ext cx="504825" cy="584200"/>
        </p:xfrm>
        <a:graphic>
          <a:graphicData uri="http://schemas.openxmlformats.org/presentationml/2006/ole">
            <p:oleObj spid="_x0000_s17422" name="Equation" r:id="rId15" imgW="164880" imgH="164880" progId="Equation.DSMT4">
              <p:embed/>
            </p:oleObj>
          </a:graphicData>
        </a:graphic>
      </p:graphicFrame>
      <p:graphicFrame>
        <p:nvGraphicFramePr>
          <p:cNvPr id="17423" name="Object 1037"/>
          <p:cNvGraphicFramePr>
            <a:graphicFrameLocks noChangeAspect="1"/>
          </p:cNvGraphicFramePr>
          <p:nvPr/>
        </p:nvGraphicFramePr>
        <p:xfrm>
          <a:off x="6096000" y="2133600"/>
          <a:ext cx="504825" cy="584200"/>
        </p:xfrm>
        <a:graphic>
          <a:graphicData uri="http://schemas.openxmlformats.org/presentationml/2006/ole">
            <p:oleObj spid="_x0000_s17423" name="Equation" r:id="rId16" imgW="164880" imgH="164880" progId="Equation.DSMT4">
              <p:embed/>
            </p:oleObj>
          </a:graphicData>
        </a:graphic>
      </p:graphicFrame>
      <p:graphicFrame>
        <p:nvGraphicFramePr>
          <p:cNvPr id="17424" name="Object 1038"/>
          <p:cNvGraphicFramePr>
            <a:graphicFrameLocks noChangeAspect="1"/>
          </p:cNvGraphicFramePr>
          <p:nvPr/>
        </p:nvGraphicFramePr>
        <p:xfrm>
          <a:off x="6629400" y="609600"/>
          <a:ext cx="501650" cy="631825"/>
        </p:xfrm>
        <a:graphic>
          <a:graphicData uri="http://schemas.openxmlformats.org/presentationml/2006/ole">
            <p:oleObj spid="_x0000_s17424" name="Equation" r:id="rId17" imgW="164880" imgH="177480" progId="Equation.DSMT4">
              <p:embed/>
            </p:oleObj>
          </a:graphicData>
        </a:graphic>
      </p:graphicFrame>
      <p:graphicFrame>
        <p:nvGraphicFramePr>
          <p:cNvPr id="17425" name="Object 1039"/>
          <p:cNvGraphicFramePr>
            <a:graphicFrameLocks noChangeAspect="1"/>
          </p:cNvGraphicFramePr>
          <p:nvPr/>
        </p:nvGraphicFramePr>
        <p:xfrm>
          <a:off x="6934200" y="1600200"/>
          <a:ext cx="468313" cy="584200"/>
        </p:xfrm>
        <a:graphic>
          <a:graphicData uri="http://schemas.openxmlformats.org/presentationml/2006/ole">
            <p:oleObj spid="_x0000_s17425" name="Equation" r:id="rId18" imgW="152280" imgH="164880" progId="Equation.DSMT4">
              <p:embed/>
            </p:oleObj>
          </a:graphicData>
        </a:graphic>
      </p:graphicFrame>
      <p:graphicFrame>
        <p:nvGraphicFramePr>
          <p:cNvPr id="17426" name="Object 1040"/>
          <p:cNvGraphicFramePr>
            <a:graphicFrameLocks noChangeAspect="1"/>
          </p:cNvGraphicFramePr>
          <p:nvPr/>
        </p:nvGraphicFramePr>
        <p:xfrm>
          <a:off x="6877050" y="2235200"/>
          <a:ext cx="465138" cy="584200"/>
        </p:xfrm>
        <a:graphic>
          <a:graphicData uri="http://schemas.openxmlformats.org/presentationml/2006/ole">
            <p:oleObj spid="_x0000_s17426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17427" name="Object 1041"/>
          <p:cNvGraphicFramePr>
            <a:graphicFrameLocks noChangeAspect="1"/>
          </p:cNvGraphicFramePr>
          <p:nvPr/>
        </p:nvGraphicFramePr>
        <p:xfrm>
          <a:off x="4648200" y="1447800"/>
          <a:ext cx="508000" cy="633413"/>
        </p:xfrm>
        <a:graphic>
          <a:graphicData uri="http://schemas.openxmlformats.org/presentationml/2006/ole">
            <p:oleObj spid="_x0000_s17427" name="Equation" r:id="rId20" imgW="152280" imgH="164880" progId="Equation.DSMT4">
              <p:embed/>
            </p:oleObj>
          </a:graphicData>
        </a:graphic>
      </p:graphicFrame>
      <p:sp>
        <p:nvSpPr>
          <p:cNvPr id="17500" name="Oval 1093"/>
          <p:cNvSpPr>
            <a:spLocks noChangeArrowheads="1"/>
          </p:cNvSpPr>
          <p:nvPr/>
        </p:nvSpPr>
        <p:spPr bwMode="auto">
          <a:xfrm>
            <a:off x="5486400" y="137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01" name="Text Box 1094"/>
          <p:cNvSpPr txBox="1">
            <a:spLocks noChangeArrowheads="1"/>
          </p:cNvSpPr>
          <p:nvPr/>
        </p:nvSpPr>
        <p:spPr bwMode="auto">
          <a:xfrm>
            <a:off x="5029200" y="1066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502" name="Line 1095"/>
          <p:cNvSpPr>
            <a:spLocks noChangeShapeType="1"/>
          </p:cNvSpPr>
          <p:nvPr/>
        </p:nvSpPr>
        <p:spPr bwMode="auto">
          <a:xfrm flipH="1">
            <a:off x="5257800" y="1447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03" name="Line 1096"/>
          <p:cNvSpPr>
            <a:spLocks noChangeShapeType="1"/>
          </p:cNvSpPr>
          <p:nvPr/>
        </p:nvSpPr>
        <p:spPr bwMode="auto">
          <a:xfrm>
            <a:off x="5638800" y="1447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04" name="Oval 1097"/>
          <p:cNvSpPr>
            <a:spLocks noChangeArrowheads="1"/>
          </p:cNvSpPr>
          <p:nvPr/>
        </p:nvSpPr>
        <p:spPr bwMode="auto">
          <a:xfrm>
            <a:off x="6248400" y="1828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05" name="Text Box 1098"/>
          <p:cNvSpPr txBox="1">
            <a:spLocks noChangeArrowheads="1"/>
          </p:cNvSpPr>
          <p:nvPr/>
        </p:nvSpPr>
        <p:spPr bwMode="auto">
          <a:xfrm>
            <a:off x="6248400" y="2514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7506" name="Line 1099"/>
          <p:cNvSpPr>
            <a:spLocks noChangeShapeType="1"/>
          </p:cNvSpPr>
          <p:nvPr/>
        </p:nvSpPr>
        <p:spPr bwMode="auto">
          <a:xfrm flipH="1">
            <a:off x="5638800" y="19812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07" name="Line 1100"/>
          <p:cNvSpPr>
            <a:spLocks noChangeShapeType="1"/>
          </p:cNvSpPr>
          <p:nvPr/>
        </p:nvSpPr>
        <p:spPr bwMode="auto">
          <a:xfrm flipH="1">
            <a:off x="6400800" y="10668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08" name="Line 1101"/>
          <p:cNvSpPr>
            <a:spLocks noChangeShapeType="1"/>
          </p:cNvSpPr>
          <p:nvPr/>
        </p:nvSpPr>
        <p:spPr bwMode="auto">
          <a:xfrm flipH="1">
            <a:off x="6324600" y="17526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09" name="Line 1102"/>
          <p:cNvSpPr>
            <a:spLocks noChangeShapeType="1"/>
          </p:cNvSpPr>
          <p:nvPr/>
        </p:nvSpPr>
        <p:spPr bwMode="auto">
          <a:xfrm flipH="1" flipV="1">
            <a:off x="6400800" y="19050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10" name="Oval 1103"/>
          <p:cNvSpPr>
            <a:spLocks noChangeArrowheads="1"/>
          </p:cNvSpPr>
          <p:nvPr/>
        </p:nvSpPr>
        <p:spPr bwMode="auto">
          <a:xfrm>
            <a:off x="51054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1" name="Text Box 1104"/>
          <p:cNvSpPr txBox="1">
            <a:spLocks noChangeArrowheads="1"/>
          </p:cNvSpPr>
          <p:nvPr/>
        </p:nvSpPr>
        <p:spPr bwMode="auto">
          <a:xfrm>
            <a:off x="47244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7512" name="AutoShape 1105"/>
          <p:cNvSpPr>
            <a:spLocks noChangeArrowheads="1"/>
          </p:cNvSpPr>
          <p:nvPr/>
        </p:nvSpPr>
        <p:spPr bwMode="auto">
          <a:xfrm>
            <a:off x="8001000" y="533400"/>
            <a:ext cx="609600" cy="2590800"/>
          </a:xfrm>
          <a:prstGeom prst="downArrowCallout">
            <a:avLst>
              <a:gd name="adj1" fmla="val 29167"/>
              <a:gd name="adj2" fmla="val 50000"/>
              <a:gd name="adj3" fmla="val 90745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3" name="Rectangle 1106"/>
          <p:cNvSpPr>
            <a:spLocks noChangeArrowheads="1"/>
          </p:cNvSpPr>
          <p:nvPr/>
        </p:nvSpPr>
        <p:spPr bwMode="auto">
          <a:xfrm>
            <a:off x="8001000" y="15065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4" name="Rectangle 1107"/>
          <p:cNvSpPr>
            <a:spLocks noChangeArrowheads="1"/>
          </p:cNvSpPr>
          <p:nvPr/>
        </p:nvSpPr>
        <p:spPr bwMode="auto">
          <a:xfrm>
            <a:off x="8001000" y="11255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28" name="Object 1042"/>
          <p:cNvGraphicFramePr>
            <a:graphicFrameLocks noChangeAspect="1"/>
          </p:cNvGraphicFramePr>
          <p:nvPr/>
        </p:nvGraphicFramePr>
        <p:xfrm>
          <a:off x="8153400" y="1506538"/>
          <a:ext cx="366713" cy="457200"/>
        </p:xfrm>
        <a:graphic>
          <a:graphicData uri="http://schemas.openxmlformats.org/presentationml/2006/ole">
            <p:oleObj spid="_x0000_s17428" name="Equation" r:id="rId21" imgW="152280" imgH="164880" progId="Equation.DSMT4">
              <p:embed/>
            </p:oleObj>
          </a:graphicData>
        </a:graphic>
      </p:graphicFrame>
      <p:graphicFrame>
        <p:nvGraphicFramePr>
          <p:cNvPr id="17429" name="Object 1043"/>
          <p:cNvGraphicFramePr>
            <a:graphicFrameLocks noChangeAspect="1"/>
          </p:cNvGraphicFramePr>
          <p:nvPr/>
        </p:nvGraphicFramePr>
        <p:xfrm>
          <a:off x="8153400" y="1125538"/>
          <a:ext cx="366713" cy="457200"/>
        </p:xfrm>
        <a:graphic>
          <a:graphicData uri="http://schemas.openxmlformats.org/presentationml/2006/ole">
            <p:oleObj spid="_x0000_s17429" name="Equation" r:id="rId22" imgW="152280" imgH="164880" progId="Equation.DSMT4">
              <p:embed/>
            </p:oleObj>
          </a:graphicData>
        </a:graphic>
      </p:graphicFrame>
      <p:graphicFrame>
        <p:nvGraphicFramePr>
          <p:cNvPr id="17430" name="Object 1044"/>
          <p:cNvGraphicFramePr>
            <a:graphicFrameLocks noChangeAspect="1"/>
          </p:cNvGraphicFramePr>
          <p:nvPr/>
        </p:nvGraphicFramePr>
        <p:xfrm>
          <a:off x="8139113" y="744538"/>
          <a:ext cx="396875" cy="457200"/>
        </p:xfrm>
        <a:graphic>
          <a:graphicData uri="http://schemas.openxmlformats.org/presentationml/2006/ole">
            <p:oleObj spid="_x0000_s17430" name="Equation" r:id="rId23" imgW="164880" imgH="164880" progId="Equation.DSMT4">
              <p:embed/>
            </p:oleObj>
          </a:graphicData>
        </a:graphic>
      </p:graphicFrame>
      <p:sp>
        <p:nvSpPr>
          <p:cNvPr id="17515" name="Rectangle 1111"/>
          <p:cNvSpPr>
            <a:spLocks noChangeArrowheads="1"/>
          </p:cNvSpPr>
          <p:nvPr/>
        </p:nvSpPr>
        <p:spPr bwMode="auto">
          <a:xfrm>
            <a:off x="8001000" y="7445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6" name="Line 1112"/>
          <p:cNvSpPr>
            <a:spLocks noChangeShapeType="1"/>
          </p:cNvSpPr>
          <p:nvPr/>
        </p:nvSpPr>
        <p:spPr bwMode="auto">
          <a:xfrm flipH="1" flipV="1">
            <a:off x="838200" y="19050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17" name="Oval 1113"/>
          <p:cNvSpPr>
            <a:spLocks noChangeArrowheads="1"/>
          </p:cNvSpPr>
          <p:nvPr/>
        </p:nvSpPr>
        <p:spPr bwMode="auto">
          <a:xfrm>
            <a:off x="6400800" y="91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8" name="Line 1114"/>
          <p:cNvSpPr>
            <a:spLocks noChangeShapeType="1"/>
          </p:cNvSpPr>
          <p:nvPr/>
        </p:nvSpPr>
        <p:spPr bwMode="auto">
          <a:xfrm flipH="1" flipV="1">
            <a:off x="5105400" y="18288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19" name="Rectangle 1115"/>
          <p:cNvSpPr>
            <a:spLocks noChangeArrowheads="1"/>
          </p:cNvSpPr>
          <p:nvPr/>
        </p:nvSpPr>
        <p:spPr bwMode="auto">
          <a:xfrm>
            <a:off x="228600" y="35052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20" name="Line 1116"/>
          <p:cNvSpPr>
            <a:spLocks noChangeShapeType="1"/>
          </p:cNvSpPr>
          <p:nvPr/>
        </p:nvSpPr>
        <p:spPr bwMode="auto">
          <a:xfrm>
            <a:off x="949325" y="49101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1" name="Line 1117"/>
          <p:cNvSpPr>
            <a:spLocks noChangeShapeType="1"/>
          </p:cNvSpPr>
          <p:nvPr/>
        </p:nvSpPr>
        <p:spPr bwMode="auto">
          <a:xfrm flipV="1">
            <a:off x="1357313" y="49450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2" name="Line 1118"/>
          <p:cNvSpPr>
            <a:spLocks noChangeShapeType="1"/>
          </p:cNvSpPr>
          <p:nvPr/>
        </p:nvSpPr>
        <p:spPr bwMode="auto">
          <a:xfrm flipH="1" flipV="1">
            <a:off x="2112963" y="49022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3" name="Line 1119"/>
          <p:cNvSpPr>
            <a:spLocks noChangeShapeType="1"/>
          </p:cNvSpPr>
          <p:nvPr/>
        </p:nvSpPr>
        <p:spPr bwMode="auto">
          <a:xfrm flipH="1" flipV="1">
            <a:off x="1328738" y="44021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4" name="Line 1120"/>
          <p:cNvSpPr>
            <a:spLocks noChangeShapeType="1"/>
          </p:cNvSpPr>
          <p:nvPr/>
        </p:nvSpPr>
        <p:spPr bwMode="auto">
          <a:xfrm flipV="1">
            <a:off x="2117725" y="40306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5" name="Line 1121"/>
          <p:cNvSpPr>
            <a:spLocks noChangeShapeType="1"/>
          </p:cNvSpPr>
          <p:nvPr/>
        </p:nvSpPr>
        <p:spPr bwMode="auto">
          <a:xfrm flipV="1">
            <a:off x="949325" y="44704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6" name="Line 1122"/>
          <p:cNvSpPr>
            <a:spLocks noChangeShapeType="1"/>
          </p:cNvSpPr>
          <p:nvPr/>
        </p:nvSpPr>
        <p:spPr bwMode="auto">
          <a:xfrm flipH="1" flipV="1">
            <a:off x="2263775" y="39957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27" name="Oval 1123"/>
          <p:cNvSpPr>
            <a:spLocks noChangeArrowheads="1"/>
          </p:cNvSpPr>
          <p:nvPr/>
        </p:nvSpPr>
        <p:spPr bwMode="auto">
          <a:xfrm>
            <a:off x="2205038" y="39290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28" name="Oval 1124"/>
          <p:cNvSpPr>
            <a:spLocks noChangeArrowheads="1"/>
          </p:cNvSpPr>
          <p:nvPr/>
        </p:nvSpPr>
        <p:spPr bwMode="auto">
          <a:xfrm>
            <a:off x="2492375" y="52403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29" name="Oval 1125"/>
          <p:cNvSpPr>
            <a:spLocks noChangeArrowheads="1"/>
          </p:cNvSpPr>
          <p:nvPr/>
        </p:nvSpPr>
        <p:spPr bwMode="auto">
          <a:xfrm>
            <a:off x="1298575" y="52498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30" name="Line 1126"/>
          <p:cNvSpPr>
            <a:spLocks noChangeShapeType="1"/>
          </p:cNvSpPr>
          <p:nvPr/>
        </p:nvSpPr>
        <p:spPr bwMode="auto">
          <a:xfrm flipH="1">
            <a:off x="2089150" y="47418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31" name="Oval 1127"/>
          <p:cNvSpPr>
            <a:spLocks noChangeArrowheads="1"/>
          </p:cNvSpPr>
          <p:nvPr/>
        </p:nvSpPr>
        <p:spPr bwMode="auto">
          <a:xfrm>
            <a:off x="2058988" y="48768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32" name="Oval 1128"/>
          <p:cNvSpPr>
            <a:spLocks noChangeArrowheads="1"/>
          </p:cNvSpPr>
          <p:nvPr/>
        </p:nvSpPr>
        <p:spPr bwMode="auto">
          <a:xfrm>
            <a:off x="2527300" y="46736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33" name="Oval 1129"/>
          <p:cNvSpPr>
            <a:spLocks noChangeArrowheads="1"/>
          </p:cNvSpPr>
          <p:nvPr/>
        </p:nvSpPr>
        <p:spPr bwMode="auto">
          <a:xfrm>
            <a:off x="1211263" y="43688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34" name="Oval 1130"/>
          <p:cNvSpPr>
            <a:spLocks noChangeArrowheads="1"/>
          </p:cNvSpPr>
          <p:nvPr/>
        </p:nvSpPr>
        <p:spPr bwMode="auto">
          <a:xfrm>
            <a:off x="890588" y="48085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7431" name="Object 1045"/>
          <p:cNvGraphicFramePr>
            <a:graphicFrameLocks noChangeAspect="1"/>
          </p:cNvGraphicFramePr>
          <p:nvPr/>
        </p:nvGraphicFramePr>
        <p:xfrm>
          <a:off x="1066800" y="3886200"/>
          <a:ext cx="468313" cy="587375"/>
        </p:xfrm>
        <a:graphic>
          <a:graphicData uri="http://schemas.openxmlformats.org/presentationml/2006/ole">
            <p:oleObj spid="_x0000_s17431" name="Equation" r:id="rId24" imgW="152280" imgH="164880" progId="Equation.DSMT4">
              <p:embed/>
            </p:oleObj>
          </a:graphicData>
        </a:graphic>
      </p:graphicFrame>
      <p:graphicFrame>
        <p:nvGraphicFramePr>
          <p:cNvPr id="17432" name="Object 1046"/>
          <p:cNvGraphicFramePr>
            <a:graphicFrameLocks noChangeAspect="1"/>
          </p:cNvGraphicFramePr>
          <p:nvPr/>
        </p:nvGraphicFramePr>
        <p:xfrm>
          <a:off x="990600" y="5486400"/>
          <a:ext cx="504825" cy="584200"/>
        </p:xfrm>
        <a:graphic>
          <a:graphicData uri="http://schemas.openxmlformats.org/presentationml/2006/ole">
            <p:oleObj spid="_x0000_s17432" name="Equation" r:id="rId25" imgW="164880" imgH="164880" progId="Equation.DSMT4">
              <p:embed/>
            </p:oleObj>
          </a:graphicData>
        </a:graphic>
      </p:graphicFrame>
      <p:graphicFrame>
        <p:nvGraphicFramePr>
          <p:cNvPr id="17433" name="Object 1047"/>
          <p:cNvGraphicFramePr>
            <a:graphicFrameLocks noChangeAspect="1"/>
          </p:cNvGraphicFramePr>
          <p:nvPr/>
        </p:nvGraphicFramePr>
        <p:xfrm>
          <a:off x="1828800" y="5105400"/>
          <a:ext cx="504825" cy="584200"/>
        </p:xfrm>
        <a:graphic>
          <a:graphicData uri="http://schemas.openxmlformats.org/presentationml/2006/ole">
            <p:oleObj spid="_x0000_s17433" name="Equation" r:id="rId26" imgW="164880" imgH="164880" progId="Equation.DSMT4">
              <p:embed/>
            </p:oleObj>
          </a:graphicData>
        </a:graphic>
      </p:graphicFrame>
      <p:graphicFrame>
        <p:nvGraphicFramePr>
          <p:cNvPr id="17434" name="Object 1048"/>
          <p:cNvGraphicFramePr>
            <a:graphicFrameLocks noChangeAspect="1"/>
          </p:cNvGraphicFramePr>
          <p:nvPr/>
        </p:nvGraphicFramePr>
        <p:xfrm>
          <a:off x="2362200" y="3581400"/>
          <a:ext cx="501650" cy="631825"/>
        </p:xfrm>
        <a:graphic>
          <a:graphicData uri="http://schemas.openxmlformats.org/presentationml/2006/ole">
            <p:oleObj spid="_x0000_s17434" name="Equation" r:id="rId27" imgW="164880" imgH="177480" progId="Equation.DSMT4">
              <p:embed/>
            </p:oleObj>
          </a:graphicData>
        </a:graphic>
      </p:graphicFrame>
      <p:graphicFrame>
        <p:nvGraphicFramePr>
          <p:cNvPr id="17435" name="Object 1049"/>
          <p:cNvGraphicFramePr>
            <a:graphicFrameLocks noChangeAspect="1"/>
          </p:cNvGraphicFramePr>
          <p:nvPr/>
        </p:nvGraphicFramePr>
        <p:xfrm>
          <a:off x="2667000" y="4572000"/>
          <a:ext cx="468313" cy="584200"/>
        </p:xfrm>
        <a:graphic>
          <a:graphicData uri="http://schemas.openxmlformats.org/presentationml/2006/ole">
            <p:oleObj spid="_x0000_s17435" name="Equation" r:id="rId28" imgW="152280" imgH="164880" progId="Equation.DSMT4">
              <p:embed/>
            </p:oleObj>
          </a:graphicData>
        </a:graphic>
      </p:graphicFrame>
      <p:graphicFrame>
        <p:nvGraphicFramePr>
          <p:cNvPr id="17436" name="Object 1050"/>
          <p:cNvGraphicFramePr>
            <a:graphicFrameLocks noChangeAspect="1"/>
          </p:cNvGraphicFramePr>
          <p:nvPr/>
        </p:nvGraphicFramePr>
        <p:xfrm>
          <a:off x="2609850" y="5207000"/>
          <a:ext cx="465138" cy="584200"/>
        </p:xfrm>
        <a:graphic>
          <a:graphicData uri="http://schemas.openxmlformats.org/presentationml/2006/ole">
            <p:oleObj spid="_x0000_s17436" name="Equation" r:id="rId29" imgW="152280" imgH="164880" progId="Equation.DSMT4">
              <p:embed/>
            </p:oleObj>
          </a:graphicData>
        </a:graphic>
      </p:graphicFrame>
      <p:graphicFrame>
        <p:nvGraphicFramePr>
          <p:cNvPr id="17437" name="Object 1051"/>
          <p:cNvGraphicFramePr>
            <a:graphicFrameLocks noChangeAspect="1"/>
          </p:cNvGraphicFramePr>
          <p:nvPr/>
        </p:nvGraphicFramePr>
        <p:xfrm>
          <a:off x="381000" y="4419600"/>
          <a:ext cx="508000" cy="633413"/>
        </p:xfrm>
        <a:graphic>
          <a:graphicData uri="http://schemas.openxmlformats.org/presentationml/2006/ole">
            <p:oleObj spid="_x0000_s17437" name="Equation" r:id="rId30" imgW="152280" imgH="164880" progId="Equation.DSMT4">
              <p:embed/>
            </p:oleObj>
          </a:graphicData>
        </a:graphic>
      </p:graphicFrame>
      <p:sp>
        <p:nvSpPr>
          <p:cNvPr id="17535" name="Oval 1138"/>
          <p:cNvSpPr>
            <a:spLocks noChangeArrowheads="1"/>
          </p:cNvSpPr>
          <p:nvPr/>
        </p:nvSpPr>
        <p:spPr bwMode="auto">
          <a:xfrm>
            <a:off x="12192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36" name="Text Box 1139"/>
          <p:cNvSpPr txBox="1">
            <a:spLocks noChangeArrowheads="1"/>
          </p:cNvSpPr>
          <p:nvPr/>
        </p:nvSpPr>
        <p:spPr bwMode="auto">
          <a:xfrm>
            <a:off x="762000" y="4038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537" name="Line 1140"/>
          <p:cNvSpPr>
            <a:spLocks noChangeShapeType="1"/>
          </p:cNvSpPr>
          <p:nvPr/>
        </p:nvSpPr>
        <p:spPr bwMode="auto">
          <a:xfrm flipH="1">
            <a:off x="990600" y="44196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38" name="Line 1141"/>
          <p:cNvSpPr>
            <a:spLocks noChangeShapeType="1"/>
          </p:cNvSpPr>
          <p:nvPr/>
        </p:nvSpPr>
        <p:spPr bwMode="auto">
          <a:xfrm>
            <a:off x="1371600" y="44196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39" name="Oval 1142"/>
          <p:cNvSpPr>
            <a:spLocks noChangeArrowheads="1"/>
          </p:cNvSpPr>
          <p:nvPr/>
        </p:nvSpPr>
        <p:spPr bwMode="auto">
          <a:xfrm>
            <a:off x="1981200" y="4800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40" name="Text Box 1143"/>
          <p:cNvSpPr txBox="1">
            <a:spLocks noChangeArrowheads="1"/>
          </p:cNvSpPr>
          <p:nvPr/>
        </p:nvSpPr>
        <p:spPr bwMode="auto">
          <a:xfrm>
            <a:off x="1981200" y="5486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7541" name="Line 1144"/>
          <p:cNvSpPr>
            <a:spLocks noChangeShapeType="1"/>
          </p:cNvSpPr>
          <p:nvPr/>
        </p:nvSpPr>
        <p:spPr bwMode="auto">
          <a:xfrm flipH="1">
            <a:off x="1371600" y="49530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42" name="Line 1145"/>
          <p:cNvSpPr>
            <a:spLocks noChangeShapeType="1"/>
          </p:cNvSpPr>
          <p:nvPr/>
        </p:nvSpPr>
        <p:spPr bwMode="auto">
          <a:xfrm flipH="1">
            <a:off x="2133600" y="40386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43" name="Line 1146"/>
          <p:cNvSpPr>
            <a:spLocks noChangeShapeType="1"/>
          </p:cNvSpPr>
          <p:nvPr/>
        </p:nvSpPr>
        <p:spPr bwMode="auto">
          <a:xfrm flipH="1">
            <a:off x="2057400" y="47244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44" name="Line 1147"/>
          <p:cNvSpPr>
            <a:spLocks noChangeShapeType="1"/>
          </p:cNvSpPr>
          <p:nvPr/>
        </p:nvSpPr>
        <p:spPr bwMode="auto">
          <a:xfrm flipH="1" flipV="1">
            <a:off x="2133600" y="48768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45" name="Oval 1148"/>
          <p:cNvSpPr>
            <a:spLocks noChangeArrowheads="1"/>
          </p:cNvSpPr>
          <p:nvPr/>
        </p:nvSpPr>
        <p:spPr bwMode="auto">
          <a:xfrm>
            <a:off x="838200" y="472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46" name="Text Box 1149"/>
          <p:cNvSpPr txBox="1">
            <a:spLocks noChangeArrowheads="1"/>
          </p:cNvSpPr>
          <p:nvPr/>
        </p:nvSpPr>
        <p:spPr bwMode="auto">
          <a:xfrm>
            <a:off x="457200" y="5029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7547" name="AutoShape 1150"/>
          <p:cNvSpPr>
            <a:spLocks noChangeArrowheads="1"/>
          </p:cNvSpPr>
          <p:nvPr/>
        </p:nvSpPr>
        <p:spPr bwMode="auto">
          <a:xfrm>
            <a:off x="3733800" y="3505200"/>
            <a:ext cx="609600" cy="2590800"/>
          </a:xfrm>
          <a:prstGeom prst="downArrowCallout">
            <a:avLst>
              <a:gd name="adj1" fmla="val 29167"/>
              <a:gd name="adj2" fmla="val 50000"/>
              <a:gd name="adj3" fmla="val 90745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48" name="Rectangle 1151"/>
          <p:cNvSpPr>
            <a:spLocks noChangeArrowheads="1"/>
          </p:cNvSpPr>
          <p:nvPr/>
        </p:nvSpPr>
        <p:spPr bwMode="auto">
          <a:xfrm>
            <a:off x="3733800" y="44783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49" name="Rectangle 1152"/>
          <p:cNvSpPr>
            <a:spLocks noChangeArrowheads="1"/>
          </p:cNvSpPr>
          <p:nvPr/>
        </p:nvSpPr>
        <p:spPr bwMode="auto">
          <a:xfrm>
            <a:off x="3733800" y="40973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38" name="Object 1052"/>
          <p:cNvGraphicFramePr>
            <a:graphicFrameLocks noChangeAspect="1"/>
          </p:cNvGraphicFramePr>
          <p:nvPr/>
        </p:nvGraphicFramePr>
        <p:xfrm>
          <a:off x="3886200" y="4478338"/>
          <a:ext cx="366713" cy="457200"/>
        </p:xfrm>
        <a:graphic>
          <a:graphicData uri="http://schemas.openxmlformats.org/presentationml/2006/ole">
            <p:oleObj spid="_x0000_s17438" name="Equation" r:id="rId31" imgW="152280" imgH="164880" progId="Equation.DSMT4">
              <p:embed/>
            </p:oleObj>
          </a:graphicData>
        </a:graphic>
      </p:graphicFrame>
      <p:graphicFrame>
        <p:nvGraphicFramePr>
          <p:cNvPr id="17439" name="Object 1053"/>
          <p:cNvGraphicFramePr>
            <a:graphicFrameLocks noChangeAspect="1"/>
          </p:cNvGraphicFramePr>
          <p:nvPr/>
        </p:nvGraphicFramePr>
        <p:xfrm>
          <a:off x="3886200" y="4097338"/>
          <a:ext cx="366713" cy="457200"/>
        </p:xfrm>
        <a:graphic>
          <a:graphicData uri="http://schemas.openxmlformats.org/presentationml/2006/ole">
            <p:oleObj spid="_x0000_s17439" name="Equation" r:id="rId32" imgW="152280" imgH="164880" progId="Equation.DSMT4">
              <p:embed/>
            </p:oleObj>
          </a:graphicData>
        </a:graphic>
      </p:graphicFrame>
      <p:graphicFrame>
        <p:nvGraphicFramePr>
          <p:cNvPr id="17440" name="Object 1054"/>
          <p:cNvGraphicFramePr>
            <a:graphicFrameLocks noChangeAspect="1"/>
          </p:cNvGraphicFramePr>
          <p:nvPr/>
        </p:nvGraphicFramePr>
        <p:xfrm>
          <a:off x="3871913" y="3716338"/>
          <a:ext cx="396875" cy="457200"/>
        </p:xfrm>
        <a:graphic>
          <a:graphicData uri="http://schemas.openxmlformats.org/presentationml/2006/ole">
            <p:oleObj spid="_x0000_s17440" name="Equation" r:id="rId33" imgW="164880" imgH="164880" progId="Equation.DSMT4">
              <p:embed/>
            </p:oleObj>
          </a:graphicData>
        </a:graphic>
      </p:graphicFrame>
      <p:sp>
        <p:nvSpPr>
          <p:cNvPr id="17550" name="Rectangle 1156"/>
          <p:cNvSpPr>
            <a:spLocks noChangeArrowheads="1"/>
          </p:cNvSpPr>
          <p:nvPr/>
        </p:nvSpPr>
        <p:spPr bwMode="auto">
          <a:xfrm>
            <a:off x="3733800" y="3716338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51" name="Oval 1157"/>
          <p:cNvSpPr>
            <a:spLocks noChangeArrowheads="1"/>
          </p:cNvSpPr>
          <p:nvPr/>
        </p:nvSpPr>
        <p:spPr bwMode="auto">
          <a:xfrm>
            <a:off x="2133600" y="3886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52" name="Line 1158"/>
          <p:cNvSpPr>
            <a:spLocks noChangeShapeType="1"/>
          </p:cNvSpPr>
          <p:nvPr/>
        </p:nvSpPr>
        <p:spPr bwMode="auto">
          <a:xfrm flipH="1" flipV="1">
            <a:off x="838200" y="48006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53" name="Line 1159"/>
          <p:cNvSpPr>
            <a:spLocks noChangeShapeType="1"/>
          </p:cNvSpPr>
          <p:nvPr/>
        </p:nvSpPr>
        <p:spPr bwMode="auto">
          <a:xfrm flipH="1" flipV="1">
            <a:off x="2286000" y="40386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54" name="Text Box 1160"/>
          <p:cNvSpPr txBox="1">
            <a:spLocks noChangeArrowheads="1"/>
          </p:cNvSpPr>
          <p:nvPr/>
        </p:nvSpPr>
        <p:spPr bwMode="auto">
          <a:xfrm>
            <a:off x="2743200" y="3657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7555" name="Rectangle 1161"/>
          <p:cNvSpPr>
            <a:spLocks noChangeArrowheads="1"/>
          </p:cNvSpPr>
          <p:nvPr/>
        </p:nvSpPr>
        <p:spPr bwMode="auto">
          <a:xfrm>
            <a:off x="4572000" y="358140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56" name="Line 1162"/>
          <p:cNvSpPr>
            <a:spLocks noChangeShapeType="1"/>
          </p:cNvSpPr>
          <p:nvPr/>
        </p:nvSpPr>
        <p:spPr bwMode="auto">
          <a:xfrm>
            <a:off x="5292725" y="49863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57" name="Line 1163"/>
          <p:cNvSpPr>
            <a:spLocks noChangeShapeType="1"/>
          </p:cNvSpPr>
          <p:nvPr/>
        </p:nvSpPr>
        <p:spPr bwMode="auto">
          <a:xfrm flipV="1">
            <a:off x="5700713" y="50212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58" name="Line 1164"/>
          <p:cNvSpPr>
            <a:spLocks noChangeShapeType="1"/>
          </p:cNvSpPr>
          <p:nvPr/>
        </p:nvSpPr>
        <p:spPr bwMode="auto">
          <a:xfrm flipH="1" flipV="1">
            <a:off x="6456363" y="49784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59" name="Line 1165"/>
          <p:cNvSpPr>
            <a:spLocks noChangeShapeType="1"/>
          </p:cNvSpPr>
          <p:nvPr/>
        </p:nvSpPr>
        <p:spPr bwMode="auto">
          <a:xfrm flipH="1" flipV="1">
            <a:off x="5672138" y="44783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60" name="Line 1166"/>
          <p:cNvSpPr>
            <a:spLocks noChangeShapeType="1"/>
          </p:cNvSpPr>
          <p:nvPr/>
        </p:nvSpPr>
        <p:spPr bwMode="auto">
          <a:xfrm flipV="1">
            <a:off x="6461125" y="41068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61" name="Line 1167"/>
          <p:cNvSpPr>
            <a:spLocks noChangeShapeType="1"/>
          </p:cNvSpPr>
          <p:nvPr/>
        </p:nvSpPr>
        <p:spPr bwMode="auto">
          <a:xfrm flipV="1">
            <a:off x="5292725" y="45466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62" name="Line 1168"/>
          <p:cNvSpPr>
            <a:spLocks noChangeShapeType="1"/>
          </p:cNvSpPr>
          <p:nvPr/>
        </p:nvSpPr>
        <p:spPr bwMode="auto">
          <a:xfrm flipH="1" flipV="1">
            <a:off x="6607175" y="40719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63" name="Oval 1169"/>
          <p:cNvSpPr>
            <a:spLocks noChangeArrowheads="1"/>
          </p:cNvSpPr>
          <p:nvPr/>
        </p:nvSpPr>
        <p:spPr bwMode="auto">
          <a:xfrm>
            <a:off x="6548438" y="40052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64" name="Oval 1170"/>
          <p:cNvSpPr>
            <a:spLocks noChangeArrowheads="1"/>
          </p:cNvSpPr>
          <p:nvPr/>
        </p:nvSpPr>
        <p:spPr bwMode="auto">
          <a:xfrm>
            <a:off x="6835775" y="53165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65" name="Oval 1171"/>
          <p:cNvSpPr>
            <a:spLocks noChangeArrowheads="1"/>
          </p:cNvSpPr>
          <p:nvPr/>
        </p:nvSpPr>
        <p:spPr bwMode="auto">
          <a:xfrm>
            <a:off x="5641975" y="53260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66" name="Line 1172"/>
          <p:cNvSpPr>
            <a:spLocks noChangeShapeType="1"/>
          </p:cNvSpPr>
          <p:nvPr/>
        </p:nvSpPr>
        <p:spPr bwMode="auto">
          <a:xfrm flipH="1">
            <a:off x="6432550" y="48180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67" name="Oval 1173"/>
          <p:cNvSpPr>
            <a:spLocks noChangeArrowheads="1"/>
          </p:cNvSpPr>
          <p:nvPr/>
        </p:nvSpPr>
        <p:spPr bwMode="auto">
          <a:xfrm>
            <a:off x="6402388" y="49530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68" name="Oval 1174"/>
          <p:cNvSpPr>
            <a:spLocks noChangeArrowheads="1"/>
          </p:cNvSpPr>
          <p:nvPr/>
        </p:nvSpPr>
        <p:spPr bwMode="auto">
          <a:xfrm>
            <a:off x="6870700" y="47498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69" name="Oval 1175"/>
          <p:cNvSpPr>
            <a:spLocks noChangeArrowheads="1"/>
          </p:cNvSpPr>
          <p:nvPr/>
        </p:nvSpPr>
        <p:spPr bwMode="auto">
          <a:xfrm>
            <a:off x="5554663" y="44450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7570" name="Oval 1176"/>
          <p:cNvSpPr>
            <a:spLocks noChangeArrowheads="1"/>
          </p:cNvSpPr>
          <p:nvPr/>
        </p:nvSpPr>
        <p:spPr bwMode="auto">
          <a:xfrm>
            <a:off x="5233988" y="48847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7441" name="Object 1055"/>
          <p:cNvGraphicFramePr>
            <a:graphicFrameLocks noChangeAspect="1"/>
          </p:cNvGraphicFramePr>
          <p:nvPr/>
        </p:nvGraphicFramePr>
        <p:xfrm>
          <a:off x="5410200" y="3962400"/>
          <a:ext cx="468313" cy="587375"/>
        </p:xfrm>
        <a:graphic>
          <a:graphicData uri="http://schemas.openxmlformats.org/presentationml/2006/ole">
            <p:oleObj spid="_x0000_s17441" name="Equation" r:id="rId34" imgW="152280" imgH="164880" progId="Equation.DSMT4">
              <p:embed/>
            </p:oleObj>
          </a:graphicData>
        </a:graphic>
      </p:graphicFrame>
      <p:graphicFrame>
        <p:nvGraphicFramePr>
          <p:cNvPr id="17442" name="Object 1056"/>
          <p:cNvGraphicFramePr>
            <a:graphicFrameLocks noChangeAspect="1"/>
          </p:cNvGraphicFramePr>
          <p:nvPr/>
        </p:nvGraphicFramePr>
        <p:xfrm>
          <a:off x="5334000" y="5562600"/>
          <a:ext cx="504825" cy="584200"/>
        </p:xfrm>
        <a:graphic>
          <a:graphicData uri="http://schemas.openxmlformats.org/presentationml/2006/ole">
            <p:oleObj spid="_x0000_s17442" name="Equation" r:id="rId35" imgW="164880" imgH="164880" progId="Equation.DSMT4">
              <p:embed/>
            </p:oleObj>
          </a:graphicData>
        </a:graphic>
      </p:graphicFrame>
      <p:graphicFrame>
        <p:nvGraphicFramePr>
          <p:cNvPr id="17443" name="Object 1057"/>
          <p:cNvGraphicFramePr>
            <a:graphicFrameLocks noChangeAspect="1"/>
          </p:cNvGraphicFramePr>
          <p:nvPr/>
        </p:nvGraphicFramePr>
        <p:xfrm>
          <a:off x="6172200" y="5181600"/>
          <a:ext cx="504825" cy="584200"/>
        </p:xfrm>
        <a:graphic>
          <a:graphicData uri="http://schemas.openxmlformats.org/presentationml/2006/ole">
            <p:oleObj spid="_x0000_s17443" name="Equation" r:id="rId36" imgW="164880" imgH="164880" progId="Equation.DSMT4">
              <p:embed/>
            </p:oleObj>
          </a:graphicData>
        </a:graphic>
      </p:graphicFrame>
      <p:graphicFrame>
        <p:nvGraphicFramePr>
          <p:cNvPr id="17444" name="Object 1058"/>
          <p:cNvGraphicFramePr>
            <a:graphicFrameLocks noChangeAspect="1"/>
          </p:cNvGraphicFramePr>
          <p:nvPr/>
        </p:nvGraphicFramePr>
        <p:xfrm>
          <a:off x="6705600" y="3657600"/>
          <a:ext cx="501650" cy="631825"/>
        </p:xfrm>
        <a:graphic>
          <a:graphicData uri="http://schemas.openxmlformats.org/presentationml/2006/ole">
            <p:oleObj spid="_x0000_s17444" name="Equation" r:id="rId37" imgW="164880" imgH="177480" progId="Equation.DSMT4">
              <p:embed/>
            </p:oleObj>
          </a:graphicData>
        </a:graphic>
      </p:graphicFrame>
      <p:graphicFrame>
        <p:nvGraphicFramePr>
          <p:cNvPr id="17445" name="Object 1059"/>
          <p:cNvGraphicFramePr>
            <a:graphicFrameLocks noChangeAspect="1"/>
          </p:cNvGraphicFramePr>
          <p:nvPr/>
        </p:nvGraphicFramePr>
        <p:xfrm>
          <a:off x="7010400" y="4648200"/>
          <a:ext cx="468313" cy="584200"/>
        </p:xfrm>
        <a:graphic>
          <a:graphicData uri="http://schemas.openxmlformats.org/presentationml/2006/ole">
            <p:oleObj spid="_x0000_s17445" name="Equation" r:id="rId38" imgW="152280" imgH="164880" progId="Equation.DSMT4">
              <p:embed/>
            </p:oleObj>
          </a:graphicData>
        </a:graphic>
      </p:graphicFrame>
      <p:graphicFrame>
        <p:nvGraphicFramePr>
          <p:cNvPr id="17446" name="Object 1060"/>
          <p:cNvGraphicFramePr>
            <a:graphicFrameLocks noChangeAspect="1"/>
          </p:cNvGraphicFramePr>
          <p:nvPr/>
        </p:nvGraphicFramePr>
        <p:xfrm>
          <a:off x="6953250" y="5283200"/>
          <a:ext cx="465138" cy="584200"/>
        </p:xfrm>
        <a:graphic>
          <a:graphicData uri="http://schemas.openxmlformats.org/presentationml/2006/ole">
            <p:oleObj spid="_x0000_s17446" name="Equation" r:id="rId39" imgW="152280" imgH="164880" progId="Equation.DSMT4">
              <p:embed/>
            </p:oleObj>
          </a:graphicData>
        </a:graphic>
      </p:graphicFrame>
      <p:graphicFrame>
        <p:nvGraphicFramePr>
          <p:cNvPr id="17447" name="Object 1061"/>
          <p:cNvGraphicFramePr>
            <a:graphicFrameLocks noChangeAspect="1"/>
          </p:cNvGraphicFramePr>
          <p:nvPr/>
        </p:nvGraphicFramePr>
        <p:xfrm>
          <a:off x="4724400" y="4495800"/>
          <a:ext cx="508000" cy="633413"/>
        </p:xfrm>
        <a:graphic>
          <a:graphicData uri="http://schemas.openxmlformats.org/presentationml/2006/ole">
            <p:oleObj spid="_x0000_s17447" name="Equation" r:id="rId40" imgW="152280" imgH="164880" progId="Equation.DSMT4">
              <p:embed/>
            </p:oleObj>
          </a:graphicData>
        </a:graphic>
      </p:graphicFrame>
      <p:sp>
        <p:nvSpPr>
          <p:cNvPr id="17571" name="Oval 1184"/>
          <p:cNvSpPr>
            <a:spLocks noChangeArrowheads="1"/>
          </p:cNvSpPr>
          <p:nvPr/>
        </p:nvSpPr>
        <p:spPr bwMode="auto">
          <a:xfrm>
            <a:off x="5562600" y="4419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72" name="Text Box 1185"/>
          <p:cNvSpPr txBox="1">
            <a:spLocks noChangeArrowheads="1"/>
          </p:cNvSpPr>
          <p:nvPr/>
        </p:nvSpPr>
        <p:spPr bwMode="auto">
          <a:xfrm>
            <a:off x="51054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573" name="Line 1186"/>
          <p:cNvSpPr>
            <a:spLocks noChangeShapeType="1"/>
          </p:cNvSpPr>
          <p:nvPr/>
        </p:nvSpPr>
        <p:spPr bwMode="auto">
          <a:xfrm flipH="1">
            <a:off x="5334000" y="44958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74" name="Line 1187"/>
          <p:cNvSpPr>
            <a:spLocks noChangeShapeType="1"/>
          </p:cNvSpPr>
          <p:nvPr/>
        </p:nvSpPr>
        <p:spPr bwMode="auto">
          <a:xfrm>
            <a:off x="5715000" y="44958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75" name="Oval 1188"/>
          <p:cNvSpPr>
            <a:spLocks noChangeArrowheads="1"/>
          </p:cNvSpPr>
          <p:nvPr/>
        </p:nvSpPr>
        <p:spPr bwMode="auto">
          <a:xfrm>
            <a:off x="6324600" y="4876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76" name="Text Box 1189"/>
          <p:cNvSpPr txBox="1">
            <a:spLocks noChangeArrowheads="1"/>
          </p:cNvSpPr>
          <p:nvPr/>
        </p:nvSpPr>
        <p:spPr bwMode="auto">
          <a:xfrm>
            <a:off x="6324600" y="5562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7577" name="Line 1190"/>
          <p:cNvSpPr>
            <a:spLocks noChangeShapeType="1"/>
          </p:cNvSpPr>
          <p:nvPr/>
        </p:nvSpPr>
        <p:spPr bwMode="auto">
          <a:xfrm flipH="1">
            <a:off x="5715000" y="50292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78" name="Line 1191"/>
          <p:cNvSpPr>
            <a:spLocks noChangeShapeType="1"/>
          </p:cNvSpPr>
          <p:nvPr/>
        </p:nvSpPr>
        <p:spPr bwMode="auto">
          <a:xfrm flipH="1">
            <a:off x="6477000" y="41148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79" name="Line 1192"/>
          <p:cNvSpPr>
            <a:spLocks noChangeShapeType="1"/>
          </p:cNvSpPr>
          <p:nvPr/>
        </p:nvSpPr>
        <p:spPr bwMode="auto">
          <a:xfrm flipH="1">
            <a:off x="6400800" y="48006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80" name="Line 1193"/>
          <p:cNvSpPr>
            <a:spLocks noChangeShapeType="1"/>
          </p:cNvSpPr>
          <p:nvPr/>
        </p:nvSpPr>
        <p:spPr bwMode="auto">
          <a:xfrm flipH="1" flipV="1">
            <a:off x="6477000" y="49530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81" name="Oval 1194"/>
          <p:cNvSpPr>
            <a:spLocks noChangeArrowheads="1"/>
          </p:cNvSpPr>
          <p:nvPr/>
        </p:nvSpPr>
        <p:spPr bwMode="auto">
          <a:xfrm>
            <a:off x="5181600" y="4800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82" name="Text Box 1195"/>
          <p:cNvSpPr txBox="1">
            <a:spLocks noChangeArrowheads="1"/>
          </p:cNvSpPr>
          <p:nvPr/>
        </p:nvSpPr>
        <p:spPr bwMode="auto">
          <a:xfrm>
            <a:off x="4800600" y="5105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7583" name="AutoShape 1196"/>
          <p:cNvSpPr>
            <a:spLocks noChangeArrowheads="1"/>
          </p:cNvSpPr>
          <p:nvPr/>
        </p:nvSpPr>
        <p:spPr bwMode="auto">
          <a:xfrm>
            <a:off x="8077200" y="4191000"/>
            <a:ext cx="609600" cy="1981200"/>
          </a:xfrm>
          <a:prstGeom prst="downArrowCallout">
            <a:avLst>
              <a:gd name="adj1" fmla="val 29167"/>
              <a:gd name="adj2" fmla="val 50000"/>
              <a:gd name="adj3" fmla="val 69394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84" name="Rectangle 1197"/>
          <p:cNvSpPr>
            <a:spLocks noChangeArrowheads="1"/>
          </p:cNvSpPr>
          <p:nvPr/>
        </p:nvSpPr>
        <p:spPr bwMode="auto">
          <a:xfrm>
            <a:off x="8077200" y="48768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48" name="Object 1062"/>
          <p:cNvGraphicFramePr>
            <a:graphicFrameLocks noChangeAspect="1"/>
          </p:cNvGraphicFramePr>
          <p:nvPr/>
        </p:nvGraphicFramePr>
        <p:xfrm>
          <a:off x="8229600" y="4876800"/>
          <a:ext cx="366713" cy="457200"/>
        </p:xfrm>
        <a:graphic>
          <a:graphicData uri="http://schemas.openxmlformats.org/presentationml/2006/ole">
            <p:oleObj spid="_x0000_s17448" name="Equation" r:id="rId41" imgW="152280" imgH="164880" progId="Equation.DSMT4">
              <p:embed/>
            </p:oleObj>
          </a:graphicData>
        </a:graphic>
      </p:graphicFrame>
      <p:graphicFrame>
        <p:nvGraphicFramePr>
          <p:cNvPr id="17449" name="Object 1063"/>
          <p:cNvGraphicFramePr>
            <a:graphicFrameLocks noChangeAspect="1"/>
          </p:cNvGraphicFramePr>
          <p:nvPr/>
        </p:nvGraphicFramePr>
        <p:xfrm>
          <a:off x="8215313" y="4495800"/>
          <a:ext cx="396875" cy="457200"/>
        </p:xfrm>
        <a:graphic>
          <a:graphicData uri="http://schemas.openxmlformats.org/presentationml/2006/ole">
            <p:oleObj spid="_x0000_s17449" name="Equation" r:id="rId42" imgW="164880" imgH="164880" progId="Equation.DSMT4">
              <p:embed/>
            </p:oleObj>
          </a:graphicData>
        </a:graphic>
      </p:graphicFrame>
      <p:sp>
        <p:nvSpPr>
          <p:cNvPr id="17585" name="Rectangle 1200"/>
          <p:cNvSpPr>
            <a:spLocks noChangeArrowheads="1"/>
          </p:cNvSpPr>
          <p:nvPr/>
        </p:nvSpPr>
        <p:spPr bwMode="auto">
          <a:xfrm>
            <a:off x="8077200" y="44958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86" name="Oval 1201"/>
          <p:cNvSpPr>
            <a:spLocks noChangeArrowheads="1"/>
          </p:cNvSpPr>
          <p:nvPr/>
        </p:nvSpPr>
        <p:spPr bwMode="auto">
          <a:xfrm>
            <a:off x="64770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87" name="Line 1202"/>
          <p:cNvSpPr>
            <a:spLocks noChangeShapeType="1"/>
          </p:cNvSpPr>
          <p:nvPr/>
        </p:nvSpPr>
        <p:spPr bwMode="auto">
          <a:xfrm flipH="1" flipV="1">
            <a:off x="5181600" y="48768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88" name="Line 1203"/>
          <p:cNvSpPr>
            <a:spLocks noChangeShapeType="1"/>
          </p:cNvSpPr>
          <p:nvPr/>
        </p:nvSpPr>
        <p:spPr bwMode="auto">
          <a:xfrm flipH="1" flipV="1">
            <a:off x="6629400" y="41148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589" name="Text Box 1204"/>
          <p:cNvSpPr txBox="1">
            <a:spLocks noChangeArrowheads="1"/>
          </p:cNvSpPr>
          <p:nvPr/>
        </p:nvSpPr>
        <p:spPr bwMode="auto">
          <a:xfrm>
            <a:off x="7086600" y="3733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7590" name="Oval 1205"/>
          <p:cNvSpPr>
            <a:spLocks noChangeArrowheads="1"/>
          </p:cNvSpPr>
          <p:nvPr/>
        </p:nvSpPr>
        <p:spPr bwMode="auto">
          <a:xfrm>
            <a:off x="6858000" y="472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91" name="Text Box 1206"/>
          <p:cNvSpPr txBox="1">
            <a:spLocks noChangeArrowheads="1"/>
          </p:cNvSpPr>
          <p:nvPr/>
        </p:nvSpPr>
        <p:spPr bwMode="auto">
          <a:xfrm>
            <a:off x="7315200" y="4495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BFDFF2-AFD5-4A32-9E93-DB06DAB67DA9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18450" name="Rectangle 278"/>
          <p:cNvSpPr>
            <a:spLocks noChangeArrowheads="1"/>
          </p:cNvSpPr>
          <p:nvPr/>
        </p:nvSpPr>
        <p:spPr bwMode="auto">
          <a:xfrm>
            <a:off x="0" y="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1" name="Line 279"/>
          <p:cNvSpPr>
            <a:spLocks noChangeShapeType="1"/>
          </p:cNvSpPr>
          <p:nvPr/>
        </p:nvSpPr>
        <p:spPr bwMode="auto">
          <a:xfrm>
            <a:off x="720725" y="14049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280"/>
          <p:cNvSpPr>
            <a:spLocks noChangeShapeType="1"/>
          </p:cNvSpPr>
          <p:nvPr/>
        </p:nvSpPr>
        <p:spPr bwMode="auto">
          <a:xfrm flipV="1">
            <a:off x="1128713" y="14398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3" name="Line 281"/>
          <p:cNvSpPr>
            <a:spLocks noChangeShapeType="1"/>
          </p:cNvSpPr>
          <p:nvPr/>
        </p:nvSpPr>
        <p:spPr bwMode="auto">
          <a:xfrm flipH="1" flipV="1">
            <a:off x="1884363" y="13970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4" name="Line 282"/>
          <p:cNvSpPr>
            <a:spLocks noChangeShapeType="1"/>
          </p:cNvSpPr>
          <p:nvPr/>
        </p:nvSpPr>
        <p:spPr bwMode="auto">
          <a:xfrm flipH="1" flipV="1">
            <a:off x="1100138" y="8969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5" name="Line 283"/>
          <p:cNvSpPr>
            <a:spLocks noChangeShapeType="1"/>
          </p:cNvSpPr>
          <p:nvPr/>
        </p:nvSpPr>
        <p:spPr bwMode="auto">
          <a:xfrm flipV="1">
            <a:off x="1889125" y="5254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6" name="Line 284"/>
          <p:cNvSpPr>
            <a:spLocks noChangeShapeType="1"/>
          </p:cNvSpPr>
          <p:nvPr/>
        </p:nvSpPr>
        <p:spPr bwMode="auto">
          <a:xfrm flipV="1">
            <a:off x="720725" y="9652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7" name="Line 285"/>
          <p:cNvSpPr>
            <a:spLocks noChangeShapeType="1"/>
          </p:cNvSpPr>
          <p:nvPr/>
        </p:nvSpPr>
        <p:spPr bwMode="auto">
          <a:xfrm flipH="1" flipV="1">
            <a:off x="2035175" y="4905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8" name="Oval 286"/>
          <p:cNvSpPr>
            <a:spLocks noChangeArrowheads="1"/>
          </p:cNvSpPr>
          <p:nvPr/>
        </p:nvSpPr>
        <p:spPr bwMode="auto">
          <a:xfrm>
            <a:off x="1976438" y="4238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59" name="Oval 287"/>
          <p:cNvSpPr>
            <a:spLocks noChangeArrowheads="1"/>
          </p:cNvSpPr>
          <p:nvPr/>
        </p:nvSpPr>
        <p:spPr bwMode="auto">
          <a:xfrm>
            <a:off x="2263775" y="17351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60" name="Oval 288"/>
          <p:cNvSpPr>
            <a:spLocks noChangeArrowheads="1"/>
          </p:cNvSpPr>
          <p:nvPr/>
        </p:nvSpPr>
        <p:spPr bwMode="auto">
          <a:xfrm>
            <a:off x="1069975" y="17446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61" name="Line 289"/>
          <p:cNvSpPr>
            <a:spLocks noChangeShapeType="1"/>
          </p:cNvSpPr>
          <p:nvPr/>
        </p:nvSpPr>
        <p:spPr bwMode="auto">
          <a:xfrm flipH="1">
            <a:off x="1860550" y="12366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62" name="Oval 290"/>
          <p:cNvSpPr>
            <a:spLocks noChangeArrowheads="1"/>
          </p:cNvSpPr>
          <p:nvPr/>
        </p:nvSpPr>
        <p:spPr bwMode="auto">
          <a:xfrm>
            <a:off x="1830388" y="13716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63" name="Oval 291"/>
          <p:cNvSpPr>
            <a:spLocks noChangeArrowheads="1"/>
          </p:cNvSpPr>
          <p:nvPr/>
        </p:nvSpPr>
        <p:spPr bwMode="auto">
          <a:xfrm>
            <a:off x="2298700" y="11684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64" name="Oval 292"/>
          <p:cNvSpPr>
            <a:spLocks noChangeArrowheads="1"/>
          </p:cNvSpPr>
          <p:nvPr/>
        </p:nvSpPr>
        <p:spPr bwMode="auto">
          <a:xfrm>
            <a:off x="982663" y="8636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65" name="Oval 293"/>
          <p:cNvSpPr>
            <a:spLocks noChangeArrowheads="1"/>
          </p:cNvSpPr>
          <p:nvPr/>
        </p:nvSpPr>
        <p:spPr bwMode="auto">
          <a:xfrm>
            <a:off x="661988" y="13033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838200" y="381000"/>
          <a:ext cx="468313" cy="587375"/>
        </p:xfrm>
        <a:graphic>
          <a:graphicData uri="http://schemas.openxmlformats.org/presentationml/2006/ole">
            <p:oleObj spid="_x0000_s1843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8435" name="Object 1"/>
          <p:cNvGraphicFramePr>
            <a:graphicFrameLocks noChangeAspect="1"/>
          </p:cNvGraphicFramePr>
          <p:nvPr/>
        </p:nvGraphicFramePr>
        <p:xfrm>
          <a:off x="762000" y="1981200"/>
          <a:ext cx="504825" cy="584200"/>
        </p:xfrm>
        <a:graphic>
          <a:graphicData uri="http://schemas.openxmlformats.org/presentationml/2006/ole">
            <p:oleObj spid="_x0000_s18435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1600200" y="1600200"/>
          <a:ext cx="504825" cy="584200"/>
        </p:xfrm>
        <a:graphic>
          <a:graphicData uri="http://schemas.openxmlformats.org/presentationml/2006/ole">
            <p:oleObj spid="_x0000_s1843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8437" name="Object 3"/>
          <p:cNvGraphicFramePr>
            <a:graphicFrameLocks noChangeAspect="1"/>
          </p:cNvGraphicFramePr>
          <p:nvPr/>
        </p:nvGraphicFramePr>
        <p:xfrm>
          <a:off x="2133600" y="76200"/>
          <a:ext cx="501650" cy="631825"/>
        </p:xfrm>
        <a:graphic>
          <a:graphicData uri="http://schemas.openxmlformats.org/presentationml/2006/ole">
            <p:oleObj spid="_x0000_s18437" name="Equation" r:id="rId6" imgW="164880" imgH="177480" progId="Equation.DSMT4">
              <p:embed/>
            </p:oleObj>
          </a:graphicData>
        </a:graphic>
      </p:graphicFrame>
      <p:graphicFrame>
        <p:nvGraphicFramePr>
          <p:cNvPr id="18438" name="Object 4"/>
          <p:cNvGraphicFramePr>
            <a:graphicFrameLocks noChangeAspect="1"/>
          </p:cNvGraphicFramePr>
          <p:nvPr/>
        </p:nvGraphicFramePr>
        <p:xfrm>
          <a:off x="2438400" y="1066800"/>
          <a:ext cx="468313" cy="584200"/>
        </p:xfrm>
        <a:graphic>
          <a:graphicData uri="http://schemas.openxmlformats.org/presentationml/2006/ole">
            <p:oleObj spid="_x0000_s18438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8439" name="Object 5"/>
          <p:cNvGraphicFramePr>
            <a:graphicFrameLocks noChangeAspect="1"/>
          </p:cNvGraphicFramePr>
          <p:nvPr/>
        </p:nvGraphicFramePr>
        <p:xfrm>
          <a:off x="2381250" y="1701800"/>
          <a:ext cx="465138" cy="584200"/>
        </p:xfrm>
        <a:graphic>
          <a:graphicData uri="http://schemas.openxmlformats.org/presentationml/2006/ole">
            <p:oleObj spid="_x0000_s18439" name="Equation" r:id="rId8" imgW="152280" imgH="164880" progId="Equation.DSMT4">
              <p:embed/>
            </p:oleObj>
          </a:graphicData>
        </a:graphic>
      </p:graphicFrame>
      <p:graphicFrame>
        <p:nvGraphicFramePr>
          <p:cNvPr id="18440" name="Object 6"/>
          <p:cNvGraphicFramePr>
            <a:graphicFrameLocks noChangeAspect="1"/>
          </p:cNvGraphicFramePr>
          <p:nvPr/>
        </p:nvGraphicFramePr>
        <p:xfrm>
          <a:off x="152400" y="914400"/>
          <a:ext cx="508000" cy="633413"/>
        </p:xfrm>
        <a:graphic>
          <a:graphicData uri="http://schemas.openxmlformats.org/presentationml/2006/ole">
            <p:oleObj spid="_x0000_s18440" name="Equation" r:id="rId9" imgW="152280" imgH="164880" progId="Equation.DSMT4">
              <p:embed/>
            </p:oleObj>
          </a:graphicData>
        </a:graphic>
      </p:graphicFrame>
      <p:sp>
        <p:nvSpPr>
          <p:cNvPr id="18466" name="Oval 301"/>
          <p:cNvSpPr>
            <a:spLocks noChangeArrowheads="1"/>
          </p:cNvSpPr>
          <p:nvPr/>
        </p:nvSpPr>
        <p:spPr bwMode="auto">
          <a:xfrm>
            <a:off x="990600" y="83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7" name="Text Box 302"/>
          <p:cNvSpPr txBox="1">
            <a:spLocks noChangeArrowheads="1"/>
          </p:cNvSpPr>
          <p:nvPr/>
        </p:nvSpPr>
        <p:spPr bwMode="auto">
          <a:xfrm>
            <a:off x="533400" y="53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8468" name="Line 303"/>
          <p:cNvSpPr>
            <a:spLocks noChangeShapeType="1"/>
          </p:cNvSpPr>
          <p:nvPr/>
        </p:nvSpPr>
        <p:spPr bwMode="auto">
          <a:xfrm flipH="1">
            <a:off x="762000" y="9144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69" name="Line 304"/>
          <p:cNvSpPr>
            <a:spLocks noChangeShapeType="1"/>
          </p:cNvSpPr>
          <p:nvPr/>
        </p:nvSpPr>
        <p:spPr bwMode="auto">
          <a:xfrm>
            <a:off x="1143000" y="9144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0" name="Oval 305"/>
          <p:cNvSpPr>
            <a:spLocks noChangeArrowheads="1"/>
          </p:cNvSpPr>
          <p:nvPr/>
        </p:nvSpPr>
        <p:spPr bwMode="auto">
          <a:xfrm>
            <a:off x="17526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1" name="Text Box 306"/>
          <p:cNvSpPr txBox="1">
            <a:spLocks noChangeArrowheads="1"/>
          </p:cNvSpPr>
          <p:nvPr/>
        </p:nvSpPr>
        <p:spPr bwMode="auto">
          <a:xfrm>
            <a:off x="17526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8472" name="Line 307"/>
          <p:cNvSpPr>
            <a:spLocks noChangeShapeType="1"/>
          </p:cNvSpPr>
          <p:nvPr/>
        </p:nvSpPr>
        <p:spPr bwMode="auto">
          <a:xfrm flipH="1">
            <a:off x="1143000" y="14478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3" name="Line 308"/>
          <p:cNvSpPr>
            <a:spLocks noChangeShapeType="1"/>
          </p:cNvSpPr>
          <p:nvPr/>
        </p:nvSpPr>
        <p:spPr bwMode="auto">
          <a:xfrm flipH="1">
            <a:off x="1905000" y="5334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4" name="Line 309"/>
          <p:cNvSpPr>
            <a:spLocks noChangeShapeType="1"/>
          </p:cNvSpPr>
          <p:nvPr/>
        </p:nvSpPr>
        <p:spPr bwMode="auto">
          <a:xfrm flipH="1">
            <a:off x="1828800" y="12192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5" name="Line 310"/>
          <p:cNvSpPr>
            <a:spLocks noChangeShapeType="1"/>
          </p:cNvSpPr>
          <p:nvPr/>
        </p:nvSpPr>
        <p:spPr bwMode="auto">
          <a:xfrm flipH="1" flipV="1">
            <a:off x="1905000" y="13716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76" name="Oval 311"/>
          <p:cNvSpPr>
            <a:spLocks noChangeArrowheads="1"/>
          </p:cNvSpPr>
          <p:nvPr/>
        </p:nvSpPr>
        <p:spPr bwMode="auto">
          <a:xfrm>
            <a:off x="609600" y="121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7" name="Text Box 312"/>
          <p:cNvSpPr txBox="1">
            <a:spLocks noChangeArrowheads="1"/>
          </p:cNvSpPr>
          <p:nvPr/>
        </p:nvSpPr>
        <p:spPr bwMode="auto">
          <a:xfrm>
            <a:off x="228600" y="152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8478" name="AutoShape 313"/>
          <p:cNvSpPr>
            <a:spLocks noChangeArrowheads="1"/>
          </p:cNvSpPr>
          <p:nvPr/>
        </p:nvSpPr>
        <p:spPr bwMode="auto">
          <a:xfrm>
            <a:off x="3505200" y="609600"/>
            <a:ext cx="609600" cy="1981200"/>
          </a:xfrm>
          <a:prstGeom prst="downArrowCallout">
            <a:avLst>
              <a:gd name="adj1" fmla="val 29167"/>
              <a:gd name="adj2" fmla="val 50000"/>
              <a:gd name="adj3" fmla="val 69394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1" name="Object 7"/>
          <p:cNvGraphicFramePr>
            <a:graphicFrameLocks noChangeAspect="1"/>
          </p:cNvGraphicFramePr>
          <p:nvPr/>
        </p:nvGraphicFramePr>
        <p:xfrm>
          <a:off x="3643313" y="914400"/>
          <a:ext cx="396875" cy="457200"/>
        </p:xfrm>
        <a:graphic>
          <a:graphicData uri="http://schemas.openxmlformats.org/presentationml/2006/ole">
            <p:oleObj spid="_x0000_s18441" name="Equation" r:id="rId10" imgW="164880" imgH="164880" progId="Equation.DSMT4">
              <p:embed/>
            </p:oleObj>
          </a:graphicData>
        </a:graphic>
      </p:graphicFrame>
      <p:sp>
        <p:nvSpPr>
          <p:cNvPr id="18479" name="Rectangle 319"/>
          <p:cNvSpPr>
            <a:spLocks noChangeArrowheads="1"/>
          </p:cNvSpPr>
          <p:nvPr/>
        </p:nvSpPr>
        <p:spPr bwMode="auto">
          <a:xfrm>
            <a:off x="3505200" y="9144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0" name="Oval 320"/>
          <p:cNvSpPr>
            <a:spLocks noChangeArrowheads="1"/>
          </p:cNvSpPr>
          <p:nvPr/>
        </p:nvSpPr>
        <p:spPr bwMode="auto">
          <a:xfrm>
            <a:off x="1905000" y="381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1" name="Line 321"/>
          <p:cNvSpPr>
            <a:spLocks noChangeShapeType="1"/>
          </p:cNvSpPr>
          <p:nvPr/>
        </p:nvSpPr>
        <p:spPr bwMode="auto">
          <a:xfrm flipH="1" flipV="1">
            <a:off x="609600" y="12954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82" name="Line 322"/>
          <p:cNvSpPr>
            <a:spLocks noChangeShapeType="1"/>
          </p:cNvSpPr>
          <p:nvPr/>
        </p:nvSpPr>
        <p:spPr bwMode="auto">
          <a:xfrm flipH="1" flipV="1">
            <a:off x="2057400" y="5334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83" name="Text Box 323"/>
          <p:cNvSpPr txBox="1">
            <a:spLocks noChangeArrowheads="1"/>
          </p:cNvSpPr>
          <p:nvPr/>
        </p:nvSpPr>
        <p:spPr bwMode="auto">
          <a:xfrm>
            <a:off x="2514600" y="152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8484" name="Oval 324"/>
          <p:cNvSpPr>
            <a:spLocks noChangeArrowheads="1"/>
          </p:cNvSpPr>
          <p:nvPr/>
        </p:nvSpPr>
        <p:spPr bwMode="auto">
          <a:xfrm>
            <a:off x="2286000" y="1143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5" name="Text Box 325"/>
          <p:cNvSpPr txBox="1">
            <a:spLocks noChangeArrowheads="1"/>
          </p:cNvSpPr>
          <p:nvPr/>
        </p:nvSpPr>
        <p:spPr bwMode="auto">
          <a:xfrm>
            <a:off x="2743200" y="91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8486" name="Oval 326"/>
          <p:cNvSpPr>
            <a:spLocks noChangeArrowheads="1"/>
          </p:cNvSpPr>
          <p:nvPr/>
        </p:nvSpPr>
        <p:spPr bwMode="auto">
          <a:xfrm>
            <a:off x="22098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7" name="Rectangle 327"/>
          <p:cNvSpPr>
            <a:spLocks noChangeArrowheads="1"/>
          </p:cNvSpPr>
          <p:nvPr/>
        </p:nvSpPr>
        <p:spPr bwMode="auto">
          <a:xfrm>
            <a:off x="4572000" y="0"/>
            <a:ext cx="320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88" name="Line 328"/>
          <p:cNvSpPr>
            <a:spLocks noChangeShapeType="1"/>
          </p:cNvSpPr>
          <p:nvPr/>
        </p:nvSpPr>
        <p:spPr bwMode="auto">
          <a:xfrm>
            <a:off x="5292725" y="1404938"/>
            <a:ext cx="436563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89" name="Line 329"/>
          <p:cNvSpPr>
            <a:spLocks noChangeShapeType="1"/>
          </p:cNvSpPr>
          <p:nvPr/>
        </p:nvSpPr>
        <p:spPr bwMode="auto">
          <a:xfrm flipV="1">
            <a:off x="5700713" y="1439863"/>
            <a:ext cx="78105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0" name="Line 330"/>
          <p:cNvSpPr>
            <a:spLocks noChangeShapeType="1"/>
          </p:cNvSpPr>
          <p:nvPr/>
        </p:nvSpPr>
        <p:spPr bwMode="auto">
          <a:xfrm flipH="1" flipV="1">
            <a:off x="6456363" y="1397000"/>
            <a:ext cx="468312" cy="454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1" name="Line 331"/>
          <p:cNvSpPr>
            <a:spLocks noChangeShapeType="1"/>
          </p:cNvSpPr>
          <p:nvPr/>
        </p:nvSpPr>
        <p:spPr bwMode="auto">
          <a:xfrm flipH="1" flipV="1">
            <a:off x="5672138" y="896938"/>
            <a:ext cx="760412" cy="542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2" name="Line 332"/>
          <p:cNvSpPr>
            <a:spLocks noChangeShapeType="1"/>
          </p:cNvSpPr>
          <p:nvPr/>
        </p:nvSpPr>
        <p:spPr bwMode="auto">
          <a:xfrm flipV="1">
            <a:off x="6461125" y="525463"/>
            <a:ext cx="115888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3" name="Line 333"/>
          <p:cNvSpPr>
            <a:spLocks noChangeShapeType="1"/>
          </p:cNvSpPr>
          <p:nvPr/>
        </p:nvSpPr>
        <p:spPr bwMode="auto">
          <a:xfrm flipV="1">
            <a:off x="5292725" y="965200"/>
            <a:ext cx="292100" cy="373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4" name="Line 334"/>
          <p:cNvSpPr>
            <a:spLocks noChangeShapeType="1"/>
          </p:cNvSpPr>
          <p:nvPr/>
        </p:nvSpPr>
        <p:spPr bwMode="auto">
          <a:xfrm flipH="1" flipV="1">
            <a:off x="6607175" y="490538"/>
            <a:ext cx="322263" cy="74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5" name="Oval 335"/>
          <p:cNvSpPr>
            <a:spLocks noChangeArrowheads="1"/>
          </p:cNvSpPr>
          <p:nvPr/>
        </p:nvSpPr>
        <p:spPr bwMode="auto">
          <a:xfrm>
            <a:off x="6548438" y="423863"/>
            <a:ext cx="125412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96" name="Oval 336"/>
          <p:cNvSpPr>
            <a:spLocks noChangeArrowheads="1"/>
          </p:cNvSpPr>
          <p:nvPr/>
        </p:nvSpPr>
        <p:spPr bwMode="auto">
          <a:xfrm>
            <a:off x="6835775" y="1735138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97" name="Oval 337"/>
          <p:cNvSpPr>
            <a:spLocks noChangeArrowheads="1"/>
          </p:cNvSpPr>
          <p:nvPr/>
        </p:nvSpPr>
        <p:spPr bwMode="auto">
          <a:xfrm>
            <a:off x="5641975" y="1744663"/>
            <a:ext cx="125413" cy="1508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498" name="Line 338"/>
          <p:cNvSpPr>
            <a:spLocks noChangeShapeType="1"/>
          </p:cNvSpPr>
          <p:nvPr/>
        </p:nvSpPr>
        <p:spPr bwMode="auto">
          <a:xfrm flipH="1">
            <a:off x="6432550" y="1236663"/>
            <a:ext cx="531813" cy="227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99" name="Oval 339"/>
          <p:cNvSpPr>
            <a:spLocks noChangeArrowheads="1"/>
          </p:cNvSpPr>
          <p:nvPr/>
        </p:nvSpPr>
        <p:spPr bwMode="auto">
          <a:xfrm>
            <a:off x="6402388" y="1371600"/>
            <a:ext cx="125412" cy="1508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500" name="Oval 340"/>
          <p:cNvSpPr>
            <a:spLocks noChangeArrowheads="1"/>
          </p:cNvSpPr>
          <p:nvPr/>
        </p:nvSpPr>
        <p:spPr bwMode="auto">
          <a:xfrm>
            <a:off x="6870700" y="1168400"/>
            <a:ext cx="125413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501" name="Oval 341"/>
          <p:cNvSpPr>
            <a:spLocks noChangeArrowheads="1"/>
          </p:cNvSpPr>
          <p:nvPr/>
        </p:nvSpPr>
        <p:spPr bwMode="auto">
          <a:xfrm>
            <a:off x="5554663" y="863600"/>
            <a:ext cx="125412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18502" name="Oval 342"/>
          <p:cNvSpPr>
            <a:spLocks noChangeArrowheads="1"/>
          </p:cNvSpPr>
          <p:nvPr/>
        </p:nvSpPr>
        <p:spPr bwMode="auto">
          <a:xfrm>
            <a:off x="5233988" y="1303338"/>
            <a:ext cx="117475" cy="1365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18442" name="Object 8"/>
          <p:cNvGraphicFramePr>
            <a:graphicFrameLocks noChangeAspect="1"/>
          </p:cNvGraphicFramePr>
          <p:nvPr/>
        </p:nvGraphicFramePr>
        <p:xfrm>
          <a:off x="5410200" y="381000"/>
          <a:ext cx="468313" cy="587375"/>
        </p:xfrm>
        <a:graphic>
          <a:graphicData uri="http://schemas.openxmlformats.org/presentationml/2006/ole">
            <p:oleObj spid="_x0000_s18442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18443" name="Object 9"/>
          <p:cNvGraphicFramePr>
            <a:graphicFrameLocks noChangeAspect="1"/>
          </p:cNvGraphicFramePr>
          <p:nvPr/>
        </p:nvGraphicFramePr>
        <p:xfrm>
          <a:off x="5334000" y="1981200"/>
          <a:ext cx="504825" cy="584200"/>
        </p:xfrm>
        <a:graphic>
          <a:graphicData uri="http://schemas.openxmlformats.org/presentationml/2006/ole">
            <p:oleObj spid="_x0000_s18443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8444" name="Object 10"/>
          <p:cNvGraphicFramePr>
            <a:graphicFrameLocks noChangeAspect="1"/>
          </p:cNvGraphicFramePr>
          <p:nvPr/>
        </p:nvGraphicFramePr>
        <p:xfrm>
          <a:off x="6172200" y="1600200"/>
          <a:ext cx="504825" cy="584200"/>
        </p:xfrm>
        <a:graphic>
          <a:graphicData uri="http://schemas.openxmlformats.org/presentationml/2006/ole">
            <p:oleObj spid="_x0000_s18444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8445" name="Object 11"/>
          <p:cNvGraphicFramePr>
            <a:graphicFrameLocks noChangeAspect="1"/>
          </p:cNvGraphicFramePr>
          <p:nvPr/>
        </p:nvGraphicFramePr>
        <p:xfrm>
          <a:off x="6705600" y="76200"/>
          <a:ext cx="501650" cy="631825"/>
        </p:xfrm>
        <a:graphic>
          <a:graphicData uri="http://schemas.openxmlformats.org/presentationml/2006/ole">
            <p:oleObj spid="_x0000_s18445" name="Equation" r:id="rId14" imgW="164880" imgH="177480" progId="Equation.DSMT4">
              <p:embed/>
            </p:oleObj>
          </a:graphicData>
        </a:graphic>
      </p:graphicFrame>
      <p:graphicFrame>
        <p:nvGraphicFramePr>
          <p:cNvPr id="18446" name="Object 12"/>
          <p:cNvGraphicFramePr>
            <a:graphicFrameLocks noChangeAspect="1"/>
          </p:cNvGraphicFramePr>
          <p:nvPr/>
        </p:nvGraphicFramePr>
        <p:xfrm>
          <a:off x="7010400" y="1066800"/>
          <a:ext cx="468313" cy="584200"/>
        </p:xfrm>
        <a:graphic>
          <a:graphicData uri="http://schemas.openxmlformats.org/presentationml/2006/ole">
            <p:oleObj spid="_x0000_s18446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8447" name="Object 13"/>
          <p:cNvGraphicFramePr>
            <a:graphicFrameLocks noChangeAspect="1"/>
          </p:cNvGraphicFramePr>
          <p:nvPr/>
        </p:nvGraphicFramePr>
        <p:xfrm>
          <a:off x="6953250" y="1701800"/>
          <a:ext cx="465138" cy="584200"/>
        </p:xfrm>
        <a:graphic>
          <a:graphicData uri="http://schemas.openxmlformats.org/presentationml/2006/ole">
            <p:oleObj spid="_x0000_s18447" name="Equation" r:id="rId16" imgW="152280" imgH="164880" progId="Equation.DSMT4">
              <p:embed/>
            </p:oleObj>
          </a:graphicData>
        </a:graphic>
      </p:graphicFrame>
      <p:graphicFrame>
        <p:nvGraphicFramePr>
          <p:cNvPr id="18448" name="Object 14"/>
          <p:cNvGraphicFramePr>
            <a:graphicFrameLocks noChangeAspect="1"/>
          </p:cNvGraphicFramePr>
          <p:nvPr/>
        </p:nvGraphicFramePr>
        <p:xfrm>
          <a:off x="4724400" y="914400"/>
          <a:ext cx="508000" cy="633413"/>
        </p:xfrm>
        <a:graphic>
          <a:graphicData uri="http://schemas.openxmlformats.org/presentationml/2006/ole">
            <p:oleObj spid="_x0000_s18448" name="Equation" r:id="rId17" imgW="152280" imgH="164880" progId="Equation.DSMT4">
              <p:embed/>
            </p:oleObj>
          </a:graphicData>
        </a:graphic>
      </p:graphicFrame>
      <p:sp>
        <p:nvSpPr>
          <p:cNvPr id="18503" name="Oval 350"/>
          <p:cNvSpPr>
            <a:spLocks noChangeArrowheads="1"/>
          </p:cNvSpPr>
          <p:nvPr/>
        </p:nvSpPr>
        <p:spPr bwMode="auto">
          <a:xfrm>
            <a:off x="5562600" y="838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4" name="Text Box 351"/>
          <p:cNvSpPr txBox="1">
            <a:spLocks noChangeArrowheads="1"/>
          </p:cNvSpPr>
          <p:nvPr/>
        </p:nvSpPr>
        <p:spPr bwMode="auto">
          <a:xfrm>
            <a:off x="5105400" y="53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8505" name="Line 352"/>
          <p:cNvSpPr>
            <a:spLocks noChangeShapeType="1"/>
          </p:cNvSpPr>
          <p:nvPr/>
        </p:nvSpPr>
        <p:spPr bwMode="auto">
          <a:xfrm flipH="1">
            <a:off x="5334000" y="914400"/>
            <a:ext cx="3048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06" name="Line 353"/>
          <p:cNvSpPr>
            <a:spLocks noChangeShapeType="1"/>
          </p:cNvSpPr>
          <p:nvPr/>
        </p:nvSpPr>
        <p:spPr bwMode="auto">
          <a:xfrm>
            <a:off x="5715000" y="914400"/>
            <a:ext cx="762000" cy="5334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07" name="Oval 354"/>
          <p:cNvSpPr>
            <a:spLocks noChangeArrowheads="1"/>
          </p:cNvSpPr>
          <p:nvPr/>
        </p:nvSpPr>
        <p:spPr bwMode="auto">
          <a:xfrm>
            <a:off x="6324600" y="129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8" name="Text Box 355"/>
          <p:cNvSpPr txBox="1">
            <a:spLocks noChangeArrowheads="1"/>
          </p:cNvSpPr>
          <p:nvPr/>
        </p:nvSpPr>
        <p:spPr bwMode="auto">
          <a:xfrm>
            <a:off x="63246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8509" name="Line 356"/>
          <p:cNvSpPr>
            <a:spLocks noChangeShapeType="1"/>
          </p:cNvSpPr>
          <p:nvPr/>
        </p:nvSpPr>
        <p:spPr bwMode="auto">
          <a:xfrm flipH="1">
            <a:off x="5715000" y="1447800"/>
            <a:ext cx="762000" cy="381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0" name="Line 357"/>
          <p:cNvSpPr>
            <a:spLocks noChangeShapeType="1"/>
          </p:cNvSpPr>
          <p:nvPr/>
        </p:nvSpPr>
        <p:spPr bwMode="auto">
          <a:xfrm flipH="1">
            <a:off x="6477000" y="533400"/>
            <a:ext cx="76200" cy="838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1" name="Line 358"/>
          <p:cNvSpPr>
            <a:spLocks noChangeShapeType="1"/>
          </p:cNvSpPr>
          <p:nvPr/>
        </p:nvSpPr>
        <p:spPr bwMode="auto">
          <a:xfrm flipH="1">
            <a:off x="6400800" y="1219200"/>
            <a:ext cx="609600" cy="228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2" name="Line 359"/>
          <p:cNvSpPr>
            <a:spLocks noChangeShapeType="1"/>
          </p:cNvSpPr>
          <p:nvPr/>
        </p:nvSpPr>
        <p:spPr bwMode="auto">
          <a:xfrm flipH="1" flipV="1">
            <a:off x="6477000" y="1371600"/>
            <a:ext cx="457200" cy="4572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3" name="Oval 360"/>
          <p:cNvSpPr>
            <a:spLocks noChangeArrowheads="1"/>
          </p:cNvSpPr>
          <p:nvPr/>
        </p:nvSpPr>
        <p:spPr bwMode="auto">
          <a:xfrm>
            <a:off x="5181600" y="121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14" name="Text Box 361"/>
          <p:cNvSpPr txBox="1">
            <a:spLocks noChangeArrowheads="1"/>
          </p:cNvSpPr>
          <p:nvPr/>
        </p:nvSpPr>
        <p:spPr bwMode="auto">
          <a:xfrm>
            <a:off x="4800600" y="152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18515" name="AutoShape 362"/>
          <p:cNvSpPr>
            <a:spLocks noChangeArrowheads="1"/>
          </p:cNvSpPr>
          <p:nvPr/>
        </p:nvSpPr>
        <p:spPr bwMode="auto">
          <a:xfrm>
            <a:off x="8077200" y="609600"/>
            <a:ext cx="609600" cy="1981200"/>
          </a:xfrm>
          <a:prstGeom prst="downArrowCallout">
            <a:avLst>
              <a:gd name="adj1" fmla="val 29167"/>
              <a:gd name="adj2" fmla="val 50000"/>
              <a:gd name="adj3" fmla="val 69394"/>
              <a:gd name="adj4" fmla="val 744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16" name="Oval 365"/>
          <p:cNvSpPr>
            <a:spLocks noChangeArrowheads="1"/>
          </p:cNvSpPr>
          <p:nvPr/>
        </p:nvSpPr>
        <p:spPr bwMode="auto">
          <a:xfrm>
            <a:off x="6477000" y="381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17" name="Line 366"/>
          <p:cNvSpPr>
            <a:spLocks noChangeShapeType="1"/>
          </p:cNvSpPr>
          <p:nvPr/>
        </p:nvSpPr>
        <p:spPr bwMode="auto">
          <a:xfrm flipH="1" flipV="1">
            <a:off x="5181600" y="1295400"/>
            <a:ext cx="4572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8" name="Line 367"/>
          <p:cNvSpPr>
            <a:spLocks noChangeShapeType="1"/>
          </p:cNvSpPr>
          <p:nvPr/>
        </p:nvSpPr>
        <p:spPr bwMode="auto">
          <a:xfrm flipH="1" flipV="1">
            <a:off x="6629400" y="533400"/>
            <a:ext cx="304800" cy="685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519" name="Text Box 368"/>
          <p:cNvSpPr txBox="1">
            <a:spLocks noChangeArrowheads="1"/>
          </p:cNvSpPr>
          <p:nvPr/>
        </p:nvSpPr>
        <p:spPr bwMode="auto">
          <a:xfrm>
            <a:off x="7086600" y="152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18520" name="Oval 369"/>
          <p:cNvSpPr>
            <a:spLocks noChangeArrowheads="1"/>
          </p:cNvSpPr>
          <p:nvPr/>
        </p:nvSpPr>
        <p:spPr bwMode="auto">
          <a:xfrm>
            <a:off x="6858000" y="1143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21" name="Text Box 370"/>
          <p:cNvSpPr txBox="1">
            <a:spLocks noChangeArrowheads="1"/>
          </p:cNvSpPr>
          <p:nvPr/>
        </p:nvSpPr>
        <p:spPr bwMode="auto">
          <a:xfrm>
            <a:off x="7315200" y="91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５</a:t>
            </a:r>
          </a:p>
        </p:txBody>
      </p:sp>
      <p:sp>
        <p:nvSpPr>
          <p:cNvPr id="18522" name="Oval 371"/>
          <p:cNvSpPr>
            <a:spLocks noChangeArrowheads="1"/>
          </p:cNvSpPr>
          <p:nvPr/>
        </p:nvSpPr>
        <p:spPr bwMode="auto">
          <a:xfrm>
            <a:off x="67818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23" name="Text Box 372"/>
          <p:cNvSpPr txBox="1">
            <a:spLocks noChangeArrowheads="1"/>
          </p:cNvSpPr>
          <p:nvPr/>
        </p:nvSpPr>
        <p:spPr bwMode="auto">
          <a:xfrm>
            <a:off x="2667000" y="1752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18524" name="Text Box 373"/>
          <p:cNvSpPr txBox="1">
            <a:spLocks noChangeArrowheads="1"/>
          </p:cNvSpPr>
          <p:nvPr/>
        </p:nvSpPr>
        <p:spPr bwMode="auto">
          <a:xfrm>
            <a:off x="67818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18525" name="Text Box 374"/>
          <p:cNvSpPr txBox="1">
            <a:spLocks noChangeArrowheads="1"/>
          </p:cNvSpPr>
          <p:nvPr/>
        </p:nvSpPr>
        <p:spPr bwMode="auto">
          <a:xfrm>
            <a:off x="5638800" y="1828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７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66AD3E-DCDC-4636-9E47-E3151EDF84B8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19463" name="Rectangle 16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グラフ探索アルゴリズムの性能</a:t>
            </a:r>
          </a:p>
        </p:txBody>
      </p:sp>
      <p:graphicFrame>
        <p:nvGraphicFramePr>
          <p:cNvPr id="563252" name="Group 52"/>
          <p:cNvGraphicFramePr>
            <a:graphicFrameLocks noGrp="1"/>
          </p:cNvGraphicFramePr>
          <p:nvPr/>
        </p:nvGraphicFramePr>
        <p:xfrm>
          <a:off x="609600" y="2387600"/>
          <a:ext cx="7924800" cy="33274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時間計算量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領域計算量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深さ優先探索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幅優先探索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2" name="Text Box 53"/>
          <p:cNvSpPr txBox="1">
            <a:spLocks noChangeArrowheads="1"/>
          </p:cNvSpPr>
          <p:nvPr/>
        </p:nvSpPr>
        <p:spPr bwMode="auto">
          <a:xfrm>
            <a:off x="447675" y="5756275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n:</a:t>
            </a:r>
            <a:r>
              <a:rPr lang="ja-JP" altLang="en-US"/>
              <a:t>点数、</a:t>
            </a:r>
            <a:r>
              <a:rPr lang="en-US" altLang="ja-JP"/>
              <a:t>m:</a:t>
            </a:r>
            <a:r>
              <a:rPr lang="ja-JP" altLang="en-US"/>
              <a:t>辺数</a:t>
            </a:r>
          </a:p>
        </p:txBody>
      </p:sp>
      <p:graphicFrame>
        <p:nvGraphicFramePr>
          <p:cNvPr id="19458" name="Object 54"/>
          <p:cNvGraphicFramePr>
            <a:graphicFrameLocks noChangeAspect="1"/>
          </p:cNvGraphicFramePr>
          <p:nvPr/>
        </p:nvGraphicFramePr>
        <p:xfrm>
          <a:off x="3276600" y="3683000"/>
          <a:ext cx="2057400" cy="633413"/>
        </p:xfrm>
        <a:graphic>
          <a:graphicData uri="http://schemas.openxmlformats.org/presentationml/2006/ole">
            <p:oleObj spid="_x0000_s19458" name="Equation" r:id="rId3" imgW="660240" imgH="203040" progId="Equation.DSMT4">
              <p:embed/>
            </p:oleObj>
          </a:graphicData>
        </a:graphic>
      </p:graphicFrame>
      <p:graphicFrame>
        <p:nvGraphicFramePr>
          <p:cNvPr id="19459" name="Object 55"/>
          <p:cNvGraphicFramePr>
            <a:graphicFrameLocks noChangeAspect="1"/>
          </p:cNvGraphicFramePr>
          <p:nvPr/>
        </p:nvGraphicFramePr>
        <p:xfrm>
          <a:off x="3352800" y="4749800"/>
          <a:ext cx="2057400" cy="633413"/>
        </p:xfrm>
        <a:graphic>
          <a:graphicData uri="http://schemas.openxmlformats.org/presentationml/2006/ole">
            <p:oleObj spid="_x0000_s19459" name="Equation" r:id="rId4" imgW="660240" imgH="203040" progId="Equation.DSMT4">
              <p:embed/>
            </p:oleObj>
          </a:graphicData>
        </a:graphic>
      </p:graphicFrame>
      <p:graphicFrame>
        <p:nvGraphicFramePr>
          <p:cNvPr id="19460" name="Object 56"/>
          <p:cNvGraphicFramePr>
            <a:graphicFrameLocks noChangeAspect="1"/>
          </p:cNvGraphicFramePr>
          <p:nvPr/>
        </p:nvGraphicFramePr>
        <p:xfrm>
          <a:off x="6437313" y="3683000"/>
          <a:ext cx="1068387" cy="633413"/>
        </p:xfrm>
        <a:graphic>
          <a:graphicData uri="http://schemas.openxmlformats.org/presentationml/2006/ole">
            <p:oleObj spid="_x0000_s19460" name="Equation" r:id="rId5" imgW="342720" imgH="203040" progId="Equation.DSMT4">
              <p:embed/>
            </p:oleObj>
          </a:graphicData>
        </a:graphic>
      </p:graphicFrame>
      <p:graphicFrame>
        <p:nvGraphicFramePr>
          <p:cNvPr id="19461" name="Object 57"/>
          <p:cNvGraphicFramePr>
            <a:graphicFrameLocks noChangeAspect="1"/>
          </p:cNvGraphicFramePr>
          <p:nvPr/>
        </p:nvGraphicFramePr>
        <p:xfrm>
          <a:off x="6477000" y="4826000"/>
          <a:ext cx="1068388" cy="633413"/>
        </p:xfrm>
        <a:graphic>
          <a:graphicData uri="http://schemas.openxmlformats.org/presentationml/2006/ole">
            <p:oleObj spid="_x0000_s19461" name="Equation" r:id="rId6" imgW="342720" imgH="203040" progId="Equation.DSMT4">
              <p:embed/>
            </p:oleObj>
          </a:graphicData>
        </a:graphic>
      </p:graphicFrame>
      <p:sp>
        <p:nvSpPr>
          <p:cNvPr id="19483" name="Text Box 58"/>
          <p:cNvSpPr txBox="1">
            <a:spLocks noChangeArrowheads="1"/>
          </p:cNvSpPr>
          <p:nvPr/>
        </p:nvSpPr>
        <p:spPr bwMode="auto">
          <a:xfrm>
            <a:off x="609600" y="1219200"/>
            <a:ext cx="7343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すべての辺をしらべながら、全ての頂点を訪れるので、いかの計算量で実現可能である。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46BB3-C057-4BD2-95D4-BFE67891AE86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0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グラフの図式表現</a:t>
            </a:r>
          </a:p>
        </p:txBody>
      </p:sp>
      <p:sp>
        <p:nvSpPr>
          <p:cNvPr id="2070" name="Line 8"/>
          <p:cNvSpPr>
            <a:spLocks noChangeShapeType="1"/>
          </p:cNvSpPr>
          <p:nvPr/>
        </p:nvSpPr>
        <p:spPr bwMode="auto">
          <a:xfrm>
            <a:off x="1462088" y="3373438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9"/>
          <p:cNvSpPr>
            <a:spLocks noChangeShapeType="1"/>
          </p:cNvSpPr>
          <p:nvPr/>
        </p:nvSpPr>
        <p:spPr bwMode="auto">
          <a:xfrm flipV="1">
            <a:off x="2528888" y="3449638"/>
            <a:ext cx="1905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2" name="Line 11"/>
          <p:cNvSpPr>
            <a:spLocks noChangeShapeType="1"/>
          </p:cNvSpPr>
          <p:nvPr/>
        </p:nvSpPr>
        <p:spPr bwMode="auto">
          <a:xfrm flipH="1" flipV="1">
            <a:off x="4510088" y="3449638"/>
            <a:ext cx="533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3" name="Line 12"/>
          <p:cNvSpPr>
            <a:spLocks noChangeShapeType="1"/>
          </p:cNvSpPr>
          <p:nvPr/>
        </p:nvSpPr>
        <p:spPr bwMode="auto">
          <a:xfrm flipH="1" flipV="1">
            <a:off x="2452688" y="2230438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4" name="Line 13"/>
          <p:cNvSpPr>
            <a:spLocks noChangeShapeType="1"/>
          </p:cNvSpPr>
          <p:nvPr/>
        </p:nvSpPr>
        <p:spPr bwMode="auto">
          <a:xfrm flipV="1">
            <a:off x="4586288" y="1239838"/>
            <a:ext cx="3048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5" name="Line 14"/>
          <p:cNvSpPr>
            <a:spLocks noChangeShapeType="1"/>
          </p:cNvSpPr>
          <p:nvPr/>
        </p:nvSpPr>
        <p:spPr bwMode="auto">
          <a:xfrm flipV="1">
            <a:off x="1385888" y="2154238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6" name="Line 15"/>
          <p:cNvSpPr>
            <a:spLocks noChangeShapeType="1"/>
          </p:cNvSpPr>
          <p:nvPr/>
        </p:nvSpPr>
        <p:spPr bwMode="auto">
          <a:xfrm flipH="1" flipV="1">
            <a:off x="4891088" y="1316038"/>
            <a:ext cx="914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7" name="Oval 19"/>
          <p:cNvSpPr>
            <a:spLocks noChangeArrowheads="1"/>
          </p:cNvSpPr>
          <p:nvPr/>
        </p:nvSpPr>
        <p:spPr bwMode="auto">
          <a:xfrm>
            <a:off x="4738688" y="11636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78" name="Oval 20"/>
          <p:cNvSpPr>
            <a:spLocks noChangeArrowheads="1"/>
          </p:cNvSpPr>
          <p:nvPr/>
        </p:nvSpPr>
        <p:spPr bwMode="auto">
          <a:xfrm>
            <a:off x="4891088" y="44402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79" name="Oval 21"/>
          <p:cNvSpPr>
            <a:spLocks noChangeArrowheads="1"/>
          </p:cNvSpPr>
          <p:nvPr/>
        </p:nvSpPr>
        <p:spPr bwMode="auto">
          <a:xfrm>
            <a:off x="2376488" y="41354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80" name="Line 23"/>
          <p:cNvSpPr>
            <a:spLocks noChangeShapeType="1"/>
          </p:cNvSpPr>
          <p:nvPr/>
        </p:nvSpPr>
        <p:spPr bwMode="auto">
          <a:xfrm flipH="1">
            <a:off x="4433888" y="2992438"/>
            <a:ext cx="1295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81" name="Oval 18"/>
          <p:cNvSpPr>
            <a:spLocks noChangeArrowheads="1"/>
          </p:cNvSpPr>
          <p:nvPr/>
        </p:nvSpPr>
        <p:spPr bwMode="auto">
          <a:xfrm>
            <a:off x="4357688" y="32972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82" name="Oval 6"/>
          <p:cNvSpPr>
            <a:spLocks noChangeArrowheads="1"/>
          </p:cNvSpPr>
          <p:nvPr/>
        </p:nvSpPr>
        <p:spPr bwMode="auto">
          <a:xfrm>
            <a:off x="5576888" y="2840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83" name="Oval 5"/>
          <p:cNvSpPr>
            <a:spLocks noChangeArrowheads="1"/>
          </p:cNvSpPr>
          <p:nvPr/>
        </p:nvSpPr>
        <p:spPr bwMode="auto">
          <a:xfrm>
            <a:off x="2224088" y="2078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2084" name="Oval 7"/>
          <p:cNvSpPr>
            <a:spLocks noChangeArrowheads="1"/>
          </p:cNvSpPr>
          <p:nvPr/>
        </p:nvSpPr>
        <p:spPr bwMode="auto">
          <a:xfrm>
            <a:off x="1309688" y="31448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852488" y="2916238"/>
          <a:ext cx="519112" cy="563562"/>
        </p:xfrm>
        <a:graphic>
          <a:graphicData uri="http://schemas.openxmlformats.org/presentationml/2006/ole">
            <p:oleObj spid="_x0000_s205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051" name="Object 1025"/>
          <p:cNvGraphicFramePr>
            <a:graphicFrameLocks noChangeAspect="1"/>
          </p:cNvGraphicFramePr>
          <p:nvPr/>
        </p:nvGraphicFramePr>
        <p:xfrm>
          <a:off x="2071688" y="1544638"/>
          <a:ext cx="519112" cy="563562"/>
        </p:xfrm>
        <a:graphic>
          <a:graphicData uri="http://schemas.openxmlformats.org/presentationml/2006/ole">
            <p:oleObj spid="_x0000_s2051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052" name="Object 1026"/>
          <p:cNvGraphicFramePr>
            <a:graphicFrameLocks noChangeAspect="1"/>
          </p:cNvGraphicFramePr>
          <p:nvPr/>
        </p:nvGraphicFramePr>
        <p:xfrm>
          <a:off x="2286000" y="4495800"/>
          <a:ext cx="561975" cy="563563"/>
        </p:xfrm>
        <a:graphic>
          <a:graphicData uri="http://schemas.openxmlformats.org/presentationml/2006/ole">
            <p:oleObj spid="_x0000_s205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2053" name="Object 1027"/>
          <p:cNvGraphicFramePr>
            <a:graphicFrameLocks noChangeAspect="1"/>
          </p:cNvGraphicFramePr>
          <p:nvPr/>
        </p:nvGraphicFramePr>
        <p:xfrm>
          <a:off x="4032250" y="2687638"/>
          <a:ext cx="561975" cy="563562"/>
        </p:xfrm>
        <a:graphic>
          <a:graphicData uri="http://schemas.openxmlformats.org/presentationml/2006/ole">
            <p:oleObj spid="_x0000_s2053" name="Equation" r:id="rId6" imgW="164880" imgH="164880" progId="Equation.DSMT4">
              <p:embed/>
            </p:oleObj>
          </a:graphicData>
        </a:graphic>
      </p:graphicFrame>
      <p:graphicFrame>
        <p:nvGraphicFramePr>
          <p:cNvPr id="2054" name="Object 1028"/>
          <p:cNvGraphicFramePr>
            <a:graphicFrameLocks noChangeAspect="1"/>
          </p:cNvGraphicFramePr>
          <p:nvPr/>
        </p:nvGraphicFramePr>
        <p:xfrm>
          <a:off x="4114800" y="1143000"/>
          <a:ext cx="561975" cy="606425"/>
        </p:xfrm>
        <a:graphic>
          <a:graphicData uri="http://schemas.openxmlformats.org/presentationml/2006/ole">
            <p:oleObj spid="_x0000_s2054" name="Equation" r:id="rId7" imgW="164880" imgH="177480" progId="Equation.DSMT4">
              <p:embed/>
            </p:oleObj>
          </a:graphicData>
        </a:graphic>
      </p:graphicFrame>
      <p:graphicFrame>
        <p:nvGraphicFramePr>
          <p:cNvPr id="2055" name="Object 1029"/>
          <p:cNvGraphicFramePr>
            <a:graphicFrameLocks noChangeAspect="1"/>
          </p:cNvGraphicFramePr>
          <p:nvPr/>
        </p:nvGraphicFramePr>
        <p:xfrm>
          <a:off x="5881688" y="2687638"/>
          <a:ext cx="519112" cy="563562"/>
        </p:xfrm>
        <a:graphic>
          <a:graphicData uri="http://schemas.openxmlformats.org/presentationml/2006/ole">
            <p:oleObj spid="_x0000_s2055" name="Equation" r:id="rId8" imgW="152280" imgH="164880" progId="Equation.DSMT4">
              <p:embed/>
            </p:oleObj>
          </a:graphicData>
        </a:graphic>
      </p:graphicFrame>
      <p:graphicFrame>
        <p:nvGraphicFramePr>
          <p:cNvPr id="2056" name="Object 1030"/>
          <p:cNvGraphicFramePr>
            <a:graphicFrameLocks noChangeAspect="1"/>
          </p:cNvGraphicFramePr>
          <p:nvPr/>
        </p:nvGraphicFramePr>
        <p:xfrm>
          <a:off x="5119688" y="4648200"/>
          <a:ext cx="519112" cy="563563"/>
        </p:xfrm>
        <a:graphic>
          <a:graphicData uri="http://schemas.openxmlformats.org/presentationml/2006/ole">
            <p:oleObj spid="_x0000_s2056" name="Equation" r:id="rId9" imgW="152280" imgH="164880" progId="Equation.DSMT4">
              <p:embed/>
            </p:oleObj>
          </a:graphicData>
        </a:graphic>
      </p:graphicFrame>
      <p:graphicFrame>
        <p:nvGraphicFramePr>
          <p:cNvPr id="2057" name="Object 1031"/>
          <p:cNvGraphicFramePr>
            <a:graphicFrameLocks noChangeAspect="1"/>
          </p:cNvGraphicFramePr>
          <p:nvPr/>
        </p:nvGraphicFramePr>
        <p:xfrm>
          <a:off x="1981200" y="2590800"/>
          <a:ext cx="476250" cy="563563"/>
        </p:xfrm>
        <a:graphic>
          <a:graphicData uri="http://schemas.openxmlformats.org/presentationml/2006/ole">
            <p:oleObj spid="_x0000_s2057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2058" name="Object 1032"/>
          <p:cNvGraphicFramePr>
            <a:graphicFrameLocks noChangeAspect="1"/>
          </p:cNvGraphicFramePr>
          <p:nvPr/>
        </p:nvGraphicFramePr>
        <p:xfrm>
          <a:off x="1498600" y="3754438"/>
          <a:ext cx="519113" cy="563562"/>
        </p:xfrm>
        <a:graphic>
          <a:graphicData uri="http://schemas.openxmlformats.org/presentationml/2006/ole">
            <p:oleObj spid="_x0000_s2058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2059" name="Object 1033"/>
          <p:cNvGraphicFramePr>
            <a:graphicFrameLocks noChangeAspect="1"/>
          </p:cNvGraphicFramePr>
          <p:nvPr/>
        </p:nvGraphicFramePr>
        <p:xfrm>
          <a:off x="3421063" y="3830638"/>
          <a:ext cx="520700" cy="563562"/>
        </p:xfrm>
        <a:graphic>
          <a:graphicData uri="http://schemas.openxmlformats.org/presentationml/2006/ole">
            <p:oleObj spid="_x0000_s2059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2060" name="Object 1034"/>
          <p:cNvGraphicFramePr>
            <a:graphicFrameLocks noChangeAspect="1"/>
          </p:cNvGraphicFramePr>
          <p:nvPr/>
        </p:nvGraphicFramePr>
        <p:xfrm>
          <a:off x="3117850" y="2230438"/>
          <a:ext cx="519113" cy="563562"/>
        </p:xfrm>
        <a:graphic>
          <a:graphicData uri="http://schemas.openxmlformats.org/presentationml/2006/ole">
            <p:oleObj spid="_x0000_s2060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2061" name="Object 1035"/>
          <p:cNvGraphicFramePr>
            <a:graphicFrameLocks noChangeAspect="1"/>
          </p:cNvGraphicFramePr>
          <p:nvPr/>
        </p:nvGraphicFramePr>
        <p:xfrm>
          <a:off x="4716463" y="3678238"/>
          <a:ext cx="520700" cy="563562"/>
        </p:xfrm>
        <a:graphic>
          <a:graphicData uri="http://schemas.openxmlformats.org/presentationml/2006/ole">
            <p:oleObj spid="_x0000_s2061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062" name="Object 1036"/>
          <p:cNvGraphicFramePr>
            <a:graphicFrameLocks noChangeAspect="1"/>
          </p:cNvGraphicFramePr>
          <p:nvPr/>
        </p:nvGraphicFramePr>
        <p:xfrm>
          <a:off x="4946650" y="3144838"/>
          <a:ext cx="519113" cy="563562"/>
        </p:xfrm>
        <a:graphic>
          <a:graphicData uri="http://schemas.openxmlformats.org/presentationml/2006/ole">
            <p:oleObj spid="_x0000_s2062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2063" name="Object 1037"/>
          <p:cNvGraphicFramePr>
            <a:graphicFrameLocks noChangeAspect="1"/>
          </p:cNvGraphicFramePr>
          <p:nvPr/>
        </p:nvGraphicFramePr>
        <p:xfrm>
          <a:off x="5326063" y="1827213"/>
          <a:ext cx="520700" cy="608012"/>
        </p:xfrm>
        <a:graphic>
          <a:graphicData uri="http://schemas.openxmlformats.org/presentationml/2006/ole">
            <p:oleObj spid="_x0000_s2063" name="Equation" r:id="rId16" imgW="152280" imgH="177480" progId="Equation.DSMT4">
              <p:embed/>
            </p:oleObj>
          </a:graphicData>
        </a:graphic>
      </p:graphicFrame>
      <p:graphicFrame>
        <p:nvGraphicFramePr>
          <p:cNvPr id="2064" name="Object 1038"/>
          <p:cNvGraphicFramePr>
            <a:graphicFrameLocks noChangeAspect="1"/>
          </p:cNvGraphicFramePr>
          <p:nvPr/>
        </p:nvGraphicFramePr>
        <p:xfrm>
          <a:off x="4259263" y="2001838"/>
          <a:ext cx="520700" cy="563562"/>
        </p:xfrm>
        <a:graphic>
          <a:graphicData uri="http://schemas.openxmlformats.org/presentationml/2006/ole">
            <p:oleObj spid="_x0000_s2064" name="Equation" r:id="rId17" imgW="152280" imgH="164880" progId="Equation.DSMT4">
              <p:embed/>
            </p:oleObj>
          </a:graphicData>
        </a:graphic>
      </p:graphicFrame>
      <p:graphicFrame>
        <p:nvGraphicFramePr>
          <p:cNvPr id="2065" name="Object 1039"/>
          <p:cNvGraphicFramePr>
            <a:graphicFrameLocks noChangeAspect="1"/>
          </p:cNvGraphicFramePr>
          <p:nvPr/>
        </p:nvGraphicFramePr>
        <p:xfrm>
          <a:off x="685800" y="5105400"/>
          <a:ext cx="2786063" cy="504825"/>
        </p:xfrm>
        <a:graphic>
          <a:graphicData uri="http://schemas.openxmlformats.org/presentationml/2006/ole">
            <p:oleObj spid="_x0000_s2065" name="Equation" r:id="rId18" imgW="1193760" imgH="215640" progId="Equation.DSMT4">
              <p:embed/>
            </p:oleObj>
          </a:graphicData>
        </a:graphic>
      </p:graphicFrame>
      <p:graphicFrame>
        <p:nvGraphicFramePr>
          <p:cNvPr id="2066" name="Object 1040"/>
          <p:cNvGraphicFramePr>
            <a:graphicFrameLocks noChangeAspect="1"/>
          </p:cNvGraphicFramePr>
          <p:nvPr/>
        </p:nvGraphicFramePr>
        <p:xfrm>
          <a:off x="4038600" y="5181600"/>
          <a:ext cx="3962400" cy="979488"/>
        </p:xfrm>
        <a:graphic>
          <a:graphicData uri="http://schemas.openxmlformats.org/presentationml/2006/ole">
            <p:oleObj spid="_x0000_s2066" name="Equation" r:id="rId19" imgW="1955520" imgH="482400" progId="Equation.DSMT4">
              <p:embed/>
            </p:oleObj>
          </a:graphicData>
        </a:graphic>
      </p:graphicFrame>
      <p:graphicFrame>
        <p:nvGraphicFramePr>
          <p:cNvPr id="2067" name="Object 1041"/>
          <p:cNvGraphicFramePr>
            <a:graphicFrameLocks noChangeAspect="1"/>
          </p:cNvGraphicFramePr>
          <p:nvPr/>
        </p:nvGraphicFramePr>
        <p:xfrm>
          <a:off x="1066800" y="5992813"/>
          <a:ext cx="1752600" cy="484187"/>
        </p:xfrm>
        <a:graphic>
          <a:graphicData uri="http://schemas.openxmlformats.org/presentationml/2006/ole">
            <p:oleObj spid="_x0000_s2067" name="Equation" r:id="rId20" imgW="736560" imgH="203040" progId="Equation.DSMT4">
              <p:embed/>
            </p:oleObj>
          </a:graphicData>
        </a:graphic>
      </p:graphicFrame>
      <p:sp>
        <p:nvSpPr>
          <p:cNvPr id="2085" name="AutoShape 42"/>
          <p:cNvSpPr>
            <a:spLocks noChangeArrowheads="1"/>
          </p:cNvSpPr>
          <p:nvPr/>
        </p:nvSpPr>
        <p:spPr bwMode="auto">
          <a:xfrm>
            <a:off x="6781800" y="1219200"/>
            <a:ext cx="1752600" cy="1143000"/>
          </a:xfrm>
          <a:prstGeom prst="wedgeRoundRectCallout">
            <a:avLst>
              <a:gd name="adj1" fmla="val -151088"/>
              <a:gd name="adj2" fmla="val -40278"/>
              <a:gd name="adj3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086" name="AutoShape 44"/>
          <p:cNvSpPr>
            <a:spLocks noChangeArrowheads="1"/>
          </p:cNvSpPr>
          <p:nvPr/>
        </p:nvSpPr>
        <p:spPr bwMode="auto">
          <a:xfrm>
            <a:off x="6781800" y="1219200"/>
            <a:ext cx="1752600" cy="1143000"/>
          </a:xfrm>
          <a:prstGeom prst="wedgeRoundRectCallout">
            <a:avLst>
              <a:gd name="adj1" fmla="val -102176"/>
              <a:gd name="adj2" fmla="val 87222"/>
              <a:gd name="adj3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087" name="Text Box 45"/>
          <p:cNvSpPr txBox="1">
            <a:spLocks noChangeArrowheads="1"/>
          </p:cNvSpPr>
          <p:nvPr/>
        </p:nvSpPr>
        <p:spPr bwMode="auto">
          <a:xfrm>
            <a:off x="7239000" y="1600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頂点</a:t>
            </a:r>
          </a:p>
        </p:txBody>
      </p:sp>
      <p:sp>
        <p:nvSpPr>
          <p:cNvPr id="2088" name="AutoShape 47"/>
          <p:cNvSpPr>
            <a:spLocks noChangeArrowheads="1"/>
          </p:cNvSpPr>
          <p:nvPr/>
        </p:nvSpPr>
        <p:spPr bwMode="auto">
          <a:xfrm>
            <a:off x="152400" y="685800"/>
            <a:ext cx="1752600" cy="1143000"/>
          </a:xfrm>
          <a:prstGeom prst="wedgeRoundRectCallout">
            <a:avLst>
              <a:gd name="adj1" fmla="val 53532"/>
              <a:gd name="adj2" fmla="val 1072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089" name="AutoShape 48"/>
          <p:cNvSpPr>
            <a:spLocks noChangeArrowheads="1"/>
          </p:cNvSpPr>
          <p:nvPr/>
        </p:nvSpPr>
        <p:spPr bwMode="auto">
          <a:xfrm>
            <a:off x="152400" y="685800"/>
            <a:ext cx="1752600" cy="1143000"/>
          </a:xfrm>
          <a:prstGeom prst="wedgeRoundRectCallout">
            <a:avLst>
              <a:gd name="adj1" fmla="val 59241"/>
              <a:gd name="adj2" fmla="val 2309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090" name="Text Box 49"/>
          <p:cNvSpPr txBox="1">
            <a:spLocks noChangeArrowheads="1"/>
          </p:cNvSpPr>
          <p:nvPr/>
        </p:nvSpPr>
        <p:spPr bwMode="auto">
          <a:xfrm>
            <a:off x="685800" y="99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7B664-B48A-4537-98ED-F63407BEEC9C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0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sp>
        <p:nvSpPr>
          <p:cNvPr id="3079" name="Text Box 1027"/>
          <p:cNvSpPr txBox="1">
            <a:spLocks noChangeArrowheads="1"/>
          </p:cNvSpPr>
          <p:nvPr/>
        </p:nvSpPr>
        <p:spPr bwMode="auto">
          <a:xfrm>
            <a:off x="1447800" y="762000"/>
            <a:ext cx="5019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図式表現で与えられた次のグラフの</a:t>
            </a:r>
          </a:p>
          <a:p>
            <a:r>
              <a:rPr lang="ja-JP" altLang="en-US"/>
              <a:t>（集合による）数学的定義を与えよ。</a:t>
            </a:r>
          </a:p>
        </p:txBody>
      </p:sp>
      <p:sp>
        <p:nvSpPr>
          <p:cNvPr id="3080" name="Line 1028"/>
          <p:cNvSpPr>
            <a:spLocks noChangeShapeType="1"/>
          </p:cNvSpPr>
          <p:nvPr/>
        </p:nvSpPr>
        <p:spPr bwMode="auto">
          <a:xfrm>
            <a:off x="1766888" y="2992438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1" name="Line 1029"/>
          <p:cNvSpPr>
            <a:spLocks noChangeShapeType="1"/>
          </p:cNvSpPr>
          <p:nvPr/>
        </p:nvSpPr>
        <p:spPr bwMode="auto">
          <a:xfrm flipV="1">
            <a:off x="2833688" y="2971800"/>
            <a:ext cx="1738312" cy="858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2" name="Line 1030"/>
          <p:cNvSpPr>
            <a:spLocks noChangeShapeType="1"/>
          </p:cNvSpPr>
          <p:nvPr/>
        </p:nvSpPr>
        <p:spPr bwMode="auto">
          <a:xfrm flipH="1" flipV="1">
            <a:off x="2757488" y="1849438"/>
            <a:ext cx="1814512" cy="1046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3" name="Line 1031"/>
          <p:cNvSpPr>
            <a:spLocks noChangeShapeType="1"/>
          </p:cNvSpPr>
          <p:nvPr/>
        </p:nvSpPr>
        <p:spPr bwMode="auto">
          <a:xfrm flipV="1">
            <a:off x="1690688" y="1773238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4" name="Oval 1032"/>
          <p:cNvSpPr>
            <a:spLocks noChangeArrowheads="1"/>
          </p:cNvSpPr>
          <p:nvPr/>
        </p:nvSpPr>
        <p:spPr bwMode="auto">
          <a:xfrm>
            <a:off x="2681288" y="37544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85" name="Oval 1035"/>
          <p:cNvSpPr>
            <a:spLocks noChangeArrowheads="1"/>
          </p:cNvSpPr>
          <p:nvPr/>
        </p:nvSpPr>
        <p:spPr bwMode="auto">
          <a:xfrm>
            <a:off x="1614488" y="27638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86" name="Line 1048"/>
          <p:cNvSpPr>
            <a:spLocks noChangeShapeType="1"/>
          </p:cNvSpPr>
          <p:nvPr/>
        </p:nvSpPr>
        <p:spPr bwMode="auto">
          <a:xfrm flipH="1" flipV="1">
            <a:off x="2743200" y="1752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7" name="Line 1049"/>
          <p:cNvSpPr>
            <a:spLocks noChangeShapeType="1"/>
          </p:cNvSpPr>
          <p:nvPr/>
        </p:nvSpPr>
        <p:spPr bwMode="auto">
          <a:xfrm flipH="1">
            <a:off x="4572000" y="1752600"/>
            <a:ext cx="1219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8" name="Line 1050"/>
          <p:cNvSpPr>
            <a:spLocks noChangeShapeType="1"/>
          </p:cNvSpPr>
          <p:nvPr/>
        </p:nvSpPr>
        <p:spPr bwMode="auto">
          <a:xfrm flipH="1">
            <a:off x="5791200" y="1752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9" name="Line 1051"/>
          <p:cNvSpPr>
            <a:spLocks noChangeShapeType="1"/>
          </p:cNvSpPr>
          <p:nvPr/>
        </p:nvSpPr>
        <p:spPr bwMode="auto">
          <a:xfrm>
            <a:off x="4572000" y="2971800"/>
            <a:ext cx="1219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0" name="Oval 1045"/>
          <p:cNvSpPr>
            <a:spLocks noChangeArrowheads="1"/>
          </p:cNvSpPr>
          <p:nvPr/>
        </p:nvSpPr>
        <p:spPr bwMode="auto">
          <a:xfrm>
            <a:off x="5638800" y="3124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91" name="Oval 1033"/>
          <p:cNvSpPr>
            <a:spLocks noChangeArrowheads="1"/>
          </p:cNvSpPr>
          <p:nvPr/>
        </p:nvSpPr>
        <p:spPr bwMode="auto">
          <a:xfrm>
            <a:off x="4419600" y="28194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92" name="Oval 1044"/>
          <p:cNvSpPr>
            <a:spLocks noChangeArrowheads="1"/>
          </p:cNvSpPr>
          <p:nvPr/>
        </p:nvSpPr>
        <p:spPr bwMode="auto">
          <a:xfrm>
            <a:off x="5638800" y="16002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93" name="Oval 1034"/>
          <p:cNvSpPr>
            <a:spLocks noChangeArrowheads="1"/>
          </p:cNvSpPr>
          <p:nvPr/>
        </p:nvSpPr>
        <p:spPr bwMode="auto">
          <a:xfrm>
            <a:off x="2528888" y="1697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3094" name="Text Box 1052"/>
          <p:cNvSpPr txBox="1">
            <a:spLocks noChangeArrowheads="1"/>
          </p:cNvSpPr>
          <p:nvPr/>
        </p:nvSpPr>
        <p:spPr bwMode="auto">
          <a:xfrm>
            <a:off x="609600" y="99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095" name="Text Box 1053"/>
          <p:cNvSpPr txBox="1">
            <a:spLocks noChangeArrowheads="1"/>
          </p:cNvSpPr>
          <p:nvPr/>
        </p:nvSpPr>
        <p:spPr bwMode="auto">
          <a:xfrm>
            <a:off x="533400" y="441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096" name="Text Box 1054"/>
          <p:cNvSpPr txBox="1">
            <a:spLocks noChangeArrowheads="1"/>
          </p:cNvSpPr>
          <p:nvPr/>
        </p:nvSpPr>
        <p:spPr bwMode="auto">
          <a:xfrm>
            <a:off x="1257300" y="4419600"/>
            <a:ext cx="6567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次の数学的表現で与えられたグラフの図式表現を</a:t>
            </a:r>
          </a:p>
          <a:p>
            <a:pPr algn="l"/>
            <a:r>
              <a:rPr lang="ja-JP" altLang="en-US"/>
              <a:t>求めよ。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381000" y="5867400"/>
          <a:ext cx="3616325" cy="474663"/>
        </p:xfrm>
        <a:graphic>
          <a:graphicData uri="http://schemas.openxmlformats.org/presentationml/2006/ole">
            <p:oleObj spid="_x0000_s3074" name="Equation" r:id="rId3" imgW="1549080" imgH="203040" progId="Equation.DSMT4">
              <p:embed/>
            </p:oleObj>
          </a:graphicData>
        </a:graphic>
      </p:graphicFrame>
      <p:graphicFrame>
        <p:nvGraphicFramePr>
          <p:cNvPr id="3075" name="Object 1025"/>
          <p:cNvGraphicFramePr>
            <a:graphicFrameLocks noChangeAspect="1"/>
          </p:cNvGraphicFramePr>
          <p:nvPr/>
        </p:nvGraphicFramePr>
        <p:xfrm>
          <a:off x="4419600" y="4876800"/>
          <a:ext cx="4476750" cy="1624013"/>
        </p:xfrm>
        <a:graphic>
          <a:graphicData uri="http://schemas.openxmlformats.org/presentationml/2006/ole">
            <p:oleObj spid="_x0000_s3075" name="Equation" r:id="rId4" imgW="2209680" imgH="799920" progId="Equation.DSMT4">
              <p:embed/>
            </p:oleObj>
          </a:graphicData>
        </a:graphic>
      </p:graphicFrame>
      <p:graphicFrame>
        <p:nvGraphicFramePr>
          <p:cNvPr id="3076" name="Object 1026"/>
          <p:cNvGraphicFramePr>
            <a:graphicFrameLocks noChangeAspect="1"/>
          </p:cNvGraphicFramePr>
          <p:nvPr/>
        </p:nvGraphicFramePr>
        <p:xfrm>
          <a:off x="304800" y="5257800"/>
          <a:ext cx="1752600" cy="484188"/>
        </p:xfrm>
        <a:graphic>
          <a:graphicData uri="http://schemas.openxmlformats.org/presentationml/2006/ole">
            <p:oleObj spid="_x0000_s3076" name="Equation" r:id="rId5" imgW="736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2616C-588A-4A75-A3B0-BB7E401A65DA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８－２．配列でのグラフ表現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配列（行列）でグラフを表現する方法には主に２つの方法がある。</a:t>
            </a:r>
          </a:p>
          <a:p>
            <a:pPr lvl="1" eaLnBrk="1" hangingPunct="1"/>
            <a:r>
              <a:rPr lang="ja-JP" altLang="en-US" smtClean="0"/>
              <a:t>隣接行列　点同士の隣接関係に注目する方法</a:t>
            </a:r>
          </a:p>
          <a:p>
            <a:pPr lvl="1" eaLnBrk="1" hangingPunct="1"/>
            <a:r>
              <a:rPr lang="ja-JP" altLang="en-US" smtClean="0"/>
              <a:t>接続行列　点と辺の接続関係に注目する方法。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DA564-F5F8-43D2-92A6-6783A3022A65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41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隣接と接続</a:t>
            </a:r>
          </a:p>
        </p:txBody>
      </p:sp>
      <p:sp>
        <p:nvSpPr>
          <p:cNvPr id="4127" name="Line 3"/>
          <p:cNvSpPr>
            <a:spLocks noChangeShapeType="1"/>
          </p:cNvSpPr>
          <p:nvPr/>
        </p:nvSpPr>
        <p:spPr bwMode="auto">
          <a:xfrm>
            <a:off x="1462088" y="3373438"/>
            <a:ext cx="1066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8" name="Line 4"/>
          <p:cNvSpPr>
            <a:spLocks noChangeShapeType="1"/>
          </p:cNvSpPr>
          <p:nvPr/>
        </p:nvSpPr>
        <p:spPr bwMode="auto">
          <a:xfrm flipV="1">
            <a:off x="2528888" y="3449638"/>
            <a:ext cx="1905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9" name="Line 5"/>
          <p:cNvSpPr>
            <a:spLocks noChangeShapeType="1"/>
          </p:cNvSpPr>
          <p:nvPr/>
        </p:nvSpPr>
        <p:spPr bwMode="auto">
          <a:xfrm flipH="1" flipV="1">
            <a:off x="4495800" y="3352800"/>
            <a:ext cx="1143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0" name="Line 6"/>
          <p:cNvSpPr>
            <a:spLocks noChangeShapeType="1"/>
          </p:cNvSpPr>
          <p:nvPr/>
        </p:nvSpPr>
        <p:spPr bwMode="auto">
          <a:xfrm flipH="1" flipV="1">
            <a:off x="2452688" y="2230438"/>
            <a:ext cx="2057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1" name="Line 7"/>
          <p:cNvSpPr>
            <a:spLocks noChangeShapeType="1"/>
          </p:cNvSpPr>
          <p:nvPr/>
        </p:nvSpPr>
        <p:spPr bwMode="auto">
          <a:xfrm flipV="1">
            <a:off x="4586288" y="1239838"/>
            <a:ext cx="3048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2" name="Line 8"/>
          <p:cNvSpPr>
            <a:spLocks noChangeShapeType="1"/>
          </p:cNvSpPr>
          <p:nvPr/>
        </p:nvSpPr>
        <p:spPr bwMode="auto">
          <a:xfrm flipV="1">
            <a:off x="1371600" y="2133600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3" name="Line 9"/>
          <p:cNvSpPr>
            <a:spLocks noChangeShapeType="1"/>
          </p:cNvSpPr>
          <p:nvPr/>
        </p:nvSpPr>
        <p:spPr bwMode="auto">
          <a:xfrm flipH="1" flipV="1">
            <a:off x="4891088" y="1316038"/>
            <a:ext cx="914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4" name="Oval 10"/>
          <p:cNvSpPr>
            <a:spLocks noChangeArrowheads="1"/>
          </p:cNvSpPr>
          <p:nvPr/>
        </p:nvSpPr>
        <p:spPr bwMode="auto">
          <a:xfrm>
            <a:off x="4738688" y="11636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35" name="Oval 11"/>
          <p:cNvSpPr>
            <a:spLocks noChangeArrowheads="1"/>
          </p:cNvSpPr>
          <p:nvPr/>
        </p:nvSpPr>
        <p:spPr bwMode="auto">
          <a:xfrm>
            <a:off x="5486400" y="4114800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36" name="Oval 12"/>
          <p:cNvSpPr>
            <a:spLocks noChangeArrowheads="1"/>
          </p:cNvSpPr>
          <p:nvPr/>
        </p:nvSpPr>
        <p:spPr bwMode="auto">
          <a:xfrm>
            <a:off x="2376488" y="41354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37" name="Line 13"/>
          <p:cNvSpPr>
            <a:spLocks noChangeShapeType="1"/>
          </p:cNvSpPr>
          <p:nvPr/>
        </p:nvSpPr>
        <p:spPr bwMode="auto">
          <a:xfrm flipH="1">
            <a:off x="4433888" y="2992438"/>
            <a:ext cx="1295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38" name="Oval 14"/>
          <p:cNvSpPr>
            <a:spLocks noChangeArrowheads="1"/>
          </p:cNvSpPr>
          <p:nvPr/>
        </p:nvSpPr>
        <p:spPr bwMode="auto">
          <a:xfrm>
            <a:off x="4357688" y="32972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39" name="Oval 15"/>
          <p:cNvSpPr>
            <a:spLocks noChangeArrowheads="1"/>
          </p:cNvSpPr>
          <p:nvPr/>
        </p:nvSpPr>
        <p:spPr bwMode="auto">
          <a:xfrm>
            <a:off x="5576888" y="2840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40" name="Oval 16"/>
          <p:cNvSpPr>
            <a:spLocks noChangeArrowheads="1"/>
          </p:cNvSpPr>
          <p:nvPr/>
        </p:nvSpPr>
        <p:spPr bwMode="auto">
          <a:xfrm>
            <a:off x="2224088" y="20780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4141" name="Oval 17"/>
          <p:cNvSpPr>
            <a:spLocks noChangeArrowheads="1"/>
          </p:cNvSpPr>
          <p:nvPr/>
        </p:nvSpPr>
        <p:spPr bwMode="auto">
          <a:xfrm>
            <a:off x="1309688" y="3144838"/>
            <a:ext cx="304800" cy="3048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852488" y="2916238"/>
          <a:ext cx="519112" cy="563562"/>
        </p:xfrm>
        <a:graphic>
          <a:graphicData uri="http://schemas.openxmlformats.org/presentationml/2006/ole">
            <p:oleObj spid="_x0000_s409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590800" y="1676400"/>
          <a:ext cx="519113" cy="563563"/>
        </p:xfrm>
        <a:graphic>
          <a:graphicData uri="http://schemas.openxmlformats.org/presentationml/2006/ole">
            <p:oleObj spid="_x0000_s4099" name="Equation" r:id="rId4" imgW="152280" imgH="164880" progId="Equation.DSMT4">
              <p:embed/>
            </p:oleObj>
          </a:graphicData>
        </a:graphic>
      </p:graphicFrame>
      <p:graphicFrame>
        <p:nvGraphicFramePr>
          <p:cNvPr id="4100" name="Object 1026"/>
          <p:cNvGraphicFramePr>
            <a:graphicFrameLocks noChangeAspect="1"/>
          </p:cNvGraphicFramePr>
          <p:nvPr/>
        </p:nvGraphicFramePr>
        <p:xfrm>
          <a:off x="2362200" y="3657600"/>
          <a:ext cx="561975" cy="563563"/>
        </p:xfrm>
        <a:graphic>
          <a:graphicData uri="http://schemas.openxmlformats.org/presentationml/2006/ole">
            <p:oleObj spid="_x0000_s410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101" name="Object 1027"/>
          <p:cNvGraphicFramePr>
            <a:graphicFrameLocks noChangeAspect="1"/>
          </p:cNvGraphicFramePr>
          <p:nvPr/>
        </p:nvGraphicFramePr>
        <p:xfrm>
          <a:off x="4032250" y="2687638"/>
          <a:ext cx="561975" cy="563562"/>
        </p:xfrm>
        <a:graphic>
          <a:graphicData uri="http://schemas.openxmlformats.org/presentationml/2006/ole">
            <p:oleObj spid="_x0000_s410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4102" name="Object 1028"/>
          <p:cNvGraphicFramePr>
            <a:graphicFrameLocks noChangeAspect="1"/>
          </p:cNvGraphicFramePr>
          <p:nvPr/>
        </p:nvGraphicFramePr>
        <p:xfrm>
          <a:off x="4114800" y="1143000"/>
          <a:ext cx="561975" cy="606425"/>
        </p:xfrm>
        <a:graphic>
          <a:graphicData uri="http://schemas.openxmlformats.org/presentationml/2006/ole">
            <p:oleObj spid="_x0000_s4102" name="Equation" r:id="rId7" imgW="164880" imgH="177480" progId="Equation.DSMT4">
              <p:embed/>
            </p:oleObj>
          </a:graphicData>
        </a:graphic>
      </p:graphicFrame>
      <p:graphicFrame>
        <p:nvGraphicFramePr>
          <p:cNvPr id="4103" name="Object 1029"/>
          <p:cNvGraphicFramePr>
            <a:graphicFrameLocks noChangeAspect="1"/>
          </p:cNvGraphicFramePr>
          <p:nvPr/>
        </p:nvGraphicFramePr>
        <p:xfrm>
          <a:off x="5881688" y="2687638"/>
          <a:ext cx="519112" cy="563562"/>
        </p:xfrm>
        <a:graphic>
          <a:graphicData uri="http://schemas.openxmlformats.org/presentationml/2006/ole">
            <p:oleObj spid="_x0000_s4103" name="Equation" r:id="rId8" imgW="152280" imgH="164880" progId="Equation.DSMT4">
              <p:embed/>
            </p:oleObj>
          </a:graphicData>
        </a:graphic>
      </p:graphicFrame>
      <p:graphicFrame>
        <p:nvGraphicFramePr>
          <p:cNvPr id="4104" name="Object 1030"/>
          <p:cNvGraphicFramePr>
            <a:graphicFrameLocks noChangeAspect="1"/>
          </p:cNvGraphicFramePr>
          <p:nvPr/>
        </p:nvGraphicFramePr>
        <p:xfrm>
          <a:off x="5791200" y="4038600"/>
          <a:ext cx="519113" cy="563563"/>
        </p:xfrm>
        <a:graphic>
          <a:graphicData uri="http://schemas.openxmlformats.org/presentationml/2006/ole">
            <p:oleObj spid="_x0000_s4104" name="Equation" r:id="rId9" imgW="152280" imgH="164880" progId="Equation.DSMT4">
              <p:embed/>
            </p:oleObj>
          </a:graphicData>
        </a:graphic>
      </p:graphicFrame>
      <p:graphicFrame>
        <p:nvGraphicFramePr>
          <p:cNvPr id="4105" name="Object 1031"/>
          <p:cNvGraphicFramePr>
            <a:graphicFrameLocks noChangeAspect="1"/>
          </p:cNvGraphicFramePr>
          <p:nvPr/>
        </p:nvGraphicFramePr>
        <p:xfrm>
          <a:off x="1981200" y="2590800"/>
          <a:ext cx="476250" cy="563563"/>
        </p:xfrm>
        <a:graphic>
          <a:graphicData uri="http://schemas.openxmlformats.org/presentationml/2006/ole">
            <p:oleObj spid="_x0000_s4105" name="Equation" r:id="rId10" imgW="139680" imgH="164880" progId="Equation.DSMT4">
              <p:embed/>
            </p:oleObj>
          </a:graphicData>
        </a:graphic>
      </p:graphicFrame>
      <p:graphicFrame>
        <p:nvGraphicFramePr>
          <p:cNvPr id="4106" name="Object 1032"/>
          <p:cNvGraphicFramePr>
            <a:graphicFrameLocks noChangeAspect="1"/>
          </p:cNvGraphicFramePr>
          <p:nvPr/>
        </p:nvGraphicFramePr>
        <p:xfrm>
          <a:off x="1498600" y="3754438"/>
          <a:ext cx="519113" cy="563562"/>
        </p:xfrm>
        <a:graphic>
          <a:graphicData uri="http://schemas.openxmlformats.org/presentationml/2006/ole">
            <p:oleObj spid="_x0000_s4106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4107" name="Object 1033"/>
          <p:cNvGraphicFramePr>
            <a:graphicFrameLocks noChangeAspect="1"/>
          </p:cNvGraphicFramePr>
          <p:nvPr/>
        </p:nvGraphicFramePr>
        <p:xfrm>
          <a:off x="3421063" y="3830638"/>
          <a:ext cx="520700" cy="563562"/>
        </p:xfrm>
        <a:graphic>
          <a:graphicData uri="http://schemas.openxmlformats.org/presentationml/2006/ole">
            <p:oleObj spid="_x0000_s4107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4108" name="Object 1034"/>
          <p:cNvGraphicFramePr>
            <a:graphicFrameLocks noChangeAspect="1"/>
          </p:cNvGraphicFramePr>
          <p:nvPr/>
        </p:nvGraphicFramePr>
        <p:xfrm>
          <a:off x="3117850" y="2230438"/>
          <a:ext cx="519113" cy="563562"/>
        </p:xfrm>
        <a:graphic>
          <a:graphicData uri="http://schemas.openxmlformats.org/presentationml/2006/ole">
            <p:oleObj spid="_x0000_s4108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4109" name="Object 1035"/>
          <p:cNvGraphicFramePr>
            <a:graphicFrameLocks noChangeAspect="1"/>
          </p:cNvGraphicFramePr>
          <p:nvPr/>
        </p:nvGraphicFramePr>
        <p:xfrm>
          <a:off x="4716463" y="3678238"/>
          <a:ext cx="520700" cy="563562"/>
        </p:xfrm>
        <a:graphic>
          <a:graphicData uri="http://schemas.openxmlformats.org/presentationml/2006/ole">
            <p:oleObj spid="_x0000_s4109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4110" name="Object 1036"/>
          <p:cNvGraphicFramePr>
            <a:graphicFrameLocks noChangeAspect="1"/>
          </p:cNvGraphicFramePr>
          <p:nvPr/>
        </p:nvGraphicFramePr>
        <p:xfrm>
          <a:off x="4946650" y="3144838"/>
          <a:ext cx="519113" cy="563562"/>
        </p:xfrm>
        <a:graphic>
          <a:graphicData uri="http://schemas.openxmlformats.org/presentationml/2006/ole">
            <p:oleObj spid="_x0000_s4110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4111" name="Object 1037"/>
          <p:cNvGraphicFramePr>
            <a:graphicFrameLocks noChangeAspect="1"/>
          </p:cNvGraphicFramePr>
          <p:nvPr/>
        </p:nvGraphicFramePr>
        <p:xfrm>
          <a:off x="5326063" y="1827213"/>
          <a:ext cx="520700" cy="608012"/>
        </p:xfrm>
        <a:graphic>
          <a:graphicData uri="http://schemas.openxmlformats.org/presentationml/2006/ole">
            <p:oleObj spid="_x0000_s4111" name="Equation" r:id="rId16" imgW="152280" imgH="177480" progId="Equation.DSMT4">
              <p:embed/>
            </p:oleObj>
          </a:graphicData>
        </a:graphic>
      </p:graphicFrame>
      <p:graphicFrame>
        <p:nvGraphicFramePr>
          <p:cNvPr id="4112" name="Object 1038"/>
          <p:cNvGraphicFramePr>
            <a:graphicFrameLocks noChangeAspect="1"/>
          </p:cNvGraphicFramePr>
          <p:nvPr/>
        </p:nvGraphicFramePr>
        <p:xfrm>
          <a:off x="4259263" y="2001838"/>
          <a:ext cx="520700" cy="563562"/>
        </p:xfrm>
        <a:graphic>
          <a:graphicData uri="http://schemas.openxmlformats.org/presentationml/2006/ole">
            <p:oleObj spid="_x0000_s4112" name="Equation" r:id="rId17" imgW="152280" imgH="164880" progId="Equation.DSMT4">
              <p:embed/>
            </p:oleObj>
          </a:graphicData>
        </a:graphic>
      </p:graphicFrame>
      <p:sp>
        <p:nvSpPr>
          <p:cNvPr id="4142" name="AutoShape 36"/>
          <p:cNvSpPr>
            <a:spLocks noChangeArrowheads="1"/>
          </p:cNvSpPr>
          <p:nvPr/>
        </p:nvSpPr>
        <p:spPr bwMode="auto">
          <a:xfrm>
            <a:off x="6781800" y="1219200"/>
            <a:ext cx="1752600" cy="1143000"/>
          </a:xfrm>
          <a:prstGeom prst="wedgeRoundRectCallout">
            <a:avLst>
              <a:gd name="adj1" fmla="val -151088"/>
              <a:gd name="adj2" fmla="val -40278"/>
              <a:gd name="adj3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4143" name="AutoShape 37"/>
          <p:cNvSpPr>
            <a:spLocks noChangeArrowheads="1"/>
          </p:cNvSpPr>
          <p:nvPr/>
        </p:nvSpPr>
        <p:spPr bwMode="auto">
          <a:xfrm>
            <a:off x="6324600" y="1219200"/>
            <a:ext cx="2209800" cy="1143000"/>
          </a:xfrm>
          <a:prstGeom prst="wedgeRoundRectCallout">
            <a:avLst>
              <a:gd name="adj1" fmla="val -70690"/>
              <a:gd name="adj2" fmla="val 87222"/>
              <a:gd name="adj3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4144" name="AutoShape 39"/>
          <p:cNvSpPr>
            <a:spLocks noChangeArrowheads="1"/>
          </p:cNvSpPr>
          <p:nvPr/>
        </p:nvSpPr>
        <p:spPr bwMode="auto">
          <a:xfrm>
            <a:off x="152400" y="685800"/>
            <a:ext cx="2362200" cy="1143000"/>
          </a:xfrm>
          <a:prstGeom prst="wedgeRoundRectCallout">
            <a:avLst>
              <a:gd name="adj1" fmla="val 20162"/>
              <a:gd name="adj2" fmla="val 124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4145" name="AutoShape 40"/>
          <p:cNvSpPr>
            <a:spLocks noChangeArrowheads="1"/>
          </p:cNvSpPr>
          <p:nvPr/>
        </p:nvSpPr>
        <p:spPr bwMode="auto">
          <a:xfrm>
            <a:off x="152400" y="685800"/>
            <a:ext cx="2514600" cy="1143000"/>
          </a:xfrm>
          <a:prstGeom prst="wedgeRoundRectCallout">
            <a:avLst>
              <a:gd name="adj1" fmla="val 34468"/>
              <a:gd name="adj2" fmla="val 83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4146" name="Text Box 45"/>
          <p:cNvSpPr txBox="1">
            <a:spLocks noChangeArrowheads="1"/>
          </p:cNvSpPr>
          <p:nvPr/>
        </p:nvSpPr>
        <p:spPr bwMode="auto">
          <a:xfrm>
            <a:off x="381000" y="9144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　　　は　　　に</a:t>
            </a:r>
          </a:p>
          <a:p>
            <a:pPr algn="l"/>
            <a:r>
              <a:rPr lang="ja-JP" altLang="en-US">
                <a:solidFill>
                  <a:srgbClr val="FF0000"/>
                </a:solidFill>
              </a:rPr>
              <a:t>接続</a:t>
            </a:r>
            <a:r>
              <a:rPr lang="ja-JP" altLang="en-US"/>
              <a:t>している。</a:t>
            </a:r>
          </a:p>
        </p:txBody>
      </p:sp>
      <p:graphicFrame>
        <p:nvGraphicFramePr>
          <p:cNvPr id="4113" name="Object 1039"/>
          <p:cNvGraphicFramePr>
            <a:graphicFrameLocks noChangeAspect="1"/>
          </p:cNvGraphicFramePr>
          <p:nvPr/>
        </p:nvGraphicFramePr>
        <p:xfrm>
          <a:off x="1371600" y="914400"/>
          <a:ext cx="519113" cy="563563"/>
        </p:xfrm>
        <a:graphic>
          <a:graphicData uri="http://schemas.openxmlformats.org/presentationml/2006/ole">
            <p:oleObj spid="_x0000_s4113" name="Equation" r:id="rId18" imgW="152280" imgH="164880" progId="Equation.DSMT4">
              <p:embed/>
            </p:oleObj>
          </a:graphicData>
        </a:graphic>
      </p:graphicFrame>
      <p:graphicFrame>
        <p:nvGraphicFramePr>
          <p:cNvPr id="4114" name="Object 1040"/>
          <p:cNvGraphicFramePr>
            <a:graphicFrameLocks noChangeAspect="1"/>
          </p:cNvGraphicFramePr>
          <p:nvPr/>
        </p:nvGraphicFramePr>
        <p:xfrm>
          <a:off x="533400" y="914400"/>
          <a:ext cx="476250" cy="563563"/>
        </p:xfrm>
        <a:graphic>
          <a:graphicData uri="http://schemas.openxmlformats.org/presentationml/2006/ole">
            <p:oleObj spid="_x0000_s4114" name="Equation" r:id="rId19" imgW="139680" imgH="164880" progId="Equation.DSMT4">
              <p:embed/>
            </p:oleObj>
          </a:graphicData>
        </a:graphic>
      </p:graphicFrame>
      <p:sp>
        <p:nvSpPr>
          <p:cNvPr id="4147" name="Text Box 48"/>
          <p:cNvSpPr txBox="1">
            <a:spLocks noChangeArrowheads="1"/>
          </p:cNvSpPr>
          <p:nvPr/>
        </p:nvSpPr>
        <p:spPr bwMode="auto">
          <a:xfrm>
            <a:off x="6324600" y="13716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　　　と　　　は</a:t>
            </a:r>
          </a:p>
          <a:p>
            <a:pPr algn="l"/>
            <a:r>
              <a:rPr lang="ja-JP" altLang="en-US">
                <a:solidFill>
                  <a:srgbClr val="FF0000"/>
                </a:solidFill>
              </a:rPr>
              <a:t>隣接</a:t>
            </a:r>
            <a:r>
              <a:rPr lang="ja-JP" altLang="en-US"/>
              <a:t>している。</a:t>
            </a:r>
          </a:p>
        </p:txBody>
      </p:sp>
      <p:graphicFrame>
        <p:nvGraphicFramePr>
          <p:cNvPr id="4115" name="Object 1041"/>
          <p:cNvGraphicFramePr>
            <a:graphicFrameLocks noChangeAspect="1"/>
          </p:cNvGraphicFramePr>
          <p:nvPr/>
        </p:nvGraphicFramePr>
        <p:xfrm>
          <a:off x="6400800" y="1371600"/>
          <a:ext cx="519113" cy="563563"/>
        </p:xfrm>
        <a:graphic>
          <a:graphicData uri="http://schemas.openxmlformats.org/presentationml/2006/ole">
            <p:oleObj spid="_x0000_s4115" name="Equation" r:id="rId20" imgW="152280" imgH="164880" progId="Equation.DSMT4">
              <p:embed/>
            </p:oleObj>
          </a:graphicData>
        </a:graphic>
      </p:graphicFrame>
      <p:graphicFrame>
        <p:nvGraphicFramePr>
          <p:cNvPr id="4116" name="Object 1042"/>
          <p:cNvGraphicFramePr>
            <a:graphicFrameLocks noChangeAspect="1"/>
          </p:cNvGraphicFramePr>
          <p:nvPr/>
        </p:nvGraphicFramePr>
        <p:xfrm>
          <a:off x="7239000" y="1371600"/>
          <a:ext cx="561975" cy="606425"/>
        </p:xfrm>
        <a:graphic>
          <a:graphicData uri="http://schemas.openxmlformats.org/presentationml/2006/ole">
            <p:oleObj spid="_x0000_s4116" name="Equation" r:id="rId21" imgW="164880" imgH="177480" progId="Equation.DSMT4">
              <p:embed/>
            </p:oleObj>
          </a:graphicData>
        </a:graphic>
      </p:graphicFrame>
      <p:sp>
        <p:nvSpPr>
          <p:cNvPr id="4148" name="Text Box 49"/>
          <p:cNvSpPr txBox="1">
            <a:spLocks noChangeArrowheads="1"/>
          </p:cNvSpPr>
          <p:nvPr/>
        </p:nvSpPr>
        <p:spPr bwMode="auto">
          <a:xfrm>
            <a:off x="1066800" y="5029200"/>
            <a:ext cx="6491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点　　と点　　に対して、　　　　　　　　　であるとき、</a:t>
            </a:r>
          </a:p>
          <a:p>
            <a:pPr algn="l"/>
            <a:r>
              <a:rPr lang="ja-JP" altLang="en-US"/>
              <a:t>その２点は</a:t>
            </a:r>
            <a:r>
              <a:rPr lang="ja-JP" altLang="en-US">
                <a:solidFill>
                  <a:srgbClr val="FF0000"/>
                </a:solidFill>
              </a:rPr>
              <a:t>隣接</a:t>
            </a:r>
            <a:r>
              <a:rPr lang="ja-JP" altLang="en-US"/>
              <a:t>している。</a:t>
            </a:r>
          </a:p>
        </p:txBody>
      </p:sp>
      <p:sp>
        <p:nvSpPr>
          <p:cNvPr id="4149" name="Text Box 50"/>
          <p:cNvSpPr txBox="1">
            <a:spLocks noChangeArrowheads="1"/>
          </p:cNvSpPr>
          <p:nvPr/>
        </p:nvSpPr>
        <p:spPr bwMode="auto">
          <a:xfrm>
            <a:off x="1066800" y="5867400"/>
            <a:ext cx="6288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点　　と辺　　に対して、　　　　　　　　であるとき、</a:t>
            </a:r>
          </a:p>
          <a:p>
            <a:pPr algn="l"/>
            <a:r>
              <a:rPr lang="ja-JP" altLang="en-US"/>
              <a:t>辺　　　は点　　　に</a:t>
            </a:r>
            <a:r>
              <a:rPr lang="ja-JP" altLang="en-US">
                <a:solidFill>
                  <a:srgbClr val="FF0000"/>
                </a:solidFill>
              </a:rPr>
              <a:t>接続</a:t>
            </a:r>
            <a:r>
              <a:rPr lang="ja-JP" altLang="en-US"/>
              <a:t>している。</a:t>
            </a:r>
          </a:p>
        </p:txBody>
      </p:sp>
      <p:graphicFrame>
        <p:nvGraphicFramePr>
          <p:cNvPr id="4117" name="Object 1043"/>
          <p:cNvGraphicFramePr>
            <a:graphicFrameLocks noChangeAspect="1"/>
          </p:cNvGraphicFramePr>
          <p:nvPr/>
        </p:nvGraphicFramePr>
        <p:xfrm>
          <a:off x="2362200" y="5791200"/>
          <a:ext cx="460375" cy="576263"/>
        </p:xfrm>
        <a:graphic>
          <a:graphicData uri="http://schemas.openxmlformats.org/presentationml/2006/ole">
            <p:oleObj spid="_x0000_s4117" name="Equation" r:id="rId22" imgW="152280" imgH="190440" progId="Equation.DSMT4">
              <p:embed/>
            </p:oleObj>
          </a:graphicData>
        </a:graphic>
      </p:graphicFrame>
      <p:graphicFrame>
        <p:nvGraphicFramePr>
          <p:cNvPr id="4118" name="Object 1044"/>
          <p:cNvGraphicFramePr>
            <a:graphicFrameLocks noChangeAspect="1"/>
          </p:cNvGraphicFramePr>
          <p:nvPr/>
        </p:nvGraphicFramePr>
        <p:xfrm>
          <a:off x="1447800" y="5029200"/>
          <a:ext cx="476250" cy="563563"/>
        </p:xfrm>
        <a:graphic>
          <a:graphicData uri="http://schemas.openxmlformats.org/presentationml/2006/ole">
            <p:oleObj spid="_x0000_s4118" name="Equation" r:id="rId23" imgW="139680" imgH="164880" progId="Equation.DSMT4">
              <p:embed/>
            </p:oleObj>
          </a:graphicData>
        </a:graphic>
      </p:graphicFrame>
      <p:graphicFrame>
        <p:nvGraphicFramePr>
          <p:cNvPr id="4119" name="Object 1045"/>
          <p:cNvGraphicFramePr>
            <a:graphicFrameLocks noChangeAspect="1"/>
          </p:cNvGraphicFramePr>
          <p:nvPr/>
        </p:nvGraphicFramePr>
        <p:xfrm>
          <a:off x="2286000" y="5029200"/>
          <a:ext cx="519113" cy="573088"/>
        </p:xfrm>
        <a:graphic>
          <a:graphicData uri="http://schemas.openxmlformats.org/presentationml/2006/ole">
            <p:oleObj spid="_x0000_s4119" name="Equation" r:id="rId24" imgW="152280" imgH="190440" progId="Equation.DSMT4">
              <p:embed/>
            </p:oleObj>
          </a:graphicData>
        </a:graphic>
      </p:graphicFrame>
      <p:graphicFrame>
        <p:nvGraphicFramePr>
          <p:cNvPr id="4120" name="Object 1046"/>
          <p:cNvGraphicFramePr>
            <a:graphicFrameLocks noChangeAspect="1"/>
          </p:cNvGraphicFramePr>
          <p:nvPr/>
        </p:nvGraphicFramePr>
        <p:xfrm>
          <a:off x="4114800" y="4953000"/>
          <a:ext cx="1676400" cy="625475"/>
        </p:xfrm>
        <a:graphic>
          <a:graphicData uri="http://schemas.openxmlformats.org/presentationml/2006/ole">
            <p:oleObj spid="_x0000_s4120" name="Equation" r:id="rId25" imgW="749160" imgH="279360" progId="Equation.DSMT4">
              <p:embed/>
            </p:oleObj>
          </a:graphicData>
        </a:graphic>
      </p:graphicFrame>
      <p:graphicFrame>
        <p:nvGraphicFramePr>
          <p:cNvPr id="4121" name="Object 1047"/>
          <p:cNvGraphicFramePr>
            <a:graphicFrameLocks noChangeAspect="1"/>
          </p:cNvGraphicFramePr>
          <p:nvPr/>
        </p:nvGraphicFramePr>
        <p:xfrm>
          <a:off x="1447800" y="5867400"/>
          <a:ext cx="385763" cy="457200"/>
        </p:xfrm>
        <a:graphic>
          <a:graphicData uri="http://schemas.openxmlformats.org/presentationml/2006/ole">
            <p:oleObj spid="_x0000_s4121" name="Equation" r:id="rId26" imgW="139680" imgH="164880" progId="Equation.DSMT4">
              <p:embed/>
            </p:oleObj>
          </a:graphicData>
        </a:graphic>
      </p:graphicFrame>
      <p:graphicFrame>
        <p:nvGraphicFramePr>
          <p:cNvPr id="4122" name="Object 1048"/>
          <p:cNvGraphicFramePr>
            <a:graphicFrameLocks noChangeAspect="1"/>
          </p:cNvGraphicFramePr>
          <p:nvPr/>
        </p:nvGraphicFramePr>
        <p:xfrm>
          <a:off x="4038600" y="5867400"/>
          <a:ext cx="1701800" cy="503238"/>
        </p:xfrm>
        <a:graphic>
          <a:graphicData uri="http://schemas.openxmlformats.org/presentationml/2006/ole">
            <p:oleObj spid="_x0000_s4122" name="Equation" r:id="rId27" imgW="774360" imgH="228600" progId="Equation.DSMT4">
              <p:embed/>
            </p:oleObj>
          </a:graphicData>
        </a:graphic>
      </p:graphicFrame>
      <p:graphicFrame>
        <p:nvGraphicFramePr>
          <p:cNvPr id="4123" name="Object 1049"/>
          <p:cNvGraphicFramePr>
            <a:graphicFrameLocks noChangeAspect="1"/>
          </p:cNvGraphicFramePr>
          <p:nvPr/>
        </p:nvGraphicFramePr>
        <p:xfrm>
          <a:off x="1600200" y="6324600"/>
          <a:ext cx="427038" cy="533400"/>
        </p:xfrm>
        <a:graphic>
          <a:graphicData uri="http://schemas.openxmlformats.org/presentationml/2006/ole">
            <p:oleObj spid="_x0000_s4123" name="Equation" r:id="rId28" imgW="152280" imgH="190440" progId="Equation.DSMT4">
              <p:embed/>
            </p:oleObj>
          </a:graphicData>
        </a:graphic>
      </p:graphicFrame>
      <p:graphicFrame>
        <p:nvGraphicFramePr>
          <p:cNvPr id="4124" name="Object 1050"/>
          <p:cNvGraphicFramePr>
            <a:graphicFrameLocks noChangeAspect="1"/>
          </p:cNvGraphicFramePr>
          <p:nvPr/>
        </p:nvGraphicFramePr>
        <p:xfrm>
          <a:off x="2819400" y="6248400"/>
          <a:ext cx="385763" cy="457200"/>
        </p:xfrm>
        <a:graphic>
          <a:graphicData uri="http://schemas.openxmlformats.org/presentationml/2006/ole">
            <p:oleObj spid="_x0000_s4124" name="Equation" r:id="rId29" imgW="1396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8320A8-1E5A-4836-B914-FD999F6D803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隣接行列</a:t>
            </a:r>
          </a:p>
        </p:txBody>
      </p:sp>
      <p:sp>
        <p:nvSpPr>
          <p:cNvPr id="5132" name="Line 28"/>
          <p:cNvSpPr>
            <a:spLocks noChangeShapeType="1"/>
          </p:cNvSpPr>
          <p:nvPr/>
        </p:nvSpPr>
        <p:spPr bwMode="auto">
          <a:xfrm>
            <a:off x="508000" y="3957638"/>
            <a:ext cx="758825" cy="801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3" name="Line 29"/>
          <p:cNvSpPr>
            <a:spLocks noChangeShapeType="1"/>
          </p:cNvSpPr>
          <p:nvPr/>
        </p:nvSpPr>
        <p:spPr bwMode="auto">
          <a:xfrm flipV="1">
            <a:off x="1217613" y="4017963"/>
            <a:ext cx="1355725" cy="668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4" name="Line 30"/>
          <p:cNvSpPr>
            <a:spLocks noChangeShapeType="1"/>
          </p:cNvSpPr>
          <p:nvPr/>
        </p:nvSpPr>
        <p:spPr bwMode="auto">
          <a:xfrm flipH="1" flipV="1">
            <a:off x="2527300" y="3941763"/>
            <a:ext cx="814388" cy="801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5" name="Line 31"/>
          <p:cNvSpPr>
            <a:spLocks noChangeShapeType="1"/>
          </p:cNvSpPr>
          <p:nvPr/>
        </p:nvSpPr>
        <p:spPr bwMode="auto">
          <a:xfrm flipH="1" flipV="1">
            <a:off x="1166813" y="3062288"/>
            <a:ext cx="1319212" cy="955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6" name="Line 32"/>
          <p:cNvSpPr>
            <a:spLocks noChangeShapeType="1"/>
          </p:cNvSpPr>
          <p:nvPr/>
        </p:nvSpPr>
        <p:spPr bwMode="auto">
          <a:xfrm flipV="1">
            <a:off x="2536825" y="2405063"/>
            <a:ext cx="201613" cy="1638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7" name="Line 33"/>
          <p:cNvSpPr>
            <a:spLocks noChangeShapeType="1"/>
          </p:cNvSpPr>
          <p:nvPr/>
        </p:nvSpPr>
        <p:spPr bwMode="auto">
          <a:xfrm flipV="1">
            <a:off x="508000" y="3181350"/>
            <a:ext cx="506413" cy="657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8" name="Line 34"/>
          <p:cNvSpPr>
            <a:spLocks noChangeShapeType="1"/>
          </p:cNvSpPr>
          <p:nvPr/>
        </p:nvSpPr>
        <p:spPr bwMode="auto">
          <a:xfrm flipH="1" flipV="1">
            <a:off x="2789238" y="2344738"/>
            <a:ext cx="558800" cy="1314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9" name="Oval 35"/>
          <p:cNvSpPr>
            <a:spLocks noChangeArrowheads="1"/>
          </p:cNvSpPr>
          <p:nvPr/>
        </p:nvSpPr>
        <p:spPr bwMode="auto">
          <a:xfrm>
            <a:off x="2687638" y="2225675"/>
            <a:ext cx="217487" cy="2682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0" name="Oval 36"/>
          <p:cNvSpPr>
            <a:spLocks noChangeArrowheads="1"/>
          </p:cNvSpPr>
          <p:nvPr/>
        </p:nvSpPr>
        <p:spPr bwMode="auto">
          <a:xfrm>
            <a:off x="3186113" y="4538663"/>
            <a:ext cx="217487" cy="2682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1" name="Oval 37"/>
          <p:cNvSpPr>
            <a:spLocks noChangeArrowheads="1"/>
          </p:cNvSpPr>
          <p:nvPr/>
        </p:nvSpPr>
        <p:spPr bwMode="auto">
          <a:xfrm>
            <a:off x="1116013" y="4556125"/>
            <a:ext cx="217487" cy="2667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2" name="Line 38"/>
          <p:cNvSpPr>
            <a:spLocks noChangeShapeType="1"/>
          </p:cNvSpPr>
          <p:nvPr/>
        </p:nvSpPr>
        <p:spPr bwMode="auto">
          <a:xfrm flipH="1">
            <a:off x="2486025" y="3659188"/>
            <a:ext cx="922338" cy="401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3" name="Oval 39"/>
          <p:cNvSpPr>
            <a:spLocks noChangeArrowheads="1"/>
          </p:cNvSpPr>
          <p:nvPr/>
        </p:nvSpPr>
        <p:spPr bwMode="auto">
          <a:xfrm>
            <a:off x="2435225" y="3898900"/>
            <a:ext cx="217488" cy="2667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4" name="Oval 40"/>
          <p:cNvSpPr>
            <a:spLocks noChangeArrowheads="1"/>
          </p:cNvSpPr>
          <p:nvPr/>
        </p:nvSpPr>
        <p:spPr bwMode="auto">
          <a:xfrm>
            <a:off x="3246438" y="3540125"/>
            <a:ext cx="217487" cy="2682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5" name="Oval 41"/>
          <p:cNvSpPr>
            <a:spLocks noChangeArrowheads="1"/>
          </p:cNvSpPr>
          <p:nvPr/>
        </p:nvSpPr>
        <p:spPr bwMode="auto">
          <a:xfrm>
            <a:off x="963613" y="3001963"/>
            <a:ext cx="217487" cy="26828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sp>
        <p:nvSpPr>
          <p:cNvPr id="5146" name="Oval 42"/>
          <p:cNvSpPr>
            <a:spLocks noChangeArrowheads="1"/>
          </p:cNvSpPr>
          <p:nvPr/>
        </p:nvSpPr>
        <p:spPr bwMode="auto">
          <a:xfrm>
            <a:off x="406400" y="3778250"/>
            <a:ext cx="203200" cy="2397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 b="1">
              <a:solidFill>
                <a:srgbClr val="008000"/>
              </a:solidFill>
            </a:endParaRPr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1258888" y="2627313"/>
          <a:ext cx="387350" cy="495300"/>
        </p:xfrm>
        <a:graphic>
          <a:graphicData uri="http://schemas.openxmlformats.org/presentationml/2006/ole">
            <p:oleObj spid="_x0000_s5122" name="Equation" r:id="rId3" imgW="152280" imgH="164880" progId="Equation.DSMT4">
              <p:embed/>
            </p:oleObj>
          </a:graphicData>
        </a:graphic>
      </p:graphicFrame>
      <p:graphicFrame>
        <p:nvGraphicFramePr>
          <p:cNvPr id="5123" name="Object 1025"/>
          <p:cNvGraphicFramePr>
            <a:graphicFrameLocks noChangeAspect="1"/>
          </p:cNvGraphicFramePr>
          <p:nvPr/>
        </p:nvGraphicFramePr>
        <p:xfrm>
          <a:off x="1106488" y="4181475"/>
          <a:ext cx="419100" cy="493713"/>
        </p:xfrm>
        <a:graphic>
          <a:graphicData uri="http://schemas.openxmlformats.org/presentationml/2006/ole">
            <p:oleObj spid="_x0000_s512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5124" name="Object 1026"/>
          <p:cNvGraphicFramePr>
            <a:graphicFrameLocks noChangeAspect="1"/>
          </p:cNvGraphicFramePr>
          <p:nvPr/>
        </p:nvGraphicFramePr>
        <p:xfrm>
          <a:off x="2217738" y="3421063"/>
          <a:ext cx="419100" cy="493712"/>
        </p:xfrm>
        <a:graphic>
          <a:graphicData uri="http://schemas.openxmlformats.org/presentationml/2006/ole">
            <p:oleObj spid="_x0000_s512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5125" name="Object 1027"/>
          <p:cNvGraphicFramePr>
            <a:graphicFrameLocks noChangeAspect="1"/>
          </p:cNvGraphicFramePr>
          <p:nvPr/>
        </p:nvGraphicFramePr>
        <p:xfrm>
          <a:off x="2273300" y="2209800"/>
          <a:ext cx="417513" cy="531813"/>
        </p:xfrm>
        <a:graphic>
          <a:graphicData uri="http://schemas.openxmlformats.org/presentationml/2006/ole">
            <p:oleObj spid="_x0000_s5125" name="Equation" r:id="rId6" imgW="164880" imgH="177480" progId="Equation.DSMT4">
              <p:embed/>
            </p:oleObj>
          </a:graphicData>
        </a:graphic>
      </p:graphicFrame>
      <p:graphicFrame>
        <p:nvGraphicFramePr>
          <p:cNvPr id="5126" name="Object 1028"/>
          <p:cNvGraphicFramePr>
            <a:graphicFrameLocks noChangeAspect="1"/>
          </p:cNvGraphicFramePr>
          <p:nvPr/>
        </p:nvGraphicFramePr>
        <p:xfrm>
          <a:off x="3498850" y="3360738"/>
          <a:ext cx="387350" cy="493712"/>
        </p:xfrm>
        <a:graphic>
          <a:graphicData uri="http://schemas.openxmlformats.org/presentationml/2006/ole">
            <p:oleObj spid="_x0000_s5126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1029"/>
          <p:cNvGraphicFramePr>
            <a:graphicFrameLocks noChangeAspect="1"/>
          </p:cNvGraphicFramePr>
          <p:nvPr/>
        </p:nvGraphicFramePr>
        <p:xfrm>
          <a:off x="3389313" y="4479925"/>
          <a:ext cx="385762" cy="493713"/>
        </p:xfrm>
        <a:graphic>
          <a:graphicData uri="http://schemas.openxmlformats.org/presentationml/2006/ole">
            <p:oleObj spid="_x0000_s5127" name="Equation" r:id="rId8" imgW="152280" imgH="164880" progId="Equation.DSMT4">
              <p:embed/>
            </p:oleObj>
          </a:graphicData>
        </a:graphic>
      </p:graphicFrame>
      <p:graphicFrame>
        <p:nvGraphicFramePr>
          <p:cNvPr id="5128" name="Object 1030"/>
          <p:cNvGraphicFramePr>
            <a:graphicFrameLocks noChangeAspect="1"/>
          </p:cNvGraphicFramePr>
          <p:nvPr/>
        </p:nvGraphicFramePr>
        <p:xfrm>
          <a:off x="76200" y="3200400"/>
          <a:ext cx="420688" cy="534988"/>
        </p:xfrm>
        <a:graphic>
          <a:graphicData uri="http://schemas.openxmlformats.org/presentationml/2006/ole">
            <p:oleObj spid="_x0000_s5128" name="Equation" r:id="rId9" imgW="152280" imgH="164880" progId="Equation.DSMT4">
              <p:embed/>
            </p:oleObj>
          </a:graphicData>
        </a:graphic>
      </p:graphicFrame>
      <p:graphicFrame>
        <p:nvGraphicFramePr>
          <p:cNvPr id="5129" name="Object 1031"/>
          <p:cNvGraphicFramePr>
            <a:graphicFrameLocks noChangeAspect="1"/>
          </p:cNvGraphicFramePr>
          <p:nvPr/>
        </p:nvGraphicFramePr>
        <p:xfrm>
          <a:off x="4038600" y="1676400"/>
          <a:ext cx="4724400" cy="4348163"/>
        </p:xfrm>
        <a:graphic>
          <a:graphicData uri="http://schemas.openxmlformats.org/presentationml/2006/ole">
            <p:oleObj spid="_x0000_s5129" name="Equation" r:id="rId10" imgW="2234880" imgH="2057400" progId="Equation.DSMT4">
              <p:embed/>
            </p:oleObj>
          </a:graphicData>
        </a:graphic>
      </p:graphicFrame>
      <p:sp>
        <p:nvSpPr>
          <p:cNvPr id="5147" name="Text Box 62"/>
          <p:cNvSpPr txBox="1">
            <a:spLocks noChangeArrowheads="1"/>
          </p:cNvSpPr>
          <p:nvPr/>
        </p:nvSpPr>
        <p:spPr bwMode="auto">
          <a:xfrm>
            <a:off x="2209800" y="6172200"/>
            <a:ext cx="502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無向グラフの隣接行列は、対称行列。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9CA755-630F-4D0B-B731-827534977162}" type="slidenum">
              <a:rPr lang="en-US" altLang="ja-JP"/>
              <a:pPr/>
              <a:t>8</a:t>
            </a:fld>
            <a:endParaRPr lang="en-US" altLang="ja-JP"/>
          </a:p>
        </p:txBody>
      </p:sp>
      <p:graphicFrame>
        <p:nvGraphicFramePr>
          <p:cNvPr id="555036" name="Group 1052"/>
          <p:cNvGraphicFramePr>
            <a:graphicFrameLocks noGrp="1"/>
          </p:cNvGraphicFramePr>
          <p:nvPr/>
        </p:nvGraphicFramePr>
        <p:xfrm>
          <a:off x="1905000" y="2590800"/>
          <a:ext cx="5257800" cy="3987801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1277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隣接行列の性能</a:t>
            </a:r>
          </a:p>
        </p:txBody>
      </p:sp>
      <p:sp>
        <p:nvSpPr>
          <p:cNvPr id="6167" name="Text Box 1027"/>
          <p:cNvSpPr txBox="1">
            <a:spLocks noChangeArrowheads="1"/>
          </p:cNvSpPr>
          <p:nvPr/>
        </p:nvSpPr>
        <p:spPr bwMode="auto">
          <a:xfrm>
            <a:off x="457200" y="14478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n:</a:t>
            </a:r>
            <a:r>
              <a:rPr lang="ja-JP" altLang="en-US"/>
              <a:t>頂点数　　、</a:t>
            </a:r>
          </a:p>
          <a:p>
            <a:pPr algn="l"/>
            <a:r>
              <a:rPr lang="en-US" altLang="ja-JP"/>
              <a:t>m:</a:t>
            </a:r>
            <a:r>
              <a:rPr lang="ja-JP" altLang="en-US"/>
              <a:t>辺数　　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527175" y="1787525"/>
          <a:ext cx="431800" cy="457200"/>
        </p:xfrm>
        <a:graphic>
          <a:graphicData uri="http://schemas.openxmlformats.org/presentationml/2006/ole">
            <p:oleObj spid="_x0000_s6146" name="Equation" r:id="rId3" imgW="215640" imgH="22860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1679575" y="1482725"/>
          <a:ext cx="338138" cy="381000"/>
        </p:xfrm>
        <a:graphic>
          <a:graphicData uri="http://schemas.openxmlformats.org/presentationml/2006/ole">
            <p:oleObj spid="_x0000_s6147" name="Equation" r:id="rId4" imgW="203040" imgH="228600" progId="Equation.DSMT4">
              <p:embed/>
            </p:oleObj>
          </a:graphicData>
        </a:graphic>
      </p:graphicFrame>
      <p:sp>
        <p:nvSpPr>
          <p:cNvPr id="6168" name="Text Box 1030"/>
          <p:cNvSpPr txBox="1">
            <a:spLocks noChangeArrowheads="1"/>
          </p:cNvSpPr>
          <p:nvPr/>
        </p:nvSpPr>
        <p:spPr bwMode="auto">
          <a:xfrm>
            <a:off x="2057400" y="1828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169" name="Text Box 1031"/>
          <p:cNvSpPr txBox="1">
            <a:spLocks noChangeArrowheads="1"/>
          </p:cNvSpPr>
          <p:nvPr/>
        </p:nvSpPr>
        <p:spPr bwMode="auto">
          <a:xfrm>
            <a:off x="2514600" y="3124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記憶量</a:t>
            </a:r>
          </a:p>
        </p:txBody>
      </p:sp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4876800" y="2971800"/>
          <a:ext cx="1041400" cy="585788"/>
        </p:xfrm>
        <a:graphic>
          <a:graphicData uri="http://schemas.openxmlformats.org/presentationml/2006/ole">
            <p:oleObj spid="_x0000_s6148" name="Equation" r:id="rId5" imgW="406080" imgH="228600" progId="Equation.DSMT4">
              <p:embed/>
            </p:oleObj>
          </a:graphicData>
        </a:graphic>
      </p:graphicFrame>
      <p:sp>
        <p:nvSpPr>
          <p:cNvPr id="6170" name="Text Box 1033"/>
          <p:cNvSpPr txBox="1">
            <a:spLocks noChangeArrowheads="1"/>
          </p:cNvSpPr>
          <p:nvPr/>
        </p:nvSpPr>
        <p:spPr bwMode="auto">
          <a:xfrm>
            <a:off x="1905000" y="41148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２点間の隣接関係チェック</a:t>
            </a:r>
          </a:p>
        </p:txBody>
      </p:sp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4724400" y="4343400"/>
          <a:ext cx="781050" cy="520700"/>
        </p:xfrm>
        <a:graphic>
          <a:graphicData uri="http://schemas.openxmlformats.org/presentationml/2006/ole">
            <p:oleObj spid="_x0000_s6149" name="Equation" r:id="rId6" imgW="304560" imgH="203040" progId="Equation.DSMT4">
              <p:embed/>
            </p:oleObj>
          </a:graphicData>
        </a:graphic>
      </p:graphicFrame>
      <p:sp>
        <p:nvSpPr>
          <p:cNvPr id="6171" name="Text Box 1035"/>
          <p:cNvSpPr txBox="1">
            <a:spLocks noChangeArrowheads="1"/>
          </p:cNvSpPr>
          <p:nvPr/>
        </p:nvSpPr>
        <p:spPr bwMode="auto">
          <a:xfrm>
            <a:off x="1981200" y="5410200"/>
            <a:ext cx="2101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１点からの隣接関係チェック</a:t>
            </a:r>
          </a:p>
        </p:txBody>
      </p:sp>
      <p:graphicFrame>
        <p:nvGraphicFramePr>
          <p:cNvPr id="6150" name="Object 1028"/>
          <p:cNvGraphicFramePr>
            <a:graphicFrameLocks noChangeAspect="1"/>
          </p:cNvGraphicFramePr>
          <p:nvPr/>
        </p:nvGraphicFramePr>
        <p:xfrm>
          <a:off x="4724400" y="5562600"/>
          <a:ext cx="879475" cy="520700"/>
        </p:xfrm>
        <a:graphic>
          <a:graphicData uri="http://schemas.openxmlformats.org/presentationml/2006/ole">
            <p:oleObj spid="_x0000_s6150" name="Equation" r:id="rId7" imgW="342720" imgH="203040" progId="Equation.DSMT4">
              <p:embed/>
            </p:oleObj>
          </a:graphicData>
        </a:graphic>
      </p:graphicFrame>
      <p:sp>
        <p:nvSpPr>
          <p:cNvPr id="6172" name="Text Box 1053"/>
          <p:cNvSpPr txBox="1">
            <a:spLocks noChangeArrowheads="1"/>
          </p:cNvSpPr>
          <p:nvPr/>
        </p:nvSpPr>
        <p:spPr bwMode="auto">
          <a:xfrm>
            <a:off x="5562600" y="4343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6173" name="Text Box 1054"/>
          <p:cNvSpPr txBox="1">
            <a:spLocks noChangeArrowheads="1"/>
          </p:cNvSpPr>
          <p:nvPr/>
        </p:nvSpPr>
        <p:spPr bwMode="auto">
          <a:xfrm>
            <a:off x="5638800" y="5562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</a:t>
            </a:r>
          </a:p>
        </p:txBody>
      </p:sp>
      <p:sp>
        <p:nvSpPr>
          <p:cNvPr id="6174" name="Text Box 1055"/>
          <p:cNvSpPr txBox="1">
            <a:spLocks noChangeArrowheads="1"/>
          </p:cNvSpPr>
          <p:nvPr/>
        </p:nvSpPr>
        <p:spPr bwMode="auto">
          <a:xfrm>
            <a:off x="6019800" y="3048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領域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434D72-ABC1-48AA-8EEE-78CA35ED8AF4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71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接続行列</a:t>
            </a:r>
          </a:p>
        </p:txBody>
      </p:sp>
      <p:grpSp>
        <p:nvGrpSpPr>
          <p:cNvPr id="7188" name="Group 53"/>
          <p:cNvGrpSpPr>
            <a:grpSpLocks/>
          </p:cNvGrpSpPr>
          <p:nvPr/>
        </p:nvGrpSpPr>
        <p:grpSpPr bwMode="auto">
          <a:xfrm>
            <a:off x="228600" y="2286000"/>
            <a:ext cx="2957513" cy="2667000"/>
            <a:chOff x="537" y="720"/>
            <a:chExt cx="3495" cy="2179"/>
          </a:xfrm>
        </p:grpSpPr>
        <p:sp>
          <p:nvSpPr>
            <p:cNvPr id="7189" name="Line 3"/>
            <p:cNvSpPr>
              <a:spLocks noChangeShapeType="1"/>
            </p:cNvSpPr>
            <p:nvPr/>
          </p:nvSpPr>
          <p:spPr bwMode="auto">
            <a:xfrm>
              <a:off x="921" y="2125"/>
              <a:ext cx="672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0" name="Line 4"/>
            <p:cNvSpPr>
              <a:spLocks noChangeShapeType="1"/>
            </p:cNvSpPr>
            <p:nvPr/>
          </p:nvSpPr>
          <p:spPr bwMode="auto">
            <a:xfrm flipV="1">
              <a:off x="1593" y="2173"/>
              <a:ext cx="120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1" name="Line 5"/>
            <p:cNvSpPr>
              <a:spLocks noChangeShapeType="1"/>
            </p:cNvSpPr>
            <p:nvPr/>
          </p:nvSpPr>
          <p:spPr bwMode="auto">
            <a:xfrm flipH="1" flipV="1">
              <a:off x="2832" y="2112"/>
              <a:ext cx="72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2" name="Line 6"/>
            <p:cNvSpPr>
              <a:spLocks noChangeShapeType="1"/>
            </p:cNvSpPr>
            <p:nvPr/>
          </p:nvSpPr>
          <p:spPr bwMode="auto">
            <a:xfrm flipH="1" flipV="1">
              <a:off x="1545" y="1405"/>
              <a:ext cx="1296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3" name="Line 7"/>
            <p:cNvSpPr>
              <a:spLocks noChangeShapeType="1"/>
            </p:cNvSpPr>
            <p:nvPr/>
          </p:nvSpPr>
          <p:spPr bwMode="auto">
            <a:xfrm flipV="1">
              <a:off x="2889" y="781"/>
              <a:ext cx="192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4" name="Line 8"/>
            <p:cNvSpPr>
              <a:spLocks noChangeShapeType="1"/>
            </p:cNvSpPr>
            <p:nvPr/>
          </p:nvSpPr>
          <p:spPr bwMode="auto">
            <a:xfrm flipV="1">
              <a:off x="864" y="1344"/>
              <a:ext cx="624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5" name="Line 9"/>
            <p:cNvSpPr>
              <a:spLocks noChangeShapeType="1"/>
            </p:cNvSpPr>
            <p:nvPr/>
          </p:nvSpPr>
          <p:spPr bwMode="auto">
            <a:xfrm flipH="1" flipV="1">
              <a:off x="3081" y="829"/>
              <a:ext cx="576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6" name="Oval 10"/>
            <p:cNvSpPr>
              <a:spLocks noChangeArrowheads="1"/>
            </p:cNvSpPr>
            <p:nvPr/>
          </p:nvSpPr>
          <p:spPr bwMode="auto">
            <a:xfrm>
              <a:off x="2985" y="733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197" name="Oval 11"/>
            <p:cNvSpPr>
              <a:spLocks noChangeArrowheads="1"/>
            </p:cNvSpPr>
            <p:nvPr/>
          </p:nvSpPr>
          <p:spPr bwMode="auto">
            <a:xfrm>
              <a:off x="3456" y="2592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198" name="Oval 12"/>
            <p:cNvSpPr>
              <a:spLocks noChangeArrowheads="1"/>
            </p:cNvSpPr>
            <p:nvPr/>
          </p:nvSpPr>
          <p:spPr bwMode="auto">
            <a:xfrm>
              <a:off x="1497" y="2605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199" name="Line 13"/>
            <p:cNvSpPr>
              <a:spLocks noChangeShapeType="1"/>
            </p:cNvSpPr>
            <p:nvPr/>
          </p:nvSpPr>
          <p:spPr bwMode="auto">
            <a:xfrm flipH="1">
              <a:off x="2793" y="1885"/>
              <a:ext cx="81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0" name="Oval 14"/>
            <p:cNvSpPr>
              <a:spLocks noChangeArrowheads="1"/>
            </p:cNvSpPr>
            <p:nvPr/>
          </p:nvSpPr>
          <p:spPr bwMode="auto">
            <a:xfrm>
              <a:off x="2745" y="2077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201" name="Oval 15"/>
            <p:cNvSpPr>
              <a:spLocks noChangeArrowheads="1"/>
            </p:cNvSpPr>
            <p:nvPr/>
          </p:nvSpPr>
          <p:spPr bwMode="auto">
            <a:xfrm>
              <a:off x="3513" y="1789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202" name="Oval 16"/>
            <p:cNvSpPr>
              <a:spLocks noChangeArrowheads="1"/>
            </p:cNvSpPr>
            <p:nvPr/>
          </p:nvSpPr>
          <p:spPr bwMode="auto">
            <a:xfrm>
              <a:off x="1401" y="1309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sp>
          <p:nvSpPr>
            <p:cNvPr id="7203" name="Oval 17"/>
            <p:cNvSpPr>
              <a:spLocks noChangeArrowheads="1"/>
            </p:cNvSpPr>
            <p:nvPr/>
          </p:nvSpPr>
          <p:spPr bwMode="auto">
            <a:xfrm>
              <a:off x="825" y="1981"/>
              <a:ext cx="192" cy="19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 b="1">
                <a:solidFill>
                  <a:srgbClr val="008000"/>
                </a:solidFill>
              </a:endParaRPr>
            </a:p>
          </p:txBody>
        </p:sp>
        <p:graphicFrame>
          <p:nvGraphicFramePr>
            <p:cNvPr id="7171" name="Object 1025"/>
            <p:cNvGraphicFramePr>
              <a:graphicFrameLocks noChangeAspect="1"/>
            </p:cNvGraphicFramePr>
            <p:nvPr/>
          </p:nvGraphicFramePr>
          <p:xfrm>
            <a:off x="537" y="1837"/>
            <a:ext cx="327" cy="355"/>
          </p:xfrm>
          <a:graphic>
            <a:graphicData uri="http://schemas.openxmlformats.org/presentationml/2006/ole">
              <p:oleObj spid="_x0000_s7171" name="Equation" r:id="rId3" imgW="152280" imgH="164880" progId="Equation.DSMT4">
                <p:embed/>
              </p:oleObj>
            </a:graphicData>
          </a:graphic>
        </p:graphicFrame>
        <p:graphicFrame>
          <p:nvGraphicFramePr>
            <p:cNvPr id="7172" name="Object 1026"/>
            <p:cNvGraphicFramePr>
              <a:graphicFrameLocks noChangeAspect="1"/>
            </p:cNvGraphicFramePr>
            <p:nvPr/>
          </p:nvGraphicFramePr>
          <p:xfrm>
            <a:off x="1632" y="1056"/>
            <a:ext cx="327" cy="355"/>
          </p:xfrm>
          <a:graphic>
            <a:graphicData uri="http://schemas.openxmlformats.org/presentationml/2006/ole">
              <p:oleObj spid="_x0000_s7172" name="Equation" r:id="rId4" imgW="152280" imgH="164880" progId="Equation.DSMT4">
                <p:embed/>
              </p:oleObj>
            </a:graphicData>
          </a:graphic>
        </p:graphicFrame>
        <p:graphicFrame>
          <p:nvGraphicFramePr>
            <p:cNvPr id="7173" name="Object 1027"/>
            <p:cNvGraphicFramePr>
              <a:graphicFrameLocks noChangeAspect="1"/>
            </p:cNvGraphicFramePr>
            <p:nvPr/>
          </p:nvGraphicFramePr>
          <p:xfrm>
            <a:off x="1488" y="2304"/>
            <a:ext cx="354" cy="355"/>
          </p:xfrm>
          <a:graphic>
            <a:graphicData uri="http://schemas.openxmlformats.org/presentationml/2006/ole">
              <p:oleObj spid="_x0000_s7173" name="Equation" r:id="rId5" imgW="164880" imgH="164880" progId="Equation.DSMT4">
                <p:embed/>
              </p:oleObj>
            </a:graphicData>
          </a:graphic>
        </p:graphicFrame>
        <p:graphicFrame>
          <p:nvGraphicFramePr>
            <p:cNvPr id="7174" name="Object 1028"/>
            <p:cNvGraphicFramePr>
              <a:graphicFrameLocks noChangeAspect="1"/>
            </p:cNvGraphicFramePr>
            <p:nvPr/>
          </p:nvGraphicFramePr>
          <p:xfrm>
            <a:off x="2540" y="1693"/>
            <a:ext cx="354" cy="355"/>
          </p:xfrm>
          <a:graphic>
            <a:graphicData uri="http://schemas.openxmlformats.org/presentationml/2006/ole">
              <p:oleObj spid="_x0000_s7174" name="Equation" r:id="rId6" imgW="164880" imgH="164880" progId="Equation.DSMT4">
                <p:embed/>
              </p:oleObj>
            </a:graphicData>
          </a:graphic>
        </p:graphicFrame>
        <p:graphicFrame>
          <p:nvGraphicFramePr>
            <p:cNvPr id="7175" name="Object 1029"/>
            <p:cNvGraphicFramePr>
              <a:graphicFrameLocks noChangeAspect="1"/>
            </p:cNvGraphicFramePr>
            <p:nvPr/>
          </p:nvGraphicFramePr>
          <p:xfrm>
            <a:off x="2592" y="720"/>
            <a:ext cx="354" cy="382"/>
          </p:xfrm>
          <a:graphic>
            <a:graphicData uri="http://schemas.openxmlformats.org/presentationml/2006/ole">
              <p:oleObj spid="_x0000_s7175" name="Equation" r:id="rId7" imgW="164880" imgH="177480" progId="Equation.DSMT4">
                <p:embed/>
              </p:oleObj>
            </a:graphicData>
          </a:graphic>
        </p:graphicFrame>
        <p:graphicFrame>
          <p:nvGraphicFramePr>
            <p:cNvPr id="7176" name="Object 1030"/>
            <p:cNvGraphicFramePr>
              <a:graphicFrameLocks noChangeAspect="1"/>
            </p:cNvGraphicFramePr>
            <p:nvPr/>
          </p:nvGraphicFramePr>
          <p:xfrm>
            <a:off x="3705" y="1693"/>
            <a:ext cx="327" cy="355"/>
          </p:xfrm>
          <a:graphic>
            <a:graphicData uri="http://schemas.openxmlformats.org/presentationml/2006/ole">
              <p:oleObj spid="_x0000_s7176" name="Equation" r:id="rId8" imgW="152280" imgH="164880" progId="Equation.DSMT4">
                <p:embed/>
              </p:oleObj>
            </a:graphicData>
          </a:graphic>
        </p:graphicFrame>
        <p:graphicFrame>
          <p:nvGraphicFramePr>
            <p:cNvPr id="7177" name="Object 1031"/>
            <p:cNvGraphicFramePr>
              <a:graphicFrameLocks noChangeAspect="1"/>
            </p:cNvGraphicFramePr>
            <p:nvPr/>
          </p:nvGraphicFramePr>
          <p:xfrm>
            <a:off x="3648" y="2544"/>
            <a:ext cx="327" cy="355"/>
          </p:xfrm>
          <a:graphic>
            <a:graphicData uri="http://schemas.openxmlformats.org/presentationml/2006/ole">
              <p:oleObj spid="_x0000_s7177" name="Equation" r:id="rId9" imgW="152280" imgH="164880" progId="Equation.DSMT4">
                <p:embed/>
              </p:oleObj>
            </a:graphicData>
          </a:graphic>
        </p:graphicFrame>
        <p:graphicFrame>
          <p:nvGraphicFramePr>
            <p:cNvPr id="7178" name="Object 1032"/>
            <p:cNvGraphicFramePr>
              <a:graphicFrameLocks noChangeAspect="1"/>
            </p:cNvGraphicFramePr>
            <p:nvPr/>
          </p:nvGraphicFramePr>
          <p:xfrm>
            <a:off x="1248" y="1632"/>
            <a:ext cx="300" cy="355"/>
          </p:xfrm>
          <a:graphic>
            <a:graphicData uri="http://schemas.openxmlformats.org/presentationml/2006/ole">
              <p:oleObj spid="_x0000_s7178" name="Equation" r:id="rId10" imgW="139680" imgH="164880" progId="Equation.DSMT4">
                <p:embed/>
              </p:oleObj>
            </a:graphicData>
          </a:graphic>
        </p:graphicFrame>
        <p:graphicFrame>
          <p:nvGraphicFramePr>
            <p:cNvPr id="7179" name="Object 1033"/>
            <p:cNvGraphicFramePr>
              <a:graphicFrameLocks noChangeAspect="1"/>
            </p:cNvGraphicFramePr>
            <p:nvPr/>
          </p:nvGraphicFramePr>
          <p:xfrm>
            <a:off x="944" y="2365"/>
            <a:ext cx="327" cy="355"/>
          </p:xfrm>
          <a:graphic>
            <a:graphicData uri="http://schemas.openxmlformats.org/presentationml/2006/ole">
              <p:oleObj spid="_x0000_s7179" name="Equation" r:id="rId11" imgW="152280" imgH="164880" progId="Equation.DSMT4">
                <p:embed/>
              </p:oleObj>
            </a:graphicData>
          </a:graphic>
        </p:graphicFrame>
        <p:graphicFrame>
          <p:nvGraphicFramePr>
            <p:cNvPr id="7180" name="Object 1034"/>
            <p:cNvGraphicFramePr>
              <a:graphicFrameLocks noChangeAspect="1"/>
            </p:cNvGraphicFramePr>
            <p:nvPr/>
          </p:nvGraphicFramePr>
          <p:xfrm>
            <a:off x="2155" y="2413"/>
            <a:ext cx="328" cy="355"/>
          </p:xfrm>
          <a:graphic>
            <a:graphicData uri="http://schemas.openxmlformats.org/presentationml/2006/ole">
              <p:oleObj spid="_x0000_s7180" name="Equation" r:id="rId12" imgW="152280" imgH="164880" progId="Equation.DSMT4">
                <p:embed/>
              </p:oleObj>
            </a:graphicData>
          </a:graphic>
        </p:graphicFrame>
        <p:graphicFrame>
          <p:nvGraphicFramePr>
            <p:cNvPr id="7181" name="Object 1035"/>
            <p:cNvGraphicFramePr>
              <a:graphicFrameLocks noChangeAspect="1"/>
            </p:cNvGraphicFramePr>
            <p:nvPr/>
          </p:nvGraphicFramePr>
          <p:xfrm>
            <a:off x="1964" y="1405"/>
            <a:ext cx="327" cy="355"/>
          </p:xfrm>
          <a:graphic>
            <a:graphicData uri="http://schemas.openxmlformats.org/presentationml/2006/ole">
              <p:oleObj spid="_x0000_s7181" name="Equation" r:id="rId13" imgW="152280" imgH="164880" progId="Equation.DSMT4">
                <p:embed/>
              </p:oleObj>
            </a:graphicData>
          </a:graphic>
        </p:graphicFrame>
        <p:graphicFrame>
          <p:nvGraphicFramePr>
            <p:cNvPr id="7182" name="Object 1036"/>
            <p:cNvGraphicFramePr>
              <a:graphicFrameLocks noChangeAspect="1"/>
            </p:cNvGraphicFramePr>
            <p:nvPr/>
          </p:nvGraphicFramePr>
          <p:xfrm>
            <a:off x="2971" y="2317"/>
            <a:ext cx="328" cy="355"/>
          </p:xfrm>
          <a:graphic>
            <a:graphicData uri="http://schemas.openxmlformats.org/presentationml/2006/ole">
              <p:oleObj spid="_x0000_s7182" name="Equation" r:id="rId14" imgW="152280" imgH="164880" progId="Equation.DSMT4">
                <p:embed/>
              </p:oleObj>
            </a:graphicData>
          </a:graphic>
        </p:graphicFrame>
        <p:graphicFrame>
          <p:nvGraphicFramePr>
            <p:cNvPr id="7183" name="Object 1037"/>
            <p:cNvGraphicFramePr>
              <a:graphicFrameLocks noChangeAspect="1"/>
            </p:cNvGraphicFramePr>
            <p:nvPr/>
          </p:nvGraphicFramePr>
          <p:xfrm>
            <a:off x="3116" y="1981"/>
            <a:ext cx="327" cy="355"/>
          </p:xfrm>
          <a:graphic>
            <a:graphicData uri="http://schemas.openxmlformats.org/presentationml/2006/ole">
              <p:oleObj spid="_x0000_s7183" name="Equation" r:id="rId15" imgW="152280" imgH="164880" progId="Equation.DSMT4">
                <p:embed/>
              </p:oleObj>
            </a:graphicData>
          </a:graphic>
        </p:graphicFrame>
        <p:graphicFrame>
          <p:nvGraphicFramePr>
            <p:cNvPr id="7184" name="Object 1038"/>
            <p:cNvGraphicFramePr>
              <a:graphicFrameLocks noChangeAspect="1"/>
            </p:cNvGraphicFramePr>
            <p:nvPr/>
          </p:nvGraphicFramePr>
          <p:xfrm>
            <a:off x="3355" y="1151"/>
            <a:ext cx="328" cy="383"/>
          </p:xfrm>
          <a:graphic>
            <a:graphicData uri="http://schemas.openxmlformats.org/presentationml/2006/ole">
              <p:oleObj spid="_x0000_s7184" name="Equation" r:id="rId16" imgW="152280" imgH="177480" progId="Equation.DSMT4">
                <p:embed/>
              </p:oleObj>
            </a:graphicData>
          </a:graphic>
        </p:graphicFrame>
        <p:graphicFrame>
          <p:nvGraphicFramePr>
            <p:cNvPr id="7185" name="Object 1039"/>
            <p:cNvGraphicFramePr>
              <a:graphicFrameLocks noChangeAspect="1"/>
            </p:cNvGraphicFramePr>
            <p:nvPr/>
          </p:nvGraphicFramePr>
          <p:xfrm>
            <a:off x="2683" y="1261"/>
            <a:ext cx="328" cy="355"/>
          </p:xfrm>
          <a:graphic>
            <a:graphicData uri="http://schemas.openxmlformats.org/presentationml/2006/ole">
              <p:oleObj spid="_x0000_s7185" name="Equation" r:id="rId17" imgW="152280" imgH="164880" progId="Equation.DSMT4">
                <p:embed/>
              </p:oleObj>
            </a:graphicData>
          </a:graphic>
        </p:graphicFrame>
      </p:grp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3824288" y="1690688"/>
          <a:ext cx="5154612" cy="4348162"/>
        </p:xfrm>
        <a:graphic>
          <a:graphicData uri="http://schemas.openxmlformats.org/presentationml/2006/ole">
            <p:oleObj spid="_x0000_s7170" name="Equation" r:id="rId18" imgW="2438280" imgH="20574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6310</TotalTime>
  <Words>614</Words>
  <Application>Microsoft PowerPoint</Application>
  <PresentationFormat>画面に合わせる (4:3)</PresentationFormat>
  <Paragraphs>231</Paragraphs>
  <Slides>26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4" baseType="lpstr">
      <vt:lpstr>Times New Roman</vt:lpstr>
      <vt:lpstr>ＭＳ Ｐゴシック</vt:lpstr>
      <vt:lpstr>Arial</vt:lpstr>
      <vt:lpstr>ＭＳ Ｐ明朝</vt:lpstr>
      <vt:lpstr>Wingdings</vt:lpstr>
      <vt:lpstr>Verdana</vt:lpstr>
      <vt:lpstr>標準デザイン</vt:lpstr>
      <vt:lpstr>MathType 5.0 Equation</vt:lpstr>
      <vt:lpstr>８．任意のデータ構造 （グラフの表現とアルゴリズム）</vt:lpstr>
      <vt:lpstr>８－１．グラフの数学的表現</vt:lpstr>
      <vt:lpstr>グラフの図式表現</vt:lpstr>
      <vt:lpstr>練習</vt:lpstr>
      <vt:lpstr>８－２．配列でのグラフ表現</vt:lpstr>
      <vt:lpstr>隣接と接続</vt:lpstr>
      <vt:lpstr>隣接行列</vt:lpstr>
      <vt:lpstr>隣接行列の性能</vt:lpstr>
      <vt:lpstr>接続行列</vt:lpstr>
      <vt:lpstr>接続行列の性能</vt:lpstr>
      <vt:lpstr>練習</vt:lpstr>
      <vt:lpstr>８－３．隣接リスト表現</vt:lpstr>
      <vt:lpstr>隣接リスト</vt:lpstr>
      <vt:lpstr>隣接リストの性能</vt:lpstr>
      <vt:lpstr>練習</vt:lpstr>
      <vt:lpstr>８－４．グラフ上のアルゴリズム</vt:lpstr>
      <vt:lpstr>グラフ探索アルゴリズム</vt:lpstr>
      <vt:lpstr>深さ優先探索(Depth First Search)</vt:lpstr>
      <vt:lpstr>ＤＦＳの動作</vt:lpstr>
      <vt:lpstr>スライド 20</vt:lpstr>
      <vt:lpstr>スライド 21</vt:lpstr>
      <vt:lpstr>幅優先探索(Breadth First Search)</vt:lpstr>
      <vt:lpstr>ＢＦＳの動作</vt:lpstr>
      <vt:lpstr>スライド 24</vt:lpstr>
      <vt:lpstr>スライド 25</vt:lpstr>
      <vt:lpstr>グラフ探索アルゴリズムの性能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</cp:lastModifiedBy>
  <cp:revision>120</cp:revision>
  <dcterms:created xsi:type="dcterms:W3CDTF">2004-04-11T15:19:54Z</dcterms:created>
  <dcterms:modified xsi:type="dcterms:W3CDTF">2008-10-25T23:09:25Z</dcterms:modified>
</cp:coreProperties>
</file>