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463" r:id="rId2"/>
    <p:sldId id="545" r:id="rId3"/>
    <p:sldId id="546" r:id="rId4"/>
    <p:sldId id="261" r:id="rId5"/>
    <p:sldId id="511" r:id="rId6"/>
    <p:sldId id="512" r:id="rId7"/>
    <p:sldId id="513" r:id="rId8"/>
    <p:sldId id="514" r:id="rId9"/>
    <p:sldId id="547" r:id="rId10"/>
    <p:sldId id="515" r:id="rId11"/>
    <p:sldId id="516" r:id="rId12"/>
    <p:sldId id="517" r:id="rId13"/>
    <p:sldId id="518" r:id="rId14"/>
    <p:sldId id="548" r:id="rId15"/>
    <p:sldId id="549" r:id="rId16"/>
    <p:sldId id="520" r:id="rId17"/>
    <p:sldId id="521" r:id="rId18"/>
    <p:sldId id="522" r:id="rId19"/>
    <p:sldId id="558" r:id="rId20"/>
    <p:sldId id="465" r:id="rId21"/>
    <p:sldId id="523" r:id="rId22"/>
    <p:sldId id="524" r:id="rId23"/>
    <p:sldId id="525" r:id="rId24"/>
    <p:sldId id="526" r:id="rId25"/>
    <p:sldId id="527" r:id="rId26"/>
    <p:sldId id="557" r:id="rId27"/>
    <p:sldId id="556" r:id="rId28"/>
    <p:sldId id="551" r:id="rId29"/>
    <p:sldId id="555" r:id="rId30"/>
    <p:sldId id="563" r:id="rId31"/>
    <p:sldId id="582" r:id="rId32"/>
    <p:sldId id="583" r:id="rId33"/>
    <p:sldId id="590" r:id="rId34"/>
    <p:sldId id="591" r:id="rId35"/>
    <p:sldId id="575" r:id="rId36"/>
    <p:sldId id="584" r:id="rId37"/>
    <p:sldId id="585" r:id="rId38"/>
    <p:sldId id="586" r:id="rId39"/>
    <p:sldId id="593" r:id="rId40"/>
    <p:sldId id="594" r:id="rId41"/>
    <p:sldId id="566" r:id="rId42"/>
    <p:sldId id="587" r:id="rId43"/>
    <p:sldId id="588" r:id="rId44"/>
    <p:sldId id="589" r:id="rId45"/>
    <p:sldId id="561" r:id="rId46"/>
    <p:sldId id="466" r:id="rId47"/>
    <p:sldId id="529" r:id="rId48"/>
    <p:sldId id="528" r:id="rId49"/>
    <p:sldId id="564" r:id="rId50"/>
    <p:sldId id="592" r:id="rId51"/>
    <p:sldId id="595" r:id="rId52"/>
    <p:sldId id="596" r:id="rId53"/>
    <p:sldId id="553" r:id="rId54"/>
    <p:sldId id="567" r:id="rId55"/>
    <p:sldId id="568" r:id="rId56"/>
    <p:sldId id="552" r:id="rId57"/>
    <p:sldId id="531" r:id="rId58"/>
    <p:sldId id="532" r:id="rId59"/>
    <p:sldId id="565" r:id="rId60"/>
    <p:sldId id="597" r:id="rId61"/>
    <p:sldId id="576" r:id="rId62"/>
    <p:sldId id="577" r:id="rId63"/>
    <p:sldId id="579" r:id="rId64"/>
  </p:sldIdLst>
  <p:sldSz cx="9144000" cy="6858000" type="screen4x3"/>
  <p:notesSz cx="7099300" cy="102346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9999"/>
    <a:srgbClr val="FF0066"/>
    <a:srgbClr val="0099FF"/>
    <a:srgbClr val="000000"/>
    <a:srgbClr val="FF9900"/>
    <a:srgbClr val="FF00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25556" autoAdjust="0"/>
    <p:restoredTop sz="94257" autoAdjust="0"/>
  </p:normalViewPr>
  <p:slideViewPr>
    <p:cSldViewPr>
      <p:cViewPr>
        <p:scale>
          <a:sx n="66" d="100"/>
          <a:sy n="66" d="100"/>
        </p:scale>
        <p:origin x="-96" y="-72"/>
      </p:cViewPr>
      <p:guideLst>
        <p:guide orient="horz" pos="1824"/>
        <p:guide pos="283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0"/>
    </p:cViewPr>
  </p:sorterViewPr>
  <p:notesViewPr>
    <p:cSldViewPr>
      <p:cViewPr>
        <p:scale>
          <a:sx n="100" d="100"/>
          <a:sy n="100" d="100"/>
        </p:scale>
        <p:origin x="-666" y="-72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3.wmf"/><Relationship Id="rId7" Type="http://schemas.openxmlformats.org/officeDocument/2006/relationships/image" Target="../media/image46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45.wmf"/><Relationship Id="rId5" Type="http://schemas.openxmlformats.org/officeDocument/2006/relationships/image" Target="../media/image23.wmf"/><Relationship Id="rId4" Type="http://schemas.openxmlformats.org/officeDocument/2006/relationships/image" Target="../media/image49.wmf"/><Relationship Id="rId9" Type="http://schemas.openxmlformats.org/officeDocument/2006/relationships/image" Target="../media/image5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5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55.wmf"/><Relationship Id="rId2" Type="http://schemas.openxmlformats.org/officeDocument/2006/relationships/image" Target="../media/image1.wmf"/><Relationship Id="rId1" Type="http://schemas.openxmlformats.org/officeDocument/2006/relationships/image" Target="../media/image52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3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3.wmf"/><Relationship Id="rId7" Type="http://schemas.openxmlformats.org/officeDocument/2006/relationships/image" Target="../media/image58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57.wmf"/><Relationship Id="rId5" Type="http://schemas.openxmlformats.org/officeDocument/2006/relationships/image" Target="../media/image7.wmf"/><Relationship Id="rId10" Type="http://schemas.openxmlformats.org/officeDocument/2006/relationships/image" Target="../media/image61.wmf"/><Relationship Id="rId4" Type="http://schemas.openxmlformats.org/officeDocument/2006/relationships/image" Target="../media/image56.wmf"/><Relationship Id="rId9" Type="http://schemas.openxmlformats.org/officeDocument/2006/relationships/image" Target="../media/image60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image" Target="../media/image70.wmf"/><Relationship Id="rId3" Type="http://schemas.openxmlformats.org/officeDocument/2006/relationships/image" Target="../media/image7.wmf"/><Relationship Id="rId7" Type="http://schemas.openxmlformats.org/officeDocument/2006/relationships/image" Target="../media/image64.wmf"/><Relationship Id="rId12" Type="http://schemas.openxmlformats.org/officeDocument/2006/relationships/image" Target="../media/image69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63.wmf"/><Relationship Id="rId11" Type="http://schemas.openxmlformats.org/officeDocument/2006/relationships/image" Target="../media/image68.wmf"/><Relationship Id="rId5" Type="http://schemas.openxmlformats.org/officeDocument/2006/relationships/image" Target="../media/image1.wmf"/><Relationship Id="rId10" Type="http://schemas.openxmlformats.org/officeDocument/2006/relationships/image" Target="../media/image67.wmf"/><Relationship Id="rId4" Type="http://schemas.openxmlformats.org/officeDocument/2006/relationships/image" Target="../media/image62.wmf"/><Relationship Id="rId9" Type="http://schemas.openxmlformats.org/officeDocument/2006/relationships/image" Target="../media/image66.wmf"/><Relationship Id="rId14" Type="http://schemas.openxmlformats.org/officeDocument/2006/relationships/image" Target="../media/image7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image" Target="../media/image79.wmf"/><Relationship Id="rId7" Type="http://schemas.openxmlformats.org/officeDocument/2006/relationships/image" Target="../media/image83.wmf"/><Relationship Id="rId12" Type="http://schemas.openxmlformats.org/officeDocument/2006/relationships/image" Target="../media/image88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82.wmf"/><Relationship Id="rId11" Type="http://schemas.openxmlformats.org/officeDocument/2006/relationships/image" Target="../media/image87.wmf"/><Relationship Id="rId5" Type="http://schemas.openxmlformats.org/officeDocument/2006/relationships/image" Target="../media/image81.wmf"/><Relationship Id="rId10" Type="http://schemas.openxmlformats.org/officeDocument/2006/relationships/image" Target="../media/image86.wmf"/><Relationship Id="rId4" Type="http://schemas.openxmlformats.org/officeDocument/2006/relationships/image" Target="../media/image80.wmf"/><Relationship Id="rId9" Type="http://schemas.openxmlformats.org/officeDocument/2006/relationships/image" Target="../media/image8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93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6" Type="http://schemas.openxmlformats.org/officeDocument/2006/relationships/image" Target="../media/image92.wmf"/><Relationship Id="rId5" Type="http://schemas.openxmlformats.org/officeDocument/2006/relationships/image" Target="../media/image91.wmf"/><Relationship Id="rId4" Type="http://schemas.openxmlformats.org/officeDocument/2006/relationships/image" Target="../media/image3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6" Type="http://schemas.openxmlformats.org/officeDocument/2006/relationships/image" Target="../media/image96.wmf"/><Relationship Id="rId5" Type="http://schemas.openxmlformats.org/officeDocument/2006/relationships/image" Target="../media/image91.wmf"/><Relationship Id="rId4" Type="http://schemas.openxmlformats.org/officeDocument/2006/relationships/image" Target="../media/image3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6" Type="http://schemas.openxmlformats.org/officeDocument/2006/relationships/image" Target="../media/image99.wmf"/><Relationship Id="rId5" Type="http://schemas.openxmlformats.org/officeDocument/2006/relationships/image" Target="../media/image91.wmf"/><Relationship Id="rId4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106.wmf"/><Relationship Id="rId3" Type="http://schemas.openxmlformats.org/officeDocument/2006/relationships/image" Target="../media/image102.wmf"/><Relationship Id="rId7" Type="http://schemas.openxmlformats.org/officeDocument/2006/relationships/image" Target="../media/image4.wmf"/><Relationship Id="rId12" Type="http://schemas.openxmlformats.org/officeDocument/2006/relationships/image" Target="../media/image105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6" Type="http://schemas.openxmlformats.org/officeDocument/2006/relationships/image" Target="../media/image3.wmf"/><Relationship Id="rId11" Type="http://schemas.openxmlformats.org/officeDocument/2006/relationships/image" Target="../media/image104.wmf"/><Relationship Id="rId5" Type="http://schemas.openxmlformats.org/officeDocument/2006/relationships/image" Target="../media/image2.wmf"/><Relationship Id="rId10" Type="http://schemas.openxmlformats.org/officeDocument/2006/relationships/image" Target="../media/image103.wmf"/><Relationship Id="rId4" Type="http://schemas.openxmlformats.org/officeDocument/2006/relationships/image" Target="../media/image1.wmf"/><Relationship Id="rId9" Type="http://schemas.openxmlformats.org/officeDocument/2006/relationships/image" Target="../media/image6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Relationship Id="rId6" Type="http://schemas.openxmlformats.org/officeDocument/2006/relationships/image" Target="../media/image112.wmf"/><Relationship Id="rId5" Type="http://schemas.openxmlformats.org/officeDocument/2006/relationships/image" Target="../media/image111.wmf"/><Relationship Id="rId4" Type="http://schemas.openxmlformats.org/officeDocument/2006/relationships/image" Target="../media/image110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Relationship Id="rId6" Type="http://schemas.openxmlformats.org/officeDocument/2006/relationships/image" Target="../media/image104.wmf"/><Relationship Id="rId5" Type="http://schemas.openxmlformats.org/officeDocument/2006/relationships/image" Target="../media/image102.wmf"/><Relationship Id="rId4" Type="http://schemas.openxmlformats.org/officeDocument/2006/relationships/image" Target="../media/image119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Relationship Id="rId4" Type="http://schemas.openxmlformats.org/officeDocument/2006/relationships/image" Target="../media/image123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3" Type="http://schemas.openxmlformats.org/officeDocument/2006/relationships/image" Target="../media/image126.wmf"/><Relationship Id="rId7" Type="http://schemas.openxmlformats.org/officeDocument/2006/relationships/image" Target="../media/image130.wmf"/><Relationship Id="rId2" Type="http://schemas.openxmlformats.org/officeDocument/2006/relationships/image" Target="../media/image125.wmf"/><Relationship Id="rId1" Type="http://schemas.openxmlformats.org/officeDocument/2006/relationships/image" Target="../media/image124.wmf"/><Relationship Id="rId6" Type="http://schemas.openxmlformats.org/officeDocument/2006/relationships/image" Target="../media/image129.wmf"/><Relationship Id="rId5" Type="http://schemas.openxmlformats.org/officeDocument/2006/relationships/image" Target="../media/image128.wmf"/><Relationship Id="rId4" Type="http://schemas.openxmlformats.org/officeDocument/2006/relationships/image" Target="../media/image127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wmf"/><Relationship Id="rId7" Type="http://schemas.openxmlformats.org/officeDocument/2006/relationships/image" Target="../media/image138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Relationship Id="rId6" Type="http://schemas.openxmlformats.org/officeDocument/2006/relationships/image" Target="../media/image137.wmf"/><Relationship Id="rId5" Type="http://schemas.openxmlformats.org/officeDocument/2006/relationships/image" Target="../media/image136.wmf"/><Relationship Id="rId4" Type="http://schemas.openxmlformats.org/officeDocument/2006/relationships/image" Target="../media/image135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wmf"/><Relationship Id="rId3" Type="http://schemas.openxmlformats.org/officeDocument/2006/relationships/image" Target="../media/image141.wmf"/><Relationship Id="rId7" Type="http://schemas.openxmlformats.org/officeDocument/2006/relationships/image" Target="../media/image145.wmf"/><Relationship Id="rId2" Type="http://schemas.openxmlformats.org/officeDocument/2006/relationships/image" Target="../media/image140.wmf"/><Relationship Id="rId1" Type="http://schemas.openxmlformats.org/officeDocument/2006/relationships/image" Target="../media/image139.wmf"/><Relationship Id="rId6" Type="http://schemas.openxmlformats.org/officeDocument/2006/relationships/image" Target="../media/image144.wmf"/><Relationship Id="rId5" Type="http://schemas.openxmlformats.org/officeDocument/2006/relationships/image" Target="../media/image143.wmf"/><Relationship Id="rId4" Type="http://schemas.openxmlformats.org/officeDocument/2006/relationships/image" Target="../media/image142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wmf"/><Relationship Id="rId2" Type="http://schemas.openxmlformats.org/officeDocument/2006/relationships/image" Target="../media/image79.wmf"/><Relationship Id="rId1" Type="http://schemas.openxmlformats.org/officeDocument/2006/relationships/image" Target="../media/image147.wmf"/><Relationship Id="rId4" Type="http://schemas.openxmlformats.org/officeDocument/2006/relationships/image" Target="../media/image149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wmf"/><Relationship Id="rId2" Type="http://schemas.openxmlformats.org/officeDocument/2006/relationships/image" Target="../media/image150.wmf"/><Relationship Id="rId1" Type="http://schemas.openxmlformats.org/officeDocument/2006/relationships/image" Target="../media/image7.wmf"/><Relationship Id="rId4" Type="http://schemas.openxmlformats.org/officeDocument/2006/relationships/image" Target="../media/image15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3.wmf"/><Relationship Id="rId7" Type="http://schemas.openxmlformats.org/officeDocument/2006/relationships/image" Target="../media/image12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Relationship Id="rId9" Type="http://schemas.openxmlformats.org/officeDocument/2006/relationships/image" Target="../media/image13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wmf"/><Relationship Id="rId2" Type="http://schemas.openxmlformats.org/officeDocument/2006/relationships/image" Target="../media/image153.wmf"/><Relationship Id="rId1" Type="http://schemas.openxmlformats.org/officeDocument/2006/relationships/image" Target="../media/image151.wmf"/><Relationship Id="rId4" Type="http://schemas.openxmlformats.org/officeDocument/2006/relationships/image" Target="../media/image155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wmf"/><Relationship Id="rId2" Type="http://schemas.openxmlformats.org/officeDocument/2006/relationships/image" Target="../media/image156.wmf"/><Relationship Id="rId1" Type="http://schemas.openxmlformats.org/officeDocument/2006/relationships/image" Target="../media/image7.wmf"/><Relationship Id="rId6" Type="http://schemas.openxmlformats.org/officeDocument/2006/relationships/image" Target="../media/image160.wmf"/><Relationship Id="rId5" Type="http://schemas.openxmlformats.org/officeDocument/2006/relationships/image" Target="../media/image159.wmf"/><Relationship Id="rId4" Type="http://schemas.openxmlformats.org/officeDocument/2006/relationships/image" Target="../media/image158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wmf"/><Relationship Id="rId7" Type="http://schemas.openxmlformats.org/officeDocument/2006/relationships/image" Target="../media/image167.wmf"/><Relationship Id="rId2" Type="http://schemas.openxmlformats.org/officeDocument/2006/relationships/image" Target="../media/image162.wmf"/><Relationship Id="rId1" Type="http://schemas.openxmlformats.org/officeDocument/2006/relationships/image" Target="../media/image161.wmf"/><Relationship Id="rId6" Type="http://schemas.openxmlformats.org/officeDocument/2006/relationships/image" Target="../media/image166.wmf"/><Relationship Id="rId5" Type="http://schemas.openxmlformats.org/officeDocument/2006/relationships/image" Target="../media/image165.wmf"/><Relationship Id="rId4" Type="http://schemas.openxmlformats.org/officeDocument/2006/relationships/image" Target="../media/image164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wmf"/><Relationship Id="rId3" Type="http://schemas.openxmlformats.org/officeDocument/2006/relationships/image" Target="../media/image3.wmf"/><Relationship Id="rId7" Type="http://schemas.openxmlformats.org/officeDocument/2006/relationships/image" Target="../media/image169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168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Relationship Id="rId9" Type="http://schemas.openxmlformats.org/officeDocument/2006/relationships/image" Target="../media/image171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wmf"/><Relationship Id="rId7" Type="http://schemas.openxmlformats.org/officeDocument/2006/relationships/image" Target="../media/image176.wmf"/><Relationship Id="rId2" Type="http://schemas.openxmlformats.org/officeDocument/2006/relationships/image" Target="../media/image162.wmf"/><Relationship Id="rId1" Type="http://schemas.openxmlformats.org/officeDocument/2006/relationships/image" Target="../media/image172.wmf"/><Relationship Id="rId6" Type="http://schemas.openxmlformats.org/officeDocument/2006/relationships/image" Target="../media/image175.wmf"/><Relationship Id="rId5" Type="http://schemas.openxmlformats.org/officeDocument/2006/relationships/image" Target="../media/image174.wmf"/><Relationship Id="rId4" Type="http://schemas.openxmlformats.org/officeDocument/2006/relationships/image" Target="../media/image165.wmf"/></Relationships>
</file>

<file path=ppt/drawings/_rels/vmlDrawing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wmf"/><Relationship Id="rId3" Type="http://schemas.openxmlformats.org/officeDocument/2006/relationships/image" Target="../media/image179.wmf"/><Relationship Id="rId7" Type="http://schemas.openxmlformats.org/officeDocument/2006/relationships/image" Target="../media/image183.wmf"/><Relationship Id="rId2" Type="http://schemas.openxmlformats.org/officeDocument/2006/relationships/image" Target="../media/image178.wmf"/><Relationship Id="rId1" Type="http://schemas.openxmlformats.org/officeDocument/2006/relationships/image" Target="../media/image177.wmf"/><Relationship Id="rId6" Type="http://schemas.openxmlformats.org/officeDocument/2006/relationships/image" Target="../media/image182.wmf"/><Relationship Id="rId11" Type="http://schemas.openxmlformats.org/officeDocument/2006/relationships/image" Target="../media/image187.wmf"/><Relationship Id="rId5" Type="http://schemas.openxmlformats.org/officeDocument/2006/relationships/image" Target="../media/image181.wmf"/><Relationship Id="rId10" Type="http://schemas.openxmlformats.org/officeDocument/2006/relationships/image" Target="../media/image186.wmf"/><Relationship Id="rId4" Type="http://schemas.openxmlformats.org/officeDocument/2006/relationships/image" Target="../media/image180.wmf"/><Relationship Id="rId9" Type="http://schemas.openxmlformats.org/officeDocument/2006/relationships/image" Target="../media/image185.wmf"/></Relationships>
</file>

<file path=ppt/drawings/_rels/vmlDrawing3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wmf"/><Relationship Id="rId13" Type="http://schemas.openxmlformats.org/officeDocument/2006/relationships/image" Target="../media/image200.wmf"/><Relationship Id="rId3" Type="http://schemas.openxmlformats.org/officeDocument/2006/relationships/image" Target="../media/image190.wmf"/><Relationship Id="rId7" Type="http://schemas.openxmlformats.org/officeDocument/2006/relationships/image" Target="../media/image194.wmf"/><Relationship Id="rId12" Type="http://schemas.openxmlformats.org/officeDocument/2006/relationships/image" Target="../media/image199.wmf"/><Relationship Id="rId2" Type="http://schemas.openxmlformats.org/officeDocument/2006/relationships/image" Target="../media/image189.wmf"/><Relationship Id="rId1" Type="http://schemas.openxmlformats.org/officeDocument/2006/relationships/image" Target="../media/image188.wmf"/><Relationship Id="rId6" Type="http://schemas.openxmlformats.org/officeDocument/2006/relationships/image" Target="../media/image193.wmf"/><Relationship Id="rId11" Type="http://schemas.openxmlformats.org/officeDocument/2006/relationships/image" Target="../media/image198.wmf"/><Relationship Id="rId5" Type="http://schemas.openxmlformats.org/officeDocument/2006/relationships/image" Target="../media/image192.wmf"/><Relationship Id="rId10" Type="http://schemas.openxmlformats.org/officeDocument/2006/relationships/image" Target="../media/image197.wmf"/><Relationship Id="rId4" Type="http://schemas.openxmlformats.org/officeDocument/2006/relationships/image" Target="../media/image191.wmf"/><Relationship Id="rId9" Type="http://schemas.openxmlformats.org/officeDocument/2006/relationships/image" Target="../media/image196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wmf"/><Relationship Id="rId2" Type="http://schemas.openxmlformats.org/officeDocument/2006/relationships/image" Target="../media/image202.wmf"/><Relationship Id="rId1" Type="http://schemas.openxmlformats.org/officeDocument/2006/relationships/image" Target="../media/image201.wmf"/><Relationship Id="rId6" Type="http://schemas.openxmlformats.org/officeDocument/2006/relationships/image" Target="../media/image205.wmf"/><Relationship Id="rId5" Type="http://schemas.openxmlformats.org/officeDocument/2006/relationships/image" Target="../media/image204.wmf"/><Relationship Id="rId4" Type="http://schemas.openxmlformats.org/officeDocument/2006/relationships/image" Target="../media/image79.wmf"/></Relationships>
</file>

<file path=ppt/drawings/_rels/vmlDrawing3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wmf"/><Relationship Id="rId3" Type="http://schemas.openxmlformats.org/officeDocument/2006/relationships/image" Target="../media/image208.wmf"/><Relationship Id="rId7" Type="http://schemas.openxmlformats.org/officeDocument/2006/relationships/image" Target="../media/image211.wmf"/><Relationship Id="rId2" Type="http://schemas.openxmlformats.org/officeDocument/2006/relationships/image" Target="../media/image207.wmf"/><Relationship Id="rId1" Type="http://schemas.openxmlformats.org/officeDocument/2006/relationships/image" Target="../media/image206.wmf"/><Relationship Id="rId6" Type="http://schemas.openxmlformats.org/officeDocument/2006/relationships/image" Target="../media/image210.wmf"/><Relationship Id="rId5" Type="http://schemas.openxmlformats.org/officeDocument/2006/relationships/image" Target="../media/image209.wmf"/><Relationship Id="rId4" Type="http://schemas.openxmlformats.org/officeDocument/2006/relationships/image" Target="../media/image79.wmf"/><Relationship Id="rId9" Type="http://schemas.openxmlformats.org/officeDocument/2006/relationships/image" Target="../media/image213.wmf"/></Relationships>
</file>

<file path=ppt/drawings/_rels/vmlDrawing3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wmf"/><Relationship Id="rId13" Type="http://schemas.openxmlformats.org/officeDocument/2006/relationships/image" Target="../media/image224.wmf"/><Relationship Id="rId3" Type="http://schemas.openxmlformats.org/officeDocument/2006/relationships/image" Target="../media/image216.wmf"/><Relationship Id="rId7" Type="http://schemas.openxmlformats.org/officeDocument/2006/relationships/image" Target="../media/image79.wmf"/><Relationship Id="rId12" Type="http://schemas.openxmlformats.org/officeDocument/2006/relationships/image" Target="../media/image223.wmf"/><Relationship Id="rId2" Type="http://schemas.openxmlformats.org/officeDocument/2006/relationships/image" Target="../media/image215.wmf"/><Relationship Id="rId1" Type="http://schemas.openxmlformats.org/officeDocument/2006/relationships/image" Target="../media/image214.wmf"/><Relationship Id="rId6" Type="http://schemas.openxmlformats.org/officeDocument/2006/relationships/image" Target="../media/image219.wmf"/><Relationship Id="rId11" Type="http://schemas.openxmlformats.org/officeDocument/2006/relationships/image" Target="../media/image222.wmf"/><Relationship Id="rId5" Type="http://schemas.openxmlformats.org/officeDocument/2006/relationships/image" Target="../media/image218.wmf"/><Relationship Id="rId10" Type="http://schemas.openxmlformats.org/officeDocument/2006/relationships/image" Target="../media/image221.wmf"/><Relationship Id="rId4" Type="http://schemas.openxmlformats.org/officeDocument/2006/relationships/image" Target="../media/image217.wmf"/><Relationship Id="rId9" Type="http://schemas.openxmlformats.org/officeDocument/2006/relationships/image" Target="../media/image220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3.wmf"/><Relationship Id="rId7" Type="http://schemas.openxmlformats.org/officeDocument/2006/relationships/image" Target="../media/image17.wmf"/><Relationship Id="rId12" Type="http://schemas.openxmlformats.org/officeDocument/2006/relationships/image" Target="../media/image22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16.wmf"/><Relationship Id="rId11" Type="http://schemas.openxmlformats.org/officeDocument/2006/relationships/image" Target="../media/image21.wmf"/><Relationship Id="rId5" Type="http://schemas.openxmlformats.org/officeDocument/2006/relationships/image" Target="../media/image15.wmf"/><Relationship Id="rId10" Type="http://schemas.openxmlformats.org/officeDocument/2006/relationships/image" Target="../media/image20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/Relationships>
</file>

<file path=ppt/drawings/_rels/vmlDrawing4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wmf"/><Relationship Id="rId3" Type="http://schemas.openxmlformats.org/officeDocument/2006/relationships/image" Target="../media/image79.wmf"/><Relationship Id="rId7" Type="http://schemas.openxmlformats.org/officeDocument/2006/relationships/image" Target="../media/image222.wmf"/><Relationship Id="rId12" Type="http://schemas.openxmlformats.org/officeDocument/2006/relationships/image" Target="../media/image231.wmf"/><Relationship Id="rId2" Type="http://schemas.openxmlformats.org/officeDocument/2006/relationships/image" Target="../media/image226.wmf"/><Relationship Id="rId1" Type="http://schemas.openxmlformats.org/officeDocument/2006/relationships/image" Target="../media/image225.wmf"/><Relationship Id="rId6" Type="http://schemas.openxmlformats.org/officeDocument/2006/relationships/image" Target="../media/image221.wmf"/><Relationship Id="rId11" Type="http://schemas.openxmlformats.org/officeDocument/2006/relationships/image" Target="../media/image230.wmf"/><Relationship Id="rId5" Type="http://schemas.openxmlformats.org/officeDocument/2006/relationships/image" Target="../media/image227.wmf"/><Relationship Id="rId10" Type="http://schemas.openxmlformats.org/officeDocument/2006/relationships/image" Target="../media/image229.wmf"/><Relationship Id="rId4" Type="http://schemas.openxmlformats.org/officeDocument/2006/relationships/image" Target="../media/image212.wmf"/><Relationship Id="rId9" Type="http://schemas.openxmlformats.org/officeDocument/2006/relationships/image" Target="../media/image228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wmf"/><Relationship Id="rId2" Type="http://schemas.openxmlformats.org/officeDocument/2006/relationships/image" Target="../media/image233.wmf"/><Relationship Id="rId1" Type="http://schemas.openxmlformats.org/officeDocument/2006/relationships/image" Target="../media/image232.wmf"/><Relationship Id="rId6" Type="http://schemas.openxmlformats.org/officeDocument/2006/relationships/image" Target="../media/image237.wmf"/><Relationship Id="rId5" Type="http://schemas.openxmlformats.org/officeDocument/2006/relationships/image" Target="../media/image236.wmf"/><Relationship Id="rId4" Type="http://schemas.openxmlformats.org/officeDocument/2006/relationships/image" Target="../media/image235.wmf"/></Relationships>
</file>

<file path=ppt/drawings/_rels/vmlDrawing4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wmf"/><Relationship Id="rId3" Type="http://schemas.openxmlformats.org/officeDocument/2006/relationships/image" Target="../media/image79.wmf"/><Relationship Id="rId7" Type="http://schemas.openxmlformats.org/officeDocument/2006/relationships/image" Target="../media/image212.wmf"/><Relationship Id="rId2" Type="http://schemas.openxmlformats.org/officeDocument/2006/relationships/image" Target="../media/image239.wmf"/><Relationship Id="rId1" Type="http://schemas.openxmlformats.org/officeDocument/2006/relationships/image" Target="../media/image238.wmf"/><Relationship Id="rId6" Type="http://schemas.openxmlformats.org/officeDocument/2006/relationships/image" Target="../media/image242.wmf"/><Relationship Id="rId5" Type="http://schemas.openxmlformats.org/officeDocument/2006/relationships/image" Target="../media/image241.wmf"/><Relationship Id="rId4" Type="http://schemas.openxmlformats.org/officeDocument/2006/relationships/image" Target="../media/image240.wmf"/><Relationship Id="rId9" Type="http://schemas.openxmlformats.org/officeDocument/2006/relationships/image" Target="../media/image243.wmf"/></Relationships>
</file>

<file path=ppt/drawings/_rels/vmlDrawing43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247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12" Type="http://schemas.openxmlformats.org/officeDocument/2006/relationships/image" Target="../media/image246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11" Type="http://schemas.openxmlformats.org/officeDocument/2006/relationships/image" Target="../media/image79.wmf"/><Relationship Id="rId5" Type="http://schemas.openxmlformats.org/officeDocument/2006/relationships/image" Target="../media/image5.wmf"/><Relationship Id="rId10" Type="http://schemas.openxmlformats.org/officeDocument/2006/relationships/image" Target="../media/image245.wmf"/><Relationship Id="rId4" Type="http://schemas.openxmlformats.org/officeDocument/2006/relationships/image" Target="../media/image4.wmf"/><Relationship Id="rId9" Type="http://schemas.openxmlformats.org/officeDocument/2006/relationships/image" Target="../media/image244.wmf"/></Relationships>
</file>

<file path=ppt/drawings/_rels/vmlDrawing4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image" Target="../media/image70.wmf"/><Relationship Id="rId18" Type="http://schemas.openxmlformats.org/officeDocument/2006/relationships/image" Target="../media/image250.wmf"/><Relationship Id="rId3" Type="http://schemas.openxmlformats.org/officeDocument/2006/relationships/image" Target="../media/image7.wmf"/><Relationship Id="rId7" Type="http://schemas.openxmlformats.org/officeDocument/2006/relationships/image" Target="../media/image64.wmf"/><Relationship Id="rId12" Type="http://schemas.openxmlformats.org/officeDocument/2006/relationships/image" Target="../media/image69.wmf"/><Relationship Id="rId17" Type="http://schemas.openxmlformats.org/officeDocument/2006/relationships/image" Target="../media/image79.wmf"/><Relationship Id="rId2" Type="http://schemas.openxmlformats.org/officeDocument/2006/relationships/image" Target="../media/image3.wmf"/><Relationship Id="rId16" Type="http://schemas.openxmlformats.org/officeDocument/2006/relationships/image" Target="../media/image249.wmf"/><Relationship Id="rId1" Type="http://schemas.openxmlformats.org/officeDocument/2006/relationships/image" Target="../media/image2.wmf"/><Relationship Id="rId6" Type="http://schemas.openxmlformats.org/officeDocument/2006/relationships/image" Target="../media/image63.wmf"/><Relationship Id="rId11" Type="http://schemas.openxmlformats.org/officeDocument/2006/relationships/image" Target="../media/image68.wmf"/><Relationship Id="rId5" Type="http://schemas.openxmlformats.org/officeDocument/2006/relationships/image" Target="../media/image1.wmf"/><Relationship Id="rId15" Type="http://schemas.openxmlformats.org/officeDocument/2006/relationships/image" Target="../media/image248.wmf"/><Relationship Id="rId10" Type="http://schemas.openxmlformats.org/officeDocument/2006/relationships/image" Target="../media/image67.wmf"/><Relationship Id="rId19" Type="http://schemas.openxmlformats.org/officeDocument/2006/relationships/image" Target="../media/image251.wmf"/><Relationship Id="rId4" Type="http://schemas.openxmlformats.org/officeDocument/2006/relationships/image" Target="../media/image62.wmf"/><Relationship Id="rId9" Type="http://schemas.openxmlformats.org/officeDocument/2006/relationships/image" Target="../media/image66.wmf"/><Relationship Id="rId14" Type="http://schemas.openxmlformats.org/officeDocument/2006/relationships/image" Target="../media/image71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wmf"/><Relationship Id="rId7" Type="http://schemas.openxmlformats.org/officeDocument/2006/relationships/image" Target="../media/image255.wmf"/><Relationship Id="rId2" Type="http://schemas.openxmlformats.org/officeDocument/2006/relationships/image" Target="../media/image252.wmf"/><Relationship Id="rId1" Type="http://schemas.openxmlformats.org/officeDocument/2006/relationships/image" Target="../media/image7.wmf"/><Relationship Id="rId6" Type="http://schemas.openxmlformats.org/officeDocument/2006/relationships/image" Target="../media/image254.wmf"/><Relationship Id="rId5" Type="http://schemas.openxmlformats.org/officeDocument/2006/relationships/image" Target="../media/image160.wmf"/><Relationship Id="rId4" Type="http://schemas.openxmlformats.org/officeDocument/2006/relationships/image" Target="../media/image253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wmf"/><Relationship Id="rId2" Type="http://schemas.openxmlformats.org/officeDocument/2006/relationships/image" Target="../media/image257.wmf"/><Relationship Id="rId1" Type="http://schemas.openxmlformats.org/officeDocument/2006/relationships/image" Target="../media/image256.wmf"/><Relationship Id="rId6" Type="http://schemas.openxmlformats.org/officeDocument/2006/relationships/image" Target="../media/image261.wmf"/><Relationship Id="rId5" Type="http://schemas.openxmlformats.org/officeDocument/2006/relationships/image" Target="../media/image260.wmf"/><Relationship Id="rId4" Type="http://schemas.openxmlformats.org/officeDocument/2006/relationships/image" Target="../media/image259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2.wmf"/><Relationship Id="rId7" Type="http://schemas.openxmlformats.org/officeDocument/2006/relationships/image" Target="../media/image261.wmf"/><Relationship Id="rId2" Type="http://schemas.openxmlformats.org/officeDocument/2006/relationships/image" Target="../media/image156.wmf"/><Relationship Id="rId1" Type="http://schemas.openxmlformats.org/officeDocument/2006/relationships/image" Target="../media/image7.wmf"/><Relationship Id="rId6" Type="http://schemas.openxmlformats.org/officeDocument/2006/relationships/image" Target="../media/image265.wmf"/><Relationship Id="rId5" Type="http://schemas.openxmlformats.org/officeDocument/2006/relationships/image" Target="../media/image264.wmf"/><Relationship Id="rId4" Type="http://schemas.openxmlformats.org/officeDocument/2006/relationships/image" Target="../media/image263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8.wmf"/><Relationship Id="rId2" Type="http://schemas.openxmlformats.org/officeDocument/2006/relationships/image" Target="../media/image267.wmf"/><Relationship Id="rId1" Type="http://schemas.openxmlformats.org/officeDocument/2006/relationships/image" Target="../media/image266.wmf"/><Relationship Id="rId6" Type="http://schemas.openxmlformats.org/officeDocument/2006/relationships/image" Target="../media/image271.wmf"/><Relationship Id="rId5" Type="http://schemas.openxmlformats.org/officeDocument/2006/relationships/image" Target="../media/image270.wmf"/><Relationship Id="rId4" Type="http://schemas.openxmlformats.org/officeDocument/2006/relationships/image" Target="../media/image269.wmf"/></Relationships>
</file>

<file path=ppt/drawings/_rels/vmlDrawing4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8.wmf"/><Relationship Id="rId3" Type="http://schemas.openxmlformats.org/officeDocument/2006/relationships/image" Target="../media/image274.wmf"/><Relationship Id="rId7" Type="http://schemas.openxmlformats.org/officeDocument/2006/relationships/image" Target="../media/image277.wmf"/><Relationship Id="rId2" Type="http://schemas.openxmlformats.org/officeDocument/2006/relationships/image" Target="../media/image273.wmf"/><Relationship Id="rId1" Type="http://schemas.openxmlformats.org/officeDocument/2006/relationships/image" Target="../media/image272.wmf"/><Relationship Id="rId6" Type="http://schemas.openxmlformats.org/officeDocument/2006/relationships/image" Target="../media/image276.wmf"/><Relationship Id="rId11" Type="http://schemas.openxmlformats.org/officeDocument/2006/relationships/image" Target="../media/image281.wmf"/><Relationship Id="rId5" Type="http://schemas.openxmlformats.org/officeDocument/2006/relationships/image" Target="../media/image275.wmf"/><Relationship Id="rId10" Type="http://schemas.openxmlformats.org/officeDocument/2006/relationships/image" Target="../media/image280.wmf"/><Relationship Id="rId4" Type="http://schemas.openxmlformats.org/officeDocument/2006/relationships/image" Target="../media/image79.wmf"/><Relationship Id="rId9" Type="http://schemas.openxmlformats.org/officeDocument/2006/relationships/image" Target="../media/image279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image" Target="../media/image29.wmf"/><Relationship Id="rId3" Type="http://schemas.openxmlformats.org/officeDocument/2006/relationships/image" Target="../media/image3.wmf"/><Relationship Id="rId7" Type="http://schemas.openxmlformats.org/officeDocument/2006/relationships/image" Target="../media/image17.wmf"/><Relationship Id="rId12" Type="http://schemas.openxmlformats.org/officeDocument/2006/relationships/image" Target="../media/image28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16.wmf"/><Relationship Id="rId11" Type="http://schemas.openxmlformats.org/officeDocument/2006/relationships/image" Target="../media/image27.wmf"/><Relationship Id="rId5" Type="http://schemas.openxmlformats.org/officeDocument/2006/relationships/image" Target="../media/image15.wmf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image" Target="../media/image25.wmf"/></Relationships>
</file>

<file path=ppt/drawings/_rels/vmlDrawing5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8.wmf"/><Relationship Id="rId3" Type="http://schemas.openxmlformats.org/officeDocument/2006/relationships/image" Target="../media/image284.wmf"/><Relationship Id="rId7" Type="http://schemas.openxmlformats.org/officeDocument/2006/relationships/image" Target="../media/image287.wmf"/><Relationship Id="rId2" Type="http://schemas.openxmlformats.org/officeDocument/2006/relationships/image" Target="../media/image283.wmf"/><Relationship Id="rId1" Type="http://schemas.openxmlformats.org/officeDocument/2006/relationships/image" Target="../media/image282.wmf"/><Relationship Id="rId6" Type="http://schemas.openxmlformats.org/officeDocument/2006/relationships/image" Target="../media/image286.wmf"/><Relationship Id="rId5" Type="http://schemas.openxmlformats.org/officeDocument/2006/relationships/image" Target="../media/image79.wmf"/><Relationship Id="rId10" Type="http://schemas.openxmlformats.org/officeDocument/2006/relationships/image" Target="../media/image289.wmf"/><Relationship Id="rId4" Type="http://schemas.openxmlformats.org/officeDocument/2006/relationships/image" Target="../media/image285.wmf"/><Relationship Id="rId9" Type="http://schemas.openxmlformats.org/officeDocument/2006/relationships/image" Target="../media/image223.wmf"/></Relationships>
</file>

<file path=ppt/drawings/_rels/vmlDrawing5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8.wmf"/><Relationship Id="rId3" Type="http://schemas.openxmlformats.org/officeDocument/2006/relationships/image" Target="../media/image292.wmf"/><Relationship Id="rId7" Type="http://schemas.openxmlformats.org/officeDocument/2006/relationships/image" Target="../media/image287.wmf"/><Relationship Id="rId2" Type="http://schemas.openxmlformats.org/officeDocument/2006/relationships/image" Target="../media/image291.wmf"/><Relationship Id="rId1" Type="http://schemas.openxmlformats.org/officeDocument/2006/relationships/image" Target="../media/image290.wmf"/><Relationship Id="rId6" Type="http://schemas.openxmlformats.org/officeDocument/2006/relationships/image" Target="../media/image286.wmf"/><Relationship Id="rId5" Type="http://schemas.openxmlformats.org/officeDocument/2006/relationships/image" Target="../media/image79.wmf"/><Relationship Id="rId10" Type="http://schemas.openxmlformats.org/officeDocument/2006/relationships/image" Target="../media/image236.wmf"/><Relationship Id="rId4" Type="http://schemas.openxmlformats.org/officeDocument/2006/relationships/image" Target="../media/image293.wmf"/><Relationship Id="rId9" Type="http://schemas.openxmlformats.org/officeDocument/2006/relationships/image" Target="../media/image294.wmf"/></Relationships>
</file>

<file path=ppt/drawings/_rels/vmlDrawing5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wmf"/><Relationship Id="rId3" Type="http://schemas.openxmlformats.org/officeDocument/2006/relationships/image" Target="../media/image296.wmf"/><Relationship Id="rId7" Type="http://schemas.openxmlformats.org/officeDocument/2006/relationships/image" Target="../media/image204.wmf"/><Relationship Id="rId2" Type="http://schemas.openxmlformats.org/officeDocument/2006/relationships/image" Target="../media/image79.wmf"/><Relationship Id="rId1" Type="http://schemas.openxmlformats.org/officeDocument/2006/relationships/image" Target="../media/image295.wmf"/><Relationship Id="rId6" Type="http://schemas.openxmlformats.org/officeDocument/2006/relationships/image" Target="../media/image299.wmf"/><Relationship Id="rId5" Type="http://schemas.openxmlformats.org/officeDocument/2006/relationships/image" Target="../media/image298.wmf"/><Relationship Id="rId10" Type="http://schemas.openxmlformats.org/officeDocument/2006/relationships/image" Target="../media/image302.wmf"/><Relationship Id="rId4" Type="http://schemas.openxmlformats.org/officeDocument/2006/relationships/image" Target="../media/image297.wmf"/><Relationship Id="rId9" Type="http://schemas.openxmlformats.org/officeDocument/2006/relationships/image" Target="../media/image301.wmf"/></Relationships>
</file>

<file path=ppt/drawings/_rels/vmlDrawing53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Relationship Id="rId9" Type="http://schemas.openxmlformats.org/officeDocument/2006/relationships/image" Target="../media/image303.wmf"/></Relationships>
</file>

<file path=ppt/drawings/_rels/vmlDrawing5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5.wmf"/><Relationship Id="rId3" Type="http://schemas.openxmlformats.org/officeDocument/2006/relationships/image" Target="../media/image7.wmf"/><Relationship Id="rId7" Type="http://schemas.openxmlformats.org/officeDocument/2006/relationships/image" Target="../media/image30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63.wmf"/><Relationship Id="rId5" Type="http://schemas.openxmlformats.org/officeDocument/2006/relationships/image" Target="../media/image1.wmf"/><Relationship Id="rId4" Type="http://schemas.openxmlformats.org/officeDocument/2006/relationships/image" Target="../media/image62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wmf"/><Relationship Id="rId7" Type="http://schemas.openxmlformats.org/officeDocument/2006/relationships/image" Target="../media/image158.wmf"/><Relationship Id="rId2" Type="http://schemas.openxmlformats.org/officeDocument/2006/relationships/image" Target="../media/image306.wmf"/><Relationship Id="rId1" Type="http://schemas.openxmlformats.org/officeDocument/2006/relationships/image" Target="../media/image7.wmf"/><Relationship Id="rId6" Type="http://schemas.openxmlformats.org/officeDocument/2006/relationships/image" Target="../media/image308.wmf"/><Relationship Id="rId5" Type="http://schemas.openxmlformats.org/officeDocument/2006/relationships/image" Target="../media/image307.wmf"/><Relationship Id="rId4" Type="http://schemas.openxmlformats.org/officeDocument/2006/relationships/image" Target="../media/image156.w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wmf"/><Relationship Id="rId7" Type="http://schemas.openxmlformats.org/officeDocument/2006/relationships/image" Target="../media/image311.wmf"/><Relationship Id="rId2" Type="http://schemas.openxmlformats.org/officeDocument/2006/relationships/image" Target="../media/image257.wmf"/><Relationship Id="rId1" Type="http://schemas.openxmlformats.org/officeDocument/2006/relationships/image" Target="../media/image256.wmf"/><Relationship Id="rId6" Type="http://schemas.openxmlformats.org/officeDocument/2006/relationships/image" Target="../media/image310.wmf"/><Relationship Id="rId5" Type="http://schemas.openxmlformats.org/officeDocument/2006/relationships/image" Target="../media/image309.wmf"/><Relationship Id="rId4" Type="http://schemas.openxmlformats.org/officeDocument/2006/relationships/image" Target="../media/image259.wmf"/></Relationships>
</file>

<file path=ppt/drawings/_rels/vmlDrawing5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4.wmf"/><Relationship Id="rId13" Type="http://schemas.openxmlformats.org/officeDocument/2006/relationships/image" Target="../media/image319.wmf"/><Relationship Id="rId18" Type="http://schemas.openxmlformats.org/officeDocument/2006/relationships/image" Target="../media/image324.wmf"/><Relationship Id="rId3" Type="http://schemas.openxmlformats.org/officeDocument/2006/relationships/image" Target="../media/image2.wmf"/><Relationship Id="rId7" Type="http://schemas.openxmlformats.org/officeDocument/2006/relationships/image" Target="../media/image1.wmf"/><Relationship Id="rId12" Type="http://schemas.openxmlformats.org/officeDocument/2006/relationships/image" Target="../media/image318.wmf"/><Relationship Id="rId17" Type="http://schemas.openxmlformats.org/officeDocument/2006/relationships/image" Target="../media/image323.wmf"/><Relationship Id="rId2" Type="http://schemas.openxmlformats.org/officeDocument/2006/relationships/image" Target="../media/image313.wmf"/><Relationship Id="rId16" Type="http://schemas.openxmlformats.org/officeDocument/2006/relationships/image" Target="../media/image322.wmf"/><Relationship Id="rId1" Type="http://schemas.openxmlformats.org/officeDocument/2006/relationships/image" Target="../media/image312.wmf"/><Relationship Id="rId6" Type="http://schemas.openxmlformats.org/officeDocument/2006/relationships/image" Target="../media/image62.wmf"/><Relationship Id="rId11" Type="http://schemas.openxmlformats.org/officeDocument/2006/relationships/image" Target="../media/image317.wmf"/><Relationship Id="rId5" Type="http://schemas.openxmlformats.org/officeDocument/2006/relationships/image" Target="../media/image7.wmf"/><Relationship Id="rId15" Type="http://schemas.openxmlformats.org/officeDocument/2006/relationships/image" Target="../media/image321.wmf"/><Relationship Id="rId10" Type="http://schemas.openxmlformats.org/officeDocument/2006/relationships/image" Target="../media/image316.wmf"/><Relationship Id="rId4" Type="http://schemas.openxmlformats.org/officeDocument/2006/relationships/image" Target="../media/image3.wmf"/><Relationship Id="rId9" Type="http://schemas.openxmlformats.org/officeDocument/2006/relationships/image" Target="../media/image315.wmf"/><Relationship Id="rId14" Type="http://schemas.openxmlformats.org/officeDocument/2006/relationships/image" Target="../media/image320.wmf"/></Relationships>
</file>

<file path=ppt/drawings/_rels/vmlDrawing5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9.wmf"/><Relationship Id="rId3" Type="http://schemas.openxmlformats.org/officeDocument/2006/relationships/image" Target="../media/image158.wmf"/><Relationship Id="rId7" Type="http://schemas.openxmlformats.org/officeDocument/2006/relationships/image" Target="../media/image328.wmf"/><Relationship Id="rId2" Type="http://schemas.openxmlformats.org/officeDocument/2006/relationships/image" Target="../media/image325.wmf"/><Relationship Id="rId1" Type="http://schemas.openxmlformats.org/officeDocument/2006/relationships/image" Target="../media/image7.wmf"/><Relationship Id="rId6" Type="http://schemas.openxmlformats.org/officeDocument/2006/relationships/image" Target="../media/image327.wmf"/><Relationship Id="rId5" Type="http://schemas.openxmlformats.org/officeDocument/2006/relationships/image" Target="../media/image326.wmf"/><Relationship Id="rId4" Type="http://schemas.openxmlformats.org/officeDocument/2006/relationships/image" Target="../media/image312.wmf"/><Relationship Id="rId9" Type="http://schemas.openxmlformats.org/officeDocument/2006/relationships/image" Target="../media/image330.w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1.wmf"/><Relationship Id="rId2" Type="http://schemas.openxmlformats.org/officeDocument/2006/relationships/image" Target="../media/image312.wmf"/><Relationship Id="rId1" Type="http://schemas.openxmlformats.org/officeDocument/2006/relationships/image" Target="../media/image7.wmf"/><Relationship Id="rId4" Type="http://schemas.openxmlformats.org/officeDocument/2006/relationships/image" Target="../media/image160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3.wmf"/><Relationship Id="rId7" Type="http://schemas.openxmlformats.org/officeDocument/2006/relationships/image" Target="../media/image3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32.wmf"/><Relationship Id="rId11" Type="http://schemas.openxmlformats.org/officeDocument/2006/relationships/image" Target="../media/image37.wmf"/><Relationship Id="rId5" Type="http://schemas.openxmlformats.org/officeDocument/2006/relationships/image" Target="../media/image31.wmf"/><Relationship Id="rId10" Type="http://schemas.openxmlformats.org/officeDocument/2006/relationships/image" Target="../media/image36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.wmf"/><Relationship Id="rId7" Type="http://schemas.openxmlformats.org/officeDocument/2006/relationships/image" Target="../media/image40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4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23.wmf"/><Relationship Id="rId5" Type="http://schemas.openxmlformats.org/officeDocument/2006/relationships/image" Target="../media/image42.wmf"/><Relationship Id="rId4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3.wmf"/><Relationship Id="rId7" Type="http://schemas.openxmlformats.org/officeDocument/2006/relationships/image" Target="../media/image46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45.wmf"/><Relationship Id="rId5" Type="http://schemas.openxmlformats.org/officeDocument/2006/relationships/image" Target="../media/image23.wmf"/><Relationship Id="rId4" Type="http://schemas.openxmlformats.org/officeDocument/2006/relationships/image" Target="../media/image44.wmf"/><Relationship Id="rId9" Type="http://schemas.openxmlformats.org/officeDocument/2006/relationships/image" Target="../media/image4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938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>
              <a:defRPr sz="1200" dirty="0" smtClean="0"/>
            </a:lvl1pPr>
          </a:lstStyle>
          <a:p>
            <a:pPr>
              <a:defRPr/>
            </a:pPr>
            <a:r>
              <a:rPr lang="en-US" altLang="ja-JP" dirty="0" smtClean="0"/>
              <a:t>2010/6/30(</a:t>
            </a:r>
            <a:r>
              <a:rPr lang="ja-JP" altLang="en-US" dirty="0" smtClean="0"/>
              <a:t>水</a:t>
            </a:r>
            <a:r>
              <a:rPr lang="en-US" altLang="ja-JP" dirty="0" smtClean="0"/>
              <a:t>)</a:t>
            </a:r>
            <a:endParaRPr lang="en-US" altLang="ja-JP" dirty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938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225141B-B171-4B6C-80F2-567366657333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  <p:sp>
        <p:nvSpPr>
          <p:cNvPr id="5" name="ヘッダー プレースホルダ 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ja-JP" dirty="0" smtClean="0"/>
              <a:t>9.</a:t>
            </a:r>
            <a:r>
              <a:rPr lang="ja-JP" altLang="en-US" dirty="0" smtClean="0"/>
              <a:t>線形写像</a:t>
            </a:r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8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5" y="4861441"/>
            <a:ext cx="5206153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8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E62323D-FF20-4179-9462-CEB515983389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81386-C1F5-40A7-800B-53FA4B286C4C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7548E-9EDA-479E-AD69-58757FD84B63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60960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60960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9A797-9B24-41B7-9DE0-32187E08D688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1A99D-2B42-4C8F-B75E-728D064581FB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01978-A588-48E8-BE42-0A0EE4718A1B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37288-E014-43F6-9E9E-90127A108BFE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F223C-2099-48C3-9530-48F19C8F1B83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E0B48-754D-4535-B52E-7991A3F851B1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09611-7968-4A61-A2DE-639904A4315F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3A728-C9B4-4D1C-B6D7-2B44BB7D327E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59321-8522-49E0-AC71-3A4866CCB250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85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ADA062C-0B04-4831-90FA-7697E47A3612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Times New Roman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Times New Roman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Times New Roman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Times New Roman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Times New Roman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Times New Roman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Times New Roman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Times New Roman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13" Type="http://schemas.openxmlformats.org/officeDocument/2006/relationships/oleObject" Target="../embeddings/oleObject94.bin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8.bin"/><Relationship Id="rId12" Type="http://schemas.openxmlformats.org/officeDocument/2006/relationships/oleObject" Target="../embeddings/oleObject9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7.bin"/><Relationship Id="rId11" Type="http://schemas.openxmlformats.org/officeDocument/2006/relationships/oleObject" Target="../embeddings/oleObject92.bin"/><Relationship Id="rId5" Type="http://schemas.openxmlformats.org/officeDocument/2006/relationships/oleObject" Target="../embeddings/oleObject86.bin"/><Relationship Id="rId15" Type="http://schemas.openxmlformats.org/officeDocument/2006/relationships/oleObject" Target="../embeddings/oleObject96.bin"/><Relationship Id="rId10" Type="http://schemas.openxmlformats.org/officeDocument/2006/relationships/oleObject" Target="../embeddings/oleObject91.bin"/><Relationship Id="rId4" Type="http://schemas.openxmlformats.org/officeDocument/2006/relationships/oleObject" Target="../embeddings/oleObject85.bin"/><Relationship Id="rId9" Type="http://schemas.openxmlformats.org/officeDocument/2006/relationships/oleObject" Target="../embeddings/oleObject90.bin"/><Relationship Id="rId14" Type="http://schemas.openxmlformats.org/officeDocument/2006/relationships/oleObject" Target="../embeddings/oleObject9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2.bin"/><Relationship Id="rId13" Type="http://schemas.openxmlformats.org/officeDocument/2006/relationships/oleObject" Target="../embeddings/oleObject107.bin"/><Relationship Id="rId3" Type="http://schemas.openxmlformats.org/officeDocument/2006/relationships/oleObject" Target="../embeddings/oleObject97.bin"/><Relationship Id="rId7" Type="http://schemas.openxmlformats.org/officeDocument/2006/relationships/oleObject" Target="../embeddings/oleObject101.bin"/><Relationship Id="rId12" Type="http://schemas.openxmlformats.org/officeDocument/2006/relationships/oleObject" Target="../embeddings/oleObject10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00.bin"/><Relationship Id="rId11" Type="http://schemas.openxmlformats.org/officeDocument/2006/relationships/oleObject" Target="../embeddings/oleObject105.bin"/><Relationship Id="rId5" Type="http://schemas.openxmlformats.org/officeDocument/2006/relationships/oleObject" Target="../embeddings/oleObject99.bin"/><Relationship Id="rId10" Type="http://schemas.openxmlformats.org/officeDocument/2006/relationships/oleObject" Target="../embeddings/oleObject104.bin"/><Relationship Id="rId4" Type="http://schemas.openxmlformats.org/officeDocument/2006/relationships/oleObject" Target="../embeddings/oleObject98.bin"/><Relationship Id="rId9" Type="http://schemas.openxmlformats.org/officeDocument/2006/relationships/oleObject" Target="../embeddings/oleObject10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3.bin"/><Relationship Id="rId13" Type="http://schemas.openxmlformats.org/officeDocument/2006/relationships/oleObject" Target="../embeddings/oleObject118.bin"/><Relationship Id="rId3" Type="http://schemas.openxmlformats.org/officeDocument/2006/relationships/oleObject" Target="../embeddings/oleObject108.bin"/><Relationship Id="rId7" Type="http://schemas.openxmlformats.org/officeDocument/2006/relationships/oleObject" Target="../embeddings/oleObject112.bin"/><Relationship Id="rId12" Type="http://schemas.openxmlformats.org/officeDocument/2006/relationships/oleObject" Target="../embeddings/oleObject117.bin"/><Relationship Id="rId17" Type="http://schemas.openxmlformats.org/officeDocument/2006/relationships/oleObject" Target="../embeddings/oleObject122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21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11.bin"/><Relationship Id="rId11" Type="http://schemas.openxmlformats.org/officeDocument/2006/relationships/oleObject" Target="../embeddings/oleObject116.bin"/><Relationship Id="rId5" Type="http://schemas.openxmlformats.org/officeDocument/2006/relationships/oleObject" Target="../embeddings/oleObject110.bin"/><Relationship Id="rId15" Type="http://schemas.openxmlformats.org/officeDocument/2006/relationships/oleObject" Target="../embeddings/oleObject120.bin"/><Relationship Id="rId10" Type="http://schemas.openxmlformats.org/officeDocument/2006/relationships/oleObject" Target="../embeddings/oleObject115.bin"/><Relationship Id="rId4" Type="http://schemas.openxmlformats.org/officeDocument/2006/relationships/oleObject" Target="../embeddings/oleObject109.bin"/><Relationship Id="rId9" Type="http://schemas.openxmlformats.org/officeDocument/2006/relationships/oleObject" Target="../embeddings/oleObject114.bin"/><Relationship Id="rId14" Type="http://schemas.openxmlformats.org/officeDocument/2006/relationships/oleObject" Target="../embeddings/oleObject11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8.bin"/><Relationship Id="rId13" Type="http://schemas.openxmlformats.org/officeDocument/2006/relationships/oleObject" Target="../embeddings/oleObject133.bin"/><Relationship Id="rId3" Type="http://schemas.openxmlformats.org/officeDocument/2006/relationships/oleObject" Target="../embeddings/oleObject123.bin"/><Relationship Id="rId7" Type="http://schemas.openxmlformats.org/officeDocument/2006/relationships/oleObject" Target="../embeddings/oleObject127.bin"/><Relationship Id="rId12" Type="http://schemas.openxmlformats.org/officeDocument/2006/relationships/oleObject" Target="../embeddings/oleObject132.bin"/><Relationship Id="rId17" Type="http://schemas.openxmlformats.org/officeDocument/2006/relationships/oleObject" Target="../embeddings/oleObject137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36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26.bin"/><Relationship Id="rId11" Type="http://schemas.openxmlformats.org/officeDocument/2006/relationships/oleObject" Target="../embeddings/oleObject131.bin"/><Relationship Id="rId5" Type="http://schemas.openxmlformats.org/officeDocument/2006/relationships/oleObject" Target="../embeddings/oleObject125.bin"/><Relationship Id="rId15" Type="http://schemas.openxmlformats.org/officeDocument/2006/relationships/oleObject" Target="../embeddings/oleObject135.bin"/><Relationship Id="rId10" Type="http://schemas.openxmlformats.org/officeDocument/2006/relationships/oleObject" Target="../embeddings/oleObject130.bin"/><Relationship Id="rId4" Type="http://schemas.openxmlformats.org/officeDocument/2006/relationships/oleObject" Target="../embeddings/oleObject124.bin"/><Relationship Id="rId9" Type="http://schemas.openxmlformats.org/officeDocument/2006/relationships/oleObject" Target="../embeddings/oleObject129.bin"/><Relationship Id="rId14" Type="http://schemas.openxmlformats.org/officeDocument/2006/relationships/oleObject" Target="../embeddings/oleObject13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3.bin"/><Relationship Id="rId13" Type="http://schemas.openxmlformats.org/officeDocument/2006/relationships/oleObject" Target="../embeddings/oleObject148.bin"/><Relationship Id="rId3" Type="http://schemas.openxmlformats.org/officeDocument/2006/relationships/oleObject" Target="../embeddings/oleObject138.bin"/><Relationship Id="rId7" Type="http://schemas.openxmlformats.org/officeDocument/2006/relationships/oleObject" Target="../embeddings/oleObject142.bin"/><Relationship Id="rId12" Type="http://schemas.openxmlformats.org/officeDocument/2006/relationships/oleObject" Target="../embeddings/oleObject14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41.bin"/><Relationship Id="rId11" Type="http://schemas.openxmlformats.org/officeDocument/2006/relationships/oleObject" Target="../embeddings/oleObject146.bin"/><Relationship Id="rId5" Type="http://schemas.openxmlformats.org/officeDocument/2006/relationships/oleObject" Target="../embeddings/oleObject140.bin"/><Relationship Id="rId15" Type="http://schemas.openxmlformats.org/officeDocument/2006/relationships/oleObject" Target="../embeddings/oleObject150.bin"/><Relationship Id="rId10" Type="http://schemas.openxmlformats.org/officeDocument/2006/relationships/oleObject" Target="../embeddings/oleObject145.bin"/><Relationship Id="rId4" Type="http://schemas.openxmlformats.org/officeDocument/2006/relationships/oleObject" Target="../embeddings/oleObject139.bin"/><Relationship Id="rId9" Type="http://schemas.openxmlformats.org/officeDocument/2006/relationships/oleObject" Target="../embeddings/oleObject144.bin"/><Relationship Id="rId14" Type="http://schemas.openxmlformats.org/officeDocument/2006/relationships/oleObject" Target="../embeddings/oleObject149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6.bin"/><Relationship Id="rId3" Type="http://schemas.openxmlformats.org/officeDocument/2006/relationships/oleObject" Target="../embeddings/oleObject151.bin"/><Relationship Id="rId7" Type="http://schemas.openxmlformats.org/officeDocument/2006/relationships/oleObject" Target="../embeddings/oleObject15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54.bin"/><Relationship Id="rId5" Type="http://schemas.openxmlformats.org/officeDocument/2006/relationships/oleObject" Target="../embeddings/oleObject153.bin"/><Relationship Id="rId4" Type="http://schemas.openxmlformats.org/officeDocument/2006/relationships/oleObject" Target="../embeddings/oleObject152.bin"/><Relationship Id="rId9" Type="http://schemas.openxmlformats.org/officeDocument/2006/relationships/oleObject" Target="../embeddings/oleObject15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3.bin"/><Relationship Id="rId13" Type="http://schemas.openxmlformats.org/officeDocument/2006/relationships/oleObject" Target="../embeddings/oleObject168.bin"/><Relationship Id="rId18" Type="http://schemas.openxmlformats.org/officeDocument/2006/relationships/oleObject" Target="../embeddings/oleObject173.bin"/><Relationship Id="rId3" Type="http://schemas.openxmlformats.org/officeDocument/2006/relationships/oleObject" Target="../embeddings/oleObject158.bin"/><Relationship Id="rId7" Type="http://schemas.openxmlformats.org/officeDocument/2006/relationships/oleObject" Target="../embeddings/oleObject162.bin"/><Relationship Id="rId12" Type="http://schemas.openxmlformats.org/officeDocument/2006/relationships/oleObject" Target="../embeddings/oleObject167.bin"/><Relationship Id="rId17" Type="http://schemas.openxmlformats.org/officeDocument/2006/relationships/oleObject" Target="../embeddings/oleObject172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71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61.bin"/><Relationship Id="rId11" Type="http://schemas.openxmlformats.org/officeDocument/2006/relationships/oleObject" Target="../embeddings/oleObject166.bin"/><Relationship Id="rId5" Type="http://schemas.openxmlformats.org/officeDocument/2006/relationships/oleObject" Target="../embeddings/oleObject160.bin"/><Relationship Id="rId15" Type="http://schemas.openxmlformats.org/officeDocument/2006/relationships/oleObject" Target="../embeddings/oleObject170.bin"/><Relationship Id="rId10" Type="http://schemas.openxmlformats.org/officeDocument/2006/relationships/oleObject" Target="../embeddings/oleObject165.bin"/><Relationship Id="rId4" Type="http://schemas.openxmlformats.org/officeDocument/2006/relationships/oleObject" Target="../embeddings/oleObject159.bin"/><Relationship Id="rId9" Type="http://schemas.openxmlformats.org/officeDocument/2006/relationships/oleObject" Target="../embeddings/oleObject164.bin"/><Relationship Id="rId14" Type="http://schemas.openxmlformats.org/officeDocument/2006/relationships/oleObject" Target="../embeddings/oleObject16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9.bin"/><Relationship Id="rId13" Type="http://schemas.openxmlformats.org/officeDocument/2006/relationships/oleObject" Target="../embeddings/oleObject184.bin"/><Relationship Id="rId18" Type="http://schemas.openxmlformats.org/officeDocument/2006/relationships/oleObject" Target="../embeddings/oleObject189.bin"/><Relationship Id="rId3" Type="http://schemas.openxmlformats.org/officeDocument/2006/relationships/oleObject" Target="../embeddings/oleObject174.bin"/><Relationship Id="rId7" Type="http://schemas.openxmlformats.org/officeDocument/2006/relationships/oleObject" Target="../embeddings/oleObject178.bin"/><Relationship Id="rId12" Type="http://schemas.openxmlformats.org/officeDocument/2006/relationships/oleObject" Target="../embeddings/oleObject183.bin"/><Relationship Id="rId17" Type="http://schemas.openxmlformats.org/officeDocument/2006/relationships/oleObject" Target="../embeddings/oleObject188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87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77.bin"/><Relationship Id="rId11" Type="http://schemas.openxmlformats.org/officeDocument/2006/relationships/oleObject" Target="../embeddings/oleObject182.bin"/><Relationship Id="rId5" Type="http://schemas.openxmlformats.org/officeDocument/2006/relationships/oleObject" Target="../embeddings/oleObject176.bin"/><Relationship Id="rId15" Type="http://schemas.openxmlformats.org/officeDocument/2006/relationships/oleObject" Target="../embeddings/oleObject186.bin"/><Relationship Id="rId10" Type="http://schemas.openxmlformats.org/officeDocument/2006/relationships/oleObject" Target="../embeddings/oleObject181.bin"/><Relationship Id="rId4" Type="http://schemas.openxmlformats.org/officeDocument/2006/relationships/oleObject" Target="../embeddings/oleObject175.bin"/><Relationship Id="rId9" Type="http://schemas.openxmlformats.org/officeDocument/2006/relationships/oleObject" Target="../embeddings/oleObject180.bin"/><Relationship Id="rId14" Type="http://schemas.openxmlformats.org/officeDocument/2006/relationships/oleObject" Target="../embeddings/oleObject18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0.bin"/><Relationship Id="rId7" Type="http://schemas.openxmlformats.org/officeDocument/2006/relationships/oleObject" Target="../embeddings/oleObject19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93.bin"/><Relationship Id="rId5" Type="http://schemas.openxmlformats.org/officeDocument/2006/relationships/oleObject" Target="../embeddings/oleObject192.bin"/><Relationship Id="rId4" Type="http://schemas.openxmlformats.org/officeDocument/2006/relationships/oleObject" Target="../embeddings/oleObject191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0.bin"/><Relationship Id="rId13" Type="http://schemas.openxmlformats.org/officeDocument/2006/relationships/oleObject" Target="../embeddings/oleObject205.bin"/><Relationship Id="rId3" Type="http://schemas.openxmlformats.org/officeDocument/2006/relationships/oleObject" Target="../embeddings/oleObject195.bin"/><Relationship Id="rId7" Type="http://schemas.openxmlformats.org/officeDocument/2006/relationships/oleObject" Target="../embeddings/oleObject199.bin"/><Relationship Id="rId12" Type="http://schemas.openxmlformats.org/officeDocument/2006/relationships/oleObject" Target="../embeddings/oleObject20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98.bin"/><Relationship Id="rId11" Type="http://schemas.openxmlformats.org/officeDocument/2006/relationships/oleObject" Target="../embeddings/oleObject203.bin"/><Relationship Id="rId5" Type="http://schemas.openxmlformats.org/officeDocument/2006/relationships/oleObject" Target="../embeddings/oleObject197.bin"/><Relationship Id="rId10" Type="http://schemas.openxmlformats.org/officeDocument/2006/relationships/oleObject" Target="../embeddings/oleObject202.bin"/><Relationship Id="rId4" Type="http://schemas.openxmlformats.org/officeDocument/2006/relationships/oleObject" Target="../embeddings/oleObject196.bin"/><Relationship Id="rId9" Type="http://schemas.openxmlformats.org/officeDocument/2006/relationships/oleObject" Target="../embeddings/oleObject201.bin"/><Relationship Id="rId14" Type="http://schemas.openxmlformats.org/officeDocument/2006/relationships/oleObject" Target="../embeddings/oleObject206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2.bin"/><Relationship Id="rId3" Type="http://schemas.openxmlformats.org/officeDocument/2006/relationships/oleObject" Target="../embeddings/oleObject207.bin"/><Relationship Id="rId7" Type="http://schemas.openxmlformats.org/officeDocument/2006/relationships/oleObject" Target="../embeddings/oleObject2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10.bin"/><Relationship Id="rId5" Type="http://schemas.openxmlformats.org/officeDocument/2006/relationships/oleObject" Target="../embeddings/oleObject209.bin"/><Relationship Id="rId10" Type="http://schemas.openxmlformats.org/officeDocument/2006/relationships/oleObject" Target="../embeddings/oleObject214.bin"/><Relationship Id="rId4" Type="http://schemas.openxmlformats.org/officeDocument/2006/relationships/oleObject" Target="../embeddings/oleObject208.bin"/><Relationship Id="rId9" Type="http://schemas.openxmlformats.org/officeDocument/2006/relationships/oleObject" Target="../embeddings/oleObject213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0.bin"/><Relationship Id="rId3" Type="http://schemas.openxmlformats.org/officeDocument/2006/relationships/oleObject" Target="../embeddings/oleObject215.bin"/><Relationship Id="rId7" Type="http://schemas.openxmlformats.org/officeDocument/2006/relationships/oleObject" Target="../embeddings/oleObject2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18.bin"/><Relationship Id="rId5" Type="http://schemas.openxmlformats.org/officeDocument/2006/relationships/oleObject" Target="../embeddings/oleObject217.bin"/><Relationship Id="rId4" Type="http://schemas.openxmlformats.org/officeDocument/2006/relationships/oleObject" Target="../embeddings/oleObject216.bin"/><Relationship Id="rId9" Type="http://schemas.openxmlformats.org/officeDocument/2006/relationships/oleObject" Target="../embeddings/oleObject221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7.bin"/><Relationship Id="rId3" Type="http://schemas.openxmlformats.org/officeDocument/2006/relationships/oleObject" Target="../embeddings/oleObject222.bin"/><Relationship Id="rId7" Type="http://schemas.openxmlformats.org/officeDocument/2006/relationships/oleObject" Target="../embeddings/oleObject22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225.bin"/><Relationship Id="rId5" Type="http://schemas.openxmlformats.org/officeDocument/2006/relationships/oleObject" Target="../embeddings/oleObject224.bin"/><Relationship Id="rId4" Type="http://schemas.openxmlformats.org/officeDocument/2006/relationships/oleObject" Target="../embeddings/oleObject223.bin"/><Relationship Id="rId9" Type="http://schemas.openxmlformats.org/officeDocument/2006/relationships/oleObject" Target="../embeddings/oleObject228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4.bin"/><Relationship Id="rId13" Type="http://schemas.openxmlformats.org/officeDocument/2006/relationships/oleObject" Target="../embeddings/oleObject239.bin"/><Relationship Id="rId18" Type="http://schemas.openxmlformats.org/officeDocument/2006/relationships/oleObject" Target="../embeddings/oleObject244.bin"/><Relationship Id="rId3" Type="http://schemas.openxmlformats.org/officeDocument/2006/relationships/oleObject" Target="../embeddings/oleObject229.bin"/><Relationship Id="rId7" Type="http://schemas.openxmlformats.org/officeDocument/2006/relationships/oleObject" Target="../embeddings/oleObject233.bin"/><Relationship Id="rId12" Type="http://schemas.openxmlformats.org/officeDocument/2006/relationships/oleObject" Target="../embeddings/oleObject238.bin"/><Relationship Id="rId17" Type="http://schemas.openxmlformats.org/officeDocument/2006/relationships/oleObject" Target="../embeddings/oleObject243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42.bin"/><Relationship Id="rId20" Type="http://schemas.openxmlformats.org/officeDocument/2006/relationships/oleObject" Target="../embeddings/oleObject246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32.bin"/><Relationship Id="rId11" Type="http://schemas.openxmlformats.org/officeDocument/2006/relationships/oleObject" Target="../embeddings/oleObject237.bin"/><Relationship Id="rId5" Type="http://schemas.openxmlformats.org/officeDocument/2006/relationships/oleObject" Target="../embeddings/oleObject231.bin"/><Relationship Id="rId15" Type="http://schemas.openxmlformats.org/officeDocument/2006/relationships/oleObject" Target="../embeddings/oleObject241.bin"/><Relationship Id="rId10" Type="http://schemas.openxmlformats.org/officeDocument/2006/relationships/oleObject" Target="../embeddings/oleObject236.bin"/><Relationship Id="rId19" Type="http://schemas.openxmlformats.org/officeDocument/2006/relationships/oleObject" Target="../embeddings/oleObject245.bin"/><Relationship Id="rId4" Type="http://schemas.openxmlformats.org/officeDocument/2006/relationships/oleObject" Target="../embeddings/oleObject230.bin"/><Relationship Id="rId9" Type="http://schemas.openxmlformats.org/officeDocument/2006/relationships/oleObject" Target="../embeddings/oleObject235.bin"/><Relationship Id="rId14" Type="http://schemas.openxmlformats.org/officeDocument/2006/relationships/oleObject" Target="../embeddings/oleObject240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2.bin"/><Relationship Id="rId3" Type="http://schemas.openxmlformats.org/officeDocument/2006/relationships/oleObject" Target="../embeddings/oleObject247.bin"/><Relationship Id="rId7" Type="http://schemas.openxmlformats.org/officeDocument/2006/relationships/oleObject" Target="../embeddings/oleObject25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50.bin"/><Relationship Id="rId5" Type="http://schemas.openxmlformats.org/officeDocument/2006/relationships/oleObject" Target="../embeddings/oleObject249.bin"/><Relationship Id="rId4" Type="http://schemas.openxmlformats.org/officeDocument/2006/relationships/oleObject" Target="../embeddings/oleObject24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oleObject" Target="../embeddings/oleObject255.bin"/><Relationship Id="rId4" Type="http://schemas.openxmlformats.org/officeDocument/2006/relationships/oleObject" Target="../embeddings/oleObject254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1.bin"/><Relationship Id="rId3" Type="http://schemas.openxmlformats.org/officeDocument/2006/relationships/oleObject" Target="../embeddings/oleObject256.bin"/><Relationship Id="rId7" Type="http://schemas.openxmlformats.org/officeDocument/2006/relationships/oleObject" Target="../embeddings/oleObject26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59.bin"/><Relationship Id="rId5" Type="http://schemas.openxmlformats.org/officeDocument/2006/relationships/oleObject" Target="../embeddings/oleObject258.bin"/><Relationship Id="rId4" Type="http://schemas.openxmlformats.org/officeDocument/2006/relationships/oleObject" Target="../embeddings/oleObject257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265.bin"/><Relationship Id="rId5" Type="http://schemas.openxmlformats.org/officeDocument/2006/relationships/oleObject" Target="../embeddings/oleObject264.bin"/><Relationship Id="rId4" Type="http://schemas.openxmlformats.org/officeDocument/2006/relationships/oleObject" Target="../embeddings/oleObject263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1.bin"/><Relationship Id="rId3" Type="http://schemas.openxmlformats.org/officeDocument/2006/relationships/oleObject" Target="../embeddings/oleObject266.bin"/><Relationship Id="rId7" Type="http://schemas.openxmlformats.org/officeDocument/2006/relationships/oleObject" Target="../embeddings/oleObject27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69.bin"/><Relationship Id="rId5" Type="http://schemas.openxmlformats.org/officeDocument/2006/relationships/oleObject" Target="../embeddings/oleObject268.bin"/><Relationship Id="rId10" Type="http://schemas.openxmlformats.org/officeDocument/2006/relationships/oleObject" Target="../embeddings/oleObject273.bin"/><Relationship Id="rId4" Type="http://schemas.openxmlformats.org/officeDocument/2006/relationships/oleObject" Target="../embeddings/oleObject267.bin"/><Relationship Id="rId9" Type="http://schemas.openxmlformats.org/officeDocument/2006/relationships/oleObject" Target="../embeddings/oleObject27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9.bin"/><Relationship Id="rId3" Type="http://schemas.openxmlformats.org/officeDocument/2006/relationships/oleObject" Target="../embeddings/oleObject274.bin"/><Relationship Id="rId7" Type="http://schemas.openxmlformats.org/officeDocument/2006/relationships/oleObject" Target="../embeddings/oleObject27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277.bin"/><Relationship Id="rId5" Type="http://schemas.openxmlformats.org/officeDocument/2006/relationships/oleObject" Target="../embeddings/oleObject276.bin"/><Relationship Id="rId4" Type="http://schemas.openxmlformats.org/officeDocument/2006/relationships/oleObject" Target="../embeddings/oleObject275.bin"/><Relationship Id="rId9" Type="http://schemas.openxmlformats.org/officeDocument/2006/relationships/oleObject" Target="../embeddings/oleObject280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6.bin"/><Relationship Id="rId3" Type="http://schemas.openxmlformats.org/officeDocument/2006/relationships/oleObject" Target="../embeddings/oleObject281.bin"/><Relationship Id="rId7" Type="http://schemas.openxmlformats.org/officeDocument/2006/relationships/oleObject" Target="../embeddings/oleObject28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284.bin"/><Relationship Id="rId11" Type="http://schemas.openxmlformats.org/officeDocument/2006/relationships/oleObject" Target="../embeddings/oleObject289.bin"/><Relationship Id="rId5" Type="http://schemas.openxmlformats.org/officeDocument/2006/relationships/oleObject" Target="../embeddings/oleObject283.bin"/><Relationship Id="rId10" Type="http://schemas.openxmlformats.org/officeDocument/2006/relationships/oleObject" Target="../embeddings/oleObject288.bin"/><Relationship Id="rId4" Type="http://schemas.openxmlformats.org/officeDocument/2006/relationships/oleObject" Target="../embeddings/oleObject282.bin"/><Relationship Id="rId9" Type="http://schemas.openxmlformats.org/officeDocument/2006/relationships/oleObject" Target="../embeddings/oleObject287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293.bin"/><Relationship Id="rId5" Type="http://schemas.openxmlformats.org/officeDocument/2006/relationships/oleObject" Target="../embeddings/oleObject292.bin"/><Relationship Id="rId4" Type="http://schemas.openxmlformats.org/officeDocument/2006/relationships/oleObject" Target="../embeddings/oleObject29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297.bin"/><Relationship Id="rId5" Type="http://schemas.openxmlformats.org/officeDocument/2006/relationships/oleObject" Target="../embeddings/oleObject296.bin"/><Relationship Id="rId4" Type="http://schemas.openxmlformats.org/officeDocument/2006/relationships/oleObject" Target="../embeddings/oleObject295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301.bin"/><Relationship Id="rId5" Type="http://schemas.openxmlformats.org/officeDocument/2006/relationships/oleObject" Target="../embeddings/oleObject300.bin"/><Relationship Id="rId4" Type="http://schemas.openxmlformats.org/officeDocument/2006/relationships/oleObject" Target="../embeddings/oleObject299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7.bin"/><Relationship Id="rId3" Type="http://schemas.openxmlformats.org/officeDocument/2006/relationships/oleObject" Target="../embeddings/oleObject302.bin"/><Relationship Id="rId7" Type="http://schemas.openxmlformats.org/officeDocument/2006/relationships/oleObject" Target="../embeddings/oleObject30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305.bin"/><Relationship Id="rId5" Type="http://schemas.openxmlformats.org/officeDocument/2006/relationships/oleObject" Target="../embeddings/oleObject304.bin"/><Relationship Id="rId4" Type="http://schemas.openxmlformats.org/officeDocument/2006/relationships/oleObject" Target="../embeddings/oleObject303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3.bin"/><Relationship Id="rId3" Type="http://schemas.openxmlformats.org/officeDocument/2006/relationships/oleObject" Target="../embeddings/oleObject308.bin"/><Relationship Id="rId7" Type="http://schemas.openxmlformats.org/officeDocument/2006/relationships/oleObject" Target="../embeddings/oleObject3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311.bin"/><Relationship Id="rId5" Type="http://schemas.openxmlformats.org/officeDocument/2006/relationships/oleObject" Target="../embeddings/oleObject310.bin"/><Relationship Id="rId10" Type="http://schemas.openxmlformats.org/officeDocument/2006/relationships/oleObject" Target="../embeddings/oleObject315.bin"/><Relationship Id="rId4" Type="http://schemas.openxmlformats.org/officeDocument/2006/relationships/oleObject" Target="../embeddings/oleObject309.bin"/><Relationship Id="rId9" Type="http://schemas.openxmlformats.org/officeDocument/2006/relationships/oleObject" Target="../embeddings/oleObject314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1.bin"/><Relationship Id="rId13" Type="http://schemas.openxmlformats.org/officeDocument/2006/relationships/oleObject" Target="../embeddings/oleObject326.bin"/><Relationship Id="rId18" Type="http://schemas.openxmlformats.org/officeDocument/2006/relationships/oleObject" Target="../embeddings/oleObject331.bin"/><Relationship Id="rId3" Type="http://schemas.openxmlformats.org/officeDocument/2006/relationships/oleObject" Target="../embeddings/oleObject316.bin"/><Relationship Id="rId21" Type="http://schemas.openxmlformats.org/officeDocument/2006/relationships/oleObject" Target="../embeddings/oleObject334.bin"/><Relationship Id="rId7" Type="http://schemas.openxmlformats.org/officeDocument/2006/relationships/oleObject" Target="../embeddings/oleObject320.bin"/><Relationship Id="rId12" Type="http://schemas.openxmlformats.org/officeDocument/2006/relationships/oleObject" Target="../embeddings/oleObject325.bin"/><Relationship Id="rId17" Type="http://schemas.openxmlformats.org/officeDocument/2006/relationships/oleObject" Target="../embeddings/oleObject330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329.bin"/><Relationship Id="rId20" Type="http://schemas.openxmlformats.org/officeDocument/2006/relationships/oleObject" Target="../embeddings/oleObject333.bin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319.bin"/><Relationship Id="rId11" Type="http://schemas.openxmlformats.org/officeDocument/2006/relationships/oleObject" Target="../embeddings/oleObject324.bin"/><Relationship Id="rId5" Type="http://schemas.openxmlformats.org/officeDocument/2006/relationships/oleObject" Target="../embeddings/oleObject318.bin"/><Relationship Id="rId15" Type="http://schemas.openxmlformats.org/officeDocument/2006/relationships/oleObject" Target="../embeddings/oleObject328.bin"/><Relationship Id="rId10" Type="http://schemas.openxmlformats.org/officeDocument/2006/relationships/oleObject" Target="../embeddings/oleObject323.bin"/><Relationship Id="rId19" Type="http://schemas.openxmlformats.org/officeDocument/2006/relationships/oleObject" Target="../embeddings/oleObject332.bin"/><Relationship Id="rId4" Type="http://schemas.openxmlformats.org/officeDocument/2006/relationships/oleObject" Target="../embeddings/oleObject317.bin"/><Relationship Id="rId9" Type="http://schemas.openxmlformats.org/officeDocument/2006/relationships/oleObject" Target="../embeddings/oleObject322.bin"/><Relationship Id="rId14" Type="http://schemas.openxmlformats.org/officeDocument/2006/relationships/oleObject" Target="../embeddings/oleObject327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0.bin"/><Relationship Id="rId3" Type="http://schemas.openxmlformats.org/officeDocument/2006/relationships/oleObject" Target="../embeddings/oleObject335.bin"/><Relationship Id="rId7" Type="http://schemas.openxmlformats.org/officeDocument/2006/relationships/oleObject" Target="../embeddings/oleObject33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338.bin"/><Relationship Id="rId5" Type="http://schemas.openxmlformats.org/officeDocument/2006/relationships/oleObject" Target="../embeddings/oleObject337.bin"/><Relationship Id="rId4" Type="http://schemas.openxmlformats.org/officeDocument/2006/relationships/oleObject" Target="../embeddings/oleObject336.bin"/><Relationship Id="rId9" Type="http://schemas.openxmlformats.org/officeDocument/2006/relationships/oleObject" Target="../embeddings/oleObject341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7.bin"/><Relationship Id="rId13" Type="http://schemas.openxmlformats.org/officeDocument/2006/relationships/oleObject" Target="../embeddings/oleObject352.bin"/><Relationship Id="rId3" Type="http://schemas.openxmlformats.org/officeDocument/2006/relationships/oleObject" Target="../embeddings/oleObject342.bin"/><Relationship Id="rId7" Type="http://schemas.openxmlformats.org/officeDocument/2006/relationships/oleObject" Target="../embeddings/oleObject346.bin"/><Relationship Id="rId12" Type="http://schemas.openxmlformats.org/officeDocument/2006/relationships/oleObject" Target="../embeddings/oleObject35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345.bin"/><Relationship Id="rId11" Type="http://schemas.openxmlformats.org/officeDocument/2006/relationships/oleObject" Target="../embeddings/oleObject350.bin"/><Relationship Id="rId5" Type="http://schemas.openxmlformats.org/officeDocument/2006/relationships/oleObject" Target="../embeddings/oleObject344.bin"/><Relationship Id="rId10" Type="http://schemas.openxmlformats.org/officeDocument/2006/relationships/oleObject" Target="../embeddings/oleObject349.bin"/><Relationship Id="rId4" Type="http://schemas.openxmlformats.org/officeDocument/2006/relationships/oleObject" Target="../embeddings/oleObject343.bin"/><Relationship Id="rId9" Type="http://schemas.openxmlformats.org/officeDocument/2006/relationships/oleObject" Target="../embeddings/oleObject348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1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2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8.bin"/><Relationship Id="rId13" Type="http://schemas.openxmlformats.org/officeDocument/2006/relationships/oleObject" Target="../embeddings/oleObject363.bin"/><Relationship Id="rId3" Type="http://schemas.openxmlformats.org/officeDocument/2006/relationships/oleObject" Target="../embeddings/oleObject353.bin"/><Relationship Id="rId7" Type="http://schemas.openxmlformats.org/officeDocument/2006/relationships/oleObject" Target="../embeddings/oleObject357.bin"/><Relationship Id="rId12" Type="http://schemas.openxmlformats.org/officeDocument/2006/relationships/oleObject" Target="../embeddings/oleObject36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356.bin"/><Relationship Id="rId11" Type="http://schemas.openxmlformats.org/officeDocument/2006/relationships/oleObject" Target="../embeddings/oleObject361.bin"/><Relationship Id="rId5" Type="http://schemas.openxmlformats.org/officeDocument/2006/relationships/oleObject" Target="../embeddings/oleObject355.bin"/><Relationship Id="rId15" Type="http://schemas.openxmlformats.org/officeDocument/2006/relationships/oleObject" Target="../embeddings/oleObject365.bin"/><Relationship Id="rId10" Type="http://schemas.openxmlformats.org/officeDocument/2006/relationships/oleObject" Target="../embeddings/oleObject360.bin"/><Relationship Id="rId4" Type="http://schemas.openxmlformats.org/officeDocument/2006/relationships/oleObject" Target="../embeddings/oleObject354.bin"/><Relationship Id="rId9" Type="http://schemas.openxmlformats.org/officeDocument/2006/relationships/oleObject" Target="../embeddings/oleObject359.bin"/><Relationship Id="rId14" Type="http://schemas.openxmlformats.org/officeDocument/2006/relationships/oleObject" Target="../embeddings/oleObject364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1.bin"/><Relationship Id="rId3" Type="http://schemas.openxmlformats.org/officeDocument/2006/relationships/oleObject" Target="../embeddings/oleObject366.bin"/><Relationship Id="rId7" Type="http://schemas.openxmlformats.org/officeDocument/2006/relationships/oleObject" Target="../embeddings/oleObject37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369.bin"/><Relationship Id="rId5" Type="http://schemas.openxmlformats.org/officeDocument/2006/relationships/oleObject" Target="../embeddings/oleObject368.bin"/><Relationship Id="rId4" Type="http://schemas.openxmlformats.org/officeDocument/2006/relationships/oleObject" Target="../embeddings/oleObject367.bin"/><Relationship Id="rId9" Type="http://schemas.openxmlformats.org/officeDocument/2006/relationships/oleObject" Target="../embeddings/oleObject372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8.bin"/><Relationship Id="rId3" Type="http://schemas.openxmlformats.org/officeDocument/2006/relationships/oleObject" Target="../embeddings/oleObject373.bin"/><Relationship Id="rId7" Type="http://schemas.openxmlformats.org/officeDocument/2006/relationships/oleObject" Target="../embeddings/oleObject377.bin"/><Relationship Id="rId12" Type="http://schemas.openxmlformats.org/officeDocument/2006/relationships/oleObject" Target="../embeddings/oleObject38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376.bin"/><Relationship Id="rId11" Type="http://schemas.openxmlformats.org/officeDocument/2006/relationships/oleObject" Target="../embeddings/oleObject381.bin"/><Relationship Id="rId5" Type="http://schemas.openxmlformats.org/officeDocument/2006/relationships/oleObject" Target="../embeddings/oleObject375.bin"/><Relationship Id="rId10" Type="http://schemas.openxmlformats.org/officeDocument/2006/relationships/oleObject" Target="../embeddings/oleObject380.bin"/><Relationship Id="rId4" Type="http://schemas.openxmlformats.org/officeDocument/2006/relationships/oleObject" Target="../embeddings/oleObject374.bin"/><Relationship Id="rId9" Type="http://schemas.openxmlformats.org/officeDocument/2006/relationships/oleObject" Target="../embeddings/oleObject379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8.bin"/><Relationship Id="rId13" Type="http://schemas.openxmlformats.org/officeDocument/2006/relationships/oleObject" Target="../embeddings/oleObject393.bin"/><Relationship Id="rId3" Type="http://schemas.openxmlformats.org/officeDocument/2006/relationships/oleObject" Target="../embeddings/oleObject383.bin"/><Relationship Id="rId7" Type="http://schemas.openxmlformats.org/officeDocument/2006/relationships/oleObject" Target="../embeddings/oleObject387.bin"/><Relationship Id="rId12" Type="http://schemas.openxmlformats.org/officeDocument/2006/relationships/oleObject" Target="../embeddings/oleObject39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386.bin"/><Relationship Id="rId11" Type="http://schemas.openxmlformats.org/officeDocument/2006/relationships/oleObject" Target="../embeddings/oleObject391.bin"/><Relationship Id="rId5" Type="http://schemas.openxmlformats.org/officeDocument/2006/relationships/oleObject" Target="../embeddings/oleObject385.bin"/><Relationship Id="rId15" Type="http://schemas.openxmlformats.org/officeDocument/2006/relationships/oleObject" Target="../embeddings/oleObject395.bin"/><Relationship Id="rId10" Type="http://schemas.openxmlformats.org/officeDocument/2006/relationships/oleObject" Target="../embeddings/oleObject390.bin"/><Relationship Id="rId4" Type="http://schemas.openxmlformats.org/officeDocument/2006/relationships/oleObject" Target="../embeddings/oleObject384.bin"/><Relationship Id="rId9" Type="http://schemas.openxmlformats.org/officeDocument/2006/relationships/oleObject" Target="../embeddings/oleObject389.bin"/><Relationship Id="rId14" Type="http://schemas.openxmlformats.org/officeDocument/2006/relationships/oleObject" Target="../embeddings/oleObject394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1.bin"/><Relationship Id="rId13" Type="http://schemas.openxmlformats.org/officeDocument/2006/relationships/oleObject" Target="../embeddings/oleObject406.bin"/><Relationship Id="rId3" Type="http://schemas.openxmlformats.org/officeDocument/2006/relationships/oleObject" Target="../embeddings/oleObject396.bin"/><Relationship Id="rId7" Type="http://schemas.openxmlformats.org/officeDocument/2006/relationships/oleObject" Target="../embeddings/oleObject400.bin"/><Relationship Id="rId12" Type="http://schemas.openxmlformats.org/officeDocument/2006/relationships/oleObject" Target="../embeddings/oleObject40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399.bin"/><Relationship Id="rId11" Type="http://schemas.openxmlformats.org/officeDocument/2006/relationships/oleObject" Target="../embeddings/oleObject404.bin"/><Relationship Id="rId5" Type="http://schemas.openxmlformats.org/officeDocument/2006/relationships/oleObject" Target="../embeddings/oleObject398.bin"/><Relationship Id="rId10" Type="http://schemas.openxmlformats.org/officeDocument/2006/relationships/oleObject" Target="../embeddings/oleObject403.bin"/><Relationship Id="rId4" Type="http://schemas.openxmlformats.org/officeDocument/2006/relationships/oleObject" Target="../embeddings/oleObject397.bin"/><Relationship Id="rId9" Type="http://schemas.openxmlformats.org/officeDocument/2006/relationships/oleObject" Target="../embeddings/oleObject402.bin"/><Relationship Id="rId14" Type="http://schemas.openxmlformats.org/officeDocument/2006/relationships/oleObject" Target="../embeddings/oleObject407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3.bin"/><Relationship Id="rId3" Type="http://schemas.openxmlformats.org/officeDocument/2006/relationships/oleObject" Target="../embeddings/oleObject408.bin"/><Relationship Id="rId7" Type="http://schemas.openxmlformats.org/officeDocument/2006/relationships/oleObject" Target="../embeddings/oleObject4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411.bin"/><Relationship Id="rId5" Type="http://schemas.openxmlformats.org/officeDocument/2006/relationships/oleObject" Target="../embeddings/oleObject410.bin"/><Relationship Id="rId4" Type="http://schemas.openxmlformats.org/officeDocument/2006/relationships/oleObject" Target="../embeddings/oleObject409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9.bin"/><Relationship Id="rId13" Type="http://schemas.openxmlformats.org/officeDocument/2006/relationships/oleObject" Target="../embeddings/oleObject424.bin"/><Relationship Id="rId3" Type="http://schemas.openxmlformats.org/officeDocument/2006/relationships/oleObject" Target="../embeddings/oleObject414.bin"/><Relationship Id="rId7" Type="http://schemas.openxmlformats.org/officeDocument/2006/relationships/oleObject" Target="../embeddings/oleObject418.bin"/><Relationship Id="rId12" Type="http://schemas.openxmlformats.org/officeDocument/2006/relationships/oleObject" Target="../embeddings/oleObject4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417.bin"/><Relationship Id="rId11" Type="http://schemas.openxmlformats.org/officeDocument/2006/relationships/oleObject" Target="../embeddings/oleObject422.bin"/><Relationship Id="rId5" Type="http://schemas.openxmlformats.org/officeDocument/2006/relationships/oleObject" Target="../embeddings/oleObject416.bin"/><Relationship Id="rId10" Type="http://schemas.openxmlformats.org/officeDocument/2006/relationships/oleObject" Target="../embeddings/oleObject421.bin"/><Relationship Id="rId4" Type="http://schemas.openxmlformats.org/officeDocument/2006/relationships/oleObject" Target="../embeddings/oleObject415.bin"/><Relationship Id="rId9" Type="http://schemas.openxmlformats.org/officeDocument/2006/relationships/oleObject" Target="../embeddings/oleObject420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0.bin"/><Relationship Id="rId13" Type="http://schemas.openxmlformats.org/officeDocument/2006/relationships/oleObject" Target="../embeddings/oleObject435.bin"/><Relationship Id="rId18" Type="http://schemas.openxmlformats.org/officeDocument/2006/relationships/oleObject" Target="../embeddings/oleObject440.bin"/><Relationship Id="rId3" Type="http://schemas.openxmlformats.org/officeDocument/2006/relationships/oleObject" Target="../embeddings/oleObject425.bin"/><Relationship Id="rId7" Type="http://schemas.openxmlformats.org/officeDocument/2006/relationships/oleObject" Target="../embeddings/oleObject429.bin"/><Relationship Id="rId12" Type="http://schemas.openxmlformats.org/officeDocument/2006/relationships/oleObject" Target="../embeddings/oleObject434.bin"/><Relationship Id="rId17" Type="http://schemas.openxmlformats.org/officeDocument/2006/relationships/oleObject" Target="../embeddings/oleObject439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438.bin"/><Relationship Id="rId20" Type="http://schemas.openxmlformats.org/officeDocument/2006/relationships/oleObject" Target="../embeddings/oleObject442.bin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428.bin"/><Relationship Id="rId11" Type="http://schemas.openxmlformats.org/officeDocument/2006/relationships/oleObject" Target="../embeddings/oleObject433.bin"/><Relationship Id="rId5" Type="http://schemas.openxmlformats.org/officeDocument/2006/relationships/oleObject" Target="../embeddings/oleObject427.bin"/><Relationship Id="rId15" Type="http://schemas.openxmlformats.org/officeDocument/2006/relationships/oleObject" Target="../embeddings/oleObject437.bin"/><Relationship Id="rId10" Type="http://schemas.openxmlformats.org/officeDocument/2006/relationships/oleObject" Target="../embeddings/oleObject432.bin"/><Relationship Id="rId19" Type="http://schemas.openxmlformats.org/officeDocument/2006/relationships/oleObject" Target="../embeddings/oleObject441.bin"/><Relationship Id="rId4" Type="http://schemas.openxmlformats.org/officeDocument/2006/relationships/oleObject" Target="../embeddings/oleObject426.bin"/><Relationship Id="rId9" Type="http://schemas.openxmlformats.org/officeDocument/2006/relationships/oleObject" Target="../embeddings/oleObject431.bin"/><Relationship Id="rId14" Type="http://schemas.openxmlformats.org/officeDocument/2006/relationships/oleObject" Target="../embeddings/oleObject436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8.bin"/><Relationship Id="rId13" Type="http://schemas.openxmlformats.org/officeDocument/2006/relationships/oleObject" Target="../embeddings/oleObject453.bin"/><Relationship Id="rId18" Type="http://schemas.openxmlformats.org/officeDocument/2006/relationships/oleObject" Target="../embeddings/oleObject458.bin"/><Relationship Id="rId3" Type="http://schemas.openxmlformats.org/officeDocument/2006/relationships/oleObject" Target="../embeddings/oleObject443.bin"/><Relationship Id="rId21" Type="http://schemas.openxmlformats.org/officeDocument/2006/relationships/oleObject" Target="../embeddings/oleObject461.bin"/><Relationship Id="rId7" Type="http://schemas.openxmlformats.org/officeDocument/2006/relationships/oleObject" Target="../embeddings/oleObject447.bin"/><Relationship Id="rId12" Type="http://schemas.openxmlformats.org/officeDocument/2006/relationships/oleObject" Target="../embeddings/oleObject452.bin"/><Relationship Id="rId17" Type="http://schemas.openxmlformats.org/officeDocument/2006/relationships/oleObject" Target="../embeddings/oleObject457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456.bin"/><Relationship Id="rId20" Type="http://schemas.openxmlformats.org/officeDocument/2006/relationships/oleObject" Target="../embeddings/oleObject460.bin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446.bin"/><Relationship Id="rId11" Type="http://schemas.openxmlformats.org/officeDocument/2006/relationships/oleObject" Target="../embeddings/oleObject451.bin"/><Relationship Id="rId5" Type="http://schemas.openxmlformats.org/officeDocument/2006/relationships/oleObject" Target="../embeddings/oleObject445.bin"/><Relationship Id="rId15" Type="http://schemas.openxmlformats.org/officeDocument/2006/relationships/oleObject" Target="../embeddings/oleObject455.bin"/><Relationship Id="rId23" Type="http://schemas.openxmlformats.org/officeDocument/2006/relationships/oleObject" Target="../embeddings/oleObject463.bin"/><Relationship Id="rId10" Type="http://schemas.openxmlformats.org/officeDocument/2006/relationships/oleObject" Target="../embeddings/oleObject450.bin"/><Relationship Id="rId19" Type="http://schemas.openxmlformats.org/officeDocument/2006/relationships/oleObject" Target="../embeddings/oleObject459.bin"/><Relationship Id="rId4" Type="http://schemas.openxmlformats.org/officeDocument/2006/relationships/oleObject" Target="../embeddings/oleObject444.bin"/><Relationship Id="rId9" Type="http://schemas.openxmlformats.org/officeDocument/2006/relationships/oleObject" Target="../embeddings/oleObject449.bin"/><Relationship Id="rId14" Type="http://schemas.openxmlformats.org/officeDocument/2006/relationships/oleObject" Target="../embeddings/oleObject454.bin"/><Relationship Id="rId22" Type="http://schemas.openxmlformats.org/officeDocument/2006/relationships/oleObject" Target="../embeddings/oleObject462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9.bin"/><Relationship Id="rId3" Type="http://schemas.openxmlformats.org/officeDocument/2006/relationships/oleObject" Target="../embeddings/oleObject464.bin"/><Relationship Id="rId7" Type="http://schemas.openxmlformats.org/officeDocument/2006/relationships/oleObject" Target="../embeddings/oleObject46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467.bin"/><Relationship Id="rId5" Type="http://schemas.openxmlformats.org/officeDocument/2006/relationships/oleObject" Target="../embeddings/oleObject466.bin"/><Relationship Id="rId4" Type="http://schemas.openxmlformats.org/officeDocument/2006/relationships/oleObject" Target="../embeddings/oleObject465.bin"/><Relationship Id="rId9" Type="http://schemas.openxmlformats.org/officeDocument/2006/relationships/oleObject" Target="../embeddings/oleObject470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oleObject" Target="../embeddings/oleObject24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8.bin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7.bin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6.bin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20.bin"/><Relationship Id="rId14" Type="http://schemas.openxmlformats.org/officeDocument/2006/relationships/oleObject" Target="../embeddings/oleObject25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6.bin"/><Relationship Id="rId3" Type="http://schemas.openxmlformats.org/officeDocument/2006/relationships/oleObject" Target="../embeddings/oleObject471.bin"/><Relationship Id="rId7" Type="http://schemas.openxmlformats.org/officeDocument/2006/relationships/oleObject" Target="../embeddings/oleObject47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474.bin"/><Relationship Id="rId5" Type="http://schemas.openxmlformats.org/officeDocument/2006/relationships/oleObject" Target="../embeddings/oleObject473.bin"/><Relationship Id="rId4" Type="http://schemas.openxmlformats.org/officeDocument/2006/relationships/oleObject" Target="../embeddings/oleObject472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2.bin"/><Relationship Id="rId3" Type="http://schemas.openxmlformats.org/officeDocument/2006/relationships/oleObject" Target="../embeddings/oleObject477.bin"/><Relationship Id="rId7" Type="http://schemas.openxmlformats.org/officeDocument/2006/relationships/oleObject" Target="../embeddings/oleObject48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480.bin"/><Relationship Id="rId5" Type="http://schemas.openxmlformats.org/officeDocument/2006/relationships/oleObject" Target="../embeddings/oleObject479.bin"/><Relationship Id="rId4" Type="http://schemas.openxmlformats.org/officeDocument/2006/relationships/oleObject" Target="../embeddings/oleObject478.bin"/><Relationship Id="rId9" Type="http://schemas.openxmlformats.org/officeDocument/2006/relationships/oleObject" Target="../embeddings/oleObject483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9.bin"/><Relationship Id="rId3" Type="http://schemas.openxmlformats.org/officeDocument/2006/relationships/oleObject" Target="../embeddings/oleObject484.bin"/><Relationship Id="rId7" Type="http://schemas.openxmlformats.org/officeDocument/2006/relationships/oleObject" Target="../embeddings/oleObject48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487.bin"/><Relationship Id="rId5" Type="http://schemas.openxmlformats.org/officeDocument/2006/relationships/oleObject" Target="../embeddings/oleObject486.bin"/><Relationship Id="rId4" Type="http://schemas.openxmlformats.org/officeDocument/2006/relationships/oleObject" Target="../embeddings/oleObject485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5.bin"/><Relationship Id="rId13" Type="http://schemas.openxmlformats.org/officeDocument/2006/relationships/oleObject" Target="../embeddings/oleObject500.bin"/><Relationship Id="rId3" Type="http://schemas.openxmlformats.org/officeDocument/2006/relationships/oleObject" Target="../embeddings/oleObject490.bin"/><Relationship Id="rId7" Type="http://schemas.openxmlformats.org/officeDocument/2006/relationships/oleObject" Target="../embeddings/oleObject494.bin"/><Relationship Id="rId12" Type="http://schemas.openxmlformats.org/officeDocument/2006/relationships/oleObject" Target="../embeddings/oleObject49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493.bin"/><Relationship Id="rId11" Type="http://schemas.openxmlformats.org/officeDocument/2006/relationships/oleObject" Target="../embeddings/oleObject498.bin"/><Relationship Id="rId5" Type="http://schemas.openxmlformats.org/officeDocument/2006/relationships/oleObject" Target="../embeddings/oleObject492.bin"/><Relationship Id="rId10" Type="http://schemas.openxmlformats.org/officeDocument/2006/relationships/oleObject" Target="../embeddings/oleObject497.bin"/><Relationship Id="rId4" Type="http://schemas.openxmlformats.org/officeDocument/2006/relationships/oleObject" Target="../embeddings/oleObject491.bin"/><Relationship Id="rId9" Type="http://schemas.openxmlformats.org/officeDocument/2006/relationships/oleObject" Target="../embeddings/oleObject496.bin"/><Relationship Id="rId14" Type="http://schemas.openxmlformats.org/officeDocument/2006/relationships/oleObject" Target="../embeddings/oleObject501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7.bin"/><Relationship Id="rId3" Type="http://schemas.openxmlformats.org/officeDocument/2006/relationships/oleObject" Target="../embeddings/oleObject502.bin"/><Relationship Id="rId7" Type="http://schemas.openxmlformats.org/officeDocument/2006/relationships/oleObject" Target="../embeddings/oleObject506.bin"/><Relationship Id="rId12" Type="http://schemas.openxmlformats.org/officeDocument/2006/relationships/oleObject" Target="../embeddings/oleObject5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505.bin"/><Relationship Id="rId11" Type="http://schemas.openxmlformats.org/officeDocument/2006/relationships/oleObject" Target="../embeddings/oleObject510.bin"/><Relationship Id="rId5" Type="http://schemas.openxmlformats.org/officeDocument/2006/relationships/oleObject" Target="../embeddings/oleObject504.bin"/><Relationship Id="rId10" Type="http://schemas.openxmlformats.org/officeDocument/2006/relationships/oleObject" Target="../embeddings/oleObject509.bin"/><Relationship Id="rId4" Type="http://schemas.openxmlformats.org/officeDocument/2006/relationships/oleObject" Target="../embeddings/oleObject503.bin"/><Relationship Id="rId9" Type="http://schemas.openxmlformats.org/officeDocument/2006/relationships/oleObject" Target="../embeddings/oleObject508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7.bin"/><Relationship Id="rId3" Type="http://schemas.openxmlformats.org/officeDocument/2006/relationships/oleObject" Target="../embeddings/oleObject512.bin"/><Relationship Id="rId7" Type="http://schemas.openxmlformats.org/officeDocument/2006/relationships/oleObject" Target="../embeddings/oleObject516.bin"/><Relationship Id="rId12" Type="http://schemas.openxmlformats.org/officeDocument/2006/relationships/oleObject" Target="../embeddings/oleObject5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515.bin"/><Relationship Id="rId11" Type="http://schemas.openxmlformats.org/officeDocument/2006/relationships/oleObject" Target="../embeddings/oleObject520.bin"/><Relationship Id="rId5" Type="http://schemas.openxmlformats.org/officeDocument/2006/relationships/oleObject" Target="../embeddings/oleObject514.bin"/><Relationship Id="rId10" Type="http://schemas.openxmlformats.org/officeDocument/2006/relationships/oleObject" Target="../embeddings/oleObject519.bin"/><Relationship Id="rId4" Type="http://schemas.openxmlformats.org/officeDocument/2006/relationships/oleObject" Target="../embeddings/oleObject513.bin"/><Relationship Id="rId9" Type="http://schemas.openxmlformats.org/officeDocument/2006/relationships/oleObject" Target="../embeddings/oleObject518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7.bin"/><Relationship Id="rId13" Type="http://schemas.openxmlformats.org/officeDocument/2006/relationships/oleObject" Target="../embeddings/oleObject532.bin"/><Relationship Id="rId3" Type="http://schemas.openxmlformats.org/officeDocument/2006/relationships/oleObject" Target="../embeddings/oleObject522.bin"/><Relationship Id="rId7" Type="http://schemas.openxmlformats.org/officeDocument/2006/relationships/oleObject" Target="../embeddings/oleObject526.bin"/><Relationship Id="rId12" Type="http://schemas.openxmlformats.org/officeDocument/2006/relationships/oleObject" Target="../embeddings/oleObject53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525.bin"/><Relationship Id="rId11" Type="http://schemas.openxmlformats.org/officeDocument/2006/relationships/oleObject" Target="../embeddings/oleObject530.bin"/><Relationship Id="rId5" Type="http://schemas.openxmlformats.org/officeDocument/2006/relationships/oleObject" Target="../embeddings/oleObject524.bin"/><Relationship Id="rId10" Type="http://schemas.openxmlformats.org/officeDocument/2006/relationships/oleObject" Target="../embeddings/oleObject529.bin"/><Relationship Id="rId4" Type="http://schemas.openxmlformats.org/officeDocument/2006/relationships/oleObject" Target="../embeddings/oleObject523.bin"/><Relationship Id="rId9" Type="http://schemas.openxmlformats.org/officeDocument/2006/relationships/oleObject" Target="../embeddings/oleObject528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8.bin"/><Relationship Id="rId13" Type="http://schemas.openxmlformats.org/officeDocument/2006/relationships/oleObject" Target="../embeddings/oleObject543.bin"/><Relationship Id="rId3" Type="http://schemas.openxmlformats.org/officeDocument/2006/relationships/oleObject" Target="../embeddings/oleObject533.bin"/><Relationship Id="rId7" Type="http://schemas.openxmlformats.org/officeDocument/2006/relationships/oleObject" Target="../embeddings/oleObject537.bin"/><Relationship Id="rId12" Type="http://schemas.openxmlformats.org/officeDocument/2006/relationships/oleObject" Target="../embeddings/oleObject542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546.bin"/><Relationship Id="rId1" Type="http://schemas.openxmlformats.org/officeDocument/2006/relationships/vmlDrawing" Target="../drawings/vmlDrawing53.vml"/><Relationship Id="rId6" Type="http://schemas.openxmlformats.org/officeDocument/2006/relationships/oleObject" Target="../embeddings/oleObject536.bin"/><Relationship Id="rId11" Type="http://schemas.openxmlformats.org/officeDocument/2006/relationships/oleObject" Target="../embeddings/oleObject541.bin"/><Relationship Id="rId5" Type="http://schemas.openxmlformats.org/officeDocument/2006/relationships/oleObject" Target="../embeddings/oleObject535.bin"/><Relationship Id="rId15" Type="http://schemas.openxmlformats.org/officeDocument/2006/relationships/oleObject" Target="../embeddings/oleObject545.bin"/><Relationship Id="rId10" Type="http://schemas.openxmlformats.org/officeDocument/2006/relationships/oleObject" Target="../embeddings/oleObject540.bin"/><Relationship Id="rId4" Type="http://schemas.openxmlformats.org/officeDocument/2006/relationships/oleObject" Target="../embeddings/oleObject534.bin"/><Relationship Id="rId9" Type="http://schemas.openxmlformats.org/officeDocument/2006/relationships/oleObject" Target="../embeddings/oleObject539.bin"/><Relationship Id="rId14" Type="http://schemas.openxmlformats.org/officeDocument/2006/relationships/oleObject" Target="../embeddings/oleObject544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2.bin"/><Relationship Id="rId3" Type="http://schemas.openxmlformats.org/officeDocument/2006/relationships/oleObject" Target="../embeddings/oleObject547.bin"/><Relationship Id="rId7" Type="http://schemas.openxmlformats.org/officeDocument/2006/relationships/oleObject" Target="../embeddings/oleObject551.bin"/><Relationship Id="rId12" Type="http://schemas.openxmlformats.org/officeDocument/2006/relationships/oleObject" Target="../embeddings/oleObject55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4.vml"/><Relationship Id="rId6" Type="http://schemas.openxmlformats.org/officeDocument/2006/relationships/oleObject" Target="../embeddings/oleObject550.bin"/><Relationship Id="rId11" Type="http://schemas.openxmlformats.org/officeDocument/2006/relationships/oleObject" Target="../embeddings/oleObject555.bin"/><Relationship Id="rId5" Type="http://schemas.openxmlformats.org/officeDocument/2006/relationships/oleObject" Target="../embeddings/oleObject549.bin"/><Relationship Id="rId10" Type="http://schemas.openxmlformats.org/officeDocument/2006/relationships/oleObject" Target="../embeddings/oleObject554.bin"/><Relationship Id="rId4" Type="http://schemas.openxmlformats.org/officeDocument/2006/relationships/oleObject" Target="../embeddings/oleObject548.bin"/><Relationship Id="rId9" Type="http://schemas.openxmlformats.org/officeDocument/2006/relationships/oleObject" Target="../embeddings/oleObject553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2.bin"/><Relationship Id="rId3" Type="http://schemas.openxmlformats.org/officeDocument/2006/relationships/oleObject" Target="../embeddings/oleObject557.bin"/><Relationship Id="rId7" Type="http://schemas.openxmlformats.org/officeDocument/2006/relationships/oleObject" Target="../embeddings/oleObject56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560.bin"/><Relationship Id="rId5" Type="http://schemas.openxmlformats.org/officeDocument/2006/relationships/oleObject" Target="../embeddings/oleObject559.bin"/><Relationship Id="rId4" Type="http://schemas.openxmlformats.org/officeDocument/2006/relationships/oleObject" Target="../embeddings/oleObject558.bin"/><Relationship Id="rId9" Type="http://schemas.openxmlformats.org/officeDocument/2006/relationships/oleObject" Target="../embeddings/oleObject56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oleObject" Target="../embeddings/oleObject37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31.bin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40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0.bin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9.bin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28.bin"/><Relationship Id="rId9" Type="http://schemas.openxmlformats.org/officeDocument/2006/relationships/oleObject" Target="../embeddings/oleObject33.bin"/><Relationship Id="rId14" Type="http://schemas.openxmlformats.org/officeDocument/2006/relationships/oleObject" Target="../embeddings/oleObject38.bin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9.bin"/><Relationship Id="rId3" Type="http://schemas.openxmlformats.org/officeDocument/2006/relationships/oleObject" Target="../embeddings/oleObject564.bin"/><Relationship Id="rId7" Type="http://schemas.openxmlformats.org/officeDocument/2006/relationships/oleObject" Target="../embeddings/oleObject56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6.vml"/><Relationship Id="rId6" Type="http://schemas.openxmlformats.org/officeDocument/2006/relationships/oleObject" Target="../embeddings/oleObject567.bin"/><Relationship Id="rId5" Type="http://schemas.openxmlformats.org/officeDocument/2006/relationships/oleObject" Target="../embeddings/oleObject566.bin"/><Relationship Id="rId4" Type="http://schemas.openxmlformats.org/officeDocument/2006/relationships/oleObject" Target="../embeddings/oleObject565.bin"/><Relationship Id="rId9" Type="http://schemas.openxmlformats.org/officeDocument/2006/relationships/oleObject" Target="../embeddings/oleObject570.bin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6.bin"/><Relationship Id="rId13" Type="http://schemas.openxmlformats.org/officeDocument/2006/relationships/oleObject" Target="../embeddings/oleObject581.bin"/><Relationship Id="rId18" Type="http://schemas.openxmlformats.org/officeDocument/2006/relationships/oleObject" Target="../embeddings/oleObject586.bin"/><Relationship Id="rId3" Type="http://schemas.openxmlformats.org/officeDocument/2006/relationships/oleObject" Target="../embeddings/oleObject571.bin"/><Relationship Id="rId21" Type="http://schemas.openxmlformats.org/officeDocument/2006/relationships/oleObject" Target="../embeddings/oleObject589.bin"/><Relationship Id="rId7" Type="http://schemas.openxmlformats.org/officeDocument/2006/relationships/oleObject" Target="../embeddings/oleObject575.bin"/><Relationship Id="rId12" Type="http://schemas.openxmlformats.org/officeDocument/2006/relationships/oleObject" Target="../embeddings/oleObject580.bin"/><Relationship Id="rId17" Type="http://schemas.openxmlformats.org/officeDocument/2006/relationships/oleObject" Target="../embeddings/oleObject585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584.bin"/><Relationship Id="rId20" Type="http://schemas.openxmlformats.org/officeDocument/2006/relationships/oleObject" Target="../embeddings/oleObject588.bin"/><Relationship Id="rId1" Type="http://schemas.openxmlformats.org/officeDocument/2006/relationships/vmlDrawing" Target="../drawings/vmlDrawing57.vml"/><Relationship Id="rId6" Type="http://schemas.openxmlformats.org/officeDocument/2006/relationships/oleObject" Target="../embeddings/oleObject574.bin"/><Relationship Id="rId11" Type="http://schemas.openxmlformats.org/officeDocument/2006/relationships/oleObject" Target="../embeddings/oleObject579.bin"/><Relationship Id="rId5" Type="http://schemas.openxmlformats.org/officeDocument/2006/relationships/oleObject" Target="../embeddings/oleObject573.bin"/><Relationship Id="rId15" Type="http://schemas.openxmlformats.org/officeDocument/2006/relationships/oleObject" Target="../embeddings/oleObject583.bin"/><Relationship Id="rId10" Type="http://schemas.openxmlformats.org/officeDocument/2006/relationships/oleObject" Target="../embeddings/oleObject578.bin"/><Relationship Id="rId19" Type="http://schemas.openxmlformats.org/officeDocument/2006/relationships/oleObject" Target="../embeddings/oleObject587.bin"/><Relationship Id="rId4" Type="http://schemas.openxmlformats.org/officeDocument/2006/relationships/oleObject" Target="../embeddings/oleObject572.bin"/><Relationship Id="rId9" Type="http://schemas.openxmlformats.org/officeDocument/2006/relationships/oleObject" Target="../embeddings/oleObject577.bin"/><Relationship Id="rId14" Type="http://schemas.openxmlformats.org/officeDocument/2006/relationships/oleObject" Target="../embeddings/oleObject582.bin"/><Relationship Id="rId22" Type="http://schemas.openxmlformats.org/officeDocument/2006/relationships/oleObject" Target="../embeddings/oleObject590.bin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6.bin"/><Relationship Id="rId3" Type="http://schemas.openxmlformats.org/officeDocument/2006/relationships/oleObject" Target="../embeddings/oleObject591.bin"/><Relationship Id="rId7" Type="http://schemas.openxmlformats.org/officeDocument/2006/relationships/oleObject" Target="../embeddings/oleObject59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8.vml"/><Relationship Id="rId6" Type="http://schemas.openxmlformats.org/officeDocument/2006/relationships/oleObject" Target="../embeddings/oleObject594.bin"/><Relationship Id="rId11" Type="http://schemas.openxmlformats.org/officeDocument/2006/relationships/oleObject" Target="../embeddings/oleObject599.bin"/><Relationship Id="rId5" Type="http://schemas.openxmlformats.org/officeDocument/2006/relationships/oleObject" Target="../embeddings/oleObject593.bin"/><Relationship Id="rId10" Type="http://schemas.openxmlformats.org/officeDocument/2006/relationships/oleObject" Target="../embeddings/oleObject598.bin"/><Relationship Id="rId4" Type="http://schemas.openxmlformats.org/officeDocument/2006/relationships/oleObject" Target="../embeddings/oleObject592.bin"/><Relationship Id="rId9" Type="http://schemas.openxmlformats.org/officeDocument/2006/relationships/oleObject" Target="../embeddings/oleObject597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9.vml"/><Relationship Id="rId6" Type="http://schemas.openxmlformats.org/officeDocument/2006/relationships/oleObject" Target="../embeddings/oleObject603.bin"/><Relationship Id="rId5" Type="http://schemas.openxmlformats.org/officeDocument/2006/relationships/oleObject" Target="../embeddings/oleObject602.bin"/><Relationship Id="rId4" Type="http://schemas.openxmlformats.org/officeDocument/2006/relationships/oleObject" Target="../embeddings/oleObject60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oleObject" Target="../embeddings/oleObject51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5.bin"/><Relationship Id="rId12" Type="http://schemas.openxmlformats.org/officeDocument/2006/relationships/oleObject" Target="../embeddings/oleObject50.bin"/><Relationship Id="rId17" Type="http://schemas.openxmlformats.org/officeDocument/2006/relationships/oleObject" Target="../embeddings/oleObject55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54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4.bin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3.bin"/><Relationship Id="rId15" Type="http://schemas.openxmlformats.org/officeDocument/2006/relationships/oleObject" Target="../embeddings/oleObject53.bin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2.bin"/><Relationship Id="rId9" Type="http://schemas.openxmlformats.org/officeDocument/2006/relationships/oleObject" Target="../embeddings/oleObject47.bin"/><Relationship Id="rId14" Type="http://schemas.openxmlformats.org/officeDocument/2006/relationships/oleObject" Target="../embeddings/oleObject5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13" Type="http://schemas.openxmlformats.org/officeDocument/2006/relationships/oleObject" Target="../embeddings/oleObject66.bin"/><Relationship Id="rId18" Type="http://schemas.openxmlformats.org/officeDocument/2006/relationships/oleObject" Target="../embeddings/oleObject71.bin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60.bin"/><Relationship Id="rId12" Type="http://schemas.openxmlformats.org/officeDocument/2006/relationships/oleObject" Target="../embeddings/oleObject65.bin"/><Relationship Id="rId17" Type="http://schemas.openxmlformats.org/officeDocument/2006/relationships/oleObject" Target="../embeddings/oleObject70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69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9.bin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58.bin"/><Relationship Id="rId15" Type="http://schemas.openxmlformats.org/officeDocument/2006/relationships/oleObject" Target="../embeddings/oleObject68.bin"/><Relationship Id="rId10" Type="http://schemas.openxmlformats.org/officeDocument/2006/relationships/oleObject" Target="../embeddings/oleObject63.bin"/><Relationship Id="rId19" Type="http://schemas.openxmlformats.org/officeDocument/2006/relationships/oleObject" Target="../embeddings/oleObject72.bin"/><Relationship Id="rId4" Type="http://schemas.openxmlformats.org/officeDocument/2006/relationships/oleObject" Target="../embeddings/oleObject57.bin"/><Relationship Id="rId9" Type="http://schemas.openxmlformats.org/officeDocument/2006/relationships/oleObject" Target="../embeddings/oleObject62.bin"/><Relationship Id="rId14" Type="http://schemas.openxmlformats.org/officeDocument/2006/relationships/oleObject" Target="../embeddings/oleObject6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13" Type="http://schemas.openxmlformats.org/officeDocument/2006/relationships/oleObject" Target="../embeddings/oleObject83.bin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7.bin"/><Relationship Id="rId12" Type="http://schemas.openxmlformats.org/officeDocument/2006/relationships/oleObject" Target="../embeddings/oleObject8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6.bin"/><Relationship Id="rId11" Type="http://schemas.openxmlformats.org/officeDocument/2006/relationships/oleObject" Target="../embeddings/oleObject81.bin"/><Relationship Id="rId5" Type="http://schemas.openxmlformats.org/officeDocument/2006/relationships/oleObject" Target="../embeddings/oleObject75.bin"/><Relationship Id="rId10" Type="http://schemas.openxmlformats.org/officeDocument/2006/relationships/oleObject" Target="../embeddings/oleObject80.bin"/><Relationship Id="rId4" Type="http://schemas.openxmlformats.org/officeDocument/2006/relationships/oleObject" Target="../embeddings/oleObject74.bin"/><Relationship Id="rId9" Type="http://schemas.openxmlformats.org/officeDocument/2006/relationships/oleObject" Target="../embeddings/oleObject7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F88E90-C26F-4FEF-B025-0AAB67000DAD}" type="slidenum">
              <a:rPr lang="en-US" altLang="ja-JP" smtClean="0"/>
              <a:pPr/>
              <a:t>1</a:t>
            </a:fld>
            <a:endParaRPr lang="en-US" altLang="ja-JP" smtClean="0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2857496"/>
            <a:ext cx="6858000" cy="609600"/>
          </a:xfrm>
        </p:spPr>
        <p:txBody>
          <a:bodyPr/>
          <a:lstStyle/>
          <a:p>
            <a:pPr eaLnBrk="1" hangingPunct="1"/>
            <a:r>
              <a:rPr lang="ja-JP" altLang="en-US" smtClean="0"/>
              <a:t>９．線形写像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3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A160DA-67C1-4A7F-A3C0-8521D6B5B0D6}" type="slidenum">
              <a:rPr lang="en-US" altLang="ja-JP" smtClean="0"/>
              <a:pPr/>
              <a:t>10</a:t>
            </a:fld>
            <a:endParaRPr lang="en-US" altLang="ja-JP" smtClean="0"/>
          </a:p>
        </p:txBody>
      </p:sp>
      <p:sp>
        <p:nvSpPr>
          <p:cNvPr id="71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回転を表す行列</a:t>
            </a:r>
          </a:p>
        </p:txBody>
      </p:sp>
      <p:sp>
        <p:nvSpPr>
          <p:cNvPr id="7185" name="Line 3"/>
          <p:cNvSpPr>
            <a:spLocks noChangeShapeType="1"/>
          </p:cNvSpPr>
          <p:nvPr/>
        </p:nvSpPr>
        <p:spPr bwMode="auto">
          <a:xfrm>
            <a:off x="488950" y="32004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186" name="Line 4"/>
          <p:cNvSpPr>
            <a:spLocks noChangeShapeType="1"/>
          </p:cNvSpPr>
          <p:nvPr/>
        </p:nvSpPr>
        <p:spPr bwMode="auto">
          <a:xfrm flipV="1">
            <a:off x="1250950" y="10668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3384550" y="3200400"/>
          <a:ext cx="196850" cy="215900"/>
        </p:xfrm>
        <a:graphic>
          <a:graphicData uri="http://schemas.openxmlformats.org/presentationml/2006/ole">
            <p:oleObj spid="_x0000_s7170" name="Equation" r:id="rId3" imgW="126720" imgH="139680" progId="Equation.DSMT4">
              <p:embed/>
            </p:oleObj>
          </a:graphicData>
        </a:graphic>
      </p:graphicFrame>
      <p:graphicFrame>
        <p:nvGraphicFramePr>
          <p:cNvPr id="7171" name="Object 6"/>
          <p:cNvGraphicFramePr>
            <a:graphicFrameLocks noChangeAspect="1"/>
          </p:cNvGraphicFramePr>
          <p:nvPr/>
        </p:nvGraphicFramePr>
        <p:xfrm>
          <a:off x="936625" y="895350"/>
          <a:ext cx="217488" cy="254000"/>
        </p:xfrm>
        <a:graphic>
          <a:graphicData uri="http://schemas.openxmlformats.org/presentationml/2006/ole">
            <p:oleObj spid="_x0000_s7171" name="Equation" r:id="rId4" imgW="139680" imgH="164880" progId="Equation.DSMT4">
              <p:embed/>
            </p:oleObj>
          </a:graphicData>
        </a:graphic>
      </p:graphicFrame>
      <p:graphicFrame>
        <p:nvGraphicFramePr>
          <p:cNvPr id="7172" name="Object 7"/>
          <p:cNvGraphicFramePr>
            <a:graphicFrameLocks noChangeAspect="1"/>
          </p:cNvGraphicFramePr>
          <p:nvPr/>
        </p:nvGraphicFramePr>
        <p:xfrm>
          <a:off x="869950" y="3276600"/>
          <a:ext cx="236538" cy="274638"/>
        </p:xfrm>
        <a:graphic>
          <a:graphicData uri="http://schemas.openxmlformats.org/presentationml/2006/ole">
            <p:oleObj spid="_x0000_s7172" name="Equation" r:id="rId5" imgW="152280" imgH="177480" progId="Equation.DSMT4">
              <p:embed/>
            </p:oleObj>
          </a:graphicData>
        </a:graphic>
      </p:graphicFrame>
      <p:graphicFrame>
        <p:nvGraphicFramePr>
          <p:cNvPr id="7173" name="Object 11"/>
          <p:cNvGraphicFramePr>
            <a:graphicFrameLocks noChangeAspect="1"/>
          </p:cNvGraphicFramePr>
          <p:nvPr/>
        </p:nvGraphicFramePr>
        <p:xfrm>
          <a:off x="2209800" y="2057400"/>
          <a:ext cx="1292225" cy="423863"/>
        </p:xfrm>
        <a:graphic>
          <a:graphicData uri="http://schemas.openxmlformats.org/presentationml/2006/ole">
            <p:oleObj spid="_x0000_s7173" name="Equation" r:id="rId6" imgW="622080" imgH="203040" progId="Equation.DSMT4">
              <p:embed/>
            </p:oleObj>
          </a:graphicData>
        </a:graphic>
      </p:graphicFrame>
      <p:sp>
        <p:nvSpPr>
          <p:cNvPr id="7187" name="AutoShape 12"/>
          <p:cNvSpPr>
            <a:spLocks noChangeArrowheads="1"/>
          </p:cNvSpPr>
          <p:nvPr/>
        </p:nvSpPr>
        <p:spPr bwMode="auto">
          <a:xfrm>
            <a:off x="3886200" y="2743200"/>
            <a:ext cx="1371600" cy="533400"/>
          </a:xfrm>
          <a:prstGeom prst="rightArrow">
            <a:avLst>
              <a:gd name="adj1" fmla="val 50000"/>
              <a:gd name="adj2" fmla="val 642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88" name="Line 13"/>
          <p:cNvSpPr>
            <a:spLocks noChangeShapeType="1"/>
          </p:cNvSpPr>
          <p:nvPr/>
        </p:nvSpPr>
        <p:spPr bwMode="auto">
          <a:xfrm flipV="1">
            <a:off x="1219200" y="2743200"/>
            <a:ext cx="13716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189" name="Line 14"/>
          <p:cNvSpPr>
            <a:spLocks noChangeShapeType="1"/>
          </p:cNvSpPr>
          <p:nvPr/>
        </p:nvSpPr>
        <p:spPr bwMode="auto">
          <a:xfrm>
            <a:off x="5562600" y="329565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190" name="Line 15"/>
          <p:cNvSpPr>
            <a:spLocks noChangeShapeType="1"/>
          </p:cNvSpPr>
          <p:nvPr/>
        </p:nvSpPr>
        <p:spPr bwMode="auto">
          <a:xfrm flipV="1">
            <a:off x="6324600" y="1162050"/>
            <a:ext cx="0" cy="264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7174" name="Object 16"/>
          <p:cNvGraphicFramePr>
            <a:graphicFrameLocks noChangeAspect="1"/>
          </p:cNvGraphicFramePr>
          <p:nvPr/>
        </p:nvGraphicFramePr>
        <p:xfrm>
          <a:off x="8458200" y="3295650"/>
          <a:ext cx="196850" cy="215900"/>
        </p:xfrm>
        <a:graphic>
          <a:graphicData uri="http://schemas.openxmlformats.org/presentationml/2006/ole">
            <p:oleObj spid="_x0000_s7174" name="Equation" r:id="rId7" imgW="126720" imgH="139680" progId="Equation.DSMT4">
              <p:embed/>
            </p:oleObj>
          </a:graphicData>
        </a:graphic>
      </p:graphicFrame>
      <p:graphicFrame>
        <p:nvGraphicFramePr>
          <p:cNvPr id="7175" name="Object 17"/>
          <p:cNvGraphicFramePr>
            <a:graphicFrameLocks noChangeAspect="1"/>
          </p:cNvGraphicFramePr>
          <p:nvPr/>
        </p:nvGraphicFramePr>
        <p:xfrm>
          <a:off x="6010275" y="990600"/>
          <a:ext cx="217488" cy="254000"/>
        </p:xfrm>
        <a:graphic>
          <a:graphicData uri="http://schemas.openxmlformats.org/presentationml/2006/ole">
            <p:oleObj spid="_x0000_s7175" name="Equation" r:id="rId8" imgW="139680" imgH="164880" progId="Equation.DSMT4">
              <p:embed/>
            </p:oleObj>
          </a:graphicData>
        </a:graphic>
      </p:graphicFrame>
      <p:graphicFrame>
        <p:nvGraphicFramePr>
          <p:cNvPr id="7176" name="Object 18"/>
          <p:cNvGraphicFramePr>
            <a:graphicFrameLocks noChangeAspect="1"/>
          </p:cNvGraphicFramePr>
          <p:nvPr/>
        </p:nvGraphicFramePr>
        <p:xfrm>
          <a:off x="5943600" y="3371850"/>
          <a:ext cx="236538" cy="274638"/>
        </p:xfrm>
        <a:graphic>
          <a:graphicData uri="http://schemas.openxmlformats.org/presentationml/2006/ole">
            <p:oleObj spid="_x0000_s7176" name="Equation" r:id="rId9" imgW="152280" imgH="177480" progId="Equation.DSMT4">
              <p:embed/>
            </p:oleObj>
          </a:graphicData>
        </a:graphic>
      </p:graphicFrame>
      <p:graphicFrame>
        <p:nvGraphicFramePr>
          <p:cNvPr id="7177" name="Object 28"/>
          <p:cNvGraphicFramePr>
            <a:graphicFrameLocks noChangeAspect="1"/>
          </p:cNvGraphicFramePr>
          <p:nvPr/>
        </p:nvGraphicFramePr>
        <p:xfrm>
          <a:off x="3962400" y="2133600"/>
          <a:ext cx="290513" cy="406400"/>
        </p:xfrm>
        <a:graphic>
          <a:graphicData uri="http://schemas.openxmlformats.org/presentationml/2006/ole">
            <p:oleObj spid="_x0000_s7177" name="Equation" r:id="rId10" imgW="126720" imgH="177480" progId="Equation.DSMT4">
              <p:embed/>
            </p:oleObj>
          </a:graphicData>
        </a:graphic>
      </p:graphicFrame>
      <p:sp>
        <p:nvSpPr>
          <p:cNvPr id="7191" name="Text Box 29"/>
          <p:cNvSpPr txBox="1">
            <a:spLocks noChangeArrowheads="1"/>
          </p:cNvSpPr>
          <p:nvPr/>
        </p:nvSpPr>
        <p:spPr bwMode="auto">
          <a:xfrm>
            <a:off x="4343400" y="20574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回転</a:t>
            </a:r>
          </a:p>
        </p:txBody>
      </p:sp>
      <p:graphicFrame>
        <p:nvGraphicFramePr>
          <p:cNvPr id="7178" name="Object 36"/>
          <p:cNvGraphicFramePr>
            <a:graphicFrameLocks noChangeAspect="1"/>
          </p:cNvGraphicFramePr>
          <p:nvPr/>
        </p:nvGraphicFramePr>
        <p:xfrm>
          <a:off x="7086600" y="3505200"/>
          <a:ext cx="1292225" cy="423863"/>
        </p:xfrm>
        <a:graphic>
          <a:graphicData uri="http://schemas.openxmlformats.org/presentationml/2006/ole">
            <p:oleObj spid="_x0000_s7178" name="Equation" r:id="rId11" imgW="622080" imgH="203040" progId="Equation.DSMT4">
              <p:embed/>
            </p:oleObj>
          </a:graphicData>
        </a:graphic>
      </p:graphicFrame>
      <p:sp>
        <p:nvSpPr>
          <p:cNvPr id="7192" name="Line 37"/>
          <p:cNvSpPr>
            <a:spLocks noChangeShapeType="1"/>
          </p:cNvSpPr>
          <p:nvPr/>
        </p:nvSpPr>
        <p:spPr bwMode="auto">
          <a:xfrm flipV="1">
            <a:off x="6324600" y="2819400"/>
            <a:ext cx="1371600" cy="4572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193" name="Arc 39"/>
          <p:cNvSpPr>
            <a:spLocks/>
          </p:cNvSpPr>
          <p:nvPr/>
        </p:nvSpPr>
        <p:spPr bwMode="auto">
          <a:xfrm rot="-9750751" flipH="1" flipV="1">
            <a:off x="7010400" y="2286000"/>
            <a:ext cx="711200" cy="838200"/>
          </a:xfrm>
          <a:custGeom>
            <a:avLst/>
            <a:gdLst>
              <a:gd name="T0" fmla="*/ 0 w 18318"/>
              <a:gd name="T1" fmla="*/ 0 h 21600"/>
              <a:gd name="T2" fmla="*/ 1072059891 w 18318"/>
              <a:gd name="T3" fmla="*/ 593418532 h 21600"/>
              <a:gd name="T4" fmla="*/ 0 w 18318"/>
              <a:gd name="T5" fmla="*/ 1262220398 h 21600"/>
              <a:gd name="T6" fmla="*/ 0 60000 65536"/>
              <a:gd name="T7" fmla="*/ 0 60000 65536"/>
              <a:gd name="T8" fmla="*/ 0 60000 65536"/>
              <a:gd name="T9" fmla="*/ 0 w 18318"/>
              <a:gd name="T10" fmla="*/ 0 h 21600"/>
              <a:gd name="T11" fmla="*/ 18318 w 1831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318" h="21600" fill="none" extrusionOk="0">
                <a:moveTo>
                  <a:pt x="-1" y="0"/>
                </a:moveTo>
                <a:cubicBezTo>
                  <a:pt x="7448" y="0"/>
                  <a:pt x="14371" y="3837"/>
                  <a:pt x="18318" y="10154"/>
                </a:cubicBezTo>
              </a:path>
              <a:path w="18318" h="21600" stroke="0" extrusionOk="0">
                <a:moveTo>
                  <a:pt x="-1" y="0"/>
                </a:moveTo>
                <a:cubicBezTo>
                  <a:pt x="7448" y="0"/>
                  <a:pt x="14371" y="3837"/>
                  <a:pt x="18318" y="10154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94" name="Line 40"/>
          <p:cNvSpPr>
            <a:spLocks noChangeShapeType="1"/>
          </p:cNvSpPr>
          <p:nvPr/>
        </p:nvSpPr>
        <p:spPr bwMode="auto">
          <a:xfrm flipV="1">
            <a:off x="6324600" y="2209800"/>
            <a:ext cx="838200" cy="1066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7179" name="Object 41"/>
          <p:cNvGraphicFramePr>
            <a:graphicFrameLocks noChangeAspect="1"/>
          </p:cNvGraphicFramePr>
          <p:nvPr/>
        </p:nvGraphicFramePr>
        <p:xfrm>
          <a:off x="6781800" y="2667000"/>
          <a:ext cx="290513" cy="406400"/>
        </p:xfrm>
        <a:graphic>
          <a:graphicData uri="http://schemas.openxmlformats.org/presentationml/2006/ole">
            <p:oleObj spid="_x0000_s7179" name="Equation" r:id="rId12" imgW="126720" imgH="177480" progId="Equation.DSMT4">
              <p:embed/>
            </p:oleObj>
          </a:graphicData>
        </a:graphic>
      </p:graphicFrame>
      <p:sp>
        <p:nvSpPr>
          <p:cNvPr id="7195" name="Text Box 42"/>
          <p:cNvSpPr txBox="1">
            <a:spLocks noChangeArrowheads="1"/>
          </p:cNvSpPr>
          <p:nvPr/>
        </p:nvSpPr>
        <p:spPr bwMode="auto">
          <a:xfrm>
            <a:off x="3810000" y="1600200"/>
            <a:ext cx="1951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原点を中心に</a:t>
            </a:r>
          </a:p>
        </p:txBody>
      </p:sp>
      <p:sp>
        <p:nvSpPr>
          <p:cNvPr id="7196" name="Line 43"/>
          <p:cNvSpPr>
            <a:spLocks noChangeShapeType="1"/>
          </p:cNvSpPr>
          <p:nvPr/>
        </p:nvSpPr>
        <p:spPr bwMode="auto">
          <a:xfrm>
            <a:off x="7696200" y="2895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7180" name="Object 45"/>
          <p:cNvGraphicFramePr>
            <a:graphicFrameLocks noChangeAspect="1"/>
          </p:cNvGraphicFramePr>
          <p:nvPr/>
        </p:nvGraphicFramePr>
        <p:xfrm>
          <a:off x="4724400" y="609600"/>
          <a:ext cx="4087813" cy="352425"/>
        </p:xfrm>
        <a:graphic>
          <a:graphicData uri="http://schemas.openxmlformats.org/presentationml/2006/ole">
            <p:oleObj spid="_x0000_s7180" name="Equation" r:id="rId13" imgW="2361960" imgH="203040" progId="Equation.DSMT4">
              <p:embed/>
            </p:oleObj>
          </a:graphicData>
        </a:graphic>
      </p:graphicFrame>
      <p:sp>
        <p:nvSpPr>
          <p:cNvPr id="7197" name="Oval 46"/>
          <p:cNvSpPr>
            <a:spLocks noChangeArrowheads="1"/>
          </p:cNvSpPr>
          <p:nvPr/>
        </p:nvSpPr>
        <p:spPr bwMode="auto">
          <a:xfrm>
            <a:off x="2590800" y="2667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98" name="Oval 48"/>
          <p:cNvSpPr>
            <a:spLocks noChangeArrowheads="1"/>
          </p:cNvSpPr>
          <p:nvPr/>
        </p:nvSpPr>
        <p:spPr bwMode="auto">
          <a:xfrm>
            <a:off x="7086600" y="213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99" name="Oval 49"/>
          <p:cNvSpPr>
            <a:spLocks noChangeArrowheads="1"/>
          </p:cNvSpPr>
          <p:nvPr/>
        </p:nvSpPr>
        <p:spPr bwMode="auto">
          <a:xfrm>
            <a:off x="7696200" y="2743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200" name="Text Box 51"/>
          <p:cNvSpPr txBox="1">
            <a:spLocks noChangeArrowheads="1"/>
          </p:cNvSpPr>
          <p:nvPr/>
        </p:nvSpPr>
        <p:spPr bwMode="auto">
          <a:xfrm>
            <a:off x="990600" y="3962400"/>
            <a:ext cx="5156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回転も行列を用いて表すことができる。</a:t>
            </a:r>
          </a:p>
          <a:p>
            <a:r>
              <a:rPr lang="ja-JP" altLang="en-US"/>
              <a:t>回転を表す行列は少し複雑である。</a:t>
            </a:r>
          </a:p>
          <a:p>
            <a:r>
              <a:rPr lang="ja-JP" altLang="en-US"/>
              <a:t>（興味のある人は自分で導くとよい。）</a:t>
            </a:r>
          </a:p>
        </p:txBody>
      </p:sp>
      <p:graphicFrame>
        <p:nvGraphicFramePr>
          <p:cNvPr id="7181" name="Object 53"/>
          <p:cNvGraphicFramePr>
            <a:graphicFrameLocks noChangeAspect="1"/>
          </p:cNvGraphicFramePr>
          <p:nvPr/>
        </p:nvGraphicFramePr>
        <p:xfrm>
          <a:off x="2133600" y="5181600"/>
          <a:ext cx="3786188" cy="1025525"/>
        </p:xfrm>
        <a:graphic>
          <a:graphicData uri="http://schemas.openxmlformats.org/presentationml/2006/ole">
            <p:oleObj spid="_x0000_s7181" name="Equation" r:id="rId14" imgW="1688760" imgH="457200" progId="Equation.DSMT4">
              <p:embed/>
            </p:oleObj>
          </a:graphicData>
        </a:graphic>
      </p:graphicFrame>
      <p:sp>
        <p:nvSpPr>
          <p:cNvPr id="7201" name="AutoShape 54"/>
          <p:cNvSpPr>
            <a:spLocks noChangeArrowheads="1"/>
          </p:cNvSpPr>
          <p:nvPr/>
        </p:nvSpPr>
        <p:spPr bwMode="auto">
          <a:xfrm>
            <a:off x="304800" y="5181600"/>
            <a:ext cx="1371600" cy="838200"/>
          </a:xfrm>
          <a:prstGeom prst="wedgeRoundRectCallout">
            <a:avLst>
              <a:gd name="adj1" fmla="val 83449"/>
              <a:gd name="adj2" fmla="val 9093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7202" name="AutoShape 58"/>
          <p:cNvSpPr>
            <a:spLocks noChangeArrowheads="1"/>
          </p:cNvSpPr>
          <p:nvPr/>
        </p:nvSpPr>
        <p:spPr bwMode="auto">
          <a:xfrm>
            <a:off x="6400800" y="4953000"/>
            <a:ext cx="2209800" cy="838200"/>
          </a:xfrm>
          <a:prstGeom prst="wedgeRoundRectCallout">
            <a:avLst>
              <a:gd name="adj1" fmla="val -76005"/>
              <a:gd name="adj2" fmla="val 380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7203" name="Text Box 59"/>
          <p:cNvSpPr txBox="1">
            <a:spLocks noChangeArrowheads="1"/>
          </p:cNvSpPr>
          <p:nvPr/>
        </p:nvSpPr>
        <p:spPr bwMode="auto">
          <a:xfrm>
            <a:off x="457200" y="5410200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回転後</a:t>
            </a:r>
          </a:p>
        </p:txBody>
      </p:sp>
      <p:sp>
        <p:nvSpPr>
          <p:cNvPr id="7204" name="AutoShape 61"/>
          <p:cNvSpPr>
            <a:spLocks noChangeArrowheads="1"/>
          </p:cNvSpPr>
          <p:nvPr/>
        </p:nvSpPr>
        <p:spPr bwMode="auto">
          <a:xfrm>
            <a:off x="2895600" y="6248400"/>
            <a:ext cx="990600" cy="609600"/>
          </a:xfrm>
          <a:prstGeom prst="wedgeRoundRectCallout">
            <a:avLst>
              <a:gd name="adj1" fmla="val 90222"/>
              <a:gd name="adj2" fmla="val -51565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7205" name="Text Box 62"/>
          <p:cNvSpPr txBox="1">
            <a:spLocks noChangeArrowheads="1"/>
          </p:cNvSpPr>
          <p:nvPr/>
        </p:nvSpPr>
        <p:spPr bwMode="auto">
          <a:xfrm>
            <a:off x="3048000" y="64008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回転</a:t>
            </a:r>
          </a:p>
        </p:txBody>
      </p:sp>
      <p:sp>
        <p:nvSpPr>
          <p:cNvPr id="7206" name="Text Box 63"/>
          <p:cNvSpPr txBox="1">
            <a:spLocks noChangeArrowheads="1"/>
          </p:cNvSpPr>
          <p:nvPr/>
        </p:nvSpPr>
        <p:spPr bwMode="auto">
          <a:xfrm>
            <a:off x="6705600" y="5181600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回転前</a:t>
            </a:r>
          </a:p>
        </p:txBody>
      </p:sp>
      <p:graphicFrame>
        <p:nvGraphicFramePr>
          <p:cNvPr id="7182" name="Object 64"/>
          <p:cNvGraphicFramePr>
            <a:graphicFrameLocks noChangeAspect="1"/>
          </p:cNvGraphicFramePr>
          <p:nvPr/>
        </p:nvGraphicFramePr>
        <p:xfrm>
          <a:off x="6497638" y="1524000"/>
          <a:ext cx="1555750" cy="423863"/>
        </p:xfrm>
        <a:graphic>
          <a:graphicData uri="http://schemas.openxmlformats.org/presentationml/2006/ole">
            <p:oleObj spid="_x0000_s7182" name="Equation" r:id="rId15" imgW="74916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5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79712D-2AF4-443D-8362-B8ADB225BF22}" type="slidenum">
              <a:rPr lang="en-US" altLang="ja-JP" smtClean="0"/>
              <a:pPr/>
              <a:t>11</a:t>
            </a:fld>
            <a:endParaRPr lang="en-US" altLang="ja-JP" smtClean="0"/>
          </a:p>
        </p:txBody>
      </p:sp>
      <p:sp>
        <p:nvSpPr>
          <p:cNvPr id="82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行列による図形の回転</a:t>
            </a:r>
          </a:p>
        </p:txBody>
      </p:sp>
      <p:sp>
        <p:nvSpPr>
          <p:cNvPr id="8207" name="Line 3"/>
          <p:cNvSpPr>
            <a:spLocks noChangeShapeType="1"/>
          </p:cNvSpPr>
          <p:nvPr/>
        </p:nvSpPr>
        <p:spPr bwMode="auto">
          <a:xfrm>
            <a:off x="488950" y="32004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08" name="Line 4"/>
          <p:cNvSpPr>
            <a:spLocks noChangeShapeType="1"/>
          </p:cNvSpPr>
          <p:nvPr/>
        </p:nvSpPr>
        <p:spPr bwMode="auto">
          <a:xfrm flipV="1">
            <a:off x="1250950" y="10668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3384550" y="3200400"/>
          <a:ext cx="196850" cy="215900"/>
        </p:xfrm>
        <a:graphic>
          <a:graphicData uri="http://schemas.openxmlformats.org/presentationml/2006/ole">
            <p:oleObj spid="_x0000_s8194" name="Equation" r:id="rId3" imgW="126720" imgH="139680" progId="Equation.DSMT4">
              <p:embed/>
            </p:oleObj>
          </a:graphicData>
        </a:graphic>
      </p:graphicFrame>
      <p:graphicFrame>
        <p:nvGraphicFramePr>
          <p:cNvPr id="8195" name="Object 6"/>
          <p:cNvGraphicFramePr>
            <a:graphicFrameLocks noChangeAspect="1"/>
          </p:cNvGraphicFramePr>
          <p:nvPr/>
        </p:nvGraphicFramePr>
        <p:xfrm>
          <a:off x="936625" y="895350"/>
          <a:ext cx="217488" cy="254000"/>
        </p:xfrm>
        <a:graphic>
          <a:graphicData uri="http://schemas.openxmlformats.org/presentationml/2006/ole">
            <p:oleObj spid="_x0000_s8195" name="Equation" r:id="rId4" imgW="139680" imgH="164880" progId="Equation.DSMT4">
              <p:embed/>
            </p:oleObj>
          </a:graphicData>
        </a:graphic>
      </p:graphicFrame>
      <p:graphicFrame>
        <p:nvGraphicFramePr>
          <p:cNvPr id="8196" name="Object 7"/>
          <p:cNvGraphicFramePr>
            <a:graphicFrameLocks noChangeAspect="1"/>
          </p:cNvGraphicFramePr>
          <p:nvPr/>
        </p:nvGraphicFramePr>
        <p:xfrm>
          <a:off x="869950" y="3276600"/>
          <a:ext cx="236538" cy="274638"/>
        </p:xfrm>
        <a:graphic>
          <a:graphicData uri="http://schemas.openxmlformats.org/presentationml/2006/ole">
            <p:oleObj spid="_x0000_s8196" name="Equation" r:id="rId5" imgW="152280" imgH="177480" progId="Equation.DSMT4">
              <p:embed/>
            </p:oleObj>
          </a:graphicData>
        </a:graphic>
      </p:graphicFrame>
      <p:sp>
        <p:nvSpPr>
          <p:cNvPr id="8209" name="AutoShape 9"/>
          <p:cNvSpPr>
            <a:spLocks noChangeArrowheads="1"/>
          </p:cNvSpPr>
          <p:nvPr/>
        </p:nvSpPr>
        <p:spPr bwMode="auto">
          <a:xfrm>
            <a:off x="3810000" y="1981200"/>
            <a:ext cx="1371600" cy="533400"/>
          </a:xfrm>
          <a:prstGeom prst="rightArrow">
            <a:avLst>
              <a:gd name="adj1" fmla="val 50000"/>
              <a:gd name="adj2" fmla="val 642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10" name="Line 11"/>
          <p:cNvSpPr>
            <a:spLocks noChangeShapeType="1"/>
          </p:cNvSpPr>
          <p:nvPr/>
        </p:nvSpPr>
        <p:spPr bwMode="auto">
          <a:xfrm>
            <a:off x="5562600" y="32766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11" name="Line 12"/>
          <p:cNvSpPr>
            <a:spLocks noChangeShapeType="1"/>
          </p:cNvSpPr>
          <p:nvPr/>
        </p:nvSpPr>
        <p:spPr bwMode="auto">
          <a:xfrm flipV="1">
            <a:off x="6324600" y="1162050"/>
            <a:ext cx="0" cy="264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8197" name="Object 13"/>
          <p:cNvGraphicFramePr>
            <a:graphicFrameLocks noChangeAspect="1"/>
          </p:cNvGraphicFramePr>
          <p:nvPr/>
        </p:nvGraphicFramePr>
        <p:xfrm>
          <a:off x="8458200" y="3295650"/>
          <a:ext cx="196850" cy="215900"/>
        </p:xfrm>
        <a:graphic>
          <a:graphicData uri="http://schemas.openxmlformats.org/presentationml/2006/ole">
            <p:oleObj spid="_x0000_s8197" name="Equation" r:id="rId6" imgW="126720" imgH="139680" progId="Equation.DSMT4">
              <p:embed/>
            </p:oleObj>
          </a:graphicData>
        </a:graphic>
      </p:graphicFrame>
      <p:graphicFrame>
        <p:nvGraphicFramePr>
          <p:cNvPr id="8198" name="Object 14"/>
          <p:cNvGraphicFramePr>
            <a:graphicFrameLocks noChangeAspect="1"/>
          </p:cNvGraphicFramePr>
          <p:nvPr/>
        </p:nvGraphicFramePr>
        <p:xfrm>
          <a:off x="6010275" y="990600"/>
          <a:ext cx="217488" cy="254000"/>
        </p:xfrm>
        <a:graphic>
          <a:graphicData uri="http://schemas.openxmlformats.org/presentationml/2006/ole">
            <p:oleObj spid="_x0000_s8198" name="Equation" r:id="rId7" imgW="139680" imgH="164880" progId="Equation.DSMT4">
              <p:embed/>
            </p:oleObj>
          </a:graphicData>
        </a:graphic>
      </p:graphicFrame>
      <p:graphicFrame>
        <p:nvGraphicFramePr>
          <p:cNvPr id="8199" name="Object 15"/>
          <p:cNvGraphicFramePr>
            <a:graphicFrameLocks noChangeAspect="1"/>
          </p:cNvGraphicFramePr>
          <p:nvPr/>
        </p:nvGraphicFramePr>
        <p:xfrm>
          <a:off x="5943600" y="3371850"/>
          <a:ext cx="236538" cy="274638"/>
        </p:xfrm>
        <a:graphic>
          <a:graphicData uri="http://schemas.openxmlformats.org/presentationml/2006/ole">
            <p:oleObj spid="_x0000_s8199" name="Equation" r:id="rId8" imgW="152280" imgH="177480" progId="Equation.DSMT4">
              <p:embed/>
            </p:oleObj>
          </a:graphicData>
        </a:graphic>
      </p:graphicFrame>
      <p:graphicFrame>
        <p:nvGraphicFramePr>
          <p:cNvPr id="8200" name="Object 16"/>
          <p:cNvGraphicFramePr>
            <a:graphicFrameLocks noChangeAspect="1"/>
          </p:cNvGraphicFramePr>
          <p:nvPr/>
        </p:nvGraphicFramePr>
        <p:xfrm>
          <a:off x="3810000" y="1676400"/>
          <a:ext cx="290513" cy="406400"/>
        </p:xfrm>
        <a:graphic>
          <a:graphicData uri="http://schemas.openxmlformats.org/presentationml/2006/ole">
            <p:oleObj spid="_x0000_s8200" name="Equation" r:id="rId9" imgW="126720" imgH="177480" progId="Equation.DSMT4">
              <p:embed/>
            </p:oleObj>
          </a:graphicData>
        </a:graphic>
      </p:graphicFrame>
      <p:sp>
        <p:nvSpPr>
          <p:cNvPr id="8212" name="Text Box 17"/>
          <p:cNvSpPr txBox="1">
            <a:spLocks noChangeArrowheads="1"/>
          </p:cNvSpPr>
          <p:nvPr/>
        </p:nvSpPr>
        <p:spPr bwMode="auto">
          <a:xfrm>
            <a:off x="4191000" y="16002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回転</a:t>
            </a:r>
          </a:p>
        </p:txBody>
      </p:sp>
      <p:sp>
        <p:nvSpPr>
          <p:cNvPr id="8213" name="Text Box 23"/>
          <p:cNvSpPr txBox="1">
            <a:spLocks noChangeArrowheads="1"/>
          </p:cNvSpPr>
          <p:nvPr/>
        </p:nvSpPr>
        <p:spPr bwMode="auto">
          <a:xfrm>
            <a:off x="3657600" y="1143000"/>
            <a:ext cx="1951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原点を中心に</a:t>
            </a:r>
          </a:p>
        </p:txBody>
      </p:sp>
      <p:sp>
        <p:nvSpPr>
          <p:cNvPr id="8214" name="Rectangle 37"/>
          <p:cNvSpPr>
            <a:spLocks noChangeArrowheads="1"/>
          </p:cNvSpPr>
          <p:nvPr/>
        </p:nvSpPr>
        <p:spPr bwMode="auto">
          <a:xfrm>
            <a:off x="1447800" y="2590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15" name="Rectangle 42"/>
          <p:cNvSpPr>
            <a:spLocks noChangeArrowheads="1"/>
          </p:cNvSpPr>
          <p:nvPr/>
        </p:nvSpPr>
        <p:spPr bwMode="auto">
          <a:xfrm>
            <a:off x="6477000" y="2667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16" name="Line 48"/>
          <p:cNvSpPr>
            <a:spLocks noChangeShapeType="1"/>
          </p:cNvSpPr>
          <p:nvPr/>
        </p:nvSpPr>
        <p:spPr bwMode="auto">
          <a:xfrm flipV="1">
            <a:off x="6324600" y="2362200"/>
            <a:ext cx="914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17" name="Rectangle 49"/>
          <p:cNvSpPr>
            <a:spLocks noChangeArrowheads="1"/>
          </p:cNvSpPr>
          <p:nvPr/>
        </p:nvSpPr>
        <p:spPr bwMode="auto">
          <a:xfrm rot="-3357796">
            <a:off x="5943600" y="25146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18" name="Line 50"/>
          <p:cNvSpPr>
            <a:spLocks noChangeShapeType="1"/>
          </p:cNvSpPr>
          <p:nvPr/>
        </p:nvSpPr>
        <p:spPr bwMode="auto">
          <a:xfrm rot="1373491" flipH="1" flipV="1">
            <a:off x="5778500" y="2114550"/>
            <a:ext cx="762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19" name="Arc 55"/>
          <p:cNvSpPr>
            <a:spLocks/>
          </p:cNvSpPr>
          <p:nvPr/>
        </p:nvSpPr>
        <p:spPr bwMode="auto">
          <a:xfrm>
            <a:off x="6073775" y="2362200"/>
            <a:ext cx="862013" cy="808038"/>
          </a:xfrm>
          <a:custGeom>
            <a:avLst/>
            <a:gdLst>
              <a:gd name="T0" fmla="*/ 0 w 23256"/>
              <a:gd name="T1" fmla="*/ 47693135 h 21600"/>
              <a:gd name="T2" fmla="*/ 1184325698 w 23256"/>
              <a:gd name="T3" fmla="*/ 436564069 h 21600"/>
              <a:gd name="T4" fmla="*/ 316043898 w 23256"/>
              <a:gd name="T5" fmla="*/ 1130804779 h 21600"/>
              <a:gd name="T6" fmla="*/ 0 60000 65536"/>
              <a:gd name="T7" fmla="*/ 0 60000 65536"/>
              <a:gd name="T8" fmla="*/ 0 60000 65536"/>
              <a:gd name="T9" fmla="*/ 0 w 23256"/>
              <a:gd name="T10" fmla="*/ 0 h 21600"/>
              <a:gd name="T11" fmla="*/ 23256 w 2325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56" h="21600" fill="none" extrusionOk="0">
                <a:moveTo>
                  <a:pt x="-1" y="910"/>
                </a:moveTo>
                <a:cubicBezTo>
                  <a:pt x="2013" y="306"/>
                  <a:pt x="4104" y="-1"/>
                  <a:pt x="6206" y="0"/>
                </a:cubicBezTo>
                <a:cubicBezTo>
                  <a:pt x="12871" y="0"/>
                  <a:pt x="19163" y="3077"/>
                  <a:pt x="23256" y="8338"/>
                </a:cubicBezTo>
              </a:path>
              <a:path w="23256" h="21600" stroke="0" extrusionOk="0">
                <a:moveTo>
                  <a:pt x="-1" y="910"/>
                </a:moveTo>
                <a:cubicBezTo>
                  <a:pt x="2013" y="306"/>
                  <a:pt x="4104" y="-1"/>
                  <a:pt x="6206" y="0"/>
                </a:cubicBezTo>
                <a:cubicBezTo>
                  <a:pt x="12871" y="0"/>
                  <a:pt x="19163" y="3077"/>
                  <a:pt x="23256" y="8338"/>
                </a:cubicBezTo>
                <a:lnTo>
                  <a:pt x="6206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20" name="Arc 57"/>
          <p:cNvSpPr>
            <a:spLocks/>
          </p:cNvSpPr>
          <p:nvPr/>
        </p:nvSpPr>
        <p:spPr bwMode="auto">
          <a:xfrm flipH="1" flipV="1">
            <a:off x="6232525" y="3048000"/>
            <a:ext cx="254000" cy="228600"/>
          </a:xfrm>
          <a:custGeom>
            <a:avLst/>
            <a:gdLst>
              <a:gd name="T0" fmla="*/ 28303341 w 24062"/>
              <a:gd name="T1" fmla="*/ 23390396 h 21600"/>
              <a:gd name="T2" fmla="*/ 0 w 24062"/>
              <a:gd name="T3" fmla="*/ 18105923 h 21600"/>
              <a:gd name="T4" fmla="*/ 17966272 w 24062"/>
              <a:gd name="T5" fmla="*/ 0 h 21600"/>
              <a:gd name="T6" fmla="*/ 0 60000 65536"/>
              <a:gd name="T7" fmla="*/ 0 60000 65536"/>
              <a:gd name="T8" fmla="*/ 0 60000 65536"/>
              <a:gd name="T9" fmla="*/ 0 w 24062"/>
              <a:gd name="T10" fmla="*/ 0 h 21600"/>
              <a:gd name="T11" fmla="*/ 24062 w 2406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62" h="21600" fill="none" extrusionOk="0">
                <a:moveTo>
                  <a:pt x="24061" y="19731"/>
                </a:moveTo>
                <a:cubicBezTo>
                  <a:pt x="21295" y="20963"/>
                  <a:pt x="18301" y="21599"/>
                  <a:pt x="15274" y="21600"/>
                </a:cubicBezTo>
                <a:cubicBezTo>
                  <a:pt x="9545" y="21600"/>
                  <a:pt x="4051" y="19324"/>
                  <a:pt x="0" y="15273"/>
                </a:cubicBezTo>
              </a:path>
              <a:path w="24062" h="21600" stroke="0" extrusionOk="0">
                <a:moveTo>
                  <a:pt x="24061" y="19731"/>
                </a:moveTo>
                <a:cubicBezTo>
                  <a:pt x="21295" y="20963"/>
                  <a:pt x="18301" y="21599"/>
                  <a:pt x="15274" y="21600"/>
                </a:cubicBezTo>
                <a:cubicBezTo>
                  <a:pt x="9545" y="21600"/>
                  <a:pt x="4051" y="19324"/>
                  <a:pt x="0" y="15273"/>
                </a:cubicBezTo>
                <a:lnTo>
                  <a:pt x="15274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201" name="Object 58"/>
          <p:cNvGraphicFramePr>
            <a:graphicFrameLocks noChangeAspect="1"/>
          </p:cNvGraphicFramePr>
          <p:nvPr/>
        </p:nvGraphicFramePr>
        <p:xfrm>
          <a:off x="6781800" y="1905000"/>
          <a:ext cx="290513" cy="406400"/>
        </p:xfrm>
        <a:graphic>
          <a:graphicData uri="http://schemas.openxmlformats.org/presentationml/2006/ole">
            <p:oleObj spid="_x0000_s8201" name="Equation" r:id="rId10" imgW="126720" imgH="177480" progId="Equation.DSMT4">
              <p:embed/>
            </p:oleObj>
          </a:graphicData>
        </a:graphic>
      </p:graphicFrame>
      <p:graphicFrame>
        <p:nvGraphicFramePr>
          <p:cNvPr id="8202" name="Object 60"/>
          <p:cNvGraphicFramePr>
            <a:graphicFrameLocks noChangeAspect="1"/>
          </p:cNvGraphicFramePr>
          <p:nvPr/>
        </p:nvGraphicFramePr>
        <p:xfrm>
          <a:off x="2362200" y="4419600"/>
          <a:ext cx="4043363" cy="1082675"/>
        </p:xfrm>
        <a:graphic>
          <a:graphicData uri="http://schemas.openxmlformats.org/presentationml/2006/ole">
            <p:oleObj spid="_x0000_s8202" name="Equation" r:id="rId11" imgW="1803240" imgH="482400" progId="Equation.DSMT4">
              <p:embed/>
            </p:oleObj>
          </a:graphicData>
        </a:graphic>
      </p:graphicFrame>
      <p:graphicFrame>
        <p:nvGraphicFramePr>
          <p:cNvPr id="8203" name="Object 61"/>
          <p:cNvGraphicFramePr>
            <a:graphicFrameLocks noChangeAspect="1"/>
          </p:cNvGraphicFramePr>
          <p:nvPr/>
        </p:nvGraphicFramePr>
        <p:xfrm>
          <a:off x="1371600" y="2133600"/>
          <a:ext cx="914400" cy="369888"/>
        </p:xfrm>
        <a:graphic>
          <a:graphicData uri="http://schemas.openxmlformats.org/presentationml/2006/ole">
            <p:oleObj spid="_x0000_s8203" name="Equation" r:id="rId12" imgW="596880" imgH="241200" progId="Equation.DSMT4">
              <p:embed/>
            </p:oleObj>
          </a:graphicData>
        </a:graphic>
      </p:graphicFrame>
      <p:graphicFrame>
        <p:nvGraphicFramePr>
          <p:cNvPr id="8204" name="Object 62"/>
          <p:cNvGraphicFramePr>
            <a:graphicFrameLocks noChangeAspect="1"/>
          </p:cNvGraphicFramePr>
          <p:nvPr/>
        </p:nvGraphicFramePr>
        <p:xfrm>
          <a:off x="5105400" y="2895600"/>
          <a:ext cx="1109663" cy="369888"/>
        </p:xfrm>
        <a:graphic>
          <a:graphicData uri="http://schemas.openxmlformats.org/presentationml/2006/ole">
            <p:oleObj spid="_x0000_s8204" name="Equation" r:id="rId13" imgW="72360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3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697C5A-2379-44F1-BE0D-8D1184D23757}" type="slidenum">
              <a:rPr lang="en-US" altLang="ja-JP" smtClean="0"/>
              <a:pPr/>
              <a:t>12</a:t>
            </a:fld>
            <a:endParaRPr lang="en-US" altLang="ja-JP" smtClean="0"/>
          </a:p>
        </p:txBody>
      </p:sp>
      <p:sp>
        <p:nvSpPr>
          <p:cNvPr id="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変形の組み合わせと行列の積１</a:t>
            </a:r>
          </a:p>
        </p:txBody>
      </p:sp>
      <p:sp>
        <p:nvSpPr>
          <p:cNvPr id="9235" name="Line 3"/>
          <p:cNvSpPr>
            <a:spLocks noChangeShapeType="1"/>
          </p:cNvSpPr>
          <p:nvPr/>
        </p:nvSpPr>
        <p:spPr bwMode="auto">
          <a:xfrm>
            <a:off x="76200" y="19812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236" name="Line 4"/>
          <p:cNvSpPr>
            <a:spLocks noChangeShapeType="1"/>
          </p:cNvSpPr>
          <p:nvPr/>
        </p:nvSpPr>
        <p:spPr bwMode="auto">
          <a:xfrm flipV="1">
            <a:off x="838200" y="13716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9218" name="Object 5"/>
          <p:cNvGraphicFramePr>
            <a:graphicFrameLocks noChangeAspect="1"/>
          </p:cNvGraphicFramePr>
          <p:nvPr/>
        </p:nvGraphicFramePr>
        <p:xfrm>
          <a:off x="1676400" y="2057400"/>
          <a:ext cx="196850" cy="215900"/>
        </p:xfrm>
        <a:graphic>
          <a:graphicData uri="http://schemas.openxmlformats.org/presentationml/2006/ole">
            <p:oleObj spid="_x0000_s9218" name="Equation" r:id="rId3" imgW="126720" imgH="139680" progId="Equation.DSMT4">
              <p:embed/>
            </p:oleObj>
          </a:graphicData>
        </a:graphic>
      </p:graphicFrame>
      <p:graphicFrame>
        <p:nvGraphicFramePr>
          <p:cNvPr id="9219" name="Object 6"/>
          <p:cNvGraphicFramePr>
            <a:graphicFrameLocks noChangeAspect="1"/>
          </p:cNvGraphicFramePr>
          <p:nvPr/>
        </p:nvGraphicFramePr>
        <p:xfrm>
          <a:off x="533400" y="1143000"/>
          <a:ext cx="217488" cy="254000"/>
        </p:xfrm>
        <a:graphic>
          <a:graphicData uri="http://schemas.openxmlformats.org/presentationml/2006/ole">
            <p:oleObj spid="_x0000_s9219" name="Equation" r:id="rId4" imgW="139680" imgH="164880" progId="Equation.DSMT4">
              <p:embed/>
            </p:oleObj>
          </a:graphicData>
        </a:graphic>
      </p:graphicFrame>
      <p:graphicFrame>
        <p:nvGraphicFramePr>
          <p:cNvPr id="9220" name="Object 7"/>
          <p:cNvGraphicFramePr>
            <a:graphicFrameLocks noChangeAspect="1"/>
          </p:cNvGraphicFramePr>
          <p:nvPr/>
        </p:nvGraphicFramePr>
        <p:xfrm>
          <a:off x="457200" y="2057400"/>
          <a:ext cx="236538" cy="274638"/>
        </p:xfrm>
        <a:graphic>
          <a:graphicData uri="http://schemas.openxmlformats.org/presentationml/2006/ole">
            <p:oleObj spid="_x0000_s9220" name="Equation" r:id="rId5" imgW="152280" imgH="177480" progId="Equation.DSMT4">
              <p:embed/>
            </p:oleObj>
          </a:graphicData>
        </a:graphic>
      </p:graphicFrame>
      <p:sp>
        <p:nvSpPr>
          <p:cNvPr id="9237" name="AutoShape 8"/>
          <p:cNvSpPr>
            <a:spLocks noChangeArrowheads="1"/>
          </p:cNvSpPr>
          <p:nvPr/>
        </p:nvSpPr>
        <p:spPr bwMode="auto">
          <a:xfrm>
            <a:off x="2057400" y="1752600"/>
            <a:ext cx="1066800" cy="381000"/>
          </a:xfrm>
          <a:prstGeom prst="rightArrow">
            <a:avLst>
              <a:gd name="adj1" fmla="val 5000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38" name="Rectangle 17"/>
          <p:cNvSpPr>
            <a:spLocks noChangeArrowheads="1"/>
          </p:cNvSpPr>
          <p:nvPr/>
        </p:nvSpPr>
        <p:spPr bwMode="auto">
          <a:xfrm>
            <a:off x="1035050" y="13716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9221" name="Object 25"/>
          <p:cNvGraphicFramePr>
            <a:graphicFrameLocks noChangeAspect="1"/>
          </p:cNvGraphicFramePr>
          <p:nvPr/>
        </p:nvGraphicFramePr>
        <p:xfrm>
          <a:off x="1524000" y="2819400"/>
          <a:ext cx="1600200" cy="614363"/>
        </p:xfrm>
        <a:graphic>
          <a:graphicData uri="http://schemas.openxmlformats.org/presentationml/2006/ole">
            <p:oleObj spid="_x0000_s9221" name="Equation" r:id="rId6" imgW="1257120" imgH="482400" progId="Equation.DSMT4">
              <p:embed/>
            </p:oleObj>
          </a:graphicData>
        </a:graphic>
      </p:graphicFrame>
      <p:graphicFrame>
        <p:nvGraphicFramePr>
          <p:cNvPr id="9222" name="Object 26"/>
          <p:cNvGraphicFramePr>
            <a:graphicFrameLocks noChangeAspect="1"/>
          </p:cNvGraphicFramePr>
          <p:nvPr/>
        </p:nvGraphicFramePr>
        <p:xfrm>
          <a:off x="914400" y="990600"/>
          <a:ext cx="914400" cy="369888"/>
        </p:xfrm>
        <a:graphic>
          <a:graphicData uri="http://schemas.openxmlformats.org/presentationml/2006/ole">
            <p:oleObj spid="_x0000_s9222" name="Equation" r:id="rId7" imgW="596880" imgH="241200" progId="Equation.DSMT4">
              <p:embed/>
            </p:oleObj>
          </a:graphicData>
        </a:graphic>
      </p:graphicFrame>
      <p:sp>
        <p:nvSpPr>
          <p:cNvPr id="9239" name="AutoShape 28"/>
          <p:cNvSpPr>
            <a:spLocks noChangeArrowheads="1"/>
          </p:cNvSpPr>
          <p:nvPr/>
        </p:nvSpPr>
        <p:spPr bwMode="auto">
          <a:xfrm>
            <a:off x="5562600" y="1828800"/>
            <a:ext cx="1066800" cy="381000"/>
          </a:xfrm>
          <a:prstGeom prst="rightArrow">
            <a:avLst>
              <a:gd name="adj1" fmla="val 5000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40" name="Line 36"/>
          <p:cNvSpPr>
            <a:spLocks noChangeShapeType="1"/>
          </p:cNvSpPr>
          <p:nvPr/>
        </p:nvSpPr>
        <p:spPr bwMode="auto">
          <a:xfrm>
            <a:off x="3124200" y="22098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241" name="Line 37"/>
          <p:cNvSpPr>
            <a:spLocks noChangeShapeType="1"/>
          </p:cNvSpPr>
          <p:nvPr/>
        </p:nvSpPr>
        <p:spPr bwMode="auto">
          <a:xfrm flipV="1">
            <a:off x="3886200" y="1600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9223" name="Object 38"/>
          <p:cNvGraphicFramePr>
            <a:graphicFrameLocks noChangeAspect="1"/>
          </p:cNvGraphicFramePr>
          <p:nvPr/>
        </p:nvGraphicFramePr>
        <p:xfrm>
          <a:off x="4724400" y="2286000"/>
          <a:ext cx="196850" cy="215900"/>
        </p:xfrm>
        <a:graphic>
          <a:graphicData uri="http://schemas.openxmlformats.org/presentationml/2006/ole">
            <p:oleObj spid="_x0000_s9223" name="Equation" r:id="rId8" imgW="126720" imgH="139680" progId="Equation.DSMT4">
              <p:embed/>
            </p:oleObj>
          </a:graphicData>
        </a:graphic>
      </p:graphicFrame>
      <p:graphicFrame>
        <p:nvGraphicFramePr>
          <p:cNvPr id="9224" name="Object 39"/>
          <p:cNvGraphicFramePr>
            <a:graphicFrameLocks noChangeAspect="1"/>
          </p:cNvGraphicFramePr>
          <p:nvPr/>
        </p:nvGraphicFramePr>
        <p:xfrm>
          <a:off x="3581400" y="1371600"/>
          <a:ext cx="217488" cy="254000"/>
        </p:xfrm>
        <a:graphic>
          <a:graphicData uri="http://schemas.openxmlformats.org/presentationml/2006/ole">
            <p:oleObj spid="_x0000_s9224" name="Equation" r:id="rId9" imgW="139680" imgH="164880" progId="Equation.DSMT4">
              <p:embed/>
            </p:oleObj>
          </a:graphicData>
        </a:graphic>
      </p:graphicFrame>
      <p:graphicFrame>
        <p:nvGraphicFramePr>
          <p:cNvPr id="9225" name="Object 40"/>
          <p:cNvGraphicFramePr>
            <a:graphicFrameLocks noChangeAspect="1"/>
          </p:cNvGraphicFramePr>
          <p:nvPr/>
        </p:nvGraphicFramePr>
        <p:xfrm>
          <a:off x="3505200" y="2286000"/>
          <a:ext cx="236538" cy="274638"/>
        </p:xfrm>
        <a:graphic>
          <a:graphicData uri="http://schemas.openxmlformats.org/presentationml/2006/ole">
            <p:oleObj spid="_x0000_s9225" name="Equation" r:id="rId10" imgW="152280" imgH="177480" progId="Equation.DSMT4">
              <p:embed/>
            </p:oleObj>
          </a:graphicData>
        </a:graphic>
      </p:graphicFrame>
      <p:sp>
        <p:nvSpPr>
          <p:cNvPr id="9242" name="Rectangle 41"/>
          <p:cNvSpPr>
            <a:spLocks noChangeArrowheads="1"/>
          </p:cNvSpPr>
          <p:nvPr/>
        </p:nvSpPr>
        <p:spPr bwMode="auto">
          <a:xfrm>
            <a:off x="4343400" y="1600200"/>
            <a:ext cx="9906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9226" name="Object 42"/>
          <p:cNvGraphicFramePr>
            <a:graphicFrameLocks noChangeAspect="1"/>
          </p:cNvGraphicFramePr>
          <p:nvPr/>
        </p:nvGraphicFramePr>
        <p:xfrm>
          <a:off x="4114800" y="1219200"/>
          <a:ext cx="1109663" cy="369888"/>
        </p:xfrm>
        <a:graphic>
          <a:graphicData uri="http://schemas.openxmlformats.org/presentationml/2006/ole">
            <p:oleObj spid="_x0000_s9226" name="Equation" r:id="rId11" imgW="723600" imgH="241200" progId="Equation.DSMT4">
              <p:embed/>
            </p:oleObj>
          </a:graphicData>
        </a:graphic>
      </p:graphicFrame>
      <p:sp>
        <p:nvSpPr>
          <p:cNvPr id="9243" name="Line 43"/>
          <p:cNvSpPr>
            <a:spLocks noChangeShapeType="1"/>
          </p:cNvSpPr>
          <p:nvPr/>
        </p:nvSpPr>
        <p:spPr bwMode="auto">
          <a:xfrm>
            <a:off x="6705600" y="23622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244" name="Line 44"/>
          <p:cNvSpPr>
            <a:spLocks noChangeShapeType="1"/>
          </p:cNvSpPr>
          <p:nvPr/>
        </p:nvSpPr>
        <p:spPr bwMode="auto">
          <a:xfrm flipV="1">
            <a:off x="7467600" y="17526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9227" name="Object 45"/>
          <p:cNvGraphicFramePr>
            <a:graphicFrameLocks noChangeAspect="1"/>
          </p:cNvGraphicFramePr>
          <p:nvPr/>
        </p:nvGraphicFramePr>
        <p:xfrm>
          <a:off x="8305800" y="2438400"/>
          <a:ext cx="196850" cy="215900"/>
        </p:xfrm>
        <a:graphic>
          <a:graphicData uri="http://schemas.openxmlformats.org/presentationml/2006/ole">
            <p:oleObj spid="_x0000_s9227" name="Equation" r:id="rId12" imgW="126720" imgH="139680" progId="Equation.DSMT4">
              <p:embed/>
            </p:oleObj>
          </a:graphicData>
        </a:graphic>
      </p:graphicFrame>
      <p:graphicFrame>
        <p:nvGraphicFramePr>
          <p:cNvPr id="9228" name="Object 46"/>
          <p:cNvGraphicFramePr>
            <a:graphicFrameLocks noChangeAspect="1"/>
          </p:cNvGraphicFramePr>
          <p:nvPr/>
        </p:nvGraphicFramePr>
        <p:xfrm>
          <a:off x="7162800" y="1524000"/>
          <a:ext cx="217488" cy="254000"/>
        </p:xfrm>
        <a:graphic>
          <a:graphicData uri="http://schemas.openxmlformats.org/presentationml/2006/ole">
            <p:oleObj spid="_x0000_s9228" name="Equation" r:id="rId13" imgW="139680" imgH="164880" progId="Equation.DSMT4">
              <p:embed/>
            </p:oleObj>
          </a:graphicData>
        </a:graphic>
      </p:graphicFrame>
      <p:graphicFrame>
        <p:nvGraphicFramePr>
          <p:cNvPr id="9229" name="Object 47"/>
          <p:cNvGraphicFramePr>
            <a:graphicFrameLocks noChangeAspect="1"/>
          </p:cNvGraphicFramePr>
          <p:nvPr/>
        </p:nvGraphicFramePr>
        <p:xfrm>
          <a:off x="7086600" y="2438400"/>
          <a:ext cx="236538" cy="274638"/>
        </p:xfrm>
        <a:graphic>
          <a:graphicData uri="http://schemas.openxmlformats.org/presentationml/2006/ole">
            <p:oleObj spid="_x0000_s9229" name="Equation" r:id="rId14" imgW="152280" imgH="177480" progId="Equation.DSMT4">
              <p:embed/>
            </p:oleObj>
          </a:graphicData>
        </a:graphic>
      </p:graphicFrame>
      <p:sp>
        <p:nvSpPr>
          <p:cNvPr id="9245" name="Rectangle 48"/>
          <p:cNvSpPr>
            <a:spLocks noChangeArrowheads="1"/>
          </p:cNvSpPr>
          <p:nvPr/>
        </p:nvSpPr>
        <p:spPr bwMode="auto">
          <a:xfrm>
            <a:off x="7924800" y="1752600"/>
            <a:ext cx="990600" cy="4572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9230" name="Object 49"/>
          <p:cNvGraphicFramePr>
            <a:graphicFrameLocks noChangeAspect="1"/>
          </p:cNvGraphicFramePr>
          <p:nvPr/>
        </p:nvGraphicFramePr>
        <p:xfrm>
          <a:off x="6553200" y="1066800"/>
          <a:ext cx="1225550" cy="369888"/>
        </p:xfrm>
        <a:graphic>
          <a:graphicData uri="http://schemas.openxmlformats.org/presentationml/2006/ole">
            <p:oleObj spid="_x0000_s9230" name="Equation" r:id="rId15" imgW="799920" imgH="241200" progId="Equation.DSMT4">
              <p:embed/>
            </p:oleObj>
          </a:graphicData>
        </a:graphic>
      </p:graphicFrame>
      <p:sp>
        <p:nvSpPr>
          <p:cNvPr id="9246" name="Rectangle 50"/>
          <p:cNvSpPr>
            <a:spLocks noChangeArrowheads="1"/>
          </p:cNvSpPr>
          <p:nvPr/>
        </p:nvSpPr>
        <p:spPr bwMode="auto">
          <a:xfrm>
            <a:off x="4114800" y="1600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47" name="Rectangle 51"/>
          <p:cNvSpPr>
            <a:spLocks noChangeArrowheads="1"/>
          </p:cNvSpPr>
          <p:nvPr/>
        </p:nvSpPr>
        <p:spPr bwMode="auto">
          <a:xfrm rot="-1432925">
            <a:off x="7620000" y="1371600"/>
            <a:ext cx="9906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9231" name="Object 52"/>
          <p:cNvGraphicFramePr>
            <a:graphicFrameLocks noChangeAspect="1"/>
          </p:cNvGraphicFramePr>
          <p:nvPr/>
        </p:nvGraphicFramePr>
        <p:xfrm>
          <a:off x="4933950" y="2895600"/>
          <a:ext cx="1849438" cy="477838"/>
        </p:xfrm>
        <a:graphic>
          <a:graphicData uri="http://schemas.openxmlformats.org/presentationml/2006/ole">
            <p:oleObj spid="_x0000_s9231" name="Equation" r:id="rId16" imgW="1866600" imgH="482400" progId="Equation.DSMT4">
              <p:embed/>
            </p:oleObj>
          </a:graphicData>
        </a:graphic>
      </p:graphicFrame>
      <p:sp>
        <p:nvSpPr>
          <p:cNvPr id="9248" name="AutoShape 53"/>
          <p:cNvSpPr>
            <a:spLocks noChangeArrowheads="1"/>
          </p:cNvSpPr>
          <p:nvPr/>
        </p:nvSpPr>
        <p:spPr bwMode="auto">
          <a:xfrm>
            <a:off x="1981200" y="3505200"/>
            <a:ext cx="5791200" cy="609600"/>
          </a:xfrm>
          <a:prstGeom prst="curvedUpArrow">
            <a:avLst>
              <a:gd name="adj1" fmla="val 104852"/>
              <a:gd name="adj2" fmla="val 19765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9232" name="Object 54"/>
          <p:cNvGraphicFramePr>
            <a:graphicFrameLocks noChangeAspect="1"/>
          </p:cNvGraphicFramePr>
          <p:nvPr/>
        </p:nvGraphicFramePr>
        <p:xfrm>
          <a:off x="2209800" y="4191000"/>
          <a:ext cx="3429000" cy="2298700"/>
        </p:xfrm>
        <a:graphic>
          <a:graphicData uri="http://schemas.openxmlformats.org/presentationml/2006/ole">
            <p:oleObj spid="_x0000_s9232" name="Equation" r:id="rId17" imgW="2234880" imgH="1498320" progId="Equation.DSMT4">
              <p:embed/>
            </p:oleObj>
          </a:graphicData>
        </a:graphic>
      </p:graphicFrame>
      <p:sp>
        <p:nvSpPr>
          <p:cNvPr id="9249" name="AutoShape 55"/>
          <p:cNvSpPr>
            <a:spLocks noChangeArrowheads="1"/>
          </p:cNvSpPr>
          <p:nvPr/>
        </p:nvSpPr>
        <p:spPr bwMode="auto">
          <a:xfrm>
            <a:off x="5867400" y="4953000"/>
            <a:ext cx="3048000" cy="1524000"/>
          </a:xfrm>
          <a:prstGeom prst="wedgeRoundRectCallout">
            <a:avLst>
              <a:gd name="adj1" fmla="val -73856"/>
              <a:gd name="adj2" fmla="val 833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9250" name="Text Box 56"/>
          <p:cNvSpPr txBox="1">
            <a:spLocks noChangeArrowheads="1"/>
          </p:cNvSpPr>
          <p:nvPr/>
        </p:nvSpPr>
        <p:spPr bwMode="auto">
          <a:xfrm>
            <a:off x="6019800" y="5257800"/>
            <a:ext cx="26225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変形の組み合わせ</a:t>
            </a:r>
          </a:p>
          <a:p>
            <a:r>
              <a:rPr lang="ja-JP" altLang="en-US"/>
              <a:t>は行列の積で表現</a:t>
            </a:r>
          </a:p>
          <a:p>
            <a:r>
              <a:rPr lang="ja-JP" altLang="en-US"/>
              <a:t>される。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7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DBD699-AA7F-409D-A50E-C8DF621A3A38}" type="slidenum">
              <a:rPr lang="en-US" altLang="ja-JP" smtClean="0"/>
              <a:pPr/>
              <a:t>13</a:t>
            </a:fld>
            <a:endParaRPr lang="en-US" altLang="ja-JP" smtClean="0"/>
          </a:p>
        </p:txBody>
      </p:sp>
      <p:sp>
        <p:nvSpPr>
          <p:cNvPr id="1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変形の組み合わせと行列の積２</a:t>
            </a:r>
          </a:p>
        </p:txBody>
      </p:sp>
      <p:sp>
        <p:nvSpPr>
          <p:cNvPr id="10259" name="Line 3"/>
          <p:cNvSpPr>
            <a:spLocks noChangeShapeType="1"/>
          </p:cNvSpPr>
          <p:nvPr/>
        </p:nvSpPr>
        <p:spPr bwMode="auto">
          <a:xfrm>
            <a:off x="76200" y="19812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60" name="Line 4"/>
          <p:cNvSpPr>
            <a:spLocks noChangeShapeType="1"/>
          </p:cNvSpPr>
          <p:nvPr/>
        </p:nvSpPr>
        <p:spPr bwMode="auto">
          <a:xfrm flipV="1">
            <a:off x="838200" y="13716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0242" name="Object 5"/>
          <p:cNvGraphicFramePr>
            <a:graphicFrameLocks noChangeAspect="1"/>
          </p:cNvGraphicFramePr>
          <p:nvPr/>
        </p:nvGraphicFramePr>
        <p:xfrm>
          <a:off x="1676400" y="2057400"/>
          <a:ext cx="196850" cy="215900"/>
        </p:xfrm>
        <a:graphic>
          <a:graphicData uri="http://schemas.openxmlformats.org/presentationml/2006/ole">
            <p:oleObj spid="_x0000_s10242" name="Equation" r:id="rId3" imgW="126720" imgH="139680" progId="Equation.DSMT4">
              <p:embed/>
            </p:oleObj>
          </a:graphicData>
        </a:graphic>
      </p:graphicFrame>
      <p:graphicFrame>
        <p:nvGraphicFramePr>
          <p:cNvPr id="10243" name="Object 6"/>
          <p:cNvGraphicFramePr>
            <a:graphicFrameLocks noChangeAspect="1"/>
          </p:cNvGraphicFramePr>
          <p:nvPr/>
        </p:nvGraphicFramePr>
        <p:xfrm>
          <a:off x="533400" y="1143000"/>
          <a:ext cx="217488" cy="254000"/>
        </p:xfrm>
        <a:graphic>
          <a:graphicData uri="http://schemas.openxmlformats.org/presentationml/2006/ole">
            <p:oleObj spid="_x0000_s10243" name="Equation" r:id="rId4" imgW="139680" imgH="164880" progId="Equation.DSMT4">
              <p:embed/>
            </p:oleObj>
          </a:graphicData>
        </a:graphic>
      </p:graphicFrame>
      <p:graphicFrame>
        <p:nvGraphicFramePr>
          <p:cNvPr id="10244" name="Object 7"/>
          <p:cNvGraphicFramePr>
            <a:graphicFrameLocks noChangeAspect="1"/>
          </p:cNvGraphicFramePr>
          <p:nvPr/>
        </p:nvGraphicFramePr>
        <p:xfrm>
          <a:off x="457200" y="2057400"/>
          <a:ext cx="236538" cy="274638"/>
        </p:xfrm>
        <a:graphic>
          <a:graphicData uri="http://schemas.openxmlformats.org/presentationml/2006/ole">
            <p:oleObj spid="_x0000_s10244" name="Equation" r:id="rId5" imgW="152280" imgH="177480" progId="Equation.DSMT4">
              <p:embed/>
            </p:oleObj>
          </a:graphicData>
        </a:graphic>
      </p:graphicFrame>
      <p:sp>
        <p:nvSpPr>
          <p:cNvPr id="10261" name="AutoShape 8"/>
          <p:cNvSpPr>
            <a:spLocks noChangeArrowheads="1"/>
          </p:cNvSpPr>
          <p:nvPr/>
        </p:nvSpPr>
        <p:spPr bwMode="auto">
          <a:xfrm>
            <a:off x="2057400" y="1752600"/>
            <a:ext cx="1066800" cy="381000"/>
          </a:xfrm>
          <a:prstGeom prst="rightArrow">
            <a:avLst>
              <a:gd name="adj1" fmla="val 5000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62" name="Rectangle 9"/>
          <p:cNvSpPr>
            <a:spLocks noChangeArrowheads="1"/>
          </p:cNvSpPr>
          <p:nvPr/>
        </p:nvSpPr>
        <p:spPr bwMode="auto">
          <a:xfrm rot="-1370019">
            <a:off x="3886200" y="1447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10245" name="Object 10"/>
          <p:cNvGraphicFramePr>
            <a:graphicFrameLocks noChangeAspect="1"/>
          </p:cNvGraphicFramePr>
          <p:nvPr/>
        </p:nvGraphicFramePr>
        <p:xfrm>
          <a:off x="4953000" y="2590800"/>
          <a:ext cx="1697038" cy="614363"/>
        </p:xfrm>
        <a:graphic>
          <a:graphicData uri="http://schemas.openxmlformats.org/presentationml/2006/ole">
            <p:oleObj spid="_x0000_s10245" name="Equation" r:id="rId6" imgW="1333440" imgH="482400" progId="Equation.DSMT4">
              <p:embed/>
            </p:oleObj>
          </a:graphicData>
        </a:graphic>
      </p:graphicFrame>
      <p:graphicFrame>
        <p:nvGraphicFramePr>
          <p:cNvPr id="10246" name="Object 11"/>
          <p:cNvGraphicFramePr>
            <a:graphicFrameLocks noChangeAspect="1"/>
          </p:cNvGraphicFramePr>
          <p:nvPr/>
        </p:nvGraphicFramePr>
        <p:xfrm>
          <a:off x="914400" y="990600"/>
          <a:ext cx="914400" cy="369888"/>
        </p:xfrm>
        <a:graphic>
          <a:graphicData uri="http://schemas.openxmlformats.org/presentationml/2006/ole">
            <p:oleObj spid="_x0000_s10246" name="Equation" r:id="rId7" imgW="596880" imgH="241200" progId="Equation.DSMT4">
              <p:embed/>
            </p:oleObj>
          </a:graphicData>
        </a:graphic>
      </p:graphicFrame>
      <p:sp>
        <p:nvSpPr>
          <p:cNvPr id="10263" name="AutoShape 12"/>
          <p:cNvSpPr>
            <a:spLocks noChangeArrowheads="1"/>
          </p:cNvSpPr>
          <p:nvPr/>
        </p:nvSpPr>
        <p:spPr bwMode="auto">
          <a:xfrm>
            <a:off x="5562600" y="1828800"/>
            <a:ext cx="1066800" cy="381000"/>
          </a:xfrm>
          <a:prstGeom prst="rightArrow">
            <a:avLst>
              <a:gd name="adj1" fmla="val 5000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64" name="Line 13"/>
          <p:cNvSpPr>
            <a:spLocks noChangeShapeType="1"/>
          </p:cNvSpPr>
          <p:nvPr/>
        </p:nvSpPr>
        <p:spPr bwMode="auto">
          <a:xfrm>
            <a:off x="3124200" y="22098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65" name="Line 14"/>
          <p:cNvSpPr>
            <a:spLocks noChangeShapeType="1"/>
          </p:cNvSpPr>
          <p:nvPr/>
        </p:nvSpPr>
        <p:spPr bwMode="auto">
          <a:xfrm flipV="1">
            <a:off x="3886200" y="1600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0247" name="Object 15"/>
          <p:cNvGraphicFramePr>
            <a:graphicFrameLocks noChangeAspect="1"/>
          </p:cNvGraphicFramePr>
          <p:nvPr/>
        </p:nvGraphicFramePr>
        <p:xfrm>
          <a:off x="4724400" y="2286000"/>
          <a:ext cx="196850" cy="215900"/>
        </p:xfrm>
        <a:graphic>
          <a:graphicData uri="http://schemas.openxmlformats.org/presentationml/2006/ole">
            <p:oleObj spid="_x0000_s10247" name="Equation" r:id="rId8" imgW="126720" imgH="139680" progId="Equation.DSMT4">
              <p:embed/>
            </p:oleObj>
          </a:graphicData>
        </a:graphic>
      </p:graphicFrame>
      <p:graphicFrame>
        <p:nvGraphicFramePr>
          <p:cNvPr id="10248" name="Object 16"/>
          <p:cNvGraphicFramePr>
            <a:graphicFrameLocks noChangeAspect="1"/>
          </p:cNvGraphicFramePr>
          <p:nvPr/>
        </p:nvGraphicFramePr>
        <p:xfrm>
          <a:off x="3581400" y="1371600"/>
          <a:ext cx="217488" cy="254000"/>
        </p:xfrm>
        <a:graphic>
          <a:graphicData uri="http://schemas.openxmlformats.org/presentationml/2006/ole">
            <p:oleObj spid="_x0000_s10248" name="Equation" r:id="rId9" imgW="139680" imgH="164880" progId="Equation.DSMT4">
              <p:embed/>
            </p:oleObj>
          </a:graphicData>
        </a:graphic>
      </p:graphicFrame>
      <p:graphicFrame>
        <p:nvGraphicFramePr>
          <p:cNvPr id="10249" name="Object 17"/>
          <p:cNvGraphicFramePr>
            <a:graphicFrameLocks noChangeAspect="1"/>
          </p:cNvGraphicFramePr>
          <p:nvPr/>
        </p:nvGraphicFramePr>
        <p:xfrm>
          <a:off x="3505200" y="2286000"/>
          <a:ext cx="236538" cy="274638"/>
        </p:xfrm>
        <a:graphic>
          <a:graphicData uri="http://schemas.openxmlformats.org/presentationml/2006/ole">
            <p:oleObj spid="_x0000_s10249" name="Equation" r:id="rId10" imgW="152280" imgH="177480" progId="Equation.DSMT4">
              <p:embed/>
            </p:oleObj>
          </a:graphicData>
        </a:graphic>
      </p:graphicFrame>
      <p:graphicFrame>
        <p:nvGraphicFramePr>
          <p:cNvPr id="10250" name="Object 19"/>
          <p:cNvGraphicFramePr>
            <a:graphicFrameLocks noChangeAspect="1"/>
          </p:cNvGraphicFramePr>
          <p:nvPr/>
        </p:nvGraphicFramePr>
        <p:xfrm>
          <a:off x="2971800" y="990600"/>
          <a:ext cx="1109663" cy="369888"/>
        </p:xfrm>
        <a:graphic>
          <a:graphicData uri="http://schemas.openxmlformats.org/presentationml/2006/ole">
            <p:oleObj spid="_x0000_s10250" name="Equation" r:id="rId11" imgW="723600" imgH="241200" progId="Equation.DSMT4">
              <p:embed/>
            </p:oleObj>
          </a:graphicData>
        </a:graphic>
      </p:graphicFrame>
      <p:sp>
        <p:nvSpPr>
          <p:cNvPr id="10266" name="Line 20"/>
          <p:cNvSpPr>
            <a:spLocks noChangeShapeType="1"/>
          </p:cNvSpPr>
          <p:nvPr/>
        </p:nvSpPr>
        <p:spPr bwMode="auto">
          <a:xfrm>
            <a:off x="6705600" y="23622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67" name="Line 21"/>
          <p:cNvSpPr>
            <a:spLocks noChangeShapeType="1"/>
          </p:cNvSpPr>
          <p:nvPr/>
        </p:nvSpPr>
        <p:spPr bwMode="auto">
          <a:xfrm flipV="1">
            <a:off x="7467600" y="4572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0251" name="Object 22"/>
          <p:cNvGraphicFramePr>
            <a:graphicFrameLocks noChangeAspect="1"/>
          </p:cNvGraphicFramePr>
          <p:nvPr/>
        </p:nvGraphicFramePr>
        <p:xfrm>
          <a:off x="8305800" y="2438400"/>
          <a:ext cx="196850" cy="215900"/>
        </p:xfrm>
        <a:graphic>
          <a:graphicData uri="http://schemas.openxmlformats.org/presentationml/2006/ole">
            <p:oleObj spid="_x0000_s10251" name="Equation" r:id="rId12" imgW="126720" imgH="139680" progId="Equation.DSMT4">
              <p:embed/>
            </p:oleObj>
          </a:graphicData>
        </a:graphic>
      </p:graphicFrame>
      <p:graphicFrame>
        <p:nvGraphicFramePr>
          <p:cNvPr id="10252" name="Object 23"/>
          <p:cNvGraphicFramePr>
            <a:graphicFrameLocks noChangeAspect="1"/>
          </p:cNvGraphicFramePr>
          <p:nvPr/>
        </p:nvGraphicFramePr>
        <p:xfrm>
          <a:off x="7543800" y="228600"/>
          <a:ext cx="217488" cy="254000"/>
        </p:xfrm>
        <a:graphic>
          <a:graphicData uri="http://schemas.openxmlformats.org/presentationml/2006/ole">
            <p:oleObj spid="_x0000_s10252" name="Equation" r:id="rId13" imgW="139680" imgH="164880" progId="Equation.DSMT4">
              <p:embed/>
            </p:oleObj>
          </a:graphicData>
        </a:graphic>
      </p:graphicFrame>
      <p:graphicFrame>
        <p:nvGraphicFramePr>
          <p:cNvPr id="10253" name="Object 24"/>
          <p:cNvGraphicFramePr>
            <a:graphicFrameLocks noChangeAspect="1"/>
          </p:cNvGraphicFramePr>
          <p:nvPr/>
        </p:nvGraphicFramePr>
        <p:xfrm>
          <a:off x="7086600" y="2438400"/>
          <a:ext cx="236538" cy="274638"/>
        </p:xfrm>
        <a:graphic>
          <a:graphicData uri="http://schemas.openxmlformats.org/presentationml/2006/ole">
            <p:oleObj spid="_x0000_s10253" name="Equation" r:id="rId14" imgW="152280" imgH="177480" progId="Equation.DSMT4">
              <p:embed/>
            </p:oleObj>
          </a:graphicData>
        </a:graphic>
      </p:graphicFrame>
      <p:graphicFrame>
        <p:nvGraphicFramePr>
          <p:cNvPr id="10254" name="Object 26"/>
          <p:cNvGraphicFramePr>
            <a:graphicFrameLocks noChangeAspect="1"/>
          </p:cNvGraphicFramePr>
          <p:nvPr/>
        </p:nvGraphicFramePr>
        <p:xfrm>
          <a:off x="5867400" y="990600"/>
          <a:ext cx="1225550" cy="369888"/>
        </p:xfrm>
        <a:graphic>
          <a:graphicData uri="http://schemas.openxmlformats.org/presentationml/2006/ole">
            <p:oleObj spid="_x0000_s10254" name="Equation" r:id="rId15" imgW="799920" imgH="241200" progId="Equation.DSMT4">
              <p:embed/>
            </p:oleObj>
          </a:graphicData>
        </a:graphic>
      </p:graphicFrame>
      <p:sp>
        <p:nvSpPr>
          <p:cNvPr id="10268" name="Rectangle 27"/>
          <p:cNvSpPr>
            <a:spLocks noChangeArrowheads="1"/>
          </p:cNvSpPr>
          <p:nvPr/>
        </p:nvSpPr>
        <p:spPr bwMode="auto">
          <a:xfrm>
            <a:off x="4114800" y="1600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10255" name="Object 29"/>
          <p:cNvGraphicFramePr>
            <a:graphicFrameLocks noChangeAspect="1"/>
          </p:cNvGraphicFramePr>
          <p:nvPr/>
        </p:nvGraphicFramePr>
        <p:xfrm>
          <a:off x="1524000" y="2743200"/>
          <a:ext cx="1785938" cy="477838"/>
        </p:xfrm>
        <a:graphic>
          <a:graphicData uri="http://schemas.openxmlformats.org/presentationml/2006/ole">
            <p:oleObj spid="_x0000_s10255" name="Equation" r:id="rId16" imgW="1803240" imgH="482400" progId="Equation.DSMT4">
              <p:embed/>
            </p:oleObj>
          </a:graphicData>
        </a:graphic>
      </p:graphicFrame>
      <p:sp>
        <p:nvSpPr>
          <p:cNvPr id="10269" name="AutoShape 30"/>
          <p:cNvSpPr>
            <a:spLocks noChangeArrowheads="1"/>
          </p:cNvSpPr>
          <p:nvPr/>
        </p:nvSpPr>
        <p:spPr bwMode="auto">
          <a:xfrm>
            <a:off x="1981200" y="3505200"/>
            <a:ext cx="5791200" cy="609600"/>
          </a:xfrm>
          <a:prstGeom prst="curvedUpArrow">
            <a:avLst>
              <a:gd name="adj1" fmla="val 104852"/>
              <a:gd name="adj2" fmla="val 19765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10256" name="Object 31"/>
          <p:cNvGraphicFramePr>
            <a:graphicFrameLocks noChangeAspect="1"/>
          </p:cNvGraphicFramePr>
          <p:nvPr/>
        </p:nvGraphicFramePr>
        <p:xfrm>
          <a:off x="2057400" y="4191000"/>
          <a:ext cx="3429000" cy="2298700"/>
        </p:xfrm>
        <a:graphic>
          <a:graphicData uri="http://schemas.openxmlformats.org/presentationml/2006/ole">
            <p:oleObj spid="_x0000_s10256" name="Equation" r:id="rId17" imgW="2234880" imgH="1498320" progId="Equation.DSMT4">
              <p:embed/>
            </p:oleObj>
          </a:graphicData>
        </a:graphic>
      </p:graphicFrame>
      <p:sp>
        <p:nvSpPr>
          <p:cNvPr id="10270" name="AutoShape 32"/>
          <p:cNvSpPr>
            <a:spLocks noChangeArrowheads="1"/>
          </p:cNvSpPr>
          <p:nvPr/>
        </p:nvSpPr>
        <p:spPr bwMode="auto">
          <a:xfrm>
            <a:off x="5867400" y="4800600"/>
            <a:ext cx="3124200" cy="1676400"/>
          </a:xfrm>
          <a:prstGeom prst="wedgeRoundRectCallout">
            <a:avLst>
              <a:gd name="adj1" fmla="val -35671"/>
              <a:gd name="adj2" fmla="val -92519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10271" name="Text Box 33"/>
          <p:cNvSpPr txBox="1">
            <a:spLocks noChangeArrowheads="1"/>
          </p:cNvSpPr>
          <p:nvPr/>
        </p:nvSpPr>
        <p:spPr bwMode="auto">
          <a:xfrm>
            <a:off x="5867400" y="5105400"/>
            <a:ext cx="33385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変換の順序と</a:t>
            </a:r>
          </a:p>
          <a:p>
            <a:r>
              <a:rPr lang="ja-JP" altLang="en-US"/>
              <a:t>積の順序を注意する事。</a:t>
            </a:r>
          </a:p>
          <a:p>
            <a:r>
              <a:rPr lang="ja-JP" altLang="en-US"/>
              <a:t>交換はできない。</a:t>
            </a:r>
          </a:p>
        </p:txBody>
      </p:sp>
      <p:sp>
        <p:nvSpPr>
          <p:cNvPr id="10272" name="Rectangle 34"/>
          <p:cNvSpPr>
            <a:spLocks noChangeArrowheads="1"/>
          </p:cNvSpPr>
          <p:nvPr/>
        </p:nvSpPr>
        <p:spPr bwMode="auto">
          <a:xfrm rot="-1370019">
            <a:off x="7467600" y="1600200"/>
            <a:ext cx="457200" cy="457200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73" name="Line 35"/>
          <p:cNvSpPr>
            <a:spLocks noChangeShapeType="1"/>
          </p:cNvSpPr>
          <p:nvPr/>
        </p:nvSpPr>
        <p:spPr bwMode="auto">
          <a:xfrm>
            <a:off x="7467600" y="2133600"/>
            <a:ext cx="14478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74" name="Line 36"/>
          <p:cNvSpPr>
            <a:spLocks noChangeShapeType="1"/>
          </p:cNvSpPr>
          <p:nvPr/>
        </p:nvSpPr>
        <p:spPr bwMode="auto">
          <a:xfrm>
            <a:off x="7467600" y="1981200"/>
            <a:ext cx="14478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75" name="Line 37"/>
          <p:cNvSpPr>
            <a:spLocks noChangeShapeType="1"/>
          </p:cNvSpPr>
          <p:nvPr/>
        </p:nvSpPr>
        <p:spPr bwMode="auto">
          <a:xfrm>
            <a:off x="7467600" y="1524000"/>
            <a:ext cx="13716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76" name="Line 38"/>
          <p:cNvSpPr>
            <a:spLocks noChangeShapeType="1"/>
          </p:cNvSpPr>
          <p:nvPr/>
        </p:nvSpPr>
        <p:spPr bwMode="auto">
          <a:xfrm>
            <a:off x="6934200" y="1752600"/>
            <a:ext cx="5334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77" name="Freeform 40"/>
          <p:cNvSpPr>
            <a:spLocks/>
          </p:cNvSpPr>
          <p:nvPr/>
        </p:nvSpPr>
        <p:spPr bwMode="auto">
          <a:xfrm>
            <a:off x="7315200" y="1524000"/>
            <a:ext cx="1143000" cy="609600"/>
          </a:xfrm>
          <a:custGeom>
            <a:avLst/>
            <a:gdLst>
              <a:gd name="T0" fmla="*/ 725804952 w 720"/>
              <a:gd name="T1" fmla="*/ 967740089 h 384"/>
              <a:gd name="T2" fmla="*/ 1814512678 w 720"/>
              <a:gd name="T3" fmla="*/ 725804968 h 384"/>
              <a:gd name="T4" fmla="*/ 1330642446 w 720"/>
              <a:gd name="T5" fmla="*/ 0 h 384"/>
              <a:gd name="T6" fmla="*/ 0 w 720"/>
              <a:gd name="T7" fmla="*/ 362902484 h 384"/>
              <a:gd name="T8" fmla="*/ 725804952 w 720"/>
              <a:gd name="T9" fmla="*/ 967740089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"/>
              <a:gd name="T16" fmla="*/ 0 h 384"/>
              <a:gd name="T17" fmla="*/ 720 w 720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" h="384">
                <a:moveTo>
                  <a:pt x="288" y="384"/>
                </a:moveTo>
                <a:lnTo>
                  <a:pt x="720" y="288"/>
                </a:lnTo>
                <a:lnTo>
                  <a:pt x="528" y="0"/>
                </a:lnTo>
                <a:lnTo>
                  <a:pt x="0" y="144"/>
                </a:lnTo>
                <a:lnTo>
                  <a:pt x="288" y="384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78" name="Rectangle 41"/>
          <p:cNvSpPr>
            <a:spLocks noChangeArrowheads="1"/>
          </p:cNvSpPr>
          <p:nvPr/>
        </p:nvSpPr>
        <p:spPr bwMode="auto">
          <a:xfrm>
            <a:off x="1035050" y="13716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9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911CE8-D50C-4A23-9E9D-1BE0867E6861}" type="slidenum">
              <a:rPr lang="en-US" altLang="ja-JP" smtClean="0"/>
              <a:pPr/>
              <a:t>14</a:t>
            </a:fld>
            <a:endParaRPr lang="en-US" altLang="ja-JP" smtClean="0"/>
          </a:p>
        </p:txBody>
      </p:sp>
      <p:sp>
        <p:nvSpPr>
          <p:cNvPr id="112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rgbClr val="D60093"/>
                </a:solidFill>
              </a:rPr>
              <a:t>練習</a:t>
            </a:r>
          </a:p>
        </p:txBody>
      </p:sp>
      <p:sp>
        <p:nvSpPr>
          <p:cNvPr id="11281" name="Text Box 3"/>
          <p:cNvSpPr txBox="1">
            <a:spLocks noChangeArrowheads="1"/>
          </p:cNvSpPr>
          <p:nvPr/>
        </p:nvSpPr>
        <p:spPr bwMode="auto">
          <a:xfrm>
            <a:off x="1524000" y="228600"/>
            <a:ext cx="694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次の１連の変形を一括して表す１つの行列を求めよ。</a:t>
            </a:r>
          </a:p>
        </p:txBody>
      </p:sp>
      <p:sp>
        <p:nvSpPr>
          <p:cNvPr id="11282" name="Line 24"/>
          <p:cNvSpPr>
            <a:spLocks noChangeShapeType="1"/>
          </p:cNvSpPr>
          <p:nvPr/>
        </p:nvSpPr>
        <p:spPr bwMode="auto">
          <a:xfrm flipV="1">
            <a:off x="838200" y="10668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1266" name="Object 25"/>
          <p:cNvGraphicFramePr>
            <a:graphicFrameLocks noChangeAspect="1"/>
          </p:cNvGraphicFramePr>
          <p:nvPr/>
        </p:nvGraphicFramePr>
        <p:xfrm>
          <a:off x="1676400" y="2057400"/>
          <a:ext cx="196850" cy="215900"/>
        </p:xfrm>
        <a:graphic>
          <a:graphicData uri="http://schemas.openxmlformats.org/presentationml/2006/ole">
            <p:oleObj spid="_x0000_s11266" name="Equation" r:id="rId3" imgW="126720" imgH="139680" progId="Equation.DSMT4">
              <p:embed/>
            </p:oleObj>
          </a:graphicData>
        </a:graphic>
      </p:graphicFrame>
      <p:graphicFrame>
        <p:nvGraphicFramePr>
          <p:cNvPr id="11267" name="Object 26"/>
          <p:cNvGraphicFramePr>
            <a:graphicFrameLocks noChangeAspect="1"/>
          </p:cNvGraphicFramePr>
          <p:nvPr/>
        </p:nvGraphicFramePr>
        <p:xfrm>
          <a:off x="533400" y="1143000"/>
          <a:ext cx="217488" cy="254000"/>
        </p:xfrm>
        <a:graphic>
          <a:graphicData uri="http://schemas.openxmlformats.org/presentationml/2006/ole">
            <p:oleObj spid="_x0000_s11267" name="Equation" r:id="rId4" imgW="139680" imgH="164880" progId="Equation.DSMT4">
              <p:embed/>
            </p:oleObj>
          </a:graphicData>
        </a:graphic>
      </p:graphicFrame>
      <p:graphicFrame>
        <p:nvGraphicFramePr>
          <p:cNvPr id="11268" name="Object 27"/>
          <p:cNvGraphicFramePr>
            <a:graphicFrameLocks noChangeAspect="1"/>
          </p:cNvGraphicFramePr>
          <p:nvPr/>
        </p:nvGraphicFramePr>
        <p:xfrm>
          <a:off x="457200" y="2057400"/>
          <a:ext cx="236538" cy="274638"/>
        </p:xfrm>
        <a:graphic>
          <a:graphicData uri="http://schemas.openxmlformats.org/presentationml/2006/ole">
            <p:oleObj spid="_x0000_s11268" name="Equation" r:id="rId5" imgW="152280" imgH="177480" progId="Equation.DSMT4">
              <p:embed/>
            </p:oleObj>
          </a:graphicData>
        </a:graphic>
      </p:graphicFrame>
      <p:sp>
        <p:nvSpPr>
          <p:cNvPr id="11283" name="AutoShape 28"/>
          <p:cNvSpPr>
            <a:spLocks noChangeArrowheads="1"/>
          </p:cNvSpPr>
          <p:nvPr/>
        </p:nvSpPr>
        <p:spPr bwMode="auto">
          <a:xfrm>
            <a:off x="2057400" y="1752600"/>
            <a:ext cx="1066800" cy="381000"/>
          </a:xfrm>
          <a:prstGeom prst="rightArrow">
            <a:avLst>
              <a:gd name="adj1" fmla="val 5000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284" name="Rectangle 30"/>
          <p:cNvSpPr>
            <a:spLocks noChangeArrowheads="1"/>
          </p:cNvSpPr>
          <p:nvPr/>
        </p:nvSpPr>
        <p:spPr bwMode="auto">
          <a:xfrm>
            <a:off x="1035050" y="1568450"/>
            <a:ext cx="260350" cy="2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285" name="Line 31"/>
          <p:cNvSpPr>
            <a:spLocks noChangeShapeType="1"/>
          </p:cNvSpPr>
          <p:nvPr/>
        </p:nvSpPr>
        <p:spPr bwMode="auto">
          <a:xfrm>
            <a:off x="76200" y="19812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86" name="Line 32"/>
          <p:cNvSpPr>
            <a:spLocks noChangeShapeType="1"/>
          </p:cNvSpPr>
          <p:nvPr/>
        </p:nvSpPr>
        <p:spPr bwMode="auto">
          <a:xfrm flipV="1">
            <a:off x="3962400" y="10668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1269" name="Object 33"/>
          <p:cNvGraphicFramePr>
            <a:graphicFrameLocks noChangeAspect="1"/>
          </p:cNvGraphicFramePr>
          <p:nvPr/>
        </p:nvGraphicFramePr>
        <p:xfrm>
          <a:off x="4800600" y="2057400"/>
          <a:ext cx="196850" cy="215900"/>
        </p:xfrm>
        <a:graphic>
          <a:graphicData uri="http://schemas.openxmlformats.org/presentationml/2006/ole">
            <p:oleObj spid="_x0000_s11269" name="Equation" r:id="rId6" imgW="126720" imgH="139680" progId="Equation.DSMT4">
              <p:embed/>
            </p:oleObj>
          </a:graphicData>
        </a:graphic>
      </p:graphicFrame>
      <p:graphicFrame>
        <p:nvGraphicFramePr>
          <p:cNvPr id="11270" name="Object 34"/>
          <p:cNvGraphicFramePr>
            <a:graphicFrameLocks noChangeAspect="1"/>
          </p:cNvGraphicFramePr>
          <p:nvPr/>
        </p:nvGraphicFramePr>
        <p:xfrm>
          <a:off x="3657600" y="1143000"/>
          <a:ext cx="217488" cy="254000"/>
        </p:xfrm>
        <a:graphic>
          <a:graphicData uri="http://schemas.openxmlformats.org/presentationml/2006/ole">
            <p:oleObj spid="_x0000_s11270" name="Equation" r:id="rId7" imgW="139680" imgH="164880" progId="Equation.DSMT4">
              <p:embed/>
            </p:oleObj>
          </a:graphicData>
        </a:graphic>
      </p:graphicFrame>
      <p:graphicFrame>
        <p:nvGraphicFramePr>
          <p:cNvPr id="11271" name="Object 35"/>
          <p:cNvGraphicFramePr>
            <a:graphicFrameLocks noChangeAspect="1"/>
          </p:cNvGraphicFramePr>
          <p:nvPr/>
        </p:nvGraphicFramePr>
        <p:xfrm>
          <a:off x="3581400" y="2057400"/>
          <a:ext cx="236538" cy="274638"/>
        </p:xfrm>
        <a:graphic>
          <a:graphicData uri="http://schemas.openxmlformats.org/presentationml/2006/ole">
            <p:oleObj spid="_x0000_s11271" name="Equation" r:id="rId8" imgW="152280" imgH="177480" progId="Equation.DSMT4">
              <p:embed/>
            </p:oleObj>
          </a:graphicData>
        </a:graphic>
      </p:graphicFrame>
      <p:sp>
        <p:nvSpPr>
          <p:cNvPr id="11287" name="Rectangle 36"/>
          <p:cNvSpPr>
            <a:spLocks noChangeArrowheads="1"/>
          </p:cNvSpPr>
          <p:nvPr/>
        </p:nvSpPr>
        <p:spPr bwMode="auto">
          <a:xfrm>
            <a:off x="4159250" y="1568450"/>
            <a:ext cx="260350" cy="26035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288" name="Line 37"/>
          <p:cNvSpPr>
            <a:spLocks noChangeShapeType="1"/>
          </p:cNvSpPr>
          <p:nvPr/>
        </p:nvSpPr>
        <p:spPr bwMode="auto">
          <a:xfrm>
            <a:off x="3200400" y="19812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89" name="Rectangle 44"/>
          <p:cNvSpPr>
            <a:spLocks noChangeArrowheads="1"/>
          </p:cNvSpPr>
          <p:nvPr/>
        </p:nvSpPr>
        <p:spPr bwMode="auto">
          <a:xfrm>
            <a:off x="4267200" y="1143000"/>
            <a:ext cx="565150" cy="565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290" name="Text Box 46"/>
          <p:cNvSpPr txBox="1">
            <a:spLocks noChangeArrowheads="1"/>
          </p:cNvSpPr>
          <p:nvPr/>
        </p:nvSpPr>
        <p:spPr bwMode="auto">
          <a:xfrm>
            <a:off x="2193925" y="1087438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２倍</a:t>
            </a:r>
          </a:p>
        </p:txBody>
      </p:sp>
      <p:graphicFrame>
        <p:nvGraphicFramePr>
          <p:cNvPr id="11272" name="Object 48"/>
          <p:cNvGraphicFramePr>
            <a:graphicFrameLocks noChangeAspect="1"/>
          </p:cNvGraphicFramePr>
          <p:nvPr/>
        </p:nvGraphicFramePr>
        <p:xfrm>
          <a:off x="8032750" y="2362200"/>
          <a:ext cx="196850" cy="215900"/>
        </p:xfrm>
        <a:graphic>
          <a:graphicData uri="http://schemas.openxmlformats.org/presentationml/2006/ole">
            <p:oleObj spid="_x0000_s11272" name="Equation" r:id="rId9" imgW="126720" imgH="139680" progId="Equation.DSMT4">
              <p:embed/>
            </p:oleObj>
          </a:graphicData>
        </a:graphic>
      </p:graphicFrame>
      <p:graphicFrame>
        <p:nvGraphicFramePr>
          <p:cNvPr id="11273" name="Object 49"/>
          <p:cNvGraphicFramePr>
            <a:graphicFrameLocks noChangeAspect="1"/>
          </p:cNvGraphicFramePr>
          <p:nvPr/>
        </p:nvGraphicFramePr>
        <p:xfrm>
          <a:off x="6858000" y="762000"/>
          <a:ext cx="217488" cy="254000"/>
        </p:xfrm>
        <a:graphic>
          <a:graphicData uri="http://schemas.openxmlformats.org/presentationml/2006/ole">
            <p:oleObj spid="_x0000_s11273" name="Equation" r:id="rId10" imgW="139680" imgH="164880" progId="Equation.DSMT4">
              <p:embed/>
            </p:oleObj>
          </a:graphicData>
        </a:graphic>
      </p:graphicFrame>
      <p:graphicFrame>
        <p:nvGraphicFramePr>
          <p:cNvPr id="11274" name="Object 50"/>
          <p:cNvGraphicFramePr>
            <a:graphicFrameLocks noChangeAspect="1"/>
          </p:cNvGraphicFramePr>
          <p:nvPr/>
        </p:nvGraphicFramePr>
        <p:xfrm>
          <a:off x="6813550" y="2362200"/>
          <a:ext cx="236538" cy="274638"/>
        </p:xfrm>
        <a:graphic>
          <a:graphicData uri="http://schemas.openxmlformats.org/presentationml/2006/ole">
            <p:oleObj spid="_x0000_s11274" name="Equation" r:id="rId11" imgW="152280" imgH="177480" progId="Equation.DSMT4">
              <p:embed/>
            </p:oleObj>
          </a:graphicData>
        </a:graphic>
      </p:graphicFrame>
      <p:sp>
        <p:nvSpPr>
          <p:cNvPr id="11291" name="Line 52"/>
          <p:cNvSpPr>
            <a:spLocks noChangeShapeType="1"/>
          </p:cNvSpPr>
          <p:nvPr/>
        </p:nvSpPr>
        <p:spPr bwMode="auto">
          <a:xfrm>
            <a:off x="6553200" y="22860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92" name="Rectangle 53"/>
          <p:cNvSpPr>
            <a:spLocks noChangeArrowheads="1"/>
          </p:cNvSpPr>
          <p:nvPr/>
        </p:nvSpPr>
        <p:spPr bwMode="auto">
          <a:xfrm>
            <a:off x="7499350" y="1447800"/>
            <a:ext cx="565150" cy="56515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>
              <a:solidFill>
                <a:srgbClr val="008000"/>
              </a:solidFill>
            </a:endParaRPr>
          </a:p>
        </p:txBody>
      </p:sp>
      <p:sp>
        <p:nvSpPr>
          <p:cNvPr id="11293" name="AutoShape 54"/>
          <p:cNvSpPr>
            <a:spLocks noChangeArrowheads="1"/>
          </p:cNvSpPr>
          <p:nvPr/>
        </p:nvSpPr>
        <p:spPr bwMode="auto">
          <a:xfrm>
            <a:off x="5105400" y="1828800"/>
            <a:ext cx="1066800" cy="381000"/>
          </a:xfrm>
          <a:prstGeom prst="rightArrow">
            <a:avLst>
              <a:gd name="adj1" fmla="val 5000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294" name="Rectangle 55"/>
          <p:cNvSpPr>
            <a:spLocks noChangeArrowheads="1"/>
          </p:cNvSpPr>
          <p:nvPr/>
        </p:nvSpPr>
        <p:spPr bwMode="auto">
          <a:xfrm rot="2700000">
            <a:off x="6934200" y="1219200"/>
            <a:ext cx="565150" cy="565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ja-JP" altLang="ja-JP">
              <a:solidFill>
                <a:srgbClr val="008000"/>
              </a:solidFill>
            </a:endParaRPr>
          </a:p>
        </p:txBody>
      </p:sp>
      <p:sp>
        <p:nvSpPr>
          <p:cNvPr id="11295" name="Line 57"/>
          <p:cNvSpPr>
            <a:spLocks noChangeShapeType="1"/>
          </p:cNvSpPr>
          <p:nvPr/>
        </p:nvSpPr>
        <p:spPr bwMode="auto">
          <a:xfrm flipV="1">
            <a:off x="7239000" y="8382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96" name="Text Box 58"/>
          <p:cNvSpPr txBox="1">
            <a:spLocks noChangeArrowheads="1"/>
          </p:cNvSpPr>
          <p:nvPr/>
        </p:nvSpPr>
        <p:spPr bwMode="auto">
          <a:xfrm>
            <a:off x="5105400" y="1066800"/>
            <a:ext cx="1514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４５度回転</a:t>
            </a:r>
          </a:p>
        </p:txBody>
      </p:sp>
      <p:sp>
        <p:nvSpPr>
          <p:cNvPr id="11297" name="AutoShape 59"/>
          <p:cNvSpPr>
            <a:spLocks noChangeArrowheads="1"/>
          </p:cNvSpPr>
          <p:nvPr/>
        </p:nvSpPr>
        <p:spPr bwMode="auto">
          <a:xfrm>
            <a:off x="2149475" y="4038600"/>
            <a:ext cx="1066800" cy="381000"/>
          </a:xfrm>
          <a:prstGeom prst="rightArrow">
            <a:avLst>
              <a:gd name="adj1" fmla="val 5000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298" name="Text Box 60"/>
          <p:cNvSpPr txBox="1">
            <a:spLocks noChangeArrowheads="1"/>
          </p:cNvSpPr>
          <p:nvPr/>
        </p:nvSpPr>
        <p:spPr bwMode="auto">
          <a:xfrm>
            <a:off x="1844675" y="2895600"/>
            <a:ext cx="1584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Ｙ軸方向に</a:t>
            </a:r>
          </a:p>
          <a:p>
            <a:r>
              <a:rPr lang="ja-JP" altLang="en-US"/>
              <a:t>１</a:t>
            </a:r>
            <a:r>
              <a:rPr lang="en-US" altLang="ja-JP"/>
              <a:t>/2</a:t>
            </a:r>
            <a:r>
              <a:rPr lang="ja-JP" altLang="en-US"/>
              <a:t>倍</a:t>
            </a:r>
          </a:p>
        </p:txBody>
      </p:sp>
      <p:graphicFrame>
        <p:nvGraphicFramePr>
          <p:cNvPr id="11275" name="Object 61"/>
          <p:cNvGraphicFramePr>
            <a:graphicFrameLocks noChangeAspect="1"/>
          </p:cNvGraphicFramePr>
          <p:nvPr/>
        </p:nvGraphicFramePr>
        <p:xfrm>
          <a:off x="0" y="0"/>
          <a:ext cx="914400" cy="163513"/>
        </p:xfrm>
        <a:graphic>
          <a:graphicData uri="http://schemas.openxmlformats.org/presentationml/2006/ole">
            <p:oleObj spid="_x0000_s11275" name="Equation" r:id="rId12" imgW="914400" imgH="164160" progId="Equation.DSMT4">
              <p:embed/>
            </p:oleObj>
          </a:graphicData>
        </a:graphic>
      </p:graphicFrame>
      <p:graphicFrame>
        <p:nvGraphicFramePr>
          <p:cNvPr id="11276" name="Object 62"/>
          <p:cNvGraphicFramePr>
            <a:graphicFrameLocks noChangeAspect="1"/>
          </p:cNvGraphicFramePr>
          <p:nvPr/>
        </p:nvGraphicFramePr>
        <p:xfrm>
          <a:off x="5137150" y="4495800"/>
          <a:ext cx="196850" cy="215900"/>
        </p:xfrm>
        <a:graphic>
          <a:graphicData uri="http://schemas.openxmlformats.org/presentationml/2006/ole">
            <p:oleObj spid="_x0000_s11276" name="Equation" r:id="rId13" imgW="126720" imgH="139680" progId="Equation.DSMT4">
              <p:embed/>
            </p:oleObj>
          </a:graphicData>
        </a:graphic>
      </p:graphicFrame>
      <p:graphicFrame>
        <p:nvGraphicFramePr>
          <p:cNvPr id="11277" name="Object 63"/>
          <p:cNvGraphicFramePr>
            <a:graphicFrameLocks noChangeAspect="1"/>
          </p:cNvGraphicFramePr>
          <p:nvPr/>
        </p:nvGraphicFramePr>
        <p:xfrm>
          <a:off x="3962400" y="2895600"/>
          <a:ext cx="217488" cy="254000"/>
        </p:xfrm>
        <a:graphic>
          <a:graphicData uri="http://schemas.openxmlformats.org/presentationml/2006/ole">
            <p:oleObj spid="_x0000_s11277" name="Equation" r:id="rId14" imgW="139680" imgH="164880" progId="Equation.DSMT4">
              <p:embed/>
            </p:oleObj>
          </a:graphicData>
        </a:graphic>
      </p:graphicFrame>
      <p:graphicFrame>
        <p:nvGraphicFramePr>
          <p:cNvPr id="11278" name="Object 64"/>
          <p:cNvGraphicFramePr>
            <a:graphicFrameLocks noChangeAspect="1"/>
          </p:cNvGraphicFramePr>
          <p:nvPr/>
        </p:nvGraphicFramePr>
        <p:xfrm>
          <a:off x="3917950" y="4495800"/>
          <a:ext cx="236538" cy="274638"/>
        </p:xfrm>
        <a:graphic>
          <a:graphicData uri="http://schemas.openxmlformats.org/presentationml/2006/ole">
            <p:oleObj spid="_x0000_s11278" name="Equation" r:id="rId15" imgW="152280" imgH="177480" progId="Equation.DSMT4">
              <p:embed/>
            </p:oleObj>
          </a:graphicData>
        </a:graphic>
      </p:graphicFrame>
      <p:sp>
        <p:nvSpPr>
          <p:cNvPr id="11299" name="Line 65"/>
          <p:cNvSpPr>
            <a:spLocks noChangeShapeType="1"/>
          </p:cNvSpPr>
          <p:nvPr/>
        </p:nvSpPr>
        <p:spPr bwMode="auto">
          <a:xfrm>
            <a:off x="3657600" y="44196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300" name="Rectangle 68"/>
          <p:cNvSpPr>
            <a:spLocks noChangeArrowheads="1"/>
          </p:cNvSpPr>
          <p:nvPr/>
        </p:nvSpPr>
        <p:spPr bwMode="auto">
          <a:xfrm rot="2700000">
            <a:off x="4038600" y="3352800"/>
            <a:ext cx="565150" cy="5651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ja-JP" altLang="ja-JP">
              <a:solidFill>
                <a:srgbClr val="008000"/>
              </a:solidFill>
            </a:endParaRPr>
          </a:p>
        </p:txBody>
      </p:sp>
      <p:sp>
        <p:nvSpPr>
          <p:cNvPr id="11301" name="Line 69"/>
          <p:cNvSpPr>
            <a:spLocks noChangeShapeType="1"/>
          </p:cNvSpPr>
          <p:nvPr/>
        </p:nvSpPr>
        <p:spPr bwMode="auto">
          <a:xfrm flipV="1">
            <a:off x="4343400" y="29718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302" name="AutoShape 81"/>
          <p:cNvSpPr>
            <a:spLocks noChangeArrowheads="1"/>
          </p:cNvSpPr>
          <p:nvPr/>
        </p:nvSpPr>
        <p:spPr bwMode="auto">
          <a:xfrm>
            <a:off x="3962400" y="3810000"/>
            <a:ext cx="762000" cy="381000"/>
          </a:xfrm>
          <a:prstGeom prst="diamond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AD3A8A-B504-474B-8A51-BDB54078DE85}" type="slidenum">
              <a:rPr lang="en-US" altLang="ja-JP" smtClean="0"/>
              <a:pPr/>
              <a:t>15</a:t>
            </a:fld>
            <a:endParaRPr lang="en-US" altLang="ja-JP" smtClean="0"/>
          </a:p>
        </p:txBody>
      </p:sp>
      <p:sp>
        <p:nvSpPr>
          <p:cNvPr id="12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rgbClr val="D60093"/>
                </a:solidFill>
              </a:rPr>
              <a:t>練習</a:t>
            </a:r>
          </a:p>
        </p:txBody>
      </p:sp>
      <p:sp>
        <p:nvSpPr>
          <p:cNvPr id="12299" name="Text Box 3"/>
          <p:cNvSpPr txBox="1">
            <a:spLocks noChangeArrowheads="1"/>
          </p:cNvSpPr>
          <p:nvPr/>
        </p:nvSpPr>
        <p:spPr bwMode="auto">
          <a:xfrm>
            <a:off x="762000" y="685800"/>
            <a:ext cx="71548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一つ前の練習問題で求めた行列により、</a:t>
            </a:r>
          </a:p>
          <a:p>
            <a:r>
              <a:rPr lang="ja-JP" altLang="en-US"/>
              <a:t>次の図形がどのような図形に変換されるかをもとめよ。</a:t>
            </a:r>
          </a:p>
        </p:txBody>
      </p:sp>
      <p:graphicFrame>
        <p:nvGraphicFramePr>
          <p:cNvPr id="12290" name="Object 30"/>
          <p:cNvGraphicFramePr>
            <a:graphicFrameLocks noChangeAspect="1"/>
          </p:cNvGraphicFramePr>
          <p:nvPr/>
        </p:nvGraphicFramePr>
        <p:xfrm>
          <a:off x="0" y="0"/>
          <a:ext cx="914400" cy="163513"/>
        </p:xfrm>
        <a:graphic>
          <a:graphicData uri="http://schemas.openxmlformats.org/presentationml/2006/ole">
            <p:oleObj spid="_x0000_s12290" name="Equation" r:id="rId3" imgW="914400" imgH="164160" progId="Equation.DSMT4">
              <p:embed/>
            </p:oleObj>
          </a:graphicData>
        </a:graphic>
      </p:graphicFrame>
      <p:sp>
        <p:nvSpPr>
          <p:cNvPr id="12300" name="Line 38"/>
          <p:cNvSpPr>
            <a:spLocks noChangeShapeType="1"/>
          </p:cNvSpPr>
          <p:nvPr/>
        </p:nvSpPr>
        <p:spPr bwMode="auto">
          <a:xfrm flipV="1">
            <a:off x="4267200" y="1752600"/>
            <a:ext cx="0" cy="274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2291" name="Object 39"/>
          <p:cNvGraphicFramePr>
            <a:graphicFrameLocks noChangeAspect="1"/>
          </p:cNvGraphicFramePr>
          <p:nvPr/>
        </p:nvGraphicFramePr>
        <p:xfrm>
          <a:off x="6477000" y="3505200"/>
          <a:ext cx="625475" cy="685800"/>
        </p:xfrm>
        <a:graphic>
          <a:graphicData uri="http://schemas.openxmlformats.org/presentationml/2006/ole">
            <p:oleObj spid="_x0000_s12291" name="Equation" r:id="rId4" imgW="126720" imgH="139680" progId="Equation.DSMT4">
              <p:embed/>
            </p:oleObj>
          </a:graphicData>
        </a:graphic>
      </p:graphicFrame>
      <p:graphicFrame>
        <p:nvGraphicFramePr>
          <p:cNvPr id="12292" name="Object 40"/>
          <p:cNvGraphicFramePr>
            <a:graphicFrameLocks noChangeAspect="1"/>
          </p:cNvGraphicFramePr>
          <p:nvPr/>
        </p:nvGraphicFramePr>
        <p:xfrm>
          <a:off x="3276600" y="1524000"/>
          <a:ext cx="674688" cy="787400"/>
        </p:xfrm>
        <a:graphic>
          <a:graphicData uri="http://schemas.openxmlformats.org/presentationml/2006/ole">
            <p:oleObj spid="_x0000_s12292" name="Equation" r:id="rId5" imgW="139680" imgH="164880" progId="Equation.DSMT4">
              <p:embed/>
            </p:oleObj>
          </a:graphicData>
        </a:graphic>
      </p:graphicFrame>
      <p:graphicFrame>
        <p:nvGraphicFramePr>
          <p:cNvPr id="12293" name="Object 41"/>
          <p:cNvGraphicFramePr>
            <a:graphicFrameLocks noChangeAspect="1"/>
          </p:cNvGraphicFramePr>
          <p:nvPr/>
        </p:nvGraphicFramePr>
        <p:xfrm>
          <a:off x="3810000" y="3810000"/>
          <a:ext cx="393700" cy="457200"/>
        </p:xfrm>
        <a:graphic>
          <a:graphicData uri="http://schemas.openxmlformats.org/presentationml/2006/ole">
            <p:oleObj spid="_x0000_s12293" name="Equation" r:id="rId6" imgW="152280" imgH="177480" progId="Equation.DSMT4">
              <p:embed/>
            </p:oleObj>
          </a:graphicData>
        </a:graphic>
      </p:graphicFrame>
      <p:sp>
        <p:nvSpPr>
          <p:cNvPr id="12301" name="Line 43"/>
          <p:cNvSpPr>
            <a:spLocks noChangeShapeType="1"/>
          </p:cNvSpPr>
          <p:nvPr/>
        </p:nvSpPr>
        <p:spPr bwMode="auto">
          <a:xfrm>
            <a:off x="3048000" y="3657600"/>
            <a:ext cx="3276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302" name="AutoShape 44"/>
          <p:cNvSpPr>
            <a:spLocks noChangeArrowheads="1"/>
          </p:cNvSpPr>
          <p:nvPr/>
        </p:nvSpPr>
        <p:spPr bwMode="auto">
          <a:xfrm>
            <a:off x="3733800" y="2667000"/>
            <a:ext cx="1143000" cy="99060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12294" name="Object 45"/>
          <p:cNvGraphicFramePr>
            <a:graphicFrameLocks noChangeAspect="1"/>
          </p:cNvGraphicFramePr>
          <p:nvPr/>
        </p:nvGraphicFramePr>
        <p:xfrm>
          <a:off x="4419600" y="2286000"/>
          <a:ext cx="990600" cy="439738"/>
        </p:xfrm>
        <a:graphic>
          <a:graphicData uri="http://schemas.openxmlformats.org/presentationml/2006/ole">
            <p:oleObj spid="_x0000_s12294" name="Equation" r:id="rId7" imgW="457200" imgH="203040" progId="Equation.DSMT4">
              <p:embed/>
            </p:oleObj>
          </a:graphicData>
        </a:graphic>
      </p:graphicFrame>
      <p:graphicFrame>
        <p:nvGraphicFramePr>
          <p:cNvPr id="12295" name="Object 46"/>
          <p:cNvGraphicFramePr>
            <a:graphicFrameLocks noChangeAspect="1"/>
          </p:cNvGraphicFramePr>
          <p:nvPr/>
        </p:nvGraphicFramePr>
        <p:xfrm>
          <a:off x="2362200" y="3733800"/>
          <a:ext cx="1350963" cy="512763"/>
        </p:xfrm>
        <a:graphic>
          <a:graphicData uri="http://schemas.openxmlformats.org/presentationml/2006/ole">
            <p:oleObj spid="_x0000_s12295" name="Equation" r:id="rId8" imgW="533160" imgH="203040" progId="Equation.DSMT4">
              <p:embed/>
            </p:oleObj>
          </a:graphicData>
        </a:graphic>
      </p:graphicFrame>
      <p:graphicFrame>
        <p:nvGraphicFramePr>
          <p:cNvPr id="12296" name="Object 47"/>
          <p:cNvGraphicFramePr>
            <a:graphicFrameLocks noChangeAspect="1"/>
          </p:cNvGraphicFramePr>
          <p:nvPr/>
        </p:nvGraphicFramePr>
        <p:xfrm>
          <a:off x="4495800" y="3733800"/>
          <a:ext cx="1352550" cy="635000"/>
        </p:xfrm>
        <a:graphic>
          <a:graphicData uri="http://schemas.openxmlformats.org/presentationml/2006/ole">
            <p:oleObj spid="_x0000_s12296" name="Equation" r:id="rId9" imgW="43164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E23E91-B69B-4B27-AF36-CD88BBB2A31F}" type="slidenum">
              <a:rPr lang="en-US" altLang="ja-JP" smtClean="0"/>
              <a:pPr/>
              <a:t>16</a:t>
            </a:fld>
            <a:endParaRPr lang="en-US" altLang="ja-JP" smtClean="0"/>
          </a:p>
        </p:txBody>
      </p:sp>
      <p:sp>
        <p:nvSpPr>
          <p:cNvPr id="133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正則でない行列による写像</a:t>
            </a:r>
          </a:p>
        </p:txBody>
      </p:sp>
      <p:sp>
        <p:nvSpPr>
          <p:cNvPr id="13332" name="Line 3"/>
          <p:cNvSpPr>
            <a:spLocks noChangeShapeType="1"/>
          </p:cNvSpPr>
          <p:nvPr/>
        </p:nvSpPr>
        <p:spPr bwMode="auto">
          <a:xfrm>
            <a:off x="488950" y="2362200"/>
            <a:ext cx="1568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333" name="Line 4"/>
          <p:cNvSpPr>
            <a:spLocks noChangeShapeType="1"/>
          </p:cNvSpPr>
          <p:nvPr/>
        </p:nvSpPr>
        <p:spPr bwMode="auto">
          <a:xfrm flipV="1">
            <a:off x="1250950" y="13716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3314" name="Object 5"/>
          <p:cNvGraphicFramePr>
            <a:graphicFrameLocks noChangeAspect="1"/>
          </p:cNvGraphicFramePr>
          <p:nvPr/>
        </p:nvGraphicFramePr>
        <p:xfrm>
          <a:off x="2133600" y="2286000"/>
          <a:ext cx="196850" cy="215900"/>
        </p:xfrm>
        <a:graphic>
          <a:graphicData uri="http://schemas.openxmlformats.org/presentationml/2006/ole">
            <p:oleObj spid="_x0000_s13314" name="Equation" r:id="rId3" imgW="126720" imgH="139680" progId="Equation.DSMT4">
              <p:embed/>
            </p:oleObj>
          </a:graphicData>
        </a:graphic>
      </p:graphicFrame>
      <p:graphicFrame>
        <p:nvGraphicFramePr>
          <p:cNvPr id="13315" name="Object 6"/>
          <p:cNvGraphicFramePr>
            <a:graphicFrameLocks noChangeAspect="1"/>
          </p:cNvGraphicFramePr>
          <p:nvPr/>
        </p:nvGraphicFramePr>
        <p:xfrm>
          <a:off x="990600" y="1219200"/>
          <a:ext cx="217488" cy="254000"/>
        </p:xfrm>
        <a:graphic>
          <a:graphicData uri="http://schemas.openxmlformats.org/presentationml/2006/ole">
            <p:oleObj spid="_x0000_s13315" name="Equation" r:id="rId4" imgW="139680" imgH="164880" progId="Equation.DSMT4">
              <p:embed/>
            </p:oleObj>
          </a:graphicData>
        </a:graphic>
      </p:graphicFrame>
      <p:graphicFrame>
        <p:nvGraphicFramePr>
          <p:cNvPr id="13316" name="Object 7"/>
          <p:cNvGraphicFramePr>
            <a:graphicFrameLocks noChangeAspect="1"/>
          </p:cNvGraphicFramePr>
          <p:nvPr/>
        </p:nvGraphicFramePr>
        <p:xfrm>
          <a:off x="869950" y="2438400"/>
          <a:ext cx="236538" cy="274638"/>
        </p:xfrm>
        <a:graphic>
          <a:graphicData uri="http://schemas.openxmlformats.org/presentationml/2006/ole">
            <p:oleObj spid="_x0000_s13316" name="Equation" r:id="rId5" imgW="152280" imgH="177480" progId="Equation.DSMT4">
              <p:embed/>
            </p:oleObj>
          </a:graphicData>
        </a:graphic>
      </p:graphicFrame>
      <p:sp>
        <p:nvSpPr>
          <p:cNvPr id="13334" name="Oval 8"/>
          <p:cNvSpPr>
            <a:spLocks noChangeArrowheads="1"/>
          </p:cNvSpPr>
          <p:nvPr/>
        </p:nvSpPr>
        <p:spPr bwMode="auto">
          <a:xfrm>
            <a:off x="1447800" y="205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35" name="Line 9"/>
          <p:cNvSpPr>
            <a:spLocks noChangeShapeType="1"/>
          </p:cNvSpPr>
          <p:nvPr/>
        </p:nvSpPr>
        <p:spPr bwMode="auto">
          <a:xfrm>
            <a:off x="1524000" y="2133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336" name="Line 10"/>
          <p:cNvSpPr>
            <a:spLocks noChangeShapeType="1"/>
          </p:cNvSpPr>
          <p:nvPr/>
        </p:nvSpPr>
        <p:spPr bwMode="auto">
          <a:xfrm>
            <a:off x="1219200" y="2133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3317" name="Object 11"/>
          <p:cNvGraphicFramePr>
            <a:graphicFrameLocks noChangeAspect="1"/>
          </p:cNvGraphicFramePr>
          <p:nvPr/>
        </p:nvGraphicFramePr>
        <p:xfrm>
          <a:off x="1600200" y="1447800"/>
          <a:ext cx="631825" cy="423863"/>
        </p:xfrm>
        <a:graphic>
          <a:graphicData uri="http://schemas.openxmlformats.org/presentationml/2006/ole">
            <p:oleObj spid="_x0000_s13317" name="Equation" r:id="rId6" imgW="304560" imgH="203040" progId="Equation.DSMT4">
              <p:embed/>
            </p:oleObj>
          </a:graphicData>
        </a:graphic>
      </p:graphicFrame>
      <p:sp>
        <p:nvSpPr>
          <p:cNvPr id="13337" name="Text Box 12"/>
          <p:cNvSpPr txBox="1">
            <a:spLocks noChangeArrowheads="1"/>
          </p:cNvSpPr>
          <p:nvPr/>
        </p:nvSpPr>
        <p:spPr bwMode="auto">
          <a:xfrm>
            <a:off x="1600200" y="5638800"/>
            <a:ext cx="5694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正則でない行列では、複数の点から一つの</a:t>
            </a:r>
          </a:p>
          <a:p>
            <a:r>
              <a:rPr lang="ja-JP" altLang="en-US"/>
              <a:t>点に写像される。</a:t>
            </a:r>
          </a:p>
        </p:txBody>
      </p:sp>
      <p:sp>
        <p:nvSpPr>
          <p:cNvPr id="13338" name="AutoShape 13"/>
          <p:cNvSpPr>
            <a:spLocks noChangeArrowheads="1"/>
          </p:cNvSpPr>
          <p:nvPr/>
        </p:nvSpPr>
        <p:spPr bwMode="auto">
          <a:xfrm>
            <a:off x="3200400" y="2362200"/>
            <a:ext cx="2057400" cy="533400"/>
          </a:xfrm>
          <a:prstGeom prst="rightArrow">
            <a:avLst>
              <a:gd name="adj1" fmla="val 50000"/>
              <a:gd name="adj2" fmla="val 964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39" name="Line 15"/>
          <p:cNvSpPr>
            <a:spLocks noChangeShapeType="1"/>
          </p:cNvSpPr>
          <p:nvPr/>
        </p:nvSpPr>
        <p:spPr bwMode="auto">
          <a:xfrm>
            <a:off x="5562600" y="32004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340" name="Line 16"/>
          <p:cNvSpPr>
            <a:spLocks noChangeShapeType="1"/>
          </p:cNvSpPr>
          <p:nvPr/>
        </p:nvSpPr>
        <p:spPr bwMode="auto">
          <a:xfrm flipV="1">
            <a:off x="6324600" y="5334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3318" name="Object 18"/>
          <p:cNvGraphicFramePr>
            <a:graphicFrameLocks noChangeAspect="1"/>
          </p:cNvGraphicFramePr>
          <p:nvPr/>
        </p:nvGraphicFramePr>
        <p:xfrm>
          <a:off x="5943600" y="381000"/>
          <a:ext cx="217488" cy="254000"/>
        </p:xfrm>
        <a:graphic>
          <a:graphicData uri="http://schemas.openxmlformats.org/presentationml/2006/ole">
            <p:oleObj spid="_x0000_s13318" name="Equation" r:id="rId7" imgW="139680" imgH="164880" progId="Equation.DSMT4">
              <p:embed/>
            </p:oleObj>
          </a:graphicData>
        </a:graphic>
      </p:graphicFrame>
      <p:graphicFrame>
        <p:nvGraphicFramePr>
          <p:cNvPr id="13319" name="Object 19"/>
          <p:cNvGraphicFramePr>
            <a:graphicFrameLocks noChangeAspect="1"/>
          </p:cNvGraphicFramePr>
          <p:nvPr/>
        </p:nvGraphicFramePr>
        <p:xfrm>
          <a:off x="5943600" y="3295650"/>
          <a:ext cx="236538" cy="274638"/>
        </p:xfrm>
        <a:graphic>
          <a:graphicData uri="http://schemas.openxmlformats.org/presentationml/2006/ole">
            <p:oleObj spid="_x0000_s13319" name="Equation" r:id="rId8" imgW="152280" imgH="177480" progId="Equation.DSMT4">
              <p:embed/>
            </p:oleObj>
          </a:graphicData>
        </a:graphic>
      </p:graphicFrame>
      <p:sp>
        <p:nvSpPr>
          <p:cNvPr id="13341" name="Oval 20"/>
          <p:cNvSpPr>
            <a:spLocks noChangeArrowheads="1"/>
          </p:cNvSpPr>
          <p:nvPr/>
        </p:nvSpPr>
        <p:spPr bwMode="auto">
          <a:xfrm>
            <a:off x="7162800" y="121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13320" name="Object 37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13320" name="Equation" r:id="rId9" imgW="914400" imgH="198720" progId="Equation.DSMT4">
              <p:embed/>
            </p:oleObj>
          </a:graphicData>
        </a:graphic>
      </p:graphicFrame>
      <p:graphicFrame>
        <p:nvGraphicFramePr>
          <p:cNvPr id="13321" name="Object 38"/>
          <p:cNvGraphicFramePr>
            <a:graphicFrameLocks noChangeAspect="1"/>
          </p:cNvGraphicFramePr>
          <p:nvPr/>
        </p:nvGraphicFramePr>
        <p:xfrm>
          <a:off x="3362325" y="1524000"/>
          <a:ext cx="1808163" cy="731838"/>
        </p:xfrm>
        <a:graphic>
          <a:graphicData uri="http://schemas.openxmlformats.org/presentationml/2006/ole">
            <p:oleObj spid="_x0000_s13321" name="Equation" r:id="rId10" imgW="1130040" imgH="457200" progId="Equation.DSMT4">
              <p:embed/>
            </p:oleObj>
          </a:graphicData>
        </a:graphic>
      </p:graphicFrame>
      <p:graphicFrame>
        <p:nvGraphicFramePr>
          <p:cNvPr id="13322" name="Object 45"/>
          <p:cNvGraphicFramePr>
            <a:graphicFrameLocks noChangeAspect="1"/>
          </p:cNvGraphicFramePr>
          <p:nvPr/>
        </p:nvGraphicFramePr>
        <p:xfrm>
          <a:off x="8305800" y="3276600"/>
          <a:ext cx="196850" cy="215900"/>
        </p:xfrm>
        <a:graphic>
          <a:graphicData uri="http://schemas.openxmlformats.org/presentationml/2006/ole">
            <p:oleObj spid="_x0000_s13322" name="Equation" r:id="rId11" imgW="126720" imgH="139680" progId="Equation.DSMT4">
              <p:embed/>
            </p:oleObj>
          </a:graphicData>
        </a:graphic>
      </p:graphicFrame>
      <p:sp>
        <p:nvSpPr>
          <p:cNvPr id="13342" name="Line 46"/>
          <p:cNvSpPr>
            <a:spLocks noChangeShapeType="1"/>
          </p:cNvSpPr>
          <p:nvPr/>
        </p:nvSpPr>
        <p:spPr bwMode="auto">
          <a:xfrm flipV="1">
            <a:off x="6019800" y="381000"/>
            <a:ext cx="1600200" cy="3429000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343" name="Oval 47"/>
          <p:cNvSpPr>
            <a:spLocks noChangeArrowheads="1"/>
          </p:cNvSpPr>
          <p:nvPr/>
        </p:nvSpPr>
        <p:spPr bwMode="auto">
          <a:xfrm>
            <a:off x="6477000" y="2895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13323" name="Object 51"/>
          <p:cNvGraphicFramePr>
            <a:graphicFrameLocks noChangeAspect="1"/>
          </p:cNvGraphicFramePr>
          <p:nvPr/>
        </p:nvGraphicFramePr>
        <p:xfrm>
          <a:off x="7315200" y="1143000"/>
          <a:ext cx="711200" cy="423863"/>
        </p:xfrm>
        <a:graphic>
          <a:graphicData uri="http://schemas.openxmlformats.org/presentationml/2006/ole">
            <p:oleObj spid="_x0000_s13323" name="Equation" r:id="rId12" imgW="342720" imgH="203040" progId="Equation.DSMT4">
              <p:embed/>
            </p:oleObj>
          </a:graphicData>
        </a:graphic>
      </p:graphicFrame>
      <p:graphicFrame>
        <p:nvGraphicFramePr>
          <p:cNvPr id="13324" name="Object 52"/>
          <p:cNvGraphicFramePr>
            <a:graphicFrameLocks noChangeAspect="1"/>
          </p:cNvGraphicFramePr>
          <p:nvPr/>
        </p:nvGraphicFramePr>
        <p:xfrm>
          <a:off x="7708900" y="0"/>
          <a:ext cx="896938" cy="423863"/>
        </p:xfrm>
        <a:graphic>
          <a:graphicData uri="http://schemas.openxmlformats.org/presentationml/2006/ole">
            <p:oleObj spid="_x0000_s13324" name="Equation" r:id="rId13" imgW="431640" imgH="203040" progId="Equation.DSMT4">
              <p:embed/>
            </p:oleObj>
          </a:graphicData>
        </a:graphic>
      </p:graphicFrame>
      <p:sp>
        <p:nvSpPr>
          <p:cNvPr id="13344" name="Oval 55"/>
          <p:cNvSpPr>
            <a:spLocks noChangeArrowheads="1"/>
          </p:cNvSpPr>
          <p:nvPr/>
        </p:nvSpPr>
        <p:spPr bwMode="auto">
          <a:xfrm>
            <a:off x="7162800" y="3124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45" name="Line 56"/>
          <p:cNvSpPr>
            <a:spLocks noChangeShapeType="1"/>
          </p:cNvSpPr>
          <p:nvPr/>
        </p:nvSpPr>
        <p:spPr bwMode="auto">
          <a:xfrm>
            <a:off x="65532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346" name="Line 57"/>
          <p:cNvSpPr>
            <a:spLocks noChangeShapeType="1"/>
          </p:cNvSpPr>
          <p:nvPr/>
        </p:nvSpPr>
        <p:spPr bwMode="auto">
          <a:xfrm>
            <a:off x="6324600" y="2971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347" name="AutoShape 58"/>
          <p:cNvSpPr>
            <a:spLocks noChangeArrowheads="1"/>
          </p:cNvSpPr>
          <p:nvPr/>
        </p:nvSpPr>
        <p:spPr bwMode="auto">
          <a:xfrm rot="-898445">
            <a:off x="3200400" y="3505200"/>
            <a:ext cx="2209800" cy="584200"/>
          </a:xfrm>
          <a:prstGeom prst="rightArrow">
            <a:avLst>
              <a:gd name="adj1" fmla="val 50000"/>
              <a:gd name="adj2" fmla="val 9456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48" name="Line 59"/>
          <p:cNvSpPr>
            <a:spLocks noChangeShapeType="1"/>
          </p:cNvSpPr>
          <p:nvPr/>
        </p:nvSpPr>
        <p:spPr bwMode="auto">
          <a:xfrm>
            <a:off x="533400" y="48006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349" name="Line 60"/>
          <p:cNvSpPr>
            <a:spLocks noChangeShapeType="1"/>
          </p:cNvSpPr>
          <p:nvPr/>
        </p:nvSpPr>
        <p:spPr bwMode="auto">
          <a:xfrm flipV="1">
            <a:off x="1295400" y="38100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3325" name="Object 61"/>
          <p:cNvGraphicFramePr>
            <a:graphicFrameLocks noChangeAspect="1"/>
          </p:cNvGraphicFramePr>
          <p:nvPr/>
        </p:nvGraphicFramePr>
        <p:xfrm>
          <a:off x="3200400" y="4724400"/>
          <a:ext cx="196850" cy="215900"/>
        </p:xfrm>
        <a:graphic>
          <a:graphicData uri="http://schemas.openxmlformats.org/presentationml/2006/ole">
            <p:oleObj spid="_x0000_s13325" name="Equation" r:id="rId14" imgW="126720" imgH="139680" progId="Equation.DSMT4">
              <p:embed/>
            </p:oleObj>
          </a:graphicData>
        </a:graphic>
      </p:graphicFrame>
      <p:graphicFrame>
        <p:nvGraphicFramePr>
          <p:cNvPr id="13326" name="Object 62"/>
          <p:cNvGraphicFramePr>
            <a:graphicFrameLocks noChangeAspect="1"/>
          </p:cNvGraphicFramePr>
          <p:nvPr/>
        </p:nvGraphicFramePr>
        <p:xfrm>
          <a:off x="1035050" y="3657600"/>
          <a:ext cx="217488" cy="254000"/>
        </p:xfrm>
        <a:graphic>
          <a:graphicData uri="http://schemas.openxmlformats.org/presentationml/2006/ole">
            <p:oleObj spid="_x0000_s13326" name="Equation" r:id="rId15" imgW="139680" imgH="164880" progId="Equation.DSMT4">
              <p:embed/>
            </p:oleObj>
          </a:graphicData>
        </a:graphic>
      </p:graphicFrame>
      <p:graphicFrame>
        <p:nvGraphicFramePr>
          <p:cNvPr id="13327" name="Object 63"/>
          <p:cNvGraphicFramePr>
            <a:graphicFrameLocks noChangeAspect="1"/>
          </p:cNvGraphicFramePr>
          <p:nvPr/>
        </p:nvGraphicFramePr>
        <p:xfrm>
          <a:off x="914400" y="4876800"/>
          <a:ext cx="236538" cy="274638"/>
        </p:xfrm>
        <a:graphic>
          <a:graphicData uri="http://schemas.openxmlformats.org/presentationml/2006/ole">
            <p:oleObj spid="_x0000_s13327" name="Equation" r:id="rId16" imgW="152280" imgH="177480" progId="Equation.DSMT4">
              <p:embed/>
            </p:oleObj>
          </a:graphicData>
        </a:graphic>
      </p:graphicFrame>
      <p:sp>
        <p:nvSpPr>
          <p:cNvPr id="13350" name="Oval 64"/>
          <p:cNvSpPr>
            <a:spLocks noChangeArrowheads="1"/>
          </p:cNvSpPr>
          <p:nvPr/>
        </p:nvSpPr>
        <p:spPr bwMode="auto">
          <a:xfrm>
            <a:off x="2057400" y="4724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13328" name="Object 67"/>
          <p:cNvGraphicFramePr>
            <a:graphicFrameLocks noChangeAspect="1"/>
          </p:cNvGraphicFramePr>
          <p:nvPr/>
        </p:nvGraphicFramePr>
        <p:xfrm>
          <a:off x="1865313" y="4038600"/>
          <a:ext cx="711200" cy="423863"/>
        </p:xfrm>
        <a:graphic>
          <a:graphicData uri="http://schemas.openxmlformats.org/presentationml/2006/ole">
            <p:oleObj spid="_x0000_s13328" name="Equation" r:id="rId17" imgW="342720" imgH="203040" progId="Equation.DSMT4">
              <p:embed/>
            </p:oleObj>
          </a:graphicData>
        </a:graphic>
      </p:graphicFrame>
      <p:graphicFrame>
        <p:nvGraphicFramePr>
          <p:cNvPr id="13329" name="Object 77"/>
          <p:cNvGraphicFramePr>
            <a:graphicFrameLocks noChangeAspect="1"/>
          </p:cNvGraphicFramePr>
          <p:nvPr/>
        </p:nvGraphicFramePr>
        <p:xfrm>
          <a:off x="3819525" y="4267200"/>
          <a:ext cx="1809750" cy="731838"/>
        </p:xfrm>
        <a:graphic>
          <a:graphicData uri="http://schemas.openxmlformats.org/presentationml/2006/ole">
            <p:oleObj spid="_x0000_s13329" name="Equation" r:id="rId18" imgW="1130040" imgH="457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AD355F-462E-4F58-BA95-1BD4FFD614BB}" type="slidenum">
              <a:rPr lang="en-US" altLang="ja-JP" smtClean="0"/>
              <a:pPr/>
              <a:t>17</a:t>
            </a:fld>
            <a:endParaRPr lang="en-US" altLang="ja-JP" smtClean="0"/>
          </a:p>
        </p:txBody>
      </p:sp>
      <p:sp>
        <p:nvSpPr>
          <p:cNvPr id="143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正則でない行列による図形の変形</a:t>
            </a:r>
          </a:p>
        </p:txBody>
      </p:sp>
      <p:sp>
        <p:nvSpPr>
          <p:cNvPr id="14356" name="Line 3"/>
          <p:cNvSpPr>
            <a:spLocks noChangeShapeType="1"/>
          </p:cNvSpPr>
          <p:nvPr/>
        </p:nvSpPr>
        <p:spPr bwMode="auto">
          <a:xfrm>
            <a:off x="381000" y="26670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4338" name="Object 6"/>
          <p:cNvGraphicFramePr>
            <a:graphicFrameLocks noChangeAspect="1"/>
          </p:cNvGraphicFramePr>
          <p:nvPr/>
        </p:nvGraphicFramePr>
        <p:xfrm>
          <a:off x="609600" y="609600"/>
          <a:ext cx="217488" cy="254000"/>
        </p:xfrm>
        <a:graphic>
          <a:graphicData uri="http://schemas.openxmlformats.org/presentationml/2006/ole">
            <p:oleObj spid="_x0000_s14338" name="Equation" r:id="rId3" imgW="139680" imgH="164880" progId="Equation.DSMT4">
              <p:embed/>
            </p:oleObj>
          </a:graphicData>
        </a:graphic>
      </p:graphicFrame>
      <p:graphicFrame>
        <p:nvGraphicFramePr>
          <p:cNvPr id="14339" name="Object 7"/>
          <p:cNvGraphicFramePr>
            <a:graphicFrameLocks noChangeAspect="1"/>
          </p:cNvGraphicFramePr>
          <p:nvPr/>
        </p:nvGraphicFramePr>
        <p:xfrm>
          <a:off x="609600" y="2743200"/>
          <a:ext cx="236538" cy="274638"/>
        </p:xfrm>
        <a:graphic>
          <a:graphicData uri="http://schemas.openxmlformats.org/presentationml/2006/ole">
            <p:oleObj spid="_x0000_s14339" name="Equation" r:id="rId4" imgW="152280" imgH="177480" progId="Equation.DSMT4">
              <p:embed/>
            </p:oleObj>
          </a:graphicData>
        </a:graphic>
      </p:graphicFrame>
      <p:sp>
        <p:nvSpPr>
          <p:cNvPr id="14357" name="Text Box 12"/>
          <p:cNvSpPr txBox="1">
            <a:spLocks noChangeArrowheads="1"/>
          </p:cNvSpPr>
          <p:nvPr/>
        </p:nvSpPr>
        <p:spPr bwMode="auto">
          <a:xfrm>
            <a:off x="1905000" y="5029200"/>
            <a:ext cx="5219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正則でない行列による写像を用いると、</a:t>
            </a:r>
          </a:p>
          <a:p>
            <a:r>
              <a:rPr lang="ja-JP" altLang="en-US"/>
              <a:t>図形は“つぶれる”。</a:t>
            </a:r>
          </a:p>
        </p:txBody>
      </p:sp>
      <p:sp>
        <p:nvSpPr>
          <p:cNvPr id="14358" name="AutoShape 13"/>
          <p:cNvSpPr>
            <a:spLocks noChangeArrowheads="1"/>
          </p:cNvSpPr>
          <p:nvPr/>
        </p:nvSpPr>
        <p:spPr bwMode="auto">
          <a:xfrm>
            <a:off x="3200400" y="2362200"/>
            <a:ext cx="2057400" cy="533400"/>
          </a:xfrm>
          <a:prstGeom prst="rightArrow">
            <a:avLst>
              <a:gd name="adj1" fmla="val 50000"/>
              <a:gd name="adj2" fmla="val 964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359" name="Line 14"/>
          <p:cNvSpPr>
            <a:spLocks noChangeShapeType="1"/>
          </p:cNvSpPr>
          <p:nvPr/>
        </p:nvSpPr>
        <p:spPr bwMode="auto">
          <a:xfrm>
            <a:off x="5562600" y="32004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360" name="Line 15"/>
          <p:cNvSpPr>
            <a:spLocks noChangeShapeType="1"/>
          </p:cNvSpPr>
          <p:nvPr/>
        </p:nvSpPr>
        <p:spPr bwMode="auto">
          <a:xfrm flipV="1">
            <a:off x="6324600" y="5334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4340" name="Object 16"/>
          <p:cNvGraphicFramePr>
            <a:graphicFrameLocks noChangeAspect="1"/>
          </p:cNvGraphicFramePr>
          <p:nvPr/>
        </p:nvGraphicFramePr>
        <p:xfrm>
          <a:off x="5943600" y="381000"/>
          <a:ext cx="217488" cy="254000"/>
        </p:xfrm>
        <a:graphic>
          <a:graphicData uri="http://schemas.openxmlformats.org/presentationml/2006/ole">
            <p:oleObj spid="_x0000_s14340" name="Equation" r:id="rId5" imgW="139680" imgH="164880" progId="Equation.DSMT4">
              <p:embed/>
            </p:oleObj>
          </a:graphicData>
        </a:graphic>
      </p:graphicFrame>
      <p:graphicFrame>
        <p:nvGraphicFramePr>
          <p:cNvPr id="14341" name="Object 17"/>
          <p:cNvGraphicFramePr>
            <a:graphicFrameLocks noChangeAspect="1"/>
          </p:cNvGraphicFramePr>
          <p:nvPr/>
        </p:nvGraphicFramePr>
        <p:xfrm>
          <a:off x="5943600" y="3295650"/>
          <a:ext cx="236538" cy="274638"/>
        </p:xfrm>
        <a:graphic>
          <a:graphicData uri="http://schemas.openxmlformats.org/presentationml/2006/ole">
            <p:oleObj spid="_x0000_s14341" name="Equation" r:id="rId6" imgW="152280" imgH="177480" progId="Equation.DSMT4">
              <p:embed/>
            </p:oleObj>
          </a:graphicData>
        </a:graphic>
      </p:graphicFrame>
      <p:graphicFrame>
        <p:nvGraphicFramePr>
          <p:cNvPr id="14342" name="Object 19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14342" name="Equation" r:id="rId7" imgW="914400" imgH="198720" progId="Equation.DSMT4">
              <p:embed/>
            </p:oleObj>
          </a:graphicData>
        </a:graphic>
      </p:graphicFrame>
      <p:graphicFrame>
        <p:nvGraphicFramePr>
          <p:cNvPr id="14343" name="Object 20"/>
          <p:cNvGraphicFramePr>
            <a:graphicFrameLocks noChangeAspect="1"/>
          </p:cNvGraphicFramePr>
          <p:nvPr/>
        </p:nvGraphicFramePr>
        <p:xfrm>
          <a:off x="3362325" y="1524000"/>
          <a:ext cx="1808163" cy="731838"/>
        </p:xfrm>
        <a:graphic>
          <a:graphicData uri="http://schemas.openxmlformats.org/presentationml/2006/ole">
            <p:oleObj spid="_x0000_s14343" name="Equation" r:id="rId8" imgW="1130040" imgH="457200" progId="Equation.DSMT4">
              <p:embed/>
            </p:oleObj>
          </a:graphicData>
        </a:graphic>
      </p:graphicFrame>
      <p:graphicFrame>
        <p:nvGraphicFramePr>
          <p:cNvPr id="14344" name="Object 21"/>
          <p:cNvGraphicFramePr>
            <a:graphicFrameLocks noChangeAspect="1"/>
          </p:cNvGraphicFramePr>
          <p:nvPr/>
        </p:nvGraphicFramePr>
        <p:xfrm>
          <a:off x="8305800" y="3276600"/>
          <a:ext cx="196850" cy="215900"/>
        </p:xfrm>
        <a:graphic>
          <a:graphicData uri="http://schemas.openxmlformats.org/presentationml/2006/ole">
            <p:oleObj spid="_x0000_s14344" name="Equation" r:id="rId9" imgW="126720" imgH="139680" progId="Equation.DSMT4">
              <p:embed/>
            </p:oleObj>
          </a:graphicData>
        </a:graphic>
      </p:graphicFrame>
      <p:sp>
        <p:nvSpPr>
          <p:cNvPr id="14361" name="Line 22"/>
          <p:cNvSpPr>
            <a:spLocks noChangeShapeType="1"/>
          </p:cNvSpPr>
          <p:nvPr/>
        </p:nvSpPr>
        <p:spPr bwMode="auto">
          <a:xfrm flipV="1">
            <a:off x="5867400" y="762000"/>
            <a:ext cx="1600200" cy="34290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4345" name="Object 25"/>
          <p:cNvGraphicFramePr>
            <a:graphicFrameLocks noChangeAspect="1"/>
          </p:cNvGraphicFramePr>
          <p:nvPr/>
        </p:nvGraphicFramePr>
        <p:xfrm>
          <a:off x="7023100" y="381000"/>
          <a:ext cx="895350" cy="423863"/>
        </p:xfrm>
        <a:graphic>
          <a:graphicData uri="http://schemas.openxmlformats.org/presentationml/2006/ole">
            <p:oleObj spid="_x0000_s14345" name="Equation" r:id="rId10" imgW="431640" imgH="203040" progId="Equation.DSMT4">
              <p:embed/>
            </p:oleObj>
          </a:graphicData>
        </a:graphic>
      </p:graphicFrame>
      <p:sp>
        <p:nvSpPr>
          <p:cNvPr id="14362" name="Line 38"/>
          <p:cNvSpPr>
            <a:spLocks noChangeShapeType="1"/>
          </p:cNvSpPr>
          <p:nvPr/>
        </p:nvSpPr>
        <p:spPr bwMode="auto">
          <a:xfrm flipV="1">
            <a:off x="914400" y="4572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363" name="Rectangle 39"/>
          <p:cNvSpPr>
            <a:spLocks noChangeArrowheads="1"/>
          </p:cNvSpPr>
          <p:nvPr/>
        </p:nvSpPr>
        <p:spPr bwMode="auto">
          <a:xfrm>
            <a:off x="1143000" y="1981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364" name="Oval 18"/>
          <p:cNvSpPr>
            <a:spLocks noChangeArrowheads="1"/>
          </p:cNvSpPr>
          <p:nvPr/>
        </p:nvSpPr>
        <p:spPr bwMode="auto">
          <a:xfrm>
            <a:off x="6553200" y="2590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365" name="Oval 40"/>
          <p:cNvSpPr>
            <a:spLocks noChangeArrowheads="1"/>
          </p:cNvSpPr>
          <p:nvPr/>
        </p:nvSpPr>
        <p:spPr bwMode="auto">
          <a:xfrm>
            <a:off x="6705600" y="2209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366" name="Oval 41"/>
          <p:cNvSpPr>
            <a:spLocks noChangeArrowheads="1"/>
          </p:cNvSpPr>
          <p:nvPr/>
        </p:nvSpPr>
        <p:spPr bwMode="auto">
          <a:xfrm>
            <a:off x="6858000" y="1828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367" name="Oval 42"/>
          <p:cNvSpPr>
            <a:spLocks noChangeArrowheads="1"/>
          </p:cNvSpPr>
          <p:nvPr/>
        </p:nvSpPr>
        <p:spPr bwMode="auto">
          <a:xfrm>
            <a:off x="7086600" y="121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368" name="Line 43"/>
          <p:cNvSpPr>
            <a:spLocks noChangeShapeType="1"/>
          </p:cNvSpPr>
          <p:nvPr/>
        </p:nvSpPr>
        <p:spPr bwMode="auto">
          <a:xfrm flipV="1">
            <a:off x="6553200" y="1371600"/>
            <a:ext cx="609600" cy="129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4346" name="Object 44"/>
          <p:cNvGraphicFramePr>
            <a:graphicFrameLocks noChangeAspect="1"/>
          </p:cNvGraphicFramePr>
          <p:nvPr/>
        </p:nvGraphicFramePr>
        <p:xfrm>
          <a:off x="1066800" y="1676400"/>
          <a:ext cx="280988" cy="304800"/>
        </p:xfrm>
        <a:graphic>
          <a:graphicData uri="http://schemas.openxmlformats.org/presentationml/2006/ole">
            <p:oleObj spid="_x0000_s14346" name="Equation" r:id="rId11" imgW="152280" imgH="164880" progId="Equation.DSMT4">
              <p:embed/>
            </p:oleObj>
          </a:graphicData>
        </a:graphic>
      </p:graphicFrame>
      <p:graphicFrame>
        <p:nvGraphicFramePr>
          <p:cNvPr id="14347" name="Object 45"/>
          <p:cNvGraphicFramePr>
            <a:graphicFrameLocks noChangeAspect="1"/>
          </p:cNvGraphicFramePr>
          <p:nvPr/>
        </p:nvGraphicFramePr>
        <p:xfrm>
          <a:off x="990600" y="2362200"/>
          <a:ext cx="280988" cy="304800"/>
        </p:xfrm>
        <a:graphic>
          <a:graphicData uri="http://schemas.openxmlformats.org/presentationml/2006/ole">
            <p:oleObj spid="_x0000_s14347" name="Equation" r:id="rId12" imgW="152280" imgH="164880" progId="Equation.DSMT4">
              <p:embed/>
            </p:oleObj>
          </a:graphicData>
        </a:graphic>
      </p:graphicFrame>
      <p:graphicFrame>
        <p:nvGraphicFramePr>
          <p:cNvPr id="14348" name="Object 46"/>
          <p:cNvGraphicFramePr>
            <a:graphicFrameLocks noChangeAspect="1"/>
          </p:cNvGraphicFramePr>
          <p:nvPr/>
        </p:nvGraphicFramePr>
        <p:xfrm>
          <a:off x="1600200" y="2351088"/>
          <a:ext cx="280988" cy="328612"/>
        </p:xfrm>
        <a:graphic>
          <a:graphicData uri="http://schemas.openxmlformats.org/presentationml/2006/ole">
            <p:oleObj spid="_x0000_s14348" name="Equation" r:id="rId13" imgW="152280" imgH="177480" progId="Equation.DSMT4">
              <p:embed/>
            </p:oleObj>
          </a:graphicData>
        </a:graphic>
      </p:graphicFrame>
      <p:graphicFrame>
        <p:nvGraphicFramePr>
          <p:cNvPr id="14349" name="Object 47"/>
          <p:cNvGraphicFramePr>
            <a:graphicFrameLocks noChangeAspect="1"/>
          </p:cNvGraphicFramePr>
          <p:nvPr/>
        </p:nvGraphicFramePr>
        <p:xfrm>
          <a:off x="1512888" y="1676400"/>
          <a:ext cx="304800" cy="304800"/>
        </p:xfrm>
        <a:graphic>
          <a:graphicData uri="http://schemas.openxmlformats.org/presentationml/2006/ole">
            <p:oleObj spid="_x0000_s14349" name="Equation" r:id="rId14" imgW="164880" imgH="164880" progId="Equation.DSMT4">
              <p:embed/>
            </p:oleObj>
          </a:graphicData>
        </a:graphic>
      </p:graphicFrame>
      <p:graphicFrame>
        <p:nvGraphicFramePr>
          <p:cNvPr id="14350" name="Object 48"/>
          <p:cNvGraphicFramePr>
            <a:graphicFrameLocks noChangeAspect="1"/>
          </p:cNvGraphicFramePr>
          <p:nvPr/>
        </p:nvGraphicFramePr>
        <p:xfrm>
          <a:off x="6746875" y="2667000"/>
          <a:ext cx="350838" cy="304800"/>
        </p:xfrm>
        <a:graphic>
          <a:graphicData uri="http://schemas.openxmlformats.org/presentationml/2006/ole">
            <p:oleObj spid="_x0000_s14350" name="Equation" r:id="rId15" imgW="190440" imgH="164880" progId="Equation.DSMT4">
              <p:embed/>
            </p:oleObj>
          </a:graphicData>
        </a:graphic>
      </p:graphicFrame>
      <p:graphicFrame>
        <p:nvGraphicFramePr>
          <p:cNvPr id="14351" name="Object 49"/>
          <p:cNvGraphicFramePr>
            <a:graphicFrameLocks noChangeAspect="1"/>
          </p:cNvGraphicFramePr>
          <p:nvPr/>
        </p:nvGraphicFramePr>
        <p:xfrm>
          <a:off x="6934200" y="2286000"/>
          <a:ext cx="350838" cy="328613"/>
        </p:xfrm>
        <a:graphic>
          <a:graphicData uri="http://schemas.openxmlformats.org/presentationml/2006/ole">
            <p:oleObj spid="_x0000_s14351" name="Equation" r:id="rId16" imgW="190440" imgH="177480" progId="Equation.DSMT4">
              <p:embed/>
            </p:oleObj>
          </a:graphicData>
        </a:graphic>
      </p:graphicFrame>
      <p:graphicFrame>
        <p:nvGraphicFramePr>
          <p:cNvPr id="14352" name="Object 50"/>
          <p:cNvGraphicFramePr>
            <a:graphicFrameLocks noChangeAspect="1"/>
          </p:cNvGraphicFramePr>
          <p:nvPr/>
        </p:nvGraphicFramePr>
        <p:xfrm>
          <a:off x="7127875" y="1828800"/>
          <a:ext cx="350838" cy="304800"/>
        </p:xfrm>
        <a:graphic>
          <a:graphicData uri="http://schemas.openxmlformats.org/presentationml/2006/ole">
            <p:oleObj spid="_x0000_s14352" name="Equation" r:id="rId17" imgW="190440" imgH="164880" progId="Equation.DSMT4">
              <p:embed/>
            </p:oleObj>
          </a:graphicData>
        </a:graphic>
      </p:graphicFrame>
      <p:graphicFrame>
        <p:nvGraphicFramePr>
          <p:cNvPr id="14353" name="Object 51"/>
          <p:cNvGraphicFramePr>
            <a:graphicFrameLocks noChangeAspect="1"/>
          </p:cNvGraphicFramePr>
          <p:nvPr/>
        </p:nvGraphicFramePr>
        <p:xfrm>
          <a:off x="7356475" y="1219200"/>
          <a:ext cx="376238" cy="304800"/>
        </p:xfrm>
        <a:graphic>
          <a:graphicData uri="http://schemas.openxmlformats.org/presentationml/2006/ole">
            <p:oleObj spid="_x0000_s14353" name="Equation" r:id="rId18" imgW="203040" imgH="164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C74EF6-65BA-456F-AF7E-100D596C0EDB}" type="slidenum">
              <a:rPr lang="en-US" altLang="ja-JP" smtClean="0"/>
              <a:pPr/>
              <a:t>18</a:t>
            </a:fld>
            <a:endParaRPr lang="en-US" altLang="ja-JP" smtClean="0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rgbClr val="D60093"/>
                </a:solidFill>
              </a:rPr>
              <a:t>練習</a:t>
            </a:r>
          </a:p>
        </p:txBody>
      </p:sp>
      <p:graphicFrame>
        <p:nvGraphicFramePr>
          <p:cNvPr id="15362" name="Object 3"/>
          <p:cNvGraphicFramePr>
            <a:graphicFrameLocks noChangeAspect="1"/>
          </p:cNvGraphicFramePr>
          <p:nvPr/>
        </p:nvGraphicFramePr>
        <p:xfrm>
          <a:off x="1143000" y="609600"/>
          <a:ext cx="1828800" cy="731838"/>
        </p:xfrm>
        <a:graphic>
          <a:graphicData uri="http://schemas.openxmlformats.org/presentationml/2006/ole">
            <p:oleObj spid="_x0000_s15362" name="Equation" r:id="rId3" imgW="1143000" imgH="457200" progId="Equation.DSMT4">
              <p:embed/>
            </p:oleObj>
          </a:graphicData>
        </a:graphic>
      </p:graphicFrame>
      <p:sp>
        <p:nvSpPr>
          <p:cNvPr id="15369" name="Text Box 4"/>
          <p:cNvSpPr txBox="1">
            <a:spLocks noChangeArrowheads="1"/>
          </p:cNvSpPr>
          <p:nvPr/>
        </p:nvSpPr>
        <p:spPr bwMode="auto">
          <a:xfrm>
            <a:off x="2971800" y="762000"/>
            <a:ext cx="292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によって写像を表す。</a:t>
            </a:r>
          </a:p>
        </p:txBody>
      </p:sp>
      <p:sp>
        <p:nvSpPr>
          <p:cNvPr id="15370" name="Text Box 6"/>
          <p:cNvSpPr txBox="1">
            <a:spLocks noChangeArrowheads="1"/>
          </p:cNvSpPr>
          <p:nvPr/>
        </p:nvSpPr>
        <p:spPr bwMode="auto">
          <a:xfrm>
            <a:off x="1371600" y="1676400"/>
            <a:ext cx="68548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以下の座標を持つ四角形</a:t>
            </a:r>
            <a:r>
              <a:rPr lang="en-US" altLang="ja-JP"/>
              <a:t>ABCD</a:t>
            </a:r>
            <a:r>
              <a:rPr lang="ja-JP" altLang="en-US"/>
              <a:t>に対して、</a:t>
            </a:r>
          </a:p>
          <a:p>
            <a:r>
              <a:rPr lang="ja-JP" altLang="en-US"/>
              <a:t>各頂点が上写像によって移される点の座標を</a:t>
            </a:r>
          </a:p>
          <a:p>
            <a:r>
              <a:rPr lang="ja-JP" altLang="en-US"/>
              <a:t>それぞれ求めよ。</a:t>
            </a:r>
          </a:p>
          <a:p>
            <a:r>
              <a:rPr lang="ja-JP" altLang="en-US"/>
              <a:t>また、それらの点が一直線上にあることを確かめよ。</a:t>
            </a:r>
          </a:p>
        </p:txBody>
      </p:sp>
      <p:graphicFrame>
        <p:nvGraphicFramePr>
          <p:cNvPr id="15363" name="Object 7"/>
          <p:cNvGraphicFramePr>
            <a:graphicFrameLocks noChangeAspect="1"/>
          </p:cNvGraphicFramePr>
          <p:nvPr/>
        </p:nvGraphicFramePr>
        <p:xfrm>
          <a:off x="1727200" y="3289300"/>
          <a:ext cx="890588" cy="419100"/>
        </p:xfrm>
        <a:graphic>
          <a:graphicData uri="http://schemas.openxmlformats.org/presentationml/2006/ole">
            <p:oleObj spid="_x0000_s15363" name="Equation" r:id="rId4" imgW="431640" imgH="203040" progId="Equation.DSMT4">
              <p:embed/>
            </p:oleObj>
          </a:graphicData>
        </a:graphic>
      </p:graphicFrame>
      <p:graphicFrame>
        <p:nvGraphicFramePr>
          <p:cNvPr id="15364" name="Object 8"/>
          <p:cNvGraphicFramePr>
            <a:graphicFrameLocks noChangeAspect="1"/>
          </p:cNvGraphicFramePr>
          <p:nvPr/>
        </p:nvGraphicFramePr>
        <p:xfrm>
          <a:off x="1701800" y="3733800"/>
          <a:ext cx="965200" cy="482600"/>
        </p:xfrm>
        <a:graphic>
          <a:graphicData uri="http://schemas.openxmlformats.org/presentationml/2006/ole">
            <p:oleObj spid="_x0000_s15364" name="Equation" r:id="rId5" imgW="406080" imgH="203040" progId="Equation.DSMT4">
              <p:embed/>
            </p:oleObj>
          </a:graphicData>
        </a:graphic>
      </p:graphicFrame>
      <p:graphicFrame>
        <p:nvGraphicFramePr>
          <p:cNvPr id="15365" name="Object 9"/>
          <p:cNvGraphicFramePr>
            <a:graphicFrameLocks noChangeAspect="1"/>
          </p:cNvGraphicFramePr>
          <p:nvPr/>
        </p:nvGraphicFramePr>
        <p:xfrm>
          <a:off x="1631950" y="4267200"/>
          <a:ext cx="1055688" cy="482600"/>
        </p:xfrm>
        <a:graphic>
          <a:graphicData uri="http://schemas.openxmlformats.org/presentationml/2006/ole">
            <p:oleObj spid="_x0000_s15365" name="Equation" r:id="rId6" imgW="444240" imgH="203040" progId="Equation.DSMT4">
              <p:embed/>
            </p:oleObj>
          </a:graphicData>
        </a:graphic>
      </p:graphicFrame>
      <p:graphicFrame>
        <p:nvGraphicFramePr>
          <p:cNvPr id="15366" name="Object 10"/>
          <p:cNvGraphicFramePr>
            <a:graphicFrameLocks noChangeAspect="1"/>
          </p:cNvGraphicFramePr>
          <p:nvPr/>
        </p:nvGraphicFramePr>
        <p:xfrm>
          <a:off x="1631950" y="4800600"/>
          <a:ext cx="1035050" cy="436563"/>
        </p:xfrm>
        <a:graphic>
          <a:graphicData uri="http://schemas.openxmlformats.org/presentationml/2006/ole">
            <p:oleObj spid="_x0000_s15366" name="Equation" r:id="rId7" imgW="48240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13B874-6B54-463F-85D2-773DE2085697}" type="slidenum">
              <a:rPr lang="en-US" altLang="ja-JP" smtClean="0"/>
              <a:pPr/>
              <a:t>19</a:t>
            </a:fld>
            <a:endParaRPr lang="en-US" altLang="ja-JP" smtClean="0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971800"/>
            <a:ext cx="6858000" cy="609600"/>
          </a:xfrm>
        </p:spPr>
        <p:txBody>
          <a:bodyPr/>
          <a:lstStyle/>
          <a:p>
            <a:pPr eaLnBrk="1" hangingPunct="1"/>
            <a:r>
              <a:rPr lang="ja-JP" altLang="en-US" smtClean="0"/>
              <a:t>線形写像</a:t>
            </a:r>
          </a:p>
        </p:txBody>
      </p:sp>
      <p:sp>
        <p:nvSpPr>
          <p:cNvPr id="65540" name="Text Box 3"/>
          <p:cNvSpPr txBox="1">
            <a:spLocks noChangeArrowheads="1"/>
          </p:cNvSpPr>
          <p:nvPr/>
        </p:nvSpPr>
        <p:spPr bwMode="auto">
          <a:xfrm>
            <a:off x="1524000" y="3962400"/>
            <a:ext cx="7100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ここでは、行列によって表される写像の性質を調べる。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3D90B9-1695-424B-A201-0F3EDDCD4908}" type="slidenum">
              <a:rPr lang="en-US" altLang="ja-JP" smtClean="0"/>
              <a:pPr/>
              <a:t>2</a:t>
            </a:fld>
            <a:endParaRPr lang="en-US" altLang="ja-JP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ここでは、行列の積によって、写像を定義できることをみていく。</a:t>
            </a:r>
          </a:p>
          <a:p>
            <a:pPr eaLnBrk="1" hangingPunct="1"/>
            <a:r>
              <a:rPr lang="ja-JP" altLang="en-US" smtClean="0"/>
              <a:t>また、行列の積によって定義される写像の性質を調べていく。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99243D-8B3A-4619-8D14-A2DFC4E658F3}" type="slidenum">
              <a:rPr lang="en-US" altLang="ja-JP" smtClean="0"/>
              <a:pPr/>
              <a:t>20</a:t>
            </a:fld>
            <a:endParaRPr lang="en-US" altLang="ja-JP" smtClean="0"/>
          </a:p>
        </p:txBody>
      </p:sp>
      <p:sp>
        <p:nvSpPr>
          <p:cNvPr id="163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線形写像</a:t>
            </a:r>
          </a:p>
        </p:txBody>
      </p:sp>
      <p:sp>
        <p:nvSpPr>
          <p:cNvPr id="16400" name="AutoShape 21"/>
          <p:cNvSpPr>
            <a:spLocks noChangeArrowheads="1"/>
          </p:cNvSpPr>
          <p:nvPr/>
        </p:nvSpPr>
        <p:spPr bwMode="auto">
          <a:xfrm>
            <a:off x="381000" y="914400"/>
            <a:ext cx="8191500" cy="4300538"/>
          </a:xfrm>
          <a:prstGeom prst="roundRect">
            <a:avLst>
              <a:gd name="adj" fmla="val 9319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16401" name="Text Box 22"/>
          <p:cNvSpPr txBox="1">
            <a:spLocks noChangeArrowheads="1"/>
          </p:cNvSpPr>
          <p:nvPr/>
        </p:nvSpPr>
        <p:spPr bwMode="auto">
          <a:xfrm>
            <a:off x="746125" y="1239838"/>
            <a:ext cx="73263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/>
              <a:t>　　　から　　　への写像                             が</a:t>
            </a:r>
            <a:r>
              <a:rPr lang="en-US" altLang="ja-JP"/>
              <a:t>,</a:t>
            </a:r>
          </a:p>
          <a:p>
            <a:r>
              <a:rPr lang="ja-JP" altLang="en-US"/>
              <a:t>次の（１）、（２）を満たすとき、</a:t>
            </a:r>
          </a:p>
          <a:p>
            <a:r>
              <a:rPr lang="ja-JP" altLang="en-US"/>
              <a:t>　　は　　　から　　　への</a:t>
            </a:r>
            <a:r>
              <a:rPr lang="ja-JP" altLang="en-US">
                <a:solidFill>
                  <a:srgbClr val="FF0000"/>
                </a:solidFill>
              </a:rPr>
              <a:t>線形写像</a:t>
            </a:r>
            <a:r>
              <a:rPr lang="ja-JP" altLang="en-US"/>
              <a:t>であるという。</a:t>
            </a:r>
          </a:p>
        </p:txBody>
      </p:sp>
      <p:graphicFrame>
        <p:nvGraphicFramePr>
          <p:cNvPr id="16386" name="Object 24"/>
          <p:cNvGraphicFramePr>
            <a:graphicFrameLocks noChangeAspect="1"/>
          </p:cNvGraphicFramePr>
          <p:nvPr/>
        </p:nvGraphicFramePr>
        <p:xfrm>
          <a:off x="852488" y="1219200"/>
          <a:ext cx="503237" cy="446088"/>
        </p:xfrm>
        <a:graphic>
          <a:graphicData uri="http://schemas.openxmlformats.org/presentationml/2006/ole">
            <p:oleObj spid="_x0000_s16386" name="Equation" r:id="rId3" imgW="215640" imgH="190440" progId="Equation.DSMT4">
              <p:embed/>
            </p:oleObj>
          </a:graphicData>
        </a:graphic>
      </p:graphicFrame>
      <p:sp>
        <p:nvSpPr>
          <p:cNvPr id="16402" name="Text Box 25"/>
          <p:cNvSpPr txBox="1">
            <a:spLocks noChangeArrowheads="1"/>
          </p:cNvSpPr>
          <p:nvPr/>
        </p:nvSpPr>
        <p:spPr bwMode="auto">
          <a:xfrm>
            <a:off x="1143000" y="685800"/>
            <a:ext cx="22669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008000"/>
                </a:solidFill>
              </a:rPr>
              <a:t>定義</a:t>
            </a:r>
            <a:r>
              <a:rPr lang="en-US" altLang="ja-JP">
                <a:solidFill>
                  <a:srgbClr val="008000"/>
                </a:solidFill>
              </a:rPr>
              <a:t>(</a:t>
            </a:r>
            <a:r>
              <a:rPr lang="ja-JP" altLang="en-US">
                <a:solidFill>
                  <a:srgbClr val="008000"/>
                </a:solidFill>
              </a:rPr>
              <a:t>線形写像）</a:t>
            </a:r>
          </a:p>
        </p:txBody>
      </p:sp>
      <p:graphicFrame>
        <p:nvGraphicFramePr>
          <p:cNvPr id="16387" name="Object 33"/>
          <p:cNvGraphicFramePr>
            <a:graphicFrameLocks noChangeAspect="1"/>
          </p:cNvGraphicFramePr>
          <p:nvPr/>
        </p:nvGraphicFramePr>
        <p:xfrm>
          <a:off x="2071688" y="1219200"/>
          <a:ext cx="533400" cy="446088"/>
        </p:xfrm>
        <a:graphic>
          <a:graphicData uri="http://schemas.openxmlformats.org/presentationml/2006/ole">
            <p:oleObj spid="_x0000_s16387" name="Equation" r:id="rId4" imgW="228600" imgH="190440" progId="Equation.DSMT4">
              <p:embed/>
            </p:oleObj>
          </a:graphicData>
        </a:graphic>
      </p:graphicFrame>
      <p:graphicFrame>
        <p:nvGraphicFramePr>
          <p:cNvPr id="16388" name="Object 34"/>
          <p:cNvGraphicFramePr>
            <a:graphicFrameLocks noChangeAspect="1"/>
          </p:cNvGraphicFramePr>
          <p:nvPr/>
        </p:nvGraphicFramePr>
        <p:xfrm>
          <a:off x="785813" y="2071688"/>
          <a:ext cx="355600" cy="474662"/>
        </p:xfrm>
        <a:graphic>
          <a:graphicData uri="http://schemas.openxmlformats.org/presentationml/2006/ole">
            <p:oleObj spid="_x0000_s16388" name="Equation" r:id="rId5" imgW="152280" imgH="203040" progId="Equation.DSMT4">
              <p:embed/>
            </p:oleObj>
          </a:graphicData>
        </a:graphic>
      </p:graphicFrame>
      <p:graphicFrame>
        <p:nvGraphicFramePr>
          <p:cNvPr id="16389" name="Object 35"/>
          <p:cNvGraphicFramePr>
            <a:graphicFrameLocks noChangeAspect="1"/>
          </p:cNvGraphicFramePr>
          <p:nvPr/>
        </p:nvGraphicFramePr>
        <p:xfrm>
          <a:off x="1571625" y="1928813"/>
          <a:ext cx="503238" cy="446087"/>
        </p:xfrm>
        <a:graphic>
          <a:graphicData uri="http://schemas.openxmlformats.org/presentationml/2006/ole">
            <p:oleObj spid="_x0000_s16389" name="Equation" r:id="rId6" imgW="215640" imgH="190440" progId="Equation.DSMT4">
              <p:embed/>
            </p:oleObj>
          </a:graphicData>
        </a:graphic>
      </p:graphicFrame>
      <p:graphicFrame>
        <p:nvGraphicFramePr>
          <p:cNvPr id="16390" name="Object 36"/>
          <p:cNvGraphicFramePr>
            <a:graphicFrameLocks noChangeAspect="1"/>
          </p:cNvGraphicFramePr>
          <p:nvPr/>
        </p:nvGraphicFramePr>
        <p:xfrm>
          <a:off x="2714625" y="2000250"/>
          <a:ext cx="533400" cy="446088"/>
        </p:xfrm>
        <a:graphic>
          <a:graphicData uri="http://schemas.openxmlformats.org/presentationml/2006/ole">
            <p:oleObj spid="_x0000_s16390" name="Equation" r:id="rId7" imgW="228600" imgH="190440" progId="Equation.DSMT4">
              <p:embed/>
            </p:oleObj>
          </a:graphicData>
        </a:graphic>
      </p:graphicFrame>
      <p:sp>
        <p:nvSpPr>
          <p:cNvPr id="16403" name="Text Box 37"/>
          <p:cNvSpPr txBox="1">
            <a:spLocks noChangeArrowheads="1"/>
          </p:cNvSpPr>
          <p:nvPr/>
        </p:nvSpPr>
        <p:spPr bwMode="auto">
          <a:xfrm>
            <a:off x="928688" y="2714625"/>
            <a:ext cx="4540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（１）任意の　　　　　　　　に対して、</a:t>
            </a:r>
          </a:p>
        </p:txBody>
      </p:sp>
      <p:sp>
        <p:nvSpPr>
          <p:cNvPr id="16404" name="Text Box 38"/>
          <p:cNvSpPr txBox="1">
            <a:spLocks noChangeArrowheads="1"/>
          </p:cNvSpPr>
          <p:nvPr/>
        </p:nvSpPr>
        <p:spPr bwMode="auto">
          <a:xfrm>
            <a:off x="928688" y="4010025"/>
            <a:ext cx="7362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（２）任意の　　　　　と任意のスカラー　　　　　　に対して、</a:t>
            </a:r>
          </a:p>
        </p:txBody>
      </p:sp>
      <p:graphicFrame>
        <p:nvGraphicFramePr>
          <p:cNvPr id="16391" name="Object 39"/>
          <p:cNvGraphicFramePr>
            <a:graphicFrameLocks noChangeAspect="1"/>
          </p:cNvGraphicFramePr>
          <p:nvPr/>
        </p:nvGraphicFramePr>
        <p:xfrm>
          <a:off x="2557463" y="2638425"/>
          <a:ext cx="1393825" cy="534988"/>
        </p:xfrm>
        <a:graphic>
          <a:graphicData uri="http://schemas.openxmlformats.org/presentationml/2006/ole">
            <p:oleObj spid="_x0000_s16391" name="Equation" r:id="rId8" imgW="596880" imgH="228600" progId="Equation.DSMT4">
              <p:embed/>
            </p:oleObj>
          </a:graphicData>
        </a:graphic>
      </p:graphicFrame>
      <p:graphicFrame>
        <p:nvGraphicFramePr>
          <p:cNvPr id="16392" name="Object 40"/>
          <p:cNvGraphicFramePr>
            <a:graphicFrameLocks noChangeAspect="1"/>
          </p:cNvGraphicFramePr>
          <p:nvPr/>
        </p:nvGraphicFramePr>
        <p:xfrm>
          <a:off x="1919288" y="3324225"/>
          <a:ext cx="3468687" cy="476250"/>
        </p:xfrm>
        <a:graphic>
          <a:graphicData uri="http://schemas.openxmlformats.org/presentationml/2006/ole">
            <p:oleObj spid="_x0000_s16392" name="Equation" r:id="rId9" imgW="1485720" imgH="203040" progId="Equation.DSMT4">
              <p:embed/>
            </p:oleObj>
          </a:graphicData>
        </a:graphic>
      </p:graphicFrame>
      <p:graphicFrame>
        <p:nvGraphicFramePr>
          <p:cNvPr id="16393" name="Object 41"/>
          <p:cNvGraphicFramePr>
            <a:graphicFrameLocks noChangeAspect="1"/>
          </p:cNvGraphicFramePr>
          <p:nvPr/>
        </p:nvGraphicFramePr>
        <p:xfrm>
          <a:off x="2452688" y="3933825"/>
          <a:ext cx="1068387" cy="474663"/>
        </p:xfrm>
        <a:graphic>
          <a:graphicData uri="http://schemas.openxmlformats.org/presentationml/2006/ole">
            <p:oleObj spid="_x0000_s16393" name="Equation" r:id="rId10" imgW="457200" imgH="203040" progId="Equation.DSMT4">
              <p:embed/>
            </p:oleObj>
          </a:graphicData>
        </a:graphic>
      </p:graphicFrame>
      <p:graphicFrame>
        <p:nvGraphicFramePr>
          <p:cNvPr id="16394" name="Object 42"/>
          <p:cNvGraphicFramePr>
            <a:graphicFrameLocks noChangeAspect="1"/>
          </p:cNvGraphicFramePr>
          <p:nvPr/>
        </p:nvGraphicFramePr>
        <p:xfrm>
          <a:off x="5818188" y="4038600"/>
          <a:ext cx="919162" cy="415925"/>
        </p:xfrm>
        <a:graphic>
          <a:graphicData uri="http://schemas.openxmlformats.org/presentationml/2006/ole">
            <p:oleObj spid="_x0000_s16394" name="Equation" r:id="rId11" imgW="393480" imgH="177480" progId="Equation.DSMT4">
              <p:embed/>
            </p:oleObj>
          </a:graphicData>
        </a:graphic>
      </p:graphicFrame>
      <p:graphicFrame>
        <p:nvGraphicFramePr>
          <p:cNvPr id="16395" name="Object 43"/>
          <p:cNvGraphicFramePr>
            <a:graphicFrameLocks noChangeAspect="1"/>
          </p:cNvGraphicFramePr>
          <p:nvPr/>
        </p:nvGraphicFramePr>
        <p:xfrm>
          <a:off x="2428875" y="4429125"/>
          <a:ext cx="2133600" cy="476250"/>
        </p:xfrm>
        <a:graphic>
          <a:graphicData uri="http://schemas.openxmlformats.org/presentationml/2006/ole">
            <p:oleObj spid="_x0000_s16395" name="Equation" r:id="rId12" imgW="914400" imgH="203040" progId="Equation.DSMT4">
              <p:embed/>
            </p:oleObj>
          </a:graphicData>
        </a:graphic>
      </p:graphicFrame>
      <p:sp>
        <p:nvSpPr>
          <p:cNvPr id="16405" name="AutoShape 44"/>
          <p:cNvSpPr>
            <a:spLocks noChangeArrowheads="1"/>
          </p:cNvSpPr>
          <p:nvPr/>
        </p:nvSpPr>
        <p:spPr bwMode="auto">
          <a:xfrm>
            <a:off x="1143000" y="5357813"/>
            <a:ext cx="6400800" cy="1219200"/>
          </a:xfrm>
          <a:prstGeom prst="wedgeRoundRectCallout">
            <a:avLst>
              <a:gd name="adj1" fmla="val -26139"/>
              <a:gd name="adj2" fmla="val -79296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16406" name="Text Box 45"/>
          <p:cNvSpPr txBox="1">
            <a:spLocks noChangeArrowheads="1"/>
          </p:cNvSpPr>
          <p:nvPr/>
        </p:nvSpPr>
        <p:spPr bwMode="auto">
          <a:xfrm>
            <a:off x="1214438" y="5572125"/>
            <a:ext cx="59880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正比例の拡張概念。</a:t>
            </a:r>
          </a:p>
          <a:p>
            <a:r>
              <a:rPr lang="ja-JP" altLang="en-US"/>
              <a:t>正比例は、　　　　　　　　　の線形写像である。</a:t>
            </a:r>
          </a:p>
        </p:txBody>
      </p:sp>
      <p:graphicFrame>
        <p:nvGraphicFramePr>
          <p:cNvPr id="16396" name="Object 46"/>
          <p:cNvGraphicFramePr>
            <a:graphicFrameLocks noChangeAspect="1"/>
          </p:cNvGraphicFramePr>
          <p:nvPr/>
        </p:nvGraphicFramePr>
        <p:xfrm>
          <a:off x="2714625" y="5929313"/>
          <a:ext cx="1598613" cy="474662"/>
        </p:xfrm>
        <a:graphic>
          <a:graphicData uri="http://schemas.openxmlformats.org/presentationml/2006/ole">
            <p:oleObj spid="_x0000_s16396" name="Equation" r:id="rId13" imgW="685800" imgH="203040" progId="Equation.DSMT4">
              <p:embed/>
            </p:oleObj>
          </a:graphicData>
        </a:graphic>
      </p:graphicFrame>
      <p:graphicFrame>
        <p:nvGraphicFramePr>
          <p:cNvPr id="16397" name="Object 34"/>
          <p:cNvGraphicFramePr>
            <a:graphicFrameLocks noChangeAspect="1"/>
          </p:cNvGraphicFramePr>
          <p:nvPr/>
        </p:nvGraphicFramePr>
        <p:xfrm>
          <a:off x="3929063" y="1214438"/>
          <a:ext cx="1925637" cy="533400"/>
        </p:xfrm>
        <a:graphic>
          <a:graphicData uri="http://schemas.openxmlformats.org/presentationml/2006/ole">
            <p:oleObj spid="_x0000_s16397" name="Equation" r:id="rId14" imgW="82548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47BA57-45E5-4BC3-A04A-59B183387434}" type="slidenum">
              <a:rPr lang="en-US" altLang="ja-JP" smtClean="0"/>
              <a:pPr/>
              <a:t>21</a:t>
            </a:fld>
            <a:endParaRPr lang="en-US" altLang="ja-JP" smtClean="0"/>
          </a:p>
        </p:txBody>
      </p:sp>
      <p:sp>
        <p:nvSpPr>
          <p:cNvPr id="17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rgbClr val="008000"/>
                </a:solidFill>
              </a:rPr>
              <a:t>線形写像例１</a:t>
            </a:r>
          </a:p>
        </p:txBody>
      </p:sp>
      <p:graphicFrame>
        <p:nvGraphicFramePr>
          <p:cNvPr id="17410" name="Object 3"/>
          <p:cNvGraphicFramePr>
            <a:graphicFrameLocks noChangeAspect="1"/>
          </p:cNvGraphicFramePr>
          <p:nvPr/>
        </p:nvGraphicFramePr>
        <p:xfrm>
          <a:off x="1219200" y="573088"/>
          <a:ext cx="1447800" cy="428625"/>
        </p:xfrm>
        <a:graphic>
          <a:graphicData uri="http://schemas.openxmlformats.org/presentationml/2006/ole">
            <p:oleObj spid="_x0000_s17410" name="Equation" r:id="rId3" imgW="685800" imgH="203040" progId="Equation.DSMT4">
              <p:embed/>
            </p:oleObj>
          </a:graphicData>
        </a:graphic>
      </p:graphicFrame>
      <p:graphicFrame>
        <p:nvGraphicFramePr>
          <p:cNvPr id="17411" name="Object 4"/>
          <p:cNvGraphicFramePr>
            <a:graphicFrameLocks noChangeAspect="1"/>
          </p:cNvGraphicFramePr>
          <p:nvPr/>
        </p:nvGraphicFramePr>
        <p:xfrm>
          <a:off x="3124200" y="533400"/>
          <a:ext cx="1368425" cy="428625"/>
        </p:xfrm>
        <a:graphic>
          <a:graphicData uri="http://schemas.openxmlformats.org/presentationml/2006/ole">
            <p:oleObj spid="_x0000_s17411" name="Equation" r:id="rId4" imgW="647640" imgH="203040" progId="Equation.DSMT4">
              <p:embed/>
            </p:oleObj>
          </a:graphicData>
        </a:graphic>
      </p:graphicFrame>
      <p:sp>
        <p:nvSpPr>
          <p:cNvPr id="17420" name="Line 5"/>
          <p:cNvSpPr>
            <a:spLocks noChangeShapeType="1"/>
          </p:cNvSpPr>
          <p:nvPr/>
        </p:nvSpPr>
        <p:spPr bwMode="auto">
          <a:xfrm>
            <a:off x="838200" y="2286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7412" name="Object 7"/>
          <p:cNvGraphicFramePr>
            <a:graphicFrameLocks noChangeAspect="1"/>
          </p:cNvGraphicFramePr>
          <p:nvPr/>
        </p:nvGraphicFramePr>
        <p:xfrm>
          <a:off x="2895600" y="2209800"/>
          <a:ext cx="196850" cy="215900"/>
        </p:xfrm>
        <a:graphic>
          <a:graphicData uri="http://schemas.openxmlformats.org/presentationml/2006/ole">
            <p:oleObj spid="_x0000_s17412" name="Equation" r:id="rId5" imgW="126720" imgH="139680" progId="Equation.DSMT4">
              <p:embed/>
            </p:oleObj>
          </a:graphicData>
        </a:graphic>
      </p:graphicFrame>
      <p:graphicFrame>
        <p:nvGraphicFramePr>
          <p:cNvPr id="17413" name="Object 8"/>
          <p:cNvGraphicFramePr>
            <a:graphicFrameLocks noChangeAspect="1"/>
          </p:cNvGraphicFramePr>
          <p:nvPr/>
        </p:nvGraphicFramePr>
        <p:xfrm>
          <a:off x="1066800" y="2438400"/>
          <a:ext cx="236538" cy="274638"/>
        </p:xfrm>
        <a:graphic>
          <a:graphicData uri="http://schemas.openxmlformats.org/presentationml/2006/ole">
            <p:oleObj spid="_x0000_s17413" name="Equation" r:id="rId6" imgW="152280" imgH="177480" progId="Equation.DSMT4">
              <p:embed/>
            </p:oleObj>
          </a:graphicData>
        </a:graphic>
      </p:graphicFrame>
      <p:sp>
        <p:nvSpPr>
          <p:cNvPr id="17421" name="Oval 9"/>
          <p:cNvSpPr>
            <a:spLocks noChangeArrowheads="1"/>
          </p:cNvSpPr>
          <p:nvPr/>
        </p:nvSpPr>
        <p:spPr bwMode="auto">
          <a:xfrm>
            <a:off x="1066800" y="2209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22" name="AutoShape 10"/>
          <p:cNvSpPr>
            <a:spLocks noChangeArrowheads="1"/>
          </p:cNvSpPr>
          <p:nvPr/>
        </p:nvSpPr>
        <p:spPr bwMode="auto">
          <a:xfrm>
            <a:off x="1447800" y="2209800"/>
            <a:ext cx="152400" cy="1524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23" name="Line 11"/>
          <p:cNvSpPr>
            <a:spLocks noChangeShapeType="1"/>
          </p:cNvSpPr>
          <p:nvPr/>
        </p:nvSpPr>
        <p:spPr bwMode="auto">
          <a:xfrm>
            <a:off x="5410200" y="22098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7414" name="Object 12"/>
          <p:cNvGraphicFramePr>
            <a:graphicFrameLocks noChangeAspect="1"/>
          </p:cNvGraphicFramePr>
          <p:nvPr/>
        </p:nvGraphicFramePr>
        <p:xfrm>
          <a:off x="7543800" y="2057400"/>
          <a:ext cx="906463" cy="314325"/>
        </p:xfrm>
        <a:graphic>
          <a:graphicData uri="http://schemas.openxmlformats.org/presentationml/2006/ole">
            <p:oleObj spid="_x0000_s17414" name="Equation" r:id="rId7" imgW="583920" imgH="203040" progId="Equation.DSMT4">
              <p:embed/>
            </p:oleObj>
          </a:graphicData>
        </a:graphic>
      </p:graphicFrame>
      <p:graphicFrame>
        <p:nvGraphicFramePr>
          <p:cNvPr id="17415" name="Object 13"/>
          <p:cNvGraphicFramePr>
            <a:graphicFrameLocks noChangeAspect="1"/>
          </p:cNvGraphicFramePr>
          <p:nvPr/>
        </p:nvGraphicFramePr>
        <p:xfrm>
          <a:off x="5638800" y="2362200"/>
          <a:ext cx="236538" cy="274638"/>
        </p:xfrm>
        <a:graphic>
          <a:graphicData uri="http://schemas.openxmlformats.org/presentationml/2006/ole">
            <p:oleObj spid="_x0000_s17415" name="Equation" r:id="rId8" imgW="152280" imgH="177480" progId="Equation.DSMT4">
              <p:embed/>
            </p:oleObj>
          </a:graphicData>
        </a:graphic>
      </p:graphicFrame>
      <p:sp>
        <p:nvSpPr>
          <p:cNvPr id="17424" name="Oval 14"/>
          <p:cNvSpPr>
            <a:spLocks noChangeArrowheads="1"/>
          </p:cNvSpPr>
          <p:nvPr/>
        </p:nvSpPr>
        <p:spPr bwMode="auto">
          <a:xfrm>
            <a:off x="5638800" y="213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25" name="AutoShape 15"/>
          <p:cNvSpPr>
            <a:spLocks noChangeArrowheads="1"/>
          </p:cNvSpPr>
          <p:nvPr/>
        </p:nvSpPr>
        <p:spPr bwMode="auto">
          <a:xfrm>
            <a:off x="6553200" y="2133600"/>
            <a:ext cx="152400" cy="1524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26" name="AutoShape 16"/>
          <p:cNvSpPr>
            <a:spLocks noChangeArrowheads="1"/>
          </p:cNvSpPr>
          <p:nvPr/>
        </p:nvSpPr>
        <p:spPr bwMode="auto">
          <a:xfrm>
            <a:off x="3657600" y="2057400"/>
            <a:ext cx="1219200" cy="228600"/>
          </a:xfrm>
          <a:prstGeom prst="rightArrow">
            <a:avLst>
              <a:gd name="adj1" fmla="val 50000"/>
              <a:gd name="adj2" fmla="val 1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27" name="Text Box 17"/>
          <p:cNvSpPr txBox="1">
            <a:spLocks noChangeArrowheads="1"/>
          </p:cNvSpPr>
          <p:nvPr/>
        </p:nvSpPr>
        <p:spPr bwMode="auto">
          <a:xfrm>
            <a:off x="517525" y="3449638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（１）</a:t>
            </a:r>
          </a:p>
        </p:txBody>
      </p:sp>
      <p:graphicFrame>
        <p:nvGraphicFramePr>
          <p:cNvPr id="17416" name="Object 18"/>
          <p:cNvGraphicFramePr>
            <a:graphicFrameLocks noChangeAspect="1"/>
          </p:cNvGraphicFramePr>
          <p:nvPr/>
        </p:nvGraphicFramePr>
        <p:xfrm>
          <a:off x="1371600" y="3429000"/>
          <a:ext cx="3354388" cy="1446213"/>
        </p:xfrm>
        <a:graphic>
          <a:graphicData uri="http://schemas.openxmlformats.org/presentationml/2006/ole">
            <p:oleObj spid="_x0000_s17416" name="Equation" r:id="rId9" imgW="1587240" imgH="685800" progId="Equation.DSMT4">
              <p:embed/>
            </p:oleObj>
          </a:graphicData>
        </a:graphic>
      </p:graphicFrame>
      <p:sp>
        <p:nvSpPr>
          <p:cNvPr id="17428" name="Text Box 19"/>
          <p:cNvSpPr txBox="1">
            <a:spLocks noChangeArrowheads="1"/>
          </p:cNvSpPr>
          <p:nvPr/>
        </p:nvSpPr>
        <p:spPr bwMode="auto">
          <a:xfrm>
            <a:off x="669925" y="5202238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（２）</a:t>
            </a:r>
          </a:p>
        </p:txBody>
      </p:sp>
      <p:graphicFrame>
        <p:nvGraphicFramePr>
          <p:cNvPr id="17417" name="Object 20"/>
          <p:cNvGraphicFramePr>
            <a:graphicFrameLocks noChangeAspect="1"/>
          </p:cNvGraphicFramePr>
          <p:nvPr/>
        </p:nvGraphicFramePr>
        <p:xfrm>
          <a:off x="1600200" y="5181600"/>
          <a:ext cx="2416175" cy="1446213"/>
        </p:xfrm>
        <a:graphic>
          <a:graphicData uri="http://schemas.openxmlformats.org/presentationml/2006/ole">
            <p:oleObj spid="_x0000_s17417" name="Equation" r:id="rId10" imgW="1143000" imgH="685800" progId="Equation.DSMT4">
              <p:embed/>
            </p:oleObj>
          </a:graphicData>
        </a:graphic>
      </p:graphicFrame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1295400" y="1219200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写像元</a:t>
            </a: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6172200" y="1066800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写像先</a:t>
            </a:r>
          </a:p>
        </p:txBody>
      </p:sp>
      <p:sp>
        <p:nvSpPr>
          <p:cNvPr id="17431" name="AutoShape 24"/>
          <p:cNvSpPr>
            <a:spLocks noChangeArrowheads="1"/>
          </p:cNvSpPr>
          <p:nvPr/>
        </p:nvSpPr>
        <p:spPr bwMode="auto">
          <a:xfrm>
            <a:off x="5257800" y="3200400"/>
            <a:ext cx="3505200" cy="1905000"/>
          </a:xfrm>
          <a:prstGeom prst="wedgeRoundRectCallout">
            <a:avLst>
              <a:gd name="adj1" fmla="val -105796"/>
              <a:gd name="adj2" fmla="val -73833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17432" name="AutoShape 27"/>
          <p:cNvSpPr>
            <a:spLocks noChangeArrowheads="1"/>
          </p:cNvSpPr>
          <p:nvPr/>
        </p:nvSpPr>
        <p:spPr bwMode="auto">
          <a:xfrm>
            <a:off x="5257800" y="3200400"/>
            <a:ext cx="3505200" cy="1905000"/>
          </a:xfrm>
          <a:prstGeom prst="wedgeRoundRectCallout">
            <a:avLst>
              <a:gd name="adj1" fmla="val -10144"/>
              <a:gd name="adj2" fmla="val -80000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17433" name="Text Box 26"/>
          <p:cNvSpPr txBox="1">
            <a:spLocks noChangeArrowheads="1"/>
          </p:cNvSpPr>
          <p:nvPr/>
        </p:nvSpPr>
        <p:spPr bwMode="auto">
          <a:xfrm>
            <a:off x="5334000" y="3200400"/>
            <a:ext cx="35052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/>
              <a:t>この２つをまとめて一つのグラフとして表すことも多い。実は、写像はきちんと図示できるものだけではない。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39D673-CA1A-4ECE-8EBB-1AB98005F905}" type="slidenum">
              <a:rPr lang="en-US" altLang="ja-JP" smtClean="0"/>
              <a:pPr/>
              <a:t>22</a:t>
            </a:fld>
            <a:endParaRPr lang="en-US" altLang="ja-JP" smtClean="0"/>
          </a:p>
        </p:txBody>
      </p:sp>
      <p:sp>
        <p:nvSpPr>
          <p:cNvPr id="18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rgbClr val="008000"/>
                </a:solidFill>
              </a:rPr>
              <a:t>線形でない写像例１</a:t>
            </a:r>
          </a:p>
        </p:txBody>
      </p:sp>
      <p:graphicFrame>
        <p:nvGraphicFramePr>
          <p:cNvPr id="18434" name="Object 3"/>
          <p:cNvGraphicFramePr>
            <a:graphicFrameLocks noChangeAspect="1"/>
          </p:cNvGraphicFramePr>
          <p:nvPr/>
        </p:nvGraphicFramePr>
        <p:xfrm>
          <a:off x="1219200" y="573088"/>
          <a:ext cx="1447800" cy="428625"/>
        </p:xfrm>
        <a:graphic>
          <a:graphicData uri="http://schemas.openxmlformats.org/presentationml/2006/ole">
            <p:oleObj spid="_x0000_s18434" name="Equation" r:id="rId3" imgW="685800" imgH="203040" progId="Equation.DSMT4">
              <p:embed/>
            </p:oleObj>
          </a:graphicData>
        </a:graphic>
      </p:graphicFrame>
      <p:graphicFrame>
        <p:nvGraphicFramePr>
          <p:cNvPr id="18435" name="Object 4"/>
          <p:cNvGraphicFramePr>
            <a:graphicFrameLocks noChangeAspect="1"/>
          </p:cNvGraphicFramePr>
          <p:nvPr/>
        </p:nvGraphicFramePr>
        <p:xfrm>
          <a:off x="3151188" y="506413"/>
          <a:ext cx="1314450" cy="482600"/>
        </p:xfrm>
        <a:graphic>
          <a:graphicData uri="http://schemas.openxmlformats.org/presentationml/2006/ole">
            <p:oleObj spid="_x0000_s18435" name="Equation" r:id="rId4" imgW="622080" imgH="228600" progId="Equation.DSMT4">
              <p:embed/>
            </p:oleObj>
          </a:graphicData>
        </a:graphic>
      </p:graphicFrame>
      <p:sp>
        <p:nvSpPr>
          <p:cNvPr id="18443" name="Line 5"/>
          <p:cNvSpPr>
            <a:spLocks noChangeShapeType="1"/>
          </p:cNvSpPr>
          <p:nvPr/>
        </p:nvSpPr>
        <p:spPr bwMode="auto">
          <a:xfrm>
            <a:off x="838200" y="2286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8436" name="Object 6"/>
          <p:cNvGraphicFramePr>
            <a:graphicFrameLocks noChangeAspect="1"/>
          </p:cNvGraphicFramePr>
          <p:nvPr/>
        </p:nvGraphicFramePr>
        <p:xfrm>
          <a:off x="2895600" y="2209800"/>
          <a:ext cx="196850" cy="215900"/>
        </p:xfrm>
        <a:graphic>
          <a:graphicData uri="http://schemas.openxmlformats.org/presentationml/2006/ole">
            <p:oleObj spid="_x0000_s18436" name="Equation" r:id="rId5" imgW="126720" imgH="139680" progId="Equation.DSMT4">
              <p:embed/>
            </p:oleObj>
          </a:graphicData>
        </a:graphic>
      </p:graphicFrame>
      <p:graphicFrame>
        <p:nvGraphicFramePr>
          <p:cNvPr id="18437" name="Object 7"/>
          <p:cNvGraphicFramePr>
            <a:graphicFrameLocks noChangeAspect="1"/>
          </p:cNvGraphicFramePr>
          <p:nvPr/>
        </p:nvGraphicFramePr>
        <p:xfrm>
          <a:off x="1066800" y="2438400"/>
          <a:ext cx="236538" cy="274638"/>
        </p:xfrm>
        <a:graphic>
          <a:graphicData uri="http://schemas.openxmlformats.org/presentationml/2006/ole">
            <p:oleObj spid="_x0000_s18437" name="Equation" r:id="rId6" imgW="152280" imgH="177480" progId="Equation.DSMT4">
              <p:embed/>
            </p:oleObj>
          </a:graphicData>
        </a:graphic>
      </p:graphicFrame>
      <p:sp>
        <p:nvSpPr>
          <p:cNvPr id="18444" name="Oval 8"/>
          <p:cNvSpPr>
            <a:spLocks noChangeArrowheads="1"/>
          </p:cNvSpPr>
          <p:nvPr/>
        </p:nvSpPr>
        <p:spPr bwMode="auto">
          <a:xfrm>
            <a:off x="1066800" y="2209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45" name="AutoShape 9"/>
          <p:cNvSpPr>
            <a:spLocks noChangeArrowheads="1"/>
          </p:cNvSpPr>
          <p:nvPr/>
        </p:nvSpPr>
        <p:spPr bwMode="auto">
          <a:xfrm>
            <a:off x="1447800" y="2209800"/>
            <a:ext cx="152400" cy="1524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46" name="Line 10"/>
          <p:cNvSpPr>
            <a:spLocks noChangeShapeType="1"/>
          </p:cNvSpPr>
          <p:nvPr/>
        </p:nvSpPr>
        <p:spPr bwMode="auto">
          <a:xfrm>
            <a:off x="5410200" y="22098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8438" name="Object 11"/>
          <p:cNvGraphicFramePr>
            <a:graphicFrameLocks noChangeAspect="1"/>
          </p:cNvGraphicFramePr>
          <p:nvPr/>
        </p:nvGraphicFramePr>
        <p:xfrm>
          <a:off x="7543800" y="2057400"/>
          <a:ext cx="906463" cy="314325"/>
        </p:xfrm>
        <a:graphic>
          <a:graphicData uri="http://schemas.openxmlformats.org/presentationml/2006/ole">
            <p:oleObj spid="_x0000_s18438" name="Equation" r:id="rId7" imgW="583920" imgH="203040" progId="Equation.DSMT4">
              <p:embed/>
            </p:oleObj>
          </a:graphicData>
        </a:graphic>
      </p:graphicFrame>
      <p:graphicFrame>
        <p:nvGraphicFramePr>
          <p:cNvPr id="18439" name="Object 12"/>
          <p:cNvGraphicFramePr>
            <a:graphicFrameLocks noChangeAspect="1"/>
          </p:cNvGraphicFramePr>
          <p:nvPr/>
        </p:nvGraphicFramePr>
        <p:xfrm>
          <a:off x="5638800" y="2362200"/>
          <a:ext cx="236538" cy="274638"/>
        </p:xfrm>
        <a:graphic>
          <a:graphicData uri="http://schemas.openxmlformats.org/presentationml/2006/ole">
            <p:oleObj spid="_x0000_s18439" name="Equation" r:id="rId8" imgW="152280" imgH="177480" progId="Equation.DSMT4">
              <p:embed/>
            </p:oleObj>
          </a:graphicData>
        </a:graphic>
      </p:graphicFrame>
      <p:sp>
        <p:nvSpPr>
          <p:cNvPr id="18447" name="Oval 13"/>
          <p:cNvSpPr>
            <a:spLocks noChangeArrowheads="1"/>
          </p:cNvSpPr>
          <p:nvPr/>
        </p:nvSpPr>
        <p:spPr bwMode="auto">
          <a:xfrm>
            <a:off x="5638800" y="213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48" name="AutoShape 14"/>
          <p:cNvSpPr>
            <a:spLocks noChangeArrowheads="1"/>
          </p:cNvSpPr>
          <p:nvPr/>
        </p:nvSpPr>
        <p:spPr bwMode="auto">
          <a:xfrm>
            <a:off x="6934200" y="2133600"/>
            <a:ext cx="152400" cy="1524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49" name="AutoShape 15"/>
          <p:cNvSpPr>
            <a:spLocks noChangeArrowheads="1"/>
          </p:cNvSpPr>
          <p:nvPr/>
        </p:nvSpPr>
        <p:spPr bwMode="auto">
          <a:xfrm>
            <a:off x="3657600" y="2057400"/>
            <a:ext cx="1219200" cy="228600"/>
          </a:xfrm>
          <a:prstGeom prst="rightArrow">
            <a:avLst>
              <a:gd name="adj1" fmla="val 50000"/>
              <a:gd name="adj2" fmla="val 1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50" name="Text Box 16"/>
          <p:cNvSpPr txBox="1">
            <a:spLocks noChangeArrowheads="1"/>
          </p:cNvSpPr>
          <p:nvPr/>
        </p:nvSpPr>
        <p:spPr bwMode="auto">
          <a:xfrm>
            <a:off x="517525" y="3449638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（１）</a:t>
            </a:r>
          </a:p>
        </p:txBody>
      </p:sp>
      <p:graphicFrame>
        <p:nvGraphicFramePr>
          <p:cNvPr id="18440" name="Object 17"/>
          <p:cNvGraphicFramePr>
            <a:graphicFrameLocks noChangeAspect="1"/>
          </p:cNvGraphicFramePr>
          <p:nvPr/>
        </p:nvGraphicFramePr>
        <p:xfrm>
          <a:off x="1447800" y="3581400"/>
          <a:ext cx="3649663" cy="2035175"/>
        </p:xfrm>
        <a:graphic>
          <a:graphicData uri="http://schemas.openxmlformats.org/presentationml/2006/ole">
            <p:oleObj spid="_x0000_s18440" name="Equation" r:id="rId9" imgW="1726920" imgH="9651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306EA6-409E-4D2A-B257-FBDC5BDB25F8}" type="slidenum">
              <a:rPr lang="en-US" altLang="ja-JP" smtClean="0"/>
              <a:pPr/>
              <a:t>23</a:t>
            </a:fld>
            <a:endParaRPr lang="en-US" altLang="ja-JP" smtClean="0"/>
          </a:p>
        </p:txBody>
      </p:sp>
      <p:sp>
        <p:nvSpPr>
          <p:cNvPr id="19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rgbClr val="008000"/>
                </a:solidFill>
              </a:rPr>
              <a:t>線形でない写像例２</a:t>
            </a:r>
          </a:p>
        </p:txBody>
      </p:sp>
      <p:graphicFrame>
        <p:nvGraphicFramePr>
          <p:cNvPr id="19458" name="Object 3"/>
          <p:cNvGraphicFramePr>
            <a:graphicFrameLocks noChangeAspect="1"/>
          </p:cNvGraphicFramePr>
          <p:nvPr/>
        </p:nvGraphicFramePr>
        <p:xfrm>
          <a:off x="1214438" y="714375"/>
          <a:ext cx="1447800" cy="428625"/>
        </p:xfrm>
        <a:graphic>
          <a:graphicData uri="http://schemas.openxmlformats.org/presentationml/2006/ole">
            <p:oleObj spid="_x0000_s19458" name="Equation" r:id="rId3" imgW="685800" imgH="203040" progId="Equation.DSMT4">
              <p:embed/>
            </p:oleObj>
          </a:graphicData>
        </a:graphic>
      </p:graphicFrame>
      <p:graphicFrame>
        <p:nvGraphicFramePr>
          <p:cNvPr id="19459" name="Object 4"/>
          <p:cNvGraphicFramePr>
            <a:graphicFrameLocks noChangeAspect="1"/>
          </p:cNvGraphicFramePr>
          <p:nvPr/>
        </p:nvGraphicFramePr>
        <p:xfrm>
          <a:off x="3000375" y="714375"/>
          <a:ext cx="1582738" cy="428625"/>
        </p:xfrm>
        <a:graphic>
          <a:graphicData uri="http://schemas.openxmlformats.org/presentationml/2006/ole">
            <p:oleObj spid="_x0000_s19459" name="Equation" r:id="rId4" imgW="749160" imgH="203040" progId="Equation.DSMT4">
              <p:embed/>
            </p:oleObj>
          </a:graphicData>
        </a:graphic>
      </p:graphicFrame>
      <p:sp>
        <p:nvSpPr>
          <p:cNvPr id="19467" name="Line 5"/>
          <p:cNvSpPr>
            <a:spLocks noChangeShapeType="1"/>
          </p:cNvSpPr>
          <p:nvPr/>
        </p:nvSpPr>
        <p:spPr bwMode="auto">
          <a:xfrm>
            <a:off x="838200" y="2286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9460" name="Object 6"/>
          <p:cNvGraphicFramePr>
            <a:graphicFrameLocks noChangeAspect="1"/>
          </p:cNvGraphicFramePr>
          <p:nvPr/>
        </p:nvGraphicFramePr>
        <p:xfrm>
          <a:off x="2895600" y="2209800"/>
          <a:ext cx="196850" cy="215900"/>
        </p:xfrm>
        <a:graphic>
          <a:graphicData uri="http://schemas.openxmlformats.org/presentationml/2006/ole">
            <p:oleObj spid="_x0000_s19460" name="Equation" r:id="rId5" imgW="126720" imgH="139680" progId="Equation.DSMT4">
              <p:embed/>
            </p:oleObj>
          </a:graphicData>
        </a:graphic>
      </p:graphicFrame>
      <p:graphicFrame>
        <p:nvGraphicFramePr>
          <p:cNvPr id="19461" name="Object 7"/>
          <p:cNvGraphicFramePr>
            <a:graphicFrameLocks noChangeAspect="1"/>
          </p:cNvGraphicFramePr>
          <p:nvPr/>
        </p:nvGraphicFramePr>
        <p:xfrm>
          <a:off x="1066800" y="2438400"/>
          <a:ext cx="236538" cy="274638"/>
        </p:xfrm>
        <a:graphic>
          <a:graphicData uri="http://schemas.openxmlformats.org/presentationml/2006/ole">
            <p:oleObj spid="_x0000_s19461" name="Equation" r:id="rId6" imgW="152280" imgH="177480" progId="Equation.DSMT4">
              <p:embed/>
            </p:oleObj>
          </a:graphicData>
        </a:graphic>
      </p:graphicFrame>
      <p:sp>
        <p:nvSpPr>
          <p:cNvPr id="19468" name="Oval 8"/>
          <p:cNvSpPr>
            <a:spLocks noChangeArrowheads="1"/>
          </p:cNvSpPr>
          <p:nvPr/>
        </p:nvSpPr>
        <p:spPr bwMode="auto">
          <a:xfrm>
            <a:off x="1066800" y="2209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69" name="AutoShape 9"/>
          <p:cNvSpPr>
            <a:spLocks noChangeArrowheads="1"/>
          </p:cNvSpPr>
          <p:nvPr/>
        </p:nvSpPr>
        <p:spPr bwMode="auto">
          <a:xfrm>
            <a:off x="1447800" y="2209800"/>
            <a:ext cx="152400" cy="1524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70" name="Line 10"/>
          <p:cNvSpPr>
            <a:spLocks noChangeShapeType="1"/>
          </p:cNvSpPr>
          <p:nvPr/>
        </p:nvSpPr>
        <p:spPr bwMode="auto">
          <a:xfrm>
            <a:off x="5410200" y="22098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9462" name="Object 11"/>
          <p:cNvGraphicFramePr>
            <a:graphicFrameLocks noChangeAspect="1"/>
          </p:cNvGraphicFramePr>
          <p:nvPr/>
        </p:nvGraphicFramePr>
        <p:xfrm>
          <a:off x="7543800" y="2057400"/>
          <a:ext cx="906463" cy="314325"/>
        </p:xfrm>
        <a:graphic>
          <a:graphicData uri="http://schemas.openxmlformats.org/presentationml/2006/ole">
            <p:oleObj spid="_x0000_s19462" name="Equation" r:id="rId7" imgW="583920" imgH="203040" progId="Equation.DSMT4">
              <p:embed/>
            </p:oleObj>
          </a:graphicData>
        </a:graphic>
      </p:graphicFrame>
      <p:graphicFrame>
        <p:nvGraphicFramePr>
          <p:cNvPr id="19463" name="Object 12"/>
          <p:cNvGraphicFramePr>
            <a:graphicFrameLocks noChangeAspect="1"/>
          </p:cNvGraphicFramePr>
          <p:nvPr/>
        </p:nvGraphicFramePr>
        <p:xfrm>
          <a:off x="5638800" y="2362200"/>
          <a:ext cx="236538" cy="274638"/>
        </p:xfrm>
        <a:graphic>
          <a:graphicData uri="http://schemas.openxmlformats.org/presentationml/2006/ole">
            <p:oleObj spid="_x0000_s19463" name="Equation" r:id="rId8" imgW="152280" imgH="177480" progId="Equation.DSMT4">
              <p:embed/>
            </p:oleObj>
          </a:graphicData>
        </a:graphic>
      </p:graphicFrame>
      <p:sp>
        <p:nvSpPr>
          <p:cNvPr id="19471" name="Oval 13"/>
          <p:cNvSpPr>
            <a:spLocks noChangeArrowheads="1"/>
          </p:cNvSpPr>
          <p:nvPr/>
        </p:nvSpPr>
        <p:spPr bwMode="auto">
          <a:xfrm>
            <a:off x="5638800" y="213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72" name="AutoShape 14"/>
          <p:cNvSpPr>
            <a:spLocks noChangeArrowheads="1"/>
          </p:cNvSpPr>
          <p:nvPr/>
        </p:nvSpPr>
        <p:spPr bwMode="auto">
          <a:xfrm>
            <a:off x="6934200" y="2133600"/>
            <a:ext cx="152400" cy="1524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73" name="AutoShape 15"/>
          <p:cNvSpPr>
            <a:spLocks noChangeArrowheads="1"/>
          </p:cNvSpPr>
          <p:nvPr/>
        </p:nvSpPr>
        <p:spPr bwMode="auto">
          <a:xfrm>
            <a:off x="3657600" y="2057400"/>
            <a:ext cx="1219200" cy="228600"/>
          </a:xfrm>
          <a:prstGeom prst="rightArrow">
            <a:avLst>
              <a:gd name="adj1" fmla="val 50000"/>
              <a:gd name="adj2" fmla="val 1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74" name="Text Box 16"/>
          <p:cNvSpPr txBox="1">
            <a:spLocks noChangeArrowheads="1"/>
          </p:cNvSpPr>
          <p:nvPr/>
        </p:nvSpPr>
        <p:spPr bwMode="auto">
          <a:xfrm>
            <a:off x="517525" y="3449638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（２）</a:t>
            </a:r>
          </a:p>
        </p:txBody>
      </p:sp>
      <p:graphicFrame>
        <p:nvGraphicFramePr>
          <p:cNvPr id="19464" name="Object 17"/>
          <p:cNvGraphicFramePr>
            <a:graphicFrameLocks noChangeAspect="1"/>
          </p:cNvGraphicFramePr>
          <p:nvPr/>
        </p:nvGraphicFramePr>
        <p:xfrm>
          <a:off x="1676400" y="3505200"/>
          <a:ext cx="2414588" cy="3052763"/>
        </p:xfrm>
        <a:graphic>
          <a:graphicData uri="http://schemas.openxmlformats.org/presentationml/2006/ole">
            <p:oleObj spid="_x0000_s19464" name="Equation" r:id="rId9" imgW="1143000" imgH="1447560" progId="Equation.DSMT4">
              <p:embed/>
            </p:oleObj>
          </a:graphicData>
        </a:graphic>
      </p:graphicFrame>
      <p:sp>
        <p:nvSpPr>
          <p:cNvPr id="19475" name="AutoShape 18"/>
          <p:cNvSpPr>
            <a:spLocks noChangeArrowheads="1"/>
          </p:cNvSpPr>
          <p:nvPr/>
        </p:nvSpPr>
        <p:spPr bwMode="auto">
          <a:xfrm>
            <a:off x="5181600" y="3352800"/>
            <a:ext cx="3505200" cy="1905000"/>
          </a:xfrm>
          <a:prstGeom prst="wedgeRoundRectCallout">
            <a:avLst>
              <a:gd name="adj1" fmla="val -10144"/>
              <a:gd name="adj2" fmla="val -80000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19476" name="AutoShape 19"/>
          <p:cNvSpPr>
            <a:spLocks noChangeArrowheads="1"/>
          </p:cNvSpPr>
          <p:nvPr/>
        </p:nvSpPr>
        <p:spPr bwMode="auto">
          <a:xfrm>
            <a:off x="5181600" y="3352800"/>
            <a:ext cx="3505200" cy="1905000"/>
          </a:xfrm>
          <a:prstGeom prst="wedgeRoundRectCallout">
            <a:avLst>
              <a:gd name="adj1" fmla="val -101269"/>
              <a:gd name="adj2" fmla="val -94500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19477" name="Text Box 20"/>
          <p:cNvSpPr txBox="1">
            <a:spLocks noChangeArrowheads="1"/>
          </p:cNvSpPr>
          <p:nvPr/>
        </p:nvSpPr>
        <p:spPr bwMode="auto">
          <a:xfrm>
            <a:off x="5241925" y="3525838"/>
            <a:ext cx="33686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/>
              <a:t>一つの図で、線形写像を表したときには、</a:t>
            </a:r>
            <a:r>
              <a:rPr lang="ja-JP" altLang="en-US">
                <a:solidFill>
                  <a:srgbClr val="FF0000"/>
                </a:solidFill>
              </a:rPr>
              <a:t>原点</a:t>
            </a:r>
            <a:r>
              <a:rPr lang="ja-JP" altLang="en-US"/>
              <a:t>を通らなければならない。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FEB173-201E-4B85-82BE-B6314D17E60B}" type="slidenum">
              <a:rPr lang="en-US" altLang="ja-JP" smtClean="0"/>
              <a:pPr/>
              <a:t>24</a:t>
            </a:fld>
            <a:endParaRPr lang="en-US" altLang="ja-JP" smtClean="0"/>
          </a:p>
        </p:txBody>
      </p:sp>
      <p:sp>
        <p:nvSpPr>
          <p:cNvPr id="205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rgbClr val="008000"/>
                </a:solidFill>
              </a:rPr>
              <a:t>線形写像例２</a:t>
            </a:r>
          </a:p>
        </p:txBody>
      </p:sp>
      <p:graphicFrame>
        <p:nvGraphicFramePr>
          <p:cNvPr id="20482" name="Object 3"/>
          <p:cNvGraphicFramePr>
            <a:graphicFrameLocks noChangeAspect="1"/>
          </p:cNvGraphicFramePr>
          <p:nvPr/>
        </p:nvGraphicFramePr>
        <p:xfrm>
          <a:off x="533400" y="685800"/>
          <a:ext cx="1689100" cy="482600"/>
        </p:xfrm>
        <a:graphic>
          <a:graphicData uri="http://schemas.openxmlformats.org/presentationml/2006/ole">
            <p:oleObj spid="_x0000_s20482" name="Equation" r:id="rId3" imgW="799920" imgH="228600" progId="Equation.DSMT4">
              <p:embed/>
            </p:oleObj>
          </a:graphicData>
        </a:graphic>
      </p:graphicFrame>
      <p:graphicFrame>
        <p:nvGraphicFramePr>
          <p:cNvPr id="20483" name="Object 4"/>
          <p:cNvGraphicFramePr>
            <a:graphicFrameLocks noChangeAspect="1"/>
          </p:cNvGraphicFramePr>
          <p:nvPr/>
        </p:nvGraphicFramePr>
        <p:xfrm>
          <a:off x="2286000" y="685800"/>
          <a:ext cx="1555750" cy="428625"/>
        </p:xfrm>
        <a:graphic>
          <a:graphicData uri="http://schemas.openxmlformats.org/presentationml/2006/ole">
            <p:oleObj spid="_x0000_s20483" name="Equation" r:id="rId4" imgW="736560" imgH="203040" progId="Equation.DSMT4">
              <p:embed/>
            </p:oleObj>
          </a:graphicData>
        </a:graphic>
      </p:graphicFrame>
      <p:sp>
        <p:nvSpPr>
          <p:cNvPr id="20502" name="Text Box 16"/>
          <p:cNvSpPr txBox="1">
            <a:spLocks noChangeArrowheads="1"/>
          </p:cNvSpPr>
          <p:nvPr/>
        </p:nvSpPr>
        <p:spPr bwMode="auto">
          <a:xfrm>
            <a:off x="457200" y="33528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（１）</a:t>
            </a:r>
          </a:p>
        </p:txBody>
      </p:sp>
      <p:graphicFrame>
        <p:nvGraphicFramePr>
          <p:cNvPr id="20484" name="Object 17"/>
          <p:cNvGraphicFramePr>
            <a:graphicFrameLocks noChangeAspect="1"/>
          </p:cNvGraphicFramePr>
          <p:nvPr/>
        </p:nvGraphicFramePr>
        <p:xfrm>
          <a:off x="990600" y="3276600"/>
          <a:ext cx="3048000" cy="1284288"/>
        </p:xfrm>
        <a:graphic>
          <a:graphicData uri="http://schemas.openxmlformats.org/presentationml/2006/ole">
            <p:oleObj spid="_x0000_s20484" name="Equation" r:id="rId5" imgW="1625400" imgH="685800" progId="Equation.DSMT4">
              <p:embed/>
            </p:oleObj>
          </a:graphicData>
        </a:graphic>
      </p:graphicFrame>
      <p:sp>
        <p:nvSpPr>
          <p:cNvPr id="20503" name="Text Box 18"/>
          <p:cNvSpPr txBox="1">
            <a:spLocks noChangeArrowheads="1"/>
          </p:cNvSpPr>
          <p:nvPr/>
        </p:nvSpPr>
        <p:spPr bwMode="auto">
          <a:xfrm>
            <a:off x="533400" y="46482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（２）</a:t>
            </a:r>
          </a:p>
        </p:txBody>
      </p:sp>
      <p:sp>
        <p:nvSpPr>
          <p:cNvPr id="20504" name="Line 20"/>
          <p:cNvSpPr>
            <a:spLocks noChangeShapeType="1"/>
          </p:cNvSpPr>
          <p:nvPr/>
        </p:nvSpPr>
        <p:spPr bwMode="auto">
          <a:xfrm>
            <a:off x="488950" y="24384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505" name="Line 21"/>
          <p:cNvSpPr>
            <a:spLocks noChangeShapeType="1"/>
          </p:cNvSpPr>
          <p:nvPr/>
        </p:nvSpPr>
        <p:spPr bwMode="auto">
          <a:xfrm flipV="1">
            <a:off x="1250950" y="14478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0485" name="Object 22"/>
          <p:cNvGraphicFramePr>
            <a:graphicFrameLocks noChangeAspect="1"/>
          </p:cNvGraphicFramePr>
          <p:nvPr/>
        </p:nvGraphicFramePr>
        <p:xfrm>
          <a:off x="3384550" y="2438400"/>
          <a:ext cx="196850" cy="215900"/>
        </p:xfrm>
        <a:graphic>
          <a:graphicData uri="http://schemas.openxmlformats.org/presentationml/2006/ole">
            <p:oleObj spid="_x0000_s20485" name="Equation" r:id="rId6" imgW="126720" imgH="139680" progId="Equation.DSMT4">
              <p:embed/>
            </p:oleObj>
          </a:graphicData>
        </a:graphic>
      </p:graphicFrame>
      <p:graphicFrame>
        <p:nvGraphicFramePr>
          <p:cNvPr id="20486" name="Object 23"/>
          <p:cNvGraphicFramePr>
            <a:graphicFrameLocks noChangeAspect="1"/>
          </p:cNvGraphicFramePr>
          <p:nvPr/>
        </p:nvGraphicFramePr>
        <p:xfrm>
          <a:off x="838200" y="1219200"/>
          <a:ext cx="217488" cy="254000"/>
        </p:xfrm>
        <a:graphic>
          <a:graphicData uri="http://schemas.openxmlformats.org/presentationml/2006/ole">
            <p:oleObj spid="_x0000_s20486" name="Equation" r:id="rId7" imgW="139680" imgH="164880" progId="Equation.DSMT4">
              <p:embed/>
            </p:oleObj>
          </a:graphicData>
        </a:graphic>
      </p:graphicFrame>
      <p:graphicFrame>
        <p:nvGraphicFramePr>
          <p:cNvPr id="20487" name="Object 24"/>
          <p:cNvGraphicFramePr>
            <a:graphicFrameLocks noChangeAspect="1"/>
          </p:cNvGraphicFramePr>
          <p:nvPr/>
        </p:nvGraphicFramePr>
        <p:xfrm>
          <a:off x="869950" y="2514600"/>
          <a:ext cx="236538" cy="274638"/>
        </p:xfrm>
        <a:graphic>
          <a:graphicData uri="http://schemas.openxmlformats.org/presentationml/2006/ole">
            <p:oleObj spid="_x0000_s20487" name="Equation" r:id="rId8" imgW="152280" imgH="177480" progId="Equation.DSMT4">
              <p:embed/>
            </p:oleObj>
          </a:graphicData>
        </a:graphic>
      </p:graphicFrame>
      <p:sp>
        <p:nvSpPr>
          <p:cNvPr id="20506" name="Oval 25"/>
          <p:cNvSpPr>
            <a:spLocks noChangeArrowheads="1"/>
          </p:cNvSpPr>
          <p:nvPr/>
        </p:nvSpPr>
        <p:spPr bwMode="auto">
          <a:xfrm>
            <a:off x="1676400" y="1981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507" name="Line 26"/>
          <p:cNvSpPr>
            <a:spLocks noChangeShapeType="1"/>
          </p:cNvSpPr>
          <p:nvPr/>
        </p:nvSpPr>
        <p:spPr bwMode="auto">
          <a:xfrm>
            <a:off x="1752600" y="2057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508" name="Line 27"/>
          <p:cNvSpPr>
            <a:spLocks noChangeShapeType="1"/>
          </p:cNvSpPr>
          <p:nvPr/>
        </p:nvSpPr>
        <p:spPr bwMode="auto">
          <a:xfrm>
            <a:off x="1295400" y="2057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0488" name="Object 28"/>
          <p:cNvGraphicFramePr>
            <a:graphicFrameLocks noChangeAspect="1"/>
          </p:cNvGraphicFramePr>
          <p:nvPr/>
        </p:nvGraphicFramePr>
        <p:xfrm>
          <a:off x="1587500" y="1557338"/>
          <a:ext cx="1292225" cy="423862"/>
        </p:xfrm>
        <a:graphic>
          <a:graphicData uri="http://schemas.openxmlformats.org/presentationml/2006/ole">
            <p:oleObj spid="_x0000_s20488" name="Equation" r:id="rId9" imgW="622080" imgH="203040" progId="Equation.DSMT4">
              <p:embed/>
            </p:oleObj>
          </a:graphicData>
        </a:graphic>
      </p:graphicFrame>
      <p:sp>
        <p:nvSpPr>
          <p:cNvPr id="20509" name="AutoShape 29"/>
          <p:cNvSpPr>
            <a:spLocks noChangeArrowheads="1"/>
          </p:cNvSpPr>
          <p:nvPr/>
        </p:nvSpPr>
        <p:spPr bwMode="auto">
          <a:xfrm>
            <a:off x="3886200" y="1981200"/>
            <a:ext cx="1371600" cy="533400"/>
          </a:xfrm>
          <a:prstGeom prst="rightArrow">
            <a:avLst>
              <a:gd name="adj1" fmla="val 50000"/>
              <a:gd name="adj2" fmla="val 642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510" name="Line 30"/>
          <p:cNvSpPr>
            <a:spLocks noChangeShapeType="1"/>
          </p:cNvSpPr>
          <p:nvPr/>
        </p:nvSpPr>
        <p:spPr bwMode="auto">
          <a:xfrm flipV="1">
            <a:off x="1219200" y="2057400"/>
            <a:ext cx="53340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511" name="Line 31"/>
          <p:cNvSpPr>
            <a:spLocks noChangeShapeType="1"/>
          </p:cNvSpPr>
          <p:nvPr/>
        </p:nvSpPr>
        <p:spPr bwMode="auto">
          <a:xfrm>
            <a:off x="5562600" y="27178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512" name="Line 32"/>
          <p:cNvSpPr>
            <a:spLocks noChangeShapeType="1"/>
          </p:cNvSpPr>
          <p:nvPr/>
        </p:nvSpPr>
        <p:spPr bwMode="auto">
          <a:xfrm flipV="1">
            <a:off x="6324600" y="1143000"/>
            <a:ext cx="0" cy="2089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0489" name="Object 33"/>
          <p:cNvGraphicFramePr>
            <a:graphicFrameLocks noChangeAspect="1"/>
          </p:cNvGraphicFramePr>
          <p:nvPr/>
        </p:nvGraphicFramePr>
        <p:xfrm>
          <a:off x="8458200" y="2717800"/>
          <a:ext cx="196850" cy="215900"/>
        </p:xfrm>
        <a:graphic>
          <a:graphicData uri="http://schemas.openxmlformats.org/presentationml/2006/ole">
            <p:oleObj spid="_x0000_s20489" name="Equation" r:id="rId10" imgW="126720" imgH="139680" progId="Equation.DSMT4">
              <p:embed/>
            </p:oleObj>
          </a:graphicData>
        </a:graphic>
      </p:graphicFrame>
      <p:graphicFrame>
        <p:nvGraphicFramePr>
          <p:cNvPr id="20490" name="Object 34"/>
          <p:cNvGraphicFramePr>
            <a:graphicFrameLocks noChangeAspect="1"/>
          </p:cNvGraphicFramePr>
          <p:nvPr/>
        </p:nvGraphicFramePr>
        <p:xfrm>
          <a:off x="6010275" y="990600"/>
          <a:ext cx="217488" cy="254000"/>
        </p:xfrm>
        <a:graphic>
          <a:graphicData uri="http://schemas.openxmlformats.org/presentationml/2006/ole">
            <p:oleObj spid="_x0000_s20490" name="Equation" r:id="rId11" imgW="139680" imgH="164880" progId="Equation.DSMT4">
              <p:embed/>
            </p:oleObj>
          </a:graphicData>
        </a:graphic>
      </p:graphicFrame>
      <p:graphicFrame>
        <p:nvGraphicFramePr>
          <p:cNvPr id="20491" name="Object 35"/>
          <p:cNvGraphicFramePr>
            <a:graphicFrameLocks noChangeAspect="1"/>
          </p:cNvGraphicFramePr>
          <p:nvPr/>
        </p:nvGraphicFramePr>
        <p:xfrm>
          <a:off x="5943600" y="2794000"/>
          <a:ext cx="236538" cy="274638"/>
        </p:xfrm>
        <a:graphic>
          <a:graphicData uri="http://schemas.openxmlformats.org/presentationml/2006/ole">
            <p:oleObj spid="_x0000_s20491" name="Equation" r:id="rId12" imgW="152280" imgH="177480" progId="Equation.DSMT4">
              <p:embed/>
            </p:oleObj>
          </a:graphicData>
        </a:graphic>
      </p:graphicFrame>
      <p:sp>
        <p:nvSpPr>
          <p:cNvPr id="20513" name="Oval 36"/>
          <p:cNvSpPr>
            <a:spLocks noChangeArrowheads="1"/>
          </p:cNvSpPr>
          <p:nvPr/>
        </p:nvSpPr>
        <p:spPr bwMode="auto">
          <a:xfrm>
            <a:off x="7740650" y="1498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514" name="Line 37"/>
          <p:cNvSpPr>
            <a:spLocks noChangeShapeType="1"/>
          </p:cNvSpPr>
          <p:nvPr/>
        </p:nvSpPr>
        <p:spPr bwMode="auto">
          <a:xfrm>
            <a:off x="7816850" y="15748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515" name="Line 38"/>
          <p:cNvSpPr>
            <a:spLocks noChangeShapeType="1"/>
          </p:cNvSpPr>
          <p:nvPr/>
        </p:nvSpPr>
        <p:spPr bwMode="auto">
          <a:xfrm>
            <a:off x="6324600" y="1574800"/>
            <a:ext cx="1568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0492" name="Object 39"/>
          <p:cNvGraphicFramePr>
            <a:graphicFrameLocks noChangeAspect="1"/>
          </p:cNvGraphicFramePr>
          <p:nvPr/>
        </p:nvGraphicFramePr>
        <p:xfrm>
          <a:off x="7562850" y="609600"/>
          <a:ext cx="1581150" cy="900113"/>
        </p:xfrm>
        <a:graphic>
          <a:graphicData uri="http://schemas.openxmlformats.org/presentationml/2006/ole">
            <p:oleObj spid="_x0000_s20492" name="Equation" r:id="rId13" imgW="761760" imgH="431640" progId="Equation.DSMT4">
              <p:embed/>
            </p:oleObj>
          </a:graphicData>
        </a:graphic>
      </p:graphicFrame>
      <p:sp>
        <p:nvSpPr>
          <p:cNvPr id="20516" name="Line 40"/>
          <p:cNvSpPr>
            <a:spLocks noChangeShapeType="1"/>
          </p:cNvSpPr>
          <p:nvPr/>
        </p:nvSpPr>
        <p:spPr bwMode="auto">
          <a:xfrm flipV="1">
            <a:off x="6292850" y="1651000"/>
            <a:ext cx="152400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517" name="Oval 41"/>
          <p:cNvSpPr>
            <a:spLocks noChangeArrowheads="1"/>
          </p:cNvSpPr>
          <p:nvPr/>
        </p:nvSpPr>
        <p:spPr bwMode="auto">
          <a:xfrm>
            <a:off x="6858000" y="2260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518" name="Line 42"/>
          <p:cNvSpPr>
            <a:spLocks noChangeShapeType="1"/>
          </p:cNvSpPr>
          <p:nvPr/>
        </p:nvSpPr>
        <p:spPr bwMode="auto">
          <a:xfrm>
            <a:off x="6934200" y="2413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519" name="Line 43"/>
          <p:cNvSpPr>
            <a:spLocks noChangeShapeType="1"/>
          </p:cNvSpPr>
          <p:nvPr/>
        </p:nvSpPr>
        <p:spPr bwMode="auto">
          <a:xfrm>
            <a:off x="6248400" y="2336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520" name="Line 44"/>
          <p:cNvSpPr>
            <a:spLocks noChangeShapeType="1"/>
          </p:cNvSpPr>
          <p:nvPr/>
        </p:nvSpPr>
        <p:spPr bwMode="auto">
          <a:xfrm flipV="1">
            <a:off x="6400800" y="2336800"/>
            <a:ext cx="533400" cy="3810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0493" name="Object 45"/>
          <p:cNvGraphicFramePr>
            <a:graphicFrameLocks noChangeAspect="1"/>
          </p:cNvGraphicFramePr>
          <p:nvPr/>
        </p:nvGraphicFramePr>
        <p:xfrm>
          <a:off x="3962400" y="1524000"/>
          <a:ext cx="290513" cy="406400"/>
        </p:xfrm>
        <a:graphic>
          <a:graphicData uri="http://schemas.openxmlformats.org/presentationml/2006/ole">
            <p:oleObj spid="_x0000_s20493" name="Equation" r:id="rId14" imgW="126720" imgH="177480" progId="Equation.DSMT4">
              <p:embed/>
            </p:oleObj>
          </a:graphicData>
        </a:graphic>
      </p:graphicFrame>
      <p:sp>
        <p:nvSpPr>
          <p:cNvPr id="20521" name="Text Box 46"/>
          <p:cNvSpPr txBox="1">
            <a:spLocks noChangeArrowheads="1"/>
          </p:cNvSpPr>
          <p:nvPr/>
        </p:nvSpPr>
        <p:spPr bwMode="auto">
          <a:xfrm>
            <a:off x="4267200" y="1447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倍</a:t>
            </a:r>
          </a:p>
        </p:txBody>
      </p:sp>
      <p:sp>
        <p:nvSpPr>
          <p:cNvPr id="20522" name="Line 47"/>
          <p:cNvSpPr>
            <a:spLocks noChangeShapeType="1"/>
          </p:cNvSpPr>
          <p:nvPr/>
        </p:nvSpPr>
        <p:spPr bwMode="auto">
          <a:xfrm>
            <a:off x="6324600" y="2794000"/>
            <a:ext cx="152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523" name="Line 48"/>
          <p:cNvSpPr>
            <a:spLocks noChangeShapeType="1"/>
          </p:cNvSpPr>
          <p:nvPr/>
        </p:nvSpPr>
        <p:spPr bwMode="auto">
          <a:xfrm flipV="1">
            <a:off x="6248400" y="1651000"/>
            <a:ext cx="0" cy="1066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0494" name="Object 49"/>
          <p:cNvGraphicFramePr>
            <a:graphicFrameLocks noChangeAspect="1"/>
          </p:cNvGraphicFramePr>
          <p:nvPr/>
        </p:nvGraphicFramePr>
        <p:xfrm>
          <a:off x="6858000" y="2870200"/>
          <a:ext cx="290513" cy="406400"/>
        </p:xfrm>
        <a:graphic>
          <a:graphicData uri="http://schemas.openxmlformats.org/presentationml/2006/ole">
            <p:oleObj spid="_x0000_s20494" name="Equation" r:id="rId15" imgW="126720" imgH="177480" progId="Equation.DSMT4">
              <p:embed/>
            </p:oleObj>
          </a:graphicData>
        </a:graphic>
      </p:graphicFrame>
      <p:sp>
        <p:nvSpPr>
          <p:cNvPr id="20524" name="Text Box 50"/>
          <p:cNvSpPr txBox="1">
            <a:spLocks noChangeArrowheads="1"/>
          </p:cNvSpPr>
          <p:nvPr/>
        </p:nvSpPr>
        <p:spPr bwMode="auto">
          <a:xfrm>
            <a:off x="7086600" y="2794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倍</a:t>
            </a:r>
          </a:p>
        </p:txBody>
      </p:sp>
      <p:graphicFrame>
        <p:nvGraphicFramePr>
          <p:cNvPr id="20495" name="Object 51"/>
          <p:cNvGraphicFramePr>
            <a:graphicFrameLocks noChangeAspect="1"/>
          </p:cNvGraphicFramePr>
          <p:nvPr/>
        </p:nvGraphicFramePr>
        <p:xfrm>
          <a:off x="5530850" y="1651000"/>
          <a:ext cx="290513" cy="406400"/>
        </p:xfrm>
        <a:graphic>
          <a:graphicData uri="http://schemas.openxmlformats.org/presentationml/2006/ole">
            <p:oleObj spid="_x0000_s20495" name="Equation" r:id="rId16" imgW="126720" imgH="177480" progId="Equation.DSMT4">
              <p:embed/>
            </p:oleObj>
          </a:graphicData>
        </a:graphic>
      </p:graphicFrame>
      <p:sp>
        <p:nvSpPr>
          <p:cNvPr id="20525" name="Text Box 52"/>
          <p:cNvSpPr txBox="1">
            <a:spLocks noChangeArrowheads="1"/>
          </p:cNvSpPr>
          <p:nvPr/>
        </p:nvSpPr>
        <p:spPr bwMode="auto">
          <a:xfrm>
            <a:off x="5835650" y="1574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倍</a:t>
            </a:r>
          </a:p>
        </p:txBody>
      </p:sp>
      <p:graphicFrame>
        <p:nvGraphicFramePr>
          <p:cNvPr id="20496" name="Object 53"/>
          <p:cNvGraphicFramePr>
            <a:graphicFrameLocks noChangeAspect="1"/>
          </p:cNvGraphicFramePr>
          <p:nvPr/>
        </p:nvGraphicFramePr>
        <p:xfrm>
          <a:off x="4114800" y="381000"/>
          <a:ext cx="1584325" cy="965200"/>
        </p:xfrm>
        <a:graphic>
          <a:graphicData uri="http://schemas.openxmlformats.org/presentationml/2006/ole">
            <p:oleObj spid="_x0000_s20496" name="Equation" r:id="rId17" imgW="749160" imgH="457200" progId="Equation.DSMT4">
              <p:embed/>
            </p:oleObj>
          </a:graphicData>
        </a:graphic>
      </p:graphicFrame>
      <p:graphicFrame>
        <p:nvGraphicFramePr>
          <p:cNvPr id="20497" name="Object 54"/>
          <p:cNvGraphicFramePr>
            <a:graphicFrameLocks noChangeAspect="1"/>
          </p:cNvGraphicFramePr>
          <p:nvPr/>
        </p:nvGraphicFramePr>
        <p:xfrm>
          <a:off x="1371600" y="4800600"/>
          <a:ext cx="2143125" cy="1273175"/>
        </p:xfrm>
        <a:graphic>
          <a:graphicData uri="http://schemas.openxmlformats.org/presentationml/2006/ole">
            <p:oleObj spid="_x0000_s20497" name="Equation" r:id="rId18" imgW="1193760" imgH="711000" progId="Equation.DSMT4">
              <p:embed/>
            </p:oleObj>
          </a:graphicData>
        </a:graphic>
      </p:graphicFrame>
      <p:sp>
        <p:nvSpPr>
          <p:cNvPr id="20526" name="AutoShape 55"/>
          <p:cNvSpPr>
            <a:spLocks noChangeArrowheads="1"/>
          </p:cNvSpPr>
          <p:nvPr/>
        </p:nvSpPr>
        <p:spPr bwMode="auto">
          <a:xfrm>
            <a:off x="4343400" y="3500438"/>
            <a:ext cx="4343400" cy="2590800"/>
          </a:xfrm>
          <a:prstGeom prst="wedgeRoundRectCallout">
            <a:avLst>
              <a:gd name="adj1" fmla="val -45620"/>
              <a:gd name="adj2" fmla="val -86352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20527" name="Text Box 56"/>
          <p:cNvSpPr txBox="1">
            <a:spLocks noChangeArrowheads="1"/>
          </p:cNvSpPr>
          <p:nvPr/>
        </p:nvSpPr>
        <p:spPr bwMode="auto">
          <a:xfrm>
            <a:off x="4500563" y="3690938"/>
            <a:ext cx="43973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なお、写像　　　　　　　　　　　は、</a:t>
            </a:r>
          </a:p>
          <a:p>
            <a:r>
              <a:rPr lang="ja-JP" altLang="en-US"/>
              <a:t>（　　　　　　　　　のように）</a:t>
            </a:r>
          </a:p>
          <a:p>
            <a:r>
              <a:rPr lang="ja-JP" altLang="en-US"/>
              <a:t>一枚の図で表すことはできない。</a:t>
            </a:r>
          </a:p>
          <a:p>
            <a:r>
              <a:rPr lang="ja-JP" altLang="en-US"/>
              <a:t>よって、定義域中の要素と</a:t>
            </a:r>
            <a:endParaRPr lang="en-US" altLang="ja-JP"/>
          </a:p>
          <a:p>
            <a:r>
              <a:rPr lang="ja-JP" altLang="en-US"/>
              <a:t>値域中の要素の対応（関係）</a:t>
            </a:r>
            <a:endParaRPr lang="en-US" altLang="ja-JP"/>
          </a:p>
          <a:p>
            <a:r>
              <a:rPr lang="ja-JP" altLang="en-US"/>
              <a:t>だけに注目する。</a:t>
            </a:r>
          </a:p>
        </p:txBody>
      </p:sp>
      <p:graphicFrame>
        <p:nvGraphicFramePr>
          <p:cNvPr id="20498" name="Object 57"/>
          <p:cNvGraphicFramePr>
            <a:graphicFrameLocks noChangeAspect="1"/>
          </p:cNvGraphicFramePr>
          <p:nvPr/>
        </p:nvGraphicFramePr>
        <p:xfrm>
          <a:off x="6143625" y="3619500"/>
          <a:ext cx="1689100" cy="482600"/>
        </p:xfrm>
        <a:graphic>
          <a:graphicData uri="http://schemas.openxmlformats.org/presentationml/2006/ole">
            <p:oleObj spid="_x0000_s20498" name="Equation" r:id="rId19" imgW="799920" imgH="228600" progId="Equation.DSMT4">
              <p:embed/>
            </p:oleObj>
          </a:graphicData>
        </a:graphic>
      </p:graphicFrame>
      <p:graphicFrame>
        <p:nvGraphicFramePr>
          <p:cNvPr id="20499" name="Object 58"/>
          <p:cNvGraphicFramePr>
            <a:graphicFrameLocks noChangeAspect="1"/>
          </p:cNvGraphicFramePr>
          <p:nvPr/>
        </p:nvGraphicFramePr>
        <p:xfrm>
          <a:off x="4786313" y="4048125"/>
          <a:ext cx="1447800" cy="428625"/>
        </p:xfrm>
        <a:graphic>
          <a:graphicData uri="http://schemas.openxmlformats.org/presentationml/2006/ole">
            <p:oleObj spid="_x0000_s20499" name="Equation" r:id="rId20" imgW="68580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748801-DA23-4A06-A4AA-4CAC2B853E3A}" type="slidenum">
              <a:rPr lang="en-US" altLang="ja-JP" smtClean="0"/>
              <a:pPr/>
              <a:t>25</a:t>
            </a:fld>
            <a:endParaRPr lang="en-US" altLang="ja-JP" smtClean="0"/>
          </a:p>
        </p:txBody>
      </p:sp>
      <p:sp>
        <p:nvSpPr>
          <p:cNvPr id="21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rgbClr val="008000"/>
                </a:solidFill>
              </a:rPr>
              <a:t>線形写像例３</a:t>
            </a:r>
          </a:p>
        </p:txBody>
      </p:sp>
      <p:graphicFrame>
        <p:nvGraphicFramePr>
          <p:cNvPr id="21506" name="Object 3"/>
          <p:cNvGraphicFramePr>
            <a:graphicFrameLocks noChangeAspect="1"/>
          </p:cNvGraphicFramePr>
          <p:nvPr/>
        </p:nvGraphicFramePr>
        <p:xfrm>
          <a:off x="531813" y="685800"/>
          <a:ext cx="1690687" cy="482600"/>
        </p:xfrm>
        <a:graphic>
          <a:graphicData uri="http://schemas.openxmlformats.org/presentationml/2006/ole">
            <p:oleObj spid="_x0000_s21506" name="Equation" r:id="rId3" imgW="799920" imgH="228600" progId="Equation.DSMT4">
              <p:embed/>
            </p:oleObj>
          </a:graphicData>
        </a:graphic>
      </p:graphicFrame>
      <p:graphicFrame>
        <p:nvGraphicFramePr>
          <p:cNvPr id="21507" name="Object 4"/>
          <p:cNvGraphicFramePr>
            <a:graphicFrameLocks noChangeAspect="1"/>
          </p:cNvGraphicFramePr>
          <p:nvPr/>
        </p:nvGraphicFramePr>
        <p:xfrm>
          <a:off x="2714625" y="285750"/>
          <a:ext cx="1905000" cy="1141413"/>
        </p:xfrm>
        <a:graphic>
          <a:graphicData uri="http://schemas.openxmlformats.org/presentationml/2006/ole">
            <p:oleObj spid="_x0000_s21507" name="Equation" r:id="rId4" imgW="1143000" imgH="685800" progId="Equation.DSMT4">
              <p:embed/>
            </p:oleObj>
          </a:graphicData>
        </a:graphic>
      </p:graphicFrame>
      <p:sp>
        <p:nvSpPr>
          <p:cNvPr id="21514" name="Text Box 5"/>
          <p:cNvSpPr txBox="1">
            <a:spLocks noChangeArrowheads="1"/>
          </p:cNvSpPr>
          <p:nvPr/>
        </p:nvSpPr>
        <p:spPr bwMode="auto">
          <a:xfrm>
            <a:off x="228600" y="29718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（１）</a:t>
            </a:r>
          </a:p>
        </p:txBody>
      </p:sp>
      <p:graphicFrame>
        <p:nvGraphicFramePr>
          <p:cNvPr id="21508" name="Object 51"/>
          <p:cNvGraphicFramePr>
            <a:graphicFrameLocks noChangeAspect="1"/>
          </p:cNvGraphicFramePr>
          <p:nvPr/>
        </p:nvGraphicFramePr>
        <p:xfrm>
          <a:off x="1130300" y="1447800"/>
          <a:ext cx="3890963" cy="1017588"/>
        </p:xfrm>
        <a:graphic>
          <a:graphicData uri="http://schemas.openxmlformats.org/presentationml/2006/ole">
            <p:oleObj spid="_x0000_s21508" name="Equation" r:id="rId5" imgW="1841400" imgH="482400" progId="Equation.DSMT4">
              <p:embed/>
            </p:oleObj>
          </a:graphicData>
        </a:graphic>
      </p:graphicFrame>
      <p:sp>
        <p:nvSpPr>
          <p:cNvPr id="21515" name="Text Box 52"/>
          <p:cNvSpPr txBox="1">
            <a:spLocks noChangeArrowheads="1"/>
          </p:cNvSpPr>
          <p:nvPr/>
        </p:nvSpPr>
        <p:spPr bwMode="auto">
          <a:xfrm>
            <a:off x="1143000" y="2514600"/>
            <a:ext cx="4957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に対して、線形写像の条件を調べる。</a:t>
            </a:r>
          </a:p>
        </p:txBody>
      </p:sp>
      <p:graphicFrame>
        <p:nvGraphicFramePr>
          <p:cNvPr id="21509" name="Object 53"/>
          <p:cNvGraphicFramePr>
            <a:graphicFrameLocks noChangeAspect="1"/>
          </p:cNvGraphicFramePr>
          <p:nvPr/>
        </p:nvGraphicFramePr>
        <p:xfrm>
          <a:off x="661988" y="3124200"/>
          <a:ext cx="8285162" cy="995363"/>
        </p:xfrm>
        <a:graphic>
          <a:graphicData uri="http://schemas.openxmlformats.org/presentationml/2006/ole">
            <p:oleObj spid="_x0000_s21509" name="Equation" r:id="rId6" imgW="4216320" imgH="507960" progId="Equation.DSMT4">
              <p:embed/>
            </p:oleObj>
          </a:graphicData>
        </a:graphic>
      </p:graphicFrame>
      <p:graphicFrame>
        <p:nvGraphicFramePr>
          <p:cNvPr id="21510" name="Object 54"/>
          <p:cNvGraphicFramePr>
            <a:graphicFrameLocks noChangeAspect="1"/>
          </p:cNvGraphicFramePr>
          <p:nvPr/>
        </p:nvGraphicFramePr>
        <p:xfrm>
          <a:off x="762000" y="4191000"/>
          <a:ext cx="7137400" cy="1939925"/>
        </p:xfrm>
        <a:graphic>
          <a:graphicData uri="http://schemas.openxmlformats.org/presentationml/2006/ole">
            <p:oleObj spid="_x0000_s21510" name="Equation" r:id="rId7" imgW="3632040" imgH="990360" progId="Equation.DSMT4">
              <p:embed/>
            </p:oleObj>
          </a:graphicData>
        </a:graphic>
      </p:graphicFrame>
      <p:sp>
        <p:nvSpPr>
          <p:cNvPr id="21516" name="Text Box 55"/>
          <p:cNvSpPr txBox="1">
            <a:spLocks noChangeArrowheads="1"/>
          </p:cNvSpPr>
          <p:nvPr/>
        </p:nvSpPr>
        <p:spPr bwMode="auto">
          <a:xfrm>
            <a:off x="4953000" y="685800"/>
            <a:ext cx="3879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が線形写像かどうか調べよ。</a:t>
            </a:r>
          </a:p>
        </p:txBody>
      </p:sp>
      <p:sp>
        <p:nvSpPr>
          <p:cNvPr id="21517" name="Text Box 56"/>
          <p:cNvSpPr txBox="1">
            <a:spLocks noChangeArrowheads="1"/>
          </p:cNvSpPr>
          <p:nvPr/>
        </p:nvSpPr>
        <p:spPr bwMode="auto">
          <a:xfrm>
            <a:off x="152400" y="13716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解）</a:t>
            </a:r>
          </a:p>
        </p:txBody>
      </p:sp>
      <p:graphicFrame>
        <p:nvGraphicFramePr>
          <p:cNvPr id="21511" name="Object 57"/>
          <p:cNvGraphicFramePr>
            <a:graphicFrameLocks noChangeAspect="1"/>
          </p:cNvGraphicFramePr>
          <p:nvPr/>
        </p:nvGraphicFramePr>
        <p:xfrm>
          <a:off x="1676400" y="6248400"/>
          <a:ext cx="3044825" cy="396875"/>
        </p:xfrm>
        <a:graphic>
          <a:graphicData uri="http://schemas.openxmlformats.org/presentationml/2006/ole">
            <p:oleObj spid="_x0000_s21511" name="Equation" r:id="rId8" imgW="154908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46668D-3DB8-4A8E-9E69-AA9A8954A4F3}" type="slidenum">
              <a:rPr lang="en-US" altLang="ja-JP" smtClean="0"/>
              <a:pPr/>
              <a:t>26</a:t>
            </a:fld>
            <a:endParaRPr lang="en-US" altLang="ja-JP" smtClean="0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1295400" y="457200"/>
          <a:ext cx="6477000" cy="1138238"/>
        </p:xfrm>
        <a:graphic>
          <a:graphicData uri="http://schemas.openxmlformats.org/presentationml/2006/ole">
            <p:oleObj spid="_x0000_s22530" name="Equation" r:id="rId3" imgW="2882880" imgH="507960" progId="Equation.DSMT4">
              <p:embed/>
            </p:oleObj>
          </a:graphicData>
        </a:graphic>
      </p:graphicFrame>
      <p:sp>
        <p:nvSpPr>
          <p:cNvPr id="22534" name="Text Box 3"/>
          <p:cNvSpPr txBox="1">
            <a:spLocks noChangeArrowheads="1"/>
          </p:cNvSpPr>
          <p:nvPr/>
        </p:nvSpPr>
        <p:spPr bwMode="auto">
          <a:xfrm>
            <a:off x="304800" y="2286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（２）</a:t>
            </a:r>
          </a:p>
        </p:txBody>
      </p:sp>
      <p:graphicFrame>
        <p:nvGraphicFramePr>
          <p:cNvPr id="22531" name="Object 4"/>
          <p:cNvGraphicFramePr>
            <a:graphicFrameLocks noChangeAspect="1"/>
          </p:cNvGraphicFramePr>
          <p:nvPr/>
        </p:nvGraphicFramePr>
        <p:xfrm>
          <a:off x="1295400" y="1752600"/>
          <a:ext cx="6477000" cy="1138238"/>
        </p:xfrm>
        <a:graphic>
          <a:graphicData uri="http://schemas.openxmlformats.org/presentationml/2006/ole">
            <p:oleObj spid="_x0000_s22531" name="Equation" r:id="rId4" imgW="2882880" imgH="507960" progId="Equation.DSMT4">
              <p:embed/>
            </p:oleObj>
          </a:graphicData>
        </a:graphic>
      </p:graphicFrame>
      <p:graphicFrame>
        <p:nvGraphicFramePr>
          <p:cNvPr id="22532" name="Object 5"/>
          <p:cNvGraphicFramePr>
            <a:graphicFrameLocks noChangeAspect="1"/>
          </p:cNvGraphicFramePr>
          <p:nvPr/>
        </p:nvGraphicFramePr>
        <p:xfrm>
          <a:off x="2859088" y="3694113"/>
          <a:ext cx="2282825" cy="455612"/>
        </p:xfrm>
        <a:graphic>
          <a:graphicData uri="http://schemas.openxmlformats.org/presentationml/2006/ole">
            <p:oleObj spid="_x0000_s22532" name="Equation" r:id="rId5" imgW="1015920" imgH="203040" progId="Equation.DSMT4">
              <p:embed/>
            </p:oleObj>
          </a:graphicData>
        </a:graphic>
      </p:graphicFrame>
      <p:sp>
        <p:nvSpPr>
          <p:cNvPr id="22535" name="Text Box 6"/>
          <p:cNvSpPr txBox="1">
            <a:spLocks noChangeArrowheads="1"/>
          </p:cNvSpPr>
          <p:nvPr/>
        </p:nvSpPr>
        <p:spPr bwMode="auto">
          <a:xfrm>
            <a:off x="1355725" y="4897438"/>
            <a:ext cx="341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よって、線形写像である。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0730E6-CDC2-4530-ADCB-CF635B27E406}" type="slidenum">
              <a:rPr lang="en-US" altLang="ja-JP" smtClean="0"/>
              <a:pPr/>
              <a:t>27</a:t>
            </a:fld>
            <a:endParaRPr lang="en-US" altLang="ja-JP" smtClean="0"/>
          </a:p>
        </p:txBody>
      </p:sp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rgbClr val="008000"/>
                </a:solidFill>
              </a:rPr>
              <a:t>線形写像例４</a:t>
            </a:r>
          </a:p>
        </p:txBody>
      </p:sp>
      <p:graphicFrame>
        <p:nvGraphicFramePr>
          <p:cNvPr id="23554" name="Object 3"/>
          <p:cNvGraphicFramePr>
            <a:graphicFrameLocks noChangeAspect="1"/>
          </p:cNvGraphicFramePr>
          <p:nvPr/>
        </p:nvGraphicFramePr>
        <p:xfrm>
          <a:off x="506413" y="685800"/>
          <a:ext cx="1744662" cy="482600"/>
        </p:xfrm>
        <a:graphic>
          <a:graphicData uri="http://schemas.openxmlformats.org/presentationml/2006/ole">
            <p:oleObj spid="_x0000_s23554" name="Equation" r:id="rId3" imgW="825480" imgH="228600" progId="Equation.DSMT4">
              <p:embed/>
            </p:oleObj>
          </a:graphicData>
        </a:graphic>
      </p:graphicFrame>
      <p:graphicFrame>
        <p:nvGraphicFramePr>
          <p:cNvPr id="23555" name="Object 4"/>
          <p:cNvGraphicFramePr>
            <a:graphicFrameLocks noChangeAspect="1"/>
          </p:cNvGraphicFramePr>
          <p:nvPr/>
        </p:nvGraphicFramePr>
        <p:xfrm>
          <a:off x="2971800" y="762000"/>
          <a:ext cx="1555750" cy="428625"/>
        </p:xfrm>
        <a:graphic>
          <a:graphicData uri="http://schemas.openxmlformats.org/presentationml/2006/ole">
            <p:oleObj spid="_x0000_s23555" name="Equation" r:id="rId4" imgW="736560" imgH="203040" progId="Equation.DSMT4">
              <p:embed/>
            </p:oleObj>
          </a:graphicData>
        </a:graphic>
      </p:graphicFrame>
      <p:sp>
        <p:nvSpPr>
          <p:cNvPr id="23562" name="Text Box 5"/>
          <p:cNvSpPr txBox="1">
            <a:spLocks noChangeArrowheads="1"/>
          </p:cNvSpPr>
          <p:nvPr/>
        </p:nvSpPr>
        <p:spPr bwMode="auto">
          <a:xfrm>
            <a:off x="381000" y="21336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（１）</a:t>
            </a:r>
          </a:p>
        </p:txBody>
      </p:sp>
      <p:sp>
        <p:nvSpPr>
          <p:cNvPr id="23563" name="Text Box 6"/>
          <p:cNvSpPr txBox="1">
            <a:spLocks noChangeArrowheads="1"/>
          </p:cNvSpPr>
          <p:nvPr/>
        </p:nvSpPr>
        <p:spPr bwMode="auto">
          <a:xfrm>
            <a:off x="381000" y="37338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（２）</a:t>
            </a:r>
          </a:p>
        </p:txBody>
      </p:sp>
      <p:sp>
        <p:nvSpPr>
          <p:cNvPr id="23564" name="AutoShape 7"/>
          <p:cNvSpPr>
            <a:spLocks noChangeArrowheads="1"/>
          </p:cNvSpPr>
          <p:nvPr/>
        </p:nvSpPr>
        <p:spPr bwMode="auto">
          <a:xfrm>
            <a:off x="4191000" y="1295400"/>
            <a:ext cx="4572000" cy="4648200"/>
          </a:xfrm>
          <a:prstGeom prst="wedgeRoundRectCallout">
            <a:avLst>
              <a:gd name="adj1" fmla="val -49060"/>
              <a:gd name="adj2" fmla="val -53722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23565" name="Text Box 8"/>
          <p:cNvSpPr txBox="1">
            <a:spLocks noChangeArrowheads="1"/>
          </p:cNvSpPr>
          <p:nvPr/>
        </p:nvSpPr>
        <p:spPr bwMode="auto">
          <a:xfrm>
            <a:off x="4648200" y="1371600"/>
            <a:ext cx="39735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行列の形（大きさ）から、</a:t>
            </a:r>
          </a:p>
          <a:p>
            <a:r>
              <a:rPr lang="ja-JP" altLang="en-US"/>
              <a:t>定義域の次元と、値域の次元</a:t>
            </a:r>
          </a:p>
          <a:p>
            <a:r>
              <a:rPr lang="ja-JP" altLang="en-US"/>
              <a:t>（の最大値）が直ちにわかる。</a:t>
            </a:r>
          </a:p>
        </p:txBody>
      </p:sp>
      <p:graphicFrame>
        <p:nvGraphicFramePr>
          <p:cNvPr id="23556" name="Object 9"/>
          <p:cNvGraphicFramePr>
            <a:graphicFrameLocks noChangeAspect="1"/>
          </p:cNvGraphicFramePr>
          <p:nvPr/>
        </p:nvGraphicFramePr>
        <p:xfrm>
          <a:off x="5791200" y="2971800"/>
          <a:ext cx="1044575" cy="428625"/>
        </p:xfrm>
        <a:graphic>
          <a:graphicData uri="http://schemas.openxmlformats.org/presentationml/2006/ole">
            <p:oleObj spid="_x0000_s23556" name="Equation" r:id="rId5" imgW="495000" imgH="203040" progId="Equation.DSMT4">
              <p:embed/>
            </p:oleObj>
          </a:graphicData>
        </a:graphic>
      </p:graphicFrame>
      <p:graphicFrame>
        <p:nvGraphicFramePr>
          <p:cNvPr id="23557" name="Object 10"/>
          <p:cNvGraphicFramePr>
            <a:graphicFrameLocks noChangeAspect="1"/>
          </p:cNvGraphicFramePr>
          <p:nvPr/>
        </p:nvGraphicFramePr>
        <p:xfrm>
          <a:off x="4419600" y="3429000"/>
          <a:ext cx="4338638" cy="1982788"/>
        </p:xfrm>
        <a:graphic>
          <a:graphicData uri="http://schemas.openxmlformats.org/presentationml/2006/ole">
            <p:oleObj spid="_x0000_s23557" name="Equation" r:id="rId6" imgW="2057400" imgH="939600" progId="Equation.DSMT4">
              <p:embed/>
            </p:oleObj>
          </a:graphicData>
        </a:graphic>
      </p:graphicFrame>
      <p:graphicFrame>
        <p:nvGraphicFramePr>
          <p:cNvPr id="23558" name="Object 11"/>
          <p:cNvGraphicFramePr>
            <a:graphicFrameLocks noChangeAspect="1"/>
          </p:cNvGraphicFramePr>
          <p:nvPr/>
        </p:nvGraphicFramePr>
        <p:xfrm>
          <a:off x="838200" y="2514600"/>
          <a:ext cx="3048000" cy="1284288"/>
        </p:xfrm>
        <a:graphic>
          <a:graphicData uri="http://schemas.openxmlformats.org/presentationml/2006/ole">
            <p:oleObj spid="_x0000_s23558" name="Equation" r:id="rId7" imgW="1625400" imgH="685800" progId="Equation.DSMT4">
              <p:embed/>
            </p:oleObj>
          </a:graphicData>
        </a:graphic>
      </p:graphicFrame>
      <p:graphicFrame>
        <p:nvGraphicFramePr>
          <p:cNvPr id="23559" name="Object 12"/>
          <p:cNvGraphicFramePr>
            <a:graphicFrameLocks noChangeAspect="1"/>
          </p:cNvGraphicFramePr>
          <p:nvPr/>
        </p:nvGraphicFramePr>
        <p:xfrm>
          <a:off x="990600" y="4419600"/>
          <a:ext cx="2143125" cy="1273175"/>
        </p:xfrm>
        <a:graphic>
          <a:graphicData uri="http://schemas.openxmlformats.org/presentationml/2006/ole">
            <p:oleObj spid="_x0000_s23559" name="Equation" r:id="rId8" imgW="1193760" imgH="7110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1DD33B-9C2B-4B7C-8499-681D43F2379F}" type="slidenum">
              <a:rPr lang="en-US" altLang="ja-JP" smtClean="0"/>
              <a:pPr/>
              <a:t>28</a:t>
            </a:fld>
            <a:endParaRPr lang="en-US" altLang="ja-JP" smtClean="0"/>
          </a:p>
        </p:txBody>
      </p:sp>
      <p:sp>
        <p:nvSpPr>
          <p:cNvPr id="245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rgbClr val="008000"/>
                </a:solidFill>
              </a:rPr>
              <a:t>線形写像でない例３</a:t>
            </a:r>
          </a:p>
        </p:txBody>
      </p:sp>
      <p:graphicFrame>
        <p:nvGraphicFramePr>
          <p:cNvPr id="24578" name="Object 3"/>
          <p:cNvGraphicFramePr>
            <a:graphicFrameLocks noChangeAspect="1"/>
          </p:cNvGraphicFramePr>
          <p:nvPr/>
        </p:nvGraphicFramePr>
        <p:xfrm>
          <a:off x="492125" y="712788"/>
          <a:ext cx="1771650" cy="428625"/>
        </p:xfrm>
        <a:graphic>
          <a:graphicData uri="http://schemas.openxmlformats.org/presentationml/2006/ole">
            <p:oleObj spid="_x0000_s24578" name="Equation" r:id="rId3" imgW="838080" imgH="203040" progId="Equation.DSMT4">
              <p:embed/>
            </p:oleObj>
          </a:graphicData>
        </a:graphic>
      </p:graphicFrame>
      <p:graphicFrame>
        <p:nvGraphicFramePr>
          <p:cNvPr id="24579" name="Object 4"/>
          <p:cNvGraphicFramePr>
            <a:graphicFrameLocks noChangeAspect="1"/>
          </p:cNvGraphicFramePr>
          <p:nvPr/>
        </p:nvGraphicFramePr>
        <p:xfrm>
          <a:off x="2851150" y="762000"/>
          <a:ext cx="1798638" cy="428625"/>
        </p:xfrm>
        <a:graphic>
          <a:graphicData uri="http://schemas.openxmlformats.org/presentationml/2006/ole">
            <p:oleObj spid="_x0000_s24579" name="Equation" r:id="rId4" imgW="850680" imgH="203040" progId="Equation.DSMT4">
              <p:embed/>
            </p:oleObj>
          </a:graphicData>
        </a:graphic>
      </p:graphicFrame>
      <p:sp>
        <p:nvSpPr>
          <p:cNvPr id="24584" name="Text Box 5"/>
          <p:cNvSpPr txBox="1">
            <a:spLocks noChangeArrowheads="1"/>
          </p:cNvSpPr>
          <p:nvPr/>
        </p:nvSpPr>
        <p:spPr bwMode="auto">
          <a:xfrm>
            <a:off x="381000" y="14478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（１）</a:t>
            </a:r>
          </a:p>
        </p:txBody>
      </p:sp>
      <p:sp>
        <p:nvSpPr>
          <p:cNvPr id="24585" name="Text Box 6"/>
          <p:cNvSpPr txBox="1">
            <a:spLocks noChangeArrowheads="1"/>
          </p:cNvSpPr>
          <p:nvPr/>
        </p:nvSpPr>
        <p:spPr bwMode="auto">
          <a:xfrm>
            <a:off x="457200" y="39624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（２）</a:t>
            </a:r>
          </a:p>
        </p:txBody>
      </p:sp>
      <p:sp>
        <p:nvSpPr>
          <p:cNvPr id="24586" name="AutoShape 7"/>
          <p:cNvSpPr>
            <a:spLocks noChangeArrowheads="1"/>
          </p:cNvSpPr>
          <p:nvPr/>
        </p:nvSpPr>
        <p:spPr bwMode="auto">
          <a:xfrm>
            <a:off x="4267200" y="1295400"/>
            <a:ext cx="4572000" cy="990600"/>
          </a:xfrm>
          <a:prstGeom prst="wedgeRoundRectCallout">
            <a:avLst>
              <a:gd name="adj1" fmla="val -49060"/>
              <a:gd name="adj2" fmla="val -67468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24587" name="Text Box 8"/>
          <p:cNvSpPr txBox="1">
            <a:spLocks noChangeArrowheads="1"/>
          </p:cNvSpPr>
          <p:nvPr/>
        </p:nvSpPr>
        <p:spPr bwMode="auto">
          <a:xfrm>
            <a:off x="4648200" y="1371600"/>
            <a:ext cx="3810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/>
              <a:t>角度（ラジアン）から正弦（サイン）をもとめる関数（写像）。</a:t>
            </a:r>
          </a:p>
        </p:txBody>
      </p:sp>
      <p:graphicFrame>
        <p:nvGraphicFramePr>
          <p:cNvPr id="24580" name="Object 11"/>
          <p:cNvGraphicFramePr>
            <a:graphicFrameLocks noChangeAspect="1"/>
          </p:cNvGraphicFramePr>
          <p:nvPr/>
        </p:nvGraphicFramePr>
        <p:xfrm>
          <a:off x="609600" y="1905000"/>
          <a:ext cx="4143375" cy="1760538"/>
        </p:xfrm>
        <a:graphic>
          <a:graphicData uri="http://schemas.openxmlformats.org/presentationml/2006/ole">
            <p:oleObj spid="_x0000_s24580" name="Equation" r:id="rId5" imgW="2209680" imgH="939600" progId="Equation.DSMT4">
              <p:embed/>
            </p:oleObj>
          </a:graphicData>
        </a:graphic>
      </p:graphicFrame>
      <p:graphicFrame>
        <p:nvGraphicFramePr>
          <p:cNvPr id="24581" name="Object 12"/>
          <p:cNvGraphicFramePr>
            <a:graphicFrameLocks noChangeAspect="1"/>
          </p:cNvGraphicFramePr>
          <p:nvPr/>
        </p:nvGraphicFramePr>
        <p:xfrm>
          <a:off x="1219200" y="4114800"/>
          <a:ext cx="2133600" cy="1384300"/>
        </p:xfrm>
        <a:graphic>
          <a:graphicData uri="http://schemas.openxmlformats.org/presentationml/2006/ole">
            <p:oleObj spid="_x0000_s24581" name="Equation" r:id="rId6" imgW="1054080" imgH="685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1EDEE2-F607-48E0-A09C-157219F970E9}" type="slidenum">
              <a:rPr lang="en-US" altLang="ja-JP" smtClean="0"/>
              <a:pPr/>
              <a:t>29</a:t>
            </a:fld>
            <a:endParaRPr lang="en-US" altLang="ja-JP" smtClean="0"/>
          </a:p>
        </p:txBody>
      </p:sp>
      <p:sp>
        <p:nvSpPr>
          <p:cNvPr id="25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rgbClr val="D60093"/>
                </a:solidFill>
              </a:rPr>
              <a:t>練習</a:t>
            </a:r>
          </a:p>
        </p:txBody>
      </p:sp>
      <p:sp>
        <p:nvSpPr>
          <p:cNvPr id="25612" name="Text Box 4"/>
          <p:cNvSpPr txBox="1">
            <a:spLocks noChangeArrowheads="1"/>
          </p:cNvSpPr>
          <p:nvPr/>
        </p:nvSpPr>
        <p:spPr bwMode="auto">
          <a:xfrm>
            <a:off x="762000" y="533400"/>
            <a:ext cx="4486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次の写像が、線形写像かどうかを</a:t>
            </a:r>
          </a:p>
          <a:p>
            <a:r>
              <a:rPr lang="ja-JP" altLang="en-US"/>
              <a:t>答えよ。</a:t>
            </a:r>
          </a:p>
        </p:txBody>
      </p:sp>
      <p:sp>
        <p:nvSpPr>
          <p:cNvPr id="25613" name="Text Box 10"/>
          <p:cNvSpPr txBox="1">
            <a:spLocks noChangeArrowheads="1"/>
          </p:cNvSpPr>
          <p:nvPr/>
        </p:nvSpPr>
        <p:spPr bwMode="auto">
          <a:xfrm>
            <a:off x="212725" y="1925638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（１）</a:t>
            </a:r>
          </a:p>
        </p:txBody>
      </p:sp>
      <p:sp>
        <p:nvSpPr>
          <p:cNvPr id="25614" name="Text Box 11"/>
          <p:cNvSpPr txBox="1">
            <a:spLocks noChangeArrowheads="1"/>
          </p:cNvSpPr>
          <p:nvPr/>
        </p:nvSpPr>
        <p:spPr bwMode="auto">
          <a:xfrm>
            <a:off x="304800" y="38862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（３）</a:t>
            </a:r>
          </a:p>
        </p:txBody>
      </p:sp>
      <p:sp>
        <p:nvSpPr>
          <p:cNvPr id="25615" name="Text Box 12"/>
          <p:cNvSpPr txBox="1">
            <a:spLocks noChangeArrowheads="1"/>
          </p:cNvSpPr>
          <p:nvPr/>
        </p:nvSpPr>
        <p:spPr bwMode="auto">
          <a:xfrm>
            <a:off x="4724400" y="19812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（２）</a:t>
            </a:r>
          </a:p>
        </p:txBody>
      </p:sp>
      <p:sp>
        <p:nvSpPr>
          <p:cNvPr id="25616" name="Text Box 13"/>
          <p:cNvSpPr txBox="1">
            <a:spLocks noChangeArrowheads="1"/>
          </p:cNvSpPr>
          <p:nvPr/>
        </p:nvSpPr>
        <p:spPr bwMode="auto">
          <a:xfrm>
            <a:off x="4876800" y="37338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（４）</a:t>
            </a:r>
          </a:p>
        </p:txBody>
      </p:sp>
      <p:graphicFrame>
        <p:nvGraphicFramePr>
          <p:cNvPr id="25602" name="Object 14"/>
          <p:cNvGraphicFramePr>
            <a:graphicFrameLocks noChangeAspect="1"/>
          </p:cNvGraphicFramePr>
          <p:nvPr/>
        </p:nvGraphicFramePr>
        <p:xfrm>
          <a:off x="290513" y="2959100"/>
          <a:ext cx="1717675" cy="509588"/>
        </p:xfrm>
        <a:graphic>
          <a:graphicData uri="http://schemas.openxmlformats.org/presentationml/2006/ole">
            <p:oleObj spid="_x0000_s25602" name="Equation" r:id="rId3" imgW="812520" imgH="241200" progId="Equation.DSMT4">
              <p:embed/>
            </p:oleObj>
          </a:graphicData>
        </a:graphic>
      </p:graphicFrame>
      <p:graphicFrame>
        <p:nvGraphicFramePr>
          <p:cNvPr id="25603" name="Object 15"/>
          <p:cNvGraphicFramePr>
            <a:graphicFrameLocks noChangeAspect="1"/>
          </p:cNvGraphicFramePr>
          <p:nvPr/>
        </p:nvGraphicFramePr>
        <p:xfrm>
          <a:off x="2438400" y="2286000"/>
          <a:ext cx="1692275" cy="1182688"/>
        </p:xfrm>
        <a:graphic>
          <a:graphicData uri="http://schemas.openxmlformats.org/presentationml/2006/ole">
            <p:oleObj spid="_x0000_s25603" name="Equation" r:id="rId4" imgW="1015920" imgH="711000" progId="Equation.DSMT4">
              <p:embed/>
            </p:oleObj>
          </a:graphicData>
        </a:graphic>
      </p:graphicFrame>
      <p:graphicFrame>
        <p:nvGraphicFramePr>
          <p:cNvPr id="25604" name="Object 16"/>
          <p:cNvGraphicFramePr>
            <a:graphicFrameLocks noChangeAspect="1"/>
          </p:cNvGraphicFramePr>
          <p:nvPr/>
        </p:nvGraphicFramePr>
        <p:xfrm>
          <a:off x="4800600" y="2819400"/>
          <a:ext cx="1744663" cy="509588"/>
        </p:xfrm>
        <a:graphic>
          <a:graphicData uri="http://schemas.openxmlformats.org/presentationml/2006/ole">
            <p:oleObj spid="_x0000_s25604" name="Equation" r:id="rId5" imgW="825480" imgH="241200" progId="Equation.DSMT4">
              <p:embed/>
            </p:oleObj>
          </a:graphicData>
        </a:graphic>
      </p:graphicFrame>
      <p:graphicFrame>
        <p:nvGraphicFramePr>
          <p:cNvPr id="25605" name="Object 17"/>
          <p:cNvGraphicFramePr>
            <a:graphicFrameLocks noChangeAspect="1"/>
          </p:cNvGraphicFramePr>
          <p:nvPr/>
        </p:nvGraphicFramePr>
        <p:xfrm>
          <a:off x="6781800" y="2057400"/>
          <a:ext cx="1798638" cy="1562100"/>
        </p:xfrm>
        <a:graphic>
          <a:graphicData uri="http://schemas.openxmlformats.org/presentationml/2006/ole">
            <p:oleObj spid="_x0000_s25605" name="Equation" r:id="rId6" imgW="1079280" imgH="939600" progId="Equation.DSMT4">
              <p:embed/>
            </p:oleObj>
          </a:graphicData>
        </a:graphic>
      </p:graphicFrame>
      <p:graphicFrame>
        <p:nvGraphicFramePr>
          <p:cNvPr id="25606" name="Object 18"/>
          <p:cNvGraphicFramePr>
            <a:graphicFrameLocks noChangeAspect="1"/>
          </p:cNvGraphicFramePr>
          <p:nvPr/>
        </p:nvGraphicFramePr>
        <p:xfrm>
          <a:off x="457200" y="5181600"/>
          <a:ext cx="1744663" cy="509588"/>
        </p:xfrm>
        <a:graphic>
          <a:graphicData uri="http://schemas.openxmlformats.org/presentationml/2006/ole">
            <p:oleObj spid="_x0000_s25606" name="Equation" r:id="rId7" imgW="825480" imgH="241200" progId="Equation.DSMT4">
              <p:embed/>
            </p:oleObj>
          </a:graphicData>
        </a:graphic>
      </p:graphicFrame>
      <p:graphicFrame>
        <p:nvGraphicFramePr>
          <p:cNvPr id="25607" name="Object 19"/>
          <p:cNvGraphicFramePr>
            <a:graphicFrameLocks noChangeAspect="1"/>
          </p:cNvGraphicFramePr>
          <p:nvPr/>
        </p:nvGraphicFramePr>
        <p:xfrm>
          <a:off x="2447925" y="4419600"/>
          <a:ext cx="1778000" cy="1562100"/>
        </p:xfrm>
        <a:graphic>
          <a:graphicData uri="http://schemas.openxmlformats.org/presentationml/2006/ole">
            <p:oleObj spid="_x0000_s25607" name="Equation" r:id="rId8" imgW="1066680" imgH="939600" progId="Equation.DSMT4">
              <p:embed/>
            </p:oleObj>
          </a:graphicData>
        </a:graphic>
      </p:graphicFrame>
      <p:graphicFrame>
        <p:nvGraphicFramePr>
          <p:cNvPr id="25608" name="Object 20"/>
          <p:cNvGraphicFramePr>
            <a:graphicFrameLocks noChangeAspect="1"/>
          </p:cNvGraphicFramePr>
          <p:nvPr/>
        </p:nvGraphicFramePr>
        <p:xfrm>
          <a:off x="4879975" y="5105400"/>
          <a:ext cx="1717675" cy="509588"/>
        </p:xfrm>
        <a:graphic>
          <a:graphicData uri="http://schemas.openxmlformats.org/presentationml/2006/ole">
            <p:oleObj spid="_x0000_s25608" name="Equation" r:id="rId9" imgW="812520" imgH="241200" progId="Equation.DSMT4">
              <p:embed/>
            </p:oleObj>
          </a:graphicData>
        </a:graphic>
      </p:graphicFrame>
      <p:graphicFrame>
        <p:nvGraphicFramePr>
          <p:cNvPr id="25609" name="Object 21"/>
          <p:cNvGraphicFramePr>
            <a:graphicFrameLocks noChangeAspect="1"/>
          </p:cNvGraphicFramePr>
          <p:nvPr/>
        </p:nvGraphicFramePr>
        <p:xfrm>
          <a:off x="6931025" y="4532313"/>
          <a:ext cx="1630363" cy="1182687"/>
        </p:xfrm>
        <a:graphic>
          <a:graphicData uri="http://schemas.openxmlformats.org/presentationml/2006/ole">
            <p:oleObj spid="_x0000_s25609" name="Equation" r:id="rId10" imgW="977760" imgH="7110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09D020-E2FE-4AE6-9F12-F38F21756A30}" type="slidenum">
              <a:rPr lang="en-US" altLang="ja-JP" smtClean="0"/>
              <a:pPr/>
              <a:t>3</a:t>
            </a:fld>
            <a:endParaRPr lang="en-US" altLang="ja-JP" smtClean="0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743200"/>
            <a:ext cx="6858000" cy="609600"/>
          </a:xfrm>
        </p:spPr>
        <p:txBody>
          <a:bodyPr/>
          <a:lstStyle/>
          <a:p>
            <a:pPr eaLnBrk="1" hangingPunct="1"/>
            <a:r>
              <a:rPr lang="ja-JP" altLang="en-US" dirty="0" smtClean="0"/>
              <a:t>行列演算と写像（</a:t>
            </a:r>
            <a:r>
              <a:rPr lang="en-US" altLang="ja-JP" dirty="0" smtClean="0"/>
              <a:t>1</a:t>
            </a:r>
            <a:r>
              <a:rPr lang="ja-JP" altLang="en-US" dirty="0" smtClean="0"/>
              <a:t>次変換）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3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E2D2E3-9469-4C03-844E-8FE7F6B115CB}" type="slidenum">
              <a:rPr lang="en-US" altLang="ja-JP" smtClean="0"/>
              <a:pPr/>
              <a:t>30</a:t>
            </a:fld>
            <a:endParaRPr lang="en-US" altLang="ja-JP" smtClean="0"/>
          </a:p>
        </p:txBody>
      </p:sp>
      <p:sp>
        <p:nvSpPr>
          <p:cNvPr id="26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正比例と線形写像</a:t>
            </a:r>
          </a:p>
        </p:txBody>
      </p:sp>
      <p:graphicFrame>
        <p:nvGraphicFramePr>
          <p:cNvPr id="26626" name="Object 3"/>
          <p:cNvGraphicFramePr>
            <a:graphicFrameLocks noChangeAspect="1"/>
          </p:cNvGraphicFramePr>
          <p:nvPr/>
        </p:nvGraphicFramePr>
        <p:xfrm>
          <a:off x="2895600" y="838200"/>
          <a:ext cx="1447800" cy="428625"/>
        </p:xfrm>
        <a:graphic>
          <a:graphicData uri="http://schemas.openxmlformats.org/presentationml/2006/ole">
            <p:oleObj spid="_x0000_s26626" name="Equation" r:id="rId3" imgW="685800" imgH="203040" progId="Equation.DSMT4">
              <p:embed/>
            </p:oleObj>
          </a:graphicData>
        </a:graphic>
      </p:graphicFrame>
      <p:graphicFrame>
        <p:nvGraphicFramePr>
          <p:cNvPr id="26627" name="Object 4"/>
          <p:cNvGraphicFramePr>
            <a:graphicFrameLocks noChangeAspect="1"/>
          </p:cNvGraphicFramePr>
          <p:nvPr/>
        </p:nvGraphicFramePr>
        <p:xfrm>
          <a:off x="1371600" y="1295400"/>
          <a:ext cx="4732338" cy="1095375"/>
        </p:xfrm>
        <a:graphic>
          <a:graphicData uri="http://schemas.openxmlformats.org/presentationml/2006/ole">
            <p:oleObj spid="_x0000_s26627" name="Equation" r:id="rId4" imgW="876240" imgH="203040" progId="Equation.DSMT4">
              <p:embed/>
            </p:oleObj>
          </a:graphicData>
        </a:graphic>
      </p:graphicFrame>
      <p:graphicFrame>
        <p:nvGraphicFramePr>
          <p:cNvPr id="26628" name="Object 5"/>
          <p:cNvGraphicFramePr>
            <a:graphicFrameLocks noChangeAspect="1"/>
          </p:cNvGraphicFramePr>
          <p:nvPr/>
        </p:nvGraphicFramePr>
        <p:xfrm>
          <a:off x="2425700" y="5410200"/>
          <a:ext cx="1743075" cy="482600"/>
        </p:xfrm>
        <a:graphic>
          <a:graphicData uri="http://schemas.openxmlformats.org/presentationml/2006/ole">
            <p:oleObj spid="_x0000_s26628" name="Equation" r:id="rId5" imgW="825480" imgH="228600" progId="Equation.DSMT4">
              <p:embed/>
            </p:oleObj>
          </a:graphicData>
        </a:graphic>
      </p:graphicFrame>
      <p:graphicFrame>
        <p:nvGraphicFramePr>
          <p:cNvPr id="26629" name="Object 6"/>
          <p:cNvGraphicFramePr>
            <a:graphicFrameLocks noChangeAspect="1"/>
          </p:cNvGraphicFramePr>
          <p:nvPr/>
        </p:nvGraphicFramePr>
        <p:xfrm>
          <a:off x="1200150" y="3962400"/>
          <a:ext cx="5143500" cy="1095375"/>
        </p:xfrm>
        <a:graphic>
          <a:graphicData uri="http://schemas.openxmlformats.org/presentationml/2006/ole">
            <p:oleObj spid="_x0000_s26629" name="Equation" r:id="rId6" imgW="952200" imgH="203040" progId="Equation.DSMT4">
              <p:embed/>
            </p:oleObj>
          </a:graphicData>
        </a:graphic>
      </p:graphicFrame>
      <p:sp>
        <p:nvSpPr>
          <p:cNvPr id="26635" name="AutoShape 7"/>
          <p:cNvSpPr>
            <a:spLocks noChangeArrowheads="1"/>
          </p:cNvSpPr>
          <p:nvPr/>
        </p:nvSpPr>
        <p:spPr bwMode="auto">
          <a:xfrm>
            <a:off x="3124200" y="2514600"/>
            <a:ext cx="1371600" cy="1295400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26636" name="AutoShape 8"/>
          <p:cNvSpPr>
            <a:spLocks noChangeArrowheads="1"/>
          </p:cNvSpPr>
          <p:nvPr/>
        </p:nvSpPr>
        <p:spPr bwMode="auto">
          <a:xfrm>
            <a:off x="5334000" y="228600"/>
            <a:ext cx="1524000" cy="914400"/>
          </a:xfrm>
          <a:prstGeom prst="wedgeRoundRectCallout">
            <a:avLst>
              <a:gd name="adj1" fmla="val -112398"/>
              <a:gd name="adj2" fmla="val 82639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26637" name="Text Box 9"/>
          <p:cNvSpPr txBox="1">
            <a:spLocks noChangeArrowheads="1"/>
          </p:cNvSpPr>
          <p:nvPr/>
        </p:nvSpPr>
        <p:spPr bwMode="auto">
          <a:xfrm>
            <a:off x="5562600" y="457200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正比例</a:t>
            </a:r>
          </a:p>
        </p:txBody>
      </p:sp>
      <p:sp>
        <p:nvSpPr>
          <p:cNvPr id="26638" name="AutoShape 10"/>
          <p:cNvSpPr>
            <a:spLocks noChangeArrowheads="1"/>
          </p:cNvSpPr>
          <p:nvPr/>
        </p:nvSpPr>
        <p:spPr bwMode="auto">
          <a:xfrm>
            <a:off x="4648200" y="5410200"/>
            <a:ext cx="2133600" cy="1219200"/>
          </a:xfrm>
          <a:prstGeom prst="wedgeRoundRectCallout">
            <a:avLst>
              <a:gd name="adj1" fmla="val -75000"/>
              <a:gd name="adj2" fmla="val -97528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26639" name="Text Box 11"/>
          <p:cNvSpPr txBox="1">
            <a:spLocks noChangeArrowheads="1"/>
          </p:cNvSpPr>
          <p:nvPr/>
        </p:nvSpPr>
        <p:spPr bwMode="auto">
          <a:xfrm>
            <a:off x="4937125" y="5811838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線形写像</a:t>
            </a:r>
          </a:p>
        </p:txBody>
      </p:sp>
      <p:sp>
        <p:nvSpPr>
          <p:cNvPr id="26640" name="AutoShape 12"/>
          <p:cNvSpPr>
            <a:spLocks noChangeArrowheads="1"/>
          </p:cNvSpPr>
          <p:nvPr/>
        </p:nvSpPr>
        <p:spPr bwMode="auto">
          <a:xfrm>
            <a:off x="6934200" y="1371600"/>
            <a:ext cx="1524000" cy="914400"/>
          </a:xfrm>
          <a:prstGeom prst="wedgeRoundRectCallout">
            <a:avLst>
              <a:gd name="adj1" fmla="val -106458"/>
              <a:gd name="adj2" fmla="val 6079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26641" name="Text Box 13"/>
          <p:cNvSpPr txBox="1">
            <a:spLocks noChangeArrowheads="1"/>
          </p:cNvSpPr>
          <p:nvPr/>
        </p:nvSpPr>
        <p:spPr bwMode="auto">
          <a:xfrm>
            <a:off x="7070725" y="1620838"/>
            <a:ext cx="124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スカラー</a:t>
            </a:r>
          </a:p>
        </p:txBody>
      </p:sp>
      <p:sp>
        <p:nvSpPr>
          <p:cNvPr id="26642" name="AutoShape 15"/>
          <p:cNvSpPr>
            <a:spLocks noChangeArrowheads="1"/>
          </p:cNvSpPr>
          <p:nvPr/>
        </p:nvSpPr>
        <p:spPr bwMode="auto">
          <a:xfrm>
            <a:off x="7239000" y="381000"/>
            <a:ext cx="1524000" cy="914400"/>
          </a:xfrm>
          <a:prstGeom prst="wedgeRoundRectCallout">
            <a:avLst>
              <a:gd name="adj1" fmla="val -156981"/>
              <a:gd name="adj2" fmla="val 82292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26643" name="Text Box 14"/>
          <p:cNvSpPr txBox="1">
            <a:spLocks noChangeArrowheads="1"/>
          </p:cNvSpPr>
          <p:nvPr/>
        </p:nvSpPr>
        <p:spPr bwMode="auto">
          <a:xfrm>
            <a:off x="7315200" y="685800"/>
            <a:ext cx="124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スカラー</a:t>
            </a:r>
          </a:p>
        </p:txBody>
      </p:sp>
      <p:sp>
        <p:nvSpPr>
          <p:cNvPr id="26644" name="AutoShape 16"/>
          <p:cNvSpPr>
            <a:spLocks noChangeArrowheads="1"/>
          </p:cNvSpPr>
          <p:nvPr/>
        </p:nvSpPr>
        <p:spPr bwMode="auto">
          <a:xfrm>
            <a:off x="0" y="609600"/>
            <a:ext cx="1524000" cy="914400"/>
          </a:xfrm>
          <a:prstGeom prst="wedgeRoundRectCallout">
            <a:avLst>
              <a:gd name="adj1" fmla="val 49690"/>
              <a:gd name="adj2" fmla="val 79167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26645" name="Text Box 17"/>
          <p:cNvSpPr txBox="1">
            <a:spLocks noChangeArrowheads="1"/>
          </p:cNvSpPr>
          <p:nvPr/>
        </p:nvSpPr>
        <p:spPr bwMode="auto">
          <a:xfrm>
            <a:off x="228600" y="838200"/>
            <a:ext cx="124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スカラー</a:t>
            </a:r>
          </a:p>
        </p:txBody>
      </p:sp>
      <p:sp>
        <p:nvSpPr>
          <p:cNvPr id="26646" name="AutoShape 18"/>
          <p:cNvSpPr>
            <a:spLocks noChangeArrowheads="1"/>
          </p:cNvSpPr>
          <p:nvPr/>
        </p:nvSpPr>
        <p:spPr bwMode="auto">
          <a:xfrm>
            <a:off x="6934200" y="4267200"/>
            <a:ext cx="2209800" cy="762000"/>
          </a:xfrm>
          <a:prstGeom prst="wedgeRoundRectCallout">
            <a:avLst>
              <a:gd name="adj1" fmla="val -78593"/>
              <a:gd name="adj2" fmla="val -12708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26647" name="Text Box 19"/>
          <p:cNvSpPr txBox="1">
            <a:spLocks noChangeArrowheads="1"/>
          </p:cNvSpPr>
          <p:nvPr/>
        </p:nvSpPr>
        <p:spPr bwMode="auto">
          <a:xfrm>
            <a:off x="7616825" y="4419600"/>
            <a:ext cx="1527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項ベクトル</a:t>
            </a:r>
          </a:p>
        </p:txBody>
      </p:sp>
      <p:sp>
        <p:nvSpPr>
          <p:cNvPr id="26648" name="AutoShape 21"/>
          <p:cNvSpPr>
            <a:spLocks noChangeArrowheads="1"/>
          </p:cNvSpPr>
          <p:nvPr/>
        </p:nvSpPr>
        <p:spPr bwMode="auto">
          <a:xfrm>
            <a:off x="6553200" y="2819400"/>
            <a:ext cx="2590800" cy="990600"/>
          </a:xfrm>
          <a:prstGeom prst="wedgeRoundRectCallout">
            <a:avLst>
              <a:gd name="adj1" fmla="val -78185"/>
              <a:gd name="adj2" fmla="val 51602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26649" name="AutoShape 22"/>
          <p:cNvSpPr>
            <a:spLocks noChangeArrowheads="1"/>
          </p:cNvSpPr>
          <p:nvPr/>
        </p:nvSpPr>
        <p:spPr bwMode="auto">
          <a:xfrm>
            <a:off x="0" y="5257800"/>
            <a:ext cx="2057400" cy="762000"/>
          </a:xfrm>
          <a:prstGeom prst="wedgeRoundRectCallout">
            <a:avLst>
              <a:gd name="adj1" fmla="val 27546"/>
              <a:gd name="adj2" fmla="val -87500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26650" name="Text Box 20"/>
          <p:cNvSpPr txBox="1">
            <a:spLocks noChangeArrowheads="1"/>
          </p:cNvSpPr>
          <p:nvPr/>
        </p:nvSpPr>
        <p:spPr bwMode="auto">
          <a:xfrm>
            <a:off x="457200" y="5410200"/>
            <a:ext cx="1527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項ベクトル</a:t>
            </a:r>
          </a:p>
        </p:txBody>
      </p:sp>
      <p:graphicFrame>
        <p:nvGraphicFramePr>
          <p:cNvPr id="26630" name="Object 23"/>
          <p:cNvGraphicFramePr>
            <a:graphicFrameLocks noChangeAspect="1"/>
          </p:cNvGraphicFramePr>
          <p:nvPr/>
        </p:nvGraphicFramePr>
        <p:xfrm>
          <a:off x="7086600" y="4419600"/>
          <a:ext cx="527050" cy="479425"/>
        </p:xfrm>
        <a:graphic>
          <a:graphicData uri="http://schemas.openxmlformats.org/presentationml/2006/ole">
            <p:oleObj spid="_x0000_s26630" name="Equation" r:id="rId7" imgW="139680" imgH="126720" progId="Equation.DSMT4">
              <p:embed/>
            </p:oleObj>
          </a:graphicData>
        </a:graphic>
      </p:graphicFrame>
      <p:graphicFrame>
        <p:nvGraphicFramePr>
          <p:cNvPr id="26631" name="Object 24"/>
          <p:cNvGraphicFramePr>
            <a:graphicFrameLocks noChangeAspect="1"/>
          </p:cNvGraphicFramePr>
          <p:nvPr/>
        </p:nvGraphicFramePr>
        <p:xfrm>
          <a:off x="-71438" y="5410200"/>
          <a:ext cx="671513" cy="479425"/>
        </p:xfrm>
        <a:graphic>
          <a:graphicData uri="http://schemas.openxmlformats.org/presentationml/2006/ole">
            <p:oleObj spid="_x0000_s26631" name="Equation" r:id="rId8" imgW="177480" imgH="126720" progId="Equation.DSMT4">
              <p:embed/>
            </p:oleObj>
          </a:graphicData>
        </a:graphic>
      </p:graphicFrame>
      <p:graphicFrame>
        <p:nvGraphicFramePr>
          <p:cNvPr id="26632" name="Object 25"/>
          <p:cNvGraphicFramePr>
            <a:graphicFrameLocks noChangeAspect="1"/>
          </p:cNvGraphicFramePr>
          <p:nvPr/>
        </p:nvGraphicFramePr>
        <p:xfrm>
          <a:off x="6629400" y="3124200"/>
          <a:ext cx="1295400" cy="392113"/>
        </p:xfrm>
        <a:graphic>
          <a:graphicData uri="http://schemas.openxmlformats.org/presentationml/2006/ole">
            <p:oleObj spid="_x0000_s26632" name="Equation" r:id="rId9" imgW="419040" imgH="126720" progId="Equation.DSMT4">
              <p:embed/>
            </p:oleObj>
          </a:graphicData>
        </a:graphic>
      </p:graphicFrame>
      <p:sp>
        <p:nvSpPr>
          <p:cNvPr id="26651" name="Text Box 26"/>
          <p:cNvSpPr txBox="1">
            <a:spLocks noChangeArrowheads="1"/>
          </p:cNvSpPr>
          <p:nvPr/>
        </p:nvSpPr>
        <p:spPr bwMode="auto">
          <a:xfrm>
            <a:off x="8001000" y="31242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行列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5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A36B63-E4D1-49C2-AA88-CBA6ABE5E321}" type="slidenum">
              <a:rPr lang="en-US" altLang="ja-JP" smtClean="0"/>
              <a:pPr/>
              <a:t>31</a:t>
            </a:fld>
            <a:endParaRPr lang="en-US" altLang="ja-JP" smtClean="0"/>
          </a:p>
        </p:txBody>
      </p:sp>
      <p:sp>
        <p:nvSpPr>
          <p:cNvPr id="47116" name="Text Box 28"/>
          <p:cNvSpPr txBox="1">
            <a:spLocks noChangeArrowheads="1"/>
          </p:cNvSpPr>
          <p:nvPr/>
        </p:nvSpPr>
        <p:spPr bwMode="auto">
          <a:xfrm>
            <a:off x="762000" y="2667000"/>
            <a:ext cx="7391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/>
              <a:t>　　　　　行列　　　　に対して、写像　　　　　　　　　　　　を</a:t>
            </a:r>
          </a:p>
          <a:p>
            <a:endParaRPr lang="ja-JP" altLang="en-US"/>
          </a:p>
          <a:p>
            <a:endParaRPr lang="ja-JP" altLang="en-US"/>
          </a:p>
          <a:p>
            <a:r>
              <a:rPr lang="ja-JP" altLang="en-US"/>
              <a:t>で定めると、　　　は線形写像である。</a:t>
            </a:r>
          </a:p>
        </p:txBody>
      </p:sp>
      <p:sp>
        <p:nvSpPr>
          <p:cNvPr id="47117" name="Text Box 2"/>
          <p:cNvSpPr txBox="1">
            <a:spLocks noChangeArrowheads="1"/>
          </p:cNvSpPr>
          <p:nvPr/>
        </p:nvSpPr>
        <p:spPr bwMode="auto">
          <a:xfrm>
            <a:off x="869950" y="1143000"/>
            <a:ext cx="66913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線形写像　　　　　　　　　　　に対して、次式を満たす</a:t>
            </a:r>
          </a:p>
          <a:p>
            <a:r>
              <a:rPr lang="ja-JP" altLang="en-US"/>
              <a:t>　　　　行列　　　　　　　が一意に決定できる。</a:t>
            </a:r>
          </a:p>
        </p:txBody>
      </p:sp>
      <p:sp>
        <p:nvSpPr>
          <p:cNvPr id="4711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　線形写像と行列</a:t>
            </a:r>
          </a:p>
        </p:txBody>
      </p:sp>
      <p:sp>
        <p:nvSpPr>
          <p:cNvPr id="47119" name="AutoShape 4"/>
          <p:cNvSpPr>
            <a:spLocks noChangeArrowheads="1"/>
          </p:cNvSpPr>
          <p:nvPr/>
        </p:nvSpPr>
        <p:spPr bwMode="auto">
          <a:xfrm>
            <a:off x="228600" y="914400"/>
            <a:ext cx="8534400" cy="37338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120" name="Text Box 5"/>
          <p:cNvSpPr txBox="1">
            <a:spLocks noChangeArrowheads="1"/>
          </p:cNvSpPr>
          <p:nvPr/>
        </p:nvSpPr>
        <p:spPr bwMode="auto">
          <a:xfrm>
            <a:off x="1143000" y="665163"/>
            <a:ext cx="3395481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rgbClr val="FF9900"/>
                </a:solidFill>
              </a:rPr>
              <a:t>定理　（</a:t>
            </a:r>
            <a:r>
              <a:rPr lang="ja-JP" altLang="en-US" dirty="0">
                <a:solidFill>
                  <a:srgbClr val="FF9900"/>
                </a:solidFill>
              </a:rPr>
              <a:t>線形写像と行列）</a:t>
            </a:r>
          </a:p>
        </p:txBody>
      </p:sp>
      <p:graphicFrame>
        <p:nvGraphicFramePr>
          <p:cNvPr id="47106" name="Object 8"/>
          <p:cNvGraphicFramePr>
            <a:graphicFrameLocks noChangeAspect="1"/>
          </p:cNvGraphicFramePr>
          <p:nvPr/>
        </p:nvGraphicFramePr>
        <p:xfrm>
          <a:off x="914400" y="1600200"/>
          <a:ext cx="885825" cy="269875"/>
        </p:xfrm>
        <a:graphic>
          <a:graphicData uri="http://schemas.openxmlformats.org/presentationml/2006/ole">
            <p:oleObj spid="_x0000_s80898" name="Equation" r:id="rId3" imgW="419040" imgH="126720" progId="Equation.DSMT4">
              <p:embed/>
            </p:oleObj>
          </a:graphicData>
        </a:graphic>
      </p:graphicFrame>
      <p:graphicFrame>
        <p:nvGraphicFramePr>
          <p:cNvPr id="47107" name="Object 9"/>
          <p:cNvGraphicFramePr>
            <a:graphicFrameLocks noChangeAspect="1"/>
          </p:cNvGraphicFramePr>
          <p:nvPr/>
        </p:nvGraphicFramePr>
        <p:xfrm>
          <a:off x="2311400" y="1143000"/>
          <a:ext cx="1852613" cy="431800"/>
        </p:xfrm>
        <a:graphic>
          <a:graphicData uri="http://schemas.openxmlformats.org/presentationml/2006/ole">
            <p:oleObj spid="_x0000_s80899" name="Equation" r:id="rId4" imgW="876240" imgH="203040" progId="Equation.DSMT4">
              <p:embed/>
            </p:oleObj>
          </a:graphicData>
        </a:graphic>
      </p:graphicFrame>
      <p:graphicFrame>
        <p:nvGraphicFramePr>
          <p:cNvPr id="47108" name="Object 18"/>
          <p:cNvGraphicFramePr>
            <a:graphicFrameLocks noChangeAspect="1"/>
          </p:cNvGraphicFramePr>
          <p:nvPr/>
        </p:nvGraphicFramePr>
        <p:xfrm>
          <a:off x="2590800" y="1524000"/>
          <a:ext cx="1127125" cy="485775"/>
        </p:xfrm>
        <a:graphic>
          <a:graphicData uri="http://schemas.openxmlformats.org/presentationml/2006/ole">
            <p:oleObj spid="_x0000_s80900" name="Equation" r:id="rId5" imgW="533160" imgH="228600" progId="Equation.DSMT4">
              <p:embed/>
            </p:oleObj>
          </a:graphicData>
        </a:graphic>
      </p:graphicFrame>
      <p:graphicFrame>
        <p:nvGraphicFramePr>
          <p:cNvPr id="47109" name="Object 19"/>
          <p:cNvGraphicFramePr>
            <a:graphicFrameLocks noChangeAspect="1"/>
          </p:cNvGraphicFramePr>
          <p:nvPr/>
        </p:nvGraphicFramePr>
        <p:xfrm>
          <a:off x="2590800" y="1981200"/>
          <a:ext cx="2057400" cy="571500"/>
        </p:xfrm>
        <a:graphic>
          <a:graphicData uri="http://schemas.openxmlformats.org/presentationml/2006/ole">
            <p:oleObj spid="_x0000_s80901" name="Equation" r:id="rId6" imgW="736560" imgH="203040" progId="Equation.DSMT4">
              <p:embed/>
            </p:oleObj>
          </a:graphicData>
        </a:graphic>
      </p:graphicFrame>
      <p:sp>
        <p:nvSpPr>
          <p:cNvPr id="47121" name="Text Box 22"/>
          <p:cNvSpPr txBox="1">
            <a:spLocks noChangeArrowheads="1"/>
          </p:cNvSpPr>
          <p:nvPr/>
        </p:nvSpPr>
        <p:spPr bwMode="auto">
          <a:xfrm>
            <a:off x="228600" y="12192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（１）</a:t>
            </a:r>
          </a:p>
        </p:txBody>
      </p:sp>
      <p:sp>
        <p:nvSpPr>
          <p:cNvPr id="47122" name="Text Box 23"/>
          <p:cNvSpPr txBox="1">
            <a:spLocks noChangeArrowheads="1"/>
          </p:cNvSpPr>
          <p:nvPr/>
        </p:nvSpPr>
        <p:spPr bwMode="auto">
          <a:xfrm>
            <a:off x="228600" y="25908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（２）</a:t>
            </a:r>
          </a:p>
        </p:txBody>
      </p:sp>
      <p:graphicFrame>
        <p:nvGraphicFramePr>
          <p:cNvPr id="47110" name="Object 25"/>
          <p:cNvGraphicFramePr>
            <a:graphicFrameLocks noChangeAspect="1"/>
          </p:cNvGraphicFramePr>
          <p:nvPr/>
        </p:nvGraphicFramePr>
        <p:xfrm>
          <a:off x="914400" y="2743200"/>
          <a:ext cx="885825" cy="269875"/>
        </p:xfrm>
        <a:graphic>
          <a:graphicData uri="http://schemas.openxmlformats.org/presentationml/2006/ole">
            <p:oleObj spid="_x0000_s80902" name="Equation" r:id="rId7" imgW="419040" imgH="126720" progId="Equation.DSMT4">
              <p:embed/>
            </p:oleObj>
          </a:graphicData>
        </a:graphic>
      </p:graphicFrame>
      <p:graphicFrame>
        <p:nvGraphicFramePr>
          <p:cNvPr id="47111" name="Object 26"/>
          <p:cNvGraphicFramePr>
            <a:graphicFrameLocks noChangeAspect="1"/>
          </p:cNvGraphicFramePr>
          <p:nvPr/>
        </p:nvGraphicFramePr>
        <p:xfrm>
          <a:off x="2590800" y="2667000"/>
          <a:ext cx="349250" cy="350838"/>
        </p:xfrm>
        <a:graphic>
          <a:graphicData uri="http://schemas.openxmlformats.org/presentationml/2006/ole">
            <p:oleObj spid="_x0000_s80903" name="Equation" r:id="rId8" imgW="164880" imgH="164880" progId="Equation.DSMT4">
              <p:embed/>
            </p:oleObj>
          </a:graphicData>
        </a:graphic>
      </p:graphicFrame>
      <p:graphicFrame>
        <p:nvGraphicFramePr>
          <p:cNvPr id="47112" name="Object 27"/>
          <p:cNvGraphicFramePr>
            <a:graphicFrameLocks noChangeAspect="1"/>
          </p:cNvGraphicFramePr>
          <p:nvPr/>
        </p:nvGraphicFramePr>
        <p:xfrm>
          <a:off x="2667000" y="3167063"/>
          <a:ext cx="2514600" cy="642937"/>
        </p:xfrm>
        <a:graphic>
          <a:graphicData uri="http://schemas.openxmlformats.org/presentationml/2006/ole">
            <p:oleObj spid="_x0000_s80904" name="Equation" r:id="rId9" imgW="799920" imgH="203040" progId="Equation.DSMT4">
              <p:embed/>
            </p:oleObj>
          </a:graphicData>
        </a:graphic>
      </p:graphicFrame>
      <p:graphicFrame>
        <p:nvGraphicFramePr>
          <p:cNvPr id="47113" name="Object 29"/>
          <p:cNvGraphicFramePr>
            <a:graphicFrameLocks noChangeAspect="1"/>
          </p:cNvGraphicFramePr>
          <p:nvPr/>
        </p:nvGraphicFramePr>
        <p:xfrm>
          <a:off x="5422900" y="2667000"/>
          <a:ext cx="1987550" cy="431800"/>
        </p:xfrm>
        <a:graphic>
          <a:graphicData uri="http://schemas.openxmlformats.org/presentationml/2006/ole">
            <p:oleObj spid="_x0000_s80905" name="Equation" r:id="rId10" imgW="939600" imgH="203040" progId="Equation.DSMT4">
              <p:embed/>
            </p:oleObj>
          </a:graphicData>
        </a:graphic>
      </p:graphicFrame>
      <p:graphicFrame>
        <p:nvGraphicFramePr>
          <p:cNvPr id="47114" name="Object 30"/>
          <p:cNvGraphicFramePr>
            <a:graphicFrameLocks noChangeAspect="1"/>
          </p:cNvGraphicFramePr>
          <p:nvPr/>
        </p:nvGraphicFramePr>
        <p:xfrm>
          <a:off x="2590800" y="3733800"/>
          <a:ext cx="431800" cy="533400"/>
        </p:xfrm>
        <a:graphic>
          <a:graphicData uri="http://schemas.openxmlformats.org/presentationml/2006/ole">
            <p:oleObj spid="_x0000_s80906" name="Equation" r:id="rId11" imgW="164880" imgH="203040" progId="Equation.DSMT4">
              <p:embed/>
            </p:oleObj>
          </a:graphicData>
        </a:graphic>
      </p:graphicFrame>
      <p:sp>
        <p:nvSpPr>
          <p:cNvPr id="47123" name="Text Box 31"/>
          <p:cNvSpPr txBox="1">
            <a:spLocks noChangeArrowheads="1"/>
          </p:cNvSpPr>
          <p:nvPr/>
        </p:nvSpPr>
        <p:spPr bwMode="auto">
          <a:xfrm>
            <a:off x="441325" y="4973638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証明略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0E98EF-CA13-4646-996C-E8EB629BE2F1}" type="slidenum">
              <a:rPr lang="en-US" altLang="ja-JP" smtClean="0"/>
              <a:pPr/>
              <a:t>32</a:t>
            </a:fld>
            <a:endParaRPr lang="en-US" altLang="ja-JP" smtClean="0"/>
          </a:p>
        </p:txBody>
      </p:sp>
      <p:sp>
        <p:nvSpPr>
          <p:cNvPr id="481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線形写像の表現行列</a:t>
            </a:r>
          </a:p>
        </p:txBody>
      </p:sp>
      <p:sp>
        <p:nvSpPr>
          <p:cNvPr id="48136" name="AutoShape 3"/>
          <p:cNvSpPr>
            <a:spLocks noChangeArrowheads="1"/>
          </p:cNvSpPr>
          <p:nvPr/>
        </p:nvSpPr>
        <p:spPr bwMode="auto">
          <a:xfrm>
            <a:off x="304800" y="990600"/>
            <a:ext cx="8229600" cy="1905000"/>
          </a:xfrm>
          <a:prstGeom prst="roundRect">
            <a:avLst>
              <a:gd name="adj" fmla="val 9319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48137" name="Text Box 4"/>
          <p:cNvSpPr txBox="1">
            <a:spLocks noChangeArrowheads="1"/>
          </p:cNvSpPr>
          <p:nvPr/>
        </p:nvSpPr>
        <p:spPr bwMode="auto">
          <a:xfrm>
            <a:off x="898525" y="1239838"/>
            <a:ext cx="47386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線形写像　　　　　　　　　　に対して、</a:t>
            </a:r>
          </a:p>
          <a:p>
            <a:r>
              <a:rPr lang="ja-JP" altLang="en-US"/>
              <a:t>　　　　　　行列　　　　　　を</a:t>
            </a:r>
          </a:p>
          <a:p>
            <a:r>
              <a:rPr lang="ja-JP" altLang="en-US"/>
              <a:t>　　の</a:t>
            </a:r>
            <a:r>
              <a:rPr lang="ja-JP" altLang="en-US">
                <a:solidFill>
                  <a:srgbClr val="FF0000"/>
                </a:solidFill>
              </a:rPr>
              <a:t>表現行列</a:t>
            </a:r>
            <a:r>
              <a:rPr lang="ja-JP" altLang="en-US"/>
              <a:t>という。</a:t>
            </a:r>
          </a:p>
        </p:txBody>
      </p:sp>
      <p:graphicFrame>
        <p:nvGraphicFramePr>
          <p:cNvPr id="48130" name="Object 5"/>
          <p:cNvGraphicFramePr>
            <a:graphicFrameLocks noChangeAspect="1"/>
          </p:cNvGraphicFramePr>
          <p:nvPr/>
        </p:nvGraphicFramePr>
        <p:xfrm>
          <a:off x="2209800" y="1219200"/>
          <a:ext cx="1897063" cy="533400"/>
        </p:xfrm>
        <a:graphic>
          <a:graphicData uri="http://schemas.openxmlformats.org/presentationml/2006/ole">
            <p:oleObj spid="_x0000_s81922" name="Equation" r:id="rId3" imgW="812520" imgH="228600" progId="Equation.DSMT4">
              <p:embed/>
            </p:oleObj>
          </a:graphicData>
        </a:graphic>
      </p:graphicFrame>
      <p:graphicFrame>
        <p:nvGraphicFramePr>
          <p:cNvPr id="48131" name="Object 6"/>
          <p:cNvGraphicFramePr>
            <a:graphicFrameLocks noChangeAspect="1"/>
          </p:cNvGraphicFramePr>
          <p:nvPr/>
        </p:nvGraphicFramePr>
        <p:xfrm>
          <a:off x="990600" y="1981200"/>
          <a:ext cx="355600" cy="474663"/>
        </p:xfrm>
        <a:graphic>
          <a:graphicData uri="http://schemas.openxmlformats.org/presentationml/2006/ole">
            <p:oleObj spid="_x0000_s81923" name="Equation" r:id="rId4" imgW="152280" imgH="203040" progId="Equation.DSMT4">
              <p:embed/>
            </p:oleObj>
          </a:graphicData>
        </a:graphic>
      </p:graphicFrame>
      <p:graphicFrame>
        <p:nvGraphicFramePr>
          <p:cNvPr id="48132" name="Object 8"/>
          <p:cNvGraphicFramePr>
            <a:graphicFrameLocks noChangeAspect="1"/>
          </p:cNvGraphicFramePr>
          <p:nvPr/>
        </p:nvGraphicFramePr>
        <p:xfrm>
          <a:off x="2819400" y="1600200"/>
          <a:ext cx="1125538" cy="561975"/>
        </p:xfrm>
        <a:graphic>
          <a:graphicData uri="http://schemas.openxmlformats.org/presentationml/2006/ole">
            <p:oleObj spid="_x0000_s81924" name="Equation" r:id="rId5" imgW="482400" imgH="241200" progId="Equation.DSMT4">
              <p:embed/>
            </p:oleObj>
          </a:graphicData>
        </a:graphic>
      </p:graphicFrame>
      <p:sp>
        <p:nvSpPr>
          <p:cNvPr id="48138" name="AutoShape 9"/>
          <p:cNvSpPr>
            <a:spLocks noChangeArrowheads="1"/>
          </p:cNvSpPr>
          <p:nvPr/>
        </p:nvSpPr>
        <p:spPr bwMode="auto">
          <a:xfrm>
            <a:off x="1676400" y="3886200"/>
            <a:ext cx="5791200" cy="1676400"/>
          </a:xfrm>
          <a:prstGeom prst="wedgeRoundRectCallout">
            <a:avLst>
              <a:gd name="adj1" fmla="val -20421"/>
              <a:gd name="adj2" fmla="val -137782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48139" name="Text Box 10"/>
          <p:cNvSpPr txBox="1">
            <a:spLocks noChangeArrowheads="1"/>
          </p:cNvSpPr>
          <p:nvPr/>
        </p:nvSpPr>
        <p:spPr bwMode="auto">
          <a:xfrm>
            <a:off x="1889125" y="4135438"/>
            <a:ext cx="54435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/>
              <a:t>線形写像は、その表現行列がわかれば、</a:t>
            </a:r>
          </a:p>
          <a:p>
            <a:r>
              <a:rPr lang="ja-JP" altLang="en-US" dirty="0"/>
              <a:t>すべてがわかる。</a:t>
            </a:r>
          </a:p>
        </p:txBody>
      </p:sp>
      <p:sp>
        <p:nvSpPr>
          <p:cNvPr id="48140" name="Text Box 11"/>
          <p:cNvSpPr txBox="1">
            <a:spLocks noChangeArrowheads="1"/>
          </p:cNvSpPr>
          <p:nvPr/>
        </p:nvSpPr>
        <p:spPr bwMode="auto">
          <a:xfrm>
            <a:off x="838200" y="838200"/>
            <a:ext cx="23177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008000"/>
                </a:solidFill>
              </a:rPr>
              <a:t>定義（表現行列）</a:t>
            </a:r>
          </a:p>
        </p:txBody>
      </p:sp>
      <p:graphicFrame>
        <p:nvGraphicFramePr>
          <p:cNvPr id="48133" name="Object 12"/>
          <p:cNvGraphicFramePr>
            <a:graphicFrameLocks noChangeAspect="1"/>
          </p:cNvGraphicFramePr>
          <p:nvPr/>
        </p:nvGraphicFramePr>
        <p:xfrm>
          <a:off x="1143000" y="1676400"/>
          <a:ext cx="990600" cy="388938"/>
        </p:xfrm>
        <a:graphic>
          <a:graphicData uri="http://schemas.openxmlformats.org/presentationml/2006/ole">
            <p:oleObj spid="_x0000_s81925" name="Equation" r:id="rId6" imgW="355320" imgH="1396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713887-0DEB-4F01-A646-0E701F59BCFD}" type="slidenum">
              <a:rPr lang="en-US" altLang="ja-JP" smtClean="0"/>
              <a:pPr/>
              <a:t>33</a:t>
            </a:fld>
            <a:endParaRPr lang="en-US" altLang="ja-JP" smtClean="0"/>
          </a:p>
        </p:txBody>
      </p:sp>
      <p:sp>
        <p:nvSpPr>
          <p:cNvPr id="532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rgbClr val="008000"/>
                </a:solidFill>
              </a:rPr>
              <a:t>例題</a:t>
            </a:r>
          </a:p>
        </p:txBody>
      </p:sp>
      <p:graphicFrame>
        <p:nvGraphicFramePr>
          <p:cNvPr id="53250" name="Object 3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89090" name="Equation" r:id="rId3" imgW="914400" imgH="198720" progId="Equation.DSMT4">
              <p:embed/>
            </p:oleObj>
          </a:graphicData>
        </a:graphic>
      </p:graphicFrame>
      <p:sp>
        <p:nvSpPr>
          <p:cNvPr id="53256" name="Text Box 4"/>
          <p:cNvSpPr txBox="1">
            <a:spLocks noChangeArrowheads="1"/>
          </p:cNvSpPr>
          <p:nvPr/>
        </p:nvSpPr>
        <p:spPr bwMode="auto">
          <a:xfrm>
            <a:off x="1066800" y="228600"/>
            <a:ext cx="55514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次の線形写像　　　　　　　　　　　に対して、</a:t>
            </a:r>
          </a:p>
          <a:p>
            <a:r>
              <a:rPr lang="ja-JP" altLang="en-US"/>
              <a:t>表現行列を求めよ。</a:t>
            </a:r>
          </a:p>
        </p:txBody>
      </p:sp>
      <p:graphicFrame>
        <p:nvGraphicFramePr>
          <p:cNvPr id="53251" name="Object 8"/>
          <p:cNvGraphicFramePr>
            <a:graphicFrameLocks noChangeAspect="1"/>
          </p:cNvGraphicFramePr>
          <p:nvPr/>
        </p:nvGraphicFramePr>
        <p:xfrm>
          <a:off x="2986088" y="228600"/>
          <a:ext cx="1968500" cy="536575"/>
        </p:xfrm>
        <a:graphic>
          <a:graphicData uri="http://schemas.openxmlformats.org/presentationml/2006/ole">
            <p:oleObj spid="_x0000_s89091" name="Equation" r:id="rId4" imgW="838080" imgH="228600" progId="Equation.DSMT4">
              <p:embed/>
            </p:oleObj>
          </a:graphicData>
        </a:graphic>
      </p:graphicFrame>
      <p:sp>
        <p:nvSpPr>
          <p:cNvPr id="53257" name="Text Box 10"/>
          <p:cNvSpPr txBox="1">
            <a:spLocks noChangeArrowheads="1"/>
          </p:cNvSpPr>
          <p:nvPr/>
        </p:nvSpPr>
        <p:spPr bwMode="auto">
          <a:xfrm>
            <a:off x="0" y="25146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/>
              <a:t>解）</a:t>
            </a:r>
          </a:p>
        </p:txBody>
      </p:sp>
      <p:graphicFrame>
        <p:nvGraphicFramePr>
          <p:cNvPr id="53252" name="Object 12"/>
          <p:cNvGraphicFramePr>
            <a:graphicFrameLocks noChangeAspect="1"/>
          </p:cNvGraphicFramePr>
          <p:nvPr/>
        </p:nvGraphicFramePr>
        <p:xfrm>
          <a:off x="3733800" y="762000"/>
          <a:ext cx="2209800" cy="1760538"/>
        </p:xfrm>
        <a:graphic>
          <a:graphicData uri="http://schemas.openxmlformats.org/presentationml/2006/ole">
            <p:oleObj spid="_x0000_s89092" name="Equation" r:id="rId5" imgW="1143000" imgH="914400" progId="Equation.DSMT4">
              <p:embed/>
            </p:oleObj>
          </a:graphicData>
        </a:graphic>
      </p:graphicFrame>
      <p:sp>
        <p:nvSpPr>
          <p:cNvPr id="53258" name="Text Box 13"/>
          <p:cNvSpPr txBox="1">
            <a:spLocks noChangeArrowheads="1"/>
          </p:cNvSpPr>
          <p:nvPr/>
        </p:nvSpPr>
        <p:spPr bwMode="auto">
          <a:xfrm>
            <a:off x="762000" y="2590800"/>
            <a:ext cx="1487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写像より、</a:t>
            </a:r>
          </a:p>
        </p:txBody>
      </p:sp>
      <p:graphicFrame>
        <p:nvGraphicFramePr>
          <p:cNvPr id="53253" name="Object 14"/>
          <p:cNvGraphicFramePr>
            <a:graphicFrameLocks noChangeAspect="1"/>
          </p:cNvGraphicFramePr>
          <p:nvPr/>
        </p:nvGraphicFramePr>
        <p:xfrm>
          <a:off x="1066800" y="2895600"/>
          <a:ext cx="4572000" cy="2816225"/>
        </p:xfrm>
        <a:graphic>
          <a:graphicData uri="http://schemas.openxmlformats.org/presentationml/2006/ole">
            <p:oleObj spid="_x0000_s89093" name="Equation" r:id="rId6" imgW="2298600" imgH="14223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E330E7-135F-45C0-B355-FB52B928DB30}" type="slidenum">
              <a:rPr lang="en-US" altLang="ja-JP" smtClean="0"/>
              <a:pPr/>
              <a:t>34</a:t>
            </a:fld>
            <a:endParaRPr lang="en-US" altLang="ja-JP" smtClean="0"/>
          </a:p>
        </p:txBody>
      </p:sp>
      <p:sp>
        <p:nvSpPr>
          <p:cNvPr id="54279" name="Text Box 3"/>
          <p:cNvSpPr txBox="1">
            <a:spLocks noChangeArrowheads="1"/>
          </p:cNvSpPr>
          <p:nvPr/>
        </p:nvSpPr>
        <p:spPr bwMode="auto">
          <a:xfrm>
            <a:off x="288925" y="401638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（別解）</a:t>
            </a:r>
          </a:p>
        </p:txBody>
      </p:sp>
      <p:graphicFrame>
        <p:nvGraphicFramePr>
          <p:cNvPr id="54274" name="Object 4"/>
          <p:cNvGraphicFramePr>
            <a:graphicFrameLocks noChangeAspect="1"/>
          </p:cNvGraphicFramePr>
          <p:nvPr/>
        </p:nvGraphicFramePr>
        <p:xfrm>
          <a:off x="2438400" y="381000"/>
          <a:ext cx="2209800" cy="1760538"/>
        </p:xfrm>
        <a:graphic>
          <a:graphicData uri="http://schemas.openxmlformats.org/presentationml/2006/ole">
            <p:oleObj spid="_x0000_s90114" name="Equation" r:id="rId3" imgW="1143000" imgH="914400" progId="Equation.DSMT4">
              <p:embed/>
            </p:oleObj>
          </a:graphicData>
        </a:graphic>
      </p:graphicFrame>
      <p:sp>
        <p:nvSpPr>
          <p:cNvPr id="54280" name="Text Box 5"/>
          <p:cNvSpPr txBox="1">
            <a:spLocks noChangeArrowheads="1"/>
          </p:cNvSpPr>
          <p:nvPr/>
        </p:nvSpPr>
        <p:spPr bwMode="auto">
          <a:xfrm>
            <a:off x="822325" y="2687638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より、</a:t>
            </a:r>
          </a:p>
        </p:txBody>
      </p:sp>
      <p:graphicFrame>
        <p:nvGraphicFramePr>
          <p:cNvPr id="54275" name="Object 6"/>
          <p:cNvGraphicFramePr>
            <a:graphicFrameLocks noChangeAspect="1"/>
          </p:cNvGraphicFramePr>
          <p:nvPr/>
        </p:nvGraphicFramePr>
        <p:xfrm>
          <a:off x="2057400" y="2667000"/>
          <a:ext cx="2803525" cy="1408113"/>
        </p:xfrm>
        <a:graphic>
          <a:graphicData uri="http://schemas.openxmlformats.org/presentationml/2006/ole">
            <p:oleObj spid="_x0000_s90115" name="Equation" r:id="rId4" imgW="1409400" imgH="711000" progId="Equation.DSMT4">
              <p:embed/>
            </p:oleObj>
          </a:graphicData>
        </a:graphic>
      </p:graphicFrame>
      <p:graphicFrame>
        <p:nvGraphicFramePr>
          <p:cNvPr id="54276" name="Object 7"/>
          <p:cNvGraphicFramePr>
            <a:graphicFrameLocks noChangeAspect="1"/>
          </p:cNvGraphicFramePr>
          <p:nvPr/>
        </p:nvGraphicFramePr>
        <p:xfrm>
          <a:off x="1970088" y="3962400"/>
          <a:ext cx="2979737" cy="1408113"/>
        </p:xfrm>
        <a:graphic>
          <a:graphicData uri="http://schemas.openxmlformats.org/presentationml/2006/ole">
            <p:oleObj spid="_x0000_s90116" name="Equation" r:id="rId5" imgW="1498320" imgH="711000" progId="Equation.DSMT4">
              <p:embed/>
            </p:oleObj>
          </a:graphicData>
        </a:graphic>
      </p:graphicFrame>
      <p:graphicFrame>
        <p:nvGraphicFramePr>
          <p:cNvPr id="54277" name="Object 8"/>
          <p:cNvGraphicFramePr>
            <a:graphicFrameLocks noChangeAspect="1"/>
          </p:cNvGraphicFramePr>
          <p:nvPr/>
        </p:nvGraphicFramePr>
        <p:xfrm>
          <a:off x="1447800" y="5449888"/>
          <a:ext cx="3916363" cy="1408112"/>
        </p:xfrm>
        <a:graphic>
          <a:graphicData uri="http://schemas.openxmlformats.org/presentationml/2006/ole">
            <p:oleObj spid="_x0000_s90117" name="Equation" r:id="rId6" imgW="1968480" imgH="7110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65258F-9D74-415D-BF20-2E9816DF955B}" type="slidenum">
              <a:rPr lang="en-US" altLang="ja-JP" smtClean="0"/>
              <a:pPr/>
              <a:t>35</a:t>
            </a:fld>
            <a:endParaRPr lang="en-US" altLang="ja-JP" smtClean="0"/>
          </a:p>
        </p:txBody>
      </p:sp>
      <p:sp>
        <p:nvSpPr>
          <p:cNvPr id="553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rgbClr val="D60093"/>
                </a:solidFill>
              </a:rPr>
              <a:t>練習</a:t>
            </a:r>
          </a:p>
        </p:txBody>
      </p:sp>
      <p:graphicFrame>
        <p:nvGraphicFramePr>
          <p:cNvPr id="55298" name="Object 3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55298" name="Equation" r:id="rId3" imgW="914400" imgH="198720" progId="Equation.DSMT4">
              <p:embed/>
            </p:oleObj>
          </a:graphicData>
        </a:graphic>
      </p:graphicFrame>
      <p:sp>
        <p:nvSpPr>
          <p:cNvPr id="55306" name="Text Box 4"/>
          <p:cNvSpPr txBox="1">
            <a:spLocks noChangeArrowheads="1"/>
          </p:cNvSpPr>
          <p:nvPr/>
        </p:nvSpPr>
        <p:spPr bwMode="auto">
          <a:xfrm>
            <a:off x="1066800" y="228600"/>
            <a:ext cx="435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次の写像　　表現行列を求めよ。</a:t>
            </a:r>
          </a:p>
        </p:txBody>
      </p:sp>
      <p:graphicFrame>
        <p:nvGraphicFramePr>
          <p:cNvPr id="55299" name="Object 5"/>
          <p:cNvGraphicFramePr>
            <a:graphicFrameLocks noChangeAspect="1"/>
          </p:cNvGraphicFramePr>
          <p:nvPr/>
        </p:nvGraphicFramePr>
        <p:xfrm>
          <a:off x="2438400" y="152400"/>
          <a:ext cx="298450" cy="476250"/>
        </p:xfrm>
        <a:graphic>
          <a:graphicData uri="http://schemas.openxmlformats.org/presentationml/2006/ole">
            <p:oleObj spid="_x0000_s55299" name="Equation" r:id="rId4" imgW="126720" imgH="203040" progId="Equation.DSMT4">
              <p:embed/>
            </p:oleObj>
          </a:graphicData>
        </a:graphic>
      </p:graphicFrame>
      <p:sp>
        <p:nvSpPr>
          <p:cNvPr id="55307" name="Text Box 7"/>
          <p:cNvSpPr txBox="1">
            <a:spLocks noChangeArrowheads="1"/>
          </p:cNvSpPr>
          <p:nvPr/>
        </p:nvSpPr>
        <p:spPr bwMode="auto">
          <a:xfrm>
            <a:off x="1143000" y="9144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（１）</a:t>
            </a:r>
          </a:p>
        </p:txBody>
      </p:sp>
      <p:graphicFrame>
        <p:nvGraphicFramePr>
          <p:cNvPr id="55300" name="Object 8"/>
          <p:cNvGraphicFramePr>
            <a:graphicFrameLocks noChangeAspect="1"/>
          </p:cNvGraphicFramePr>
          <p:nvPr/>
        </p:nvGraphicFramePr>
        <p:xfrm>
          <a:off x="1663700" y="1447800"/>
          <a:ext cx="1717675" cy="509588"/>
        </p:xfrm>
        <a:graphic>
          <a:graphicData uri="http://schemas.openxmlformats.org/presentationml/2006/ole">
            <p:oleObj spid="_x0000_s55300" name="Equation" r:id="rId5" imgW="812520" imgH="241200" progId="Equation.DSMT4">
              <p:embed/>
            </p:oleObj>
          </a:graphicData>
        </a:graphic>
      </p:graphicFrame>
      <p:graphicFrame>
        <p:nvGraphicFramePr>
          <p:cNvPr id="55301" name="Object 9"/>
          <p:cNvGraphicFramePr>
            <a:graphicFrameLocks noChangeAspect="1"/>
          </p:cNvGraphicFramePr>
          <p:nvPr/>
        </p:nvGraphicFramePr>
        <p:xfrm>
          <a:off x="4191000" y="990600"/>
          <a:ext cx="1757363" cy="1562100"/>
        </p:xfrm>
        <a:graphic>
          <a:graphicData uri="http://schemas.openxmlformats.org/presentationml/2006/ole">
            <p:oleObj spid="_x0000_s55301" name="Equation" r:id="rId6" imgW="1054080" imgH="939600" progId="Equation.DSMT4">
              <p:embed/>
            </p:oleObj>
          </a:graphicData>
        </a:graphic>
      </p:graphicFrame>
      <p:sp>
        <p:nvSpPr>
          <p:cNvPr id="55308" name="Text Box 13"/>
          <p:cNvSpPr txBox="1">
            <a:spLocks noChangeArrowheads="1"/>
          </p:cNvSpPr>
          <p:nvPr/>
        </p:nvSpPr>
        <p:spPr bwMode="auto">
          <a:xfrm>
            <a:off x="1295400" y="29337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（２）</a:t>
            </a:r>
          </a:p>
        </p:txBody>
      </p:sp>
      <p:graphicFrame>
        <p:nvGraphicFramePr>
          <p:cNvPr id="55302" name="Object 14"/>
          <p:cNvGraphicFramePr>
            <a:graphicFrameLocks noChangeAspect="1"/>
          </p:cNvGraphicFramePr>
          <p:nvPr/>
        </p:nvGraphicFramePr>
        <p:xfrm>
          <a:off x="1597025" y="3619500"/>
          <a:ext cx="1771650" cy="509588"/>
        </p:xfrm>
        <a:graphic>
          <a:graphicData uri="http://schemas.openxmlformats.org/presentationml/2006/ole">
            <p:oleObj spid="_x0000_s55302" name="Equation" r:id="rId7" imgW="838080" imgH="241200" progId="Equation.DSMT4">
              <p:embed/>
            </p:oleObj>
          </a:graphicData>
        </a:graphic>
      </p:graphicFrame>
      <p:graphicFrame>
        <p:nvGraphicFramePr>
          <p:cNvPr id="55303" name="Object 15"/>
          <p:cNvGraphicFramePr>
            <a:graphicFrameLocks noChangeAspect="1"/>
          </p:cNvGraphicFramePr>
          <p:nvPr/>
        </p:nvGraphicFramePr>
        <p:xfrm>
          <a:off x="3781425" y="3048000"/>
          <a:ext cx="2159000" cy="1181100"/>
        </p:xfrm>
        <a:graphic>
          <a:graphicData uri="http://schemas.openxmlformats.org/presentationml/2006/ole">
            <p:oleObj spid="_x0000_s55303" name="Equation" r:id="rId8" imgW="1295280" imgH="7110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BDCE7D-11BE-4AA7-BEAD-F4B690F50086}" type="slidenum">
              <a:rPr lang="en-US" altLang="ja-JP" smtClean="0"/>
              <a:pPr/>
              <a:t>36</a:t>
            </a:fld>
            <a:endParaRPr lang="en-US" altLang="ja-JP" smtClean="0"/>
          </a:p>
        </p:txBody>
      </p:sp>
      <p:sp>
        <p:nvSpPr>
          <p:cNvPr id="49163" name="Text Box 2"/>
          <p:cNvSpPr txBox="1">
            <a:spLocks noChangeArrowheads="1"/>
          </p:cNvSpPr>
          <p:nvPr/>
        </p:nvSpPr>
        <p:spPr bwMode="auto">
          <a:xfrm>
            <a:off x="869950" y="1143000"/>
            <a:ext cx="716574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/>
              <a:t>線形写像　　　　　　　　　　　は、　　の</a:t>
            </a:r>
          </a:p>
          <a:p>
            <a:r>
              <a:rPr lang="ja-JP" altLang="en-US" dirty="0"/>
              <a:t>標準基底　　　　　　　　　　　の像</a:t>
            </a:r>
          </a:p>
          <a:p>
            <a:endParaRPr lang="ja-JP" altLang="en-US" dirty="0"/>
          </a:p>
          <a:p>
            <a:endParaRPr lang="ja-JP" altLang="en-US" dirty="0"/>
          </a:p>
          <a:p>
            <a:r>
              <a:rPr lang="ja-JP" altLang="en-US" dirty="0"/>
              <a:t>が決まれば、</a:t>
            </a:r>
          </a:p>
          <a:p>
            <a:r>
              <a:rPr lang="ja-JP" altLang="en-US" dirty="0"/>
              <a:t>任意の元　　　　　　　に対して、像</a:t>
            </a:r>
          </a:p>
          <a:p>
            <a:endParaRPr lang="ja-JP" altLang="en-US" dirty="0"/>
          </a:p>
          <a:p>
            <a:endParaRPr lang="ja-JP" altLang="en-US" dirty="0"/>
          </a:p>
          <a:p>
            <a:r>
              <a:rPr lang="ja-JP" altLang="en-US" dirty="0"/>
              <a:t>は</a:t>
            </a:r>
            <a:r>
              <a:rPr lang="ja-JP" altLang="en-US" dirty="0" smtClean="0"/>
              <a:t>、一意に特定される。</a:t>
            </a:r>
            <a:endParaRPr lang="ja-JP" altLang="en-US" dirty="0"/>
          </a:p>
          <a:p>
            <a:r>
              <a:rPr lang="ja-JP" altLang="en-US" dirty="0"/>
              <a:t>言い換えると、２つの線形写像　　　　が、</a:t>
            </a:r>
          </a:p>
          <a:p>
            <a:r>
              <a:rPr lang="ja-JP" altLang="en-US" dirty="0"/>
              <a:t>　　　　　　　　　で同じ像をとれば、全く同じ写像になる。</a:t>
            </a:r>
          </a:p>
          <a:p>
            <a:endParaRPr lang="en-US" altLang="ja-JP" dirty="0"/>
          </a:p>
        </p:txBody>
      </p:sp>
      <p:sp>
        <p:nvSpPr>
          <p:cNvPr id="4916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線形写像と基底</a:t>
            </a:r>
          </a:p>
        </p:txBody>
      </p:sp>
      <p:sp>
        <p:nvSpPr>
          <p:cNvPr id="49165" name="AutoShape 4"/>
          <p:cNvSpPr>
            <a:spLocks noChangeArrowheads="1"/>
          </p:cNvSpPr>
          <p:nvPr/>
        </p:nvSpPr>
        <p:spPr bwMode="auto">
          <a:xfrm>
            <a:off x="228600" y="914400"/>
            <a:ext cx="8534400" cy="4572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9166" name="Text Box 5"/>
          <p:cNvSpPr txBox="1">
            <a:spLocks noChangeArrowheads="1"/>
          </p:cNvSpPr>
          <p:nvPr/>
        </p:nvSpPr>
        <p:spPr bwMode="auto">
          <a:xfrm>
            <a:off x="1143000" y="665163"/>
            <a:ext cx="354937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rgbClr val="FF9900"/>
                </a:solidFill>
              </a:rPr>
              <a:t>性質：　（</a:t>
            </a:r>
            <a:r>
              <a:rPr lang="ja-JP" altLang="en-US" dirty="0">
                <a:solidFill>
                  <a:srgbClr val="FF9900"/>
                </a:solidFill>
              </a:rPr>
              <a:t>線形写像と基底）</a:t>
            </a:r>
          </a:p>
        </p:txBody>
      </p:sp>
      <p:graphicFrame>
        <p:nvGraphicFramePr>
          <p:cNvPr id="49154" name="Object 6"/>
          <p:cNvGraphicFramePr>
            <a:graphicFrameLocks noChangeAspect="1"/>
          </p:cNvGraphicFramePr>
          <p:nvPr/>
        </p:nvGraphicFramePr>
        <p:xfrm>
          <a:off x="2236788" y="1143000"/>
          <a:ext cx="1849437" cy="431800"/>
        </p:xfrm>
        <a:graphic>
          <a:graphicData uri="http://schemas.openxmlformats.org/presentationml/2006/ole">
            <p:oleObj spid="_x0000_s82946" name="Equation" r:id="rId3" imgW="876240" imgH="203040" progId="Equation.DSMT4">
              <p:embed/>
            </p:oleObj>
          </a:graphicData>
        </a:graphic>
      </p:graphicFrame>
      <p:graphicFrame>
        <p:nvGraphicFramePr>
          <p:cNvPr id="49155" name="Object 8"/>
          <p:cNvGraphicFramePr>
            <a:graphicFrameLocks noChangeAspect="1"/>
          </p:cNvGraphicFramePr>
          <p:nvPr/>
        </p:nvGraphicFramePr>
        <p:xfrm>
          <a:off x="2362200" y="1524000"/>
          <a:ext cx="1851025" cy="431800"/>
        </p:xfrm>
        <a:graphic>
          <a:graphicData uri="http://schemas.openxmlformats.org/presentationml/2006/ole">
            <p:oleObj spid="_x0000_s82947" name="Equation" r:id="rId4" imgW="876240" imgH="203040" progId="Equation.DSMT4">
              <p:embed/>
            </p:oleObj>
          </a:graphicData>
        </a:graphic>
      </p:graphicFrame>
      <p:graphicFrame>
        <p:nvGraphicFramePr>
          <p:cNvPr id="49156" name="Object 9"/>
          <p:cNvGraphicFramePr>
            <a:graphicFrameLocks noChangeAspect="1"/>
          </p:cNvGraphicFramePr>
          <p:nvPr/>
        </p:nvGraphicFramePr>
        <p:xfrm>
          <a:off x="4800600" y="1143000"/>
          <a:ext cx="482600" cy="350838"/>
        </p:xfrm>
        <a:graphic>
          <a:graphicData uri="http://schemas.openxmlformats.org/presentationml/2006/ole">
            <p:oleObj spid="_x0000_s82948" name="Equation" r:id="rId5" imgW="228600" imgH="164880" progId="Equation.DSMT4">
              <p:embed/>
            </p:oleObj>
          </a:graphicData>
        </a:graphic>
      </p:graphicFrame>
      <p:graphicFrame>
        <p:nvGraphicFramePr>
          <p:cNvPr id="49157" name="Object 10"/>
          <p:cNvGraphicFramePr>
            <a:graphicFrameLocks noChangeAspect="1"/>
          </p:cNvGraphicFramePr>
          <p:nvPr/>
        </p:nvGraphicFramePr>
        <p:xfrm>
          <a:off x="4876800" y="4419600"/>
          <a:ext cx="536575" cy="431800"/>
        </p:xfrm>
        <a:graphic>
          <a:graphicData uri="http://schemas.openxmlformats.org/presentationml/2006/ole">
            <p:oleObj spid="_x0000_s82949" name="Equation" r:id="rId6" imgW="253800" imgH="203040" progId="Equation.DSMT4">
              <p:embed/>
            </p:oleObj>
          </a:graphicData>
        </a:graphic>
      </p:graphicFrame>
      <p:graphicFrame>
        <p:nvGraphicFramePr>
          <p:cNvPr id="49158" name="Object 11"/>
          <p:cNvGraphicFramePr>
            <a:graphicFrameLocks noChangeAspect="1"/>
          </p:cNvGraphicFramePr>
          <p:nvPr/>
        </p:nvGraphicFramePr>
        <p:xfrm>
          <a:off x="838200" y="4876800"/>
          <a:ext cx="1851025" cy="431800"/>
        </p:xfrm>
        <a:graphic>
          <a:graphicData uri="http://schemas.openxmlformats.org/presentationml/2006/ole">
            <p:oleObj spid="_x0000_s82950" name="Equation" r:id="rId7" imgW="876240" imgH="203040" progId="Equation.DSMT4">
              <p:embed/>
            </p:oleObj>
          </a:graphicData>
        </a:graphic>
      </p:graphicFrame>
      <p:graphicFrame>
        <p:nvGraphicFramePr>
          <p:cNvPr id="49159" name="Object 18"/>
          <p:cNvGraphicFramePr>
            <a:graphicFrameLocks noChangeAspect="1"/>
          </p:cNvGraphicFramePr>
          <p:nvPr/>
        </p:nvGraphicFramePr>
        <p:xfrm>
          <a:off x="1676400" y="2057400"/>
          <a:ext cx="3084513" cy="431800"/>
        </p:xfrm>
        <a:graphic>
          <a:graphicData uri="http://schemas.openxmlformats.org/presentationml/2006/ole">
            <p:oleObj spid="_x0000_s82951" name="Equation" r:id="rId8" imgW="1460160" imgH="203040" progId="Equation.DSMT4">
              <p:embed/>
            </p:oleObj>
          </a:graphicData>
        </a:graphic>
      </p:graphicFrame>
      <p:graphicFrame>
        <p:nvGraphicFramePr>
          <p:cNvPr id="49160" name="Object 19"/>
          <p:cNvGraphicFramePr>
            <a:graphicFrameLocks noChangeAspect="1"/>
          </p:cNvGraphicFramePr>
          <p:nvPr/>
        </p:nvGraphicFramePr>
        <p:xfrm>
          <a:off x="2578100" y="3048000"/>
          <a:ext cx="1019175" cy="377825"/>
        </p:xfrm>
        <a:graphic>
          <a:graphicData uri="http://schemas.openxmlformats.org/presentationml/2006/ole">
            <p:oleObj spid="_x0000_s82952" name="Equation" r:id="rId9" imgW="482400" imgH="177480" progId="Equation.DSMT4">
              <p:embed/>
            </p:oleObj>
          </a:graphicData>
        </a:graphic>
      </p:graphicFrame>
      <p:graphicFrame>
        <p:nvGraphicFramePr>
          <p:cNvPr id="49161" name="Object 20"/>
          <p:cNvGraphicFramePr>
            <a:graphicFrameLocks noChangeAspect="1"/>
          </p:cNvGraphicFramePr>
          <p:nvPr/>
        </p:nvGraphicFramePr>
        <p:xfrm>
          <a:off x="2197100" y="3581400"/>
          <a:ext cx="1474788" cy="431800"/>
        </p:xfrm>
        <a:graphic>
          <a:graphicData uri="http://schemas.openxmlformats.org/presentationml/2006/ole">
            <p:oleObj spid="_x0000_s82953" name="Equation" r:id="rId10" imgW="698400" imgH="203040" progId="Equation.DSMT4">
              <p:embed/>
            </p:oleObj>
          </a:graphicData>
        </a:graphic>
      </p:graphicFrame>
      <p:sp>
        <p:nvSpPr>
          <p:cNvPr id="49167" name="Text Box 21"/>
          <p:cNvSpPr txBox="1">
            <a:spLocks noChangeArrowheads="1"/>
          </p:cNvSpPr>
          <p:nvPr/>
        </p:nvSpPr>
        <p:spPr bwMode="auto">
          <a:xfrm>
            <a:off x="457200" y="5791200"/>
            <a:ext cx="130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証明略。</a:t>
            </a:r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auto">
          <a:xfrm>
            <a:off x="5429256" y="1571612"/>
            <a:ext cx="3500462" cy="2643206"/>
          </a:xfrm>
          <a:prstGeom prst="wedgeRoundRectCallout">
            <a:avLst>
              <a:gd name="adj1" fmla="val -69106"/>
              <a:gd name="adj2" fmla="val -24640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5500694" y="1785926"/>
            <a:ext cx="357186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dirty="0" smtClean="0"/>
              <a:t>線形空間の全体の像は、</a:t>
            </a:r>
            <a:endParaRPr lang="en-US" altLang="ja-JP" dirty="0" smtClean="0"/>
          </a:p>
          <a:p>
            <a:r>
              <a:rPr lang="ja-JP" altLang="en-US" dirty="0" smtClean="0"/>
              <a:t>その線形空間の基底の像の一次結合により一意に特定される。</a:t>
            </a:r>
            <a:endParaRPr lang="en-US" altLang="ja-JP" dirty="0" smtClean="0"/>
          </a:p>
          <a:p>
            <a:r>
              <a:rPr lang="ja-JP" altLang="en-US" dirty="0" smtClean="0"/>
              <a:t>線形空間の要素は無数だが、基底は有限。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7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26B88D-52A9-4EDE-AE5A-5EA1DAA5F01A}" type="slidenum">
              <a:rPr lang="en-US" altLang="ja-JP" smtClean="0"/>
              <a:pPr/>
              <a:t>37</a:t>
            </a:fld>
            <a:endParaRPr lang="en-US" altLang="ja-JP" smtClean="0"/>
          </a:p>
        </p:txBody>
      </p:sp>
      <p:sp>
        <p:nvSpPr>
          <p:cNvPr id="50198" name="Line 3"/>
          <p:cNvSpPr>
            <a:spLocks noChangeShapeType="1"/>
          </p:cNvSpPr>
          <p:nvPr/>
        </p:nvSpPr>
        <p:spPr bwMode="auto">
          <a:xfrm>
            <a:off x="488950" y="57150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0199" name="Line 4"/>
          <p:cNvSpPr>
            <a:spLocks noChangeShapeType="1"/>
          </p:cNvSpPr>
          <p:nvPr/>
        </p:nvSpPr>
        <p:spPr bwMode="auto">
          <a:xfrm flipV="1">
            <a:off x="1250950" y="44196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50178" name="Object 5"/>
          <p:cNvGraphicFramePr>
            <a:graphicFrameLocks noChangeAspect="1"/>
          </p:cNvGraphicFramePr>
          <p:nvPr/>
        </p:nvGraphicFramePr>
        <p:xfrm>
          <a:off x="3384550" y="5715000"/>
          <a:ext cx="196850" cy="215900"/>
        </p:xfrm>
        <a:graphic>
          <a:graphicData uri="http://schemas.openxmlformats.org/presentationml/2006/ole">
            <p:oleObj spid="_x0000_s83970" name="Equation" r:id="rId3" imgW="126720" imgH="139680" progId="Equation.DSMT4">
              <p:embed/>
            </p:oleObj>
          </a:graphicData>
        </a:graphic>
      </p:graphicFrame>
      <p:graphicFrame>
        <p:nvGraphicFramePr>
          <p:cNvPr id="50179" name="Object 6"/>
          <p:cNvGraphicFramePr>
            <a:graphicFrameLocks noChangeAspect="1"/>
          </p:cNvGraphicFramePr>
          <p:nvPr/>
        </p:nvGraphicFramePr>
        <p:xfrm>
          <a:off x="914400" y="4267200"/>
          <a:ext cx="217488" cy="254000"/>
        </p:xfrm>
        <a:graphic>
          <a:graphicData uri="http://schemas.openxmlformats.org/presentationml/2006/ole">
            <p:oleObj spid="_x0000_s83971" name="Equation" r:id="rId4" imgW="139680" imgH="164880" progId="Equation.DSMT4">
              <p:embed/>
            </p:oleObj>
          </a:graphicData>
        </a:graphic>
      </p:graphicFrame>
      <p:graphicFrame>
        <p:nvGraphicFramePr>
          <p:cNvPr id="50180" name="Object 7"/>
          <p:cNvGraphicFramePr>
            <a:graphicFrameLocks noChangeAspect="1"/>
          </p:cNvGraphicFramePr>
          <p:nvPr/>
        </p:nvGraphicFramePr>
        <p:xfrm>
          <a:off x="869950" y="5791200"/>
          <a:ext cx="236538" cy="274638"/>
        </p:xfrm>
        <a:graphic>
          <a:graphicData uri="http://schemas.openxmlformats.org/presentationml/2006/ole">
            <p:oleObj spid="_x0000_s83972" name="Equation" r:id="rId5" imgW="152280" imgH="177480" progId="Equation.DSMT4">
              <p:embed/>
            </p:oleObj>
          </a:graphicData>
        </a:graphic>
      </p:graphicFrame>
      <p:sp>
        <p:nvSpPr>
          <p:cNvPr id="50200" name="AutoShape 8"/>
          <p:cNvSpPr>
            <a:spLocks noChangeArrowheads="1"/>
          </p:cNvSpPr>
          <p:nvPr/>
        </p:nvSpPr>
        <p:spPr bwMode="auto">
          <a:xfrm>
            <a:off x="3886200" y="5051425"/>
            <a:ext cx="1371600" cy="533400"/>
          </a:xfrm>
          <a:prstGeom prst="rightArrow">
            <a:avLst>
              <a:gd name="adj1" fmla="val 50000"/>
              <a:gd name="adj2" fmla="val 642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0201" name="Rectangle 9"/>
          <p:cNvSpPr>
            <a:spLocks noChangeArrowheads="1"/>
          </p:cNvSpPr>
          <p:nvPr/>
        </p:nvSpPr>
        <p:spPr bwMode="auto">
          <a:xfrm>
            <a:off x="1600200" y="510540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0202" name="Text Box 27"/>
          <p:cNvSpPr txBox="1">
            <a:spLocks noChangeArrowheads="1"/>
          </p:cNvSpPr>
          <p:nvPr/>
        </p:nvSpPr>
        <p:spPr bwMode="auto">
          <a:xfrm>
            <a:off x="3810000" y="4060825"/>
            <a:ext cx="13636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座標だけ</a:t>
            </a:r>
          </a:p>
          <a:p>
            <a:r>
              <a:rPr lang="ja-JP" altLang="en-US"/>
              <a:t>倍</a:t>
            </a:r>
          </a:p>
        </p:txBody>
      </p:sp>
      <p:graphicFrame>
        <p:nvGraphicFramePr>
          <p:cNvPr id="50181" name="Object 29"/>
          <p:cNvGraphicFramePr>
            <a:graphicFrameLocks noChangeAspect="1"/>
          </p:cNvGraphicFramePr>
          <p:nvPr/>
        </p:nvGraphicFramePr>
        <p:xfrm>
          <a:off x="2895600" y="2667000"/>
          <a:ext cx="2362200" cy="906463"/>
        </p:xfrm>
        <a:graphic>
          <a:graphicData uri="http://schemas.openxmlformats.org/presentationml/2006/ole">
            <p:oleObj spid="_x0000_s83973" name="Equation" r:id="rId6" imgW="1257120" imgH="482400" progId="Equation.DSMT4">
              <p:embed/>
            </p:oleObj>
          </a:graphicData>
        </a:graphic>
      </p:graphicFrame>
      <p:graphicFrame>
        <p:nvGraphicFramePr>
          <p:cNvPr id="50182" name="Object 33"/>
          <p:cNvGraphicFramePr>
            <a:graphicFrameLocks noChangeAspect="1"/>
          </p:cNvGraphicFramePr>
          <p:nvPr/>
        </p:nvGraphicFramePr>
        <p:xfrm>
          <a:off x="3657600" y="4532313"/>
          <a:ext cx="290513" cy="376237"/>
        </p:xfrm>
        <a:graphic>
          <a:graphicData uri="http://schemas.openxmlformats.org/presentationml/2006/ole">
            <p:oleObj spid="_x0000_s83974" name="Equation" r:id="rId7" imgW="126720" imgH="164880" progId="Equation.DSMT4">
              <p:embed/>
            </p:oleObj>
          </a:graphicData>
        </a:graphic>
      </p:graphicFrame>
      <p:graphicFrame>
        <p:nvGraphicFramePr>
          <p:cNvPr id="50183" name="Object 34"/>
          <p:cNvGraphicFramePr>
            <a:graphicFrameLocks noChangeAspect="1"/>
          </p:cNvGraphicFramePr>
          <p:nvPr/>
        </p:nvGraphicFramePr>
        <p:xfrm>
          <a:off x="3657600" y="4213225"/>
          <a:ext cx="263525" cy="292100"/>
        </p:xfrm>
        <a:graphic>
          <a:graphicData uri="http://schemas.openxmlformats.org/presentationml/2006/ole">
            <p:oleObj spid="_x0000_s83975" name="Equation" r:id="rId8" imgW="126720" imgH="139680" progId="Equation.DSMT4">
              <p:embed/>
            </p:oleObj>
          </a:graphicData>
        </a:graphic>
      </p:graphicFrame>
      <p:sp>
        <p:nvSpPr>
          <p:cNvPr id="50203" name="Line 35"/>
          <p:cNvSpPr>
            <a:spLocks noChangeShapeType="1"/>
          </p:cNvSpPr>
          <p:nvPr/>
        </p:nvSpPr>
        <p:spPr bwMode="auto">
          <a:xfrm flipV="1">
            <a:off x="1295400" y="609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0204" name="Line 37"/>
          <p:cNvSpPr>
            <a:spLocks noChangeShapeType="1"/>
          </p:cNvSpPr>
          <p:nvPr/>
        </p:nvSpPr>
        <p:spPr bwMode="auto">
          <a:xfrm>
            <a:off x="609600" y="1905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0205" name="Rectangle 3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64488" cy="609600"/>
          </a:xfrm>
        </p:spPr>
        <p:txBody>
          <a:bodyPr/>
          <a:lstStyle/>
          <a:p>
            <a:pPr eaLnBrk="1" hangingPunct="1"/>
            <a:r>
              <a:rPr lang="ja-JP" altLang="en-US" dirty="0" smtClean="0"/>
              <a:t>標準基底の像（写像先）と空間全体の像（写像先）</a:t>
            </a:r>
          </a:p>
        </p:txBody>
      </p:sp>
      <p:sp>
        <p:nvSpPr>
          <p:cNvPr id="50206" name="Line 39"/>
          <p:cNvSpPr>
            <a:spLocks noChangeShapeType="1"/>
          </p:cNvSpPr>
          <p:nvPr/>
        </p:nvSpPr>
        <p:spPr bwMode="auto">
          <a:xfrm>
            <a:off x="1295400" y="1905000"/>
            <a:ext cx="304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0207" name="Line 41"/>
          <p:cNvSpPr>
            <a:spLocks noChangeShapeType="1"/>
          </p:cNvSpPr>
          <p:nvPr/>
        </p:nvSpPr>
        <p:spPr bwMode="auto">
          <a:xfrm flipV="1">
            <a:off x="1295400" y="1600200"/>
            <a:ext cx="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50184" name="Object 42"/>
          <p:cNvGraphicFramePr>
            <a:graphicFrameLocks noChangeAspect="1"/>
          </p:cNvGraphicFramePr>
          <p:nvPr/>
        </p:nvGraphicFramePr>
        <p:xfrm>
          <a:off x="2667000" y="2057400"/>
          <a:ext cx="196850" cy="215900"/>
        </p:xfrm>
        <a:graphic>
          <a:graphicData uri="http://schemas.openxmlformats.org/presentationml/2006/ole">
            <p:oleObj spid="_x0000_s83976" name="Equation" r:id="rId9" imgW="126720" imgH="139680" progId="Equation.DSMT4">
              <p:embed/>
            </p:oleObj>
          </a:graphicData>
        </a:graphic>
      </p:graphicFrame>
      <p:graphicFrame>
        <p:nvGraphicFramePr>
          <p:cNvPr id="50185" name="Object 43"/>
          <p:cNvGraphicFramePr>
            <a:graphicFrameLocks noChangeAspect="1"/>
          </p:cNvGraphicFramePr>
          <p:nvPr/>
        </p:nvGraphicFramePr>
        <p:xfrm>
          <a:off x="914400" y="609600"/>
          <a:ext cx="217488" cy="254000"/>
        </p:xfrm>
        <a:graphic>
          <a:graphicData uri="http://schemas.openxmlformats.org/presentationml/2006/ole">
            <p:oleObj spid="_x0000_s83977" name="Equation" r:id="rId10" imgW="139680" imgH="164880" progId="Equation.DSMT4">
              <p:embed/>
            </p:oleObj>
          </a:graphicData>
        </a:graphic>
      </p:graphicFrame>
      <p:sp>
        <p:nvSpPr>
          <p:cNvPr id="50208" name="Line 44"/>
          <p:cNvSpPr>
            <a:spLocks noChangeShapeType="1"/>
          </p:cNvSpPr>
          <p:nvPr/>
        </p:nvSpPr>
        <p:spPr bwMode="auto">
          <a:xfrm flipV="1">
            <a:off x="6364288" y="6858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0209" name="Line 45"/>
          <p:cNvSpPr>
            <a:spLocks noChangeShapeType="1"/>
          </p:cNvSpPr>
          <p:nvPr/>
        </p:nvSpPr>
        <p:spPr bwMode="auto">
          <a:xfrm>
            <a:off x="5678488" y="19812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0210" name="Line 46"/>
          <p:cNvSpPr>
            <a:spLocks noChangeShapeType="1"/>
          </p:cNvSpPr>
          <p:nvPr/>
        </p:nvSpPr>
        <p:spPr bwMode="auto">
          <a:xfrm>
            <a:off x="6364288" y="198120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0211" name="Line 47"/>
          <p:cNvSpPr>
            <a:spLocks noChangeShapeType="1"/>
          </p:cNvSpPr>
          <p:nvPr/>
        </p:nvSpPr>
        <p:spPr bwMode="auto">
          <a:xfrm flipV="1">
            <a:off x="6364288" y="16764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50186" name="Object 48"/>
          <p:cNvGraphicFramePr>
            <a:graphicFrameLocks noChangeAspect="1"/>
          </p:cNvGraphicFramePr>
          <p:nvPr/>
        </p:nvGraphicFramePr>
        <p:xfrm>
          <a:off x="7735888" y="2133600"/>
          <a:ext cx="196850" cy="215900"/>
        </p:xfrm>
        <a:graphic>
          <a:graphicData uri="http://schemas.openxmlformats.org/presentationml/2006/ole">
            <p:oleObj spid="_x0000_s83978" name="Equation" r:id="rId11" imgW="126720" imgH="139680" progId="Equation.DSMT4">
              <p:embed/>
            </p:oleObj>
          </a:graphicData>
        </a:graphic>
      </p:graphicFrame>
      <p:graphicFrame>
        <p:nvGraphicFramePr>
          <p:cNvPr id="50187" name="Object 49"/>
          <p:cNvGraphicFramePr>
            <a:graphicFrameLocks noChangeAspect="1"/>
          </p:cNvGraphicFramePr>
          <p:nvPr/>
        </p:nvGraphicFramePr>
        <p:xfrm>
          <a:off x="5983288" y="685800"/>
          <a:ext cx="217487" cy="254000"/>
        </p:xfrm>
        <a:graphic>
          <a:graphicData uri="http://schemas.openxmlformats.org/presentationml/2006/ole">
            <p:oleObj spid="_x0000_s83979" name="Equation" r:id="rId12" imgW="139680" imgH="164880" progId="Equation.DSMT4">
              <p:embed/>
            </p:oleObj>
          </a:graphicData>
        </a:graphic>
      </p:graphicFrame>
      <p:sp>
        <p:nvSpPr>
          <p:cNvPr id="50212" name="AutoShape 50"/>
          <p:cNvSpPr>
            <a:spLocks noChangeArrowheads="1"/>
          </p:cNvSpPr>
          <p:nvPr/>
        </p:nvSpPr>
        <p:spPr bwMode="auto">
          <a:xfrm>
            <a:off x="3657600" y="1752600"/>
            <a:ext cx="1371600" cy="533400"/>
          </a:xfrm>
          <a:prstGeom prst="rightArrow">
            <a:avLst>
              <a:gd name="adj1" fmla="val 50000"/>
              <a:gd name="adj2" fmla="val 642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0213" name="Text Box 51"/>
          <p:cNvSpPr txBox="1">
            <a:spLocks noChangeArrowheads="1"/>
          </p:cNvSpPr>
          <p:nvPr/>
        </p:nvSpPr>
        <p:spPr bwMode="auto">
          <a:xfrm>
            <a:off x="3581400" y="762000"/>
            <a:ext cx="13636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座標だけ</a:t>
            </a:r>
          </a:p>
          <a:p>
            <a:r>
              <a:rPr lang="ja-JP" altLang="en-US"/>
              <a:t>倍</a:t>
            </a:r>
          </a:p>
        </p:txBody>
      </p:sp>
      <p:graphicFrame>
        <p:nvGraphicFramePr>
          <p:cNvPr id="50188" name="Object 52"/>
          <p:cNvGraphicFramePr>
            <a:graphicFrameLocks noChangeAspect="1"/>
          </p:cNvGraphicFramePr>
          <p:nvPr/>
        </p:nvGraphicFramePr>
        <p:xfrm>
          <a:off x="3352800" y="1081088"/>
          <a:ext cx="290513" cy="376237"/>
        </p:xfrm>
        <a:graphic>
          <a:graphicData uri="http://schemas.openxmlformats.org/presentationml/2006/ole">
            <p:oleObj spid="_x0000_s83980" name="Equation" r:id="rId13" imgW="126720" imgH="164880" progId="Equation.DSMT4">
              <p:embed/>
            </p:oleObj>
          </a:graphicData>
        </a:graphic>
      </p:graphicFrame>
      <p:graphicFrame>
        <p:nvGraphicFramePr>
          <p:cNvPr id="50189" name="Object 53"/>
          <p:cNvGraphicFramePr>
            <a:graphicFrameLocks noChangeAspect="1"/>
          </p:cNvGraphicFramePr>
          <p:nvPr/>
        </p:nvGraphicFramePr>
        <p:xfrm>
          <a:off x="3352800" y="762000"/>
          <a:ext cx="263525" cy="292100"/>
        </p:xfrm>
        <a:graphic>
          <a:graphicData uri="http://schemas.openxmlformats.org/presentationml/2006/ole">
            <p:oleObj spid="_x0000_s83981" name="Equation" r:id="rId14" imgW="126720" imgH="139680" progId="Equation.DSMT4">
              <p:embed/>
            </p:oleObj>
          </a:graphicData>
        </a:graphic>
      </p:graphicFrame>
      <p:sp>
        <p:nvSpPr>
          <p:cNvPr id="50214" name="Line 54"/>
          <p:cNvSpPr>
            <a:spLocks noChangeShapeType="1"/>
          </p:cNvSpPr>
          <p:nvPr/>
        </p:nvSpPr>
        <p:spPr bwMode="auto">
          <a:xfrm>
            <a:off x="609600" y="54102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0215" name="Line 55"/>
          <p:cNvSpPr>
            <a:spLocks noChangeShapeType="1"/>
          </p:cNvSpPr>
          <p:nvPr/>
        </p:nvSpPr>
        <p:spPr bwMode="auto">
          <a:xfrm>
            <a:off x="609600" y="51054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0216" name="Line 56"/>
          <p:cNvSpPr>
            <a:spLocks noChangeShapeType="1"/>
          </p:cNvSpPr>
          <p:nvPr/>
        </p:nvSpPr>
        <p:spPr bwMode="auto">
          <a:xfrm>
            <a:off x="533400" y="48768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0217" name="Line 57"/>
          <p:cNvSpPr>
            <a:spLocks noChangeShapeType="1"/>
          </p:cNvSpPr>
          <p:nvPr/>
        </p:nvSpPr>
        <p:spPr bwMode="auto">
          <a:xfrm>
            <a:off x="1600200" y="4419600"/>
            <a:ext cx="0" cy="22098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0218" name="Line 58"/>
          <p:cNvSpPr>
            <a:spLocks noChangeShapeType="1"/>
          </p:cNvSpPr>
          <p:nvPr/>
        </p:nvSpPr>
        <p:spPr bwMode="auto">
          <a:xfrm>
            <a:off x="1981200" y="4343400"/>
            <a:ext cx="0" cy="22098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0219" name="Line 59"/>
          <p:cNvSpPr>
            <a:spLocks noChangeShapeType="1"/>
          </p:cNvSpPr>
          <p:nvPr/>
        </p:nvSpPr>
        <p:spPr bwMode="auto">
          <a:xfrm>
            <a:off x="2362200" y="4343400"/>
            <a:ext cx="0" cy="22098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0220" name="Line 61"/>
          <p:cNvSpPr>
            <a:spLocks noChangeShapeType="1"/>
          </p:cNvSpPr>
          <p:nvPr/>
        </p:nvSpPr>
        <p:spPr bwMode="auto">
          <a:xfrm>
            <a:off x="5410200" y="54102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0221" name="Line 62"/>
          <p:cNvSpPr>
            <a:spLocks noChangeShapeType="1"/>
          </p:cNvSpPr>
          <p:nvPr/>
        </p:nvSpPr>
        <p:spPr bwMode="auto">
          <a:xfrm flipV="1">
            <a:off x="6172200" y="41148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50190" name="Object 63"/>
          <p:cNvGraphicFramePr>
            <a:graphicFrameLocks noChangeAspect="1"/>
          </p:cNvGraphicFramePr>
          <p:nvPr/>
        </p:nvGraphicFramePr>
        <p:xfrm>
          <a:off x="8305800" y="5410200"/>
          <a:ext cx="196850" cy="215900"/>
        </p:xfrm>
        <a:graphic>
          <a:graphicData uri="http://schemas.openxmlformats.org/presentationml/2006/ole">
            <p:oleObj spid="_x0000_s83982" name="Equation" r:id="rId15" imgW="126720" imgH="139680" progId="Equation.DSMT4">
              <p:embed/>
            </p:oleObj>
          </a:graphicData>
        </a:graphic>
      </p:graphicFrame>
      <p:graphicFrame>
        <p:nvGraphicFramePr>
          <p:cNvPr id="50191" name="Object 64"/>
          <p:cNvGraphicFramePr>
            <a:graphicFrameLocks noChangeAspect="1"/>
          </p:cNvGraphicFramePr>
          <p:nvPr/>
        </p:nvGraphicFramePr>
        <p:xfrm>
          <a:off x="5835650" y="3962400"/>
          <a:ext cx="217488" cy="254000"/>
        </p:xfrm>
        <a:graphic>
          <a:graphicData uri="http://schemas.openxmlformats.org/presentationml/2006/ole">
            <p:oleObj spid="_x0000_s83983" name="Equation" r:id="rId16" imgW="139680" imgH="164880" progId="Equation.DSMT4">
              <p:embed/>
            </p:oleObj>
          </a:graphicData>
        </a:graphic>
      </p:graphicFrame>
      <p:graphicFrame>
        <p:nvGraphicFramePr>
          <p:cNvPr id="50192" name="Object 65"/>
          <p:cNvGraphicFramePr>
            <a:graphicFrameLocks noChangeAspect="1"/>
          </p:cNvGraphicFramePr>
          <p:nvPr/>
        </p:nvGraphicFramePr>
        <p:xfrm>
          <a:off x="5791200" y="5486400"/>
          <a:ext cx="236538" cy="274638"/>
        </p:xfrm>
        <a:graphic>
          <a:graphicData uri="http://schemas.openxmlformats.org/presentationml/2006/ole">
            <p:oleObj spid="_x0000_s83984" name="Equation" r:id="rId17" imgW="152280" imgH="177480" progId="Equation.DSMT4">
              <p:embed/>
            </p:oleObj>
          </a:graphicData>
        </a:graphic>
      </p:graphicFrame>
      <p:sp>
        <p:nvSpPr>
          <p:cNvPr id="50222" name="Line 67"/>
          <p:cNvSpPr>
            <a:spLocks noChangeShapeType="1"/>
          </p:cNvSpPr>
          <p:nvPr/>
        </p:nvSpPr>
        <p:spPr bwMode="auto">
          <a:xfrm>
            <a:off x="5530850" y="51054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0223" name="Line 68"/>
          <p:cNvSpPr>
            <a:spLocks noChangeShapeType="1"/>
          </p:cNvSpPr>
          <p:nvPr/>
        </p:nvSpPr>
        <p:spPr bwMode="auto">
          <a:xfrm>
            <a:off x="5530850" y="48006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0224" name="Line 69"/>
          <p:cNvSpPr>
            <a:spLocks noChangeShapeType="1"/>
          </p:cNvSpPr>
          <p:nvPr/>
        </p:nvSpPr>
        <p:spPr bwMode="auto">
          <a:xfrm>
            <a:off x="5454650" y="45720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0225" name="Line 71"/>
          <p:cNvSpPr>
            <a:spLocks noChangeShapeType="1"/>
          </p:cNvSpPr>
          <p:nvPr/>
        </p:nvSpPr>
        <p:spPr bwMode="auto">
          <a:xfrm>
            <a:off x="6934200" y="4038600"/>
            <a:ext cx="0" cy="22098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0226" name="Line 72"/>
          <p:cNvSpPr>
            <a:spLocks noChangeShapeType="1"/>
          </p:cNvSpPr>
          <p:nvPr/>
        </p:nvSpPr>
        <p:spPr bwMode="auto">
          <a:xfrm>
            <a:off x="7696200" y="3962400"/>
            <a:ext cx="0" cy="22098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0227" name="Rectangle 73"/>
          <p:cNvSpPr>
            <a:spLocks noChangeArrowheads="1"/>
          </p:cNvSpPr>
          <p:nvPr/>
        </p:nvSpPr>
        <p:spPr bwMode="auto">
          <a:xfrm>
            <a:off x="6934200" y="4800600"/>
            <a:ext cx="762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0228" name="Line 75"/>
          <p:cNvSpPr>
            <a:spLocks noChangeShapeType="1"/>
          </p:cNvSpPr>
          <p:nvPr/>
        </p:nvSpPr>
        <p:spPr bwMode="auto">
          <a:xfrm flipV="1">
            <a:off x="1295400" y="5410200"/>
            <a:ext cx="304800" cy="304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0229" name="Line 76"/>
          <p:cNvSpPr>
            <a:spLocks noChangeShapeType="1"/>
          </p:cNvSpPr>
          <p:nvPr/>
        </p:nvSpPr>
        <p:spPr bwMode="auto">
          <a:xfrm flipV="1">
            <a:off x="6172200" y="5105400"/>
            <a:ext cx="7620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50193" name="Object 77"/>
          <p:cNvGraphicFramePr>
            <a:graphicFrameLocks noChangeAspect="1"/>
          </p:cNvGraphicFramePr>
          <p:nvPr/>
        </p:nvGraphicFramePr>
        <p:xfrm>
          <a:off x="1447800" y="2057400"/>
          <a:ext cx="977900" cy="857250"/>
        </p:xfrm>
        <a:graphic>
          <a:graphicData uri="http://schemas.openxmlformats.org/presentationml/2006/ole">
            <p:oleObj spid="_x0000_s83985" name="Equation" r:id="rId18" imgW="520560" imgH="457200" progId="Equation.DSMT4">
              <p:embed/>
            </p:oleObj>
          </a:graphicData>
        </a:graphic>
      </p:graphicFrame>
      <p:graphicFrame>
        <p:nvGraphicFramePr>
          <p:cNvPr id="50194" name="Object 78"/>
          <p:cNvGraphicFramePr>
            <a:graphicFrameLocks noChangeAspect="1"/>
          </p:cNvGraphicFramePr>
          <p:nvPr/>
        </p:nvGraphicFramePr>
        <p:xfrm>
          <a:off x="0" y="990600"/>
          <a:ext cx="1001713" cy="857250"/>
        </p:xfrm>
        <a:graphic>
          <a:graphicData uri="http://schemas.openxmlformats.org/presentationml/2006/ole">
            <p:oleObj spid="_x0000_s83986" name="Equation" r:id="rId19" imgW="533160" imgH="457200" progId="Equation.DSMT4">
              <p:embed/>
            </p:oleObj>
          </a:graphicData>
        </a:graphic>
      </p:graphicFrame>
      <p:graphicFrame>
        <p:nvGraphicFramePr>
          <p:cNvPr id="50195" name="Object 79"/>
          <p:cNvGraphicFramePr>
            <a:graphicFrameLocks noChangeAspect="1"/>
          </p:cNvGraphicFramePr>
          <p:nvPr/>
        </p:nvGraphicFramePr>
        <p:xfrm>
          <a:off x="6669088" y="2133600"/>
          <a:ext cx="1789112" cy="857250"/>
        </p:xfrm>
        <a:graphic>
          <a:graphicData uri="http://schemas.openxmlformats.org/presentationml/2006/ole">
            <p:oleObj spid="_x0000_s83987" name="Equation" r:id="rId20" imgW="952200" imgH="457200" progId="Equation.DSMT4">
              <p:embed/>
            </p:oleObj>
          </a:graphicData>
        </a:graphic>
      </p:graphicFrame>
      <p:graphicFrame>
        <p:nvGraphicFramePr>
          <p:cNvPr id="50196" name="Object 80"/>
          <p:cNvGraphicFramePr>
            <a:graphicFrameLocks noChangeAspect="1"/>
          </p:cNvGraphicFramePr>
          <p:nvPr/>
        </p:nvGraphicFramePr>
        <p:xfrm>
          <a:off x="6400800" y="609600"/>
          <a:ext cx="1860550" cy="857250"/>
        </p:xfrm>
        <a:graphic>
          <a:graphicData uri="http://schemas.openxmlformats.org/presentationml/2006/ole">
            <p:oleObj spid="_x0000_s83988" name="Equation" r:id="rId21" imgW="990360" imgH="457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9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468B0A-F83F-44B5-8D6F-EF107AD0BBD9}" type="slidenum">
              <a:rPr lang="en-US" altLang="ja-JP" smtClean="0"/>
              <a:pPr/>
              <a:t>38</a:t>
            </a:fld>
            <a:endParaRPr lang="en-US" altLang="ja-JP" smtClean="0"/>
          </a:p>
        </p:txBody>
      </p:sp>
      <p:sp>
        <p:nvSpPr>
          <p:cNvPr id="51210" name="Text Box 2"/>
          <p:cNvSpPr txBox="1">
            <a:spLocks noChangeArrowheads="1"/>
          </p:cNvSpPr>
          <p:nvPr/>
        </p:nvSpPr>
        <p:spPr bwMode="auto">
          <a:xfrm>
            <a:off x="869950" y="1143000"/>
            <a:ext cx="567055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線形写像　　　　　　　　　　に対して、　　の</a:t>
            </a:r>
          </a:p>
          <a:p>
            <a:r>
              <a:rPr lang="ja-JP" altLang="en-US"/>
              <a:t>標準基底　　　　　　　　　　　の像を、</a:t>
            </a:r>
          </a:p>
          <a:p>
            <a:endParaRPr lang="ja-JP" altLang="en-US"/>
          </a:p>
          <a:p>
            <a:endParaRPr lang="ja-JP" altLang="en-US"/>
          </a:p>
          <a:p>
            <a:r>
              <a:rPr lang="ja-JP" altLang="en-US"/>
              <a:t>とする。このとき、　　　の表現行列　　　は、</a:t>
            </a:r>
          </a:p>
          <a:p>
            <a:endParaRPr lang="ja-JP" altLang="en-US"/>
          </a:p>
          <a:p>
            <a:endParaRPr lang="ja-JP" altLang="en-US"/>
          </a:p>
          <a:p>
            <a:endParaRPr lang="ja-JP" altLang="en-US"/>
          </a:p>
          <a:p>
            <a:r>
              <a:rPr lang="ja-JP" altLang="en-US"/>
              <a:t>と表せる。</a:t>
            </a:r>
          </a:p>
        </p:txBody>
      </p:sp>
      <p:sp>
        <p:nvSpPr>
          <p:cNvPr id="512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基底の像と表現行列</a:t>
            </a:r>
          </a:p>
        </p:txBody>
      </p:sp>
      <p:sp>
        <p:nvSpPr>
          <p:cNvPr id="51212" name="AutoShape 4"/>
          <p:cNvSpPr>
            <a:spLocks noChangeArrowheads="1"/>
          </p:cNvSpPr>
          <p:nvPr/>
        </p:nvSpPr>
        <p:spPr bwMode="auto">
          <a:xfrm>
            <a:off x="228600" y="914400"/>
            <a:ext cx="8534400" cy="41148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13" name="Text Box 5"/>
          <p:cNvSpPr txBox="1">
            <a:spLocks noChangeArrowheads="1"/>
          </p:cNvSpPr>
          <p:nvPr/>
        </p:nvSpPr>
        <p:spPr bwMode="auto">
          <a:xfrm>
            <a:off x="1143000" y="665163"/>
            <a:ext cx="380585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rgbClr val="FF9900"/>
                </a:solidFill>
              </a:rPr>
              <a:t>性質（</a:t>
            </a:r>
            <a:r>
              <a:rPr lang="ja-JP" altLang="en-US" dirty="0">
                <a:solidFill>
                  <a:srgbClr val="FF9900"/>
                </a:solidFill>
              </a:rPr>
              <a:t>基底の像と表現行列）</a:t>
            </a:r>
          </a:p>
        </p:txBody>
      </p:sp>
      <p:graphicFrame>
        <p:nvGraphicFramePr>
          <p:cNvPr id="51202" name="Object 6"/>
          <p:cNvGraphicFramePr>
            <a:graphicFrameLocks noChangeAspect="1"/>
          </p:cNvGraphicFramePr>
          <p:nvPr/>
        </p:nvGraphicFramePr>
        <p:xfrm>
          <a:off x="2236788" y="1143000"/>
          <a:ext cx="1849437" cy="431800"/>
        </p:xfrm>
        <a:graphic>
          <a:graphicData uri="http://schemas.openxmlformats.org/presentationml/2006/ole">
            <p:oleObj spid="_x0000_s84994" name="Equation" r:id="rId3" imgW="876240" imgH="203040" progId="Equation.DSMT4">
              <p:embed/>
            </p:oleObj>
          </a:graphicData>
        </a:graphic>
      </p:graphicFrame>
      <p:graphicFrame>
        <p:nvGraphicFramePr>
          <p:cNvPr id="51203" name="Object 7"/>
          <p:cNvGraphicFramePr>
            <a:graphicFrameLocks noChangeAspect="1"/>
          </p:cNvGraphicFramePr>
          <p:nvPr/>
        </p:nvGraphicFramePr>
        <p:xfrm>
          <a:off x="2362200" y="1524000"/>
          <a:ext cx="1851025" cy="431800"/>
        </p:xfrm>
        <a:graphic>
          <a:graphicData uri="http://schemas.openxmlformats.org/presentationml/2006/ole">
            <p:oleObj spid="_x0000_s84995" name="Equation" r:id="rId4" imgW="876240" imgH="203040" progId="Equation.DSMT4">
              <p:embed/>
            </p:oleObj>
          </a:graphicData>
        </a:graphic>
      </p:graphicFrame>
      <p:graphicFrame>
        <p:nvGraphicFramePr>
          <p:cNvPr id="51204" name="Object 8"/>
          <p:cNvGraphicFramePr>
            <a:graphicFrameLocks noChangeAspect="1"/>
          </p:cNvGraphicFramePr>
          <p:nvPr/>
        </p:nvGraphicFramePr>
        <p:xfrm>
          <a:off x="5410200" y="1219200"/>
          <a:ext cx="482600" cy="350838"/>
        </p:xfrm>
        <a:graphic>
          <a:graphicData uri="http://schemas.openxmlformats.org/presentationml/2006/ole">
            <p:oleObj spid="_x0000_s84996" name="Equation" r:id="rId5" imgW="228600" imgH="164880" progId="Equation.DSMT4">
              <p:embed/>
            </p:oleObj>
          </a:graphicData>
        </a:graphic>
      </p:graphicFrame>
      <p:graphicFrame>
        <p:nvGraphicFramePr>
          <p:cNvPr id="51205" name="Object 11"/>
          <p:cNvGraphicFramePr>
            <a:graphicFrameLocks noChangeAspect="1"/>
          </p:cNvGraphicFramePr>
          <p:nvPr/>
        </p:nvGraphicFramePr>
        <p:xfrm>
          <a:off x="1676400" y="2057400"/>
          <a:ext cx="3084513" cy="431800"/>
        </p:xfrm>
        <a:graphic>
          <a:graphicData uri="http://schemas.openxmlformats.org/presentationml/2006/ole">
            <p:oleObj spid="_x0000_s84997" name="Equation" r:id="rId6" imgW="1460160" imgH="203040" progId="Equation.DSMT4">
              <p:embed/>
            </p:oleObj>
          </a:graphicData>
        </a:graphic>
      </p:graphicFrame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1066800" y="5257800"/>
            <a:ext cx="130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証明略。</a:t>
            </a:r>
          </a:p>
        </p:txBody>
      </p:sp>
      <p:graphicFrame>
        <p:nvGraphicFramePr>
          <p:cNvPr id="51206" name="Object 15"/>
          <p:cNvGraphicFramePr>
            <a:graphicFrameLocks noChangeAspect="1"/>
          </p:cNvGraphicFramePr>
          <p:nvPr/>
        </p:nvGraphicFramePr>
        <p:xfrm>
          <a:off x="3429000" y="2667000"/>
          <a:ext cx="268288" cy="431800"/>
        </p:xfrm>
        <a:graphic>
          <a:graphicData uri="http://schemas.openxmlformats.org/presentationml/2006/ole">
            <p:oleObj spid="_x0000_s84998" name="Equation" r:id="rId7" imgW="126720" imgH="203040" progId="Equation.DSMT4">
              <p:embed/>
            </p:oleObj>
          </a:graphicData>
        </a:graphic>
      </p:graphicFrame>
      <p:graphicFrame>
        <p:nvGraphicFramePr>
          <p:cNvPr id="51207" name="Object 16"/>
          <p:cNvGraphicFramePr>
            <a:graphicFrameLocks noChangeAspect="1"/>
          </p:cNvGraphicFramePr>
          <p:nvPr/>
        </p:nvGraphicFramePr>
        <p:xfrm>
          <a:off x="5410200" y="2667000"/>
          <a:ext cx="349250" cy="350838"/>
        </p:xfrm>
        <a:graphic>
          <a:graphicData uri="http://schemas.openxmlformats.org/presentationml/2006/ole">
            <p:oleObj spid="_x0000_s84999" name="Equation" r:id="rId8" imgW="164880" imgH="164880" progId="Equation.DSMT4">
              <p:embed/>
            </p:oleObj>
          </a:graphicData>
        </a:graphic>
      </p:graphicFrame>
      <p:graphicFrame>
        <p:nvGraphicFramePr>
          <p:cNvPr id="51208" name="Object 17"/>
          <p:cNvGraphicFramePr>
            <a:graphicFrameLocks noChangeAspect="1"/>
          </p:cNvGraphicFramePr>
          <p:nvPr/>
        </p:nvGraphicFramePr>
        <p:xfrm>
          <a:off x="1828800" y="3200400"/>
          <a:ext cx="4084638" cy="701675"/>
        </p:xfrm>
        <a:graphic>
          <a:graphicData uri="http://schemas.openxmlformats.org/presentationml/2006/ole">
            <p:oleObj spid="_x0000_s85000" name="Equation" r:id="rId9" imgW="1930320" imgH="3301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5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9BD108-2858-4FB9-9E08-F53303511E8A}" type="slidenum">
              <a:rPr lang="en-US" altLang="ja-JP" smtClean="0"/>
              <a:pPr/>
              <a:t>39</a:t>
            </a:fld>
            <a:endParaRPr lang="en-US" altLang="ja-JP" smtClean="0"/>
          </a:p>
        </p:txBody>
      </p:sp>
      <p:sp>
        <p:nvSpPr>
          <p:cNvPr id="594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合成写像と表現行列の積</a:t>
            </a:r>
          </a:p>
        </p:txBody>
      </p:sp>
      <p:sp>
        <p:nvSpPr>
          <p:cNvPr id="59407" name="Text Box 3"/>
          <p:cNvSpPr txBox="1">
            <a:spLocks noChangeArrowheads="1"/>
          </p:cNvSpPr>
          <p:nvPr/>
        </p:nvSpPr>
        <p:spPr bwMode="auto">
          <a:xfrm>
            <a:off x="838200" y="990600"/>
            <a:ext cx="220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２つの線形写像</a:t>
            </a:r>
          </a:p>
        </p:txBody>
      </p:sp>
      <p:graphicFrame>
        <p:nvGraphicFramePr>
          <p:cNvPr id="59394" name="Object 4"/>
          <p:cNvGraphicFramePr>
            <a:graphicFrameLocks noChangeAspect="1"/>
          </p:cNvGraphicFramePr>
          <p:nvPr/>
        </p:nvGraphicFramePr>
        <p:xfrm>
          <a:off x="1433513" y="1600200"/>
          <a:ext cx="4117975" cy="533400"/>
        </p:xfrm>
        <a:graphic>
          <a:graphicData uri="http://schemas.openxmlformats.org/presentationml/2006/ole">
            <p:oleObj spid="_x0000_s94210" name="Equation" r:id="rId3" imgW="1765080" imgH="228600" progId="Equation.DSMT4">
              <p:embed/>
            </p:oleObj>
          </a:graphicData>
        </a:graphic>
      </p:graphicFrame>
      <p:sp>
        <p:nvSpPr>
          <p:cNvPr id="59408" name="Text Box 5"/>
          <p:cNvSpPr txBox="1">
            <a:spLocks noChangeArrowheads="1"/>
          </p:cNvSpPr>
          <p:nvPr/>
        </p:nvSpPr>
        <p:spPr bwMode="auto">
          <a:xfrm>
            <a:off x="822325" y="2382838"/>
            <a:ext cx="3355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の表現行列をそれぞれ、</a:t>
            </a:r>
          </a:p>
        </p:txBody>
      </p:sp>
      <p:graphicFrame>
        <p:nvGraphicFramePr>
          <p:cNvPr id="59395" name="Object 6"/>
          <p:cNvGraphicFramePr>
            <a:graphicFrameLocks noChangeAspect="1"/>
          </p:cNvGraphicFramePr>
          <p:nvPr/>
        </p:nvGraphicFramePr>
        <p:xfrm>
          <a:off x="2362200" y="2819400"/>
          <a:ext cx="2281238" cy="561975"/>
        </p:xfrm>
        <a:graphic>
          <a:graphicData uri="http://schemas.openxmlformats.org/presentationml/2006/ole">
            <p:oleObj spid="_x0000_s94211" name="Equation" r:id="rId4" imgW="977760" imgH="241200" progId="Equation.DSMT4">
              <p:embed/>
            </p:oleObj>
          </a:graphicData>
        </a:graphic>
      </p:graphicFrame>
      <p:sp>
        <p:nvSpPr>
          <p:cNvPr id="59409" name="Text Box 7"/>
          <p:cNvSpPr txBox="1">
            <a:spLocks noChangeArrowheads="1"/>
          </p:cNvSpPr>
          <p:nvPr/>
        </p:nvSpPr>
        <p:spPr bwMode="auto">
          <a:xfrm>
            <a:off x="838200" y="33528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/>
              <a:t>とすれば、　　は　　　　　型で、　　は　　　　　型である。</a:t>
            </a:r>
          </a:p>
        </p:txBody>
      </p:sp>
      <p:sp>
        <p:nvSpPr>
          <p:cNvPr id="59410" name="Text Box 8"/>
          <p:cNvSpPr txBox="1">
            <a:spLocks noChangeArrowheads="1"/>
          </p:cNvSpPr>
          <p:nvPr/>
        </p:nvSpPr>
        <p:spPr bwMode="auto">
          <a:xfrm>
            <a:off x="838200" y="3962400"/>
            <a:ext cx="7620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dirty="0"/>
              <a:t>また、合成写像　　　　　　　　　　　　　　　表現行列を　　　　とすれば、　　　は　　　　　　　型であり、</a:t>
            </a:r>
          </a:p>
          <a:p>
            <a:endParaRPr lang="ja-JP" altLang="en-US" dirty="0"/>
          </a:p>
          <a:p>
            <a:endParaRPr lang="ja-JP" altLang="en-US" dirty="0"/>
          </a:p>
          <a:p>
            <a:r>
              <a:rPr lang="ja-JP" altLang="en-US" dirty="0"/>
              <a:t>と表せる。</a:t>
            </a:r>
          </a:p>
        </p:txBody>
      </p:sp>
      <p:sp>
        <p:nvSpPr>
          <p:cNvPr id="59411" name="AutoShape 9"/>
          <p:cNvSpPr>
            <a:spLocks noChangeArrowheads="1"/>
          </p:cNvSpPr>
          <p:nvPr/>
        </p:nvSpPr>
        <p:spPr bwMode="auto">
          <a:xfrm>
            <a:off x="228600" y="785794"/>
            <a:ext cx="8534400" cy="5310206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59396" name="Object 10"/>
          <p:cNvGraphicFramePr>
            <a:graphicFrameLocks noChangeAspect="1"/>
          </p:cNvGraphicFramePr>
          <p:nvPr/>
        </p:nvGraphicFramePr>
        <p:xfrm>
          <a:off x="4800600" y="3352800"/>
          <a:ext cx="384175" cy="384175"/>
        </p:xfrm>
        <a:graphic>
          <a:graphicData uri="http://schemas.openxmlformats.org/presentationml/2006/ole">
            <p:oleObj spid="_x0000_s94212" name="Equation" r:id="rId5" imgW="164880" imgH="164880" progId="Equation.DSMT4">
              <p:embed/>
            </p:oleObj>
          </a:graphicData>
        </a:graphic>
      </p:graphicFrame>
      <p:graphicFrame>
        <p:nvGraphicFramePr>
          <p:cNvPr id="59397" name="Object 11"/>
          <p:cNvGraphicFramePr>
            <a:graphicFrameLocks noChangeAspect="1"/>
          </p:cNvGraphicFramePr>
          <p:nvPr/>
        </p:nvGraphicFramePr>
        <p:xfrm>
          <a:off x="3200400" y="3886200"/>
          <a:ext cx="2279650" cy="533400"/>
        </p:xfrm>
        <a:graphic>
          <a:graphicData uri="http://schemas.openxmlformats.org/presentationml/2006/ole">
            <p:oleObj spid="_x0000_s94213" name="Equation" r:id="rId6" imgW="977760" imgH="228600" progId="Equation.DSMT4">
              <p:embed/>
            </p:oleObj>
          </a:graphicData>
        </a:graphic>
      </p:graphicFrame>
      <p:graphicFrame>
        <p:nvGraphicFramePr>
          <p:cNvPr id="59398" name="Object 12"/>
          <p:cNvGraphicFramePr>
            <a:graphicFrameLocks noChangeAspect="1"/>
          </p:cNvGraphicFramePr>
          <p:nvPr/>
        </p:nvGraphicFramePr>
        <p:xfrm>
          <a:off x="7391400" y="3962400"/>
          <a:ext cx="385763" cy="414338"/>
        </p:xfrm>
        <a:graphic>
          <a:graphicData uri="http://schemas.openxmlformats.org/presentationml/2006/ole">
            <p:oleObj spid="_x0000_s94214" name="Equation" r:id="rId7" imgW="164880" imgH="177480" progId="Equation.DSMT4">
              <p:embed/>
            </p:oleObj>
          </a:graphicData>
        </a:graphic>
      </p:graphicFrame>
      <p:graphicFrame>
        <p:nvGraphicFramePr>
          <p:cNvPr id="59399" name="Object 13"/>
          <p:cNvGraphicFramePr>
            <a:graphicFrameLocks noChangeAspect="1"/>
          </p:cNvGraphicFramePr>
          <p:nvPr/>
        </p:nvGraphicFramePr>
        <p:xfrm>
          <a:off x="2209800" y="4419600"/>
          <a:ext cx="385763" cy="414338"/>
        </p:xfrm>
        <a:graphic>
          <a:graphicData uri="http://schemas.openxmlformats.org/presentationml/2006/ole">
            <p:oleObj spid="_x0000_s94215" name="Equation" r:id="rId8" imgW="164880" imgH="177480" progId="Equation.DSMT4">
              <p:embed/>
            </p:oleObj>
          </a:graphicData>
        </a:graphic>
      </p:graphicFrame>
      <p:graphicFrame>
        <p:nvGraphicFramePr>
          <p:cNvPr id="59400" name="Object 14"/>
          <p:cNvGraphicFramePr>
            <a:graphicFrameLocks noChangeAspect="1"/>
          </p:cNvGraphicFramePr>
          <p:nvPr/>
        </p:nvGraphicFramePr>
        <p:xfrm>
          <a:off x="1995488" y="4876800"/>
          <a:ext cx="1217612" cy="414338"/>
        </p:xfrm>
        <a:graphic>
          <a:graphicData uri="http://schemas.openxmlformats.org/presentationml/2006/ole">
            <p:oleObj spid="_x0000_s94216" name="Equation" r:id="rId9" imgW="520560" imgH="177480" progId="Equation.DSMT4">
              <p:embed/>
            </p:oleObj>
          </a:graphicData>
        </a:graphic>
      </p:graphicFrame>
      <p:graphicFrame>
        <p:nvGraphicFramePr>
          <p:cNvPr id="59401" name="Object 15"/>
          <p:cNvGraphicFramePr>
            <a:graphicFrameLocks noChangeAspect="1"/>
          </p:cNvGraphicFramePr>
          <p:nvPr/>
        </p:nvGraphicFramePr>
        <p:xfrm>
          <a:off x="5562600" y="3352800"/>
          <a:ext cx="768350" cy="414338"/>
        </p:xfrm>
        <a:graphic>
          <a:graphicData uri="http://schemas.openxmlformats.org/presentationml/2006/ole">
            <p:oleObj spid="_x0000_s94217" name="Equation" r:id="rId10" imgW="330120" imgH="177480" progId="Equation.DSMT4">
              <p:embed/>
            </p:oleObj>
          </a:graphicData>
        </a:graphic>
      </p:graphicFrame>
      <p:sp>
        <p:nvSpPr>
          <p:cNvPr id="59412" name="Text Box 16"/>
          <p:cNvSpPr txBox="1">
            <a:spLocks noChangeArrowheads="1"/>
          </p:cNvSpPr>
          <p:nvPr/>
        </p:nvSpPr>
        <p:spPr bwMode="auto">
          <a:xfrm>
            <a:off x="1676400" y="6172200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証明略</a:t>
            </a:r>
          </a:p>
        </p:txBody>
      </p:sp>
      <p:graphicFrame>
        <p:nvGraphicFramePr>
          <p:cNvPr id="59402" name="Object 17"/>
          <p:cNvGraphicFramePr>
            <a:graphicFrameLocks noChangeAspect="1"/>
          </p:cNvGraphicFramePr>
          <p:nvPr/>
        </p:nvGraphicFramePr>
        <p:xfrm>
          <a:off x="2286000" y="3429000"/>
          <a:ext cx="384175" cy="384175"/>
        </p:xfrm>
        <a:graphic>
          <a:graphicData uri="http://schemas.openxmlformats.org/presentationml/2006/ole">
            <p:oleObj spid="_x0000_s94218" name="Equation" r:id="rId11" imgW="164880" imgH="164880" progId="Equation.DSMT4">
              <p:embed/>
            </p:oleObj>
          </a:graphicData>
        </a:graphic>
      </p:graphicFrame>
      <p:graphicFrame>
        <p:nvGraphicFramePr>
          <p:cNvPr id="59403" name="Object 18"/>
          <p:cNvGraphicFramePr>
            <a:graphicFrameLocks noChangeAspect="1"/>
          </p:cNvGraphicFramePr>
          <p:nvPr/>
        </p:nvGraphicFramePr>
        <p:xfrm>
          <a:off x="3124200" y="3429000"/>
          <a:ext cx="828675" cy="325438"/>
        </p:xfrm>
        <a:graphic>
          <a:graphicData uri="http://schemas.openxmlformats.org/presentationml/2006/ole">
            <p:oleObj spid="_x0000_s94219" name="Equation" r:id="rId12" imgW="355320" imgH="139680" progId="Equation.DSMT4">
              <p:embed/>
            </p:oleObj>
          </a:graphicData>
        </a:graphic>
      </p:graphicFrame>
      <p:graphicFrame>
        <p:nvGraphicFramePr>
          <p:cNvPr id="59404" name="Object 19"/>
          <p:cNvGraphicFramePr>
            <a:graphicFrameLocks noChangeAspect="1"/>
          </p:cNvGraphicFramePr>
          <p:nvPr/>
        </p:nvGraphicFramePr>
        <p:xfrm>
          <a:off x="3429000" y="4343400"/>
          <a:ext cx="679450" cy="414338"/>
        </p:xfrm>
        <a:graphic>
          <a:graphicData uri="http://schemas.openxmlformats.org/presentationml/2006/ole">
            <p:oleObj spid="_x0000_s94220" name="Equation" r:id="rId13" imgW="291960" imgH="177480" progId="Equation.DSMT4">
              <p:embed/>
            </p:oleObj>
          </a:graphicData>
        </a:graphic>
      </p:graphicFrame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214414" y="538443"/>
            <a:ext cx="4421403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rgbClr val="FF9900"/>
                </a:solidFill>
              </a:rPr>
              <a:t>性質（合成写像と表現行列の積）</a:t>
            </a:r>
            <a:endParaRPr lang="ja-JP" altLang="en-US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C4683F-C35D-453C-9E81-AAF2C0B5FB5C}" type="slidenum">
              <a:rPr lang="en-US" altLang="ja-JP" smtClean="0"/>
              <a:pPr/>
              <a:t>4</a:t>
            </a:fld>
            <a:endParaRPr lang="en-US" altLang="ja-JP" smtClean="0"/>
          </a:p>
        </p:txBody>
      </p:sp>
      <p:sp>
        <p:nvSpPr>
          <p:cNvPr id="104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拡大とスカラー倍</a:t>
            </a:r>
          </a:p>
        </p:txBody>
      </p:sp>
      <p:sp>
        <p:nvSpPr>
          <p:cNvPr id="1041" name="Line 51"/>
          <p:cNvSpPr>
            <a:spLocks noChangeShapeType="1"/>
          </p:cNvSpPr>
          <p:nvPr/>
        </p:nvSpPr>
        <p:spPr bwMode="auto">
          <a:xfrm>
            <a:off x="488950" y="32004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42" name="Line 52"/>
          <p:cNvSpPr>
            <a:spLocks noChangeShapeType="1"/>
          </p:cNvSpPr>
          <p:nvPr/>
        </p:nvSpPr>
        <p:spPr bwMode="auto">
          <a:xfrm flipV="1">
            <a:off x="1250950" y="10668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026" name="Object 53"/>
          <p:cNvGraphicFramePr>
            <a:graphicFrameLocks noChangeAspect="1"/>
          </p:cNvGraphicFramePr>
          <p:nvPr/>
        </p:nvGraphicFramePr>
        <p:xfrm>
          <a:off x="3384550" y="3200400"/>
          <a:ext cx="196850" cy="215900"/>
        </p:xfrm>
        <a:graphic>
          <a:graphicData uri="http://schemas.openxmlformats.org/presentationml/2006/ole">
            <p:oleObj spid="_x0000_s1026" name="Equation" r:id="rId3" imgW="126720" imgH="139680" progId="Equation.DSMT4">
              <p:embed/>
            </p:oleObj>
          </a:graphicData>
        </a:graphic>
      </p:graphicFrame>
      <p:graphicFrame>
        <p:nvGraphicFramePr>
          <p:cNvPr id="1027" name="Object 54"/>
          <p:cNvGraphicFramePr>
            <a:graphicFrameLocks noChangeAspect="1"/>
          </p:cNvGraphicFramePr>
          <p:nvPr/>
        </p:nvGraphicFramePr>
        <p:xfrm>
          <a:off x="936625" y="895350"/>
          <a:ext cx="217488" cy="254000"/>
        </p:xfrm>
        <a:graphic>
          <a:graphicData uri="http://schemas.openxmlformats.org/presentationml/2006/ole">
            <p:oleObj spid="_x0000_s1027" name="Equation" r:id="rId4" imgW="139680" imgH="164880" progId="Equation.DSMT4">
              <p:embed/>
            </p:oleObj>
          </a:graphicData>
        </a:graphic>
      </p:graphicFrame>
      <p:graphicFrame>
        <p:nvGraphicFramePr>
          <p:cNvPr id="1028" name="Object 55"/>
          <p:cNvGraphicFramePr>
            <a:graphicFrameLocks noChangeAspect="1"/>
          </p:cNvGraphicFramePr>
          <p:nvPr/>
        </p:nvGraphicFramePr>
        <p:xfrm>
          <a:off x="869950" y="3276600"/>
          <a:ext cx="236538" cy="274638"/>
        </p:xfrm>
        <a:graphic>
          <a:graphicData uri="http://schemas.openxmlformats.org/presentationml/2006/ole">
            <p:oleObj spid="_x0000_s1028" name="Equation" r:id="rId5" imgW="152280" imgH="177480" progId="Equation.DSMT4">
              <p:embed/>
            </p:oleObj>
          </a:graphicData>
        </a:graphic>
      </p:graphicFrame>
      <p:sp>
        <p:nvSpPr>
          <p:cNvPr id="1043" name="Oval 58"/>
          <p:cNvSpPr>
            <a:spLocks noChangeArrowheads="1"/>
          </p:cNvSpPr>
          <p:nvPr/>
        </p:nvSpPr>
        <p:spPr bwMode="auto">
          <a:xfrm>
            <a:off x="1676400" y="2743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44" name="Line 59"/>
          <p:cNvSpPr>
            <a:spLocks noChangeShapeType="1"/>
          </p:cNvSpPr>
          <p:nvPr/>
        </p:nvSpPr>
        <p:spPr bwMode="auto">
          <a:xfrm>
            <a:off x="1752600" y="2819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45" name="Line 60"/>
          <p:cNvSpPr>
            <a:spLocks noChangeShapeType="1"/>
          </p:cNvSpPr>
          <p:nvPr/>
        </p:nvSpPr>
        <p:spPr bwMode="auto">
          <a:xfrm>
            <a:off x="1295400" y="2819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029" name="Object 63"/>
          <p:cNvGraphicFramePr>
            <a:graphicFrameLocks noChangeAspect="1"/>
          </p:cNvGraphicFramePr>
          <p:nvPr/>
        </p:nvGraphicFramePr>
        <p:xfrm>
          <a:off x="1587500" y="2319338"/>
          <a:ext cx="1292225" cy="423862"/>
        </p:xfrm>
        <a:graphic>
          <a:graphicData uri="http://schemas.openxmlformats.org/presentationml/2006/ole">
            <p:oleObj spid="_x0000_s1029" name="Equation" r:id="rId6" imgW="622080" imgH="203040" progId="Equation.DSMT4">
              <p:embed/>
            </p:oleObj>
          </a:graphicData>
        </a:graphic>
      </p:graphicFrame>
      <p:sp>
        <p:nvSpPr>
          <p:cNvPr id="1046" name="Text Box 74"/>
          <p:cNvSpPr txBox="1">
            <a:spLocks noChangeArrowheads="1"/>
          </p:cNvSpPr>
          <p:nvPr/>
        </p:nvSpPr>
        <p:spPr bwMode="auto">
          <a:xfrm>
            <a:off x="1828800" y="3810000"/>
            <a:ext cx="60912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拡大の関係は、スカラー倍を用いて次のように</a:t>
            </a:r>
          </a:p>
          <a:p>
            <a:r>
              <a:rPr lang="ja-JP" altLang="en-US"/>
              <a:t>表現できる。</a:t>
            </a:r>
          </a:p>
        </p:txBody>
      </p:sp>
      <p:sp>
        <p:nvSpPr>
          <p:cNvPr id="1047" name="AutoShape 75"/>
          <p:cNvSpPr>
            <a:spLocks noChangeArrowheads="1"/>
          </p:cNvSpPr>
          <p:nvPr/>
        </p:nvSpPr>
        <p:spPr bwMode="auto">
          <a:xfrm>
            <a:off x="3886200" y="2743200"/>
            <a:ext cx="1371600" cy="533400"/>
          </a:xfrm>
          <a:prstGeom prst="rightArrow">
            <a:avLst>
              <a:gd name="adj1" fmla="val 50000"/>
              <a:gd name="adj2" fmla="val 642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48" name="Line 76"/>
          <p:cNvSpPr>
            <a:spLocks noChangeShapeType="1"/>
          </p:cNvSpPr>
          <p:nvPr/>
        </p:nvSpPr>
        <p:spPr bwMode="auto">
          <a:xfrm flipV="1">
            <a:off x="1219200" y="2819400"/>
            <a:ext cx="53340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49" name="Line 77"/>
          <p:cNvSpPr>
            <a:spLocks noChangeShapeType="1"/>
          </p:cNvSpPr>
          <p:nvPr/>
        </p:nvSpPr>
        <p:spPr bwMode="auto">
          <a:xfrm>
            <a:off x="5562600" y="329565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50" name="Line 78"/>
          <p:cNvSpPr>
            <a:spLocks noChangeShapeType="1"/>
          </p:cNvSpPr>
          <p:nvPr/>
        </p:nvSpPr>
        <p:spPr bwMode="auto">
          <a:xfrm flipV="1">
            <a:off x="6324600" y="1162050"/>
            <a:ext cx="0" cy="264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030" name="Object 79"/>
          <p:cNvGraphicFramePr>
            <a:graphicFrameLocks noChangeAspect="1"/>
          </p:cNvGraphicFramePr>
          <p:nvPr/>
        </p:nvGraphicFramePr>
        <p:xfrm>
          <a:off x="8458200" y="3295650"/>
          <a:ext cx="196850" cy="215900"/>
        </p:xfrm>
        <a:graphic>
          <a:graphicData uri="http://schemas.openxmlformats.org/presentationml/2006/ole">
            <p:oleObj spid="_x0000_s1030" name="Equation" r:id="rId7" imgW="126720" imgH="139680" progId="Equation.DSMT4">
              <p:embed/>
            </p:oleObj>
          </a:graphicData>
        </a:graphic>
      </p:graphicFrame>
      <p:graphicFrame>
        <p:nvGraphicFramePr>
          <p:cNvPr id="1031" name="Object 80"/>
          <p:cNvGraphicFramePr>
            <a:graphicFrameLocks noChangeAspect="1"/>
          </p:cNvGraphicFramePr>
          <p:nvPr/>
        </p:nvGraphicFramePr>
        <p:xfrm>
          <a:off x="6010275" y="990600"/>
          <a:ext cx="217488" cy="254000"/>
        </p:xfrm>
        <a:graphic>
          <a:graphicData uri="http://schemas.openxmlformats.org/presentationml/2006/ole">
            <p:oleObj spid="_x0000_s1031" name="Equation" r:id="rId8" imgW="139680" imgH="164880" progId="Equation.DSMT4">
              <p:embed/>
            </p:oleObj>
          </a:graphicData>
        </a:graphic>
      </p:graphicFrame>
      <p:graphicFrame>
        <p:nvGraphicFramePr>
          <p:cNvPr id="1032" name="Object 81"/>
          <p:cNvGraphicFramePr>
            <a:graphicFrameLocks noChangeAspect="1"/>
          </p:cNvGraphicFramePr>
          <p:nvPr/>
        </p:nvGraphicFramePr>
        <p:xfrm>
          <a:off x="5943600" y="3371850"/>
          <a:ext cx="236538" cy="274638"/>
        </p:xfrm>
        <a:graphic>
          <a:graphicData uri="http://schemas.openxmlformats.org/presentationml/2006/ole">
            <p:oleObj spid="_x0000_s1032" name="Equation" r:id="rId9" imgW="152280" imgH="177480" progId="Equation.DSMT4">
              <p:embed/>
            </p:oleObj>
          </a:graphicData>
        </a:graphic>
      </p:graphicFrame>
      <p:sp>
        <p:nvSpPr>
          <p:cNvPr id="1051" name="Oval 82"/>
          <p:cNvSpPr>
            <a:spLocks noChangeArrowheads="1"/>
          </p:cNvSpPr>
          <p:nvPr/>
        </p:nvSpPr>
        <p:spPr bwMode="auto">
          <a:xfrm>
            <a:off x="7740650" y="207645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52" name="Line 83"/>
          <p:cNvSpPr>
            <a:spLocks noChangeShapeType="1"/>
          </p:cNvSpPr>
          <p:nvPr/>
        </p:nvSpPr>
        <p:spPr bwMode="auto">
          <a:xfrm>
            <a:off x="7816850" y="215265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53" name="Line 84"/>
          <p:cNvSpPr>
            <a:spLocks noChangeShapeType="1"/>
          </p:cNvSpPr>
          <p:nvPr/>
        </p:nvSpPr>
        <p:spPr bwMode="auto">
          <a:xfrm>
            <a:off x="6324600" y="2152650"/>
            <a:ext cx="1568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033" name="Object 85"/>
          <p:cNvGraphicFramePr>
            <a:graphicFrameLocks noChangeAspect="1"/>
          </p:cNvGraphicFramePr>
          <p:nvPr/>
        </p:nvGraphicFramePr>
        <p:xfrm>
          <a:off x="7391400" y="1162050"/>
          <a:ext cx="1581150" cy="900113"/>
        </p:xfrm>
        <a:graphic>
          <a:graphicData uri="http://schemas.openxmlformats.org/presentationml/2006/ole">
            <p:oleObj spid="_x0000_s1033" name="Equation" r:id="rId10" imgW="761760" imgH="431640" progId="Equation.DSMT4">
              <p:embed/>
            </p:oleObj>
          </a:graphicData>
        </a:graphic>
      </p:graphicFrame>
      <p:sp>
        <p:nvSpPr>
          <p:cNvPr id="1054" name="Line 86"/>
          <p:cNvSpPr>
            <a:spLocks noChangeShapeType="1"/>
          </p:cNvSpPr>
          <p:nvPr/>
        </p:nvSpPr>
        <p:spPr bwMode="auto">
          <a:xfrm flipV="1">
            <a:off x="6292850" y="2228850"/>
            <a:ext cx="152400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55" name="Oval 87"/>
          <p:cNvSpPr>
            <a:spLocks noChangeArrowheads="1"/>
          </p:cNvSpPr>
          <p:nvPr/>
        </p:nvSpPr>
        <p:spPr bwMode="auto">
          <a:xfrm>
            <a:off x="6858000" y="283845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56" name="Line 88"/>
          <p:cNvSpPr>
            <a:spLocks noChangeShapeType="1"/>
          </p:cNvSpPr>
          <p:nvPr/>
        </p:nvSpPr>
        <p:spPr bwMode="auto">
          <a:xfrm>
            <a:off x="6934200" y="29908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57" name="Line 89"/>
          <p:cNvSpPr>
            <a:spLocks noChangeShapeType="1"/>
          </p:cNvSpPr>
          <p:nvPr/>
        </p:nvSpPr>
        <p:spPr bwMode="auto">
          <a:xfrm>
            <a:off x="6248400" y="291465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58" name="Line 90"/>
          <p:cNvSpPr>
            <a:spLocks noChangeShapeType="1"/>
          </p:cNvSpPr>
          <p:nvPr/>
        </p:nvSpPr>
        <p:spPr bwMode="auto">
          <a:xfrm flipV="1">
            <a:off x="6400800" y="2914650"/>
            <a:ext cx="533400" cy="3810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034" name="Object 91"/>
          <p:cNvGraphicFramePr>
            <a:graphicFrameLocks noChangeAspect="1"/>
          </p:cNvGraphicFramePr>
          <p:nvPr/>
        </p:nvGraphicFramePr>
        <p:xfrm>
          <a:off x="3962400" y="2286000"/>
          <a:ext cx="290513" cy="406400"/>
        </p:xfrm>
        <a:graphic>
          <a:graphicData uri="http://schemas.openxmlformats.org/presentationml/2006/ole">
            <p:oleObj spid="_x0000_s1034" name="Equation" r:id="rId11" imgW="126720" imgH="177480" progId="Equation.DSMT4">
              <p:embed/>
            </p:oleObj>
          </a:graphicData>
        </a:graphic>
      </p:graphicFrame>
      <p:sp>
        <p:nvSpPr>
          <p:cNvPr id="1059" name="Text Box 92"/>
          <p:cNvSpPr txBox="1">
            <a:spLocks noChangeArrowheads="1"/>
          </p:cNvSpPr>
          <p:nvPr/>
        </p:nvSpPr>
        <p:spPr bwMode="auto">
          <a:xfrm>
            <a:off x="4267200" y="2209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倍</a:t>
            </a:r>
          </a:p>
        </p:txBody>
      </p:sp>
      <p:sp>
        <p:nvSpPr>
          <p:cNvPr id="1060" name="Line 93"/>
          <p:cNvSpPr>
            <a:spLocks noChangeShapeType="1"/>
          </p:cNvSpPr>
          <p:nvPr/>
        </p:nvSpPr>
        <p:spPr bwMode="auto">
          <a:xfrm>
            <a:off x="6324600" y="3371850"/>
            <a:ext cx="152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61" name="Line 94"/>
          <p:cNvSpPr>
            <a:spLocks noChangeShapeType="1"/>
          </p:cNvSpPr>
          <p:nvPr/>
        </p:nvSpPr>
        <p:spPr bwMode="auto">
          <a:xfrm flipV="1">
            <a:off x="6248400" y="2228850"/>
            <a:ext cx="0" cy="1066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035" name="Object 95"/>
          <p:cNvGraphicFramePr>
            <a:graphicFrameLocks noChangeAspect="1"/>
          </p:cNvGraphicFramePr>
          <p:nvPr/>
        </p:nvGraphicFramePr>
        <p:xfrm>
          <a:off x="6858000" y="3448050"/>
          <a:ext cx="290513" cy="406400"/>
        </p:xfrm>
        <a:graphic>
          <a:graphicData uri="http://schemas.openxmlformats.org/presentationml/2006/ole">
            <p:oleObj spid="_x0000_s1035" name="Equation" r:id="rId12" imgW="126720" imgH="177480" progId="Equation.DSMT4">
              <p:embed/>
            </p:oleObj>
          </a:graphicData>
        </a:graphic>
      </p:graphicFrame>
      <p:sp>
        <p:nvSpPr>
          <p:cNvPr id="1062" name="Text Box 96"/>
          <p:cNvSpPr txBox="1">
            <a:spLocks noChangeArrowheads="1"/>
          </p:cNvSpPr>
          <p:nvPr/>
        </p:nvSpPr>
        <p:spPr bwMode="auto">
          <a:xfrm>
            <a:off x="7086600" y="337185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倍</a:t>
            </a:r>
          </a:p>
        </p:txBody>
      </p:sp>
      <p:graphicFrame>
        <p:nvGraphicFramePr>
          <p:cNvPr id="1036" name="Object 97"/>
          <p:cNvGraphicFramePr>
            <a:graphicFrameLocks noChangeAspect="1"/>
          </p:cNvGraphicFramePr>
          <p:nvPr/>
        </p:nvGraphicFramePr>
        <p:xfrm>
          <a:off x="5530850" y="2228850"/>
          <a:ext cx="290513" cy="406400"/>
        </p:xfrm>
        <a:graphic>
          <a:graphicData uri="http://schemas.openxmlformats.org/presentationml/2006/ole">
            <p:oleObj spid="_x0000_s1036" name="Equation" r:id="rId13" imgW="126720" imgH="177480" progId="Equation.DSMT4">
              <p:embed/>
            </p:oleObj>
          </a:graphicData>
        </a:graphic>
      </p:graphicFrame>
      <p:sp>
        <p:nvSpPr>
          <p:cNvPr id="1063" name="Text Box 98"/>
          <p:cNvSpPr txBox="1">
            <a:spLocks noChangeArrowheads="1"/>
          </p:cNvSpPr>
          <p:nvPr/>
        </p:nvSpPr>
        <p:spPr bwMode="auto">
          <a:xfrm>
            <a:off x="5835650" y="215265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倍</a:t>
            </a:r>
          </a:p>
        </p:txBody>
      </p:sp>
      <p:graphicFrame>
        <p:nvGraphicFramePr>
          <p:cNvPr id="1037" name="Object 99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1037" name="Equation" r:id="rId14" imgW="914400" imgH="198720" progId="Equation.DSMT4">
              <p:embed/>
            </p:oleObj>
          </a:graphicData>
        </a:graphic>
      </p:graphicFrame>
      <p:graphicFrame>
        <p:nvGraphicFramePr>
          <p:cNvPr id="1038" name="Object 100"/>
          <p:cNvGraphicFramePr>
            <a:graphicFrameLocks noChangeAspect="1"/>
          </p:cNvGraphicFramePr>
          <p:nvPr/>
        </p:nvGraphicFramePr>
        <p:xfrm>
          <a:off x="3689350" y="4572000"/>
          <a:ext cx="1765300" cy="1025525"/>
        </p:xfrm>
        <a:graphic>
          <a:graphicData uri="http://schemas.openxmlformats.org/presentationml/2006/ole">
            <p:oleObj spid="_x0000_s1038" name="Equation" r:id="rId15" imgW="787320" imgH="457200" progId="Equation.DSMT4">
              <p:embed/>
            </p:oleObj>
          </a:graphicData>
        </a:graphic>
      </p:graphicFrame>
      <p:sp>
        <p:nvSpPr>
          <p:cNvPr id="1064" name="AutoShape 101"/>
          <p:cNvSpPr>
            <a:spLocks noChangeArrowheads="1"/>
          </p:cNvSpPr>
          <p:nvPr/>
        </p:nvSpPr>
        <p:spPr bwMode="auto">
          <a:xfrm>
            <a:off x="533400" y="4953000"/>
            <a:ext cx="2209800" cy="838200"/>
          </a:xfrm>
          <a:prstGeom prst="wedgeRoundRectCallout">
            <a:avLst>
              <a:gd name="adj1" fmla="val 72269"/>
              <a:gd name="adj2" fmla="val 3032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1065" name="Text Box 102"/>
          <p:cNvSpPr txBox="1">
            <a:spLocks noChangeArrowheads="1"/>
          </p:cNvSpPr>
          <p:nvPr/>
        </p:nvSpPr>
        <p:spPr bwMode="auto">
          <a:xfrm>
            <a:off x="685800" y="5105400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拡大後</a:t>
            </a:r>
          </a:p>
        </p:txBody>
      </p:sp>
      <p:sp>
        <p:nvSpPr>
          <p:cNvPr id="1066" name="AutoShape 103"/>
          <p:cNvSpPr>
            <a:spLocks noChangeArrowheads="1"/>
          </p:cNvSpPr>
          <p:nvPr/>
        </p:nvSpPr>
        <p:spPr bwMode="auto">
          <a:xfrm>
            <a:off x="6400800" y="4953000"/>
            <a:ext cx="2209800" cy="838200"/>
          </a:xfrm>
          <a:prstGeom prst="wedgeRoundRectCallout">
            <a:avLst>
              <a:gd name="adj1" fmla="val -76005"/>
              <a:gd name="adj2" fmla="val 380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1067" name="Text Box 104"/>
          <p:cNvSpPr txBox="1">
            <a:spLocks noChangeArrowheads="1"/>
          </p:cNvSpPr>
          <p:nvPr/>
        </p:nvSpPr>
        <p:spPr bwMode="auto">
          <a:xfrm>
            <a:off x="6553200" y="5105400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拡大前</a:t>
            </a:r>
          </a:p>
        </p:txBody>
      </p:sp>
      <p:sp>
        <p:nvSpPr>
          <p:cNvPr id="1068" name="AutoShape 105"/>
          <p:cNvSpPr>
            <a:spLocks noChangeArrowheads="1"/>
          </p:cNvSpPr>
          <p:nvPr/>
        </p:nvSpPr>
        <p:spPr bwMode="auto">
          <a:xfrm>
            <a:off x="3733800" y="6019800"/>
            <a:ext cx="2209800" cy="838200"/>
          </a:xfrm>
          <a:prstGeom prst="wedgeRoundRectCallout">
            <a:avLst>
              <a:gd name="adj1" fmla="val -6968"/>
              <a:gd name="adj2" fmla="val -138069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1069" name="Text Box 106"/>
          <p:cNvSpPr txBox="1">
            <a:spLocks noChangeArrowheads="1"/>
          </p:cNvSpPr>
          <p:nvPr/>
        </p:nvSpPr>
        <p:spPr bwMode="auto">
          <a:xfrm>
            <a:off x="4495800" y="61722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拡大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31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787C50-50A9-44B7-AF6D-207D2D3CF942}" type="slidenum">
              <a:rPr lang="en-US" altLang="ja-JP" smtClean="0"/>
              <a:pPr/>
              <a:t>40</a:t>
            </a:fld>
            <a:endParaRPr lang="en-US" altLang="ja-JP" smtClean="0"/>
          </a:p>
        </p:txBody>
      </p:sp>
      <p:sp>
        <p:nvSpPr>
          <p:cNvPr id="604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イメージ</a:t>
            </a:r>
          </a:p>
        </p:txBody>
      </p:sp>
      <p:sp>
        <p:nvSpPr>
          <p:cNvPr id="60433" name="Oval 3"/>
          <p:cNvSpPr>
            <a:spLocks noChangeArrowheads="1"/>
          </p:cNvSpPr>
          <p:nvPr/>
        </p:nvSpPr>
        <p:spPr bwMode="auto">
          <a:xfrm>
            <a:off x="1371600" y="2087563"/>
            <a:ext cx="990600" cy="2895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34" name="Oval 4"/>
          <p:cNvSpPr>
            <a:spLocks noChangeArrowheads="1"/>
          </p:cNvSpPr>
          <p:nvPr/>
        </p:nvSpPr>
        <p:spPr bwMode="auto">
          <a:xfrm>
            <a:off x="4038600" y="2316163"/>
            <a:ext cx="762000" cy="1828800"/>
          </a:xfrm>
          <a:prstGeom prst="ellipse">
            <a:avLst/>
          </a:prstGeom>
          <a:solidFill>
            <a:srgbClr val="D6009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35" name="Oval 5"/>
          <p:cNvSpPr>
            <a:spLocks noChangeArrowheads="1"/>
          </p:cNvSpPr>
          <p:nvPr/>
        </p:nvSpPr>
        <p:spPr bwMode="auto">
          <a:xfrm>
            <a:off x="6096000" y="2239963"/>
            <a:ext cx="914400" cy="2590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36" name="Oval 6"/>
          <p:cNvSpPr>
            <a:spLocks noChangeArrowheads="1"/>
          </p:cNvSpPr>
          <p:nvPr/>
        </p:nvSpPr>
        <p:spPr bwMode="auto">
          <a:xfrm>
            <a:off x="1828800" y="3078163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37" name="Oval 7"/>
          <p:cNvSpPr>
            <a:spLocks noChangeArrowheads="1"/>
          </p:cNvSpPr>
          <p:nvPr/>
        </p:nvSpPr>
        <p:spPr bwMode="auto">
          <a:xfrm>
            <a:off x="4343400" y="2925763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38" name="Oval 8"/>
          <p:cNvSpPr>
            <a:spLocks noChangeArrowheads="1"/>
          </p:cNvSpPr>
          <p:nvPr/>
        </p:nvSpPr>
        <p:spPr bwMode="auto">
          <a:xfrm>
            <a:off x="6400800" y="3154363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cxnSp>
        <p:nvCxnSpPr>
          <p:cNvPr id="60439" name="AutoShape 10"/>
          <p:cNvCxnSpPr>
            <a:cxnSpLocks noChangeShapeType="1"/>
            <a:stCxn id="60436" idx="0"/>
            <a:endCxn id="60437" idx="1"/>
          </p:cNvCxnSpPr>
          <p:nvPr/>
        </p:nvCxnSpPr>
        <p:spPr bwMode="auto">
          <a:xfrm rot="-5400000">
            <a:off x="3100387" y="1801813"/>
            <a:ext cx="119063" cy="2433638"/>
          </a:xfrm>
          <a:prstGeom prst="curvedConnector3">
            <a:avLst>
              <a:gd name="adj1" fmla="val 709333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0440" name="AutoShape 11"/>
          <p:cNvCxnSpPr>
            <a:cxnSpLocks noChangeShapeType="1"/>
            <a:stCxn id="60437" idx="7"/>
            <a:endCxn id="60438" idx="0"/>
          </p:cNvCxnSpPr>
          <p:nvPr/>
        </p:nvCxnSpPr>
        <p:spPr bwMode="auto">
          <a:xfrm rot="5400000" flipV="1">
            <a:off x="5429250" y="2068513"/>
            <a:ext cx="195263" cy="1976437"/>
          </a:xfrm>
          <a:prstGeom prst="curvedConnector3">
            <a:avLst>
              <a:gd name="adj1" fmla="val -342278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0441" name="AutoShape 12"/>
          <p:cNvCxnSpPr>
            <a:cxnSpLocks noChangeShapeType="1"/>
            <a:stCxn id="60436" idx="5"/>
            <a:endCxn id="60438" idx="4"/>
          </p:cNvCxnSpPr>
          <p:nvPr/>
        </p:nvCxnSpPr>
        <p:spPr bwMode="auto">
          <a:xfrm rot="16200000" flipH="1">
            <a:off x="4214813" y="1082675"/>
            <a:ext cx="109538" cy="4491037"/>
          </a:xfrm>
          <a:prstGeom prst="curvedConnector3">
            <a:avLst>
              <a:gd name="adj1" fmla="val 1302898"/>
            </a:avLst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</p:cxnSp>
      <p:graphicFrame>
        <p:nvGraphicFramePr>
          <p:cNvPr id="60418" name="Object 0"/>
          <p:cNvGraphicFramePr>
            <a:graphicFrameLocks noChangeAspect="1"/>
          </p:cNvGraphicFramePr>
          <p:nvPr/>
        </p:nvGraphicFramePr>
        <p:xfrm>
          <a:off x="3733800" y="4800600"/>
          <a:ext cx="828675" cy="474663"/>
        </p:xfrm>
        <a:graphic>
          <a:graphicData uri="http://schemas.openxmlformats.org/presentationml/2006/ole">
            <p:oleObj spid="_x0000_s95234" name="Equation" r:id="rId3" imgW="355320" imgH="203040" progId="Equation.DSMT4">
              <p:embed/>
            </p:oleObj>
          </a:graphicData>
        </a:graphic>
      </p:graphicFrame>
      <p:graphicFrame>
        <p:nvGraphicFramePr>
          <p:cNvPr id="60419" name="Object 1"/>
          <p:cNvGraphicFramePr>
            <a:graphicFrameLocks noChangeAspect="1"/>
          </p:cNvGraphicFramePr>
          <p:nvPr/>
        </p:nvGraphicFramePr>
        <p:xfrm>
          <a:off x="4252913" y="1858963"/>
          <a:ext cx="533400" cy="444500"/>
        </p:xfrm>
        <a:graphic>
          <a:graphicData uri="http://schemas.openxmlformats.org/presentationml/2006/ole">
            <p:oleObj spid="_x0000_s95235" name="Equation" r:id="rId4" imgW="228600" imgH="190440" progId="Equation.DSMT4">
              <p:embed/>
            </p:oleObj>
          </a:graphicData>
        </a:graphic>
      </p:graphicFrame>
      <p:graphicFrame>
        <p:nvGraphicFramePr>
          <p:cNvPr id="60420" name="Object 2"/>
          <p:cNvGraphicFramePr>
            <a:graphicFrameLocks noChangeAspect="1"/>
          </p:cNvGraphicFramePr>
          <p:nvPr/>
        </p:nvGraphicFramePr>
        <p:xfrm>
          <a:off x="6521450" y="1706563"/>
          <a:ext cx="444500" cy="444500"/>
        </p:xfrm>
        <a:graphic>
          <a:graphicData uri="http://schemas.openxmlformats.org/presentationml/2006/ole">
            <p:oleObj spid="_x0000_s95236" name="Equation" r:id="rId5" imgW="190440" imgH="190440" progId="Equation.DSMT4">
              <p:embed/>
            </p:oleObj>
          </a:graphicData>
        </a:graphic>
      </p:graphicFrame>
      <p:graphicFrame>
        <p:nvGraphicFramePr>
          <p:cNvPr id="60421" name="Object 3"/>
          <p:cNvGraphicFramePr>
            <a:graphicFrameLocks noChangeAspect="1"/>
          </p:cNvGraphicFramePr>
          <p:nvPr/>
        </p:nvGraphicFramePr>
        <p:xfrm>
          <a:off x="3124200" y="1554163"/>
          <a:ext cx="355600" cy="473075"/>
        </p:xfrm>
        <a:graphic>
          <a:graphicData uri="http://schemas.openxmlformats.org/presentationml/2006/ole">
            <p:oleObj spid="_x0000_s95237" name="Equation" r:id="rId6" imgW="152280" imgH="203040" progId="Equation.DSMT4">
              <p:embed/>
            </p:oleObj>
          </a:graphicData>
        </a:graphic>
      </p:graphicFrame>
      <p:graphicFrame>
        <p:nvGraphicFramePr>
          <p:cNvPr id="60422" name="Object 4"/>
          <p:cNvGraphicFramePr>
            <a:graphicFrameLocks noChangeAspect="1"/>
          </p:cNvGraphicFramePr>
          <p:nvPr/>
        </p:nvGraphicFramePr>
        <p:xfrm>
          <a:off x="5486400" y="1782763"/>
          <a:ext cx="325438" cy="384175"/>
        </p:xfrm>
        <a:graphic>
          <a:graphicData uri="http://schemas.openxmlformats.org/presentationml/2006/ole">
            <p:oleObj spid="_x0000_s95238" name="Equation" r:id="rId7" imgW="139680" imgH="164880" progId="Equation.DSMT4">
              <p:embed/>
            </p:oleObj>
          </a:graphicData>
        </a:graphic>
      </p:graphicFrame>
      <p:graphicFrame>
        <p:nvGraphicFramePr>
          <p:cNvPr id="60423" name="Object 5"/>
          <p:cNvGraphicFramePr>
            <a:graphicFrameLocks noChangeAspect="1"/>
          </p:cNvGraphicFramePr>
          <p:nvPr/>
        </p:nvGraphicFramePr>
        <p:xfrm>
          <a:off x="1524000" y="1554163"/>
          <a:ext cx="503238" cy="444500"/>
        </p:xfrm>
        <a:graphic>
          <a:graphicData uri="http://schemas.openxmlformats.org/presentationml/2006/ole">
            <p:oleObj spid="_x0000_s95239" name="Equation" r:id="rId8" imgW="215640" imgH="190440" progId="Equation.DSMT4">
              <p:embed/>
            </p:oleObj>
          </a:graphicData>
        </a:graphic>
      </p:graphicFrame>
      <p:graphicFrame>
        <p:nvGraphicFramePr>
          <p:cNvPr id="60424" name="Object 6"/>
          <p:cNvGraphicFramePr>
            <a:graphicFrameLocks noChangeAspect="1"/>
          </p:cNvGraphicFramePr>
          <p:nvPr/>
        </p:nvGraphicFramePr>
        <p:xfrm>
          <a:off x="1600200" y="3306763"/>
          <a:ext cx="325438" cy="325437"/>
        </p:xfrm>
        <a:graphic>
          <a:graphicData uri="http://schemas.openxmlformats.org/presentationml/2006/ole">
            <p:oleObj spid="_x0000_s95240" name="Equation" r:id="rId9" imgW="139680" imgH="139680" progId="Equation.DSMT4">
              <p:embed/>
            </p:oleObj>
          </a:graphicData>
        </a:graphic>
      </p:graphicFrame>
      <p:graphicFrame>
        <p:nvGraphicFramePr>
          <p:cNvPr id="60425" name="Object 7"/>
          <p:cNvGraphicFramePr>
            <a:graphicFrameLocks noChangeAspect="1"/>
          </p:cNvGraphicFramePr>
          <p:nvPr/>
        </p:nvGraphicFramePr>
        <p:xfrm>
          <a:off x="4267200" y="3124200"/>
          <a:ext cx="325438" cy="385763"/>
        </p:xfrm>
        <a:graphic>
          <a:graphicData uri="http://schemas.openxmlformats.org/presentationml/2006/ole">
            <p:oleObj spid="_x0000_s95241" name="Equation" r:id="rId10" imgW="139680" imgH="164880" progId="Equation.DSMT4">
              <p:embed/>
            </p:oleObj>
          </a:graphicData>
        </a:graphic>
      </p:graphicFrame>
      <p:graphicFrame>
        <p:nvGraphicFramePr>
          <p:cNvPr id="60426" name="Object 8"/>
          <p:cNvGraphicFramePr>
            <a:graphicFrameLocks noChangeAspect="1"/>
          </p:cNvGraphicFramePr>
          <p:nvPr/>
        </p:nvGraphicFramePr>
        <p:xfrm>
          <a:off x="6629400" y="3382963"/>
          <a:ext cx="266700" cy="327025"/>
        </p:xfrm>
        <a:graphic>
          <a:graphicData uri="http://schemas.openxmlformats.org/presentationml/2006/ole">
            <p:oleObj spid="_x0000_s95242" name="Equation" r:id="rId11" imgW="114120" imgH="139680" progId="Equation.DSMT4">
              <p:embed/>
            </p:oleObj>
          </a:graphicData>
        </a:graphic>
      </p:graphicFrame>
      <p:graphicFrame>
        <p:nvGraphicFramePr>
          <p:cNvPr id="60427" name="Object 9"/>
          <p:cNvGraphicFramePr>
            <a:graphicFrameLocks noChangeAspect="1"/>
          </p:cNvGraphicFramePr>
          <p:nvPr/>
        </p:nvGraphicFramePr>
        <p:xfrm>
          <a:off x="1905000" y="304800"/>
          <a:ext cx="2438400" cy="1155700"/>
        </p:xfrm>
        <a:graphic>
          <a:graphicData uri="http://schemas.openxmlformats.org/presentationml/2006/ole">
            <p:oleObj spid="_x0000_s95243" name="Equation" r:id="rId12" imgW="1498320" imgH="711000" progId="Equation.DSMT4">
              <p:embed/>
            </p:oleObj>
          </a:graphicData>
        </a:graphic>
      </p:graphicFrame>
      <p:graphicFrame>
        <p:nvGraphicFramePr>
          <p:cNvPr id="60428" name="Object 10"/>
          <p:cNvGraphicFramePr>
            <a:graphicFrameLocks noChangeAspect="1"/>
          </p:cNvGraphicFramePr>
          <p:nvPr/>
        </p:nvGraphicFramePr>
        <p:xfrm>
          <a:off x="4800600" y="304800"/>
          <a:ext cx="2335213" cy="1155700"/>
        </p:xfrm>
        <a:graphic>
          <a:graphicData uri="http://schemas.openxmlformats.org/presentationml/2006/ole">
            <p:oleObj spid="_x0000_s95244" name="Equation" r:id="rId13" imgW="1434960" imgH="711000" progId="Equation.DSMT4">
              <p:embed/>
            </p:oleObj>
          </a:graphicData>
        </a:graphic>
      </p:graphicFrame>
      <p:graphicFrame>
        <p:nvGraphicFramePr>
          <p:cNvPr id="60429" name="Object 11"/>
          <p:cNvGraphicFramePr>
            <a:graphicFrameLocks noChangeAspect="1"/>
          </p:cNvGraphicFramePr>
          <p:nvPr/>
        </p:nvGraphicFramePr>
        <p:xfrm>
          <a:off x="2286000" y="5410200"/>
          <a:ext cx="2646363" cy="1155700"/>
        </p:xfrm>
        <a:graphic>
          <a:graphicData uri="http://schemas.openxmlformats.org/presentationml/2006/ole">
            <p:oleObj spid="_x0000_s95245" name="Equation" r:id="rId14" imgW="1625400" imgH="711000" progId="Equation.DSMT4">
              <p:embed/>
            </p:oleObj>
          </a:graphicData>
        </a:graphic>
      </p:graphicFrame>
      <p:sp>
        <p:nvSpPr>
          <p:cNvPr id="60442" name="AutoShape 27"/>
          <p:cNvSpPr>
            <a:spLocks noChangeArrowheads="1"/>
          </p:cNvSpPr>
          <p:nvPr/>
        </p:nvSpPr>
        <p:spPr bwMode="auto">
          <a:xfrm>
            <a:off x="5715000" y="5105400"/>
            <a:ext cx="3429000" cy="1447800"/>
          </a:xfrm>
          <a:prstGeom prst="wedgeRoundRectCallout">
            <a:avLst>
              <a:gd name="adj1" fmla="val -76991"/>
              <a:gd name="adj2" fmla="val -51208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graphicFrame>
        <p:nvGraphicFramePr>
          <p:cNvPr id="60430" name="Object 12"/>
          <p:cNvGraphicFramePr>
            <a:graphicFrameLocks noChangeAspect="1"/>
          </p:cNvGraphicFramePr>
          <p:nvPr/>
        </p:nvGraphicFramePr>
        <p:xfrm>
          <a:off x="5867400" y="5257800"/>
          <a:ext cx="2900363" cy="593725"/>
        </p:xfrm>
        <a:graphic>
          <a:graphicData uri="http://schemas.openxmlformats.org/presentationml/2006/ole">
            <p:oleObj spid="_x0000_s95246" name="Equation" r:id="rId15" imgW="1244520" imgH="253800" progId="Equation.DSMT4">
              <p:embed/>
            </p:oleObj>
          </a:graphicData>
        </a:graphic>
      </p:graphicFrame>
      <p:sp>
        <p:nvSpPr>
          <p:cNvPr id="60443" name="Text Box 29"/>
          <p:cNvSpPr txBox="1">
            <a:spLocks noChangeArrowheads="1"/>
          </p:cNvSpPr>
          <p:nvPr/>
        </p:nvSpPr>
        <p:spPr bwMode="auto">
          <a:xfrm>
            <a:off x="5775325" y="5888038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と覚えればよい。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ADE912-5CBB-47B8-BAF2-89780F3D4F98}" type="slidenum">
              <a:rPr lang="en-US" altLang="ja-JP" smtClean="0"/>
              <a:pPr/>
              <a:t>41</a:t>
            </a:fld>
            <a:endParaRPr lang="en-US" altLang="ja-JP" smtClean="0"/>
          </a:p>
        </p:txBody>
      </p:sp>
      <p:sp>
        <p:nvSpPr>
          <p:cNvPr id="27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線形写像と零元</a:t>
            </a:r>
          </a:p>
        </p:txBody>
      </p:sp>
      <p:sp>
        <p:nvSpPr>
          <p:cNvPr id="27659" name="AutoShape 3"/>
          <p:cNvSpPr>
            <a:spLocks noChangeArrowheads="1"/>
          </p:cNvSpPr>
          <p:nvPr/>
        </p:nvSpPr>
        <p:spPr bwMode="auto">
          <a:xfrm>
            <a:off x="457200" y="1066800"/>
            <a:ext cx="8229600" cy="2743200"/>
          </a:xfrm>
          <a:prstGeom prst="roundRect">
            <a:avLst>
              <a:gd name="adj" fmla="val 9319"/>
            </a:avLst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27660" name="Text Box 4"/>
          <p:cNvSpPr txBox="1">
            <a:spLocks noChangeArrowheads="1"/>
          </p:cNvSpPr>
          <p:nvPr/>
        </p:nvSpPr>
        <p:spPr bwMode="auto">
          <a:xfrm>
            <a:off x="1050925" y="1495425"/>
            <a:ext cx="73310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/>
              <a:t>線形写像　　　　　　　　　　　に対して、零元は、零元に移される。すなわち、</a:t>
            </a:r>
          </a:p>
          <a:p>
            <a:endParaRPr lang="ja-JP" altLang="en-US"/>
          </a:p>
          <a:p>
            <a:endParaRPr lang="ja-JP" altLang="en-US"/>
          </a:p>
          <a:p>
            <a:r>
              <a:rPr lang="ja-JP" altLang="en-US"/>
              <a:t>　</a:t>
            </a:r>
          </a:p>
        </p:txBody>
      </p:sp>
      <p:graphicFrame>
        <p:nvGraphicFramePr>
          <p:cNvPr id="27650" name="Object 5"/>
          <p:cNvGraphicFramePr>
            <a:graphicFrameLocks noChangeAspect="1"/>
          </p:cNvGraphicFramePr>
          <p:nvPr/>
        </p:nvGraphicFramePr>
        <p:xfrm>
          <a:off x="2500313" y="1447800"/>
          <a:ext cx="1925637" cy="533400"/>
        </p:xfrm>
        <a:graphic>
          <a:graphicData uri="http://schemas.openxmlformats.org/presentationml/2006/ole">
            <p:oleObj spid="_x0000_s27650" name="Equation" r:id="rId3" imgW="825480" imgH="228600" progId="Equation.DSMT4">
              <p:embed/>
            </p:oleObj>
          </a:graphicData>
        </a:graphic>
      </p:graphicFrame>
      <p:sp>
        <p:nvSpPr>
          <p:cNvPr id="27661" name="Text Box 9"/>
          <p:cNvSpPr txBox="1">
            <a:spLocks noChangeArrowheads="1"/>
          </p:cNvSpPr>
          <p:nvPr/>
        </p:nvSpPr>
        <p:spPr bwMode="auto">
          <a:xfrm>
            <a:off x="1524000" y="762000"/>
            <a:ext cx="3344185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rgbClr val="FF9900"/>
                </a:solidFill>
              </a:rPr>
              <a:t>性質：（</a:t>
            </a:r>
            <a:r>
              <a:rPr lang="ja-JP" altLang="en-US" dirty="0">
                <a:solidFill>
                  <a:srgbClr val="FF9900"/>
                </a:solidFill>
              </a:rPr>
              <a:t>線形写像と零元）</a:t>
            </a:r>
          </a:p>
        </p:txBody>
      </p:sp>
      <p:sp>
        <p:nvSpPr>
          <p:cNvPr id="27662" name="AutoShape 10"/>
          <p:cNvSpPr>
            <a:spLocks noChangeArrowheads="1"/>
          </p:cNvSpPr>
          <p:nvPr/>
        </p:nvSpPr>
        <p:spPr bwMode="auto">
          <a:xfrm>
            <a:off x="1447800" y="3886200"/>
            <a:ext cx="1752600" cy="2438400"/>
          </a:xfrm>
          <a:prstGeom prst="roundRect">
            <a:avLst>
              <a:gd name="adj" fmla="val 24009"/>
            </a:avLst>
          </a:prstGeom>
          <a:solidFill>
            <a:schemeClr val="hlink"/>
          </a:solidFill>
          <a:ln w="9525">
            <a:round/>
            <a:headEnd/>
            <a:tailEnd/>
          </a:ln>
          <a:scene3d>
            <a:camera prst="legacyObliqueBottomLeft">
              <a:rot lat="20399994" lon="0" rev="0"/>
            </a:camera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27663" name="AutoShape 11"/>
          <p:cNvSpPr>
            <a:spLocks noChangeArrowheads="1"/>
          </p:cNvSpPr>
          <p:nvPr/>
        </p:nvSpPr>
        <p:spPr bwMode="auto">
          <a:xfrm>
            <a:off x="5181600" y="4191000"/>
            <a:ext cx="1600200" cy="1981200"/>
          </a:xfrm>
          <a:prstGeom prst="roundRect">
            <a:avLst>
              <a:gd name="adj" fmla="val 24009"/>
            </a:avLst>
          </a:prstGeom>
          <a:solidFill>
            <a:schemeClr val="hlink"/>
          </a:solidFill>
          <a:ln w="9525">
            <a:round/>
            <a:headEnd/>
            <a:tailEnd/>
          </a:ln>
          <a:scene3d>
            <a:camera prst="legacyObliqueBottomLeft">
              <a:rot lat="20399994" lon="0" rev="0"/>
            </a:camera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27664" name="Line 12"/>
          <p:cNvSpPr>
            <a:spLocks noChangeShapeType="1"/>
          </p:cNvSpPr>
          <p:nvPr/>
        </p:nvSpPr>
        <p:spPr bwMode="auto">
          <a:xfrm>
            <a:off x="3733800" y="4495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7651" name="Object 13"/>
          <p:cNvGraphicFramePr>
            <a:graphicFrameLocks noChangeAspect="1"/>
          </p:cNvGraphicFramePr>
          <p:nvPr/>
        </p:nvGraphicFramePr>
        <p:xfrm>
          <a:off x="1828800" y="3962400"/>
          <a:ext cx="503238" cy="446088"/>
        </p:xfrm>
        <a:graphic>
          <a:graphicData uri="http://schemas.openxmlformats.org/presentationml/2006/ole">
            <p:oleObj spid="_x0000_s27651" name="Equation" r:id="rId4" imgW="215640" imgH="190440" progId="Equation.DSMT4">
              <p:embed/>
            </p:oleObj>
          </a:graphicData>
        </a:graphic>
      </p:graphicFrame>
      <p:graphicFrame>
        <p:nvGraphicFramePr>
          <p:cNvPr id="27652" name="Object 14"/>
          <p:cNvGraphicFramePr>
            <a:graphicFrameLocks noChangeAspect="1"/>
          </p:cNvGraphicFramePr>
          <p:nvPr/>
        </p:nvGraphicFramePr>
        <p:xfrm>
          <a:off x="5638800" y="3962400"/>
          <a:ext cx="533400" cy="446088"/>
        </p:xfrm>
        <a:graphic>
          <a:graphicData uri="http://schemas.openxmlformats.org/presentationml/2006/ole">
            <p:oleObj spid="_x0000_s27652" name="Equation" r:id="rId5" imgW="228600" imgH="190440" progId="Equation.DSMT4">
              <p:embed/>
            </p:oleObj>
          </a:graphicData>
        </a:graphic>
      </p:graphicFrame>
      <p:graphicFrame>
        <p:nvGraphicFramePr>
          <p:cNvPr id="27653" name="Object 15"/>
          <p:cNvGraphicFramePr>
            <a:graphicFrameLocks noChangeAspect="1"/>
          </p:cNvGraphicFramePr>
          <p:nvPr/>
        </p:nvGraphicFramePr>
        <p:xfrm>
          <a:off x="4038600" y="3810000"/>
          <a:ext cx="355600" cy="474663"/>
        </p:xfrm>
        <a:graphic>
          <a:graphicData uri="http://schemas.openxmlformats.org/presentationml/2006/ole">
            <p:oleObj spid="_x0000_s27653" name="Equation" r:id="rId6" imgW="152280" imgH="203040" progId="Equation.DSMT4">
              <p:embed/>
            </p:oleObj>
          </a:graphicData>
        </a:graphic>
      </p:graphicFrame>
      <p:sp>
        <p:nvSpPr>
          <p:cNvPr id="27665" name="Oval 19"/>
          <p:cNvSpPr>
            <a:spLocks noChangeArrowheads="1"/>
          </p:cNvSpPr>
          <p:nvPr/>
        </p:nvSpPr>
        <p:spPr bwMode="auto">
          <a:xfrm>
            <a:off x="2209800" y="480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666" name="Oval 20"/>
          <p:cNvSpPr>
            <a:spLocks noChangeArrowheads="1"/>
          </p:cNvSpPr>
          <p:nvPr/>
        </p:nvSpPr>
        <p:spPr bwMode="auto">
          <a:xfrm>
            <a:off x="5791200" y="4953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27654" name="Object 21"/>
          <p:cNvGraphicFramePr>
            <a:graphicFrameLocks noChangeAspect="1"/>
          </p:cNvGraphicFramePr>
          <p:nvPr/>
        </p:nvGraphicFramePr>
        <p:xfrm>
          <a:off x="1770063" y="4649788"/>
          <a:ext cx="415925" cy="476250"/>
        </p:xfrm>
        <a:graphic>
          <a:graphicData uri="http://schemas.openxmlformats.org/presentationml/2006/ole">
            <p:oleObj spid="_x0000_s27654" name="Equation" r:id="rId7" imgW="177480" imgH="203040" progId="Equation.DSMT4">
              <p:embed/>
            </p:oleObj>
          </a:graphicData>
        </a:graphic>
      </p:graphicFrame>
      <p:graphicFrame>
        <p:nvGraphicFramePr>
          <p:cNvPr id="27655" name="Object 22"/>
          <p:cNvGraphicFramePr>
            <a:graphicFrameLocks noChangeAspect="1"/>
          </p:cNvGraphicFramePr>
          <p:nvPr/>
        </p:nvGraphicFramePr>
        <p:xfrm>
          <a:off x="6172200" y="4572000"/>
          <a:ext cx="1692275" cy="533400"/>
        </p:xfrm>
        <a:graphic>
          <a:graphicData uri="http://schemas.openxmlformats.org/presentationml/2006/ole">
            <p:oleObj spid="_x0000_s27655" name="Equation" r:id="rId8" imgW="723600" imgH="228600" progId="Equation.DSMT4">
              <p:embed/>
            </p:oleObj>
          </a:graphicData>
        </a:graphic>
      </p:graphicFrame>
      <p:cxnSp>
        <p:nvCxnSpPr>
          <p:cNvPr id="27667" name="AutoShape 23"/>
          <p:cNvCxnSpPr>
            <a:cxnSpLocks noChangeShapeType="1"/>
            <a:stCxn id="27665" idx="7"/>
            <a:endCxn id="27666" idx="3"/>
          </p:cNvCxnSpPr>
          <p:nvPr/>
        </p:nvCxnSpPr>
        <p:spPr bwMode="auto">
          <a:xfrm rot="5400000" flipV="1">
            <a:off x="3946525" y="3216275"/>
            <a:ext cx="260350" cy="3473450"/>
          </a:xfrm>
          <a:prstGeom prst="curvedConnector5">
            <a:avLst>
              <a:gd name="adj1" fmla="val -96343"/>
              <a:gd name="adj2" fmla="val 50000"/>
              <a:gd name="adj3" fmla="val 19634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aphicFrame>
        <p:nvGraphicFramePr>
          <p:cNvPr id="27656" name="Object 24"/>
          <p:cNvGraphicFramePr>
            <a:graphicFrameLocks noChangeAspect="1"/>
          </p:cNvGraphicFramePr>
          <p:nvPr/>
        </p:nvGraphicFramePr>
        <p:xfrm>
          <a:off x="2895600" y="2590800"/>
          <a:ext cx="1692275" cy="533400"/>
        </p:xfrm>
        <a:graphic>
          <a:graphicData uri="http://schemas.openxmlformats.org/presentationml/2006/ole">
            <p:oleObj spid="_x0000_s27656" name="Equation" r:id="rId9" imgW="723600" imgH="228600" progId="Equation.DSMT4">
              <p:embed/>
            </p:oleObj>
          </a:graphicData>
        </a:graphic>
      </p:graphicFrame>
      <p:sp>
        <p:nvSpPr>
          <p:cNvPr id="27668" name="Text Box 25"/>
          <p:cNvSpPr txBox="1">
            <a:spLocks noChangeArrowheads="1"/>
          </p:cNvSpPr>
          <p:nvPr/>
        </p:nvSpPr>
        <p:spPr bwMode="auto">
          <a:xfrm>
            <a:off x="533400" y="6096000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証明略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1DD19B-C82D-4626-9C32-0265428A483B}" type="slidenum">
              <a:rPr lang="en-US" altLang="ja-JP" smtClean="0"/>
              <a:pPr/>
              <a:t>42</a:t>
            </a:fld>
            <a:endParaRPr lang="en-US" altLang="ja-JP" smtClean="0"/>
          </a:p>
        </p:txBody>
      </p:sp>
      <p:sp>
        <p:nvSpPr>
          <p:cNvPr id="286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線形写像と部分空間１</a:t>
            </a:r>
          </a:p>
        </p:txBody>
      </p:sp>
      <p:sp>
        <p:nvSpPr>
          <p:cNvPr id="28686" name="AutoShape 3"/>
          <p:cNvSpPr>
            <a:spLocks noChangeArrowheads="1"/>
          </p:cNvSpPr>
          <p:nvPr/>
        </p:nvSpPr>
        <p:spPr bwMode="auto">
          <a:xfrm>
            <a:off x="381000" y="914400"/>
            <a:ext cx="8229600" cy="2362200"/>
          </a:xfrm>
          <a:prstGeom prst="roundRect">
            <a:avLst>
              <a:gd name="adj" fmla="val 9319"/>
            </a:avLst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28687" name="Text Box 4"/>
          <p:cNvSpPr txBox="1">
            <a:spLocks noChangeArrowheads="1"/>
          </p:cNvSpPr>
          <p:nvPr/>
        </p:nvSpPr>
        <p:spPr bwMode="auto">
          <a:xfrm>
            <a:off x="746125" y="1239838"/>
            <a:ext cx="67119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　　　から　　　への線形写像　　に対して、次の集合</a:t>
            </a:r>
          </a:p>
          <a:p>
            <a:endParaRPr lang="ja-JP" altLang="en-US"/>
          </a:p>
          <a:p>
            <a:endParaRPr lang="ja-JP" altLang="en-US"/>
          </a:p>
          <a:p>
            <a:r>
              <a:rPr lang="ja-JP" altLang="en-US"/>
              <a:t>は　　　の部分空間である。</a:t>
            </a:r>
          </a:p>
        </p:txBody>
      </p:sp>
      <p:graphicFrame>
        <p:nvGraphicFramePr>
          <p:cNvPr id="28674" name="Object 5"/>
          <p:cNvGraphicFramePr>
            <a:graphicFrameLocks noChangeAspect="1"/>
          </p:cNvGraphicFramePr>
          <p:nvPr/>
        </p:nvGraphicFramePr>
        <p:xfrm>
          <a:off x="852488" y="1219200"/>
          <a:ext cx="503237" cy="446088"/>
        </p:xfrm>
        <a:graphic>
          <a:graphicData uri="http://schemas.openxmlformats.org/presentationml/2006/ole">
            <p:oleObj spid="_x0000_s86018" name="Equation" r:id="rId3" imgW="215640" imgH="190440" progId="Equation.DSMT4">
              <p:embed/>
            </p:oleObj>
          </a:graphicData>
        </a:graphic>
      </p:graphicFrame>
      <p:graphicFrame>
        <p:nvGraphicFramePr>
          <p:cNvPr id="28675" name="Object 6"/>
          <p:cNvGraphicFramePr>
            <a:graphicFrameLocks noChangeAspect="1"/>
          </p:cNvGraphicFramePr>
          <p:nvPr/>
        </p:nvGraphicFramePr>
        <p:xfrm>
          <a:off x="2071688" y="1219200"/>
          <a:ext cx="533400" cy="446088"/>
        </p:xfrm>
        <a:graphic>
          <a:graphicData uri="http://schemas.openxmlformats.org/presentationml/2006/ole">
            <p:oleObj spid="_x0000_s86019" name="Equation" r:id="rId4" imgW="228600" imgH="190440" progId="Equation.DSMT4">
              <p:embed/>
            </p:oleObj>
          </a:graphicData>
        </a:graphic>
      </p:graphicFrame>
      <p:graphicFrame>
        <p:nvGraphicFramePr>
          <p:cNvPr id="28676" name="Object 7"/>
          <p:cNvGraphicFramePr>
            <a:graphicFrameLocks noChangeAspect="1"/>
          </p:cNvGraphicFramePr>
          <p:nvPr/>
        </p:nvGraphicFramePr>
        <p:xfrm>
          <a:off x="1339850" y="1676400"/>
          <a:ext cx="4386263" cy="652463"/>
        </p:xfrm>
        <a:graphic>
          <a:graphicData uri="http://schemas.openxmlformats.org/presentationml/2006/ole">
            <p:oleObj spid="_x0000_s86020" name="Equation" r:id="rId5" imgW="1879560" imgH="279360" progId="Equation.DSMT4">
              <p:embed/>
            </p:oleObj>
          </a:graphicData>
        </a:graphic>
      </p:graphicFrame>
      <p:graphicFrame>
        <p:nvGraphicFramePr>
          <p:cNvPr id="28677" name="Object 8"/>
          <p:cNvGraphicFramePr>
            <a:graphicFrameLocks noChangeAspect="1"/>
          </p:cNvGraphicFramePr>
          <p:nvPr/>
        </p:nvGraphicFramePr>
        <p:xfrm>
          <a:off x="4419600" y="1219200"/>
          <a:ext cx="355600" cy="474663"/>
        </p:xfrm>
        <a:graphic>
          <a:graphicData uri="http://schemas.openxmlformats.org/presentationml/2006/ole">
            <p:oleObj spid="_x0000_s86021" name="Equation" r:id="rId6" imgW="152280" imgH="203040" progId="Equation.DSMT4">
              <p:embed/>
            </p:oleObj>
          </a:graphicData>
        </a:graphic>
      </p:graphicFrame>
      <p:graphicFrame>
        <p:nvGraphicFramePr>
          <p:cNvPr id="28678" name="Object 9"/>
          <p:cNvGraphicFramePr>
            <a:graphicFrameLocks noChangeAspect="1"/>
          </p:cNvGraphicFramePr>
          <p:nvPr/>
        </p:nvGraphicFramePr>
        <p:xfrm>
          <a:off x="1157288" y="2362200"/>
          <a:ext cx="533400" cy="446088"/>
        </p:xfrm>
        <a:graphic>
          <a:graphicData uri="http://schemas.openxmlformats.org/presentationml/2006/ole">
            <p:oleObj spid="_x0000_s86022" name="Equation" r:id="rId7" imgW="228600" imgH="190440" progId="Equation.DSMT4">
              <p:embed/>
            </p:oleObj>
          </a:graphicData>
        </a:graphic>
      </p:graphicFrame>
      <p:sp>
        <p:nvSpPr>
          <p:cNvPr id="28688" name="AutoShape 10"/>
          <p:cNvSpPr>
            <a:spLocks noChangeArrowheads="1"/>
          </p:cNvSpPr>
          <p:nvPr/>
        </p:nvSpPr>
        <p:spPr bwMode="auto">
          <a:xfrm>
            <a:off x="6172200" y="2057400"/>
            <a:ext cx="1905000" cy="762000"/>
          </a:xfrm>
          <a:prstGeom prst="wedgeRoundRectCallout">
            <a:avLst>
              <a:gd name="adj1" fmla="val -71667"/>
              <a:gd name="adj2" fmla="val -42083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28689" name="Text Box 11"/>
          <p:cNvSpPr txBox="1">
            <a:spLocks noChangeArrowheads="1"/>
          </p:cNvSpPr>
          <p:nvPr/>
        </p:nvSpPr>
        <p:spPr bwMode="auto">
          <a:xfrm>
            <a:off x="6156325" y="2078038"/>
            <a:ext cx="2012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定義域全体の</a:t>
            </a:r>
          </a:p>
          <a:p>
            <a:r>
              <a:rPr lang="ja-JP" altLang="en-US"/>
              <a:t>移動先</a:t>
            </a:r>
          </a:p>
        </p:txBody>
      </p:sp>
      <p:sp>
        <p:nvSpPr>
          <p:cNvPr id="28690" name="Text Box 12"/>
          <p:cNvSpPr txBox="1">
            <a:spLocks noChangeArrowheads="1"/>
          </p:cNvSpPr>
          <p:nvPr/>
        </p:nvSpPr>
        <p:spPr bwMode="auto">
          <a:xfrm>
            <a:off x="1279525" y="630238"/>
            <a:ext cx="2698175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rgbClr val="FF9900"/>
                </a:solidFill>
              </a:rPr>
              <a:t>性質</a:t>
            </a:r>
            <a:r>
              <a:rPr lang="ja-JP" altLang="en-US" dirty="0" smtClean="0">
                <a:solidFill>
                  <a:srgbClr val="FF9900"/>
                </a:solidFill>
                <a:sym typeface="Wingdings" pitchFamily="2" charset="2"/>
              </a:rPr>
              <a:t>：　定義域の像</a:t>
            </a:r>
            <a:endParaRPr lang="ja-JP" altLang="en-US" dirty="0">
              <a:solidFill>
                <a:srgbClr val="FF9900"/>
              </a:solidFill>
            </a:endParaRPr>
          </a:p>
        </p:txBody>
      </p:sp>
      <p:sp>
        <p:nvSpPr>
          <p:cNvPr id="28691" name="AutoShape 13"/>
          <p:cNvSpPr>
            <a:spLocks noChangeArrowheads="1"/>
          </p:cNvSpPr>
          <p:nvPr/>
        </p:nvSpPr>
        <p:spPr bwMode="auto">
          <a:xfrm>
            <a:off x="1447800" y="3886200"/>
            <a:ext cx="1752600" cy="2438400"/>
          </a:xfrm>
          <a:prstGeom prst="roundRect">
            <a:avLst>
              <a:gd name="adj" fmla="val 24009"/>
            </a:avLst>
          </a:prstGeom>
          <a:solidFill>
            <a:schemeClr val="hlink"/>
          </a:solidFill>
          <a:ln w="9525">
            <a:round/>
            <a:headEnd/>
            <a:tailEnd/>
          </a:ln>
          <a:scene3d>
            <a:camera prst="legacyObliqueBottomLeft">
              <a:rot lat="20399994" lon="0" rev="0"/>
            </a:camera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28692" name="AutoShape 14"/>
          <p:cNvSpPr>
            <a:spLocks noChangeArrowheads="1"/>
          </p:cNvSpPr>
          <p:nvPr/>
        </p:nvSpPr>
        <p:spPr bwMode="auto">
          <a:xfrm>
            <a:off x="5181600" y="4191000"/>
            <a:ext cx="1600200" cy="1981200"/>
          </a:xfrm>
          <a:prstGeom prst="roundRect">
            <a:avLst>
              <a:gd name="adj" fmla="val 24009"/>
            </a:avLst>
          </a:prstGeom>
          <a:solidFill>
            <a:schemeClr val="hlink"/>
          </a:solidFill>
          <a:ln w="9525">
            <a:round/>
            <a:headEnd/>
            <a:tailEnd/>
          </a:ln>
          <a:scene3d>
            <a:camera prst="legacyObliqueBottomLeft">
              <a:rot lat="20399994" lon="0" rev="0"/>
            </a:camera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28693" name="Line 15"/>
          <p:cNvSpPr>
            <a:spLocks noChangeShapeType="1"/>
          </p:cNvSpPr>
          <p:nvPr/>
        </p:nvSpPr>
        <p:spPr bwMode="auto">
          <a:xfrm>
            <a:off x="3581400" y="4114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8679" name="Object 16"/>
          <p:cNvGraphicFramePr>
            <a:graphicFrameLocks noChangeAspect="1"/>
          </p:cNvGraphicFramePr>
          <p:nvPr/>
        </p:nvGraphicFramePr>
        <p:xfrm>
          <a:off x="1828800" y="3581400"/>
          <a:ext cx="503238" cy="446088"/>
        </p:xfrm>
        <a:graphic>
          <a:graphicData uri="http://schemas.openxmlformats.org/presentationml/2006/ole">
            <p:oleObj spid="_x0000_s86023" name="Equation" r:id="rId8" imgW="215640" imgH="190440" progId="Equation.DSMT4">
              <p:embed/>
            </p:oleObj>
          </a:graphicData>
        </a:graphic>
      </p:graphicFrame>
      <p:graphicFrame>
        <p:nvGraphicFramePr>
          <p:cNvPr id="28680" name="Object 17"/>
          <p:cNvGraphicFramePr>
            <a:graphicFrameLocks noChangeAspect="1"/>
          </p:cNvGraphicFramePr>
          <p:nvPr/>
        </p:nvGraphicFramePr>
        <p:xfrm>
          <a:off x="5562600" y="3657600"/>
          <a:ext cx="533400" cy="446088"/>
        </p:xfrm>
        <a:graphic>
          <a:graphicData uri="http://schemas.openxmlformats.org/presentationml/2006/ole">
            <p:oleObj spid="_x0000_s86024" name="Equation" r:id="rId9" imgW="228600" imgH="190440" progId="Equation.DSMT4">
              <p:embed/>
            </p:oleObj>
          </a:graphicData>
        </a:graphic>
      </p:graphicFrame>
      <p:graphicFrame>
        <p:nvGraphicFramePr>
          <p:cNvPr id="28681" name="Object 18"/>
          <p:cNvGraphicFramePr>
            <a:graphicFrameLocks noChangeAspect="1"/>
          </p:cNvGraphicFramePr>
          <p:nvPr/>
        </p:nvGraphicFramePr>
        <p:xfrm>
          <a:off x="3886200" y="3429000"/>
          <a:ext cx="355600" cy="474663"/>
        </p:xfrm>
        <a:graphic>
          <a:graphicData uri="http://schemas.openxmlformats.org/presentationml/2006/ole">
            <p:oleObj spid="_x0000_s86025" name="Equation" r:id="rId10" imgW="152280" imgH="203040" progId="Equation.DSMT4">
              <p:embed/>
            </p:oleObj>
          </a:graphicData>
        </a:graphic>
      </p:graphicFrame>
      <p:sp>
        <p:nvSpPr>
          <p:cNvPr id="28694" name="AutoShape 19"/>
          <p:cNvSpPr>
            <a:spLocks noChangeArrowheads="1"/>
          </p:cNvSpPr>
          <p:nvPr/>
        </p:nvSpPr>
        <p:spPr bwMode="auto">
          <a:xfrm>
            <a:off x="5410200" y="4572000"/>
            <a:ext cx="914400" cy="990600"/>
          </a:xfrm>
          <a:prstGeom prst="roundRect">
            <a:avLst>
              <a:gd name="adj" fmla="val 24009"/>
            </a:avLst>
          </a:prstGeom>
          <a:solidFill>
            <a:srgbClr val="008000"/>
          </a:solidFill>
          <a:ln w="9525">
            <a:round/>
            <a:headEnd/>
            <a:tailEnd/>
          </a:ln>
          <a:scene3d>
            <a:camera prst="legacyObliqueBottomLeft">
              <a:rot lat="20399994" lon="0" rev="0"/>
            </a:camera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28695" name="Line 20"/>
          <p:cNvSpPr>
            <a:spLocks noChangeShapeType="1"/>
          </p:cNvSpPr>
          <p:nvPr/>
        </p:nvSpPr>
        <p:spPr bwMode="auto">
          <a:xfrm>
            <a:off x="2819400" y="4114800"/>
            <a:ext cx="3352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8696" name="Line 21"/>
          <p:cNvSpPr>
            <a:spLocks noChangeShapeType="1"/>
          </p:cNvSpPr>
          <p:nvPr/>
        </p:nvSpPr>
        <p:spPr bwMode="auto">
          <a:xfrm flipV="1">
            <a:off x="2971800" y="5410200"/>
            <a:ext cx="3352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8697" name="Oval 22"/>
          <p:cNvSpPr>
            <a:spLocks noChangeArrowheads="1"/>
          </p:cNvSpPr>
          <p:nvPr/>
        </p:nvSpPr>
        <p:spPr bwMode="auto">
          <a:xfrm>
            <a:off x="2209800" y="480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698" name="Oval 23"/>
          <p:cNvSpPr>
            <a:spLocks noChangeArrowheads="1"/>
          </p:cNvSpPr>
          <p:nvPr/>
        </p:nvSpPr>
        <p:spPr bwMode="auto">
          <a:xfrm>
            <a:off x="5791200" y="4953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28682" name="Object 24"/>
          <p:cNvGraphicFramePr>
            <a:graphicFrameLocks noChangeAspect="1"/>
          </p:cNvGraphicFramePr>
          <p:nvPr/>
        </p:nvGraphicFramePr>
        <p:xfrm>
          <a:off x="1828800" y="4724400"/>
          <a:ext cx="296863" cy="327025"/>
        </p:xfrm>
        <a:graphic>
          <a:graphicData uri="http://schemas.openxmlformats.org/presentationml/2006/ole">
            <p:oleObj spid="_x0000_s86026" name="Equation" r:id="rId11" imgW="126720" imgH="139680" progId="Equation.DSMT4">
              <p:embed/>
            </p:oleObj>
          </a:graphicData>
        </a:graphic>
      </p:graphicFrame>
      <p:graphicFrame>
        <p:nvGraphicFramePr>
          <p:cNvPr id="28683" name="Object 25"/>
          <p:cNvGraphicFramePr>
            <a:graphicFrameLocks noChangeAspect="1"/>
          </p:cNvGraphicFramePr>
          <p:nvPr/>
        </p:nvGraphicFramePr>
        <p:xfrm>
          <a:off x="6400800" y="4724400"/>
          <a:ext cx="801688" cy="474663"/>
        </p:xfrm>
        <a:graphic>
          <a:graphicData uri="http://schemas.openxmlformats.org/presentationml/2006/ole">
            <p:oleObj spid="_x0000_s86027" name="Equation" r:id="rId12" imgW="342720" imgH="203040" progId="Equation.DSMT4">
              <p:embed/>
            </p:oleObj>
          </a:graphicData>
        </a:graphic>
      </p:graphicFrame>
      <p:cxnSp>
        <p:nvCxnSpPr>
          <p:cNvPr id="28699" name="AutoShape 26"/>
          <p:cNvCxnSpPr>
            <a:cxnSpLocks noChangeShapeType="1"/>
            <a:stCxn id="28697" idx="7"/>
            <a:endCxn id="28698" idx="3"/>
          </p:cNvCxnSpPr>
          <p:nvPr/>
        </p:nvCxnSpPr>
        <p:spPr bwMode="auto">
          <a:xfrm rot="5400000" flipV="1">
            <a:off x="3946525" y="3216275"/>
            <a:ext cx="260350" cy="3473450"/>
          </a:xfrm>
          <a:prstGeom prst="curvedConnector5">
            <a:avLst>
              <a:gd name="adj1" fmla="val -96343"/>
              <a:gd name="adj2" fmla="val 50000"/>
              <a:gd name="adj3" fmla="val 19634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1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A59479-4287-45B6-B3A1-94EF9DB10609}" type="slidenum">
              <a:rPr lang="en-US" altLang="ja-JP" smtClean="0"/>
              <a:pPr/>
              <a:t>43</a:t>
            </a:fld>
            <a:endParaRPr lang="en-US" altLang="ja-JP" smtClean="0"/>
          </a:p>
        </p:txBody>
      </p:sp>
      <p:sp>
        <p:nvSpPr>
          <p:cNvPr id="297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証明</a:t>
            </a:r>
          </a:p>
        </p:txBody>
      </p:sp>
      <p:graphicFrame>
        <p:nvGraphicFramePr>
          <p:cNvPr id="29698" name="Object 3"/>
          <p:cNvGraphicFramePr>
            <a:graphicFrameLocks noChangeAspect="1"/>
          </p:cNvGraphicFramePr>
          <p:nvPr/>
        </p:nvGraphicFramePr>
        <p:xfrm>
          <a:off x="533400" y="685800"/>
          <a:ext cx="2066925" cy="482600"/>
        </p:xfrm>
        <a:graphic>
          <a:graphicData uri="http://schemas.openxmlformats.org/presentationml/2006/ole">
            <p:oleObj spid="_x0000_s87042" name="Equation" r:id="rId3" imgW="977760" imgH="228600" progId="Equation.DSMT4">
              <p:embed/>
            </p:oleObj>
          </a:graphicData>
        </a:graphic>
      </p:graphicFrame>
      <p:sp>
        <p:nvSpPr>
          <p:cNvPr id="29713" name="Text Box 4"/>
          <p:cNvSpPr txBox="1">
            <a:spLocks noChangeArrowheads="1"/>
          </p:cNvSpPr>
          <p:nvPr/>
        </p:nvSpPr>
        <p:spPr bwMode="auto">
          <a:xfrm>
            <a:off x="2590800" y="685800"/>
            <a:ext cx="4957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に対して、線形写像の条件を調べる。</a:t>
            </a:r>
          </a:p>
        </p:txBody>
      </p:sp>
      <p:sp>
        <p:nvSpPr>
          <p:cNvPr id="29714" name="Text Box 6"/>
          <p:cNvSpPr txBox="1">
            <a:spLocks noChangeArrowheads="1"/>
          </p:cNvSpPr>
          <p:nvPr/>
        </p:nvSpPr>
        <p:spPr bwMode="auto">
          <a:xfrm>
            <a:off x="228600" y="12954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（１）</a:t>
            </a:r>
          </a:p>
        </p:txBody>
      </p:sp>
      <p:graphicFrame>
        <p:nvGraphicFramePr>
          <p:cNvPr id="29699" name="Object 7"/>
          <p:cNvGraphicFramePr>
            <a:graphicFrameLocks noChangeAspect="1"/>
          </p:cNvGraphicFramePr>
          <p:nvPr/>
        </p:nvGraphicFramePr>
        <p:xfrm>
          <a:off x="977900" y="1371600"/>
          <a:ext cx="2630488" cy="482600"/>
        </p:xfrm>
        <a:graphic>
          <a:graphicData uri="http://schemas.openxmlformats.org/presentationml/2006/ole">
            <p:oleObj spid="_x0000_s87043" name="Equation" r:id="rId4" imgW="1244520" imgH="228600" progId="Equation.DSMT4">
              <p:embed/>
            </p:oleObj>
          </a:graphicData>
        </a:graphic>
      </p:graphicFrame>
      <p:sp>
        <p:nvSpPr>
          <p:cNvPr id="29715" name="Text Box 8"/>
          <p:cNvSpPr txBox="1">
            <a:spLocks noChangeArrowheads="1"/>
          </p:cNvSpPr>
          <p:nvPr/>
        </p:nvSpPr>
        <p:spPr bwMode="auto">
          <a:xfrm>
            <a:off x="3810000" y="1371600"/>
            <a:ext cx="1411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とすると、</a:t>
            </a:r>
          </a:p>
        </p:txBody>
      </p:sp>
      <p:graphicFrame>
        <p:nvGraphicFramePr>
          <p:cNvPr id="29700" name="Object 9"/>
          <p:cNvGraphicFramePr>
            <a:graphicFrameLocks noChangeAspect="1"/>
          </p:cNvGraphicFramePr>
          <p:nvPr/>
        </p:nvGraphicFramePr>
        <p:xfrm>
          <a:off x="990600" y="2057400"/>
          <a:ext cx="2603500" cy="430213"/>
        </p:xfrm>
        <a:graphic>
          <a:graphicData uri="http://schemas.openxmlformats.org/presentationml/2006/ole">
            <p:oleObj spid="_x0000_s87044" name="Equation" r:id="rId5" imgW="1231560" imgH="203040" progId="Equation.DSMT4">
              <p:embed/>
            </p:oleObj>
          </a:graphicData>
        </a:graphic>
      </p:graphicFrame>
      <p:sp>
        <p:nvSpPr>
          <p:cNvPr id="29716" name="Text Box 10"/>
          <p:cNvSpPr txBox="1">
            <a:spLocks noChangeArrowheads="1"/>
          </p:cNvSpPr>
          <p:nvPr/>
        </p:nvSpPr>
        <p:spPr bwMode="auto">
          <a:xfrm>
            <a:off x="3733800" y="1981200"/>
            <a:ext cx="4022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なる　　　　　　　　が存在する。</a:t>
            </a:r>
          </a:p>
        </p:txBody>
      </p:sp>
      <p:graphicFrame>
        <p:nvGraphicFramePr>
          <p:cNvPr id="29701" name="Object 11"/>
          <p:cNvGraphicFramePr>
            <a:graphicFrameLocks noChangeAspect="1"/>
          </p:cNvGraphicFramePr>
          <p:nvPr/>
        </p:nvGraphicFramePr>
        <p:xfrm>
          <a:off x="4495800" y="1981200"/>
          <a:ext cx="1208088" cy="484188"/>
        </p:xfrm>
        <a:graphic>
          <a:graphicData uri="http://schemas.openxmlformats.org/presentationml/2006/ole">
            <p:oleObj spid="_x0000_s87045" name="Equation" r:id="rId6" imgW="571320" imgH="228600" progId="Equation.DSMT4">
              <p:embed/>
            </p:oleObj>
          </a:graphicData>
        </a:graphic>
      </p:graphicFrame>
      <p:sp>
        <p:nvSpPr>
          <p:cNvPr id="29717" name="AutoShape 12"/>
          <p:cNvSpPr>
            <a:spLocks noChangeArrowheads="1"/>
          </p:cNvSpPr>
          <p:nvPr/>
        </p:nvSpPr>
        <p:spPr bwMode="auto">
          <a:xfrm>
            <a:off x="1447800" y="3200400"/>
            <a:ext cx="1752600" cy="2438400"/>
          </a:xfrm>
          <a:prstGeom prst="roundRect">
            <a:avLst>
              <a:gd name="adj" fmla="val 24009"/>
            </a:avLst>
          </a:prstGeom>
          <a:solidFill>
            <a:schemeClr val="hlink"/>
          </a:solidFill>
          <a:ln w="9525">
            <a:round/>
            <a:headEnd/>
            <a:tailEnd/>
          </a:ln>
          <a:scene3d>
            <a:camera prst="legacyObliqueBottomLeft">
              <a:rot lat="20399994" lon="0" rev="0"/>
            </a:camera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29718" name="AutoShape 13"/>
          <p:cNvSpPr>
            <a:spLocks noChangeArrowheads="1"/>
          </p:cNvSpPr>
          <p:nvPr/>
        </p:nvSpPr>
        <p:spPr bwMode="auto">
          <a:xfrm>
            <a:off x="5181600" y="3505200"/>
            <a:ext cx="1600200" cy="1981200"/>
          </a:xfrm>
          <a:prstGeom prst="roundRect">
            <a:avLst>
              <a:gd name="adj" fmla="val 24009"/>
            </a:avLst>
          </a:prstGeom>
          <a:solidFill>
            <a:schemeClr val="hlink"/>
          </a:solidFill>
          <a:ln w="9525">
            <a:round/>
            <a:headEnd/>
            <a:tailEnd/>
          </a:ln>
          <a:scene3d>
            <a:camera prst="legacyObliqueBottomLeft">
              <a:rot lat="20399994" lon="0" rev="0"/>
            </a:camera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29719" name="Line 14"/>
          <p:cNvSpPr>
            <a:spLocks noChangeShapeType="1"/>
          </p:cNvSpPr>
          <p:nvPr/>
        </p:nvSpPr>
        <p:spPr bwMode="auto">
          <a:xfrm>
            <a:off x="3581400" y="3429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9702" name="Object 15"/>
          <p:cNvGraphicFramePr>
            <a:graphicFrameLocks noChangeAspect="1"/>
          </p:cNvGraphicFramePr>
          <p:nvPr/>
        </p:nvGraphicFramePr>
        <p:xfrm>
          <a:off x="1828800" y="2895600"/>
          <a:ext cx="503238" cy="446088"/>
        </p:xfrm>
        <a:graphic>
          <a:graphicData uri="http://schemas.openxmlformats.org/presentationml/2006/ole">
            <p:oleObj spid="_x0000_s87046" name="Equation" r:id="rId7" imgW="215640" imgH="190440" progId="Equation.DSMT4">
              <p:embed/>
            </p:oleObj>
          </a:graphicData>
        </a:graphic>
      </p:graphicFrame>
      <p:graphicFrame>
        <p:nvGraphicFramePr>
          <p:cNvPr id="29703" name="Object 16"/>
          <p:cNvGraphicFramePr>
            <a:graphicFrameLocks noChangeAspect="1"/>
          </p:cNvGraphicFramePr>
          <p:nvPr/>
        </p:nvGraphicFramePr>
        <p:xfrm>
          <a:off x="5562600" y="2971800"/>
          <a:ext cx="533400" cy="446088"/>
        </p:xfrm>
        <a:graphic>
          <a:graphicData uri="http://schemas.openxmlformats.org/presentationml/2006/ole">
            <p:oleObj spid="_x0000_s87047" name="Equation" r:id="rId8" imgW="228600" imgH="190440" progId="Equation.DSMT4">
              <p:embed/>
            </p:oleObj>
          </a:graphicData>
        </a:graphic>
      </p:graphicFrame>
      <p:graphicFrame>
        <p:nvGraphicFramePr>
          <p:cNvPr id="29704" name="Object 17"/>
          <p:cNvGraphicFramePr>
            <a:graphicFrameLocks noChangeAspect="1"/>
          </p:cNvGraphicFramePr>
          <p:nvPr/>
        </p:nvGraphicFramePr>
        <p:xfrm>
          <a:off x="3886200" y="2743200"/>
          <a:ext cx="355600" cy="474663"/>
        </p:xfrm>
        <a:graphic>
          <a:graphicData uri="http://schemas.openxmlformats.org/presentationml/2006/ole">
            <p:oleObj spid="_x0000_s87048" name="Equation" r:id="rId9" imgW="152280" imgH="203040" progId="Equation.DSMT4">
              <p:embed/>
            </p:oleObj>
          </a:graphicData>
        </a:graphic>
      </p:graphicFrame>
      <p:sp>
        <p:nvSpPr>
          <p:cNvPr id="29720" name="AutoShape 18"/>
          <p:cNvSpPr>
            <a:spLocks noChangeArrowheads="1"/>
          </p:cNvSpPr>
          <p:nvPr/>
        </p:nvSpPr>
        <p:spPr bwMode="auto">
          <a:xfrm>
            <a:off x="5410200" y="3886200"/>
            <a:ext cx="914400" cy="1143000"/>
          </a:xfrm>
          <a:prstGeom prst="roundRect">
            <a:avLst>
              <a:gd name="adj" fmla="val 24009"/>
            </a:avLst>
          </a:prstGeom>
          <a:solidFill>
            <a:srgbClr val="008000"/>
          </a:solidFill>
          <a:ln w="9525">
            <a:round/>
            <a:headEnd/>
            <a:tailEnd/>
          </a:ln>
          <a:scene3d>
            <a:camera prst="legacyObliqueBottomLeft">
              <a:rot lat="20399994" lon="0" rev="0"/>
            </a:camera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29721" name="Line 19"/>
          <p:cNvSpPr>
            <a:spLocks noChangeShapeType="1"/>
          </p:cNvSpPr>
          <p:nvPr/>
        </p:nvSpPr>
        <p:spPr bwMode="auto">
          <a:xfrm>
            <a:off x="2819400" y="3429000"/>
            <a:ext cx="3352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9722" name="Line 20"/>
          <p:cNvSpPr>
            <a:spLocks noChangeShapeType="1"/>
          </p:cNvSpPr>
          <p:nvPr/>
        </p:nvSpPr>
        <p:spPr bwMode="auto">
          <a:xfrm flipV="1">
            <a:off x="2971800" y="4953000"/>
            <a:ext cx="32766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9723" name="Oval 21"/>
          <p:cNvSpPr>
            <a:spLocks noChangeArrowheads="1"/>
          </p:cNvSpPr>
          <p:nvPr/>
        </p:nvSpPr>
        <p:spPr bwMode="auto">
          <a:xfrm>
            <a:off x="2209800" y="4114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724" name="Oval 22"/>
          <p:cNvSpPr>
            <a:spLocks noChangeArrowheads="1"/>
          </p:cNvSpPr>
          <p:nvPr/>
        </p:nvSpPr>
        <p:spPr bwMode="auto">
          <a:xfrm>
            <a:off x="5791200" y="4114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29705" name="Object 23"/>
          <p:cNvGraphicFramePr>
            <a:graphicFrameLocks noChangeAspect="1"/>
          </p:cNvGraphicFramePr>
          <p:nvPr/>
        </p:nvGraphicFramePr>
        <p:xfrm>
          <a:off x="1828800" y="4038600"/>
          <a:ext cx="296863" cy="327025"/>
        </p:xfrm>
        <a:graphic>
          <a:graphicData uri="http://schemas.openxmlformats.org/presentationml/2006/ole">
            <p:oleObj spid="_x0000_s87049" name="Equation" r:id="rId10" imgW="126720" imgH="139680" progId="Equation.DSMT4">
              <p:embed/>
            </p:oleObj>
          </a:graphicData>
        </a:graphic>
      </p:graphicFrame>
      <p:graphicFrame>
        <p:nvGraphicFramePr>
          <p:cNvPr id="29706" name="Object 24"/>
          <p:cNvGraphicFramePr>
            <a:graphicFrameLocks noChangeAspect="1"/>
          </p:cNvGraphicFramePr>
          <p:nvPr/>
        </p:nvGraphicFramePr>
        <p:xfrm>
          <a:off x="6096000" y="3505200"/>
          <a:ext cx="1039813" cy="533400"/>
        </p:xfrm>
        <a:graphic>
          <a:graphicData uri="http://schemas.openxmlformats.org/presentationml/2006/ole">
            <p:oleObj spid="_x0000_s87050" name="Equation" r:id="rId11" imgW="444240" imgH="228600" progId="Equation.DSMT4">
              <p:embed/>
            </p:oleObj>
          </a:graphicData>
        </a:graphic>
      </p:graphicFrame>
      <p:cxnSp>
        <p:nvCxnSpPr>
          <p:cNvPr id="29725" name="AutoShape 25"/>
          <p:cNvCxnSpPr>
            <a:cxnSpLocks noChangeShapeType="1"/>
            <a:stCxn id="29723" idx="7"/>
            <a:endCxn id="29724" idx="1"/>
          </p:cNvCxnSpPr>
          <p:nvPr/>
        </p:nvCxnSpPr>
        <p:spPr bwMode="auto">
          <a:xfrm rot="5400000" flipV="1">
            <a:off x="4075906" y="2401094"/>
            <a:ext cx="1588" cy="3473450"/>
          </a:xfrm>
          <a:prstGeom prst="curvedConnector3">
            <a:avLst>
              <a:gd name="adj1" fmla="val -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aphicFrame>
        <p:nvGraphicFramePr>
          <p:cNvPr id="29707" name="Object 26"/>
          <p:cNvGraphicFramePr>
            <a:graphicFrameLocks noChangeAspect="1"/>
          </p:cNvGraphicFramePr>
          <p:nvPr/>
        </p:nvGraphicFramePr>
        <p:xfrm>
          <a:off x="5029200" y="3962400"/>
          <a:ext cx="385763" cy="415925"/>
        </p:xfrm>
        <a:graphic>
          <a:graphicData uri="http://schemas.openxmlformats.org/presentationml/2006/ole">
            <p:oleObj spid="_x0000_s87051" name="Equation" r:id="rId12" imgW="164880" imgH="177480" progId="Equation.DSMT4">
              <p:embed/>
            </p:oleObj>
          </a:graphicData>
        </a:graphic>
      </p:graphicFrame>
      <p:sp>
        <p:nvSpPr>
          <p:cNvPr id="29726" name="Oval 27"/>
          <p:cNvSpPr>
            <a:spLocks noChangeArrowheads="1"/>
          </p:cNvSpPr>
          <p:nvPr/>
        </p:nvSpPr>
        <p:spPr bwMode="auto">
          <a:xfrm>
            <a:off x="2362200" y="480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29708" name="Object 28"/>
          <p:cNvGraphicFramePr>
            <a:graphicFrameLocks noChangeAspect="1"/>
          </p:cNvGraphicFramePr>
          <p:nvPr/>
        </p:nvGraphicFramePr>
        <p:xfrm>
          <a:off x="1981200" y="4679950"/>
          <a:ext cx="296863" cy="417513"/>
        </p:xfrm>
        <a:graphic>
          <a:graphicData uri="http://schemas.openxmlformats.org/presentationml/2006/ole">
            <p:oleObj spid="_x0000_s87052" name="Equation" r:id="rId13" imgW="126720" imgH="177480" progId="Equation.DSMT4">
              <p:embed/>
            </p:oleObj>
          </a:graphicData>
        </a:graphic>
      </p:graphicFrame>
      <p:sp>
        <p:nvSpPr>
          <p:cNvPr id="29727" name="Oval 29"/>
          <p:cNvSpPr>
            <a:spLocks noChangeArrowheads="1"/>
          </p:cNvSpPr>
          <p:nvPr/>
        </p:nvSpPr>
        <p:spPr bwMode="auto">
          <a:xfrm>
            <a:off x="5791200" y="4495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cxnSp>
        <p:nvCxnSpPr>
          <p:cNvPr id="29728" name="AutoShape 30"/>
          <p:cNvCxnSpPr>
            <a:cxnSpLocks noChangeShapeType="1"/>
          </p:cNvCxnSpPr>
          <p:nvPr/>
        </p:nvCxnSpPr>
        <p:spPr bwMode="auto">
          <a:xfrm flipV="1">
            <a:off x="2514600" y="4648200"/>
            <a:ext cx="3276600" cy="3048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aphicFrame>
        <p:nvGraphicFramePr>
          <p:cNvPr id="29709" name="Object 33"/>
          <p:cNvGraphicFramePr>
            <a:graphicFrameLocks noChangeAspect="1"/>
          </p:cNvGraphicFramePr>
          <p:nvPr/>
        </p:nvGraphicFramePr>
        <p:xfrm>
          <a:off x="5181600" y="4613275"/>
          <a:ext cx="385763" cy="415925"/>
        </p:xfrm>
        <a:graphic>
          <a:graphicData uri="http://schemas.openxmlformats.org/presentationml/2006/ole">
            <p:oleObj spid="_x0000_s87053" name="Equation" r:id="rId14" imgW="164880" imgH="177480" progId="Equation.DSMT4">
              <p:embed/>
            </p:oleObj>
          </a:graphicData>
        </a:graphic>
      </p:graphicFrame>
      <p:graphicFrame>
        <p:nvGraphicFramePr>
          <p:cNvPr id="29710" name="Object 34"/>
          <p:cNvGraphicFramePr>
            <a:graphicFrameLocks noChangeAspect="1"/>
          </p:cNvGraphicFramePr>
          <p:nvPr/>
        </p:nvGraphicFramePr>
        <p:xfrm>
          <a:off x="2057400" y="5791200"/>
          <a:ext cx="4079875" cy="430213"/>
        </p:xfrm>
        <a:graphic>
          <a:graphicData uri="http://schemas.openxmlformats.org/presentationml/2006/ole">
            <p:oleObj spid="_x0000_s87054" name="Equation" r:id="rId15" imgW="193032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4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908630-988F-4F88-A5D9-9FB91107255B}" type="slidenum">
              <a:rPr lang="en-US" altLang="ja-JP" smtClean="0"/>
              <a:pPr/>
              <a:t>44</a:t>
            </a:fld>
            <a:endParaRPr lang="en-US" altLang="ja-JP" smtClean="0"/>
          </a:p>
        </p:txBody>
      </p:sp>
      <p:sp>
        <p:nvSpPr>
          <p:cNvPr id="30735" name="AutoShape 3"/>
          <p:cNvSpPr>
            <a:spLocks noChangeArrowheads="1"/>
          </p:cNvSpPr>
          <p:nvPr/>
        </p:nvSpPr>
        <p:spPr bwMode="auto">
          <a:xfrm>
            <a:off x="1447800" y="762000"/>
            <a:ext cx="1752600" cy="2438400"/>
          </a:xfrm>
          <a:prstGeom prst="roundRect">
            <a:avLst>
              <a:gd name="adj" fmla="val 24009"/>
            </a:avLst>
          </a:prstGeom>
          <a:solidFill>
            <a:schemeClr val="hlink"/>
          </a:solidFill>
          <a:ln w="9525">
            <a:round/>
            <a:headEnd/>
            <a:tailEnd/>
          </a:ln>
          <a:scene3d>
            <a:camera prst="legacyObliqueBottomLeft">
              <a:rot lat="20399994" lon="0" rev="0"/>
            </a:camera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30736" name="AutoShape 4"/>
          <p:cNvSpPr>
            <a:spLocks noChangeArrowheads="1"/>
          </p:cNvSpPr>
          <p:nvPr/>
        </p:nvSpPr>
        <p:spPr bwMode="auto">
          <a:xfrm>
            <a:off x="5181600" y="1066800"/>
            <a:ext cx="1600200" cy="1981200"/>
          </a:xfrm>
          <a:prstGeom prst="roundRect">
            <a:avLst>
              <a:gd name="adj" fmla="val 24009"/>
            </a:avLst>
          </a:prstGeom>
          <a:solidFill>
            <a:schemeClr val="hlink"/>
          </a:solidFill>
          <a:ln w="9525">
            <a:round/>
            <a:headEnd/>
            <a:tailEnd/>
          </a:ln>
          <a:scene3d>
            <a:camera prst="legacyObliqueBottomLeft">
              <a:rot lat="20399994" lon="0" rev="0"/>
            </a:camera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30737" name="Line 5"/>
          <p:cNvSpPr>
            <a:spLocks noChangeShapeType="1"/>
          </p:cNvSpPr>
          <p:nvPr/>
        </p:nvSpPr>
        <p:spPr bwMode="auto">
          <a:xfrm>
            <a:off x="3581400" y="990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0722" name="Object 6"/>
          <p:cNvGraphicFramePr>
            <a:graphicFrameLocks noChangeAspect="1"/>
          </p:cNvGraphicFramePr>
          <p:nvPr/>
        </p:nvGraphicFramePr>
        <p:xfrm>
          <a:off x="1828800" y="457200"/>
          <a:ext cx="503238" cy="446088"/>
        </p:xfrm>
        <a:graphic>
          <a:graphicData uri="http://schemas.openxmlformats.org/presentationml/2006/ole">
            <p:oleObj spid="_x0000_s88066" name="Equation" r:id="rId3" imgW="215640" imgH="190440" progId="Equation.DSMT4">
              <p:embed/>
            </p:oleObj>
          </a:graphicData>
        </a:graphic>
      </p:graphicFrame>
      <p:graphicFrame>
        <p:nvGraphicFramePr>
          <p:cNvPr id="30723" name="Object 7"/>
          <p:cNvGraphicFramePr>
            <a:graphicFrameLocks noChangeAspect="1"/>
          </p:cNvGraphicFramePr>
          <p:nvPr/>
        </p:nvGraphicFramePr>
        <p:xfrm>
          <a:off x="5562600" y="533400"/>
          <a:ext cx="533400" cy="446088"/>
        </p:xfrm>
        <a:graphic>
          <a:graphicData uri="http://schemas.openxmlformats.org/presentationml/2006/ole">
            <p:oleObj spid="_x0000_s88067" name="Equation" r:id="rId4" imgW="228600" imgH="190440" progId="Equation.DSMT4">
              <p:embed/>
            </p:oleObj>
          </a:graphicData>
        </a:graphic>
      </p:graphicFrame>
      <p:graphicFrame>
        <p:nvGraphicFramePr>
          <p:cNvPr id="30724" name="Object 8"/>
          <p:cNvGraphicFramePr>
            <a:graphicFrameLocks noChangeAspect="1"/>
          </p:cNvGraphicFramePr>
          <p:nvPr/>
        </p:nvGraphicFramePr>
        <p:xfrm>
          <a:off x="3886200" y="304800"/>
          <a:ext cx="355600" cy="474663"/>
        </p:xfrm>
        <a:graphic>
          <a:graphicData uri="http://schemas.openxmlformats.org/presentationml/2006/ole">
            <p:oleObj spid="_x0000_s88068" name="Equation" r:id="rId5" imgW="152280" imgH="203040" progId="Equation.DSMT4">
              <p:embed/>
            </p:oleObj>
          </a:graphicData>
        </a:graphic>
      </p:graphicFrame>
      <p:sp>
        <p:nvSpPr>
          <p:cNvPr id="30738" name="AutoShape 9"/>
          <p:cNvSpPr>
            <a:spLocks noChangeArrowheads="1"/>
          </p:cNvSpPr>
          <p:nvPr/>
        </p:nvSpPr>
        <p:spPr bwMode="auto">
          <a:xfrm>
            <a:off x="5410200" y="1447800"/>
            <a:ext cx="914400" cy="1143000"/>
          </a:xfrm>
          <a:prstGeom prst="roundRect">
            <a:avLst>
              <a:gd name="adj" fmla="val 24009"/>
            </a:avLst>
          </a:prstGeom>
          <a:solidFill>
            <a:srgbClr val="008000"/>
          </a:solidFill>
          <a:ln w="9525">
            <a:round/>
            <a:headEnd/>
            <a:tailEnd/>
          </a:ln>
          <a:scene3d>
            <a:camera prst="legacyObliqueBottomLeft">
              <a:rot lat="20399994" lon="0" rev="0"/>
            </a:camera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30739" name="Line 10"/>
          <p:cNvSpPr>
            <a:spLocks noChangeShapeType="1"/>
          </p:cNvSpPr>
          <p:nvPr/>
        </p:nvSpPr>
        <p:spPr bwMode="auto">
          <a:xfrm>
            <a:off x="2819400" y="990600"/>
            <a:ext cx="3352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740" name="Line 11"/>
          <p:cNvSpPr>
            <a:spLocks noChangeShapeType="1"/>
          </p:cNvSpPr>
          <p:nvPr/>
        </p:nvSpPr>
        <p:spPr bwMode="auto">
          <a:xfrm flipV="1">
            <a:off x="2971800" y="2514600"/>
            <a:ext cx="32766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741" name="Oval 12"/>
          <p:cNvSpPr>
            <a:spLocks noChangeArrowheads="1"/>
          </p:cNvSpPr>
          <p:nvPr/>
        </p:nvSpPr>
        <p:spPr bwMode="auto">
          <a:xfrm>
            <a:off x="2209800" y="167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42" name="Oval 13"/>
          <p:cNvSpPr>
            <a:spLocks noChangeArrowheads="1"/>
          </p:cNvSpPr>
          <p:nvPr/>
        </p:nvSpPr>
        <p:spPr bwMode="auto">
          <a:xfrm>
            <a:off x="5638800" y="167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30725" name="Object 14"/>
          <p:cNvGraphicFramePr>
            <a:graphicFrameLocks noChangeAspect="1"/>
          </p:cNvGraphicFramePr>
          <p:nvPr/>
        </p:nvGraphicFramePr>
        <p:xfrm>
          <a:off x="1828800" y="1600200"/>
          <a:ext cx="296863" cy="327025"/>
        </p:xfrm>
        <a:graphic>
          <a:graphicData uri="http://schemas.openxmlformats.org/presentationml/2006/ole">
            <p:oleObj spid="_x0000_s88069" name="Equation" r:id="rId6" imgW="126720" imgH="139680" progId="Equation.DSMT4">
              <p:embed/>
            </p:oleObj>
          </a:graphicData>
        </a:graphic>
      </p:graphicFrame>
      <p:graphicFrame>
        <p:nvGraphicFramePr>
          <p:cNvPr id="30726" name="Object 15"/>
          <p:cNvGraphicFramePr>
            <a:graphicFrameLocks noChangeAspect="1"/>
          </p:cNvGraphicFramePr>
          <p:nvPr/>
        </p:nvGraphicFramePr>
        <p:xfrm>
          <a:off x="6096000" y="1066800"/>
          <a:ext cx="1039813" cy="533400"/>
        </p:xfrm>
        <a:graphic>
          <a:graphicData uri="http://schemas.openxmlformats.org/presentationml/2006/ole">
            <p:oleObj spid="_x0000_s88070" name="Equation" r:id="rId7" imgW="444240" imgH="228600" progId="Equation.DSMT4">
              <p:embed/>
            </p:oleObj>
          </a:graphicData>
        </a:graphic>
      </p:graphicFrame>
      <p:graphicFrame>
        <p:nvGraphicFramePr>
          <p:cNvPr id="30727" name="Object 17"/>
          <p:cNvGraphicFramePr>
            <a:graphicFrameLocks noChangeAspect="1"/>
          </p:cNvGraphicFramePr>
          <p:nvPr/>
        </p:nvGraphicFramePr>
        <p:xfrm>
          <a:off x="5029200" y="1524000"/>
          <a:ext cx="385763" cy="415925"/>
        </p:xfrm>
        <a:graphic>
          <a:graphicData uri="http://schemas.openxmlformats.org/presentationml/2006/ole">
            <p:oleObj spid="_x0000_s88071" name="Equation" r:id="rId8" imgW="164880" imgH="177480" progId="Equation.DSMT4">
              <p:embed/>
            </p:oleObj>
          </a:graphicData>
        </a:graphic>
      </p:graphicFrame>
      <p:sp>
        <p:nvSpPr>
          <p:cNvPr id="30743" name="Oval 18"/>
          <p:cNvSpPr>
            <a:spLocks noChangeArrowheads="1"/>
          </p:cNvSpPr>
          <p:nvPr/>
        </p:nvSpPr>
        <p:spPr bwMode="auto">
          <a:xfrm>
            <a:off x="236220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30728" name="Object 19"/>
          <p:cNvGraphicFramePr>
            <a:graphicFrameLocks noChangeAspect="1"/>
          </p:cNvGraphicFramePr>
          <p:nvPr/>
        </p:nvGraphicFramePr>
        <p:xfrm>
          <a:off x="1981200" y="2241550"/>
          <a:ext cx="296863" cy="417513"/>
        </p:xfrm>
        <a:graphic>
          <a:graphicData uri="http://schemas.openxmlformats.org/presentationml/2006/ole">
            <p:oleObj spid="_x0000_s88072" name="Equation" r:id="rId9" imgW="126720" imgH="177480" progId="Equation.DSMT4">
              <p:embed/>
            </p:oleObj>
          </a:graphicData>
        </a:graphic>
      </p:graphicFrame>
      <p:sp>
        <p:nvSpPr>
          <p:cNvPr id="30744" name="Oval 20"/>
          <p:cNvSpPr>
            <a:spLocks noChangeArrowheads="1"/>
          </p:cNvSpPr>
          <p:nvPr/>
        </p:nvSpPr>
        <p:spPr bwMode="auto">
          <a:xfrm>
            <a:off x="5638800" y="2209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30729" name="Object 22"/>
          <p:cNvGraphicFramePr>
            <a:graphicFrameLocks noChangeAspect="1"/>
          </p:cNvGraphicFramePr>
          <p:nvPr/>
        </p:nvGraphicFramePr>
        <p:xfrm>
          <a:off x="5029200" y="2209800"/>
          <a:ext cx="385763" cy="415925"/>
        </p:xfrm>
        <a:graphic>
          <a:graphicData uri="http://schemas.openxmlformats.org/presentationml/2006/ole">
            <p:oleObj spid="_x0000_s88073" name="Equation" r:id="rId10" imgW="164880" imgH="177480" progId="Equation.DSMT4">
              <p:embed/>
            </p:oleObj>
          </a:graphicData>
        </a:graphic>
      </p:graphicFrame>
      <p:sp>
        <p:nvSpPr>
          <p:cNvPr id="30745" name="Oval 23"/>
          <p:cNvSpPr>
            <a:spLocks noChangeArrowheads="1"/>
          </p:cNvSpPr>
          <p:nvPr/>
        </p:nvSpPr>
        <p:spPr bwMode="auto">
          <a:xfrm>
            <a:off x="27432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30730" name="Object 24"/>
          <p:cNvGraphicFramePr>
            <a:graphicFrameLocks noChangeAspect="1"/>
          </p:cNvGraphicFramePr>
          <p:nvPr/>
        </p:nvGraphicFramePr>
        <p:xfrm>
          <a:off x="2743200" y="1295400"/>
          <a:ext cx="801688" cy="415925"/>
        </p:xfrm>
        <a:graphic>
          <a:graphicData uri="http://schemas.openxmlformats.org/presentationml/2006/ole">
            <p:oleObj spid="_x0000_s88074" name="Equation" r:id="rId11" imgW="342720" imgH="177480" progId="Equation.DSMT4">
              <p:embed/>
            </p:oleObj>
          </a:graphicData>
        </a:graphic>
      </p:graphicFrame>
      <p:sp>
        <p:nvSpPr>
          <p:cNvPr id="30746" name="Line 25"/>
          <p:cNvSpPr>
            <a:spLocks noChangeShapeType="1"/>
          </p:cNvSpPr>
          <p:nvPr/>
        </p:nvSpPr>
        <p:spPr bwMode="auto">
          <a:xfrm>
            <a:off x="2286000" y="17526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747" name="Line 26"/>
          <p:cNvSpPr>
            <a:spLocks noChangeShapeType="1"/>
          </p:cNvSpPr>
          <p:nvPr/>
        </p:nvSpPr>
        <p:spPr bwMode="auto">
          <a:xfrm flipV="1">
            <a:off x="2514600" y="21336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748" name="Oval 27"/>
          <p:cNvSpPr>
            <a:spLocks noChangeArrowheads="1"/>
          </p:cNvSpPr>
          <p:nvPr/>
        </p:nvSpPr>
        <p:spPr bwMode="auto">
          <a:xfrm>
            <a:off x="6096000" y="190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49" name="Line 28"/>
          <p:cNvSpPr>
            <a:spLocks noChangeShapeType="1"/>
          </p:cNvSpPr>
          <p:nvPr/>
        </p:nvSpPr>
        <p:spPr bwMode="auto">
          <a:xfrm>
            <a:off x="5715000" y="1752600"/>
            <a:ext cx="457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750" name="Line 29"/>
          <p:cNvSpPr>
            <a:spLocks noChangeShapeType="1"/>
          </p:cNvSpPr>
          <p:nvPr/>
        </p:nvSpPr>
        <p:spPr bwMode="auto">
          <a:xfrm flipV="1">
            <a:off x="5791200" y="2057400"/>
            <a:ext cx="381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0731" name="Object 30"/>
          <p:cNvGraphicFramePr>
            <a:graphicFrameLocks noChangeAspect="1"/>
          </p:cNvGraphicFramePr>
          <p:nvPr/>
        </p:nvGraphicFramePr>
        <p:xfrm>
          <a:off x="6400800" y="1676400"/>
          <a:ext cx="2463800" cy="476250"/>
        </p:xfrm>
        <a:graphic>
          <a:graphicData uri="http://schemas.openxmlformats.org/presentationml/2006/ole">
            <p:oleObj spid="_x0000_s88075" name="Equation" r:id="rId12" imgW="1054080" imgH="203040" progId="Equation.DSMT4">
              <p:embed/>
            </p:oleObj>
          </a:graphicData>
        </a:graphic>
      </p:graphicFrame>
      <p:cxnSp>
        <p:nvCxnSpPr>
          <p:cNvPr id="30751" name="AutoShape 31"/>
          <p:cNvCxnSpPr>
            <a:cxnSpLocks noChangeShapeType="1"/>
            <a:endCxn id="30748" idx="2"/>
          </p:cNvCxnSpPr>
          <p:nvPr/>
        </p:nvCxnSpPr>
        <p:spPr bwMode="auto">
          <a:xfrm flipV="1">
            <a:off x="2895600" y="1981200"/>
            <a:ext cx="3200400" cy="762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aphicFrame>
        <p:nvGraphicFramePr>
          <p:cNvPr id="30732" name="Object 35"/>
          <p:cNvGraphicFramePr>
            <a:graphicFrameLocks noChangeAspect="1"/>
          </p:cNvGraphicFramePr>
          <p:nvPr/>
        </p:nvGraphicFramePr>
        <p:xfrm>
          <a:off x="1608138" y="3505200"/>
          <a:ext cx="1368425" cy="430213"/>
        </p:xfrm>
        <a:graphic>
          <a:graphicData uri="http://schemas.openxmlformats.org/presentationml/2006/ole">
            <p:oleObj spid="_x0000_s88076" name="Equation" r:id="rId13" imgW="647640" imgH="203040" progId="Equation.DSMT4">
              <p:embed/>
            </p:oleObj>
          </a:graphicData>
        </a:graphic>
      </p:graphicFrame>
      <p:sp>
        <p:nvSpPr>
          <p:cNvPr id="30752" name="Text Box 36"/>
          <p:cNvSpPr txBox="1">
            <a:spLocks noChangeArrowheads="1"/>
          </p:cNvSpPr>
          <p:nvPr/>
        </p:nvSpPr>
        <p:spPr bwMode="auto">
          <a:xfrm>
            <a:off x="3124200" y="3505200"/>
            <a:ext cx="1241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なので、</a:t>
            </a:r>
          </a:p>
        </p:txBody>
      </p:sp>
      <p:graphicFrame>
        <p:nvGraphicFramePr>
          <p:cNvPr id="30733" name="Object 37"/>
          <p:cNvGraphicFramePr>
            <a:graphicFrameLocks noChangeAspect="1"/>
          </p:cNvGraphicFramePr>
          <p:nvPr/>
        </p:nvGraphicFramePr>
        <p:xfrm>
          <a:off x="4343400" y="3429000"/>
          <a:ext cx="3436938" cy="592138"/>
        </p:xfrm>
        <a:graphic>
          <a:graphicData uri="http://schemas.openxmlformats.org/presentationml/2006/ole">
            <p:oleObj spid="_x0000_s88077" name="Equation" r:id="rId14" imgW="1625400" imgH="2793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2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A8671E-B2C9-4BFD-B402-C8175AED7562}" type="slidenum">
              <a:rPr lang="en-US" altLang="ja-JP" smtClean="0"/>
              <a:pPr/>
              <a:t>45</a:t>
            </a:fld>
            <a:endParaRPr lang="en-US" altLang="ja-JP" smtClean="0"/>
          </a:p>
        </p:txBody>
      </p:sp>
      <p:sp>
        <p:nvSpPr>
          <p:cNvPr id="31753" name="Text Box 2"/>
          <p:cNvSpPr txBox="1">
            <a:spLocks noChangeArrowheads="1"/>
          </p:cNvSpPr>
          <p:nvPr/>
        </p:nvSpPr>
        <p:spPr bwMode="auto">
          <a:xfrm>
            <a:off x="288925" y="249238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（２）</a:t>
            </a:r>
          </a:p>
        </p:txBody>
      </p:sp>
      <p:graphicFrame>
        <p:nvGraphicFramePr>
          <p:cNvPr id="31746" name="Object 3"/>
          <p:cNvGraphicFramePr>
            <a:graphicFrameLocks noChangeAspect="1"/>
          </p:cNvGraphicFramePr>
          <p:nvPr/>
        </p:nvGraphicFramePr>
        <p:xfrm>
          <a:off x="1066800" y="304800"/>
          <a:ext cx="3381375" cy="482600"/>
        </p:xfrm>
        <a:graphic>
          <a:graphicData uri="http://schemas.openxmlformats.org/presentationml/2006/ole">
            <p:oleObj spid="_x0000_s31746" name="Equation" r:id="rId3" imgW="1600200" imgH="228600" progId="Equation.DSMT4">
              <p:embed/>
            </p:oleObj>
          </a:graphicData>
        </a:graphic>
      </p:graphicFrame>
      <p:sp>
        <p:nvSpPr>
          <p:cNvPr id="31754" name="Text Box 4"/>
          <p:cNvSpPr txBox="1">
            <a:spLocks noChangeArrowheads="1"/>
          </p:cNvSpPr>
          <p:nvPr/>
        </p:nvSpPr>
        <p:spPr bwMode="auto">
          <a:xfrm>
            <a:off x="4419600" y="304800"/>
            <a:ext cx="1411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とすると、</a:t>
            </a:r>
          </a:p>
        </p:txBody>
      </p:sp>
      <p:graphicFrame>
        <p:nvGraphicFramePr>
          <p:cNvPr id="31747" name="Object 5"/>
          <p:cNvGraphicFramePr>
            <a:graphicFrameLocks noChangeAspect="1"/>
          </p:cNvGraphicFramePr>
          <p:nvPr/>
        </p:nvGraphicFramePr>
        <p:xfrm>
          <a:off x="1219200" y="990600"/>
          <a:ext cx="2630488" cy="430213"/>
        </p:xfrm>
        <a:graphic>
          <a:graphicData uri="http://schemas.openxmlformats.org/presentationml/2006/ole">
            <p:oleObj spid="_x0000_s31747" name="Equation" r:id="rId4" imgW="1244520" imgH="203040" progId="Equation.DSMT4">
              <p:embed/>
            </p:oleObj>
          </a:graphicData>
        </a:graphic>
      </p:graphicFrame>
      <p:sp>
        <p:nvSpPr>
          <p:cNvPr id="31755" name="Text Box 6"/>
          <p:cNvSpPr txBox="1">
            <a:spLocks noChangeArrowheads="1"/>
          </p:cNvSpPr>
          <p:nvPr/>
        </p:nvSpPr>
        <p:spPr bwMode="auto">
          <a:xfrm>
            <a:off x="3886200" y="990600"/>
            <a:ext cx="1477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と書ける。</a:t>
            </a:r>
          </a:p>
        </p:txBody>
      </p:sp>
      <p:graphicFrame>
        <p:nvGraphicFramePr>
          <p:cNvPr id="31748" name="Object 7"/>
          <p:cNvGraphicFramePr>
            <a:graphicFrameLocks noChangeAspect="1"/>
          </p:cNvGraphicFramePr>
          <p:nvPr/>
        </p:nvGraphicFramePr>
        <p:xfrm>
          <a:off x="1371600" y="1828800"/>
          <a:ext cx="1073150" cy="430213"/>
        </p:xfrm>
        <a:graphic>
          <a:graphicData uri="http://schemas.openxmlformats.org/presentationml/2006/ole">
            <p:oleObj spid="_x0000_s31748" name="Equation" r:id="rId5" imgW="507960" imgH="203040" progId="Equation.DSMT4">
              <p:embed/>
            </p:oleObj>
          </a:graphicData>
        </a:graphic>
      </p:graphicFrame>
      <p:sp>
        <p:nvSpPr>
          <p:cNvPr id="31756" name="Text Box 8"/>
          <p:cNvSpPr txBox="1">
            <a:spLocks noChangeArrowheads="1"/>
          </p:cNvSpPr>
          <p:nvPr/>
        </p:nvSpPr>
        <p:spPr bwMode="auto">
          <a:xfrm>
            <a:off x="2667000" y="1828800"/>
            <a:ext cx="1241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なので、</a:t>
            </a:r>
          </a:p>
        </p:txBody>
      </p:sp>
      <p:graphicFrame>
        <p:nvGraphicFramePr>
          <p:cNvPr id="31749" name="Object 9"/>
          <p:cNvGraphicFramePr>
            <a:graphicFrameLocks noChangeAspect="1"/>
          </p:cNvGraphicFramePr>
          <p:nvPr/>
        </p:nvGraphicFramePr>
        <p:xfrm>
          <a:off x="3810000" y="1752600"/>
          <a:ext cx="3813175" cy="592138"/>
        </p:xfrm>
        <a:graphic>
          <a:graphicData uri="http://schemas.openxmlformats.org/presentationml/2006/ole">
            <p:oleObj spid="_x0000_s31749" name="Equation" r:id="rId6" imgW="1803240" imgH="279360" progId="Equation.DSMT4">
              <p:embed/>
            </p:oleObj>
          </a:graphicData>
        </a:graphic>
      </p:graphicFrame>
      <p:sp>
        <p:nvSpPr>
          <p:cNvPr id="31757" name="Text Box 10"/>
          <p:cNvSpPr txBox="1">
            <a:spLocks noChangeArrowheads="1"/>
          </p:cNvSpPr>
          <p:nvPr/>
        </p:nvSpPr>
        <p:spPr bwMode="auto">
          <a:xfrm>
            <a:off x="457200" y="2590800"/>
            <a:ext cx="7146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以上より、和の公理とスカラー倍の公理を満たすので、</a:t>
            </a:r>
          </a:p>
          <a:p>
            <a:r>
              <a:rPr lang="ja-JP" altLang="en-US"/>
              <a:t>　　　　の部分空間である。</a:t>
            </a:r>
          </a:p>
        </p:txBody>
      </p:sp>
      <p:graphicFrame>
        <p:nvGraphicFramePr>
          <p:cNvPr id="31750" name="Object 11"/>
          <p:cNvGraphicFramePr>
            <a:graphicFrameLocks noChangeAspect="1"/>
          </p:cNvGraphicFramePr>
          <p:nvPr/>
        </p:nvGraphicFramePr>
        <p:xfrm>
          <a:off x="7010400" y="5257800"/>
          <a:ext cx="1257300" cy="628650"/>
        </p:xfrm>
        <a:graphic>
          <a:graphicData uri="http://schemas.openxmlformats.org/presentationml/2006/ole">
            <p:oleObj spid="_x0000_s31750" name="Equation" r:id="rId7" imgW="380880" imgH="190440" progId="Equation.DSMT4">
              <p:embed/>
            </p:oleObj>
          </a:graphicData>
        </a:graphic>
      </p:graphicFrame>
      <p:graphicFrame>
        <p:nvGraphicFramePr>
          <p:cNvPr id="31751" name="Object 12"/>
          <p:cNvGraphicFramePr>
            <a:graphicFrameLocks noChangeAspect="1"/>
          </p:cNvGraphicFramePr>
          <p:nvPr/>
        </p:nvGraphicFramePr>
        <p:xfrm>
          <a:off x="685800" y="2971800"/>
          <a:ext cx="533400" cy="446088"/>
        </p:xfrm>
        <a:graphic>
          <a:graphicData uri="http://schemas.openxmlformats.org/presentationml/2006/ole">
            <p:oleObj spid="_x0000_s31751" name="Equation" r:id="rId8" imgW="228600" imgH="1904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1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9D65B3-3945-42E3-AEFC-B0A7361E973E}" type="slidenum">
              <a:rPr lang="en-US" altLang="ja-JP" smtClean="0"/>
              <a:pPr/>
              <a:t>46</a:t>
            </a:fld>
            <a:endParaRPr lang="en-US" altLang="ja-JP" smtClean="0"/>
          </a:p>
        </p:txBody>
      </p:sp>
      <p:sp>
        <p:nvSpPr>
          <p:cNvPr id="327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像（</a:t>
            </a:r>
            <a:r>
              <a:rPr lang="en-US" altLang="ja-JP" dirty="0" smtClean="0"/>
              <a:t>Image)</a:t>
            </a:r>
          </a:p>
        </p:txBody>
      </p:sp>
      <p:sp>
        <p:nvSpPr>
          <p:cNvPr id="32783" name="AutoShape 25"/>
          <p:cNvSpPr>
            <a:spLocks noChangeArrowheads="1"/>
          </p:cNvSpPr>
          <p:nvPr/>
        </p:nvSpPr>
        <p:spPr bwMode="auto">
          <a:xfrm>
            <a:off x="457200" y="804842"/>
            <a:ext cx="8115328" cy="2909888"/>
          </a:xfrm>
          <a:prstGeom prst="roundRect">
            <a:avLst>
              <a:gd name="adj" fmla="val 9319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32784" name="Text Box 26"/>
          <p:cNvSpPr txBox="1">
            <a:spLocks noChangeArrowheads="1"/>
          </p:cNvSpPr>
          <p:nvPr/>
        </p:nvSpPr>
        <p:spPr bwMode="auto">
          <a:xfrm>
            <a:off x="714375" y="976292"/>
            <a:ext cx="73310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/>
              <a:t>線形写像　　　　　　　　　　　に対して、部分空間　　　　　を　　の</a:t>
            </a:r>
            <a:r>
              <a:rPr lang="ja-JP" altLang="en-US">
                <a:solidFill>
                  <a:srgbClr val="FF0000"/>
                </a:solidFill>
              </a:rPr>
              <a:t>像</a:t>
            </a:r>
            <a:r>
              <a:rPr lang="ja-JP" altLang="en-US"/>
              <a:t>といい、</a:t>
            </a:r>
          </a:p>
          <a:p>
            <a:endParaRPr lang="ja-JP" altLang="en-US"/>
          </a:p>
          <a:p>
            <a:endParaRPr lang="ja-JP" altLang="en-US"/>
          </a:p>
          <a:p>
            <a:r>
              <a:rPr lang="ja-JP" altLang="en-US"/>
              <a:t>と書く。　すなわち、</a:t>
            </a:r>
          </a:p>
        </p:txBody>
      </p:sp>
      <p:graphicFrame>
        <p:nvGraphicFramePr>
          <p:cNvPr id="32770" name="Object 27"/>
          <p:cNvGraphicFramePr>
            <a:graphicFrameLocks noChangeAspect="1"/>
          </p:cNvGraphicFramePr>
          <p:nvPr/>
        </p:nvGraphicFramePr>
        <p:xfrm>
          <a:off x="2163763" y="928667"/>
          <a:ext cx="1927225" cy="533400"/>
        </p:xfrm>
        <a:graphic>
          <a:graphicData uri="http://schemas.openxmlformats.org/presentationml/2006/ole">
            <p:oleObj spid="_x0000_s32770" name="Equation" r:id="rId3" imgW="825480" imgH="228600" progId="Equation.DSMT4">
              <p:embed/>
            </p:oleObj>
          </a:graphicData>
        </a:graphic>
      </p:graphicFrame>
      <p:graphicFrame>
        <p:nvGraphicFramePr>
          <p:cNvPr id="32771" name="Object 29"/>
          <p:cNvGraphicFramePr>
            <a:graphicFrameLocks noChangeAspect="1"/>
          </p:cNvGraphicFramePr>
          <p:nvPr/>
        </p:nvGraphicFramePr>
        <p:xfrm>
          <a:off x="6826250" y="928667"/>
          <a:ext cx="1038225" cy="533400"/>
        </p:xfrm>
        <a:graphic>
          <a:graphicData uri="http://schemas.openxmlformats.org/presentationml/2006/ole">
            <p:oleObj spid="_x0000_s32771" name="Equation" r:id="rId4" imgW="444240" imgH="228600" progId="Equation.DSMT4">
              <p:embed/>
            </p:oleObj>
          </a:graphicData>
        </a:graphic>
      </p:graphicFrame>
      <p:graphicFrame>
        <p:nvGraphicFramePr>
          <p:cNvPr id="32772" name="Object 30"/>
          <p:cNvGraphicFramePr>
            <a:graphicFrameLocks noChangeAspect="1"/>
          </p:cNvGraphicFramePr>
          <p:nvPr/>
        </p:nvGraphicFramePr>
        <p:xfrm>
          <a:off x="1111250" y="1309667"/>
          <a:ext cx="355600" cy="474662"/>
        </p:xfrm>
        <a:graphic>
          <a:graphicData uri="http://schemas.openxmlformats.org/presentationml/2006/ole">
            <p:oleObj spid="_x0000_s32772" name="Equation" r:id="rId5" imgW="152280" imgH="203040" progId="Equation.DSMT4">
              <p:embed/>
            </p:oleObj>
          </a:graphicData>
        </a:graphic>
      </p:graphicFrame>
      <p:graphicFrame>
        <p:nvGraphicFramePr>
          <p:cNvPr id="32773" name="Object 31"/>
          <p:cNvGraphicFramePr>
            <a:graphicFrameLocks noChangeAspect="1"/>
          </p:cNvGraphicFramePr>
          <p:nvPr/>
        </p:nvGraphicFramePr>
        <p:xfrm>
          <a:off x="2357422" y="1785904"/>
          <a:ext cx="1357322" cy="639072"/>
        </p:xfrm>
        <a:graphic>
          <a:graphicData uri="http://schemas.openxmlformats.org/presentationml/2006/ole">
            <p:oleObj spid="_x0000_s32773" name="Equation" r:id="rId6" imgW="431640" imgH="203040" progId="Equation.DSMT4">
              <p:embed/>
            </p:oleObj>
          </a:graphicData>
        </a:graphic>
      </p:graphicFrame>
      <p:sp>
        <p:nvSpPr>
          <p:cNvPr id="32785" name="Text Box 34"/>
          <p:cNvSpPr txBox="1">
            <a:spLocks noChangeArrowheads="1"/>
          </p:cNvSpPr>
          <p:nvPr/>
        </p:nvSpPr>
        <p:spPr bwMode="auto">
          <a:xfrm>
            <a:off x="1524000" y="500042"/>
            <a:ext cx="14033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008000"/>
                </a:solidFill>
              </a:rPr>
              <a:t>定義（像）</a:t>
            </a:r>
          </a:p>
        </p:txBody>
      </p:sp>
      <p:sp>
        <p:nvSpPr>
          <p:cNvPr id="32786" name="AutoShape 35"/>
          <p:cNvSpPr>
            <a:spLocks noChangeArrowheads="1"/>
          </p:cNvSpPr>
          <p:nvPr/>
        </p:nvSpPr>
        <p:spPr bwMode="auto">
          <a:xfrm>
            <a:off x="1447800" y="4267200"/>
            <a:ext cx="1752600" cy="2438400"/>
          </a:xfrm>
          <a:prstGeom prst="roundRect">
            <a:avLst>
              <a:gd name="adj" fmla="val 24009"/>
            </a:avLst>
          </a:prstGeom>
          <a:solidFill>
            <a:schemeClr val="hlink"/>
          </a:solidFill>
          <a:ln w="9525">
            <a:round/>
            <a:headEnd/>
            <a:tailEnd/>
          </a:ln>
          <a:scene3d>
            <a:camera prst="legacyObliqueBottomLeft">
              <a:rot lat="20399994" lon="0" rev="0"/>
            </a:camera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32787" name="AutoShape 36"/>
          <p:cNvSpPr>
            <a:spLocks noChangeArrowheads="1"/>
          </p:cNvSpPr>
          <p:nvPr/>
        </p:nvSpPr>
        <p:spPr bwMode="auto">
          <a:xfrm>
            <a:off x="5181600" y="4572000"/>
            <a:ext cx="1600200" cy="1981200"/>
          </a:xfrm>
          <a:prstGeom prst="roundRect">
            <a:avLst>
              <a:gd name="adj" fmla="val 24009"/>
            </a:avLst>
          </a:prstGeom>
          <a:solidFill>
            <a:schemeClr val="hlink"/>
          </a:solidFill>
          <a:ln w="9525">
            <a:round/>
            <a:headEnd/>
            <a:tailEnd/>
          </a:ln>
          <a:scene3d>
            <a:camera prst="legacyObliqueBottomLeft">
              <a:rot lat="20399994" lon="0" rev="0"/>
            </a:camera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32788" name="Line 37"/>
          <p:cNvSpPr>
            <a:spLocks noChangeShapeType="1"/>
          </p:cNvSpPr>
          <p:nvPr/>
        </p:nvSpPr>
        <p:spPr bwMode="auto">
          <a:xfrm>
            <a:off x="3581400" y="4495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2774" name="Object 38"/>
          <p:cNvGraphicFramePr>
            <a:graphicFrameLocks noChangeAspect="1"/>
          </p:cNvGraphicFramePr>
          <p:nvPr/>
        </p:nvGraphicFramePr>
        <p:xfrm>
          <a:off x="1828800" y="3962400"/>
          <a:ext cx="503238" cy="446088"/>
        </p:xfrm>
        <a:graphic>
          <a:graphicData uri="http://schemas.openxmlformats.org/presentationml/2006/ole">
            <p:oleObj spid="_x0000_s32774" name="Equation" r:id="rId7" imgW="215640" imgH="190440" progId="Equation.DSMT4">
              <p:embed/>
            </p:oleObj>
          </a:graphicData>
        </a:graphic>
      </p:graphicFrame>
      <p:graphicFrame>
        <p:nvGraphicFramePr>
          <p:cNvPr id="32775" name="Object 39"/>
          <p:cNvGraphicFramePr>
            <a:graphicFrameLocks noChangeAspect="1"/>
          </p:cNvGraphicFramePr>
          <p:nvPr/>
        </p:nvGraphicFramePr>
        <p:xfrm>
          <a:off x="5562600" y="4038600"/>
          <a:ext cx="533400" cy="446088"/>
        </p:xfrm>
        <a:graphic>
          <a:graphicData uri="http://schemas.openxmlformats.org/presentationml/2006/ole">
            <p:oleObj spid="_x0000_s32775" name="Equation" r:id="rId8" imgW="228600" imgH="190440" progId="Equation.DSMT4">
              <p:embed/>
            </p:oleObj>
          </a:graphicData>
        </a:graphic>
      </p:graphicFrame>
      <p:graphicFrame>
        <p:nvGraphicFramePr>
          <p:cNvPr id="32776" name="Object 40"/>
          <p:cNvGraphicFramePr>
            <a:graphicFrameLocks noChangeAspect="1"/>
          </p:cNvGraphicFramePr>
          <p:nvPr/>
        </p:nvGraphicFramePr>
        <p:xfrm>
          <a:off x="3886200" y="3810000"/>
          <a:ext cx="355600" cy="474663"/>
        </p:xfrm>
        <a:graphic>
          <a:graphicData uri="http://schemas.openxmlformats.org/presentationml/2006/ole">
            <p:oleObj spid="_x0000_s32776" name="Equation" r:id="rId9" imgW="152280" imgH="203040" progId="Equation.DSMT4">
              <p:embed/>
            </p:oleObj>
          </a:graphicData>
        </a:graphic>
      </p:graphicFrame>
      <p:sp>
        <p:nvSpPr>
          <p:cNvPr id="32789" name="AutoShape 41"/>
          <p:cNvSpPr>
            <a:spLocks noChangeArrowheads="1"/>
          </p:cNvSpPr>
          <p:nvPr/>
        </p:nvSpPr>
        <p:spPr bwMode="auto">
          <a:xfrm>
            <a:off x="5410200" y="4953000"/>
            <a:ext cx="914400" cy="990600"/>
          </a:xfrm>
          <a:prstGeom prst="roundRect">
            <a:avLst>
              <a:gd name="adj" fmla="val 24009"/>
            </a:avLst>
          </a:prstGeom>
          <a:solidFill>
            <a:srgbClr val="008000"/>
          </a:solidFill>
          <a:ln w="9525">
            <a:round/>
            <a:headEnd/>
            <a:tailEnd/>
          </a:ln>
          <a:scene3d>
            <a:camera prst="legacyObliqueBottomLeft">
              <a:rot lat="20399994" lon="0" rev="0"/>
            </a:camera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32790" name="Line 42"/>
          <p:cNvSpPr>
            <a:spLocks noChangeShapeType="1"/>
          </p:cNvSpPr>
          <p:nvPr/>
        </p:nvSpPr>
        <p:spPr bwMode="auto">
          <a:xfrm>
            <a:off x="2819400" y="4495800"/>
            <a:ext cx="3352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791" name="Line 43"/>
          <p:cNvSpPr>
            <a:spLocks noChangeShapeType="1"/>
          </p:cNvSpPr>
          <p:nvPr/>
        </p:nvSpPr>
        <p:spPr bwMode="auto">
          <a:xfrm flipV="1">
            <a:off x="2971800" y="5791200"/>
            <a:ext cx="3352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792" name="Oval 44"/>
          <p:cNvSpPr>
            <a:spLocks noChangeArrowheads="1"/>
          </p:cNvSpPr>
          <p:nvPr/>
        </p:nvSpPr>
        <p:spPr bwMode="auto">
          <a:xfrm>
            <a:off x="2209800" y="518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793" name="Oval 45"/>
          <p:cNvSpPr>
            <a:spLocks noChangeArrowheads="1"/>
          </p:cNvSpPr>
          <p:nvPr/>
        </p:nvSpPr>
        <p:spPr bwMode="auto">
          <a:xfrm>
            <a:off x="57912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32777" name="Object 46"/>
          <p:cNvGraphicFramePr>
            <a:graphicFrameLocks noChangeAspect="1"/>
          </p:cNvGraphicFramePr>
          <p:nvPr/>
        </p:nvGraphicFramePr>
        <p:xfrm>
          <a:off x="1828800" y="5105400"/>
          <a:ext cx="296863" cy="327025"/>
        </p:xfrm>
        <a:graphic>
          <a:graphicData uri="http://schemas.openxmlformats.org/presentationml/2006/ole">
            <p:oleObj spid="_x0000_s32777" name="Equation" r:id="rId10" imgW="126720" imgH="139680" progId="Equation.DSMT4">
              <p:embed/>
            </p:oleObj>
          </a:graphicData>
        </a:graphic>
      </p:graphicFrame>
      <p:graphicFrame>
        <p:nvGraphicFramePr>
          <p:cNvPr id="32778" name="Object 47"/>
          <p:cNvGraphicFramePr>
            <a:graphicFrameLocks noChangeAspect="1"/>
          </p:cNvGraphicFramePr>
          <p:nvPr/>
        </p:nvGraphicFramePr>
        <p:xfrm>
          <a:off x="6400800" y="5105400"/>
          <a:ext cx="801688" cy="474663"/>
        </p:xfrm>
        <a:graphic>
          <a:graphicData uri="http://schemas.openxmlformats.org/presentationml/2006/ole">
            <p:oleObj spid="_x0000_s32778" name="Equation" r:id="rId11" imgW="342720" imgH="203040" progId="Equation.DSMT4">
              <p:embed/>
            </p:oleObj>
          </a:graphicData>
        </a:graphic>
      </p:graphicFrame>
      <p:cxnSp>
        <p:nvCxnSpPr>
          <p:cNvPr id="32794" name="AutoShape 48"/>
          <p:cNvCxnSpPr>
            <a:cxnSpLocks noChangeShapeType="1"/>
            <a:stCxn id="32792" idx="7"/>
            <a:endCxn id="32793" idx="3"/>
          </p:cNvCxnSpPr>
          <p:nvPr/>
        </p:nvCxnSpPr>
        <p:spPr bwMode="auto">
          <a:xfrm rot="5400000" flipV="1">
            <a:off x="3946525" y="3597275"/>
            <a:ext cx="260350" cy="3473450"/>
          </a:xfrm>
          <a:prstGeom prst="curvedConnector5">
            <a:avLst>
              <a:gd name="adj1" fmla="val -96343"/>
              <a:gd name="adj2" fmla="val 50000"/>
              <a:gd name="adj3" fmla="val 19634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aphicFrame>
        <p:nvGraphicFramePr>
          <p:cNvPr id="32779" name="Object 49"/>
          <p:cNvGraphicFramePr>
            <a:graphicFrameLocks noChangeAspect="1"/>
          </p:cNvGraphicFramePr>
          <p:nvPr/>
        </p:nvGraphicFramePr>
        <p:xfrm>
          <a:off x="6705600" y="4267200"/>
          <a:ext cx="1524000" cy="717550"/>
        </p:xfrm>
        <a:graphic>
          <a:graphicData uri="http://schemas.openxmlformats.org/presentationml/2006/ole">
            <p:oleObj spid="_x0000_s32779" name="Equation" r:id="rId12" imgW="431640" imgH="203040" progId="Equation.DSMT4">
              <p:embed/>
            </p:oleObj>
          </a:graphicData>
        </a:graphic>
      </p:graphicFrame>
      <p:sp>
        <p:nvSpPr>
          <p:cNvPr id="32795" name="AutoShape 10"/>
          <p:cNvSpPr>
            <a:spLocks noChangeArrowheads="1"/>
          </p:cNvSpPr>
          <p:nvPr/>
        </p:nvSpPr>
        <p:spPr bwMode="auto">
          <a:xfrm>
            <a:off x="4071938" y="1571604"/>
            <a:ext cx="4357687" cy="1214438"/>
          </a:xfrm>
          <a:prstGeom prst="wedgeRoundRectCallout">
            <a:avLst>
              <a:gd name="adj1" fmla="val -53463"/>
              <a:gd name="adj2" fmla="val 14199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32796" name="Text Box 11"/>
          <p:cNvSpPr txBox="1">
            <a:spLocks noChangeArrowheads="1"/>
          </p:cNvSpPr>
          <p:nvPr/>
        </p:nvSpPr>
        <p:spPr bwMode="auto">
          <a:xfrm>
            <a:off x="4357688" y="1643042"/>
            <a:ext cx="29543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定義域全体の移動先</a:t>
            </a:r>
          </a:p>
        </p:txBody>
      </p:sp>
      <p:graphicFrame>
        <p:nvGraphicFramePr>
          <p:cNvPr id="32780" name="Object 26"/>
          <p:cNvGraphicFramePr>
            <a:graphicFrameLocks noChangeAspect="1"/>
          </p:cNvGraphicFramePr>
          <p:nvPr/>
        </p:nvGraphicFramePr>
        <p:xfrm>
          <a:off x="1571604" y="2857474"/>
          <a:ext cx="4572032" cy="688459"/>
        </p:xfrm>
        <a:graphic>
          <a:graphicData uri="http://schemas.openxmlformats.org/presentationml/2006/ole">
            <p:oleObj spid="_x0000_s32780" name="Equation" r:id="rId13" imgW="1854000" imgH="279360" progId="Equation.DSMT4">
              <p:embed/>
            </p:oleObj>
          </a:graphicData>
        </a:graphic>
      </p:graphicFrame>
      <p:sp>
        <p:nvSpPr>
          <p:cNvPr id="32797" name="Text Box 11"/>
          <p:cNvSpPr txBox="1">
            <a:spLocks noChangeArrowheads="1"/>
          </p:cNvSpPr>
          <p:nvPr/>
        </p:nvSpPr>
        <p:spPr bwMode="auto">
          <a:xfrm>
            <a:off x="4214813" y="2143104"/>
            <a:ext cx="3878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値域の部分集合（部分空間）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75B6DD-9F93-43DE-B9AC-B39B251FFF5A}" type="slidenum">
              <a:rPr lang="en-US" altLang="ja-JP" smtClean="0"/>
              <a:pPr/>
              <a:t>47</a:t>
            </a:fld>
            <a:endParaRPr lang="en-US" altLang="ja-JP" smtClean="0"/>
          </a:p>
        </p:txBody>
      </p:sp>
      <p:sp>
        <p:nvSpPr>
          <p:cNvPr id="338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像の例１</a:t>
            </a:r>
          </a:p>
        </p:txBody>
      </p:sp>
      <p:sp>
        <p:nvSpPr>
          <p:cNvPr id="33814" name="Line 3"/>
          <p:cNvSpPr>
            <a:spLocks noChangeShapeType="1"/>
          </p:cNvSpPr>
          <p:nvPr/>
        </p:nvSpPr>
        <p:spPr bwMode="auto">
          <a:xfrm>
            <a:off x="488950" y="32004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15" name="Line 4"/>
          <p:cNvSpPr>
            <a:spLocks noChangeShapeType="1"/>
          </p:cNvSpPr>
          <p:nvPr/>
        </p:nvSpPr>
        <p:spPr bwMode="auto">
          <a:xfrm flipV="1">
            <a:off x="1250950" y="10668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3794" name="Object 5"/>
          <p:cNvGraphicFramePr>
            <a:graphicFrameLocks noChangeAspect="1"/>
          </p:cNvGraphicFramePr>
          <p:nvPr/>
        </p:nvGraphicFramePr>
        <p:xfrm>
          <a:off x="3384550" y="3200400"/>
          <a:ext cx="196850" cy="215900"/>
        </p:xfrm>
        <a:graphic>
          <a:graphicData uri="http://schemas.openxmlformats.org/presentationml/2006/ole">
            <p:oleObj spid="_x0000_s33794" name="Equation" r:id="rId3" imgW="126720" imgH="139680" progId="Equation.DSMT4">
              <p:embed/>
            </p:oleObj>
          </a:graphicData>
        </a:graphic>
      </p:graphicFrame>
      <p:graphicFrame>
        <p:nvGraphicFramePr>
          <p:cNvPr id="33795" name="Object 6"/>
          <p:cNvGraphicFramePr>
            <a:graphicFrameLocks noChangeAspect="1"/>
          </p:cNvGraphicFramePr>
          <p:nvPr/>
        </p:nvGraphicFramePr>
        <p:xfrm>
          <a:off x="936625" y="895350"/>
          <a:ext cx="217488" cy="254000"/>
        </p:xfrm>
        <a:graphic>
          <a:graphicData uri="http://schemas.openxmlformats.org/presentationml/2006/ole">
            <p:oleObj spid="_x0000_s33795" name="Equation" r:id="rId4" imgW="139680" imgH="164880" progId="Equation.DSMT4">
              <p:embed/>
            </p:oleObj>
          </a:graphicData>
        </a:graphic>
      </p:graphicFrame>
      <p:graphicFrame>
        <p:nvGraphicFramePr>
          <p:cNvPr id="33796" name="Object 7"/>
          <p:cNvGraphicFramePr>
            <a:graphicFrameLocks noChangeAspect="1"/>
          </p:cNvGraphicFramePr>
          <p:nvPr/>
        </p:nvGraphicFramePr>
        <p:xfrm>
          <a:off x="869950" y="3276600"/>
          <a:ext cx="236538" cy="274638"/>
        </p:xfrm>
        <a:graphic>
          <a:graphicData uri="http://schemas.openxmlformats.org/presentationml/2006/ole">
            <p:oleObj spid="_x0000_s33796" name="Equation" r:id="rId5" imgW="152280" imgH="177480" progId="Equation.DSMT4">
              <p:embed/>
            </p:oleObj>
          </a:graphicData>
        </a:graphic>
      </p:graphicFrame>
      <p:sp>
        <p:nvSpPr>
          <p:cNvPr id="33816" name="Oval 8"/>
          <p:cNvSpPr>
            <a:spLocks noChangeArrowheads="1"/>
          </p:cNvSpPr>
          <p:nvPr/>
        </p:nvSpPr>
        <p:spPr bwMode="auto">
          <a:xfrm>
            <a:off x="1676400" y="2743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817" name="Line 9"/>
          <p:cNvSpPr>
            <a:spLocks noChangeShapeType="1"/>
          </p:cNvSpPr>
          <p:nvPr/>
        </p:nvSpPr>
        <p:spPr bwMode="auto">
          <a:xfrm>
            <a:off x="1752600" y="2819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18" name="Line 10"/>
          <p:cNvSpPr>
            <a:spLocks noChangeShapeType="1"/>
          </p:cNvSpPr>
          <p:nvPr/>
        </p:nvSpPr>
        <p:spPr bwMode="auto">
          <a:xfrm>
            <a:off x="1295400" y="2819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3797" name="Object 11"/>
          <p:cNvGraphicFramePr>
            <a:graphicFrameLocks noChangeAspect="1"/>
          </p:cNvGraphicFramePr>
          <p:nvPr/>
        </p:nvGraphicFramePr>
        <p:xfrm>
          <a:off x="1587500" y="2319338"/>
          <a:ext cx="1292225" cy="423862"/>
        </p:xfrm>
        <a:graphic>
          <a:graphicData uri="http://schemas.openxmlformats.org/presentationml/2006/ole">
            <p:oleObj spid="_x0000_s33797" name="Equation" r:id="rId6" imgW="622080" imgH="203040" progId="Equation.DSMT4">
              <p:embed/>
            </p:oleObj>
          </a:graphicData>
        </a:graphic>
      </p:graphicFrame>
      <p:sp>
        <p:nvSpPr>
          <p:cNvPr id="33819" name="AutoShape 13"/>
          <p:cNvSpPr>
            <a:spLocks noChangeArrowheads="1"/>
          </p:cNvSpPr>
          <p:nvPr/>
        </p:nvSpPr>
        <p:spPr bwMode="auto">
          <a:xfrm>
            <a:off x="3886200" y="2743200"/>
            <a:ext cx="1371600" cy="533400"/>
          </a:xfrm>
          <a:prstGeom prst="rightArrow">
            <a:avLst>
              <a:gd name="adj1" fmla="val 50000"/>
              <a:gd name="adj2" fmla="val 642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820" name="Line 14"/>
          <p:cNvSpPr>
            <a:spLocks noChangeShapeType="1"/>
          </p:cNvSpPr>
          <p:nvPr/>
        </p:nvSpPr>
        <p:spPr bwMode="auto">
          <a:xfrm flipV="1">
            <a:off x="1219200" y="2819400"/>
            <a:ext cx="53340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21" name="Line 15"/>
          <p:cNvSpPr>
            <a:spLocks noChangeShapeType="1"/>
          </p:cNvSpPr>
          <p:nvPr/>
        </p:nvSpPr>
        <p:spPr bwMode="auto">
          <a:xfrm>
            <a:off x="5562600" y="329565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22" name="Line 16"/>
          <p:cNvSpPr>
            <a:spLocks noChangeShapeType="1"/>
          </p:cNvSpPr>
          <p:nvPr/>
        </p:nvSpPr>
        <p:spPr bwMode="auto">
          <a:xfrm flipV="1">
            <a:off x="6324600" y="1162050"/>
            <a:ext cx="0" cy="264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3798" name="Object 17"/>
          <p:cNvGraphicFramePr>
            <a:graphicFrameLocks noChangeAspect="1"/>
          </p:cNvGraphicFramePr>
          <p:nvPr/>
        </p:nvGraphicFramePr>
        <p:xfrm>
          <a:off x="8458200" y="3295650"/>
          <a:ext cx="196850" cy="215900"/>
        </p:xfrm>
        <a:graphic>
          <a:graphicData uri="http://schemas.openxmlformats.org/presentationml/2006/ole">
            <p:oleObj spid="_x0000_s33798" name="Equation" r:id="rId7" imgW="126720" imgH="139680" progId="Equation.DSMT4">
              <p:embed/>
            </p:oleObj>
          </a:graphicData>
        </a:graphic>
      </p:graphicFrame>
      <p:graphicFrame>
        <p:nvGraphicFramePr>
          <p:cNvPr id="33799" name="Object 18"/>
          <p:cNvGraphicFramePr>
            <a:graphicFrameLocks noChangeAspect="1"/>
          </p:cNvGraphicFramePr>
          <p:nvPr/>
        </p:nvGraphicFramePr>
        <p:xfrm>
          <a:off x="6010275" y="990600"/>
          <a:ext cx="217488" cy="254000"/>
        </p:xfrm>
        <a:graphic>
          <a:graphicData uri="http://schemas.openxmlformats.org/presentationml/2006/ole">
            <p:oleObj spid="_x0000_s33799" name="Equation" r:id="rId8" imgW="139680" imgH="164880" progId="Equation.DSMT4">
              <p:embed/>
            </p:oleObj>
          </a:graphicData>
        </a:graphic>
      </p:graphicFrame>
      <p:graphicFrame>
        <p:nvGraphicFramePr>
          <p:cNvPr id="33800" name="Object 19"/>
          <p:cNvGraphicFramePr>
            <a:graphicFrameLocks noChangeAspect="1"/>
          </p:cNvGraphicFramePr>
          <p:nvPr/>
        </p:nvGraphicFramePr>
        <p:xfrm>
          <a:off x="5943600" y="3371850"/>
          <a:ext cx="236538" cy="274638"/>
        </p:xfrm>
        <a:graphic>
          <a:graphicData uri="http://schemas.openxmlformats.org/presentationml/2006/ole">
            <p:oleObj spid="_x0000_s33800" name="Equation" r:id="rId9" imgW="152280" imgH="177480" progId="Equation.DSMT4">
              <p:embed/>
            </p:oleObj>
          </a:graphicData>
        </a:graphic>
      </p:graphicFrame>
      <p:sp>
        <p:nvSpPr>
          <p:cNvPr id="33823" name="Oval 20"/>
          <p:cNvSpPr>
            <a:spLocks noChangeArrowheads="1"/>
          </p:cNvSpPr>
          <p:nvPr/>
        </p:nvSpPr>
        <p:spPr bwMode="auto">
          <a:xfrm>
            <a:off x="7740650" y="207645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824" name="Line 21"/>
          <p:cNvSpPr>
            <a:spLocks noChangeShapeType="1"/>
          </p:cNvSpPr>
          <p:nvPr/>
        </p:nvSpPr>
        <p:spPr bwMode="auto">
          <a:xfrm>
            <a:off x="7816850" y="215265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25" name="Line 22"/>
          <p:cNvSpPr>
            <a:spLocks noChangeShapeType="1"/>
          </p:cNvSpPr>
          <p:nvPr/>
        </p:nvSpPr>
        <p:spPr bwMode="auto">
          <a:xfrm>
            <a:off x="6324600" y="2152650"/>
            <a:ext cx="1568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3801" name="Object 23"/>
          <p:cNvGraphicFramePr>
            <a:graphicFrameLocks noChangeAspect="1"/>
          </p:cNvGraphicFramePr>
          <p:nvPr/>
        </p:nvGraphicFramePr>
        <p:xfrm>
          <a:off x="7391400" y="1162050"/>
          <a:ext cx="1581150" cy="900113"/>
        </p:xfrm>
        <a:graphic>
          <a:graphicData uri="http://schemas.openxmlformats.org/presentationml/2006/ole">
            <p:oleObj spid="_x0000_s33801" name="Equation" r:id="rId10" imgW="761760" imgH="431640" progId="Equation.DSMT4">
              <p:embed/>
            </p:oleObj>
          </a:graphicData>
        </a:graphic>
      </p:graphicFrame>
      <p:sp>
        <p:nvSpPr>
          <p:cNvPr id="33826" name="Line 24"/>
          <p:cNvSpPr>
            <a:spLocks noChangeShapeType="1"/>
          </p:cNvSpPr>
          <p:nvPr/>
        </p:nvSpPr>
        <p:spPr bwMode="auto">
          <a:xfrm flipV="1">
            <a:off x="6292850" y="2228850"/>
            <a:ext cx="152400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27" name="Oval 25"/>
          <p:cNvSpPr>
            <a:spLocks noChangeArrowheads="1"/>
          </p:cNvSpPr>
          <p:nvPr/>
        </p:nvSpPr>
        <p:spPr bwMode="auto">
          <a:xfrm>
            <a:off x="6858000" y="283845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828" name="Line 26"/>
          <p:cNvSpPr>
            <a:spLocks noChangeShapeType="1"/>
          </p:cNvSpPr>
          <p:nvPr/>
        </p:nvSpPr>
        <p:spPr bwMode="auto">
          <a:xfrm>
            <a:off x="6934200" y="29908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29" name="Line 27"/>
          <p:cNvSpPr>
            <a:spLocks noChangeShapeType="1"/>
          </p:cNvSpPr>
          <p:nvPr/>
        </p:nvSpPr>
        <p:spPr bwMode="auto">
          <a:xfrm>
            <a:off x="6248400" y="291465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30" name="Line 28"/>
          <p:cNvSpPr>
            <a:spLocks noChangeShapeType="1"/>
          </p:cNvSpPr>
          <p:nvPr/>
        </p:nvSpPr>
        <p:spPr bwMode="auto">
          <a:xfrm flipV="1">
            <a:off x="6400800" y="2914650"/>
            <a:ext cx="533400" cy="3810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3802" name="Object 29"/>
          <p:cNvGraphicFramePr>
            <a:graphicFrameLocks noChangeAspect="1"/>
          </p:cNvGraphicFramePr>
          <p:nvPr/>
        </p:nvGraphicFramePr>
        <p:xfrm>
          <a:off x="3962400" y="2286000"/>
          <a:ext cx="290513" cy="406400"/>
        </p:xfrm>
        <a:graphic>
          <a:graphicData uri="http://schemas.openxmlformats.org/presentationml/2006/ole">
            <p:oleObj spid="_x0000_s33802" name="Equation" r:id="rId11" imgW="126720" imgH="177480" progId="Equation.DSMT4">
              <p:embed/>
            </p:oleObj>
          </a:graphicData>
        </a:graphic>
      </p:graphicFrame>
      <p:sp>
        <p:nvSpPr>
          <p:cNvPr id="33831" name="Text Box 30"/>
          <p:cNvSpPr txBox="1">
            <a:spLocks noChangeArrowheads="1"/>
          </p:cNvSpPr>
          <p:nvPr/>
        </p:nvSpPr>
        <p:spPr bwMode="auto">
          <a:xfrm>
            <a:off x="4267200" y="2209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倍</a:t>
            </a:r>
          </a:p>
        </p:txBody>
      </p:sp>
      <p:sp>
        <p:nvSpPr>
          <p:cNvPr id="33832" name="Line 31"/>
          <p:cNvSpPr>
            <a:spLocks noChangeShapeType="1"/>
          </p:cNvSpPr>
          <p:nvPr/>
        </p:nvSpPr>
        <p:spPr bwMode="auto">
          <a:xfrm>
            <a:off x="6324600" y="3371850"/>
            <a:ext cx="152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33" name="Line 32"/>
          <p:cNvSpPr>
            <a:spLocks noChangeShapeType="1"/>
          </p:cNvSpPr>
          <p:nvPr/>
        </p:nvSpPr>
        <p:spPr bwMode="auto">
          <a:xfrm flipV="1">
            <a:off x="6248400" y="2228850"/>
            <a:ext cx="0" cy="1066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3803" name="Object 33"/>
          <p:cNvGraphicFramePr>
            <a:graphicFrameLocks noChangeAspect="1"/>
          </p:cNvGraphicFramePr>
          <p:nvPr/>
        </p:nvGraphicFramePr>
        <p:xfrm>
          <a:off x="6858000" y="3448050"/>
          <a:ext cx="290513" cy="406400"/>
        </p:xfrm>
        <a:graphic>
          <a:graphicData uri="http://schemas.openxmlformats.org/presentationml/2006/ole">
            <p:oleObj spid="_x0000_s33803" name="Equation" r:id="rId12" imgW="126720" imgH="177480" progId="Equation.DSMT4">
              <p:embed/>
            </p:oleObj>
          </a:graphicData>
        </a:graphic>
      </p:graphicFrame>
      <p:sp>
        <p:nvSpPr>
          <p:cNvPr id="33834" name="Text Box 34"/>
          <p:cNvSpPr txBox="1">
            <a:spLocks noChangeArrowheads="1"/>
          </p:cNvSpPr>
          <p:nvPr/>
        </p:nvSpPr>
        <p:spPr bwMode="auto">
          <a:xfrm>
            <a:off x="7086600" y="337185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倍</a:t>
            </a:r>
          </a:p>
        </p:txBody>
      </p:sp>
      <p:graphicFrame>
        <p:nvGraphicFramePr>
          <p:cNvPr id="33804" name="Object 35"/>
          <p:cNvGraphicFramePr>
            <a:graphicFrameLocks noChangeAspect="1"/>
          </p:cNvGraphicFramePr>
          <p:nvPr/>
        </p:nvGraphicFramePr>
        <p:xfrm>
          <a:off x="5530850" y="2228850"/>
          <a:ext cx="290513" cy="406400"/>
        </p:xfrm>
        <a:graphic>
          <a:graphicData uri="http://schemas.openxmlformats.org/presentationml/2006/ole">
            <p:oleObj spid="_x0000_s33804" name="Equation" r:id="rId13" imgW="126720" imgH="177480" progId="Equation.DSMT4">
              <p:embed/>
            </p:oleObj>
          </a:graphicData>
        </a:graphic>
      </p:graphicFrame>
      <p:sp>
        <p:nvSpPr>
          <p:cNvPr id="33835" name="Text Box 36"/>
          <p:cNvSpPr txBox="1">
            <a:spLocks noChangeArrowheads="1"/>
          </p:cNvSpPr>
          <p:nvPr/>
        </p:nvSpPr>
        <p:spPr bwMode="auto">
          <a:xfrm>
            <a:off x="5835650" y="215265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倍</a:t>
            </a:r>
          </a:p>
        </p:txBody>
      </p:sp>
      <p:graphicFrame>
        <p:nvGraphicFramePr>
          <p:cNvPr id="33805" name="Object 37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33805" name="Equation" r:id="rId14" imgW="914400" imgH="198720" progId="Equation.DSMT4">
              <p:embed/>
            </p:oleObj>
          </a:graphicData>
        </a:graphic>
      </p:graphicFrame>
      <p:graphicFrame>
        <p:nvGraphicFramePr>
          <p:cNvPr id="33806" name="Object 38"/>
          <p:cNvGraphicFramePr>
            <a:graphicFrameLocks noChangeAspect="1"/>
          </p:cNvGraphicFramePr>
          <p:nvPr/>
        </p:nvGraphicFramePr>
        <p:xfrm>
          <a:off x="2971800" y="990600"/>
          <a:ext cx="2590800" cy="1025525"/>
        </p:xfrm>
        <a:graphic>
          <a:graphicData uri="http://schemas.openxmlformats.org/presentationml/2006/ole">
            <p:oleObj spid="_x0000_s33806" name="Equation" r:id="rId15" imgW="1155600" imgH="457200" progId="Equation.DSMT4">
              <p:embed/>
            </p:oleObj>
          </a:graphicData>
        </a:graphic>
      </p:graphicFrame>
      <p:graphicFrame>
        <p:nvGraphicFramePr>
          <p:cNvPr id="33807" name="Object 45"/>
          <p:cNvGraphicFramePr>
            <a:graphicFrameLocks noChangeAspect="1"/>
          </p:cNvGraphicFramePr>
          <p:nvPr/>
        </p:nvGraphicFramePr>
        <p:xfrm>
          <a:off x="2722563" y="4114800"/>
          <a:ext cx="2557462" cy="779463"/>
        </p:xfrm>
        <a:graphic>
          <a:graphicData uri="http://schemas.openxmlformats.org/presentationml/2006/ole">
            <p:oleObj spid="_x0000_s33807" name="Equation" r:id="rId16" imgW="749160" imgH="228600" progId="Equation.DSMT4">
              <p:embed/>
            </p:oleObj>
          </a:graphicData>
        </a:graphic>
      </p:graphicFrame>
      <p:sp>
        <p:nvSpPr>
          <p:cNvPr id="33836" name="Text Box 46"/>
          <p:cNvSpPr txBox="1">
            <a:spLocks noChangeArrowheads="1"/>
          </p:cNvSpPr>
          <p:nvPr/>
        </p:nvSpPr>
        <p:spPr bwMode="auto">
          <a:xfrm>
            <a:off x="2514600" y="3657600"/>
            <a:ext cx="3263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平面すべてに移される。</a:t>
            </a:r>
          </a:p>
        </p:txBody>
      </p:sp>
      <p:graphicFrame>
        <p:nvGraphicFramePr>
          <p:cNvPr id="33808" name="Object 47"/>
          <p:cNvGraphicFramePr>
            <a:graphicFrameLocks noChangeAspect="1"/>
          </p:cNvGraphicFramePr>
          <p:nvPr/>
        </p:nvGraphicFramePr>
        <p:xfrm>
          <a:off x="3352800" y="228600"/>
          <a:ext cx="1866900" cy="533400"/>
        </p:xfrm>
        <a:graphic>
          <a:graphicData uri="http://schemas.openxmlformats.org/presentationml/2006/ole">
            <p:oleObj spid="_x0000_s33808" name="Equation" r:id="rId17" imgW="799920" imgH="228600" progId="Equation.DSMT4">
              <p:embed/>
            </p:oleObj>
          </a:graphicData>
        </a:graphic>
      </p:graphicFrame>
      <p:sp>
        <p:nvSpPr>
          <p:cNvPr id="33837" name="AutoShape 49"/>
          <p:cNvSpPr>
            <a:spLocks noChangeArrowheads="1"/>
          </p:cNvSpPr>
          <p:nvPr/>
        </p:nvSpPr>
        <p:spPr bwMode="auto">
          <a:xfrm>
            <a:off x="2133600" y="5410200"/>
            <a:ext cx="914400" cy="838200"/>
          </a:xfrm>
          <a:prstGeom prst="roundRect">
            <a:avLst>
              <a:gd name="adj" fmla="val 24009"/>
            </a:avLst>
          </a:prstGeom>
          <a:solidFill>
            <a:schemeClr val="hlink"/>
          </a:solidFill>
          <a:ln w="9525">
            <a:round/>
            <a:headEnd/>
            <a:tailEnd/>
          </a:ln>
          <a:scene3d>
            <a:camera prst="legacyObliqueBottomLeft">
              <a:rot lat="20399994" lon="0" rev="0"/>
            </a:camera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33838" name="AutoShape 50"/>
          <p:cNvSpPr>
            <a:spLocks noChangeArrowheads="1"/>
          </p:cNvSpPr>
          <p:nvPr/>
        </p:nvSpPr>
        <p:spPr bwMode="auto">
          <a:xfrm>
            <a:off x="4495800" y="5410200"/>
            <a:ext cx="914400" cy="838200"/>
          </a:xfrm>
          <a:prstGeom prst="roundRect">
            <a:avLst>
              <a:gd name="adj" fmla="val 24009"/>
            </a:avLst>
          </a:prstGeom>
          <a:solidFill>
            <a:srgbClr val="008000"/>
          </a:solidFill>
          <a:ln w="9525">
            <a:round/>
            <a:headEnd/>
            <a:tailEnd/>
          </a:ln>
          <a:scene3d>
            <a:camera prst="legacyObliqueBottomLeft">
              <a:rot lat="20399994" lon="0" rev="0"/>
            </a:camera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33839" name="Line 51"/>
          <p:cNvSpPr>
            <a:spLocks noChangeShapeType="1"/>
          </p:cNvSpPr>
          <p:nvPr/>
        </p:nvSpPr>
        <p:spPr bwMode="auto">
          <a:xfrm>
            <a:off x="2667000" y="5486400"/>
            <a:ext cx="228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40" name="Line 52"/>
          <p:cNvSpPr>
            <a:spLocks noChangeShapeType="1"/>
          </p:cNvSpPr>
          <p:nvPr/>
        </p:nvSpPr>
        <p:spPr bwMode="auto">
          <a:xfrm>
            <a:off x="2819400" y="6172200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3809" name="Object 53"/>
          <p:cNvGraphicFramePr>
            <a:graphicFrameLocks noChangeAspect="1"/>
          </p:cNvGraphicFramePr>
          <p:nvPr/>
        </p:nvGraphicFramePr>
        <p:xfrm>
          <a:off x="3505200" y="5486400"/>
          <a:ext cx="355600" cy="474663"/>
        </p:xfrm>
        <a:graphic>
          <a:graphicData uri="http://schemas.openxmlformats.org/presentationml/2006/ole">
            <p:oleObj spid="_x0000_s33809" name="Equation" r:id="rId18" imgW="152280" imgH="203040" progId="Equation.DSMT4">
              <p:embed/>
            </p:oleObj>
          </a:graphicData>
        </a:graphic>
      </p:graphicFrame>
      <p:graphicFrame>
        <p:nvGraphicFramePr>
          <p:cNvPr id="33810" name="Object 54"/>
          <p:cNvGraphicFramePr>
            <a:graphicFrameLocks noChangeAspect="1"/>
          </p:cNvGraphicFramePr>
          <p:nvPr/>
        </p:nvGraphicFramePr>
        <p:xfrm>
          <a:off x="1524000" y="5638800"/>
          <a:ext cx="503238" cy="446088"/>
        </p:xfrm>
        <a:graphic>
          <a:graphicData uri="http://schemas.openxmlformats.org/presentationml/2006/ole">
            <p:oleObj spid="_x0000_s33810" name="Equation" r:id="rId19" imgW="215640" imgH="190440" progId="Equation.DSMT4">
              <p:embed/>
            </p:oleObj>
          </a:graphicData>
        </a:graphic>
      </p:graphicFrame>
      <p:graphicFrame>
        <p:nvGraphicFramePr>
          <p:cNvPr id="33811" name="Object 56"/>
          <p:cNvGraphicFramePr>
            <a:graphicFrameLocks noChangeAspect="1"/>
          </p:cNvGraphicFramePr>
          <p:nvPr/>
        </p:nvGraphicFramePr>
        <p:xfrm>
          <a:off x="5545138" y="5486400"/>
          <a:ext cx="2016125" cy="604838"/>
        </p:xfrm>
        <a:graphic>
          <a:graphicData uri="http://schemas.openxmlformats.org/presentationml/2006/ole">
            <p:oleObj spid="_x0000_s33811" name="Equation" r:id="rId20" imgW="761760" imgH="228600" progId="Equation.DSMT4">
              <p:embed/>
            </p:oleObj>
          </a:graphicData>
        </a:graphic>
      </p:graphicFrame>
      <p:sp>
        <p:nvSpPr>
          <p:cNvPr id="33841" name="Line 57"/>
          <p:cNvSpPr>
            <a:spLocks noChangeShapeType="1"/>
          </p:cNvSpPr>
          <p:nvPr/>
        </p:nvSpPr>
        <p:spPr bwMode="auto">
          <a:xfrm>
            <a:off x="3276600" y="5943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9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E4EFBF-124D-438D-B01D-03407DB1C9CB}" type="slidenum">
              <a:rPr lang="en-US" altLang="ja-JP" smtClean="0"/>
              <a:pPr/>
              <a:t>48</a:t>
            </a:fld>
            <a:endParaRPr lang="en-US" altLang="ja-JP" smtClean="0"/>
          </a:p>
        </p:txBody>
      </p:sp>
      <p:sp>
        <p:nvSpPr>
          <p:cNvPr id="348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像の例２</a:t>
            </a:r>
          </a:p>
        </p:txBody>
      </p:sp>
      <p:sp>
        <p:nvSpPr>
          <p:cNvPr id="34841" name="Line 3"/>
          <p:cNvSpPr>
            <a:spLocks noChangeShapeType="1"/>
          </p:cNvSpPr>
          <p:nvPr/>
        </p:nvSpPr>
        <p:spPr bwMode="auto">
          <a:xfrm>
            <a:off x="381000" y="26670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4818" name="Object 4"/>
          <p:cNvGraphicFramePr>
            <a:graphicFrameLocks noChangeAspect="1"/>
          </p:cNvGraphicFramePr>
          <p:nvPr/>
        </p:nvGraphicFramePr>
        <p:xfrm>
          <a:off x="609600" y="609600"/>
          <a:ext cx="217488" cy="254000"/>
        </p:xfrm>
        <a:graphic>
          <a:graphicData uri="http://schemas.openxmlformats.org/presentationml/2006/ole">
            <p:oleObj spid="_x0000_s34818" name="Equation" r:id="rId3" imgW="139680" imgH="164880" progId="Equation.DSMT4">
              <p:embed/>
            </p:oleObj>
          </a:graphicData>
        </a:graphic>
      </p:graphicFrame>
      <p:graphicFrame>
        <p:nvGraphicFramePr>
          <p:cNvPr id="34819" name="Object 5"/>
          <p:cNvGraphicFramePr>
            <a:graphicFrameLocks noChangeAspect="1"/>
          </p:cNvGraphicFramePr>
          <p:nvPr/>
        </p:nvGraphicFramePr>
        <p:xfrm>
          <a:off x="609600" y="2743200"/>
          <a:ext cx="236538" cy="274638"/>
        </p:xfrm>
        <a:graphic>
          <a:graphicData uri="http://schemas.openxmlformats.org/presentationml/2006/ole">
            <p:oleObj spid="_x0000_s34819" name="Equation" r:id="rId4" imgW="152280" imgH="177480" progId="Equation.DSMT4">
              <p:embed/>
            </p:oleObj>
          </a:graphicData>
        </a:graphic>
      </p:graphicFrame>
      <p:sp>
        <p:nvSpPr>
          <p:cNvPr id="34842" name="Text Box 6"/>
          <p:cNvSpPr txBox="1">
            <a:spLocks noChangeArrowheads="1"/>
          </p:cNvSpPr>
          <p:nvPr/>
        </p:nvSpPr>
        <p:spPr bwMode="auto">
          <a:xfrm>
            <a:off x="1524000" y="3962400"/>
            <a:ext cx="5600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平面のすべての点は、直線上に移される。</a:t>
            </a:r>
          </a:p>
        </p:txBody>
      </p:sp>
      <p:sp>
        <p:nvSpPr>
          <p:cNvPr id="34843" name="AutoShape 7"/>
          <p:cNvSpPr>
            <a:spLocks noChangeArrowheads="1"/>
          </p:cNvSpPr>
          <p:nvPr/>
        </p:nvSpPr>
        <p:spPr bwMode="auto">
          <a:xfrm>
            <a:off x="3200400" y="2362200"/>
            <a:ext cx="2057400" cy="533400"/>
          </a:xfrm>
          <a:prstGeom prst="rightArrow">
            <a:avLst>
              <a:gd name="adj1" fmla="val 50000"/>
              <a:gd name="adj2" fmla="val 964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844" name="Line 8"/>
          <p:cNvSpPr>
            <a:spLocks noChangeShapeType="1"/>
          </p:cNvSpPr>
          <p:nvPr/>
        </p:nvSpPr>
        <p:spPr bwMode="auto">
          <a:xfrm>
            <a:off x="5562600" y="32004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845" name="Line 9"/>
          <p:cNvSpPr>
            <a:spLocks noChangeShapeType="1"/>
          </p:cNvSpPr>
          <p:nvPr/>
        </p:nvSpPr>
        <p:spPr bwMode="auto">
          <a:xfrm flipV="1">
            <a:off x="6324600" y="5334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4820" name="Object 10"/>
          <p:cNvGraphicFramePr>
            <a:graphicFrameLocks noChangeAspect="1"/>
          </p:cNvGraphicFramePr>
          <p:nvPr/>
        </p:nvGraphicFramePr>
        <p:xfrm>
          <a:off x="5943600" y="381000"/>
          <a:ext cx="217488" cy="254000"/>
        </p:xfrm>
        <a:graphic>
          <a:graphicData uri="http://schemas.openxmlformats.org/presentationml/2006/ole">
            <p:oleObj spid="_x0000_s34820" name="Equation" r:id="rId5" imgW="139680" imgH="164880" progId="Equation.DSMT4">
              <p:embed/>
            </p:oleObj>
          </a:graphicData>
        </a:graphic>
      </p:graphicFrame>
      <p:graphicFrame>
        <p:nvGraphicFramePr>
          <p:cNvPr id="34821" name="Object 11"/>
          <p:cNvGraphicFramePr>
            <a:graphicFrameLocks noChangeAspect="1"/>
          </p:cNvGraphicFramePr>
          <p:nvPr/>
        </p:nvGraphicFramePr>
        <p:xfrm>
          <a:off x="5943600" y="3295650"/>
          <a:ext cx="236538" cy="274638"/>
        </p:xfrm>
        <a:graphic>
          <a:graphicData uri="http://schemas.openxmlformats.org/presentationml/2006/ole">
            <p:oleObj spid="_x0000_s34821" name="Equation" r:id="rId6" imgW="152280" imgH="177480" progId="Equation.DSMT4">
              <p:embed/>
            </p:oleObj>
          </a:graphicData>
        </a:graphic>
      </p:graphicFrame>
      <p:graphicFrame>
        <p:nvGraphicFramePr>
          <p:cNvPr id="34822" name="Object 12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34822" name="Equation" r:id="rId7" imgW="914400" imgH="198720" progId="Equation.DSMT4">
              <p:embed/>
            </p:oleObj>
          </a:graphicData>
        </a:graphic>
      </p:graphicFrame>
      <p:graphicFrame>
        <p:nvGraphicFramePr>
          <p:cNvPr id="34823" name="Object 13"/>
          <p:cNvGraphicFramePr>
            <a:graphicFrameLocks noChangeAspect="1"/>
          </p:cNvGraphicFramePr>
          <p:nvPr/>
        </p:nvGraphicFramePr>
        <p:xfrm>
          <a:off x="3362325" y="1524000"/>
          <a:ext cx="1808163" cy="731838"/>
        </p:xfrm>
        <a:graphic>
          <a:graphicData uri="http://schemas.openxmlformats.org/presentationml/2006/ole">
            <p:oleObj spid="_x0000_s34823" name="Equation" r:id="rId8" imgW="1130040" imgH="457200" progId="Equation.DSMT4">
              <p:embed/>
            </p:oleObj>
          </a:graphicData>
        </a:graphic>
      </p:graphicFrame>
      <p:graphicFrame>
        <p:nvGraphicFramePr>
          <p:cNvPr id="34824" name="Object 14"/>
          <p:cNvGraphicFramePr>
            <a:graphicFrameLocks noChangeAspect="1"/>
          </p:cNvGraphicFramePr>
          <p:nvPr/>
        </p:nvGraphicFramePr>
        <p:xfrm>
          <a:off x="8305800" y="3276600"/>
          <a:ext cx="196850" cy="215900"/>
        </p:xfrm>
        <a:graphic>
          <a:graphicData uri="http://schemas.openxmlformats.org/presentationml/2006/ole">
            <p:oleObj spid="_x0000_s34824" name="Equation" r:id="rId9" imgW="126720" imgH="139680" progId="Equation.DSMT4">
              <p:embed/>
            </p:oleObj>
          </a:graphicData>
        </a:graphic>
      </p:graphicFrame>
      <p:sp>
        <p:nvSpPr>
          <p:cNvPr id="34846" name="Line 15"/>
          <p:cNvSpPr>
            <a:spLocks noChangeShapeType="1"/>
          </p:cNvSpPr>
          <p:nvPr/>
        </p:nvSpPr>
        <p:spPr bwMode="auto">
          <a:xfrm flipV="1">
            <a:off x="5943600" y="762000"/>
            <a:ext cx="1524000" cy="32004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4825" name="Object 16"/>
          <p:cNvGraphicFramePr>
            <a:graphicFrameLocks noChangeAspect="1"/>
          </p:cNvGraphicFramePr>
          <p:nvPr/>
        </p:nvGraphicFramePr>
        <p:xfrm>
          <a:off x="7023100" y="381000"/>
          <a:ext cx="895350" cy="423863"/>
        </p:xfrm>
        <a:graphic>
          <a:graphicData uri="http://schemas.openxmlformats.org/presentationml/2006/ole">
            <p:oleObj spid="_x0000_s34825" name="Equation" r:id="rId10" imgW="431640" imgH="203040" progId="Equation.DSMT4">
              <p:embed/>
            </p:oleObj>
          </a:graphicData>
        </a:graphic>
      </p:graphicFrame>
      <p:sp>
        <p:nvSpPr>
          <p:cNvPr id="34847" name="Line 17"/>
          <p:cNvSpPr>
            <a:spLocks noChangeShapeType="1"/>
          </p:cNvSpPr>
          <p:nvPr/>
        </p:nvSpPr>
        <p:spPr bwMode="auto">
          <a:xfrm flipV="1">
            <a:off x="914400" y="4572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848" name="Rectangle 18"/>
          <p:cNvSpPr>
            <a:spLocks noChangeArrowheads="1"/>
          </p:cNvSpPr>
          <p:nvPr/>
        </p:nvSpPr>
        <p:spPr bwMode="auto">
          <a:xfrm>
            <a:off x="1143000" y="1981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849" name="Oval 19"/>
          <p:cNvSpPr>
            <a:spLocks noChangeArrowheads="1"/>
          </p:cNvSpPr>
          <p:nvPr/>
        </p:nvSpPr>
        <p:spPr bwMode="auto">
          <a:xfrm>
            <a:off x="6553200" y="2590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850" name="Oval 20"/>
          <p:cNvSpPr>
            <a:spLocks noChangeArrowheads="1"/>
          </p:cNvSpPr>
          <p:nvPr/>
        </p:nvSpPr>
        <p:spPr bwMode="auto">
          <a:xfrm>
            <a:off x="6705600" y="2209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851" name="Oval 21"/>
          <p:cNvSpPr>
            <a:spLocks noChangeArrowheads="1"/>
          </p:cNvSpPr>
          <p:nvPr/>
        </p:nvSpPr>
        <p:spPr bwMode="auto">
          <a:xfrm>
            <a:off x="6858000" y="1828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852" name="Oval 22"/>
          <p:cNvSpPr>
            <a:spLocks noChangeArrowheads="1"/>
          </p:cNvSpPr>
          <p:nvPr/>
        </p:nvSpPr>
        <p:spPr bwMode="auto">
          <a:xfrm>
            <a:off x="7086600" y="121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853" name="Line 23"/>
          <p:cNvSpPr>
            <a:spLocks noChangeShapeType="1"/>
          </p:cNvSpPr>
          <p:nvPr/>
        </p:nvSpPr>
        <p:spPr bwMode="auto">
          <a:xfrm flipV="1">
            <a:off x="6553200" y="1371600"/>
            <a:ext cx="609600" cy="129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4826" name="Object 24"/>
          <p:cNvGraphicFramePr>
            <a:graphicFrameLocks noChangeAspect="1"/>
          </p:cNvGraphicFramePr>
          <p:nvPr/>
        </p:nvGraphicFramePr>
        <p:xfrm>
          <a:off x="1066800" y="1676400"/>
          <a:ext cx="280988" cy="304800"/>
        </p:xfrm>
        <a:graphic>
          <a:graphicData uri="http://schemas.openxmlformats.org/presentationml/2006/ole">
            <p:oleObj spid="_x0000_s34826" name="Equation" r:id="rId11" imgW="152280" imgH="164880" progId="Equation.DSMT4">
              <p:embed/>
            </p:oleObj>
          </a:graphicData>
        </a:graphic>
      </p:graphicFrame>
      <p:graphicFrame>
        <p:nvGraphicFramePr>
          <p:cNvPr id="34827" name="Object 25"/>
          <p:cNvGraphicFramePr>
            <a:graphicFrameLocks noChangeAspect="1"/>
          </p:cNvGraphicFramePr>
          <p:nvPr/>
        </p:nvGraphicFramePr>
        <p:xfrm>
          <a:off x="990600" y="2362200"/>
          <a:ext cx="280988" cy="304800"/>
        </p:xfrm>
        <a:graphic>
          <a:graphicData uri="http://schemas.openxmlformats.org/presentationml/2006/ole">
            <p:oleObj spid="_x0000_s34827" name="Equation" r:id="rId12" imgW="152280" imgH="164880" progId="Equation.DSMT4">
              <p:embed/>
            </p:oleObj>
          </a:graphicData>
        </a:graphic>
      </p:graphicFrame>
      <p:graphicFrame>
        <p:nvGraphicFramePr>
          <p:cNvPr id="34828" name="Object 26"/>
          <p:cNvGraphicFramePr>
            <a:graphicFrameLocks noChangeAspect="1"/>
          </p:cNvGraphicFramePr>
          <p:nvPr/>
        </p:nvGraphicFramePr>
        <p:xfrm>
          <a:off x="1600200" y="2351088"/>
          <a:ext cx="280988" cy="328612"/>
        </p:xfrm>
        <a:graphic>
          <a:graphicData uri="http://schemas.openxmlformats.org/presentationml/2006/ole">
            <p:oleObj spid="_x0000_s34828" name="Equation" r:id="rId13" imgW="152280" imgH="177480" progId="Equation.DSMT4">
              <p:embed/>
            </p:oleObj>
          </a:graphicData>
        </a:graphic>
      </p:graphicFrame>
      <p:graphicFrame>
        <p:nvGraphicFramePr>
          <p:cNvPr id="34829" name="Object 27"/>
          <p:cNvGraphicFramePr>
            <a:graphicFrameLocks noChangeAspect="1"/>
          </p:cNvGraphicFramePr>
          <p:nvPr/>
        </p:nvGraphicFramePr>
        <p:xfrm>
          <a:off x="1512888" y="1676400"/>
          <a:ext cx="304800" cy="304800"/>
        </p:xfrm>
        <a:graphic>
          <a:graphicData uri="http://schemas.openxmlformats.org/presentationml/2006/ole">
            <p:oleObj spid="_x0000_s34829" name="Equation" r:id="rId14" imgW="164880" imgH="164880" progId="Equation.DSMT4">
              <p:embed/>
            </p:oleObj>
          </a:graphicData>
        </a:graphic>
      </p:graphicFrame>
      <p:graphicFrame>
        <p:nvGraphicFramePr>
          <p:cNvPr id="34830" name="Object 28"/>
          <p:cNvGraphicFramePr>
            <a:graphicFrameLocks noChangeAspect="1"/>
          </p:cNvGraphicFramePr>
          <p:nvPr/>
        </p:nvGraphicFramePr>
        <p:xfrm>
          <a:off x="6746875" y="2667000"/>
          <a:ext cx="350838" cy="304800"/>
        </p:xfrm>
        <a:graphic>
          <a:graphicData uri="http://schemas.openxmlformats.org/presentationml/2006/ole">
            <p:oleObj spid="_x0000_s34830" name="Equation" r:id="rId15" imgW="190440" imgH="164880" progId="Equation.DSMT4">
              <p:embed/>
            </p:oleObj>
          </a:graphicData>
        </a:graphic>
      </p:graphicFrame>
      <p:graphicFrame>
        <p:nvGraphicFramePr>
          <p:cNvPr id="34831" name="Object 29"/>
          <p:cNvGraphicFramePr>
            <a:graphicFrameLocks noChangeAspect="1"/>
          </p:cNvGraphicFramePr>
          <p:nvPr/>
        </p:nvGraphicFramePr>
        <p:xfrm>
          <a:off x="6934200" y="2286000"/>
          <a:ext cx="350838" cy="328613"/>
        </p:xfrm>
        <a:graphic>
          <a:graphicData uri="http://schemas.openxmlformats.org/presentationml/2006/ole">
            <p:oleObj spid="_x0000_s34831" name="Equation" r:id="rId16" imgW="190440" imgH="177480" progId="Equation.DSMT4">
              <p:embed/>
            </p:oleObj>
          </a:graphicData>
        </a:graphic>
      </p:graphicFrame>
      <p:graphicFrame>
        <p:nvGraphicFramePr>
          <p:cNvPr id="34832" name="Object 30"/>
          <p:cNvGraphicFramePr>
            <a:graphicFrameLocks noChangeAspect="1"/>
          </p:cNvGraphicFramePr>
          <p:nvPr/>
        </p:nvGraphicFramePr>
        <p:xfrm>
          <a:off x="7127875" y="1828800"/>
          <a:ext cx="350838" cy="304800"/>
        </p:xfrm>
        <a:graphic>
          <a:graphicData uri="http://schemas.openxmlformats.org/presentationml/2006/ole">
            <p:oleObj spid="_x0000_s34832" name="Equation" r:id="rId17" imgW="190440" imgH="164880" progId="Equation.DSMT4">
              <p:embed/>
            </p:oleObj>
          </a:graphicData>
        </a:graphic>
      </p:graphicFrame>
      <p:graphicFrame>
        <p:nvGraphicFramePr>
          <p:cNvPr id="34833" name="Object 31"/>
          <p:cNvGraphicFramePr>
            <a:graphicFrameLocks noChangeAspect="1"/>
          </p:cNvGraphicFramePr>
          <p:nvPr/>
        </p:nvGraphicFramePr>
        <p:xfrm>
          <a:off x="7356475" y="1219200"/>
          <a:ext cx="376238" cy="304800"/>
        </p:xfrm>
        <a:graphic>
          <a:graphicData uri="http://schemas.openxmlformats.org/presentationml/2006/ole">
            <p:oleObj spid="_x0000_s34833" name="Equation" r:id="rId18" imgW="203040" imgH="164880" progId="Equation.DSMT4">
              <p:embed/>
            </p:oleObj>
          </a:graphicData>
        </a:graphic>
      </p:graphicFrame>
      <p:graphicFrame>
        <p:nvGraphicFramePr>
          <p:cNvPr id="34834" name="Object 32"/>
          <p:cNvGraphicFramePr>
            <a:graphicFrameLocks noChangeAspect="1"/>
          </p:cNvGraphicFramePr>
          <p:nvPr/>
        </p:nvGraphicFramePr>
        <p:xfrm>
          <a:off x="1943100" y="4419600"/>
          <a:ext cx="4343400" cy="736600"/>
        </p:xfrm>
        <a:graphic>
          <a:graphicData uri="http://schemas.openxmlformats.org/presentationml/2006/ole">
            <p:oleObj spid="_x0000_s34834" name="Equation" r:id="rId19" imgW="1498320" imgH="253800" progId="Equation.DSMT4">
              <p:embed/>
            </p:oleObj>
          </a:graphicData>
        </a:graphic>
      </p:graphicFrame>
      <p:graphicFrame>
        <p:nvGraphicFramePr>
          <p:cNvPr id="34835" name="Object 33"/>
          <p:cNvGraphicFramePr>
            <a:graphicFrameLocks noChangeAspect="1"/>
          </p:cNvGraphicFramePr>
          <p:nvPr/>
        </p:nvGraphicFramePr>
        <p:xfrm>
          <a:off x="3352800" y="228600"/>
          <a:ext cx="1866900" cy="533400"/>
        </p:xfrm>
        <a:graphic>
          <a:graphicData uri="http://schemas.openxmlformats.org/presentationml/2006/ole">
            <p:oleObj spid="_x0000_s34835" name="Equation" r:id="rId20" imgW="799920" imgH="228600" progId="Equation.DSMT4">
              <p:embed/>
            </p:oleObj>
          </a:graphicData>
        </a:graphic>
      </p:graphicFrame>
      <p:sp>
        <p:nvSpPr>
          <p:cNvPr id="34854" name="AutoShape 34"/>
          <p:cNvSpPr>
            <a:spLocks noChangeArrowheads="1"/>
          </p:cNvSpPr>
          <p:nvPr/>
        </p:nvSpPr>
        <p:spPr bwMode="auto">
          <a:xfrm>
            <a:off x="2133600" y="5410200"/>
            <a:ext cx="914400" cy="838200"/>
          </a:xfrm>
          <a:prstGeom prst="roundRect">
            <a:avLst>
              <a:gd name="adj" fmla="val 24009"/>
            </a:avLst>
          </a:prstGeom>
          <a:solidFill>
            <a:schemeClr val="hlink"/>
          </a:solidFill>
          <a:ln w="9525">
            <a:round/>
            <a:headEnd/>
            <a:tailEnd/>
          </a:ln>
          <a:scene3d>
            <a:camera prst="legacyObliqueBottomLeft">
              <a:rot lat="20399994" lon="0" rev="0"/>
            </a:camera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34855" name="AutoShape 35"/>
          <p:cNvSpPr>
            <a:spLocks noChangeArrowheads="1"/>
          </p:cNvSpPr>
          <p:nvPr/>
        </p:nvSpPr>
        <p:spPr bwMode="auto">
          <a:xfrm>
            <a:off x="4495800" y="5410200"/>
            <a:ext cx="914400" cy="838200"/>
          </a:xfrm>
          <a:prstGeom prst="roundRect">
            <a:avLst>
              <a:gd name="adj" fmla="val 24009"/>
            </a:avLst>
          </a:prstGeom>
          <a:solidFill>
            <a:schemeClr val="hlink"/>
          </a:solidFill>
          <a:ln w="9525">
            <a:round/>
            <a:headEnd/>
            <a:tailEnd/>
          </a:ln>
          <a:scene3d>
            <a:camera prst="legacyObliqueBottomLeft">
              <a:rot lat="20399994" lon="0" rev="0"/>
            </a:camera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ja-JP" altLang="ja-JP">
              <a:solidFill>
                <a:schemeClr val="hlink"/>
              </a:solidFill>
            </a:endParaRPr>
          </a:p>
        </p:txBody>
      </p:sp>
      <p:sp>
        <p:nvSpPr>
          <p:cNvPr id="34856" name="Line 36"/>
          <p:cNvSpPr>
            <a:spLocks noChangeShapeType="1"/>
          </p:cNvSpPr>
          <p:nvPr/>
        </p:nvSpPr>
        <p:spPr bwMode="auto">
          <a:xfrm>
            <a:off x="2667000" y="5486400"/>
            <a:ext cx="2667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857" name="Line 37"/>
          <p:cNvSpPr>
            <a:spLocks noChangeShapeType="1"/>
          </p:cNvSpPr>
          <p:nvPr/>
        </p:nvSpPr>
        <p:spPr bwMode="auto">
          <a:xfrm flipV="1">
            <a:off x="2819400" y="5943600"/>
            <a:ext cx="1752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4836" name="Object 38"/>
          <p:cNvGraphicFramePr>
            <a:graphicFrameLocks noChangeAspect="1"/>
          </p:cNvGraphicFramePr>
          <p:nvPr/>
        </p:nvGraphicFramePr>
        <p:xfrm>
          <a:off x="3657600" y="5029200"/>
          <a:ext cx="355600" cy="474663"/>
        </p:xfrm>
        <a:graphic>
          <a:graphicData uri="http://schemas.openxmlformats.org/presentationml/2006/ole">
            <p:oleObj spid="_x0000_s34836" name="Equation" r:id="rId21" imgW="152280" imgH="203040" progId="Equation.DSMT4">
              <p:embed/>
            </p:oleObj>
          </a:graphicData>
        </a:graphic>
      </p:graphicFrame>
      <p:graphicFrame>
        <p:nvGraphicFramePr>
          <p:cNvPr id="34837" name="Object 39"/>
          <p:cNvGraphicFramePr>
            <a:graphicFrameLocks noChangeAspect="1"/>
          </p:cNvGraphicFramePr>
          <p:nvPr/>
        </p:nvGraphicFramePr>
        <p:xfrm>
          <a:off x="1524000" y="5638800"/>
          <a:ext cx="503238" cy="446088"/>
        </p:xfrm>
        <a:graphic>
          <a:graphicData uri="http://schemas.openxmlformats.org/presentationml/2006/ole">
            <p:oleObj spid="_x0000_s34837" name="Equation" r:id="rId22" imgW="215640" imgH="190440" progId="Equation.DSMT4">
              <p:embed/>
            </p:oleObj>
          </a:graphicData>
        </a:graphic>
      </p:graphicFrame>
      <p:sp>
        <p:nvSpPr>
          <p:cNvPr id="34858" name="Line 41"/>
          <p:cNvSpPr>
            <a:spLocks noChangeShapeType="1"/>
          </p:cNvSpPr>
          <p:nvPr/>
        </p:nvSpPr>
        <p:spPr bwMode="auto">
          <a:xfrm>
            <a:off x="3429000" y="5410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859" name="Line 42"/>
          <p:cNvSpPr>
            <a:spLocks noChangeShapeType="1"/>
          </p:cNvSpPr>
          <p:nvPr/>
        </p:nvSpPr>
        <p:spPr bwMode="auto">
          <a:xfrm flipH="1">
            <a:off x="4572000" y="5715000"/>
            <a:ext cx="762000" cy="2286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4838" name="Object 43"/>
          <p:cNvGraphicFramePr>
            <a:graphicFrameLocks noChangeAspect="1"/>
          </p:cNvGraphicFramePr>
          <p:nvPr/>
        </p:nvGraphicFramePr>
        <p:xfrm>
          <a:off x="5562600" y="5410200"/>
          <a:ext cx="2057400" cy="541338"/>
        </p:xfrm>
        <a:graphic>
          <a:graphicData uri="http://schemas.openxmlformats.org/presentationml/2006/ole">
            <p:oleObj spid="_x0000_s34838" name="Equation" r:id="rId23" imgW="96516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9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6E78AC-759B-4EF6-953E-03531622C6CD}" type="slidenum">
              <a:rPr lang="en-US" altLang="ja-JP" smtClean="0"/>
              <a:pPr/>
              <a:t>49</a:t>
            </a:fld>
            <a:endParaRPr lang="en-US" altLang="ja-JP" smtClean="0"/>
          </a:p>
        </p:txBody>
      </p:sp>
      <p:sp>
        <p:nvSpPr>
          <p:cNvPr id="35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rgbClr val="D60093"/>
                </a:solidFill>
              </a:rPr>
              <a:t>練習</a:t>
            </a:r>
          </a:p>
        </p:txBody>
      </p:sp>
      <p:graphicFrame>
        <p:nvGraphicFramePr>
          <p:cNvPr id="35842" name="Object 12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35842" name="Equation" r:id="rId3" imgW="914400" imgH="198720" progId="Equation.DSMT4">
              <p:embed/>
            </p:oleObj>
          </a:graphicData>
        </a:graphic>
      </p:graphicFrame>
      <p:sp>
        <p:nvSpPr>
          <p:cNvPr id="35851" name="Text Box 43"/>
          <p:cNvSpPr txBox="1">
            <a:spLocks noChangeArrowheads="1"/>
          </p:cNvSpPr>
          <p:nvPr/>
        </p:nvSpPr>
        <p:spPr bwMode="auto">
          <a:xfrm>
            <a:off x="1066800" y="228600"/>
            <a:ext cx="5172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次の写像　　　の像　　　　　　を求めよ。</a:t>
            </a:r>
          </a:p>
        </p:txBody>
      </p:sp>
      <p:sp>
        <p:nvSpPr>
          <p:cNvPr id="35852" name="Text Box 44"/>
          <p:cNvSpPr txBox="1">
            <a:spLocks noChangeArrowheads="1"/>
          </p:cNvSpPr>
          <p:nvPr/>
        </p:nvSpPr>
        <p:spPr bwMode="auto">
          <a:xfrm>
            <a:off x="752475" y="9144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（１）</a:t>
            </a:r>
          </a:p>
        </p:txBody>
      </p:sp>
      <p:graphicFrame>
        <p:nvGraphicFramePr>
          <p:cNvPr id="35843" name="Object 45"/>
          <p:cNvGraphicFramePr>
            <a:graphicFrameLocks noChangeAspect="1"/>
          </p:cNvGraphicFramePr>
          <p:nvPr/>
        </p:nvGraphicFramePr>
        <p:xfrm>
          <a:off x="1450975" y="1600200"/>
          <a:ext cx="1717675" cy="509588"/>
        </p:xfrm>
        <a:graphic>
          <a:graphicData uri="http://schemas.openxmlformats.org/presentationml/2006/ole">
            <p:oleObj spid="_x0000_s35843" name="Equation" r:id="rId4" imgW="812520" imgH="241200" progId="Equation.DSMT4">
              <p:embed/>
            </p:oleObj>
          </a:graphicData>
        </a:graphic>
      </p:graphicFrame>
      <p:graphicFrame>
        <p:nvGraphicFramePr>
          <p:cNvPr id="35844" name="Object 46"/>
          <p:cNvGraphicFramePr>
            <a:graphicFrameLocks noChangeAspect="1"/>
          </p:cNvGraphicFramePr>
          <p:nvPr/>
        </p:nvGraphicFramePr>
        <p:xfrm>
          <a:off x="3438525" y="838200"/>
          <a:ext cx="1757363" cy="1562100"/>
        </p:xfrm>
        <a:graphic>
          <a:graphicData uri="http://schemas.openxmlformats.org/presentationml/2006/ole">
            <p:oleObj spid="_x0000_s35844" name="Equation" r:id="rId5" imgW="1054080" imgH="939600" progId="Equation.DSMT4">
              <p:embed/>
            </p:oleObj>
          </a:graphicData>
        </a:graphic>
      </p:graphicFrame>
      <p:sp>
        <p:nvSpPr>
          <p:cNvPr id="35853" name="Text Box 47"/>
          <p:cNvSpPr txBox="1">
            <a:spLocks noChangeArrowheads="1"/>
          </p:cNvSpPr>
          <p:nvPr/>
        </p:nvSpPr>
        <p:spPr bwMode="auto">
          <a:xfrm>
            <a:off x="1057275" y="37338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（２）</a:t>
            </a:r>
          </a:p>
        </p:txBody>
      </p:sp>
      <p:graphicFrame>
        <p:nvGraphicFramePr>
          <p:cNvPr id="35845" name="Object 48"/>
          <p:cNvGraphicFramePr>
            <a:graphicFrameLocks noChangeAspect="1"/>
          </p:cNvGraphicFramePr>
          <p:nvPr/>
        </p:nvGraphicFramePr>
        <p:xfrm>
          <a:off x="1728788" y="4419600"/>
          <a:ext cx="1771650" cy="509588"/>
        </p:xfrm>
        <a:graphic>
          <a:graphicData uri="http://schemas.openxmlformats.org/presentationml/2006/ole">
            <p:oleObj spid="_x0000_s35845" name="Equation" r:id="rId6" imgW="838080" imgH="241200" progId="Equation.DSMT4">
              <p:embed/>
            </p:oleObj>
          </a:graphicData>
        </a:graphic>
      </p:graphicFrame>
      <p:graphicFrame>
        <p:nvGraphicFramePr>
          <p:cNvPr id="35846" name="Object 49"/>
          <p:cNvGraphicFramePr>
            <a:graphicFrameLocks noChangeAspect="1"/>
          </p:cNvGraphicFramePr>
          <p:nvPr/>
        </p:nvGraphicFramePr>
        <p:xfrm>
          <a:off x="3543300" y="3848100"/>
          <a:ext cx="2159000" cy="1181100"/>
        </p:xfrm>
        <a:graphic>
          <a:graphicData uri="http://schemas.openxmlformats.org/presentationml/2006/ole">
            <p:oleObj spid="_x0000_s35846" name="Equation" r:id="rId7" imgW="1295280" imgH="711000" progId="Equation.DSMT4">
              <p:embed/>
            </p:oleObj>
          </a:graphicData>
        </a:graphic>
      </p:graphicFrame>
      <p:graphicFrame>
        <p:nvGraphicFramePr>
          <p:cNvPr id="35847" name="Object 50"/>
          <p:cNvGraphicFramePr>
            <a:graphicFrameLocks noChangeAspect="1"/>
          </p:cNvGraphicFramePr>
          <p:nvPr/>
        </p:nvGraphicFramePr>
        <p:xfrm>
          <a:off x="2500298" y="214290"/>
          <a:ext cx="488950" cy="781050"/>
        </p:xfrm>
        <a:graphic>
          <a:graphicData uri="http://schemas.openxmlformats.org/presentationml/2006/ole">
            <p:oleObj spid="_x0000_s35847" name="Equation" r:id="rId8" imgW="126720" imgH="203040" progId="Equation.DSMT4">
              <p:embed/>
            </p:oleObj>
          </a:graphicData>
        </a:graphic>
      </p:graphicFrame>
      <p:graphicFrame>
        <p:nvGraphicFramePr>
          <p:cNvPr id="35848" name="Object 51"/>
          <p:cNvGraphicFramePr>
            <a:graphicFrameLocks noChangeAspect="1"/>
          </p:cNvGraphicFramePr>
          <p:nvPr/>
        </p:nvGraphicFramePr>
        <p:xfrm>
          <a:off x="3810000" y="228600"/>
          <a:ext cx="914400" cy="541338"/>
        </p:xfrm>
        <a:graphic>
          <a:graphicData uri="http://schemas.openxmlformats.org/presentationml/2006/ole">
            <p:oleObj spid="_x0000_s35848" name="Equation" r:id="rId9" imgW="34272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AF40AA-3394-44A3-A5AB-2A45617E21F9}" type="slidenum">
              <a:rPr lang="en-US" altLang="ja-JP" smtClean="0"/>
              <a:pPr/>
              <a:t>5</a:t>
            </a:fld>
            <a:endParaRPr lang="en-US" altLang="ja-JP" smtClean="0"/>
          </a:p>
        </p:txBody>
      </p:sp>
      <p:sp>
        <p:nvSpPr>
          <p:cNvPr id="20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拡大と行列の積</a:t>
            </a:r>
          </a:p>
        </p:txBody>
      </p:sp>
      <p:sp>
        <p:nvSpPr>
          <p:cNvPr id="2065" name="Line 3"/>
          <p:cNvSpPr>
            <a:spLocks noChangeShapeType="1"/>
          </p:cNvSpPr>
          <p:nvPr/>
        </p:nvSpPr>
        <p:spPr bwMode="auto">
          <a:xfrm>
            <a:off x="488950" y="32004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66" name="Line 4"/>
          <p:cNvSpPr>
            <a:spLocks noChangeShapeType="1"/>
          </p:cNvSpPr>
          <p:nvPr/>
        </p:nvSpPr>
        <p:spPr bwMode="auto">
          <a:xfrm flipV="1">
            <a:off x="1250950" y="10668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3384550" y="3200400"/>
          <a:ext cx="196850" cy="215900"/>
        </p:xfrm>
        <a:graphic>
          <a:graphicData uri="http://schemas.openxmlformats.org/presentationml/2006/ole">
            <p:oleObj spid="_x0000_s2050" name="Equation" r:id="rId3" imgW="126720" imgH="139680" progId="Equation.DSMT4">
              <p:embed/>
            </p:oleObj>
          </a:graphicData>
        </a:graphic>
      </p:graphicFrame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936625" y="895350"/>
          <a:ext cx="217488" cy="254000"/>
        </p:xfrm>
        <a:graphic>
          <a:graphicData uri="http://schemas.openxmlformats.org/presentationml/2006/ole">
            <p:oleObj spid="_x0000_s2051" name="Equation" r:id="rId4" imgW="139680" imgH="164880" progId="Equation.DSMT4">
              <p:embed/>
            </p:oleObj>
          </a:graphicData>
        </a:graphic>
      </p:graphicFrame>
      <p:graphicFrame>
        <p:nvGraphicFramePr>
          <p:cNvPr id="2052" name="Object 7"/>
          <p:cNvGraphicFramePr>
            <a:graphicFrameLocks noChangeAspect="1"/>
          </p:cNvGraphicFramePr>
          <p:nvPr/>
        </p:nvGraphicFramePr>
        <p:xfrm>
          <a:off x="869950" y="3276600"/>
          <a:ext cx="236538" cy="274638"/>
        </p:xfrm>
        <a:graphic>
          <a:graphicData uri="http://schemas.openxmlformats.org/presentationml/2006/ole">
            <p:oleObj spid="_x0000_s2052" name="Equation" r:id="rId5" imgW="152280" imgH="177480" progId="Equation.DSMT4">
              <p:embed/>
            </p:oleObj>
          </a:graphicData>
        </a:graphic>
      </p:graphicFrame>
      <p:sp>
        <p:nvSpPr>
          <p:cNvPr id="2067" name="Oval 8"/>
          <p:cNvSpPr>
            <a:spLocks noChangeArrowheads="1"/>
          </p:cNvSpPr>
          <p:nvPr/>
        </p:nvSpPr>
        <p:spPr bwMode="auto">
          <a:xfrm>
            <a:off x="1676400" y="2743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68" name="Line 9"/>
          <p:cNvSpPr>
            <a:spLocks noChangeShapeType="1"/>
          </p:cNvSpPr>
          <p:nvPr/>
        </p:nvSpPr>
        <p:spPr bwMode="auto">
          <a:xfrm>
            <a:off x="1752600" y="2819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69" name="Line 10"/>
          <p:cNvSpPr>
            <a:spLocks noChangeShapeType="1"/>
          </p:cNvSpPr>
          <p:nvPr/>
        </p:nvSpPr>
        <p:spPr bwMode="auto">
          <a:xfrm>
            <a:off x="1295400" y="2819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053" name="Object 11"/>
          <p:cNvGraphicFramePr>
            <a:graphicFrameLocks noChangeAspect="1"/>
          </p:cNvGraphicFramePr>
          <p:nvPr/>
        </p:nvGraphicFramePr>
        <p:xfrm>
          <a:off x="1587500" y="2319338"/>
          <a:ext cx="1292225" cy="423862"/>
        </p:xfrm>
        <a:graphic>
          <a:graphicData uri="http://schemas.openxmlformats.org/presentationml/2006/ole">
            <p:oleObj spid="_x0000_s2053" name="Equation" r:id="rId6" imgW="622080" imgH="203040" progId="Equation.DSMT4">
              <p:embed/>
            </p:oleObj>
          </a:graphicData>
        </a:graphic>
      </p:graphicFrame>
      <p:sp>
        <p:nvSpPr>
          <p:cNvPr id="2070" name="Text Box 12"/>
          <p:cNvSpPr txBox="1">
            <a:spLocks noChangeArrowheads="1"/>
          </p:cNvSpPr>
          <p:nvPr/>
        </p:nvSpPr>
        <p:spPr bwMode="auto">
          <a:xfrm>
            <a:off x="1828800" y="3810000"/>
            <a:ext cx="55768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拡大の関係は、行列を用いても次のように</a:t>
            </a:r>
          </a:p>
          <a:p>
            <a:r>
              <a:rPr lang="ja-JP" altLang="en-US"/>
              <a:t>表現できる。</a:t>
            </a:r>
          </a:p>
        </p:txBody>
      </p:sp>
      <p:sp>
        <p:nvSpPr>
          <p:cNvPr id="2071" name="AutoShape 13"/>
          <p:cNvSpPr>
            <a:spLocks noChangeArrowheads="1"/>
          </p:cNvSpPr>
          <p:nvPr/>
        </p:nvSpPr>
        <p:spPr bwMode="auto">
          <a:xfrm>
            <a:off x="3886200" y="2743200"/>
            <a:ext cx="1371600" cy="533400"/>
          </a:xfrm>
          <a:prstGeom prst="rightArrow">
            <a:avLst>
              <a:gd name="adj1" fmla="val 50000"/>
              <a:gd name="adj2" fmla="val 642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72" name="Line 14"/>
          <p:cNvSpPr>
            <a:spLocks noChangeShapeType="1"/>
          </p:cNvSpPr>
          <p:nvPr/>
        </p:nvSpPr>
        <p:spPr bwMode="auto">
          <a:xfrm flipV="1">
            <a:off x="1219200" y="2819400"/>
            <a:ext cx="53340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73" name="Line 15"/>
          <p:cNvSpPr>
            <a:spLocks noChangeShapeType="1"/>
          </p:cNvSpPr>
          <p:nvPr/>
        </p:nvSpPr>
        <p:spPr bwMode="auto">
          <a:xfrm>
            <a:off x="5562600" y="329565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74" name="Line 16"/>
          <p:cNvSpPr>
            <a:spLocks noChangeShapeType="1"/>
          </p:cNvSpPr>
          <p:nvPr/>
        </p:nvSpPr>
        <p:spPr bwMode="auto">
          <a:xfrm flipV="1">
            <a:off x="6324600" y="1162050"/>
            <a:ext cx="0" cy="264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054" name="Object 17"/>
          <p:cNvGraphicFramePr>
            <a:graphicFrameLocks noChangeAspect="1"/>
          </p:cNvGraphicFramePr>
          <p:nvPr/>
        </p:nvGraphicFramePr>
        <p:xfrm>
          <a:off x="8458200" y="3295650"/>
          <a:ext cx="196850" cy="215900"/>
        </p:xfrm>
        <a:graphic>
          <a:graphicData uri="http://schemas.openxmlformats.org/presentationml/2006/ole">
            <p:oleObj spid="_x0000_s2054" name="Equation" r:id="rId7" imgW="126720" imgH="139680" progId="Equation.DSMT4">
              <p:embed/>
            </p:oleObj>
          </a:graphicData>
        </a:graphic>
      </p:graphicFrame>
      <p:graphicFrame>
        <p:nvGraphicFramePr>
          <p:cNvPr id="2055" name="Object 18"/>
          <p:cNvGraphicFramePr>
            <a:graphicFrameLocks noChangeAspect="1"/>
          </p:cNvGraphicFramePr>
          <p:nvPr/>
        </p:nvGraphicFramePr>
        <p:xfrm>
          <a:off x="6010275" y="990600"/>
          <a:ext cx="217488" cy="254000"/>
        </p:xfrm>
        <a:graphic>
          <a:graphicData uri="http://schemas.openxmlformats.org/presentationml/2006/ole">
            <p:oleObj spid="_x0000_s2055" name="Equation" r:id="rId8" imgW="139680" imgH="164880" progId="Equation.DSMT4">
              <p:embed/>
            </p:oleObj>
          </a:graphicData>
        </a:graphic>
      </p:graphicFrame>
      <p:graphicFrame>
        <p:nvGraphicFramePr>
          <p:cNvPr id="2056" name="Object 19"/>
          <p:cNvGraphicFramePr>
            <a:graphicFrameLocks noChangeAspect="1"/>
          </p:cNvGraphicFramePr>
          <p:nvPr/>
        </p:nvGraphicFramePr>
        <p:xfrm>
          <a:off x="5943600" y="3371850"/>
          <a:ext cx="236538" cy="274638"/>
        </p:xfrm>
        <a:graphic>
          <a:graphicData uri="http://schemas.openxmlformats.org/presentationml/2006/ole">
            <p:oleObj spid="_x0000_s2056" name="Equation" r:id="rId9" imgW="152280" imgH="177480" progId="Equation.DSMT4">
              <p:embed/>
            </p:oleObj>
          </a:graphicData>
        </a:graphic>
      </p:graphicFrame>
      <p:sp>
        <p:nvSpPr>
          <p:cNvPr id="2075" name="Oval 20"/>
          <p:cNvSpPr>
            <a:spLocks noChangeArrowheads="1"/>
          </p:cNvSpPr>
          <p:nvPr/>
        </p:nvSpPr>
        <p:spPr bwMode="auto">
          <a:xfrm>
            <a:off x="7740650" y="207645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76" name="Line 21"/>
          <p:cNvSpPr>
            <a:spLocks noChangeShapeType="1"/>
          </p:cNvSpPr>
          <p:nvPr/>
        </p:nvSpPr>
        <p:spPr bwMode="auto">
          <a:xfrm>
            <a:off x="7816850" y="215265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77" name="Line 22"/>
          <p:cNvSpPr>
            <a:spLocks noChangeShapeType="1"/>
          </p:cNvSpPr>
          <p:nvPr/>
        </p:nvSpPr>
        <p:spPr bwMode="auto">
          <a:xfrm>
            <a:off x="6324600" y="2152650"/>
            <a:ext cx="1568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057" name="Object 23"/>
          <p:cNvGraphicFramePr>
            <a:graphicFrameLocks noChangeAspect="1"/>
          </p:cNvGraphicFramePr>
          <p:nvPr/>
        </p:nvGraphicFramePr>
        <p:xfrm>
          <a:off x="7391400" y="1162050"/>
          <a:ext cx="1581150" cy="900113"/>
        </p:xfrm>
        <a:graphic>
          <a:graphicData uri="http://schemas.openxmlformats.org/presentationml/2006/ole">
            <p:oleObj spid="_x0000_s2057" name="Equation" r:id="rId10" imgW="761760" imgH="431640" progId="Equation.DSMT4">
              <p:embed/>
            </p:oleObj>
          </a:graphicData>
        </a:graphic>
      </p:graphicFrame>
      <p:sp>
        <p:nvSpPr>
          <p:cNvPr id="2078" name="Line 24"/>
          <p:cNvSpPr>
            <a:spLocks noChangeShapeType="1"/>
          </p:cNvSpPr>
          <p:nvPr/>
        </p:nvSpPr>
        <p:spPr bwMode="auto">
          <a:xfrm flipV="1">
            <a:off x="6292850" y="2228850"/>
            <a:ext cx="152400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79" name="Oval 25"/>
          <p:cNvSpPr>
            <a:spLocks noChangeArrowheads="1"/>
          </p:cNvSpPr>
          <p:nvPr/>
        </p:nvSpPr>
        <p:spPr bwMode="auto">
          <a:xfrm>
            <a:off x="6858000" y="283845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80" name="Line 26"/>
          <p:cNvSpPr>
            <a:spLocks noChangeShapeType="1"/>
          </p:cNvSpPr>
          <p:nvPr/>
        </p:nvSpPr>
        <p:spPr bwMode="auto">
          <a:xfrm>
            <a:off x="6934200" y="29908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81" name="Line 27"/>
          <p:cNvSpPr>
            <a:spLocks noChangeShapeType="1"/>
          </p:cNvSpPr>
          <p:nvPr/>
        </p:nvSpPr>
        <p:spPr bwMode="auto">
          <a:xfrm>
            <a:off x="6248400" y="291465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82" name="Line 28"/>
          <p:cNvSpPr>
            <a:spLocks noChangeShapeType="1"/>
          </p:cNvSpPr>
          <p:nvPr/>
        </p:nvSpPr>
        <p:spPr bwMode="auto">
          <a:xfrm flipV="1">
            <a:off x="6400800" y="2914650"/>
            <a:ext cx="533400" cy="3810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058" name="Object 29"/>
          <p:cNvGraphicFramePr>
            <a:graphicFrameLocks noChangeAspect="1"/>
          </p:cNvGraphicFramePr>
          <p:nvPr/>
        </p:nvGraphicFramePr>
        <p:xfrm>
          <a:off x="3962400" y="2286000"/>
          <a:ext cx="290513" cy="406400"/>
        </p:xfrm>
        <a:graphic>
          <a:graphicData uri="http://schemas.openxmlformats.org/presentationml/2006/ole">
            <p:oleObj spid="_x0000_s2058" name="Equation" r:id="rId11" imgW="126720" imgH="177480" progId="Equation.DSMT4">
              <p:embed/>
            </p:oleObj>
          </a:graphicData>
        </a:graphic>
      </p:graphicFrame>
      <p:sp>
        <p:nvSpPr>
          <p:cNvPr id="2083" name="Text Box 30"/>
          <p:cNvSpPr txBox="1">
            <a:spLocks noChangeArrowheads="1"/>
          </p:cNvSpPr>
          <p:nvPr/>
        </p:nvSpPr>
        <p:spPr bwMode="auto">
          <a:xfrm>
            <a:off x="4267200" y="2209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倍</a:t>
            </a:r>
          </a:p>
        </p:txBody>
      </p:sp>
      <p:sp>
        <p:nvSpPr>
          <p:cNvPr id="2084" name="Line 31"/>
          <p:cNvSpPr>
            <a:spLocks noChangeShapeType="1"/>
          </p:cNvSpPr>
          <p:nvPr/>
        </p:nvSpPr>
        <p:spPr bwMode="auto">
          <a:xfrm>
            <a:off x="6324600" y="3371850"/>
            <a:ext cx="152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85" name="Line 32"/>
          <p:cNvSpPr>
            <a:spLocks noChangeShapeType="1"/>
          </p:cNvSpPr>
          <p:nvPr/>
        </p:nvSpPr>
        <p:spPr bwMode="auto">
          <a:xfrm flipV="1">
            <a:off x="6248400" y="2228850"/>
            <a:ext cx="0" cy="1066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059" name="Object 33"/>
          <p:cNvGraphicFramePr>
            <a:graphicFrameLocks noChangeAspect="1"/>
          </p:cNvGraphicFramePr>
          <p:nvPr/>
        </p:nvGraphicFramePr>
        <p:xfrm>
          <a:off x="6858000" y="3448050"/>
          <a:ext cx="290513" cy="406400"/>
        </p:xfrm>
        <a:graphic>
          <a:graphicData uri="http://schemas.openxmlformats.org/presentationml/2006/ole">
            <p:oleObj spid="_x0000_s2059" name="Equation" r:id="rId12" imgW="126720" imgH="177480" progId="Equation.DSMT4">
              <p:embed/>
            </p:oleObj>
          </a:graphicData>
        </a:graphic>
      </p:graphicFrame>
      <p:sp>
        <p:nvSpPr>
          <p:cNvPr id="2086" name="Text Box 34"/>
          <p:cNvSpPr txBox="1">
            <a:spLocks noChangeArrowheads="1"/>
          </p:cNvSpPr>
          <p:nvPr/>
        </p:nvSpPr>
        <p:spPr bwMode="auto">
          <a:xfrm>
            <a:off x="7086600" y="337185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倍</a:t>
            </a:r>
          </a:p>
        </p:txBody>
      </p:sp>
      <p:graphicFrame>
        <p:nvGraphicFramePr>
          <p:cNvPr id="2060" name="Object 35"/>
          <p:cNvGraphicFramePr>
            <a:graphicFrameLocks noChangeAspect="1"/>
          </p:cNvGraphicFramePr>
          <p:nvPr/>
        </p:nvGraphicFramePr>
        <p:xfrm>
          <a:off x="5530850" y="2228850"/>
          <a:ext cx="290513" cy="406400"/>
        </p:xfrm>
        <a:graphic>
          <a:graphicData uri="http://schemas.openxmlformats.org/presentationml/2006/ole">
            <p:oleObj spid="_x0000_s2060" name="Equation" r:id="rId13" imgW="126720" imgH="177480" progId="Equation.DSMT4">
              <p:embed/>
            </p:oleObj>
          </a:graphicData>
        </a:graphic>
      </p:graphicFrame>
      <p:sp>
        <p:nvSpPr>
          <p:cNvPr id="2087" name="Text Box 36"/>
          <p:cNvSpPr txBox="1">
            <a:spLocks noChangeArrowheads="1"/>
          </p:cNvSpPr>
          <p:nvPr/>
        </p:nvSpPr>
        <p:spPr bwMode="auto">
          <a:xfrm>
            <a:off x="5835650" y="215265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倍</a:t>
            </a:r>
          </a:p>
        </p:txBody>
      </p:sp>
      <p:graphicFrame>
        <p:nvGraphicFramePr>
          <p:cNvPr id="2061" name="Object 37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2061" name="Equation" r:id="rId14" imgW="914400" imgH="198720" progId="Equation.DSMT4">
              <p:embed/>
            </p:oleObj>
          </a:graphicData>
        </a:graphic>
      </p:graphicFrame>
      <p:graphicFrame>
        <p:nvGraphicFramePr>
          <p:cNvPr id="2062" name="Object 38"/>
          <p:cNvGraphicFramePr>
            <a:graphicFrameLocks noChangeAspect="1"/>
          </p:cNvGraphicFramePr>
          <p:nvPr/>
        </p:nvGraphicFramePr>
        <p:xfrm>
          <a:off x="3276600" y="4572000"/>
          <a:ext cx="2590800" cy="1025525"/>
        </p:xfrm>
        <a:graphic>
          <a:graphicData uri="http://schemas.openxmlformats.org/presentationml/2006/ole">
            <p:oleObj spid="_x0000_s2062" name="Equation" r:id="rId15" imgW="1155600" imgH="457200" progId="Equation.DSMT4">
              <p:embed/>
            </p:oleObj>
          </a:graphicData>
        </a:graphic>
      </p:graphicFrame>
      <p:sp>
        <p:nvSpPr>
          <p:cNvPr id="2088" name="AutoShape 39"/>
          <p:cNvSpPr>
            <a:spLocks noChangeArrowheads="1"/>
          </p:cNvSpPr>
          <p:nvPr/>
        </p:nvSpPr>
        <p:spPr bwMode="auto">
          <a:xfrm>
            <a:off x="533400" y="4953000"/>
            <a:ext cx="2209800" cy="838200"/>
          </a:xfrm>
          <a:prstGeom prst="wedgeRoundRectCallout">
            <a:avLst>
              <a:gd name="adj1" fmla="val 72269"/>
              <a:gd name="adj2" fmla="val 3032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2089" name="Text Box 40"/>
          <p:cNvSpPr txBox="1">
            <a:spLocks noChangeArrowheads="1"/>
          </p:cNvSpPr>
          <p:nvPr/>
        </p:nvSpPr>
        <p:spPr bwMode="auto">
          <a:xfrm>
            <a:off x="685800" y="5105400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拡大後</a:t>
            </a:r>
          </a:p>
        </p:txBody>
      </p:sp>
      <p:sp>
        <p:nvSpPr>
          <p:cNvPr id="2090" name="AutoShape 41"/>
          <p:cNvSpPr>
            <a:spLocks noChangeArrowheads="1"/>
          </p:cNvSpPr>
          <p:nvPr/>
        </p:nvSpPr>
        <p:spPr bwMode="auto">
          <a:xfrm>
            <a:off x="6400800" y="4953000"/>
            <a:ext cx="2209800" cy="838200"/>
          </a:xfrm>
          <a:prstGeom prst="wedgeRoundRectCallout">
            <a:avLst>
              <a:gd name="adj1" fmla="val -76005"/>
              <a:gd name="adj2" fmla="val 380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2091" name="Text Box 42"/>
          <p:cNvSpPr txBox="1">
            <a:spLocks noChangeArrowheads="1"/>
          </p:cNvSpPr>
          <p:nvPr/>
        </p:nvSpPr>
        <p:spPr bwMode="auto">
          <a:xfrm>
            <a:off x="6553200" y="5105400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拡大前</a:t>
            </a:r>
          </a:p>
        </p:txBody>
      </p:sp>
      <p:sp>
        <p:nvSpPr>
          <p:cNvPr id="2092" name="AutoShape 43"/>
          <p:cNvSpPr>
            <a:spLocks noChangeArrowheads="1"/>
          </p:cNvSpPr>
          <p:nvPr/>
        </p:nvSpPr>
        <p:spPr bwMode="auto">
          <a:xfrm>
            <a:off x="3733800" y="6019800"/>
            <a:ext cx="2209800" cy="838200"/>
          </a:xfrm>
          <a:prstGeom prst="wedgeRoundRectCallout">
            <a:avLst>
              <a:gd name="adj1" fmla="val -361"/>
              <a:gd name="adj2" fmla="val -92991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2093" name="Text Box 44"/>
          <p:cNvSpPr txBox="1">
            <a:spLocks noChangeArrowheads="1"/>
          </p:cNvSpPr>
          <p:nvPr/>
        </p:nvSpPr>
        <p:spPr bwMode="auto">
          <a:xfrm>
            <a:off x="4495800" y="61722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拡大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A3FAB9-3A1C-4194-A794-52433728BE51}" type="slidenum">
              <a:rPr lang="en-US" altLang="ja-JP" smtClean="0"/>
              <a:pPr/>
              <a:t>50</a:t>
            </a:fld>
            <a:endParaRPr lang="en-US" altLang="ja-JP" smtClean="0"/>
          </a:p>
        </p:txBody>
      </p:sp>
      <p:sp>
        <p:nvSpPr>
          <p:cNvPr id="56329" name="Text Box 2"/>
          <p:cNvSpPr txBox="1">
            <a:spLocks noChangeArrowheads="1"/>
          </p:cNvSpPr>
          <p:nvPr/>
        </p:nvSpPr>
        <p:spPr bwMode="auto">
          <a:xfrm>
            <a:off x="869950" y="1143000"/>
            <a:ext cx="72167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表現行列が　　　　　　　　　　　　　　であるような</a:t>
            </a:r>
          </a:p>
          <a:p>
            <a:r>
              <a:rPr lang="ja-JP" altLang="en-US"/>
              <a:t>　　　から　　　への線形写像　　について次がなりたつ。</a:t>
            </a:r>
          </a:p>
        </p:txBody>
      </p:sp>
      <p:sp>
        <p:nvSpPr>
          <p:cNvPr id="5633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表現行列と像</a:t>
            </a:r>
          </a:p>
        </p:txBody>
      </p:sp>
      <p:sp>
        <p:nvSpPr>
          <p:cNvPr id="56331" name="AutoShape 4"/>
          <p:cNvSpPr>
            <a:spLocks noChangeArrowheads="1"/>
          </p:cNvSpPr>
          <p:nvPr/>
        </p:nvSpPr>
        <p:spPr bwMode="auto">
          <a:xfrm>
            <a:off x="228600" y="914400"/>
            <a:ext cx="8534400" cy="2286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6332" name="Text Box 5"/>
          <p:cNvSpPr txBox="1">
            <a:spLocks noChangeArrowheads="1"/>
          </p:cNvSpPr>
          <p:nvPr/>
        </p:nvSpPr>
        <p:spPr bwMode="auto">
          <a:xfrm>
            <a:off x="1143000" y="665163"/>
            <a:ext cx="288252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rgbClr val="FF9900"/>
                </a:solidFill>
              </a:rPr>
              <a:t>性質（</a:t>
            </a:r>
            <a:r>
              <a:rPr lang="ja-JP" altLang="en-US" dirty="0">
                <a:solidFill>
                  <a:srgbClr val="FF9900"/>
                </a:solidFill>
              </a:rPr>
              <a:t>表現行列</a:t>
            </a:r>
            <a:r>
              <a:rPr lang="ja-JP" altLang="en-US" dirty="0" smtClean="0">
                <a:solidFill>
                  <a:srgbClr val="FF9900"/>
                </a:solidFill>
              </a:rPr>
              <a:t>と像）</a:t>
            </a:r>
            <a:endParaRPr lang="ja-JP" altLang="en-US" dirty="0">
              <a:solidFill>
                <a:srgbClr val="FF9900"/>
              </a:solidFill>
            </a:endParaRPr>
          </a:p>
        </p:txBody>
      </p:sp>
      <p:graphicFrame>
        <p:nvGraphicFramePr>
          <p:cNvPr id="56322" name="Object 14"/>
          <p:cNvGraphicFramePr>
            <a:graphicFrameLocks noChangeAspect="1"/>
          </p:cNvGraphicFramePr>
          <p:nvPr/>
        </p:nvGraphicFramePr>
        <p:xfrm>
          <a:off x="2549525" y="1114425"/>
          <a:ext cx="2403475" cy="561975"/>
        </p:xfrm>
        <a:graphic>
          <a:graphicData uri="http://schemas.openxmlformats.org/presentationml/2006/ole">
            <p:oleObj spid="_x0000_s93186" name="Equation" r:id="rId3" imgW="1422360" imgH="330120" progId="Equation.DSMT4">
              <p:embed/>
            </p:oleObj>
          </a:graphicData>
        </a:graphic>
      </p:graphicFrame>
      <p:graphicFrame>
        <p:nvGraphicFramePr>
          <p:cNvPr id="56323" name="Object 15"/>
          <p:cNvGraphicFramePr>
            <a:graphicFrameLocks noChangeAspect="1"/>
          </p:cNvGraphicFramePr>
          <p:nvPr/>
        </p:nvGraphicFramePr>
        <p:xfrm>
          <a:off x="1017588" y="1600200"/>
          <a:ext cx="482600" cy="350838"/>
        </p:xfrm>
        <a:graphic>
          <a:graphicData uri="http://schemas.openxmlformats.org/presentationml/2006/ole">
            <p:oleObj spid="_x0000_s93187" name="Equation" r:id="rId4" imgW="228600" imgH="164880" progId="Equation.DSMT4">
              <p:embed/>
            </p:oleObj>
          </a:graphicData>
        </a:graphic>
      </p:graphicFrame>
      <p:graphicFrame>
        <p:nvGraphicFramePr>
          <p:cNvPr id="56324" name="Object 16"/>
          <p:cNvGraphicFramePr>
            <a:graphicFrameLocks noChangeAspect="1"/>
          </p:cNvGraphicFramePr>
          <p:nvPr/>
        </p:nvGraphicFramePr>
        <p:xfrm>
          <a:off x="2247900" y="1600200"/>
          <a:ext cx="511175" cy="350838"/>
        </p:xfrm>
        <a:graphic>
          <a:graphicData uri="http://schemas.openxmlformats.org/presentationml/2006/ole">
            <p:oleObj spid="_x0000_s93188" name="Equation" r:id="rId5" imgW="241200" imgH="164880" progId="Equation.DSMT4">
              <p:embed/>
            </p:oleObj>
          </a:graphicData>
        </a:graphic>
      </p:graphicFrame>
      <p:graphicFrame>
        <p:nvGraphicFramePr>
          <p:cNvPr id="56325" name="Object 17"/>
          <p:cNvGraphicFramePr>
            <a:graphicFrameLocks noChangeAspect="1"/>
          </p:cNvGraphicFramePr>
          <p:nvPr/>
        </p:nvGraphicFramePr>
        <p:xfrm>
          <a:off x="4648200" y="1524000"/>
          <a:ext cx="268288" cy="431800"/>
        </p:xfrm>
        <a:graphic>
          <a:graphicData uri="http://schemas.openxmlformats.org/presentationml/2006/ole">
            <p:oleObj spid="_x0000_s93189" name="Equation" r:id="rId6" imgW="126720" imgH="203040" progId="Equation.DSMT4">
              <p:embed/>
            </p:oleObj>
          </a:graphicData>
        </a:graphic>
      </p:graphicFrame>
      <p:sp>
        <p:nvSpPr>
          <p:cNvPr id="56333" name="Text Box 18"/>
          <p:cNvSpPr txBox="1">
            <a:spLocks noChangeArrowheads="1"/>
          </p:cNvSpPr>
          <p:nvPr/>
        </p:nvSpPr>
        <p:spPr bwMode="auto">
          <a:xfrm>
            <a:off x="974725" y="2078038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（１）</a:t>
            </a:r>
          </a:p>
        </p:txBody>
      </p:sp>
      <p:sp>
        <p:nvSpPr>
          <p:cNvPr id="56334" name="Text Box 19"/>
          <p:cNvSpPr txBox="1">
            <a:spLocks noChangeArrowheads="1"/>
          </p:cNvSpPr>
          <p:nvPr/>
        </p:nvSpPr>
        <p:spPr bwMode="auto">
          <a:xfrm>
            <a:off x="990600" y="25908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（２）</a:t>
            </a:r>
          </a:p>
        </p:txBody>
      </p:sp>
      <p:graphicFrame>
        <p:nvGraphicFramePr>
          <p:cNvPr id="56326" name="Object 21"/>
          <p:cNvGraphicFramePr>
            <a:graphicFrameLocks noChangeAspect="1"/>
          </p:cNvGraphicFramePr>
          <p:nvPr/>
        </p:nvGraphicFramePr>
        <p:xfrm>
          <a:off x="1765300" y="2057400"/>
          <a:ext cx="4468813" cy="471488"/>
        </p:xfrm>
        <a:graphic>
          <a:graphicData uri="http://schemas.openxmlformats.org/presentationml/2006/ole">
            <p:oleObj spid="_x0000_s93190" name="Equation" r:id="rId7" imgW="2184120" imgH="228600" progId="Equation.DSMT4">
              <p:embed/>
            </p:oleObj>
          </a:graphicData>
        </a:graphic>
      </p:graphicFrame>
      <p:graphicFrame>
        <p:nvGraphicFramePr>
          <p:cNvPr id="56327" name="Object 22"/>
          <p:cNvGraphicFramePr>
            <a:graphicFrameLocks noChangeAspect="1"/>
          </p:cNvGraphicFramePr>
          <p:nvPr/>
        </p:nvGraphicFramePr>
        <p:xfrm>
          <a:off x="1752600" y="2514600"/>
          <a:ext cx="3648075" cy="555625"/>
        </p:xfrm>
        <a:graphic>
          <a:graphicData uri="http://schemas.openxmlformats.org/presentationml/2006/ole">
            <p:oleObj spid="_x0000_s93191" name="Equation" r:id="rId8" imgW="1346040" imgH="203040" progId="Equation.DSMT4">
              <p:embed/>
            </p:oleObj>
          </a:graphicData>
        </a:graphic>
      </p:graphicFrame>
      <p:sp>
        <p:nvSpPr>
          <p:cNvPr id="56335" name="Text Box 29"/>
          <p:cNvSpPr txBox="1">
            <a:spLocks noChangeArrowheads="1"/>
          </p:cNvSpPr>
          <p:nvPr/>
        </p:nvSpPr>
        <p:spPr bwMode="auto">
          <a:xfrm>
            <a:off x="381000" y="3276600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証明略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3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004387-69CD-498F-86E5-6BCBC8143B64}" type="slidenum">
              <a:rPr lang="en-US" altLang="ja-JP" smtClean="0"/>
              <a:pPr/>
              <a:t>51</a:t>
            </a:fld>
            <a:endParaRPr lang="en-US" altLang="ja-JP" smtClean="0"/>
          </a:p>
        </p:txBody>
      </p:sp>
      <p:sp>
        <p:nvSpPr>
          <p:cNvPr id="57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rgbClr val="008000"/>
                </a:solidFill>
              </a:rPr>
              <a:t>例題１</a:t>
            </a:r>
          </a:p>
        </p:txBody>
      </p:sp>
      <p:graphicFrame>
        <p:nvGraphicFramePr>
          <p:cNvPr id="57346" name="Object 3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98306" name="Equation" r:id="rId3" imgW="914400" imgH="198720" progId="Equation.DSMT4">
              <p:embed/>
            </p:oleObj>
          </a:graphicData>
        </a:graphic>
      </p:graphicFrame>
      <p:sp>
        <p:nvSpPr>
          <p:cNvPr id="57355" name="Text Box 4"/>
          <p:cNvSpPr txBox="1">
            <a:spLocks noChangeArrowheads="1"/>
          </p:cNvSpPr>
          <p:nvPr/>
        </p:nvSpPr>
        <p:spPr bwMode="auto">
          <a:xfrm>
            <a:off x="990600" y="228600"/>
            <a:ext cx="76962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/>
              <a:t>次の写像　　に関して、表現行列を　　　　　　　　　　　　　　　とする。このとき、</a:t>
            </a:r>
          </a:p>
          <a:p>
            <a:endParaRPr lang="ja-JP" altLang="en-US"/>
          </a:p>
          <a:p>
            <a:endParaRPr lang="ja-JP" altLang="en-US"/>
          </a:p>
          <a:p>
            <a:endParaRPr lang="ja-JP" altLang="en-US"/>
          </a:p>
          <a:p>
            <a:r>
              <a:rPr lang="ja-JP" altLang="en-US"/>
              <a:t>を確かめよ。</a:t>
            </a:r>
          </a:p>
        </p:txBody>
      </p:sp>
      <p:graphicFrame>
        <p:nvGraphicFramePr>
          <p:cNvPr id="57347" name="Object 8"/>
          <p:cNvGraphicFramePr>
            <a:graphicFrameLocks noChangeAspect="1"/>
          </p:cNvGraphicFramePr>
          <p:nvPr/>
        </p:nvGraphicFramePr>
        <p:xfrm>
          <a:off x="2438400" y="228600"/>
          <a:ext cx="298450" cy="476250"/>
        </p:xfrm>
        <a:graphic>
          <a:graphicData uri="http://schemas.openxmlformats.org/presentationml/2006/ole">
            <p:oleObj spid="_x0000_s98307" name="Equation" r:id="rId4" imgW="126720" imgH="203040" progId="Equation.DSMT4">
              <p:embed/>
            </p:oleObj>
          </a:graphicData>
        </a:graphic>
      </p:graphicFrame>
      <p:graphicFrame>
        <p:nvGraphicFramePr>
          <p:cNvPr id="57348" name="Object 11"/>
          <p:cNvGraphicFramePr>
            <a:graphicFrameLocks noChangeAspect="1"/>
          </p:cNvGraphicFramePr>
          <p:nvPr/>
        </p:nvGraphicFramePr>
        <p:xfrm>
          <a:off x="1371600" y="3289300"/>
          <a:ext cx="1690688" cy="482600"/>
        </p:xfrm>
        <a:graphic>
          <a:graphicData uri="http://schemas.openxmlformats.org/presentationml/2006/ole">
            <p:oleObj spid="_x0000_s98308" name="Equation" r:id="rId5" imgW="799920" imgH="228600" progId="Equation.DSMT4">
              <p:embed/>
            </p:oleObj>
          </a:graphicData>
        </a:graphic>
      </p:graphicFrame>
      <p:graphicFrame>
        <p:nvGraphicFramePr>
          <p:cNvPr id="57349" name="Object 12"/>
          <p:cNvGraphicFramePr>
            <a:graphicFrameLocks noChangeAspect="1"/>
          </p:cNvGraphicFramePr>
          <p:nvPr/>
        </p:nvGraphicFramePr>
        <p:xfrm>
          <a:off x="3810000" y="2459038"/>
          <a:ext cx="1757363" cy="1520825"/>
        </p:xfrm>
        <a:graphic>
          <a:graphicData uri="http://schemas.openxmlformats.org/presentationml/2006/ole">
            <p:oleObj spid="_x0000_s98309" name="Equation" r:id="rId6" imgW="1054080" imgH="914400" progId="Equation.DSMT4">
              <p:embed/>
            </p:oleObj>
          </a:graphicData>
        </a:graphic>
      </p:graphicFrame>
      <p:graphicFrame>
        <p:nvGraphicFramePr>
          <p:cNvPr id="57350" name="Object 13"/>
          <p:cNvGraphicFramePr>
            <a:graphicFrameLocks noChangeAspect="1"/>
          </p:cNvGraphicFramePr>
          <p:nvPr/>
        </p:nvGraphicFramePr>
        <p:xfrm>
          <a:off x="2057400" y="1066800"/>
          <a:ext cx="3300413" cy="471488"/>
        </p:xfrm>
        <a:graphic>
          <a:graphicData uri="http://schemas.openxmlformats.org/presentationml/2006/ole">
            <p:oleObj spid="_x0000_s98310" name="Equation" r:id="rId7" imgW="1612800" imgH="228600" progId="Equation.DSMT4">
              <p:embed/>
            </p:oleObj>
          </a:graphicData>
        </a:graphic>
      </p:graphicFrame>
      <p:graphicFrame>
        <p:nvGraphicFramePr>
          <p:cNvPr id="57351" name="Object 14"/>
          <p:cNvGraphicFramePr>
            <a:graphicFrameLocks noChangeAspect="1"/>
          </p:cNvGraphicFramePr>
          <p:nvPr/>
        </p:nvGraphicFramePr>
        <p:xfrm>
          <a:off x="5486400" y="152400"/>
          <a:ext cx="2514600" cy="588963"/>
        </p:xfrm>
        <a:graphic>
          <a:graphicData uri="http://schemas.openxmlformats.org/presentationml/2006/ole">
            <p:oleObj spid="_x0000_s98311" name="Equation" r:id="rId8" imgW="1422360" imgH="330120" progId="Equation.DSMT4">
              <p:embed/>
            </p:oleObj>
          </a:graphicData>
        </a:graphic>
      </p:graphicFrame>
      <p:graphicFrame>
        <p:nvGraphicFramePr>
          <p:cNvPr id="57352" name="Object 19"/>
          <p:cNvGraphicFramePr>
            <a:graphicFrameLocks noChangeAspect="1"/>
          </p:cNvGraphicFramePr>
          <p:nvPr/>
        </p:nvGraphicFramePr>
        <p:xfrm>
          <a:off x="2057400" y="1524000"/>
          <a:ext cx="3276600" cy="498475"/>
        </p:xfrm>
        <a:graphic>
          <a:graphicData uri="http://schemas.openxmlformats.org/presentationml/2006/ole">
            <p:oleObj spid="_x0000_s98312" name="Equation" r:id="rId9" imgW="1346040" imgH="203040" progId="Equation.DSMT4">
              <p:embed/>
            </p:oleObj>
          </a:graphicData>
        </a:graphic>
      </p:graphicFrame>
      <p:sp>
        <p:nvSpPr>
          <p:cNvPr id="57356" name="Text Box 20"/>
          <p:cNvSpPr txBox="1">
            <a:spLocks noChangeArrowheads="1"/>
          </p:cNvSpPr>
          <p:nvPr/>
        </p:nvSpPr>
        <p:spPr bwMode="auto">
          <a:xfrm>
            <a:off x="1219200" y="9906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（１）</a:t>
            </a:r>
          </a:p>
        </p:txBody>
      </p:sp>
      <p:sp>
        <p:nvSpPr>
          <p:cNvPr id="57357" name="Text Box 21"/>
          <p:cNvSpPr txBox="1">
            <a:spLocks noChangeArrowheads="1"/>
          </p:cNvSpPr>
          <p:nvPr/>
        </p:nvSpPr>
        <p:spPr bwMode="auto">
          <a:xfrm>
            <a:off x="1219200" y="15240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（２）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6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A7C48B-E946-4E3C-82F5-864B9C87528C}" type="slidenum">
              <a:rPr lang="en-US" altLang="ja-JP" smtClean="0"/>
              <a:pPr/>
              <a:t>52</a:t>
            </a:fld>
            <a:endParaRPr lang="en-US" altLang="ja-JP" smtClean="0"/>
          </a:p>
        </p:txBody>
      </p:sp>
      <p:sp>
        <p:nvSpPr>
          <p:cNvPr id="58377" name="Text Box 2"/>
          <p:cNvSpPr txBox="1">
            <a:spLocks noChangeArrowheads="1"/>
          </p:cNvSpPr>
          <p:nvPr/>
        </p:nvSpPr>
        <p:spPr bwMode="auto">
          <a:xfrm>
            <a:off x="457200" y="5334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解）</a:t>
            </a:r>
          </a:p>
        </p:txBody>
      </p:sp>
      <p:graphicFrame>
        <p:nvGraphicFramePr>
          <p:cNvPr id="58370" name="Object 3"/>
          <p:cNvGraphicFramePr>
            <a:graphicFrameLocks noChangeAspect="1"/>
          </p:cNvGraphicFramePr>
          <p:nvPr/>
        </p:nvGraphicFramePr>
        <p:xfrm>
          <a:off x="1981200" y="838200"/>
          <a:ext cx="3027363" cy="1223963"/>
        </p:xfrm>
        <a:graphic>
          <a:graphicData uri="http://schemas.openxmlformats.org/presentationml/2006/ole">
            <p:oleObj spid="_x0000_s99330" name="Equation" r:id="rId3" imgW="1815840" imgH="736560" progId="Equation.DSMT4">
              <p:embed/>
            </p:oleObj>
          </a:graphicData>
        </a:graphic>
      </p:graphicFrame>
      <p:sp>
        <p:nvSpPr>
          <p:cNvPr id="58378" name="Text Box 4"/>
          <p:cNvSpPr txBox="1">
            <a:spLocks noChangeArrowheads="1"/>
          </p:cNvSpPr>
          <p:nvPr/>
        </p:nvSpPr>
        <p:spPr bwMode="auto">
          <a:xfrm>
            <a:off x="5334000" y="1219200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より、</a:t>
            </a:r>
          </a:p>
        </p:txBody>
      </p:sp>
      <p:graphicFrame>
        <p:nvGraphicFramePr>
          <p:cNvPr id="58371" name="Object 5"/>
          <p:cNvGraphicFramePr>
            <a:graphicFrameLocks noChangeAspect="1"/>
          </p:cNvGraphicFramePr>
          <p:nvPr/>
        </p:nvGraphicFramePr>
        <p:xfrm>
          <a:off x="2819400" y="2286000"/>
          <a:ext cx="1714500" cy="758825"/>
        </p:xfrm>
        <a:graphic>
          <a:graphicData uri="http://schemas.openxmlformats.org/presentationml/2006/ole">
            <p:oleObj spid="_x0000_s99331" name="Equation" r:id="rId4" imgW="1028520" imgH="457200" progId="Equation.DSMT4">
              <p:embed/>
            </p:oleObj>
          </a:graphicData>
        </a:graphic>
      </p:graphicFrame>
      <p:graphicFrame>
        <p:nvGraphicFramePr>
          <p:cNvPr id="58372" name="Object 6"/>
          <p:cNvGraphicFramePr>
            <a:graphicFrameLocks noChangeAspect="1"/>
          </p:cNvGraphicFramePr>
          <p:nvPr/>
        </p:nvGraphicFramePr>
        <p:xfrm>
          <a:off x="1981200" y="3200400"/>
          <a:ext cx="3449638" cy="801688"/>
        </p:xfrm>
        <a:graphic>
          <a:graphicData uri="http://schemas.openxmlformats.org/presentationml/2006/ole">
            <p:oleObj spid="_x0000_s99332" name="Equation" r:id="rId5" imgW="2070000" imgH="482400" progId="Equation.DSMT4">
              <p:embed/>
            </p:oleObj>
          </a:graphicData>
        </a:graphic>
      </p:graphicFrame>
      <p:sp>
        <p:nvSpPr>
          <p:cNvPr id="58379" name="Text Box 7"/>
          <p:cNvSpPr txBox="1">
            <a:spLocks noChangeArrowheads="1"/>
          </p:cNvSpPr>
          <p:nvPr/>
        </p:nvSpPr>
        <p:spPr bwMode="auto">
          <a:xfrm>
            <a:off x="685800" y="12954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（１）</a:t>
            </a:r>
          </a:p>
        </p:txBody>
      </p:sp>
      <p:sp>
        <p:nvSpPr>
          <p:cNvPr id="58380" name="Text Box 8"/>
          <p:cNvSpPr txBox="1">
            <a:spLocks noChangeArrowheads="1"/>
          </p:cNvSpPr>
          <p:nvPr/>
        </p:nvSpPr>
        <p:spPr bwMode="auto">
          <a:xfrm>
            <a:off x="838200" y="42672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（２）</a:t>
            </a:r>
          </a:p>
        </p:txBody>
      </p:sp>
      <p:graphicFrame>
        <p:nvGraphicFramePr>
          <p:cNvPr id="58373" name="Object 9"/>
          <p:cNvGraphicFramePr>
            <a:graphicFrameLocks noChangeAspect="1"/>
          </p:cNvGraphicFramePr>
          <p:nvPr/>
        </p:nvGraphicFramePr>
        <p:xfrm>
          <a:off x="2305050" y="4572000"/>
          <a:ext cx="2370138" cy="379413"/>
        </p:xfrm>
        <a:graphic>
          <a:graphicData uri="http://schemas.openxmlformats.org/presentationml/2006/ole">
            <p:oleObj spid="_x0000_s99333" name="Equation" r:id="rId6" imgW="1422360" imgH="228600" progId="Equation.DSMT4">
              <p:embed/>
            </p:oleObj>
          </a:graphicData>
        </a:graphic>
      </p:graphicFrame>
      <p:graphicFrame>
        <p:nvGraphicFramePr>
          <p:cNvPr id="58374" name="Object 10"/>
          <p:cNvGraphicFramePr>
            <a:graphicFrameLocks noChangeAspect="1"/>
          </p:cNvGraphicFramePr>
          <p:nvPr/>
        </p:nvGraphicFramePr>
        <p:xfrm>
          <a:off x="2209800" y="5105400"/>
          <a:ext cx="3068638" cy="758825"/>
        </p:xfrm>
        <a:graphic>
          <a:graphicData uri="http://schemas.openxmlformats.org/presentationml/2006/ole">
            <p:oleObj spid="_x0000_s99334" name="Equation" r:id="rId7" imgW="1841400" imgH="457200" progId="Equation.DSMT4">
              <p:embed/>
            </p:oleObj>
          </a:graphicData>
        </a:graphic>
      </p:graphicFrame>
      <p:graphicFrame>
        <p:nvGraphicFramePr>
          <p:cNvPr id="58375" name="Object 11"/>
          <p:cNvGraphicFramePr>
            <a:graphicFrameLocks noChangeAspect="1"/>
          </p:cNvGraphicFramePr>
          <p:nvPr/>
        </p:nvGraphicFramePr>
        <p:xfrm>
          <a:off x="2667000" y="6096000"/>
          <a:ext cx="2095500" cy="338138"/>
        </p:xfrm>
        <a:graphic>
          <a:graphicData uri="http://schemas.openxmlformats.org/presentationml/2006/ole">
            <p:oleObj spid="_x0000_s99335" name="Equation" r:id="rId8" imgW="125712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627BB5-BF6D-4A8F-B01D-50D167FE7D64}" type="slidenum">
              <a:rPr lang="en-US" altLang="ja-JP" smtClean="0"/>
              <a:pPr/>
              <a:t>53</a:t>
            </a:fld>
            <a:endParaRPr lang="en-US" altLang="ja-JP" smtClean="0"/>
          </a:p>
        </p:txBody>
      </p:sp>
      <p:sp>
        <p:nvSpPr>
          <p:cNvPr id="36879" name="AutoShape 18"/>
          <p:cNvSpPr>
            <a:spLocks noChangeArrowheads="1"/>
          </p:cNvSpPr>
          <p:nvPr/>
        </p:nvSpPr>
        <p:spPr bwMode="auto">
          <a:xfrm>
            <a:off x="1447800" y="3886200"/>
            <a:ext cx="1752600" cy="2438400"/>
          </a:xfrm>
          <a:prstGeom prst="roundRect">
            <a:avLst>
              <a:gd name="adj" fmla="val 24009"/>
            </a:avLst>
          </a:prstGeom>
          <a:solidFill>
            <a:schemeClr val="hlink"/>
          </a:solidFill>
          <a:ln w="9525">
            <a:round/>
            <a:headEnd/>
            <a:tailEnd/>
          </a:ln>
          <a:scene3d>
            <a:camera prst="legacyObliqueBottomLeft">
              <a:rot lat="20399994" lon="0" rev="0"/>
            </a:camera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36880" name="AutoShape 32"/>
          <p:cNvSpPr>
            <a:spLocks noChangeArrowheads="1"/>
          </p:cNvSpPr>
          <p:nvPr/>
        </p:nvSpPr>
        <p:spPr bwMode="auto">
          <a:xfrm>
            <a:off x="1828800" y="4495800"/>
            <a:ext cx="914400" cy="838200"/>
          </a:xfrm>
          <a:prstGeom prst="roundRect">
            <a:avLst>
              <a:gd name="adj" fmla="val 24009"/>
            </a:avLst>
          </a:prstGeom>
          <a:solidFill>
            <a:srgbClr val="FF0000"/>
          </a:solidFill>
          <a:ln w="9525">
            <a:round/>
            <a:headEnd/>
            <a:tailEnd/>
          </a:ln>
          <a:scene3d>
            <a:camera prst="legacyObliqueBottomLeft">
              <a:rot lat="20399994" lon="0" rev="0"/>
            </a:camera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ja-JP" altLang="ja-JP">
              <a:solidFill>
                <a:schemeClr val="accent2"/>
              </a:solidFill>
            </a:endParaRPr>
          </a:p>
        </p:txBody>
      </p:sp>
      <p:sp>
        <p:nvSpPr>
          <p:cNvPr id="368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線形写像と部分空間２</a:t>
            </a:r>
          </a:p>
        </p:txBody>
      </p:sp>
      <p:sp>
        <p:nvSpPr>
          <p:cNvPr id="36882" name="AutoShape 3"/>
          <p:cNvSpPr>
            <a:spLocks noChangeArrowheads="1"/>
          </p:cNvSpPr>
          <p:nvPr/>
        </p:nvSpPr>
        <p:spPr bwMode="auto">
          <a:xfrm>
            <a:off x="381000" y="914400"/>
            <a:ext cx="8229600" cy="2133600"/>
          </a:xfrm>
          <a:prstGeom prst="roundRect">
            <a:avLst>
              <a:gd name="adj" fmla="val 9319"/>
            </a:avLst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36883" name="Text Box 4"/>
          <p:cNvSpPr txBox="1">
            <a:spLocks noChangeArrowheads="1"/>
          </p:cNvSpPr>
          <p:nvPr/>
        </p:nvSpPr>
        <p:spPr bwMode="auto">
          <a:xfrm>
            <a:off x="746125" y="1239838"/>
            <a:ext cx="67119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　　　から　　　への線形写像　　に対して、次の集合</a:t>
            </a:r>
          </a:p>
          <a:p>
            <a:endParaRPr lang="ja-JP" altLang="en-US"/>
          </a:p>
          <a:p>
            <a:endParaRPr lang="ja-JP" altLang="en-US"/>
          </a:p>
          <a:p>
            <a:r>
              <a:rPr lang="ja-JP" altLang="en-US"/>
              <a:t>は　　　の部分空間である。</a:t>
            </a:r>
          </a:p>
        </p:txBody>
      </p:sp>
      <p:graphicFrame>
        <p:nvGraphicFramePr>
          <p:cNvPr id="36866" name="Object 5"/>
          <p:cNvGraphicFramePr>
            <a:graphicFrameLocks noChangeAspect="1"/>
          </p:cNvGraphicFramePr>
          <p:nvPr/>
        </p:nvGraphicFramePr>
        <p:xfrm>
          <a:off x="852488" y="1219200"/>
          <a:ext cx="503237" cy="446088"/>
        </p:xfrm>
        <a:graphic>
          <a:graphicData uri="http://schemas.openxmlformats.org/presentationml/2006/ole">
            <p:oleObj spid="_x0000_s36866" name="Equation" r:id="rId3" imgW="215640" imgH="190440" progId="Equation.DSMT4">
              <p:embed/>
            </p:oleObj>
          </a:graphicData>
        </a:graphic>
      </p:graphicFrame>
      <p:graphicFrame>
        <p:nvGraphicFramePr>
          <p:cNvPr id="36867" name="Object 6"/>
          <p:cNvGraphicFramePr>
            <a:graphicFrameLocks noChangeAspect="1"/>
          </p:cNvGraphicFramePr>
          <p:nvPr/>
        </p:nvGraphicFramePr>
        <p:xfrm>
          <a:off x="2071688" y="1219200"/>
          <a:ext cx="533400" cy="446088"/>
        </p:xfrm>
        <a:graphic>
          <a:graphicData uri="http://schemas.openxmlformats.org/presentationml/2006/ole">
            <p:oleObj spid="_x0000_s36867" name="Equation" r:id="rId4" imgW="228600" imgH="190440" progId="Equation.DSMT4">
              <p:embed/>
            </p:oleObj>
          </a:graphicData>
        </a:graphic>
      </p:graphicFrame>
      <p:graphicFrame>
        <p:nvGraphicFramePr>
          <p:cNvPr id="36868" name="Object 7"/>
          <p:cNvGraphicFramePr>
            <a:graphicFrameLocks noChangeAspect="1"/>
          </p:cNvGraphicFramePr>
          <p:nvPr/>
        </p:nvGraphicFramePr>
        <p:xfrm>
          <a:off x="1473200" y="1676400"/>
          <a:ext cx="4119563" cy="652463"/>
        </p:xfrm>
        <a:graphic>
          <a:graphicData uri="http://schemas.openxmlformats.org/presentationml/2006/ole">
            <p:oleObj spid="_x0000_s36868" name="Equation" r:id="rId5" imgW="1765080" imgH="279360" progId="Equation.DSMT4">
              <p:embed/>
            </p:oleObj>
          </a:graphicData>
        </a:graphic>
      </p:graphicFrame>
      <p:graphicFrame>
        <p:nvGraphicFramePr>
          <p:cNvPr id="36869" name="Object 8"/>
          <p:cNvGraphicFramePr>
            <a:graphicFrameLocks noChangeAspect="1"/>
          </p:cNvGraphicFramePr>
          <p:nvPr/>
        </p:nvGraphicFramePr>
        <p:xfrm>
          <a:off x="4419600" y="1219200"/>
          <a:ext cx="355600" cy="474663"/>
        </p:xfrm>
        <a:graphic>
          <a:graphicData uri="http://schemas.openxmlformats.org/presentationml/2006/ole">
            <p:oleObj spid="_x0000_s36869" name="Equation" r:id="rId6" imgW="152280" imgH="203040" progId="Equation.DSMT4">
              <p:embed/>
            </p:oleObj>
          </a:graphicData>
        </a:graphic>
      </p:graphicFrame>
      <p:graphicFrame>
        <p:nvGraphicFramePr>
          <p:cNvPr id="36870" name="Object 9"/>
          <p:cNvGraphicFramePr>
            <a:graphicFrameLocks noChangeAspect="1"/>
          </p:cNvGraphicFramePr>
          <p:nvPr/>
        </p:nvGraphicFramePr>
        <p:xfrm>
          <a:off x="1171575" y="2362200"/>
          <a:ext cx="503238" cy="446088"/>
        </p:xfrm>
        <a:graphic>
          <a:graphicData uri="http://schemas.openxmlformats.org/presentationml/2006/ole">
            <p:oleObj spid="_x0000_s36870" name="Equation" r:id="rId7" imgW="215640" imgH="190440" progId="Equation.DSMT4">
              <p:embed/>
            </p:oleObj>
          </a:graphicData>
        </a:graphic>
      </p:graphicFrame>
      <p:sp>
        <p:nvSpPr>
          <p:cNvPr id="36884" name="AutoShape 16"/>
          <p:cNvSpPr>
            <a:spLocks noChangeArrowheads="1"/>
          </p:cNvSpPr>
          <p:nvPr/>
        </p:nvSpPr>
        <p:spPr bwMode="auto">
          <a:xfrm>
            <a:off x="6172200" y="1981200"/>
            <a:ext cx="2057400" cy="990600"/>
          </a:xfrm>
          <a:prstGeom prst="wedgeRoundRectCallout">
            <a:avLst>
              <a:gd name="adj1" fmla="val -70060"/>
              <a:gd name="adj2" fmla="val -36218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36885" name="Text Box 17"/>
          <p:cNvSpPr txBox="1">
            <a:spLocks noChangeArrowheads="1"/>
          </p:cNvSpPr>
          <p:nvPr/>
        </p:nvSpPr>
        <p:spPr bwMode="auto">
          <a:xfrm>
            <a:off x="6172200" y="2057400"/>
            <a:ext cx="21875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原点に移される</a:t>
            </a:r>
          </a:p>
          <a:p>
            <a:r>
              <a:rPr lang="ja-JP" altLang="en-US"/>
              <a:t>移動元</a:t>
            </a:r>
          </a:p>
        </p:txBody>
      </p:sp>
      <p:sp>
        <p:nvSpPr>
          <p:cNvPr id="36886" name="AutoShape 19"/>
          <p:cNvSpPr>
            <a:spLocks noChangeArrowheads="1"/>
          </p:cNvSpPr>
          <p:nvPr/>
        </p:nvSpPr>
        <p:spPr bwMode="auto">
          <a:xfrm>
            <a:off x="5181600" y="4191000"/>
            <a:ext cx="1600200" cy="1981200"/>
          </a:xfrm>
          <a:prstGeom prst="roundRect">
            <a:avLst>
              <a:gd name="adj" fmla="val 24009"/>
            </a:avLst>
          </a:prstGeom>
          <a:solidFill>
            <a:schemeClr val="hlink"/>
          </a:solidFill>
          <a:ln w="9525">
            <a:round/>
            <a:headEnd/>
            <a:tailEnd/>
          </a:ln>
          <a:scene3d>
            <a:camera prst="legacyObliqueBottomLeft">
              <a:rot lat="20399994" lon="0" rev="0"/>
            </a:camera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36887" name="Line 20"/>
          <p:cNvSpPr>
            <a:spLocks noChangeShapeType="1"/>
          </p:cNvSpPr>
          <p:nvPr/>
        </p:nvSpPr>
        <p:spPr bwMode="auto">
          <a:xfrm>
            <a:off x="3581400" y="4114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6871" name="Object 21"/>
          <p:cNvGraphicFramePr>
            <a:graphicFrameLocks noChangeAspect="1"/>
          </p:cNvGraphicFramePr>
          <p:nvPr/>
        </p:nvGraphicFramePr>
        <p:xfrm>
          <a:off x="1828800" y="3581400"/>
          <a:ext cx="503238" cy="446088"/>
        </p:xfrm>
        <a:graphic>
          <a:graphicData uri="http://schemas.openxmlformats.org/presentationml/2006/ole">
            <p:oleObj spid="_x0000_s36871" name="Equation" r:id="rId8" imgW="215640" imgH="190440" progId="Equation.DSMT4">
              <p:embed/>
            </p:oleObj>
          </a:graphicData>
        </a:graphic>
      </p:graphicFrame>
      <p:graphicFrame>
        <p:nvGraphicFramePr>
          <p:cNvPr id="36872" name="Object 22"/>
          <p:cNvGraphicFramePr>
            <a:graphicFrameLocks noChangeAspect="1"/>
          </p:cNvGraphicFramePr>
          <p:nvPr/>
        </p:nvGraphicFramePr>
        <p:xfrm>
          <a:off x="5562600" y="3657600"/>
          <a:ext cx="533400" cy="446088"/>
        </p:xfrm>
        <a:graphic>
          <a:graphicData uri="http://schemas.openxmlformats.org/presentationml/2006/ole">
            <p:oleObj spid="_x0000_s36872" name="Equation" r:id="rId9" imgW="228600" imgH="190440" progId="Equation.DSMT4">
              <p:embed/>
            </p:oleObj>
          </a:graphicData>
        </a:graphic>
      </p:graphicFrame>
      <p:graphicFrame>
        <p:nvGraphicFramePr>
          <p:cNvPr id="36873" name="Object 23"/>
          <p:cNvGraphicFramePr>
            <a:graphicFrameLocks noChangeAspect="1"/>
          </p:cNvGraphicFramePr>
          <p:nvPr/>
        </p:nvGraphicFramePr>
        <p:xfrm>
          <a:off x="3886200" y="3429000"/>
          <a:ext cx="355600" cy="474663"/>
        </p:xfrm>
        <a:graphic>
          <a:graphicData uri="http://schemas.openxmlformats.org/presentationml/2006/ole">
            <p:oleObj spid="_x0000_s36873" name="Equation" r:id="rId10" imgW="152280" imgH="203040" progId="Equation.DSMT4">
              <p:embed/>
            </p:oleObj>
          </a:graphicData>
        </a:graphic>
      </p:graphicFrame>
      <p:sp>
        <p:nvSpPr>
          <p:cNvPr id="36888" name="Line 25"/>
          <p:cNvSpPr>
            <a:spLocks noChangeShapeType="1"/>
          </p:cNvSpPr>
          <p:nvPr/>
        </p:nvSpPr>
        <p:spPr bwMode="auto">
          <a:xfrm>
            <a:off x="2362200" y="4572000"/>
            <a:ext cx="3505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6889" name="Line 26"/>
          <p:cNvSpPr>
            <a:spLocks noChangeShapeType="1"/>
          </p:cNvSpPr>
          <p:nvPr/>
        </p:nvSpPr>
        <p:spPr bwMode="auto">
          <a:xfrm flipV="1">
            <a:off x="2286000" y="5029200"/>
            <a:ext cx="3657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6890" name="Oval 27"/>
          <p:cNvSpPr>
            <a:spLocks noChangeArrowheads="1"/>
          </p:cNvSpPr>
          <p:nvPr/>
        </p:nvSpPr>
        <p:spPr bwMode="auto">
          <a:xfrm>
            <a:off x="2209800" y="480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6891" name="Oval 28"/>
          <p:cNvSpPr>
            <a:spLocks noChangeArrowheads="1"/>
          </p:cNvSpPr>
          <p:nvPr/>
        </p:nvSpPr>
        <p:spPr bwMode="auto">
          <a:xfrm>
            <a:off x="5791200" y="4953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36874" name="Object 29"/>
          <p:cNvGraphicFramePr>
            <a:graphicFrameLocks noChangeAspect="1"/>
          </p:cNvGraphicFramePr>
          <p:nvPr/>
        </p:nvGraphicFramePr>
        <p:xfrm>
          <a:off x="1846263" y="4618038"/>
          <a:ext cx="415925" cy="476250"/>
        </p:xfrm>
        <a:graphic>
          <a:graphicData uri="http://schemas.openxmlformats.org/presentationml/2006/ole">
            <p:oleObj spid="_x0000_s36874" name="Equation" r:id="rId11" imgW="177480" imgH="203040" progId="Equation.DSMT4">
              <p:embed/>
            </p:oleObj>
          </a:graphicData>
        </a:graphic>
      </p:graphicFrame>
      <p:graphicFrame>
        <p:nvGraphicFramePr>
          <p:cNvPr id="36875" name="Object 30"/>
          <p:cNvGraphicFramePr>
            <a:graphicFrameLocks noChangeAspect="1"/>
          </p:cNvGraphicFramePr>
          <p:nvPr/>
        </p:nvGraphicFramePr>
        <p:xfrm>
          <a:off x="762000" y="4038600"/>
          <a:ext cx="1246188" cy="533400"/>
        </p:xfrm>
        <a:graphic>
          <a:graphicData uri="http://schemas.openxmlformats.org/presentationml/2006/ole">
            <p:oleObj spid="_x0000_s36875" name="Equation" r:id="rId12" imgW="533160" imgH="228600" progId="Equation.DSMT4">
              <p:embed/>
            </p:oleObj>
          </a:graphicData>
        </a:graphic>
      </p:graphicFrame>
      <p:graphicFrame>
        <p:nvGraphicFramePr>
          <p:cNvPr id="36876" name="Object 33"/>
          <p:cNvGraphicFramePr>
            <a:graphicFrameLocks noChangeAspect="1"/>
          </p:cNvGraphicFramePr>
          <p:nvPr/>
        </p:nvGraphicFramePr>
        <p:xfrm>
          <a:off x="5930900" y="4848225"/>
          <a:ext cx="474663" cy="474663"/>
        </p:xfrm>
        <a:graphic>
          <a:graphicData uri="http://schemas.openxmlformats.org/presentationml/2006/ole">
            <p:oleObj spid="_x0000_s36876" name="Equation" r:id="rId13" imgW="203040" imgH="203040" progId="Equation.DSMT4">
              <p:embed/>
            </p:oleObj>
          </a:graphicData>
        </a:graphic>
      </p:graphicFrame>
      <p:sp>
        <p:nvSpPr>
          <p:cNvPr id="36892" name="Text Box 34"/>
          <p:cNvSpPr txBox="1">
            <a:spLocks noChangeArrowheads="1"/>
          </p:cNvSpPr>
          <p:nvPr/>
        </p:nvSpPr>
        <p:spPr bwMode="auto">
          <a:xfrm>
            <a:off x="1431925" y="630238"/>
            <a:ext cx="3467616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rgbClr val="FF9900"/>
                </a:solidFill>
              </a:rPr>
              <a:t>性質　（零元</a:t>
            </a:r>
            <a:r>
              <a:rPr lang="ja-JP" altLang="en-US" dirty="0">
                <a:solidFill>
                  <a:srgbClr val="FF9900"/>
                </a:solidFill>
              </a:rPr>
              <a:t>への写像元）</a:t>
            </a:r>
          </a:p>
        </p:txBody>
      </p:sp>
      <p:graphicFrame>
        <p:nvGraphicFramePr>
          <p:cNvPr id="36877" name="Object 36"/>
          <p:cNvGraphicFramePr>
            <a:graphicFrameLocks noChangeAspect="1"/>
          </p:cNvGraphicFramePr>
          <p:nvPr/>
        </p:nvGraphicFramePr>
        <p:xfrm>
          <a:off x="1219200" y="6096000"/>
          <a:ext cx="1928813" cy="533400"/>
        </p:xfrm>
        <a:graphic>
          <a:graphicData uri="http://schemas.openxmlformats.org/presentationml/2006/ole">
            <p:oleObj spid="_x0000_s36877" name="Equation" r:id="rId14" imgW="82548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B4AE1E-BAC3-4683-B9AC-2715EA5C5041}" type="slidenum">
              <a:rPr lang="en-US" altLang="ja-JP" smtClean="0"/>
              <a:pPr/>
              <a:t>54</a:t>
            </a:fld>
            <a:endParaRPr lang="en-US" altLang="ja-JP" smtClean="0"/>
          </a:p>
        </p:txBody>
      </p:sp>
      <p:sp>
        <p:nvSpPr>
          <p:cNvPr id="379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証明</a:t>
            </a:r>
          </a:p>
        </p:txBody>
      </p:sp>
      <p:sp>
        <p:nvSpPr>
          <p:cNvPr id="37902" name="Text Box 5"/>
          <p:cNvSpPr txBox="1">
            <a:spLocks noChangeArrowheads="1"/>
          </p:cNvSpPr>
          <p:nvPr/>
        </p:nvSpPr>
        <p:spPr bwMode="auto">
          <a:xfrm>
            <a:off x="228600" y="8382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（１）</a:t>
            </a:r>
          </a:p>
        </p:txBody>
      </p:sp>
      <p:graphicFrame>
        <p:nvGraphicFramePr>
          <p:cNvPr id="37890" name="Object 6"/>
          <p:cNvGraphicFramePr>
            <a:graphicFrameLocks noChangeAspect="1"/>
          </p:cNvGraphicFramePr>
          <p:nvPr/>
        </p:nvGraphicFramePr>
        <p:xfrm>
          <a:off x="914400" y="1143000"/>
          <a:ext cx="3192463" cy="482600"/>
        </p:xfrm>
        <a:graphic>
          <a:graphicData uri="http://schemas.openxmlformats.org/presentationml/2006/ole">
            <p:oleObj spid="_x0000_s37890" name="Equation" r:id="rId3" imgW="1511280" imgH="228600" progId="Equation.DSMT4">
              <p:embed/>
            </p:oleObj>
          </a:graphicData>
        </a:graphic>
      </p:graphicFrame>
      <p:sp>
        <p:nvSpPr>
          <p:cNvPr id="37903" name="Text Box 7"/>
          <p:cNvSpPr txBox="1">
            <a:spLocks noChangeArrowheads="1"/>
          </p:cNvSpPr>
          <p:nvPr/>
        </p:nvSpPr>
        <p:spPr bwMode="auto">
          <a:xfrm>
            <a:off x="4191000" y="1143000"/>
            <a:ext cx="117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とする。</a:t>
            </a:r>
          </a:p>
        </p:txBody>
      </p:sp>
      <p:graphicFrame>
        <p:nvGraphicFramePr>
          <p:cNvPr id="37891" name="Object 8"/>
          <p:cNvGraphicFramePr>
            <a:graphicFrameLocks noChangeAspect="1"/>
          </p:cNvGraphicFramePr>
          <p:nvPr/>
        </p:nvGraphicFramePr>
        <p:xfrm>
          <a:off x="914400" y="762000"/>
          <a:ext cx="4589463" cy="484188"/>
        </p:xfrm>
        <a:graphic>
          <a:graphicData uri="http://schemas.openxmlformats.org/presentationml/2006/ole">
            <p:oleObj spid="_x0000_s37891" name="Equation" r:id="rId4" imgW="2171520" imgH="228600" progId="Equation.DSMT4">
              <p:embed/>
            </p:oleObj>
          </a:graphicData>
        </a:graphic>
      </p:graphicFrame>
      <p:sp>
        <p:nvSpPr>
          <p:cNvPr id="37904" name="AutoShape 32"/>
          <p:cNvSpPr>
            <a:spLocks noChangeArrowheads="1"/>
          </p:cNvSpPr>
          <p:nvPr/>
        </p:nvSpPr>
        <p:spPr bwMode="auto">
          <a:xfrm>
            <a:off x="1447800" y="4038600"/>
            <a:ext cx="1752600" cy="2438400"/>
          </a:xfrm>
          <a:prstGeom prst="roundRect">
            <a:avLst>
              <a:gd name="adj" fmla="val 24009"/>
            </a:avLst>
          </a:prstGeom>
          <a:solidFill>
            <a:schemeClr val="hlink"/>
          </a:solidFill>
          <a:ln w="9525">
            <a:round/>
            <a:headEnd/>
            <a:tailEnd/>
          </a:ln>
          <a:scene3d>
            <a:camera prst="legacyObliqueBottomLeft">
              <a:rot lat="20399994" lon="0" rev="0"/>
            </a:camera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37905" name="AutoShape 33"/>
          <p:cNvSpPr>
            <a:spLocks noChangeArrowheads="1"/>
          </p:cNvSpPr>
          <p:nvPr/>
        </p:nvSpPr>
        <p:spPr bwMode="auto">
          <a:xfrm>
            <a:off x="1828800" y="4648200"/>
            <a:ext cx="914400" cy="1143000"/>
          </a:xfrm>
          <a:prstGeom prst="roundRect">
            <a:avLst>
              <a:gd name="adj" fmla="val 24009"/>
            </a:avLst>
          </a:prstGeom>
          <a:solidFill>
            <a:srgbClr val="FF0000"/>
          </a:solidFill>
          <a:ln w="9525">
            <a:round/>
            <a:headEnd/>
            <a:tailEnd/>
          </a:ln>
          <a:scene3d>
            <a:camera prst="legacyObliqueBottomLeft">
              <a:rot lat="20399994" lon="0" rev="0"/>
            </a:camera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ja-JP" altLang="ja-JP">
              <a:solidFill>
                <a:schemeClr val="accent2"/>
              </a:solidFill>
            </a:endParaRPr>
          </a:p>
        </p:txBody>
      </p:sp>
      <p:sp>
        <p:nvSpPr>
          <p:cNvPr id="37906" name="AutoShape 34"/>
          <p:cNvSpPr>
            <a:spLocks noChangeArrowheads="1"/>
          </p:cNvSpPr>
          <p:nvPr/>
        </p:nvSpPr>
        <p:spPr bwMode="auto">
          <a:xfrm>
            <a:off x="5181600" y="4343400"/>
            <a:ext cx="1600200" cy="1981200"/>
          </a:xfrm>
          <a:prstGeom prst="roundRect">
            <a:avLst>
              <a:gd name="adj" fmla="val 24009"/>
            </a:avLst>
          </a:prstGeom>
          <a:solidFill>
            <a:schemeClr val="hlink"/>
          </a:solidFill>
          <a:ln w="9525">
            <a:round/>
            <a:headEnd/>
            <a:tailEnd/>
          </a:ln>
          <a:scene3d>
            <a:camera prst="legacyObliqueBottomLeft">
              <a:rot lat="20399994" lon="0" rev="0"/>
            </a:camera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37907" name="Line 35"/>
          <p:cNvSpPr>
            <a:spLocks noChangeShapeType="1"/>
          </p:cNvSpPr>
          <p:nvPr/>
        </p:nvSpPr>
        <p:spPr bwMode="auto">
          <a:xfrm>
            <a:off x="3581400" y="4267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7892" name="Object 36"/>
          <p:cNvGraphicFramePr>
            <a:graphicFrameLocks noChangeAspect="1"/>
          </p:cNvGraphicFramePr>
          <p:nvPr/>
        </p:nvGraphicFramePr>
        <p:xfrm>
          <a:off x="1828800" y="3733800"/>
          <a:ext cx="503238" cy="446088"/>
        </p:xfrm>
        <a:graphic>
          <a:graphicData uri="http://schemas.openxmlformats.org/presentationml/2006/ole">
            <p:oleObj spid="_x0000_s37892" name="Equation" r:id="rId5" imgW="215640" imgH="190440" progId="Equation.DSMT4">
              <p:embed/>
            </p:oleObj>
          </a:graphicData>
        </a:graphic>
      </p:graphicFrame>
      <p:graphicFrame>
        <p:nvGraphicFramePr>
          <p:cNvPr id="37893" name="Object 37"/>
          <p:cNvGraphicFramePr>
            <a:graphicFrameLocks noChangeAspect="1"/>
          </p:cNvGraphicFramePr>
          <p:nvPr/>
        </p:nvGraphicFramePr>
        <p:xfrm>
          <a:off x="5562600" y="3810000"/>
          <a:ext cx="533400" cy="446088"/>
        </p:xfrm>
        <a:graphic>
          <a:graphicData uri="http://schemas.openxmlformats.org/presentationml/2006/ole">
            <p:oleObj spid="_x0000_s37893" name="Equation" r:id="rId6" imgW="228600" imgH="190440" progId="Equation.DSMT4">
              <p:embed/>
            </p:oleObj>
          </a:graphicData>
        </a:graphic>
      </p:graphicFrame>
      <p:graphicFrame>
        <p:nvGraphicFramePr>
          <p:cNvPr id="37894" name="Object 38"/>
          <p:cNvGraphicFramePr>
            <a:graphicFrameLocks noChangeAspect="1"/>
          </p:cNvGraphicFramePr>
          <p:nvPr/>
        </p:nvGraphicFramePr>
        <p:xfrm>
          <a:off x="3733800" y="3657600"/>
          <a:ext cx="355600" cy="474663"/>
        </p:xfrm>
        <a:graphic>
          <a:graphicData uri="http://schemas.openxmlformats.org/presentationml/2006/ole">
            <p:oleObj spid="_x0000_s37894" name="Equation" r:id="rId7" imgW="152280" imgH="203040" progId="Equation.DSMT4">
              <p:embed/>
            </p:oleObj>
          </a:graphicData>
        </a:graphic>
      </p:graphicFrame>
      <p:sp>
        <p:nvSpPr>
          <p:cNvPr id="37908" name="Oval 41"/>
          <p:cNvSpPr>
            <a:spLocks noChangeArrowheads="1"/>
          </p:cNvSpPr>
          <p:nvPr/>
        </p:nvSpPr>
        <p:spPr bwMode="auto">
          <a:xfrm>
            <a:off x="22098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909" name="Oval 42"/>
          <p:cNvSpPr>
            <a:spLocks noChangeArrowheads="1"/>
          </p:cNvSpPr>
          <p:nvPr/>
        </p:nvSpPr>
        <p:spPr bwMode="auto">
          <a:xfrm>
            <a:off x="5791200" y="5105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37895" name="Object 43"/>
          <p:cNvGraphicFramePr>
            <a:graphicFrameLocks noChangeAspect="1"/>
          </p:cNvGraphicFramePr>
          <p:nvPr/>
        </p:nvGraphicFramePr>
        <p:xfrm>
          <a:off x="1828800" y="4724400"/>
          <a:ext cx="385763" cy="414338"/>
        </p:xfrm>
        <a:graphic>
          <a:graphicData uri="http://schemas.openxmlformats.org/presentationml/2006/ole">
            <p:oleObj spid="_x0000_s37895" name="Equation" r:id="rId8" imgW="164880" imgH="177480" progId="Equation.DSMT4">
              <p:embed/>
            </p:oleObj>
          </a:graphicData>
        </a:graphic>
      </p:graphicFrame>
      <p:graphicFrame>
        <p:nvGraphicFramePr>
          <p:cNvPr id="37896" name="Object 45"/>
          <p:cNvGraphicFramePr>
            <a:graphicFrameLocks noChangeAspect="1"/>
          </p:cNvGraphicFramePr>
          <p:nvPr/>
        </p:nvGraphicFramePr>
        <p:xfrm>
          <a:off x="5930900" y="5000625"/>
          <a:ext cx="474663" cy="474663"/>
        </p:xfrm>
        <a:graphic>
          <a:graphicData uri="http://schemas.openxmlformats.org/presentationml/2006/ole">
            <p:oleObj spid="_x0000_s37896" name="Equation" r:id="rId9" imgW="203040" imgH="203040" progId="Equation.DSMT4">
              <p:embed/>
            </p:oleObj>
          </a:graphicData>
        </a:graphic>
      </p:graphicFrame>
      <p:graphicFrame>
        <p:nvGraphicFramePr>
          <p:cNvPr id="37897" name="Object 46"/>
          <p:cNvGraphicFramePr>
            <a:graphicFrameLocks noChangeAspect="1"/>
          </p:cNvGraphicFramePr>
          <p:nvPr/>
        </p:nvGraphicFramePr>
        <p:xfrm>
          <a:off x="811213" y="4267200"/>
          <a:ext cx="1246187" cy="533400"/>
        </p:xfrm>
        <a:graphic>
          <a:graphicData uri="http://schemas.openxmlformats.org/presentationml/2006/ole">
            <p:oleObj spid="_x0000_s37897" name="Equation" r:id="rId10" imgW="533160" imgH="228600" progId="Equation.DSMT4">
              <p:embed/>
            </p:oleObj>
          </a:graphicData>
        </a:graphic>
      </p:graphicFrame>
      <p:sp>
        <p:nvSpPr>
          <p:cNvPr id="37910" name="Oval 47"/>
          <p:cNvSpPr>
            <a:spLocks noChangeArrowheads="1"/>
          </p:cNvSpPr>
          <p:nvPr/>
        </p:nvSpPr>
        <p:spPr bwMode="auto">
          <a:xfrm>
            <a:off x="22860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37898" name="Object 48"/>
          <p:cNvGraphicFramePr>
            <a:graphicFrameLocks noChangeAspect="1"/>
          </p:cNvGraphicFramePr>
          <p:nvPr/>
        </p:nvGraphicFramePr>
        <p:xfrm>
          <a:off x="1828800" y="5181600"/>
          <a:ext cx="385763" cy="414338"/>
        </p:xfrm>
        <a:graphic>
          <a:graphicData uri="http://schemas.openxmlformats.org/presentationml/2006/ole">
            <p:oleObj spid="_x0000_s37898" name="Equation" r:id="rId11" imgW="164880" imgH="177480" progId="Equation.DSMT4">
              <p:embed/>
            </p:oleObj>
          </a:graphicData>
        </a:graphic>
      </p:graphicFrame>
      <p:cxnSp>
        <p:nvCxnSpPr>
          <p:cNvPr id="37911" name="AutoShape 52"/>
          <p:cNvCxnSpPr>
            <a:cxnSpLocks noChangeShapeType="1"/>
            <a:stCxn id="37908" idx="0"/>
            <a:endCxn id="37909" idx="1"/>
          </p:cNvCxnSpPr>
          <p:nvPr/>
        </p:nvCxnSpPr>
        <p:spPr bwMode="auto">
          <a:xfrm rot="5400000" flipV="1">
            <a:off x="3924300" y="3238500"/>
            <a:ext cx="250825" cy="3527425"/>
          </a:xfrm>
          <a:prstGeom prst="curvedConnector3">
            <a:avLst>
              <a:gd name="adj1" fmla="val -15443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912" name="AutoShape 53"/>
          <p:cNvCxnSpPr>
            <a:cxnSpLocks noChangeShapeType="1"/>
            <a:stCxn id="37910" idx="5"/>
            <a:endCxn id="37909" idx="4"/>
          </p:cNvCxnSpPr>
          <p:nvPr/>
        </p:nvCxnSpPr>
        <p:spPr bwMode="auto">
          <a:xfrm rot="5400000" flipH="1" flipV="1">
            <a:off x="4038600" y="3635375"/>
            <a:ext cx="206375" cy="3451225"/>
          </a:xfrm>
          <a:prstGeom prst="curvedConnector3">
            <a:avLst>
              <a:gd name="adj1" fmla="val -12153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7913" name="Text Box 54"/>
          <p:cNvSpPr txBox="1">
            <a:spLocks noChangeArrowheads="1"/>
          </p:cNvSpPr>
          <p:nvPr/>
        </p:nvSpPr>
        <p:spPr bwMode="auto">
          <a:xfrm>
            <a:off x="5715000" y="685800"/>
            <a:ext cx="1246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を示す。</a:t>
            </a:r>
          </a:p>
        </p:txBody>
      </p:sp>
      <p:sp>
        <p:nvSpPr>
          <p:cNvPr id="37914" name="Text Box 55"/>
          <p:cNvSpPr txBox="1">
            <a:spLocks noChangeArrowheads="1"/>
          </p:cNvSpPr>
          <p:nvPr/>
        </p:nvSpPr>
        <p:spPr bwMode="auto">
          <a:xfrm>
            <a:off x="685800" y="1544638"/>
            <a:ext cx="4252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このとき、線形写像の定義より、</a:t>
            </a:r>
          </a:p>
        </p:txBody>
      </p:sp>
      <p:graphicFrame>
        <p:nvGraphicFramePr>
          <p:cNvPr id="37899" name="Object 56"/>
          <p:cNvGraphicFramePr>
            <a:graphicFrameLocks noChangeAspect="1"/>
          </p:cNvGraphicFramePr>
          <p:nvPr/>
        </p:nvGraphicFramePr>
        <p:xfrm>
          <a:off x="914400" y="2057400"/>
          <a:ext cx="5233988" cy="1022350"/>
        </p:xfrm>
        <a:graphic>
          <a:graphicData uri="http://schemas.openxmlformats.org/presentationml/2006/ole">
            <p:oleObj spid="_x0000_s37899" name="Equation" r:id="rId12" imgW="2476440" imgH="482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1DD13D-A53D-48C3-B24A-ACADB9A1A977}" type="slidenum">
              <a:rPr lang="en-US" altLang="ja-JP" smtClean="0"/>
              <a:pPr/>
              <a:t>55</a:t>
            </a:fld>
            <a:endParaRPr lang="en-US" altLang="ja-JP" smtClean="0"/>
          </a:p>
        </p:txBody>
      </p:sp>
      <p:sp>
        <p:nvSpPr>
          <p:cNvPr id="38925" name="Text Box 3"/>
          <p:cNvSpPr txBox="1">
            <a:spLocks noChangeArrowheads="1"/>
          </p:cNvSpPr>
          <p:nvPr/>
        </p:nvSpPr>
        <p:spPr bwMode="auto">
          <a:xfrm>
            <a:off x="228600" y="5334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（２）</a:t>
            </a:r>
          </a:p>
        </p:txBody>
      </p:sp>
      <p:graphicFrame>
        <p:nvGraphicFramePr>
          <p:cNvPr id="38914" name="Object 4"/>
          <p:cNvGraphicFramePr>
            <a:graphicFrameLocks noChangeAspect="1"/>
          </p:cNvGraphicFramePr>
          <p:nvPr/>
        </p:nvGraphicFramePr>
        <p:xfrm>
          <a:off x="762000" y="1143000"/>
          <a:ext cx="2173288" cy="482600"/>
        </p:xfrm>
        <a:graphic>
          <a:graphicData uri="http://schemas.openxmlformats.org/presentationml/2006/ole">
            <p:oleObj spid="_x0000_s38914" name="Equation" r:id="rId3" imgW="1028520" imgH="228600" progId="Equation.DSMT4">
              <p:embed/>
            </p:oleObj>
          </a:graphicData>
        </a:graphic>
      </p:graphicFrame>
      <p:sp>
        <p:nvSpPr>
          <p:cNvPr id="38926" name="Text Box 5"/>
          <p:cNvSpPr txBox="1">
            <a:spLocks noChangeArrowheads="1"/>
          </p:cNvSpPr>
          <p:nvPr/>
        </p:nvSpPr>
        <p:spPr bwMode="auto">
          <a:xfrm>
            <a:off x="2971800" y="1143000"/>
            <a:ext cx="117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とする。</a:t>
            </a:r>
          </a:p>
        </p:txBody>
      </p:sp>
      <p:graphicFrame>
        <p:nvGraphicFramePr>
          <p:cNvPr id="38915" name="Object 6"/>
          <p:cNvGraphicFramePr>
            <a:graphicFrameLocks noChangeAspect="1"/>
          </p:cNvGraphicFramePr>
          <p:nvPr/>
        </p:nvGraphicFramePr>
        <p:xfrm>
          <a:off x="914400" y="609600"/>
          <a:ext cx="4697413" cy="484188"/>
        </p:xfrm>
        <a:graphic>
          <a:graphicData uri="http://schemas.openxmlformats.org/presentationml/2006/ole">
            <p:oleObj spid="_x0000_s38915" name="Equation" r:id="rId4" imgW="2222280" imgH="228600" progId="Equation.DSMT4">
              <p:embed/>
            </p:oleObj>
          </a:graphicData>
        </a:graphic>
      </p:graphicFrame>
      <p:sp>
        <p:nvSpPr>
          <p:cNvPr id="38927" name="AutoShape 7"/>
          <p:cNvSpPr>
            <a:spLocks noChangeArrowheads="1"/>
          </p:cNvSpPr>
          <p:nvPr/>
        </p:nvSpPr>
        <p:spPr bwMode="auto">
          <a:xfrm>
            <a:off x="1447800" y="4038600"/>
            <a:ext cx="1752600" cy="2438400"/>
          </a:xfrm>
          <a:prstGeom prst="roundRect">
            <a:avLst>
              <a:gd name="adj" fmla="val 24009"/>
            </a:avLst>
          </a:prstGeom>
          <a:solidFill>
            <a:schemeClr val="hlink"/>
          </a:solidFill>
          <a:ln w="9525">
            <a:round/>
            <a:headEnd/>
            <a:tailEnd/>
          </a:ln>
          <a:scene3d>
            <a:camera prst="legacyObliqueBottomLeft">
              <a:rot lat="20399994" lon="0" rev="0"/>
            </a:camera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38928" name="AutoShape 8"/>
          <p:cNvSpPr>
            <a:spLocks noChangeArrowheads="1"/>
          </p:cNvSpPr>
          <p:nvPr/>
        </p:nvSpPr>
        <p:spPr bwMode="auto">
          <a:xfrm>
            <a:off x="1828800" y="4648200"/>
            <a:ext cx="914400" cy="1143000"/>
          </a:xfrm>
          <a:prstGeom prst="roundRect">
            <a:avLst>
              <a:gd name="adj" fmla="val 24009"/>
            </a:avLst>
          </a:prstGeom>
          <a:solidFill>
            <a:srgbClr val="FF0000"/>
          </a:solidFill>
          <a:ln w="9525">
            <a:round/>
            <a:headEnd/>
            <a:tailEnd/>
          </a:ln>
          <a:scene3d>
            <a:camera prst="legacyObliqueBottomLeft">
              <a:rot lat="20399994" lon="0" rev="0"/>
            </a:camera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ja-JP" altLang="ja-JP">
              <a:solidFill>
                <a:schemeClr val="accent2"/>
              </a:solidFill>
            </a:endParaRPr>
          </a:p>
        </p:txBody>
      </p:sp>
      <p:sp>
        <p:nvSpPr>
          <p:cNvPr id="38929" name="AutoShape 9"/>
          <p:cNvSpPr>
            <a:spLocks noChangeArrowheads="1"/>
          </p:cNvSpPr>
          <p:nvPr/>
        </p:nvSpPr>
        <p:spPr bwMode="auto">
          <a:xfrm>
            <a:off x="5181600" y="4343400"/>
            <a:ext cx="1600200" cy="1981200"/>
          </a:xfrm>
          <a:prstGeom prst="roundRect">
            <a:avLst>
              <a:gd name="adj" fmla="val 24009"/>
            </a:avLst>
          </a:prstGeom>
          <a:solidFill>
            <a:schemeClr val="hlink"/>
          </a:solidFill>
          <a:ln w="9525">
            <a:round/>
            <a:headEnd/>
            <a:tailEnd/>
          </a:ln>
          <a:scene3d>
            <a:camera prst="legacyObliqueBottomLeft">
              <a:rot lat="20399994" lon="0" rev="0"/>
            </a:camera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38930" name="Line 10"/>
          <p:cNvSpPr>
            <a:spLocks noChangeShapeType="1"/>
          </p:cNvSpPr>
          <p:nvPr/>
        </p:nvSpPr>
        <p:spPr bwMode="auto">
          <a:xfrm>
            <a:off x="3581400" y="4267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8916" name="Object 11"/>
          <p:cNvGraphicFramePr>
            <a:graphicFrameLocks noChangeAspect="1"/>
          </p:cNvGraphicFramePr>
          <p:nvPr/>
        </p:nvGraphicFramePr>
        <p:xfrm>
          <a:off x="1828800" y="3733800"/>
          <a:ext cx="503238" cy="446088"/>
        </p:xfrm>
        <a:graphic>
          <a:graphicData uri="http://schemas.openxmlformats.org/presentationml/2006/ole">
            <p:oleObj spid="_x0000_s38916" name="Equation" r:id="rId5" imgW="215640" imgH="190440" progId="Equation.DSMT4">
              <p:embed/>
            </p:oleObj>
          </a:graphicData>
        </a:graphic>
      </p:graphicFrame>
      <p:graphicFrame>
        <p:nvGraphicFramePr>
          <p:cNvPr id="38917" name="Object 12"/>
          <p:cNvGraphicFramePr>
            <a:graphicFrameLocks noChangeAspect="1"/>
          </p:cNvGraphicFramePr>
          <p:nvPr/>
        </p:nvGraphicFramePr>
        <p:xfrm>
          <a:off x="5562600" y="3810000"/>
          <a:ext cx="533400" cy="446088"/>
        </p:xfrm>
        <a:graphic>
          <a:graphicData uri="http://schemas.openxmlformats.org/presentationml/2006/ole">
            <p:oleObj spid="_x0000_s38917" name="Equation" r:id="rId6" imgW="228600" imgH="190440" progId="Equation.DSMT4">
              <p:embed/>
            </p:oleObj>
          </a:graphicData>
        </a:graphic>
      </p:graphicFrame>
      <p:graphicFrame>
        <p:nvGraphicFramePr>
          <p:cNvPr id="38918" name="Object 13"/>
          <p:cNvGraphicFramePr>
            <a:graphicFrameLocks noChangeAspect="1"/>
          </p:cNvGraphicFramePr>
          <p:nvPr/>
        </p:nvGraphicFramePr>
        <p:xfrm>
          <a:off x="3733800" y="3657600"/>
          <a:ext cx="355600" cy="474663"/>
        </p:xfrm>
        <a:graphic>
          <a:graphicData uri="http://schemas.openxmlformats.org/presentationml/2006/ole">
            <p:oleObj spid="_x0000_s38918" name="Equation" r:id="rId7" imgW="152280" imgH="203040" progId="Equation.DSMT4">
              <p:embed/>
            </p:oleObj>
          </a:graphicData>
        </a:graphic>
      </p:graphicFrame>
      <p:sp>
        <p:nvSpPr>
          <p:cNvPr id="38931" name="Oval 14"/>
          <p:cNvSpPr>
            <a:spLocks noChangeArrowheads="1"/>
          </p:cNvSpPr>
          <p:nvPr/>
        </p:nvSpPr>
        <p:spPr bwMode="auto">
          <a:xfrm>
            <a:off x="22098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32" name="Oval 15"/>
          <p:cNvSpPr>
            <a:spLocks noChangeArrowheads="1"/>
          </p:cNvSpPr>
          <p:nvPr/>
        </p:nvSpPr>
        <p:spPr bwMode="auto">
          <a:xfrm>
            <a:off x="5791200" y="5105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38919" name="Object 16"/>
          <p:cNvGraphicFramePr>
            <a:graphicFrameLocks noChangeAspect="1"/>
          </p:cNvGraphicFramePr>
          <p:nvPr/>
        </p:nvGraphicFramePr>
        <p:xfrm>
          <a:off x="1828800" y="4724400"/>
          <a:ext cx="385763" cy="414338"/>
        </p:xfrm>
        <a:graphic>
          <a:graphicData uri="http://schemas.openxmlformats.org/presentationml/2006/ole">
            <p:oleObj spid="_x0000_s38919" name="Equation" r:id="rId8" imgW="164880" imgH="177480" progId="Equation.DSMT4">
              <p:embed/>
            </p:oleObj>
          </a:graphicData>
        </a:graphic>
      </p:graphicFrame>
      <p:graphicFrame>
        <p:nvGraphicFramePr>
          <p:cNvPr id="38920" name="Object 17"/>
          <p:cNvGraphicFramePr>
            <a:graphicFrameLocks noChangeAspect="1"/>
          </p:cNvGraphicFramePr>
          <p:nvPr/>
        </p:nvGraphicFramePr>
        <p:xfrm>
          <a:off x="5930900" y="5000625"/>
          <a:ext cx="474663" cy="474663"/>
        </p:xfrm>
        <a:graphic>
          <a:graphicData uri="http://schemas.openxmlformats.org/presentationml/2006/ole">
            <p:oleObj spid="_x0000_s38920" name="Equation" r:id="rId9" imgW="203040" imgH="203040" progId="Equation.DSMT4">
              <p:embed/>
            </p:oleObj>
          </a:graphicData>
        </a:graphic>
      </p:graphicFrame>
      <p:graphicFrame>
        <p:nvGraphicFramePr>
          <p:cNvPr id="38921" name="Object 18"/>
          <p:cNvGraphicFramePr>
            <a:graphicFrameLocks noChangeAspect="1"/>
          </p:cNvGraphicFramePr>
          <p:nvPr/>
        </p:nvGraphicFramePr>
        <p:xfrm>
          <a:off x="811213" y="4267200"/>
          <a:ext cx="1246187" cy="533400"/>
        </p:xfrm>
        <a:graphic>
          <a:graphicData uri="http://schemas.openxmlformats.org/presentationml/2006/ole">
            <p:oleObj spid="_x0000_s38921" name="Equation" r:id="rId10" imgW="533160" imgH="228600" progId="Equation.DSMT4">
              <p:embed/>
            </p:oleObj>
          </a:graphicData>
        </a:graphic>
      </p:graphicFrame>
      <p:cxnSp>
        <p:nvCxnSpPr>
          <p:cNvPr id="38933" name="AutoShape 21"/>
          <p:cNvCxnSpPr>
            <a:cxnSpLocks noChangeShapeType="1"/>
            <a:stCxn id="38931" idx="0"/>
            <a:endCxn id="38932" idx="1"/>
          </p:cNvCxnSpPr>
          <p:nvPr/>
        </p:nvCxnSpPr>
        <p:spPr bwMode="auto">
          <a:xfrm rot="5400000" flipV="1">
            <a:off x="3924300" y="3238500"/>
            <a:ext cx="250825" cy="3527425"/>
          </a:xfrm>
          <a:prstGeom prst="curvedConnector3">
            <a:avLst>
              <a:gd name="adj1" fmla="val -15443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8934" name="Text Box 23"/>
          <p:cNvSpPr txBox="1">
            <a:spLocks noChangeArrowheads="1"/>
          </p:cNvSpPr>
          <p:nvPr/>
        </p:nvSpPr>
        <p:spPr bwMode="auto">
          <a:xfrm>
            <a:off x="5715000" y="685800"/>
            <a:ext cx="1246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を示す。</a:t>
            </a:r>
          </a:p>
        </p:txBody>
      </p:sp>
      <p:sp>
        <p:nvSpPr>
          <p:cNvPr id="38935" name="Text Box 24"/>
          <p:cNvSpPr txBox="1">
            <a:spLocks noChangeArrowheads="1"/>
          </p:cNvSpPr>
          <p:nvPr/>
        </p:nvSpPr>
        <p:spPr bwMode="auto">
          <a:xfrm>
            <a:off x="685800" y="1544638"/>
            <a:ext cx="4252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このとき、線形写像の定義より、</a:t>
            </a:r>
          </a:p>
        </p:txBody>
      </p:sp>
      <p:graphicFrame>
        <p:nvGraphicFramePr>
          <p:cNvPr id="38922" name="Object 25"/>
          <p:cNvGraphicFramePr>
            <a:graphicFrameLocks noChangeAspect="1"/>
          </p:cNvGraphicFramePr>
          <p:nvPr/>
        </p:nvGraphicFramePr>
        <p:xfrm>
          <a:off x="1758950" y="2057400"/>
          <a:ext cx="3543300" cy="1022350"/>
        </p:xfrm>
        <a:graphic>
          <a:graphicData uri="http://schemas.openxmlformats.org/presentationml/2006/ole">
            <p:oleObj spid="_x0000_s38922" name="Equation" r:id="rId11" imgW="1676160" imgH="482400" progId="Equation.DSMT4">
              <p:embed/>
            </p:oleObj>
          </a:graphicData>
        </a:graphic>
      </p:graphicFrame>
      <p:graphicFrame>
        <p:nvGraphicFramePr>
          <p:cNvPr id="38923" name="Object 26"/>
          <p:cNvGraphicFramePr>
            <a:graphicFrameLocks noChangeAspect="1"/>
          </p:cNvGraphicFramePr>
          <p:nvPr/>
        </p:nvGraphicFramePr>
        <p:xfrm>
          <a:off x="7010400" y="5257800"/>
          <a:ext cx="1257300" cy="628650"/>
        </p:xfrm>
        <a:graphic>
          <a:graphicData uri="http://schemas.openxmlformats.org/presentationml/2006/ole">
            <p:oleObj spid="_x0000_s38923" name="Equation" r:id="rId12" imgW="380880" imgH="1904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9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97FD3D-81E4-4131-8A97-4083BDF3E840}" type="slidenum">
              <a:rPr lang="en-US" altLang="ja-JP" smtClean="0"/>
              <a:pPr/>
              <a:t>56</a:t>
            </a:fld>
            <a:endParaRPr lang="en-US" altLang="ja-JP" smtClean="0"/>
          </a:p>
        </p:txBody>
      </p:sp>
      <p:sp>
        <p:nvSpPr>
          <p:cNvPr id="399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核（</a:t>
            </a:r>
            <a:r>
              <a:rPr lang="en-US" altLang="ja-JP" smtClean="0"/>
              <a:t>Kernel)</a:t>
            </a:r>
          </a:p>
        </p:txBody>
      </p:sp>
      <p:sp>
        <p:nvSpPr>
          <p:cNvPr id="39951" name="AutoShape 10"/>
          <p:cNvSpPr>
            <a:spLocks noChangeArrowheads="1"/>
          </p:cNvSpPr>
          <p:nvPr/>
        </p:nvSpPr>
        <p:spPr bwMode="auto">
          <a:xfrm>
            <a:off x="457200" y="795339"/>
            <a:ext cx="8229600" cy="2776537"/>
          </a:xfrm>
          <a:prstGeom prst="roundRect">
            <a:avLst>
              <a:gd name="adj" fmla="val 9319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39952" name="Text Box 11"/>
          <p:cNvSpPr txBox="1">
            <a:spLocks noChangeArrowheads="1"/>
          </p:cNvSpPr>
          <p:nvPr/>
        </p:nvSpPr>
        <p:spPr bwMode="auto">
          <a:xfrm>
            <a:off x="1050925" y="1044576"/>
            <a:ext cx="74374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線形写像　　　　　　　　　　に対して、部分空間　　　　　　を</a:t>
            </a:r>
          </a:p>
          <a:p>
            <a:r>
              <a:rPr lang="ja-JP" altLang="en-US"/>
              <a:t>　　の</a:t>
            </a:r>
            <a:r>
              <a:rPr lang="ja-JP" altLang="en-US">
                <a:solidFill>
                  <a:srgbClr val="FF0000"/>
                </a:solidFill>
              </a:rPr>
              <a:t>核</a:t>
            </a:r>
            <a:r>
              <a:rPr lang="ja-JP" altLang="en-US"/>
              <a:t>といい、</a:t>
            </a:r>
          </a:p>
          <a:p>
            <a:endParaRPr lang="ja-JP" altLang="en-US"/>
          </a:p>
          <a:p>
            <a:r>
              <a:rPr lang="ja-JP" altLang="en-US"/>
              <a:t>と書く。</a:t>
            </a:r>
          </a:p>
        </p:txBody>
      </p:sp>
      <p:graphicFrame>
        <p:nvGraphicFramePr>
          <p:cNvPr id="39938" name="Object 12"/>
          <p:cNvGraphicFramePr>
            <a:graphicFrameLocks noChangeAspect="1"/>
          </p:cNvGraphicFramePr>
          <p:nvPr/>
        </p:nvGraphicFramePr>
        <p:xfrm>
          <a:off x="2347913" y="1023939"/>
          <a:ext cx="1927225" cy="533400"/>
        </p:xfrm>
        <a:graphic>
          <a:graphicData uri="http://schemas.openxmlformats.org/presentationml/2006/ole">
            <p:oleObj spid="_x0000_s39938" name="Equation" r:id="rId3" imgW="825480" imgH="228600" progId="Equation.DSMT4">
              <p:embed/>
            </p:oleObj>
          </a:graphicData>
        </a:graphic>
      </p:graphicFrame>
      <p:graphicFrame>
        <p:nvGraphicFramePr>
          <p:cNvPr id="39939" name="Object 13"/>
          <p:cNvGraphicFramePr>
            <a:graphicFrameLocks noChangeAspect="1"/>
          </p:cNvGraphicFramePr>
          <p:nvPr/>
        </p:nvGraphicFramePr>
        <p:xfrm>
          <a:off x="1219200" y="1404939"/>
          <a:ext cx="355600" cy="474662"/>
        </p:xfrm>
        <a:graphic>
          <a:graphicData uri="http://schemas.openxmlformats.org/presentationml/2006/ole">
            <p:oleObj spid="_x0000_s39939" name="Equation" r:id="rId4" imgW="152280" imgH="203040" progId="Equation.DSMT4">
              <p:embed/>
            </p:oleObj>
          </a:graphicData>
        </a:graphic>
      </p:graphicFrame>
      <p:graphicFrame>
        <p:nvGraphicFramePr>
          <p:cNvPr id="39940" name="Object 14"/>
          <p:cNvGraphicFramePr>
            <a:graphicFrameLocks noChangeAspect="1"/>
          </p:cNvGraphicFramePr>
          <p:nvPr/>
        </p:nvGraphicFramePr>
        <p:xfrm>
          <a:off x="2285984" y="1857364"/>
          <a:ext cx="1155700" cy="474662"/>
        </p:xfrm>
        <a:graphic>
          <a:graphicData uri="http://schemas.openxmlformats.org/presentationml/2006/ole">
            <p:oleObj spid="_x0000_s39940" name="Equation" r:id="rId5" imgW="495000" imgH="203040" progId="Equation.DSMT4">
              <p:embed/>
            </p:oleObj>
          </a:graphicData>
        </a:graphic>
      </p:graphicFrame>
      <p:graphicFrame>
        <p:nvGraphicFramePr>
          <p:cNvPr id="39941" name="Object 15"/>
          <p:cNvGraphicFramePr>
            <a:graphicFrameLocks noChangeAspect="1"/>
          </p:cNvGraphicFramePr>
          <p:nvPr/>
        </p:nvGraphicFramePr>
        <p:xfrm>
          <a:off x="6934200" y="1023939"/>
          <a:ext cx="1244600" cy="533400"/>
        </p:xfrm>
        <a:graphic>
          <a:graphicData uri="http://schemas.openxmlformats.org/presentationml/2006/ole">
            <p:oleObj spid="_x0000_s39941" name="Equation" r:id="rId6" imgW="533160" imgH="228600" progId="Equation.DSMT4">
              <p:embed/>
            </p:oleObj>
          </a:graphicData>
        </a:graphic>
      </p:graphicFrame>
      <p:sp>
        <p:nvSpPr>
          <p:cNvPr id="39953" name="Text Box 18"/>
          <p:cNvSpPr txBox="1">
            <a:spLocks noChangeArrowheads="1"/>
          </p:cNvSpPr>
          <p:nvPr/>
        </p:nvSpPr>
        <p:spPr bwMode="auto">
          <a:xfrm>
            <a:off x="1219200" y="566739"/>
            <a:ext cx="14033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008000"/>
                </a:solidFill>
              </a:rPr>
              <a:t>定義（核）</a:t>
            </a:r>
          </a:p>
        </p:txBody>
      </p:sp>
      <p:sp>
        <p:nvSpPr>
          <p:cNvPr id="39954" name="AutoShape 19"/>
          <p:cNvSpPr>
            <a:spLocks noChangeArrowheads="1"/>
          </p:cNvSpPr>
          <p:nvPr/>
        </p:nvSpPr>
        <p:spPr bwMode="auto">
          <a:xfrm>
            <a:off x="1447800" y="4348186"/>
            <a:ext cx="1752600" cy="2438400"/>
          </a:xfrm>
          <a:prstGeom prst="roundRect">
            <a:avLst>
              <a:gd name="adj" fmla="val 24009"/>
            </a:avLst>
          </a:prstGeom>
          <a:solidFill>
            <a:schemeClr val="hlink"/>
          </a:solidFill>
          <a:ln w="9525">
            <a:round/>
            <a:headEnd/>
            <a:tailEnd/>
          </a:ln>
          <a:scene3d>
            <a:camera prst="legacyObliqueBottomLeft">
              <a:rot lat="20399994" lon="0" rev="0"/>
            </a:camera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39955" name="AutoShape 20"/>
          <p:cNvSpPr>
            <a:spLocks noChangeArrowheads="1"/>
          </p:cNvSpPr>
          <p:nvPr/>
        </p:nvSpPr>
        <p:spPr bwMode="auto">
          <a:xfrm>
            <a:off x="1828800" y="4957786"/>
            <a:ext cx="914400" cy="838200"/>
          </a:xfrm>
          <a:prstGeom prst="roundRect">
            <a:avLst>
              <a:gd name="adj" fmla="val 24009"/>
            </a:avLst>
          </a:prstGeom>
          <a:solidFill>
            <a:srgbClr val="FF0000"/>
          </a:solidFill>
          <a:ln w="9525">
            <a:round/>
            <a:headEnd/>
            <a:tailEnd/>
          </a:ln>
          <a:scene3d>
            <a:camera prst="legacyObliqueBottomLeft">
              <a:rot lat="20399994" lon="0" rev="0"/>
            </a:camera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ja-JP" altLang="ja-JP">
              <a:solidFill>
                <a:schemeClr val="accent2"/>
              </a:solidFill>
            </a:endParaRPr>
          </a:p>
        </p:txBody>
      </p:sp>
      <p:sp>
        <p:nvSpPr>
          <p:cNvPr id="39956" name="AutoShape 21"/>
          <p:cNvSpPr>
            <a:spLocks noChangeArrowheads="1"/>
          </p:cNvSpPr>
          <p:nvPr/>
        </p:nvSpPr>
        <p:spPr bwMode="auto">
          <a:xfrm>
            <a:off x="5181600" y="4652986"/>
            <a:ext cx="1600200" cy="1981200"/>
          </a:xfrm>
          <a:prstGeom prst="roundRect">
            <a:avLst>
              <a:gd name="adj" fmla="val 24009"/>
            </a:avLst>
          </a:prstGeom>
          <a:solidFill>
            <a:schemeClr val="hlink"/>
          </a:solidFill>
          <a:ln w="9525">
            <a:round/>
            <a:headEnd/>
            <a:tailEnd/>
          </a:ln>
          <a:scene3d>
            <a:camera prst="legacyObliqueBottomLeft">
              <a:rot lat="20399994" lon="0" rev="0"/>
            </a:camera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39957" name="Line 22"/>
          <p:cNvSpPr>
            <a:spLocks noChangeShapeType="1"/>
          </p:cNvSpPr>
          <p:nvPr/>
        </p:nvSpPr>
        <p:spPr bwMode="auto">
          <a:xfrm>
            <a:off x="3581400" y="4576786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9942" name="Object 23"/>
          <p:cNvGraphicFramePr>
            <a:graphicFrameLocks noChangeAspect="1"/>
          </p:cNvGraphicFramePr>
          <p:nvPr/>
        </p:nvGraphicFramePr>
        <p:xfrm>
          <a:off x="1828800" y="4043386"/>
          <a:ext cx="503238" cy="446088"/>
        </p:xfrm>
        <a:graphic>
          <a:graphicData uri="http://schemas.openxmlformats.org/presentationml/2006/ole">
            <p:oleObj spid="_x0000_s39942" name="Equation" r:id="rId7" imgW="215640" imgH="190440" progId="Equation.DSMT4">
              <p:embed/>
            </p:oleObj>
          </a:graphicData>
        </a:graphic>
      </p:graphicFrame>
      <p:graphicFrame>
        <p:nvGraphicFramePr>
          <p:cNvPr id="39943" name="Object 24"/>
          <p:cNvGraphicFramePr>
            <a:graphicFrameLocks noChangeAspect="1"/>
          </p:cNvGraphicFramePr>
          <p:nvPr/>
        </p:nvGraphicFramePr>
        <p:xfrm>
          <a:off x="5562600" y="4119586"/>
          <a:ext cx="533400" cy="446088"/>
        </p:xfrm>
        <a:graphic>
          <a:graphicData uri="http://schemas.openxmlformats.org/presentationml/2006/ole">
            <p:oleObj spid="_x0000_s39943" name="Equation" r:id="rId8" imgW="228600" imgH="190440" progId="Equation.DSMT4">
              <p:embed/>
            </p:oleObj>
          </a:graphicData>
        </a:graphic>
      </p:graphicFrame>
      <p:graphicFrame>
        <p:nvGraphicFramePr>
          <p:cNvPr id="39944" name="Object 25"/>
          <p:cNvGraphicFramePr>
            <a:graphicFrameLocks noChangeAspect="1"/>
          </p:cNvGraphicFramePr>
          <p:nvPr/>
        </p:nvGraphicFramePr>
        <p:xfrm>
          <a:off x="3886200" y="3890986"/>
          <a:ext cx="355600" cy="474663"/>
        </p:xfrm>
        <a:graphic>
          <a:graphicData uri="http://schemas.openxmlformats.org/presentationml/2006/ole">
            <p:oleObj spid="_x0000_s39944" name="Equation" r:id="rId9" imgW="152280" imgH="203040" progId="Equation.DSMT4">
              <p:embed/>
            </p:oleObj>
          </a:graphicData>
        </a:graphic>
      </p:graphicFrame>
      <p:sp>
        <p:nvSpPr>
          <p:cNvPr id="39958" name="Line 26"/>
          <p:cNvSpPr>
            <a:spLocks noChangeShapeType="1"/>
          </p:cNvSpPr>
          <p:nvPr/>
        </p:nvSpPr>
        <p:spPr bwMode="auto">
          <a:xfrm>
            <a:off x="2362200" y="5033986"/>
            <a:ext cx="3505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9959" name="Line 27"/>
          <p:cNvSpPr>
            <a:spLocks noChangeShapeType="1"/>
          </p:cNvSpPr>
          <p:nvPr/>
        </p:nvSpPr>
        <p:spPr bwMode="auto">
          <a:xfrm flipV="1">
            <a:off x="2286000" y="5491186"/>
            <a:ext cx="3657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9960" name="Oval 28"/>
          <p:cNvSpPr>
            <a:spLocks noChangeArrowheads="1"/>
          </p:cNvSpPr>
          <p:nvPr/>
        </p:nvSpPr>
        <p:spPr bwMode="auto">
          <a:xfrm>
            <a:off x="2209800" y="526258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9961" name="Oval 29"/>
          <p:cNvSpPr>
            <a:spLocks noChangeArrowheads="1"/>
          </p:cNvSpPr>
          <p:nvPr/>
        </p:nvSpPr>
        <p:spPr bwMode="auto">
          <a:xfrm>
            <a:off x="5791200" y="541498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39945" name="Object 30"/>
          <p:cNvGraphicFramePr>
            <a:graphicFrameLocks noChangeAspect="1"/>
          </p:cNvGraphicFramePr>
          <p:nvPr/>
        </p:nvGraphicFramePr>
        <p:xfrm>
          <a:off x="1846263" y="5080024"/>
          <a:ext cx="415925" cy="476250"/>
        </p:xfrm>
        <a:graphic>
          <a:graphicData uri="http://schemas.openxmlformats.org/presentationml/2006/ole">
            <p:oleObj spid="_x0000_s39945" name="Equation" r:id="rId10" imgW="177480" imgH="203040" progId="Equation.DSMT4">
              <p:embed/>
            </p:oleObj>
          </a:graphicData>
        </a:graphic>
      </p:graphicFrame>
      <p:graphicFrame>
        <p:nvGraphicFramePr>
          <p:cNvPr id="39946" name="Object 31"/>
          <p:cNvGraphicFramePr>
            <a:graphicFrameLocks noChangeAspect="1"/>
          </p:cNvGraphicFramePr>
          <p:nvPr/>
        </p:nvGraphicFramePr>
        <p:xfrm>
          <a:off x="811213" y="4576786"/>
          <a:ext cx="1246187" cy="533400"/>
        </p:xfrm>
        <a:graphic>
          <a:graphicData uri="http://schemas.openxmlformats.org/presentationml/2006/ole">
            <p:oleObj spid="_x0000_s39946" name="Equation" r:id="rId11" imgW="533160" imgH="228600" progId="Equation.DSMT4">
              <p:embed/>
            </p:oleObj>
          </a:graphicData>
        </a:graphic>
      </p:graphicFrame>
      <p:graphicFrame>
        <p:nvGraphicFramePr>
          <p:cNvPr id="39947" name="Object 32"/>
          <p:cNvGraphicFramePr>
            <a:graphicFrameLocks noChangeAspect="1"/>
          </p:cNvGraphicFramePr>
          <p:nvPr/>
        </p:nvGraphicFramePr>
        <p:xfrm>
          <a:off x="5930900" y="5310211"/>
          <a:ext cx="474663" cy="474663"/>
        </p:xfrm>
        <a:graphic>
          <a:graphicData uri="http://schemas.openxmlformats.org/presentationml/2006/ole">
            <p:oleObj spid="_x0000_s39947" name="Equation" r:id="rId12" imgW="203040" imgH="203040" progId="Equation.DSMT4">
              <p:embed/>
            </p:oleObj>
          </a:graphicData>
        </a:graphic>
      </p:graphicFrame>
      <p:sp>
        <p:nvSpPr>
          <p:cNvPr id="39962" name="AutoShape 16"/>
          <p:cNvSpPr>
            <a:spLocks noChangeArrowheads="1"/>
          </p:cNvSpPr>
          <p:nvPr/>
        </p:nvSpPr>
        <p:spPr bwMode="auto">
          <a:xfrm>
            <a:off x="4071934" y="1638288"/>
            <a:ext cx="4572000" cy="990600"/>
          </a:xfrm>
          <a:prstGeom prst="wedgeRoundRectCallout">
            <a:avLst>
              <a:gd name="adj1" fmla="val -65505"/>
              <a:gd name="adj2" fmla="val -14241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39963" name="Text Box 17"/>
          <p:cNvSpPr txBox="1">
            <a:spLocks noChangeArrowheads="1"/>
          </p:cNvSpPr>
          <p:nvPr/>
        </p:nvSpPr>
        <p:spPr bwMode="auto">
          <a:xfrm>
            <a:off x="4071934" y="1714488"/>
            <a:ext cx="43624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値域側の原点に移される移動元</a:t>
            </a:r>
            <a:endParaRPr lang="en-US" altLang="ja-JP"/>
          </a:p>
          <a:p>
            <a:r>
              <a:rPr lang="ja-JP" altLang="en-US"/>
              <a:t>定義域の部分集合（部分空間）</a:t>
            </a:r>
          </a:p>
        </p:txBody>
      </p:sp>
      <p:graphicFrame>
        <p:nvGraphicFramePr>
          <p:cNvPr id="39948" name="Object 25"/>
          <p:cNvGraphicFramePr>
            <a:graphicFrameLocks noChangeAspect="1"/>
          </p:cNvGraphicFramePr>
          <p:nvPr/>
        </p:nvGraphicFramePr>
        <p:xfrm>
          <a:off x="1428728" y="2714620"/>
          <a:ext cx="4183063" cy="644525"/>
        </p:xfrm>
        <a:graphic>
          <a:graphicData uri="http://schemas.openxmlformats.org/presentationml/2006/ole">
            <p:oleObj spid="_x0000_s39948" name="Equation" r:id="rId13" imgW="1815840" imgH="2793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6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6C3F5E-7D3E-4EF8-9CD0-160C000A7052}" type="slidenum">
              <a:rPr lang="en-US" altLang="ja-JP" smtClean="0"/>
              <a:pPr/>
              <a:t>57</a:t>
            </a:fld>
            <a:endParaRPr lang="en-US" altLang="ja-JP" smtClean="0"/>
          </a:p>
        </p:txBody>
      </p:sp>
      <p:sp>
        <p:nvSpPr>
          <p:cNvPr id="409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核の例１</a:t>
            </a:r>
          </a:p>
        </p:txBody>
      </p:sp>
      <p:sp>
        <p:nvSpPr>
          <p:cNvPr id="40978" name="Line 3"/>
          <p:cNvSpPr>
            <a:spLocks noChangeShapeType="1"/>
          </p:cNvSpPr>
          <p:nvPr/>
        </p:nvSpPr>
        <p:spPr bwMode="auto">
          <a:xfrm>
            <a:off x="488950" y="32004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979" name="Line 4"/>
          <p:cNvSpPr>
            <a:spLocks noChangeShapeType="1"/>
          </p:cNvSpPr>
          <p:nvPr/>
        </p:nvSpPr>
        <p:spPr bwMode="auto">
          <a:xfrm flipV="1">
            <a:off x="1250950" y="10668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40962" name="Object 5"/>
          <p:cNvGraphicFramePr>
            <a:graphicFrameLocks noChangeAspect="1"/>
          </p:cNvGraphicFramePr>
          <p:nvPr/>
        </p:nvGraphicFramePr>
        <p:xfrm>
          <a:off x="3384550" y="3200400"/>
          <a:ext cx="196850" cy="215900"/>
        </p:xfrm>
        <a:graphic>
          <a:graphicData uri="http://schemas.openxmlformats.org/presentationml/2006/ole">
            <p:oleObj spid="_x0000_s40962" name="Equation" r:id="rId3" imgW="126720" imgH="139680" progId="Equation.DSMT4">
              <p:embed/>
            </p:oleObj>
          </a:graphicData>
        </a:graphic>
      </p:graphicFrame>
      <p:graphicFrame>
        <p:nvGraphicFramePr>
          <p:cNvPr id="40963" name="Object 6"/>
          <p:cNvGraphicFramePr>
            <a:graphicFrameLocks noChangeAspect="1"/>
          </p:cNvGraphicFramePr>
          <p:nvPr/>
        </p:nvGraphicFramePr>
        <p:xfrm>
          <a:off x="936625" y="895350"/>
          <a:ext cx="217488" cy="254000"/>
        </p:xfrm>
        <a:graphic>
          <a:graphicData uri="http://schemas.openxmlformats.org/presentationml/2006/ole">
            <p:oleObj spid="_x0000_s40963" name="Equation" r:id="rId4" imgW="139680" imgH="164880" progId="Equation.DSMT4">
              <p:embed/>
            </p:oleObj>
          </a:graphicData>
        </a:graphic>
      </p:graphicFrame>
      <p:graphicFrame>
        <p:nvGraphicFramePr>
          <p:cNvPr id="40964" name="Object 7"/>
          <p:cNvGraphicFramePr>
            <a:graphicFrameLocks noChangeAspect="1"/>
          </p:cNvGraphicFramePr>
          <p:nvPr/>
        </p:nvGraphicFramePr>
        <p:xfrm>
          <a:off x="869950" y="3276600"/>
          <a:ext cx="236538" cy="274638"/>
        </p:xfrm>
        <a:graphic>
          <a:graphicData uri="http://schemas.openxmlformats.org/presentationml/2006/ole">
            <p:oleObj spid="_x0000_s40964" name="Equation" r:id="rId5" imgW="152280" imgH="177480" progId="Equation.DSMT4">
              <p:embed/>
            </p:oleObj>
          </a:graphicData>
        </a:graphic>
      </p:graphicFrame>
      <p:sp>
        <p:nvSpPr>
          <p:cNvPr id="40980" name="Oval 8"/>
          <p:cNvSpPr>
            <a:spLocks noChangeArrowheads="1"/>
          </p:cNvSpPr>
          <p:nvPr/>
        </p:nvSpPr>
        <p:spPr bwMode="auto">
          <a:xfrm>
            <a:off x="1676400" y="2743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981" name="Line 9"/>
          <p:cNvSpPr>
            <a:spLocks noChangeShapeType="1"/>
          </p:cNvSpPr>
          <p:nvPr/>
        </p:nvSpPr>
        <p:spPr bwMode="auto">
          <a:xfrm>
            <a:off x="1752600" y="2819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982" name="Line 10"/>
          <p:cNvSpPr>
            <a:spLocks noChangeShapeType="1"/>
          </p:cNvSpPr>
          <p:nvPr/>
        </p:nvSpPr>
        <p:spPr bwMode="auto">
          <a:xfrm>
            <a:off x="1295400" y="2819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40965" name="Object 11"/>
          <p:cNvGraphicFramePr>
            <a:graphicFrameLocks noChangeAspect="1"/>
          </p:cNvGraphicFramePr>
          <p:nvPr/>
        </p:nvGraphicFramePr>
        <p:xfrm>
          <a:off x="1587500" y="2319338"/>
          <a:ext cx="1292225" cy="423862"/>
        </p:xfrm>
        <a:graphic>
          <a:graphicData uri="http://schemas.openxmlformats.org/presentationml/2006/ole">
            <p:oleObj spid="_x0000_s40965" name="Equation" r:id="rId6" imgW="622080" imgH="203040" progId="Equation.DSMT4">
              <p:embed/>
            </p:oleObj>
          </a:graphicData>
        </a:graphic>
      </p:graphicFrame>
      <p:sp>
        <p:nvSpPr>
          <p:cNvPr id="40983" name="AutoShape 12"/>
          <p:cNvSpPr>
            <a:spLocks noChangeArrowheads="1"/>
          </p:cNvSpPr>
          <p:nvPr/>
        </p:nvSpPr>
        <p:spPr bwMode="auto">
          <a:xfrm>
            <a:off x="3886200" y="2743200"/>
            <a:ext cx="1371600" cy="533400"/>
          </a:xfrm>
          <a:prstGeom prst="rightArrow">
            <a:avLst>
              <a:gd name="adj1" fmla="val 50000"/>
              <a:gd name="adj2" fmla="val 642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984" name="Line 13"/>
          <p:cNvSpPr>
            <a:spLocks noChangeShapeType="1"/>
          </p:cNvSpPr>
          <p:nvPr/>
        </p:nvSpPr>
        <p:spPr bwMode="auto">
          <a:xfrm flipV="1">
            <a:off x="1219200" y="2819400"/>
            <a:ext cx="53340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985" name="Line 14"/>
          <p:cNvSpPr>
            <a:spLocks noChangeShapeType="1"/>
          </p:cNvSpPr>
          <p:nvPr/>
        </p:nvSpPr>
        <p:spPr bwMode="auto">
          <a:xfrm>
            <a:off x="5562600" y="329565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986" name="Line 15"/>
          <p:cNvSpPr>
            <a:spLocks noChangeShapeType="1"/>
          </p:cNvSpPr>
          <p:nvPr/>
        </p:nvSpPr>
        <p:spPr bwMode="auto">
          <a:xfrm flipV="1">
            <a:off x="6324600" y="1162050"/>
            <a:ext cx="0" cy="264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40966" name="Object 16"/>
          <p:cNvGraphicFramePr>
            <a:graphicFrameLocks noChangeAspect="1"/>
          </p:cNvGraphicFramePr>
          <p:nvPr/>
        </p:nvGraphicFramePr>
        <p:xfrm>
          <a:off x="8458200" y="3295650"/>
          <a:ext cx="196850" cy="215900"/>
        </p:xfrm>
        <a:graphic>
          <a:graphicData uri="http://schemas.openxmlformats.org/presentationml/2006/ole">
            <p:oleObj spid="_x0000_s40966" name="Equation" r:id="rId7" imgW="126720" imgH="139680" progId="Equation.DSMT4">
              <p:embed/>
            </p:oleObj>
          </a:graphicData>
        </a:graphic>
      </p:graphicFrame>
      <p:graphicFrame>
        <p:nvGraphicFramePr>
          <p:cNvPr id="40967" name="Object 17"/>
          <p:cNvGraphicFramePr>
            <a:graphicFrameLocks noChangeAspect="1"/>
          </p:cNvGraphicFramePr>
          <p:nvPr/>
        </p:nvGraphicFramePr>
        <p:xfrm>
          <a:off x="6010275" y="990600"/>
          <a:ext cx="217488" cy="254000"/>
        </p:xfrm>
        <a:graphic>
          <a:graphicData uri="http://schemas.openxmlformats.org/presentationml/2006/ole">
            <p:oleObj spid="_x0000_s40967" name="Equation" r:id="rId8" imgW="139680" imgH="164880" progId="Equation.DSMT4">
              <p:embed/>
            </p:oleObj>
          </a:graphicData>
        </a:graphic>
      </p:graphicFrame>
      <p:graphicFrame>
        <p:nvGraphicFramePr>
          <p:cNvPr id="40968" name="Object 18"/>
          <p:cNvGraphicFramePr>
            <a:graphicFrameLocks noChangeAspect="1"/>
          </p:cNvGraphicFramePr>
          <p:nvPr/>
        </p:nvGraphicFramePr>
        <p:xfrm>
          <a:off x="5943600" y="3371850"/>
          <a:ext cx="236538" cy="274638"/>
        </p:xfrm>
        <a:graphic>
          <a:graphicData uri="http://schemas.openxmlformats.org/presentationml/2006/ole">
            <p:oleObj spid="_x0000_s40968" name="Equation" r:id="rId9" imgW="152280" imgH="177480" progId="Equation.DSMT4">
              <p:embed/>
            </p:oleObj>
          </a:graphicData>
        </a:graphic>
      </p:graphicFrame>
      <p:sp>
        <p:nvSpPr>
          <p:cNvPr id="40987" name="Oval 19"/>
          <p:cNvSpPr>
            <a:spLocks noChangeArrowheads="1"/>
          </p:cNvSpPr>
          <p:nvPr/>
        </p:nvSpPr>
        <p:spPr bwMode="auto">
          <a:xfrm>
            <a:off x="7740650" y="207645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988" name="Line 20"/>
          <p:cNvSpPr>
            <a:spLocks noChangeShapeType="1"/>
          </p:cNvSpPr>
          <p:nvPr/>
        </p:nvSpPr>
        <p:spPr bwMode="auto">
          <a:xfrm>
            <a:off x="7816850" y="215265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989" name="Line 21"/>
          <p:cNvSpPr>
            <a:spLocks noChangeShapeType="1"/>
          </p:cNvSpPr>
          <p:nvPr/>
        </p:nvSpPr>
        <p:spPr bwMode="auto">
          <a:xfrm>
            <a:off x="6324600" y="2152650"/>
            <a:ext cx="1568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40969" name="Object 22"/>
          <p:cNvGraphicFramePr>
            <a:graphicFrameLocks noChangeAspect="1"/>
          </p:cNvGraphicFramePr>
          <p:nvPr/>
        </p:nvGraphicFramePr>
        <p:xfrm>
          <a:off x="7391400" y="1162050"/>
          <a:ext cx="1581150" cy="900113"/>
        </p:xfrm>
        <a:graphic>
          <a:graphicData uri="http://schemas.openxmlformats.org/presentationml/2006/ole">
            <p:oleObj spid="_x0000_s40969" name="Equation" r:id="rId10" imgW="761760" imgH="431640" progId="Equation.DSMT4">
              <p:embed/>
            </p:oleObj>
          </a:graphicData>
        </a:graphic>
      </p:graphicFrame>
      <p:sp>
        <p:nvSpPr>
          <p:cNvPr id="40990" name="Line 23"/>
          <p:cNvSpPr>
            <a:spLocks noChangeShapeType="1"/>
          </p:cNvSpPr>
          <p:nvPr/>
        </p:nvSpPr>
        <p:spPr bwMode="auto">
          <a:xfrm flipV="1">
            <a:off x="6292850" y="2228850"/>
            <a:ext cx="152400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991" name="Oval 24"/>
          <p:cNvSpPr>
            <a:spLocks noChangeArrowheads="1"/>
          </p:cNvSpPr>
          <p:nvPr/>
        </p:nvSpPr>
        <p:spPr bwMode="auto">
          <a:xfrm>
            <a:off x="6858000" y="283845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992" name="Line 25"/>
          <p:cNvSpPr>
            <a:spLocks noChangeShapeType="1"/>
          </p:cNvSpPr>
          <p:nvPr/>
        </p:nvSpPr>
        <p:spPr bwMode="auto">
          <a:xfrm>
            <a:off x="6934200" y="29908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993" name="Line 26"/>
          <p:cNvSpPr>
            <a:spLocks noChangeShapeType="1"/>
          </p:cNvSpPr>
          <p:nvPr/>
        </p:nvSpPr>
        <p:spPr bwMode="auto">
          <a:xfrm>
            <a:off x="6248400" y="291465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994" name="Line 27"/>
          <p:cNvSpPr>
            <a:spLocks noChangeShapeType="1"/>
          </p:cNvSpPr>
          <p:nvPr/>
        </p:nvSpPr>
        <p:spPr bwMode="auto">
          <a:xfrm flipV="1">
            <a:off x="6400800" y="2914650"/>
            <a:ext cx="533400" cy="3810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40970" name="Object 28"/>
          <p:cNvGraphicFramePr>
            <a:graphicFrameLocks noChangeAspect="1"/>
          </p:cNvGraphicFramePr>
          <p:nvPr/>
        </p:nvGraphicFramePr>
        <p:xfrm>
          <a:off x="3962400" y="2286000"/>
          <a:ext cx="290513" cy="406400"/>
        </p:xfrm>
        <a:graphic>
          <a:graphicData uri="http://schemas.openxmlformats.org/presentationml/2006/ole">
            <p:oleObj spid="_x0000_s40970" name="Equation" r:id="rId11" imgW="126720" imgH="177480" progId="Equation.DSMT4">
              <p:embed/>
            </p:oleObj>
          </a:graphicData>
        </a:graphic>
      </p:graphicFrame>
      <p:sp>
        <p:nvSpPr>
          <p:cNvPr id="40995" name="Text Box 29"/>
          <p:cNvSpPr txBox="1">
            <a:spLocks noChangeArrowheads="1"/>
          </p:cNvSpPr>
          <p:nvPr/>
        </p:nvSpPr>
        <p:spPr bwMode="auto">
          <a:xfrm>
            <a:off x="4267200" y="2209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倍</a:t>
            </a:r>
          </a:p>
        </p:txBody>
      </p:sp>
      <p:sp>
        <p:nvSpPr>
          <p:cNvPr id="40996" name="Line 30"/>
          <p:cNvSpPr>
            <a:spLocks noChangeShapeType="1"/>
          </p:cNvSpPr>
          <p:nvPr/>
        </p:nvSpPr>
        <p:spPr bwMode="auto">
          <a:xfrm>
            <a:off x="6324600" y="3371850"/>
            <a:ext cx="152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997" name="Line 31"/>
          <p:cNvSpPr>
            <a:spLocks noChangeShapeType="1"/>
          </p:cNvSpPr>
          <p:nvPr/>
        </p:nvSpPr>
        <p:spPr bwMode="auto">
          <a:xfrm flipV="1">
            <a:off x="6248400" y="2228850"/>
            <a:ext cx="0" cy="1066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40971" name="Object 32"/>
          <p:cNvGraphicFramePr>
            <a:graphicFrameLocks noChangeAspect="1"/>
          </p:cNvGraphicFramePr>
          <p:nvPr/>
        </p:nvGraphicFramePr>
        <p:xfrm>
          <a:off x="6858000" y="3448050"/>
          <a:ext cx="290513" cy="406400"/>
        </p:xfrm>
        <a:graphic>
          <a:graphicData uri="http://schemas.openxmlformats.org/presentationml/2006/ole">
            <p:oleObj spid="_x0000_s40971" name="Equation" r:id="rId12" imgW="126720" imgH="177480" progId="Equation.DSMT4">
              <p:embed/>
            </p:oleObj>
          </a:graphicData>
        </a:graphic>
      </p:graphicFrame>
      <p:sp>
        <p:nvSpPr>
          <p:cNvPr id="40998" name="Text Box 33"/>
          <p:cNvSpPr txBox="1">
            <a:spLocks noChangeArrowheads="1"/>
          </p:cNvSpPr>
          <p:nvPr/>
        </p:nvSpPr>
        <p:spPr bwMode="auto">
          <a:xfrm>
            <a:off x="7086600" y="337185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倍</a:t>
            </a:r>
          </a:p>
        </p:txBody>
      </p:sp>
      <p:graphicFrame>
        <p:nvGraphicFramePr>
          <p:cNvPr id="40972" name="Object 34"/>
          <p:cNvGraphicFramePr>
            <a:graphicFrameLocks noChangeAspect="1"/>
          </p:cNvGraphicFramePr>
          <p:nvPr/>
        </p:nvGraphicFramePr>
        <p:xfrm>
          <a:off x="5530850" y="2228850"/>
          <a:ext cx="290513" cy="406400"/>
        </p:xfrm>
        <a:graphic>
          <a:graphicData uri="http://schemas.openxmlformats.org/presentationml/2006/ole">
            <p:oleObj spid="_x0000_s40972" name="Equation" r:id="rId13" imgW="126720" imgH="177480" progId="Equation.DSMT4">
              <p:embed/>
            </p:oleObj>
          </a:graphicData>
        </a:graphic>
      </p:graphicFrame>
      <p:sp>
        <p:nvSpPr>
          <p:cNvPr id="40999" name="Text Box 35"/>
          <p:cNvSpPr txBox="1">
            <a:spLocks noChangeArrowheads="1"/>
          </p:cNvSpPr>
          <p:nvPr/>
        </p:nvSpPr>
        <p:spPr bwMode="auto">
          <a:xfrm>
            <a:off x="5835650" y="215265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倍</a:t>
            </a:r>
          </a:p>
        </p:txBody>
      </p:sp>
      <p:graphicFrame>
        <p:nvGraphicFramePr>
          <p:cNvPr id="40973" name="Object 36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40973" name="Equation" r:id="rId14" imgW="914400" imgH="198720" progId="Equation.DSMT4">
              <p:embed/>
            </p:oleObj>
          </a:graphicData>
        </a:graphic>
      </p:graphicFrame>
      <p:graphicFrame>
        <p:nvGraphicFramePr>
          <p:cNvPr id="40974" name="Object 37"/>
          <p:cNvGraphicFramePr>
            <a:graphicFrameLocks noChangeAspect="1"/>
          </p:cNvGraphicFramePr>
          <p:nvPr/>
        </p:nvGraphicFramePr>
        <p:xfrm>
          <a:off x="2971800" y="990600"/>
          <a:ext cx="2590800" cy="1025525"/>
        </p:xfrm>
        <a:graphic>
          <a:graphicData uri="http://schemas.openxmlformats.org/presentationml/2006/ole">
            <p:oleObj spid="_x0000_s40974" name="Equation" r:id="rId15" imgW="1155600" imgH="457200" progId="Equation.DSMT4">
              <p:embed/>
            </p:oleObj>
          </a:graphicData>
        </a:graphic>
      </p:graphicFrame>
      <p:graphicFrame>
        <p:nvGraphicFramePr>
          <p:cNvPr id="40975" name="Object 38"/>
          <p:cNvGraphicFramePr>
            <a:graphicFrameLocks noChangeAspect="1"/>
          </p:cNvGraphicFramePr>
          <p:nvPr/>
        </p:nvGraphicFramePr>
        <p:xfrm>
          <a:off x="2762250" y="5153025"/>
          <a:ext cx="1985963" cy="592138"/>
        </p:xfrm>
        <a:graphic>
          <a:graphicData uri="http://schemas.openxmlformats.org/presentationml/2006/ole">
            <p:oleObj spid="_x0000_s40975" name="Equation" r:id="rId16" imgW="850680" imgH="253800" progId="Equation.DSMT4">
              <p:embed/>
            </p:oleObj>
          </a:graphicData>
        </a:graphic>
      </p:graphicFrame>
      <p:sp>
        <p:nvSpPr>
          <p:cNvPr id="41000" name="Text Box 39"/>
          <p:cNvSpPr txBox="1">
            <a:spLocks noChangeArrowheads="1"/>
          </p:cNvSpPr>
          <p:nvPr/>
        </p:nvSpPr>
        <p:spPr bwMode="auto">
          <a:xfrm>
            <a:off x="2574925" y="4516438"/>
            <a:ext cx="440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原点は原点からしか移されない。</a:t>
            </a:r>
          </a:p>
        </p:txBody>
      </p:sp>
      <p:sp>
        <p:nvSpPr>
          <p:cNvPr id="41001" name="Oval 40"/>
          <p:cNvSpPr>
            <a:spLocks noChangeArrowheads="1"/>
          </p:cNvSpPr>
          <p:nvPr/>
        </p:nvSpPr>
        <p:spPr bwMode="auto">
          <a:xfrm>
            <a:off x="6172200" y="3200400"/>
            <a:ext cx="228600" cy="2286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002" name="Oval 41"/>
          <p:cNvSpPr>
            <a:spLocks noChangeArrowheads="1"/>
          </p:cNvSpPr>
          <p:nvPr/>
        </p:nvSpPr>
        <p:spPr bwMode="auto">
          <a:xfrm>
            <a:off x="1143000" y="3048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6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4B0482-508B-4F4C-84AC-828C5F7EDA1D}" type="slidenum">
              <a:rPr lang="en-US" altLang="ja-JP" smtClean="0"/>
              <a:pPr/>
              <a:t>58</a:t>
            </a:fld>
            <a:endParaRPr lang="en-US" altLang="ja-JP" smtClean="0"/>
          </a:p>
        </p:txBody>
      </p:sp>
      <p:sp>
        <p:nvSpPr>
          <p:cNvPr id="419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核の例２</a:t>
            </a:r>
          </a:p>
        </p:txBody>
      </p:sp>
      <p:sp>
        <p:nvSpPr>
          <p:cNvPr id="41998" name="Line 3"/>
          <p:cNvSpPr>
            <a:spLocks noChangeShapeType="1"/>
          </p:cNvSpPr>
          <p:nvPr/>
        </p:nvSpPr>
        <p:spPr bwMode="auto">
          <a:xfrm>
            <a:off x="381000" y="26670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41986" name="Object 4"/>
          <p:cNvGraphicFramePr>
            <a:graphicFrameLocks noChangeAspect="1"/>
          </p:cNvGraphicFramePr>
          <p:nvPr/>
        </p:nvGraphicFramePr>
        <p:xfrm>
          <a:off x="609600" y="609600"/>
          <a:ext cx="217488" cy="254000"/>
        </p:xfrm>
        <a:graphic>
          <a:graphicData uri="http://schemas.openxmlformats.org/presentationml/2006/ole">
            <p:oleObj spid="_x0000_s41986" name="Equation" r:id="rId3" imgW="139680" imgH="164880" progId="Equation.DSMT4">
              <p:embed/>
            </p:oleObj>
          </a:graphicData>
        </a:graphic>
      </p:graphicFrame>
      <p:graphicFrame>
        <p:nvGraphicFramePr>
          <p:cNvPr id="41987" name="Object 5"/>
          <p:cNvGraphicFramePr>
            <a:graphicFrameLocks noChangeAspect="1"/>
          </p:cNvGraphicFramePr>
          <p:nvPr/>
        </p:nvGraphicFramePr>
        <p:xfrm>
          <a:off x="609600" y="2743200"/>
          <a:ext cx="236538" cy="274638"/>
        </p:xfrm>
        <a:graphic>
          <a:graphicData uri="http://schemas.openxmlformats.org/presentationml/2006/ole">
            <p:oleObj spid="_x0000_s41987" name="Equation" r:id="rId4" imgW="152280" imgH="177480" progId="Equation.DSMT4">
              <p:embed/>
            </p:oleObj>
          </a:graphicData>
        </a:graphic>
      </p:graphicFrame>
      <p:sp>
        <p:nvSpPr>
          <p:cNvPr id="41999" name="Text Box 6"/>
          <p:cNvSpPr txBox="1">
            <a:spLocks noChangeArrowheads="1"/>
          </p:cNvSpPr>
          <p:nvPr/>
        </p:nvSpPr>
        <p:spPr bwMode="auto">
          <a:xfrm>
            <a:off x="1905000" y="4419600"/>
            <a:ext cx="4422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直線上の点が、原点に移される。</a:t>
            </a:r>
          </a:p>
        </p:txBody>
      </p:sp>
      <p:sp>
        <p:nvSpPr>
          <p:cNvPr id="42000" name="AutoShape 7"/>
          <p:cNvSpPr>
            <a:spLocks noChangeArrowheads="1"/>
          </p:cNvSpPr>
          <p:nvPr/>
        </p:nvSpPr>
        <p:spPr bwMode="auto">
          <a:xfrm>
            <a:off x="3200400" y="2362200"/>
            <a:ext cx="2057400" cy="533400"/>
          </a:xfrm>
          <a:prstGeom prst="rightArrow">
            <a:avLst>
              <a:gd name="adj1" fmla="val 50000"/>
              <a:gd name="adj2" fmla="val 964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2001" name="Line 8"/>
          <p:cNvSpPr>
            <a:spLocks noChangeShapeType="1"/>
          </p:cNvSpPr>
          <p:nvPr/>
        </p:nvSpPr>
        <p:spPr bwMode="auto">
          <a:xfrm>
            <a:off x="5562600" y="32004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2002" name="Line 9"/>
          <p:cNvSpPr>
            <a:spLocks noChangeShapeType="1"/>
          </p:cNvSpPr>
          <p:nvPr/>
        </p:nvSpPr>
        <p:spPr bwMode="auto">
          <a:xfrm flipV="1">
            <a:off x="6324600" y="5334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41988" name="Object 10"/>
          <p:cNvGraphicFramePr>
            <a:graphicFrameLocks noChangeAspect="1"/>
          </p:cNvGraphicFramePr>
          <p:nvPr/>
        </p:nvGraphicFramePr>
        <p:xfrm>
          <a:off x="5943600" y="381000"/>
          <a:ext cx="217488" cy="254000"/>
        </p:xfrm>
        <a:graphic>
          <a:graphicData uri="http://schemas.openxmlformats.org/presentationml/2006/ole">
            <p:oleObj spid="_x0000_s41988" name="Equation" r:id="rId5" imgW="139680" imgH="164880" progId="Equation.DSMT4">
              <p:embed/>
            </p:oleObj>
          </a:graphicData>
        </a:graphic>
      </p:graphicFrame>
      <p:graphicFrame>
        <p:nvGraphicFramePr>
          <p:cNvPr id="41989" name="Object 11"/>
          <p:cNvGraphicFramePr>
            <a:graphicFrameLocks noChangeAspect="1"/>
          </p:cNvGraphicFramePr>
          <p:nvPr/>
        </p:nvGraphicFramePr>
        <p:xfrm>
          <a:off x="5943600" y="3295650"/>
          <a:ext cx="236538" cy="274638"/>
        </p:xfrm>
        <a:graphic>
          <a:graphicData uri="http://schemas.openxmlformats.org/presentationml/2006/ole">
            <p:oleObj spid="_x0000_s41989" name="Equation" r:id="rId6" imgW="152280" imgH="177480" progId="Equation.DSMT4">
              <p:embed/>
            </p:oleObj>
          </a:graphicData>
        </a:graphic>
      </p:graphicFrame>
      <p:graphicFrame>
        <p:nvGraphicFramePr>
          <p:cNvPr id="41990" name="Object 12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41990" name="Equation" r:id="rId7" imgW="914400" imgH="198720" progId="Equation.DSMT4">
              <p:embed/>
            </p:oleObj>
          </a:graphicData>
        </a:graphic>
      </p:graphicFrame>
      <p:graphicFrame>
        <p:nvGraphicFramePr>
          <p:cNvPr id="41991" name="Object 13"/>
          <p:cNvGraphicFramePr>
            <a:graphicFrameLocks noChangeAspect="1"/>
          </p:cNvGraphicFramePr>
          <p:nvPr/>
        </p:nvGraphicFramePr>
        <p:xfrm>
          <a:off x="3362325" y="1524000"/>
          <a:ext cx="1808163" cy="731838"/>
        </p:xfrm>
        <a:graphic>
          <a:graphicData uri="http://schemas.openxmlformats.org/presentationml/2006/ole">
            <p:oleObj spid="_x0000_s41991" name="Equation" r:id="rId8" imgW="1130040" imgH="457200" progId="Equation.DSMT4">
              <p:embed/>
            </p:oleObj>
          </a:graphicData>
        </a:graphic>
      </p:graphicFrame>
      <p:graphicFrame>
        <p:nvGraphicFramePr>
          <p:cNvPr id="41992" name="Object 14"/>
          <p:cNvGraphicFramePr>
            <a:graphicFrameLocks noChangeAspect="1"/>
          </p:cNvGraphicFramePr>
          <p:nvPr/>
        </p:nvGraphicFramePr>
        <p:xfrm>
          <a:off x="8305800" y="3276600"/>
          <a:ext cx="196850" cy="215900"/>
        </p:xfrm>
        <a:graphic>
          <a:graphicData uri="http://schemas.openxmlformats.org/presentationml/2006/ole">
            <p:oleObj spid="_x0000_s41992" name="Equation" r:id="rId9" imgW="126720" imgH="139680" progId="Equation.DSMT4">
              <p:embed/>
            </p:oleObj>
          </a:graphicData>
        </a:graphic>
      </p:graphicFrame>
      <p:sp>
        <p:nvSpPr>
          <p:cNvPr id="42003" name="Line 15"/>
          <p:cNvSpPr>
            <a:spLocks noChangeShapeType="1"/>
          </p:cNvSpPr>
          <p:nvPr/>
        </p:nvSpPr>
        <p:spPr bwMode="auto">
          <a:xfrm flipV="1">
            <a:off x="5867400" y="762000"/>
            <a:ext cx="1600200" cy="34290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41993" name="Object 16"/>
          <p:cNvGraphicFramePr>
            <a:graphicFrameLocks noChangeAspect="1"/>
          </p:cNvGraphicFramePr>
          <p:nvPr/>
        </p:nvGraphicFramePr>
        <p:xfrm>
          <a:off x="7023100" y="381000"/>
          <a:ext cx="895350" cy="423863"/>
        </p:xfrm>
        <a:graphic>
          <a:graphicData uri="http://schemas.openxmlformats.org/presentationml/2006/ole">
            <p:oleObj spid="_x0000_s41993" name="Equation" r:id="rId10" imgW="431640" imgH="203040" progId="Equation.DSMT4">
              <p:embed/>
            </p:oleObj>
          </a:graphicData>
        </a:graphic>
      </p:graphicFrame>
      <p:sp>
        <p:nvSpPr>
          <p:cNvPr id="42004" name="Line 17"/>
          <p:cNvSpPr>
            <a:spLocks noChangeShapeType="1"/>
          </p:cNvSpPr>
          <p:nvPr/>
        </p:nvSpPr>
        <p:spPr bwMode="auto">
          <a:xfrm flipV="1">
            <a:off x="914400" y="4572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2005" name="Oval 33"/>
          <p:cNvSpPr>
            <a:spLocks noChangeArrowheads="1"/>
          </p:cNvSpPr>
          <p:nvPr/>
        </p:nvSpPr>
        <p:spPr bwMode="auto">
          <a:xfrm>
            <a:off x="6172200" y="3124200"/>
            <a:ext cx="228600" cy="2286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2006" name="Line 34"/>
          <p:cNvSpPr>
            <a:spLocks noChangeShapeType="1"/>
          </p:cNvSpPr>
          <p:nvPr/>
        </p:nvSpPr>
        <p:spPr bwMode="auto">
          <a:xfrm>
            <a:off x="304800" y="2514600"/>
            <a:ext cx="22860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41994" name="Object 35"/>
          <p:cNvGraphicFramePr>
            <a:graphicFrameLocks noChangeAspect="1"/>
          </p:cNvGraphicFramePr>
          <p:nvPr/>
        </p:nvGraphicFramePr>
        <p:xfrm>
          <a:off x="2205038" y="3078163"/>
          <a:ext cx="1211262" cy="820737"/>
        </p:xfrm>
        <a:graphic>
          <a:graphicData uri="http://schemas.openxmlformats.org/presentationml/2006/ole">
            <p:oleObj spid="_x0000_s41994" name="Equation" r:id="rId11" imgW="583920" imgH="393480" progId="Equation.DSMT4">
              <p:embed/>
            </p:oleObj>
          </a:graphicData>
        </a:graphic>
      </p:graphicFrame>
      <p:graphicFrame>
        <p:nvGraphicFramePr>
          <p:cNvPr id="41995" name="Object 36"/>
          <p:cNvGraphicFramePr>
            <a:graphicFrameLocks noChangeAspect="1"/>
          </p:cNvGraphicFramePr>
          <p:nvPr/>
        </p:nvGraphicFramePr>
        <p:xfrm>
          <a:off x="1914525" y="4973638"/>
          <a:ext cx="4089400" cy="1009650"/>
        </p:xfrm>
        <a:graphic>
          <a:graphicData uri="http://schemas.openxmlformats.org/presentationml/2006/ole">
            <p:oleObj spid="_x0000_s41995" name="Equation" r:id="rId12" imgW="175248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7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01B9F6-0F6E-41B0-A738-2524A34BC30C}" type="slidenum">
              <a:rPr lang="en-US" altLang="ja-JP" smtClean="0"/>
              <a:pPr/>
              <a:t>59</a:t>
            </a:fld>
            <a:endParaRPr lang="en-US" altLang="ja-JP" smtClean="0"/>
          </a:p>
        </p:txBody>
      </p:sp>
      <p:sp>
        <p:nvSpPr>
          <p:cNvPr id="43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rgbClr val="D60093"/>
                </a:solidFill>
              </a:rPr>
              <a:t>練習</a:t>
            </a:r>
          </a:p>
        </p:txBody>
      </p:sp>
      <p:graphicFrame>
        <p:nvGraphicFramePr>
          <p:cNvPr id="43010" name="Object 0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43010" name="Equation" r:id="rId3" imgW="914400" imgH="198720" progId="Equation.DSMT4">
              <p:embed/>
            </p:oleObj>
          </a:graphicData>
        </a:graphic>
      </p:graphicFrame>
      <p:sp>
        <p:nvSpPr>
          <p:cNvPr id="43019" name="Text Box 4"/>
          <p:cNvSpPr txBox="1">
            <a:spLocks noChangeArrowheads="1"/>
          </p:cNvSpPr>
          <p:nvPr/>
        </p:nvSpPr>
        <p:spPr bwMode="auto">
          <a:xfrm>
            <a:off x="1066800" y="228600"/>
            <a:ext cx="4765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次の写像　　の核　　　　　を求めよ。</a:t>
            </a:r>
          </a:p>
        </p:txBody>
      </p:sp>
      <p:sp>
        <p:nvSpPr>
          <p:cNvPr id="43020" name="Text Box 8"/>
          <p:cNvSpPr txBox="1">
            <a:spLocks noChangeArrowheads="1"/>
          </p:cNvSpPr>
          <p:nvPr/>
        </p:nvSpPr>
        <p:spPr bwMode="auto">
          <a:xfrm>
            <a:off x="1057275" y="37338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（２）</a:t>
            </a:r>
          </a:p>
        </p:txBody>
      </p:sp>
      <p:graphicFrame>
        <p:nvGraphicFramePr>
          <p:cNvPr id="43011" name="Object 1"/>
          <p:cNvGraphicFramePr>
            <a:graphicFrameLocks noChangeAspect="1"/>
          </p:cNvGraphicFramePr>
          <p:nvPr/>
        </p:nvGraphicFramePr>
        <p:xfrm>
          <a:off x="1358900" y="4419600"/>
          <a:ext cx="1771650" cy="509588"/>
        </p:xfrm>
        <a:graphic>
          <a:graphicData uri="http://schemas.openxmlformats.org/presentationml/2006/ole">
            <p:oleObj spid="_x0000_s43011" name="Equation" r:id="rId4" imgW="838080" imgH="241200" progId="Equation.DSMT4">
              <p:embed/>
            </p:oleObj>
          </a:graphicData>
        </a:graphic>
      </p:graphicFrame>
      <p:graphicFrame>
        <p:nvGraphicFramePr>
          <p:cNvPr id="43012" name="Object 2"/>
          <p:cNvGraphicFramePr>
            <a:graphicFrameLocks noChangeAspect="1"/>
          </p:cNvGraphicFramePr>
          <p:nvPr/>
        </p:nvGraphicFramePr>
        <p:xfrm>
          <a:off x="3543300" y="3848100"/>
          <a:ext cx="2159000" cy="1181100"/>
        </p:xfrm>
        <a:graphic>
          <a:graphicData uri="http://schemas.openxmlformats.org/presentationml/2006/ole">
            <p:oleObj spid="_x0000_s43012" name="Equation" r:id="rId5" imgW="1295280" imgH="711000" progId="Equation.DSMT4">
              <p:embed/>
            </p:oleObj>
          </a:graphicData>
        </a:graphic>
      </p:graphicFrame>
      <p:graphicFrame>
        <p:nvGraphicFramePr>
          <p:cNvPr id="43013" name="Object 3"/>
          <p:cNvGraphicFramePr>
            <a:graphicFrameLocks noChangeAspect="1"/>
          </p:cNvGraphicFramePr>
          <p:nvPr/>
        </p:nvGraphicFramePr>
        <p:xfrm>
          <a:off x="2438400" y="152400"/>
          <a:ext cx="298450" cy="476250"/>
        </p:xfrm>
        <a:graphic>
          <a:graphicData uri="http://schemas.openxmlformats.org/presentationml/2006/ole">
            <p:oleObj spid="_x0000_s43013" name="Equation" r:id="rId6" imgW="126720" imgH="203040" progId="Equation.DSMT4">
              <p:embed/>
            </p:oleObj>
          </a:graphicData>
        </a:graphic>
      </p:graphicFrame>
      <p:graphicFrame>
        <p:nvGraphicFramePr>
          <p:cNvPr id="43014" name="Object 4"/>
          <p:cNvGraphicFramePr>
            <a:graphicFrameLocks noChangeAspect="1"/>
          </p:cNvGraphicFramePr>
          <p:nvPr/>
        </p:nvGraphicFramePr>
        <p:xfrm>
          <a:off x="3429000" y="228600"/>
          <a:ext cx="835025" cy="476250"/>
        </p:xfrm>
        <a:graphic>
          <a:graphicData uri="http://schemas.openxmlformats.org/presentationml/2006/ole">
            <p:oleObj spid="_x0000_s43014" name="Equation" r:id="rId7" imgW="355320" imgH="203040" progId="Equation.DSMT4">
              <p:embed/>
            </p:oleObj>
          </a:graphicData>
        </a:graphic>
      </p:graphicFrame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1143000" y="9144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（１）</a:t>
            </a:r>
          </a:p>
        </p:txBody>
      </p:sp>
      <p:graphicFrame>
        <p:nvGraphicFramePr>
          <p:cNvPr id="43015" name="Object 5"/>
          <p:cNvGraphicFramePr>
            <a:graphicFrameLocks noChangeAspect="1"/>
          </p:cNvGraphicFramePr>
          <p:nvPr/>
        </p:nvGraphicFramePr>
        <p:xfrm>
          <a:off x="1663700" y="1447800"/>
          <a:ext cx="1717675" cy="509588"/>
        </p:xfrm>
        <a:graphic>
          <a:graphicData uri="http://schemas.openxmlformats.org/presentationml/2006/ole">
            <p:oleObj spid="_x0000_s43015" name="Equation" r:id="rId8" imgW="812520" imgH="241200" progId="Equation.DSMT4">
              <p:embed/>
            </p:oleObj>
          </a:graphicData>
        </a:graphic>
      </p:graphicFrame>
      <p:graphicFrame>
        <p:nvGraphicFramePr>
          <p:cNvPr id="43016" name="Object 6"/>
          <p:cNvGraphicFramePr>
            <a:graphicFrameLocks noChangeAspect="1"/>
          </p:cNvGraphicFramePr>
          <p:nvPr/>
        </p:nvGraphicFramePr>
        <p:xfrm>
          <a:off x="4191000" y="990600"/>
          <a:ext cx="1757363" cy="1562100"/>
        </p:xfrm>
        <a:graphic>
          <a:graphicData uri="http://schemas.openxmlformats.org/presentationml/2006/ole">
            <p:oleObj spid="_x0000_s43016" name="Equation" r:id="rId9" imgW="1054080" imgH="939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A7B181-B404-4BDD-B280-E326529EE430}" type="slidenum">
              <a:rPr lang="en-US" altLang="ja-JP" smtClean="0"/>
              <a:pPr/>
              <a:t>6</a:t>
            </a:fld>
            <a:endParaRPr lang="en-US" altLang="ja-JP" smtClean="0"/>
          </a:p>
        </p:txBody>
      </p:sp>
      <p:sp>
        <p:nvSpPr>
          <p:cNvPr id="308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変形と行列</a:t>
            </a:r>
          </a:p>
        </p:txBody>
      </p:sp>
      <p:sp>
        <p:nvSpPr>
          <p:cNvPr id="3090" name="Line 1027"/>
          <p:cNvSpPr>
            <a:spLocks noChangeShapeType="1"/>
          </p:cNvSpPr>
          <p:nvPr/>
        </p:nvSpPr>
        <p:spPr bwMode="auto">
          <a:xfrm>
            <a:off x="488950" y="32004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91" name="Line 1028"/>
          <p:cNvSpPr>
            <a:spLocks noChangeShapeType="1"/>
          </p:cNvSpPr>
          <p:nvPr/>
        </p:nvSpPr>
        <p:spPr bwMode="auto">
          <a:xfrm flipV="1">
            <a:off x="1250950" y="10668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074" name="Object 1029"/>
          <p:cNvGraphicFramePr>
            <a:graphicFrameLocks noChangeAspect="1"/>
          </p:cNvGraphicFramePr>
          <p:nvPr/>
        </p:nvGraphicFramePr>
        <p:xfrm>
          <a:off x="3384550" y="3200400"/>
          <a:ext cx="196850" cy="215900"/>
        </p:xfrm>
        <a:graphic>
          <a:graphicData uri="http://schemas.openxmlformats.org/presentationml/2006/ole">
            <p:oleObj spid="_x0000_s3074" name="Equation" r:id="rId3" imgW="126720" imgH="139680" progId="Equation.DSMT4">
              <p:embed/>
            </p:oleObj>
          </a:graphicData>
        </a:graphic>
      </p:graphicFrame>
      <p:graphicFrame>
        <p:nvGraphicFramePr>
          <p:cNvPr id="3075" name="Object 1030"/>
          <p:cNvGraphicFramePr>
            <a:graphicFrameLocks noChangeAspect="1"/>
          </p:cNvGraphicFramePr>
          <p:nvPr/>
        </p:nvGraphicFramePr>
        <p:xfrm>
          <a:off x="936625" y="895350"/>
          <a:ext cx="217488" cy="254000"/>
        </p:xfrm>
        <a:graphic>
          <a:graphicData uri="http://schemas.openxmlformats.org/presentationml/2006/ole">
            <p:oleObj spid="_x0000_s3075" name="Equation" r:id="rId4" imgW="139680" imgH="164880" progId="Equation.DSMT4">
              <p:embed/>
            </p:oleObj>
          </a:graphicData>
        </a:graphic>
      </p:graphicFrame>
      <p:graphicFrame>
        <p:nvGraphicFramePr>
          <p:cNvPr id="3076" name="Object 1031"/>
          <p:cNvGraphicFramePr>
            <a:graphicFrameLocks noChangeAspect="1"/>
          </p:cNvGraphicFramePr>
          <p:nvPr/>
        </p:nvGraphicFramePr>
        <p:xfrm>
          <a:off x="869950" y="3276600"/>
          <a:ext cx="236538" cy="274638"/>
        </p:xfrm>
        <a:graphic>
          <a:graphicData uri="http://schemas.openxmlformats.org/presentationml/2006/ole">
            <p:oleObj spid="_x0000_s3076" name="Equation" r:id="rId5" imgW="152280" imgH="177480" progId="Equation.DSMT4">
              <p:embed/>
            </p:oleObj>
          </a:graphicData>
        </a:graphic>
      </p:graphicFrame>
      <p:sp>
        <p:nvSpPr>
          <p:cNvPr id="3092" name="Oval 1032"/>
          <p:cNvSpPr>
            <a:spLocks noChangeArrowheads="1"/>
          </p:cNvSpPr>
          <p:nvPr/>
        </p:nvSpPr>
        <p:spPr bwMode="auto">
          <a:xfrm>
            <a:off x="1676400" y="2743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93" name="Line 1033"/>
          <p:cNvSpPr>
            <a:spLocks noChangeShapeType="1"/>
          </p:cNvSpPr>
          <p:nvPr/>
        </p:nvSpPr>
        <p:spPr bwMode="auto">
          <a:xfrm>
            <a:off x="1752600" y="2819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94" name="Line 1034"/>
          <p:cNvSpPr>
            <a:spLocks noChangeShapeType="1"/>
          </p:cNvSpPr>
          <p:nvPr/>
        </p:nvSpPr>
        <p:spPr bwMode="auto">
          <a:xfrm>
            <a:off x="1295400" y="2819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077" name="Object 1035"/>
          <p:cNvGraphicFramePr>
            <a:graphicFrameLocks noChangeAspect="1"/>
          </p:cNvGraphicFramePr>
          <p:nvPr/>
        </p:nvGraphicFramePr>
        <p:xfrm>
          <a:off x="1587500" y="2319338"/>
          <a:ext cx="1292225" cy="423862"/>
        </p:xfrm>
        <a:graphic>
          <a:graphicData uri="http://schemas.openxmlformats.org/presentationml/2006/ole">
            <p:oleObj spid="_x0000_s3077" name="Equation" r:id="rId6" imgW="622080" imgH="203040" progId="Equation.DSMT4">
              <p:embed/>
            </p:oleObj>
          </a:graphicData>
        </a:graphic>
      </p:graphicFrame>
      <p:sp>
        <p:nvSpPr>
          <p:cNvPr id="3095" name="Text Box 1036"/>
          <p:cNvSpPr txBox="1">
            <a:spLocks noChangeArrowheads="1"/>
          </p:cNvSpPr>
          <p:nvPr/>
        </p:nvSpPr>
        <p:spPr bwMode="auto">
          <a:xfrm>
            <a:off x="1828800" y="3962400"/>
            <a:ext cx="6034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行列を用いるといろいろな変形が表現できる。</a:t>
            </a:r>
          </a:p>
        </p:txBody>
      </p:sp>
      <p:sp>
        <p:nvSpPr>
          <p:cNvPr id="3096" name="AutoShape 1037"/>
          <p:cNvSpPr>
            <a:spLocks noChangeArrowheads="1"/>
          </p:cNvSpPr>
          <p:nvPr/>
        </p:nvSpPr>
        <p:spPr bwMode="auto">
          <a:xfrm>
            <a:off x="3886200" y="2743200"/>
            <a:ext cx="1371600" cy="533400"/>
          </a:xfrm>
          <a:prstGeom prst="rightArrow">
            <a:avLst>
              <a:gd name="adj1" fmla="val 50000"/>
              <a:gd name="adj2" fmla="val 642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97" name="Line 1038"/>
          <p:cNvSpPr>
            <a:spLocks noChangeShapeType="1"/>
          </p:cNvSpPr>
          <p:nvPr/>
        </p:nvSpPr>
        <p:spPr bwMode="auto">
          <a:xfrm flipV="1">
            <a:off x="1219200" y="2819400"/>
            <a:ext cx="53340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98" name="Line 1039"/>
          <p:cNvSpPr>
            <a:spLocks noChangeShapeType="1"/>
          </p:cNvSpPr>
          <p:nvPr/>
        </p:nvSpPr>
        <p:spPr bwMode="auto">
          <a:xfrm>
            <a:off x="5562600" y="329565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99" name="Line 1040"/>
          <p:cNvSpPr>
            <a:spLocks noChangeShapeType="1"/>
          </p:cNvSpPr>
          <p:nvPr/>
        </p:nvSpPr>
        <p:spPr bwMode="auto">
          <a:xfrm flipV="1">
            <a:off x="6324600" y="1162050"/>
            <a:ext cx="0" cy="264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078" name="Object 1041"/>
          <p:cNvGraphicFramePr>
            <a:graphicFrameLocks noChangeAspect="1"/>
          </p:cNvGraphicFramePr>
          <p:nvPr/>
        </p:nvGraphicFramePr>
        <p:xfrm>
          <a:off x="8458200" y="3295650"/>
          <a:ext cx="196850" cy="215900"/>
        </p:xfrm>
        <a:graphic>
          <a:graphicData uri="http://schemas.openxmlformats.org/presentationml/2006/ole">
            <p:oleObj spid="_x0000_s3078" name="Equation" r:id="rId7" imgW="126720" imgH="139680" progId="Equation.DSMT4">
              <p:embed/>
            </p:oleObj>
          </a:graphicData>
        </a:graphic>
      </p:graphicFrame>
      <p:graphicFrame>
        <p:nvGraphicFramePr>
          <p:cNvPr id="3079" name="Object 1042"/>
          <p:cNvGraphicFramePr>
            <a:graphicFrameLocks noChangeAspect="1"/>
          </p:cNvGraphicFramePr>
          <p:nvPr/>
        </p:nvGraphicFramePr>
        <p:xfrm>
          <a:off x="6010275" y="990600"/>
          <a:ext cx="217488" cy="254000"/>
        </p:xfrm>
        <a:graphic>
          <a:graphicData uri="http://schemas.openxmlformats.org/presentationml/2006/ole">
            <p:oleObj spid="_x0000_s3079" name="Equation" r:id="rId8" imgW="139680" imgH="164880" progId="Equation.DSMT4">
              <p:embed/>
            </p:oleObj>
          </a:graphicData>
        </a:graphic>
      </p:graphicFrame>
      <p:graphicFrame>
        <p:nvGraphicFramePr>
          <p:cNvPr id="3080" name="Object 1043"/>
          <p:cNvGraphicFramePr>
            <a:graphicFrameLocks noChangeAspect="1"/>
          </p:cNvGraphicFramePr>
          <p:nvPr/>
        </p:nvGraphicFramePr>
        <p:xfrm>
          <a:off x="5943600" y="3371850"/>
          <a:ext cx="236538" cy="274638"/>
        </p:xfrm>
        <a:graphic>
          <a:graphicData uri="http://schemas.openxmlformats.org/presentationml/2006/ole">
            <p:oleObj spid="_x0000_s3080" name="Equation" r:id="rId9" imgW="152280" imgH="177480" progId="Equation.DSMT4">
              <p:embed/>
            </p:oleObj>
          </a:graphicData>
        </a:graphic>
      </p:graphicFrame>
      <p:sp>
        <p:nvSpPr>
          <p:cNvPr id="3100" name="Oval 1044"/>
          <p:cNvSpPr>
            <a:spLocks noChangeArrowheads="1"/>
          </p:cNvSpPr>
          <p:nvPr/>
        </p:nvSpPr>
        <p:spPr bwMode="auto">
          <a:xfrm>
            <a:off x="7772400" y="2819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01" name="Line 1046"/>
          <p:cNvSpPr>
            <a:spLocks noChangeShapeType="1"/>
          </p:cNvSpPr>
          <p:nvPr/>
        </p:nvSpPr>
        <p:spPr bwMode="auto">
          <a:xfrm>
            <a:off x="6324600" y="2895600"/>
            <a:ext cx="1568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081" name="Object 1047"/>
          <p:cNvGraphicFramePr>
            <a:graphicFrameLocks noChangeAspect="1"/>
          </p:cNvGraphicFramePr>
          <p:nvPr/>
        </p:nvGraphicFramePr>
        <p:xfrm>
          <a:off x="7151688" y="1676400"/>
          <a:ext cx="1555750" cy="900113"/>
        </p:xfrm>
        <a:graphic>
          <a:graphicData uri="http://schemas.openxmlformats.org/presentationml/2006/ole">
            <p:oleObj spid="_x0000_s3081" name="Equation" r:id="rId10" imgW="749160" imgH="431640" progId="Equation.DSMT4">
              <p:embed/>
            </p:oleObj>
          </a:graphicData>
        </a:graphic>
      </p:graphicFrame>
      <p:sp>
        <p:nvSpPr>
          <p:cNvPr id="3102" name="Line 1048"/>
          <p:cNvSpPr>
            <a:spLocks noChangeShapeType="1"/>
          </p:cNvSpPr>
          <p:nvPr/>
        </p:nvSpPr>
        <p:spPr bwMode="auto">
          <a:xfrm flipV="1">
            <a:off x="6292850" y="2895600"/>
            <a:ext cx="1555750" cy="4000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03" name="Oval 1049"/>
          <p:cNvSpPr>
            <a:spLocks noChangeArrowheads="1"/>
          </p:cNvSpPr>
          <p:nvPr/>
        </p:nvSpPr>
        <p:spPr bwMode="auto">
          <a:xfrm>
            <a:off x="6858000" y="283845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04" name="Line 1050"/>
          <p:cNvSpPr>
            <a:spLocks noChangeShapeType="1"/>
          </p:cNvSpPr>
          <p:nvPr/>
        </p:nvSpPr>
        <p:spPr bwMode="auto">
          <a:xfrm>
            <a:off x="6934200" y="29908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05" name="Line 1051"/>
          <p:cNvSpPr>
            <a:spLocks noChangeShapeType="1"/>
          </p:cNvSpPr>
          <p:nvPr/>
        </p:nvSpPr>
        <p:spPr bwMode="auto">
          <a:xfrm>
            <a:off x="6248400" y="291465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06" name="Line 1052"/>
          <p:cNvSpPr>
            <a:spLocks noChangeShapeType="1"/>
          </p:cNvSpPr>
          <p:nvPr/>
        </p:nvSpPr>
        <p:spPr bwMode="auto">
          <a:xfrm flipV="1">
            <a:off x="6400800" y="2914650"/>
            <a:ext cx="533400" cy="3810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07" name="Text Box 1054"/>
          <p:cNvSpPr txBox="1">
            <a:spLocks noChangeArrowheads="1"/>
          </p:cNvSpPr>
          <p:nvPr/>
        </p:nvSpPr>
        <p:spPr bwMode="auto">
          <a:xfrm>
            <a:off x="3810000" y="1828800"/>
            <a:ext cx="1663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座標のみを</a:t>
            </a:r>
          </a:p>
          <a:p>
            <a:r>
              <a:rPr lang="ja-JP" altLang="en-US"/>
              <a:t>倍</a:t>
            </a:r>
          </a:p>
        </p:txBody>
      </p:sp>
      <p:sp>
        <p:nvSpPr>
          <p:cNvPr id="3108" name="Line 1055"/>
          <p:cNvSpPr>
            <a:spLocks noChangeShapeType="1"/>
          </p:cNvSpPr>
          <p:nvPr/>
        </p:nvSpPr>
        <p:spPr bwMode="auto">
          <a:xfrm>
            <a:off x="6324600" y="3371850"/>
            <a:ext cx="152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082" name="Object 1057"/>
          <p:cNvGraphicFramePr>
            <a:graphicFrameLocks noChangeAspect="1"/>
          </p:cNvGraphicFramePr>
          <p:nvPr/>
        </p:nvGraphicFramePr>
        <p:xfrm>
          <a:off x="6858000" y="3448050"/>
          <a:ext cx="290513" cy="406400"/>
        </p:xfrm>
        <a:graphic>
          <a:graphicData uri="http://schemas.openxmlformats.org/presentationml/2006/ole">
            <p:oleObj spid="_x0000_s3082" name="Equation" r:id="rId11" imgW="126720" imgH="177480" progId="Equation.DSMT4">
              <p:embed/>
            </p:oleObj>
          </a:graphicData>
        </a:graphic>
      </p:graphicFrame>
      <p:sp>
        <p:nvSpPr>
          <p:cNvPr id="3109" name="Text Box 1058"/>
          <p:cNvSpPr txBox="1">
            <a:spLocks noChangeArrowheads="1"/>
          </p:cNvSpPr>
          <p:nvPr/>
        </p:nvSpPr>
        <p:spPr bwMode="auto">
          <a:xfrm>
            <a:off x="7086600" y="337185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倍</a:t>
            </a:r>
          </a:p>
        </p:txBody>
      </p:sp>
      <p:graphicFrame>
        <p:nvGraphicFramePr>
          <p:cNvPr id="3083" name="Object 1059"/>
          <p:cNvGraphicFramePr>
            <a:graphicFrameLocks noChangeAspect="1"/>
          </p:cNvGraphicFramePr>
          <p:nvPr/>
        </p:nvGraphicFramePr>
        <p:xfrm>
          <a:off x="5791200" y="2590800"/>
          <a:ext cx="203200" cy="376238"/>
        </p:xfrm>
        <a:graphic>
          <a:graphicData uri="http://schemas.openxmlformats.org/presentationml/2006/ole">
            <p:oleObj spid="_x0000_s3083" name="Equation" r:id="rId12" imgW="88560" imgH="164880" progId="Equation.DSMT4">
              <p:embed/>
            </p:oleObj>
          </a:graphicData>
        </a:graphic>
      </p:graphicFrame>
      <p:sp>
        <p:nvSpPr>
          <p:cNvPr id="3110" name="Text Box 1060"/>
          <p:cNvSpPr txBox="1">
            <a:spLocks noChangeArrowheads="1"/>
          </p:cNvSpPr>
          <p:nvPr/>
        </p:nvSpPr>
        <p:spPr bwMode="auto">
          <a:xfrm>
            <a:off x="5835650" y="260985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倍</a:t>
            </a:r>
          </a:p>
        </p:txBody>
      </p:sp>
      <p:graphicFrame>
        <p:nvGraphicFramePr>
          <p:cNvPr id="3084" name="Object 1061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3084" name="Equation" r:id="rId13" imgW="914400" imgH="198720" progId="Equation.DSMT4">
              <p:embed/>
            </p:oleObj>
          </a:graphicData>
        </a:graphic>
      </p:graphicFrame>
      <p:graphicFrame>
        <p:nvGraphicFramePr>
          <p:cNvPr id="3085" name="Object 1062"/>
          <p:cNvGraphicFramePr>
            <a:graphicFrameLocks noChangeAspect="1"/>
          </p:cNvGraphicFramePr>
          <p:nvPr/>
        </p:nvGraphicFramePr>
        <p:xfrm>
          <a:off x="3290888" y="4572000"/>
          <a:ext cx="2562225" cy="1025525"/>
        </p:xfrm>
        <a:graphic>
          <a:graphicData uri="http://schemas.openxmlformats.org/presentationml/2006/ole">
            <p:oleObj spid="_x0000_s3085" name="Equation" r:id="rId14" imgW="1143000" imgH="457200" progId="Equation.DSMT4">
              <p:embed/>
            </p:oleObj>
          </a:graphicData>
        </a:graphic>
      </p:graphicFrame>
      <p:sp>
        <p:nvSpPr>
          <p:cNvPr id="3111" name="AutoShape 1063"/>
          <p:cNvSpPr>
            <a:spLocks noChangeArrowheads="1"/>
          </p:cNvSpPr>
          <p:nvPr/>
        </p:nvSpPr>
        <p:spPr bwMode="auto">
          <a:xfrm>
            <a:off x="533400" y="4953000"/>
            <a:ext cx="2209800" cy="838200"/>
          </a:xfrm>
          <a:prstGeom prst="wedgeRoundRectCallout">
            <a:avLst>
              <a:gd name="adj1" fmla="val 72269"/>
              <a:gd name="adj2" fmla="val 3032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3112" name="Text Box 1064"/>
          <p:cNvSpPr txBox="1">
            <a:spLocks noChangeArrowheads="1"/>
          </p:cNvSpPr>
          <p:nvPr/>
        </p:nvSpPr>
        <p:spPr bwMode="auto">
          <a:xfrm>
            <a:off x="685800" y="5105400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変形後</a:t>
            </a:r>
          </a:p>
        </p:txBody>
      </p:sp>
      <p:sp>
        <p:nvSpPr>
          <p:cNvPr id="3113" name="AutoShape 1065"/>
          <p:cNvSpPr>
            <a:spLocks noChangeArrowheads="1"/>
          </p:cNvSpPr>
          <p:nvPr/>
        </p:nvSpPr>
        <p:spPr bwMode="auto">
          <a:xfrm>
            <a:off x="6400800" y="4953000"/>
            <a:ext cx="2209800" cy="838200"/>
          </a:xfrm>
          <a:prstGeom prst="wedgeRoundRectCallout">
            <a:avLst>
              <a:gd name="adj1" fmla="val -76005"/>
              <a:gd name="adj2" fmla="val 380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3114" name="Text Box 1066"/>
          <p:cNvSpPr txBox="1">
            <a:spLocks noChangeArrowheads="1"/>
          </p:cNvSpPr>
          <p:nvPr/>
        </p:nvSpPr>
        <p:spPr bwMode="auto">
          <a:xfrm>
            <a:off x="6553200" y="5105400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変形前</a:t>
            </a:r>
          </a:p>
        </p:txBody>
      </p:sp>
      <p:sp>
        <p:nvSpPr>
          <p:cNvPr id="3115" name="AutoShape 1067"/>
          <p:cNvSpPr>
            <a:spLocks noChangeArrowheads="1"/>
          </p:cNvSpPr>
          <p:nvPr/>
        </p:nvSpPr>
        <p:spPr bwMode="auto">
          <a:xfrm>
            <a:off x="3733800" y="6019800"/>
            <a:ext cx="2209800" cy="838200"/>
          </a:xfrm>
          <a:prstGeom prst="wedgeRoundRectCallout">
            <a:avLst>
              <a:gd name="adj1" fmla="val -361"/>
              <a:gd name="adj2" fmla="val -92991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3116" name="Text Box 1068"/>
          <p:cNvSpPr txBox="1">
            <a:spLocks noChangeArrowheads="1"/>
          </p:cNvSpPr>
          <p:nvPr/>
        </p:nvSpPr>
        <p:spPr bwMode="auto">
          <a:xfrm>
            <a:off x="4495800" y="61722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変形</a:t>
            </a:r>
          </a:p>
        </p:txBody>
      </p:sp>
      <p:graphicFrame>
        <p:nvGraphicFramePr>
          <p:cNvPr id="3086" name="Object 1069"/>
          <p:cNvGraphicFramePr>
            <a:graphicFrameLocks noChangeAspect="1"/>
          </p:cNvGraphicFramePr>
          <p:nvPr/>
        </p:nvGraphicFramePr>
        <p:xfrm>
          <a:off x="3657600" y="2209800"/>
          <a:ext cx="290513" cy="406400"/>
        </p:xfrm>
        <a:graphic>
          <a:graphicData uri="http://schemas.openxmlformats.org/presentationml/2006/ole">
            <p:oleObj spid="_x0000_s3086" name="Equation" r:id="rId15" imgW="126720" imgH="177480" progId="Equation.DSMT4">
              <p:embed/>
            </p:oleObj>
          </a:graphicData>
        </a:graphic>
      </p:graphicFrame>
      <p:graphicFrame>
        <p:nvGraphicFramePr>
          <p:cNvPr id="3087" name="Object 1070"/>
          <p:cNvGraphicFramePr>
            <a:graphicFrameLocks noChangeAspect="1"/>
          </p:cNvGraphicFramePr>
          <p:nvPr/>
        </p:nvGraphicFramePr>
        <p:xfrm>
          <a:off x="3657600" y="1905000"/>
          <a:ext cx="263525" cy="292100"/>
        </p:xfrm>
        <a:graphic>
          <a:graphicData uri="http://schemas.openxmlformats.org/presentationml/2006/ole">
            <p:oleObj spid="_x0000_s3087" name="Equation" r:id="rId16" imgW="126720" imgH="139680" progId="Equation.DSMT4">
              <p:embed/>
            </p:oleObj>
          </a:graphicData>
        </a:graphic>
      </p:graphicFrame>
      <p:sp>
        <p:nvSpPr>
          <p:cNvPr id="3117" name="Line 1071"/>
          <p:cNvSpPr>
            <a:spLocks noChangeShapeType="1"/>
          </p:cNvSpPr>
          <p:nvPr/>
        </p:nvSpPr>
        <p:spPr bwMode="auto">
          <a:xfrm>
            <a:off x="7848600" y="2971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A3FAB9-3A1C-4194-A794-52433728BE51}" type="slidenum">
              <a:rPr lang="en-US" altLang="ja-JP" smtClean="0"/>
              <a:pPr/>
              <a:t>60</a:t>
            </a:fld>
            <a:endParaRPr lang="en-US" altLang="ja-JP" smtClean="0"/>
          </a:p>
        </p:txBody>
      </p:sp>
      <p:sp>
        <p:nvSpPr>
          <p:cNvPr id="56329" name="Text Box 2"/>
          <p:cNvSpPr txBox="1">
            <a:spLocks noChangeArrowheads="1"/>
          </p:cNvSpPr>
          <p:nvPr/>
        </p:nvSpPr>
        <p:spPr bwMode="auto">
          <a:xfrm>
            <a:off x="869950" y="1143000"/>
            <a:ext cx="72167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表現行列が　　　　　　　　　　　　　　であるような</a:t>
            </a:r>
          </a:p>
          <a:p>
            <a:r>
              <a:rPr lang="ja-JP" altLang="en-US"/>
              <a:t>　　　から　　　への線形写像　　について次がなりたつ。</a:t>
            </a:r>
          </a:p>
        </p:txBody>
      </p:sp>
      <p:sp>
        <p:nvSpPr>
          <p:cNvPr id="5633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表現行列と核</a:t>
            </a:r>
          </a:p>
        </p:txBody>
      </p:sp>
      <p:sp>
        <p:nvSpPr>
          <p:cNvPr id="56331" name="AutoShape 4"/>
          <p:cNvSpPr>
            <a:spLocks noChangeArrowheads="1"/>
          </p:cNvSpPr>
          <p:nvPr/>
        </p:nvSpPr>
        <p:spPr bwMode="auto">
          <a:xfrm>
            <a:off x="228600" y="914400"/>
            <a:ext cx="8663880" cy="43148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6332" name="Text Box 5"/>
          <p:cNvSpPr txBox="1">
            <a:spLocks noChangeArrowheads="1"/>
          </p:cNvSpPr>
          <p:nvPr/>
        </p:nvSpPr>
        <p:spPr bwMode="auto">
          <a:xfrm>
            <a:off x="1143000" y="665163"/>
            <a:ext cx="288252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rgbClr val="FF9900"/>
                </a:solidFill>
              </a:rPr>
              <a:t>性質（</a:t>
            </a:r>
            <a:r>
              <a:rPr lang="ja-JP" altLang="en-US" dirty="0">
                <a:solidFill>
                  <a:srgbClr val="FF9900"/>
                </a:solidFill>
              </a:rPr>
              <a:t>表現行列</a:t>
            </a:r>
            <a:r>
              <a:rPr lang="ja-JP" altLang="en-US" dirty="0" smtClean="0">
                <a:solidFill>
                  <a:srgbClr val="FF9900"/>
                </a:solidFill>
              </a:rPr>
              <a:t>と核）</a:t>
            </a:r>
            <a:endParaRPr lang="ja-JP" altLang="en-US" dirty="0">
              <a:solidFill>
                <a:srgbClr val="FF9900"/>
              </a:solidFill>
            </a:endParaRPr>
          </a:p>
        </p:txBody>
      </p:sp>
      <p:graphicFrame>
        <p:nvGraphicFramePr>
          <p:cNvPr id="56322" name="Object 14"/>
          <p:cNvGraphicFramePr>
            <a:graphicFrameLocks noChangeAspect="1"/>
          </p:cNvGraphicFramePr>
          <p:nvPr/>
        </p:nvGraphicFramePr>
        <p:xfrm>
          <a:off x="2549525" y="1114425"/>
          <a:ext cx="2403475" cy="561975"/>
        </p:xfrm>
        <a:graphic>
          <a:graphicData uri="http://schemas.openxmlformats.org/presentationml/2006/ole">
            <p:oleObj spid="_x0000_s100354" name="Equation" r:id="rId3" imgW="1422360" imgH="330120" progId="Equation.DSMT4">
              <p:embed/>
            </p:oleObj>
          </a:graphicData>
        </a:graphic>
      </p:graphicFrame>
      <p:graphicFrame>
        <p:nvGraphicFramePr>
          <p:cNvPr id="56323" name="Object 15"/>
          <p:cNvGraphicFramePr>
            <a:graphicFrameLocks noChangeAspect="1"/>
          </p:cNvGraphicFramePr>
          <p:nvPr/>
        </p:nvGraphicFramePr>
        <p:xfrm>
          <a:off x="1017588" y="1600200"/>
          <a:ext cx="482600" cy="350838"/>
        </p:xfrm>
        <a:graphic>
          <a:graphicData uri="http://schemas.openxmlformats.org/presentationml/2006/ole">
            <p:oleObj spid="_x0000_s100355" name="Equation" r:id="rId4" imgW="228600" imgH="164880" progId="Equation.DSMT4">
              <p:embed/>
            </p:oleObj>
          </a:graphicData>
        </a:graphic>
      </p:graphicFrame>
      <p:graphicFrame>
        <p:nvGraphicFramePr>
          <p:cNvPr id="56324" name="Object 16"/>
          <p:cNvGraphicFramePr>
            <a:graphicFrameLocks noChangeAspect="1"/>
          </p:cNvGraphicFramePr>
          <p:nvPr/>
        </p:nvGraphicFramePr>
        <p:xfrm>
          <a:off x="2247900" y="1600200"/>
          <a:ext cx="511175" cy="350838"/>
        </p:xfrm>
        <a:graphic>
          <a:graphicData uri="http://schemas.openxmlformats.org/presentationml/2006/ole">
            <p:oleObj spid="_x0000_s100356" name="Equation" r:id="rId5" imgW="241200" imgH="164880" progId="Equation.DSMT4">
              <p:embed/>
            </p:oleObj>
          </a:graphicData>
        </a:graphic>
      </p:graphicFrame>
      <p:graphicFrame>
        <p:nvGraphicFramePr>
          <p:cNvPr id="56325" name="Object 17"/>
          <p:cNvGraphicFramePr>
            <a:graphicFrameLocks noChangeAspect="1"/>
          </p:cNvGraphicFramePr>
          <p:nvPr/>
        </p:nvGraphicFramePr>
        <p:xfrm>
          <a:off x="4648200" y="1524000"/>
          <a:ext cx="268288" cy="431800"/>
        </p:xfrm>
        <a:graphic>
          <a:graphicData uri="http://schemas.openxmlformats.org/presentationml/2006/ole">
            <p:oleObj spid="_x0000_s100357" name="Equation" r:id="rId6" imgW="126720" imgH="203040" progId="Equation.DSMT4">
              <p:embed/>
            </p:oleObj>
          </a:graphicData>
        </a:graphic>
      </p:graphicFrame>
      <p:sp>
        <p:nvSpPr>
          <p:cNvPr id="56333" name="Text Box 18"/>
          <p:cNvSpPr txBox="1">
            <a:spLocks noChangeArrowheads="1"/>
          </p:cNvSpPr>
          <p:nvPr/>
        </p:nvSpPr>
        <p:spPr bwMode="auto">
          <a:xfrm>
            <a:off x="974725" y="2078038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/>
              <a:t>（１）</a:t>
            </a:r>
          </a:p>
        </p:txBody>
      </p:sp>
      <p:sp>
        <p:nvSpPr>
          <p:cNvPr id="56334" name="Text Box 19"/>
          <p:cNvSpPr txBox="1">
            <a:spLocks noChangeArrowheads="1"/>
          </p:cNvSpPr>
          <p:nvPr/>
        </p:nvSpPr>
        <p:spPr bwMode="auto">
          <a:xfrm>
            <a:off x="1043608" y="3861048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/>
              <a:t>（２）</a:t>
            </a:r>
          </a:p>
        </p:txBody>
      </p:sp>
      <p:graphicFrame>
        <p:nvGraphicFramePr>
          <p:cNvPr id="56326" name="Object 21"/>
          <p:cNvGraphicFramePr>
            <a:graphicFrameLocks noChangeAspect="1"/>
          </p:cNvGraphicFramePr>
          <p:nvPr/>
        </p:nvGraphicFramePr>
        <p:xfrm>
          <a:off x="1765300" y="2005013"/>
          <a:ext cx="4468813" cy="576262"/>
        </p:xfrm>
        <a:graphic>
          <a:graphicData uri="http://schemas.openxmlformats.org/presentationml/2006/ole">
            <p:oleObj spid="_x0000_s100358" name="Equation" r:id="rId7" imgW="2184120" imgH="279360" progId="Equation.DSMT4">
              <p:embed/>
            </p:oleObj>
          </a:graphicData>
        </a:graphic>
      </p:graphicFrame>
      <p:graphicFrame>
        <p:nvGraphicFramePr>
          <p:cNvPr id="56327" name="Object 22"/>
          <p:cNvGraphicFramePr>
            <a:graphicFrameLocks noChangeAspect="1"/>
          </p:cNvGraphicFramePr>
          <p:nvPr/>
        </p:nvGraphicFramePr>
        <p:xfrm>
          <a:off x="1691680" y="3861048"/>
          <a:ext cx="5904656" cy="514290"/>
        </p:xfrm>
        <a:graphic>
          <a:graphicData uri="http://schemas.openxmlformats.org/presentationml/2006/ole">
            <p:oleObj spid="_x0000_s100359" name="Equation" r:id="rId8" imgW="2501640" imgH="215640" progId="Equation.DSMT4">
              <p:embed/>
            </p:oleObj>
          </a:graphicData>
        </a:graphic>
      </p:graphicFrame>
      <p:sp>
        <p:nvSpPr>
          <p:cNvPr id="56335" name="Text Box 29"/>
          <p:cNvSpPr txBox="1">
            <a:spLocks noChangeArrowheads="1"/>
          </p:cNvSpPr>
          <p:nvPr/>
        </p:nvSpPr>
        <p:spPr bwMode="auto">
          <a:xfrm>
            <a:off x="395536" y="5589240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/>
              <a:t>証明略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1005234" y="2708920"/>
            <a:ext cx="70951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dirty="0" smtClean="0"/>
              <a:t>すなわち、表現行列を係数行列とする同次連立一次方程式の解空間　　　　が核である。</a:t>
            </a:r>
            <a:endParaRPr lang="en-US" altLang="ja-JP" dirty="0" smtClean="0"/>
          </a:p>
        </p:txBody>
      </p:sp>
      <p:graphicFrame>
        <p:nvGraphicFramePr>
          <p:cNvPr id="100360" name="Object 14"/>
          <p:cNvGraphicFramePr>
            <a:graphicFrameLocks noChangeAspect="1"/>
          </p:cNvGraphicFramePr>
          <p:nvPr/>
        </p:nvGraphicFramePr>
        <p:xfrm>
          <a:off x="3347864" y="3068960"/>
          <a:ext cx="504056" cy="472052"/>
        </p:xfrm>
        <a:graphic>
          <a:graphicData uri="http://schemas.openxmlformats.org/presentationml/2006/ole">
            <p:oleObj spid="_x0000_s100360" name="Equation" r:id="rId9" imgW="177480" imgH="164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54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572250" y="6143625"/>
            <a:ext cx="1905000" cy="457200"/>
          </a:xfrm>
          <a:noFill/>
        </p:spPr>
        <p:txBody>
          <a:bodyPr/>
          <a:lstStyle/>
          <a:p>
            <a:fld id="{A4660475-69C1-450A-B70E-018B0A796BC3}" type="slidenum">
              <a:rPr lang="en-US" altLang="ja-JP" smtClean="0"/>
              <a:pPr/>
              <a:t>61</a:t>
            </a:fld>
            <a:endParaRPr lang="en-US" altLang="ja-JP" smtClean="0"/>
          </a:p>
        </p:txBody>
      </p:sp>
      <p:sp>
        <p:nvSpPr>
          <p:cNvPr id="440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像と核の次元</a:t>
            </a:r>
          </a:p>
        </p:txBody>
      </p:sp>
      <p:sp>
        <p:nvSpPr>
          <p:cNvPr id="44056" name="AutoShape 4"/>
          <p:cNvSpPr>
            <a:spLocks noChangeArrowheads="1"/>
          </p:cNvSpPr>
          <p:nvPr/>
        </p:nvSpPr>
        <p:spPr bwMode="auto">
          <a:xfrm>
            <a:off x="228600" y="677863"/>
            <a:ext cx="8534400" cy="18224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4057" name="Text Box 5"/>
          <p:cNvSpPr txBox="1">
            <a:spLocks noChangeArrowheads="1"/>
          </p:cNvSpPr>
          <p:nvPr/>
        </p:nvSpPr>
        <p:spPr bwMode="auto">
          <a:xfrm>
            <a:off x="1143000" y="428625"/>
            <a:ext cx="2698175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rgbClr val="FF9900"/>
                </a:solidFill>
              </a:rPr>
              <a:t>定理：　（</a:t>
            </a:r>
            <a:r>
              <a:rPr lang="ja-JP" altLang="en-US" dirty="0">
                <a:solidFill>
                  <a:srgbClr val="FF9900"/>
                </a:solidFill>
              </a:rPr>
              <a:t>次元定理）</a:t>
            </a:r>
          </a:p>
        </p:txBody>
      </p:sp>
      <p:graphicFrame>
        <p:nvGraphicFramePr>
          <p:cNvPr id="44034" name="Object 0"/>
          <p:cNvGraphicFramePr>
            <a:graphicFrameLocks noChangeAspect="1"/>
          </p:cNvGraphicFramePr>
          <p:nvPr/>
        </p:nvGraphicFramePr>
        <p:xfrm>
          <a:off x="714375" y="1620838"/>
          <a:ext cx="7086600" cy="771525"/>
        </p:xfrm>
        <a:graphic>
          <a:graphicData uri="http://schemas.openxmlformats.org/presentationml/2006/ole">
            <p:oleObj spid="_x0000_s44034" name="Equation" r:id="rId3" imgW="1879560" imgH="203040" progId="Equation.DSMT4">
              <p:embed/>
            </p:oleObj>
          </a:graphicData>
        </a:graphic>
      </p:graphicFrame>
      <p:sp>
        <p:nvSpPr>
          <p:cNvPr id="44058" name="Text Box 16"/>
          <p:cNvSpPr txBox="1">
            <a:spLocks noChangeArrowheads="1"/>
          </p:cNvSpPr>
          <p:nvPr/>
        </p:nvSpPr>
        <p:spPr bwMode="auto">
          <a:xfrm>
            <a:off x="285750" y="2571750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証明略</a:t>
            </a:r>
          </a:p>
        </p:txBody>
      </p:sp>
      <p:sp>
        <p:nvSpPr>
          <p:cNvPr id="44059" name="正方形/長方形 7"/>
          <p:cNvSpPr>
            <a:spLocks noChangeArrowheads="1"/>
          </p:cNvSpPr>
          <p:nvPr/>
        </p:nvSpPr>
        <p:spPr bwMode="auto">
          <a:xfrm>
            <a:off x="785813" y="977900"/>
            <a:ext cx="6845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線形写像　　　　　　　　　　に対して次式が成り立つ。</a:t>
            </a:r>
          </a:p>
        </p:txBody>
      </p:sp>
      <p:graphicFrame>
        <p:nvGraphicFramePr>
          <p:cNvPr id="44035" name="Object 12"/>
          <p:cNvGraphicFramePr>
            <a:graphicFrameLocks noChangeAspect="1"/>
          </p:cNvGraphicFramePr>
          <p:nvPr/>
        </p:nvGraphicFramePr>
        <p:xfrm>
          <a:off x="2200275" y="906463"/>
          <a:ext cx="1925638" cy="533400"/>
        </p:xfrm>
        <a:graphic>
          <a:graphicData uri="http://schemas.openxmlformats.org/presentationml/2006/ole">
            <p:oleObj spid="_x0000_s44035" name="Equation" r:id="rId4" imgW="825480" imgH="228600" progId="Equation.DSMT4">
              <p:embed/>
            </p:oleObj>
          </a:graphicData>
        </a:graphic>
      </p:graphicFrame>
      <p:sp>
        <p:nvSpPr>
          <p:cNvPr id="44060" name="Line 3"/>
          <p:cNvSpPr>
            <a:spLocks noChangeShapeType="1"/>
          </p:cNvSpPr>
          <p:nvPr/>
        </p:nvSpPr>
        <p:spPr bwMode="auto">
          <a:xfrm>
            <a:off x="214313" y="485775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609600" y="3282950"/>
          <a:ext cx="217488" cy="254000"/>
        </p:xfrm>
        <a:graphic>
          <a:graphicData uri="http://schemas.openxmlformats.org/presentationml/2006/ole">
            <p:oleObj spid="_x0000_s44036" name="Equation" r:id="rId5" imgW="139680" imgH="164880" progId="Equation.DSMT4">
              <p:embed/>
            </p:oleObj>
          </a:graphicData>
        </a:graphic>
      </p:graphicFrame>
      <p:graphicFrame>
        <p:nvGraphicFramePr>
          <p:cNvPr id="44037" name="Object 5"/>
          <p:cNvGraphicFramePr>
            <a:graphicFrameLocks noChangeAspect="1"/>
          </p:cNvGraphicFramePr>
          <p:nvPr/>
        </p:nvGraphicFramePr>
        <p:xfrm>
          <a:off x="857250" y="5000625"/>
          <a:ext cx="236538" cy="274638"/>
        </p:xfrm>
        <a:graphic>
          <a:graphicData uri="http://schemas.openxmlformats.org/presentationml/2006/ole">
            <p:oleObj spid="_x0000_s44037" name="Equation" r:id="rId6" imgW="152280" imgH="177480" progId="Equation.DSMT4">
              <p:embed/>
            </p:oleObj>
          </a:graphicData>
        </a:graphic>
      </p:graphicFrame>
      <p:sp>
        <p:nvSpPr>
          <p:cNvPr id="44061" name="AutoShape 7"/>
          <p:cNvSpPr>
            <a:spLocks noChangeArrowheads="1"/>
          </p:cNvSpPr>
          <p:nvPr/>
        </p:nvSpPr>
        <p:spPr bwMode="auto">
          <a:xfrm>
            <a:off x="3571875" y="4000500"/>
            <a:ext cx="1085850" cy="328613"/>
          </a:xfrm>
          <a:prstGeom prst="rightArrow">
            <a:avLst>
              <a:gd name="adj1" fmla="val 50000"/>
              <a:gd name="adj2" fmla="val 964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4062" name="Line 8"/>
          <p:cNvSpPr>
            <a:spLocks noChangeShapeType="1"/>
          </p:cNvSpPr>
          <p:nvPr/>
        </p:nvSpPr>
        <p:spPr bwMode="auto">
          <a:xfrm>
            <a:off x="5429250" y="4786313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4063" name="Line 9"/>
          <p:cNvSpPr>
            <a:spLocks noChangeShapeType="1"/>
          </p:cNvSpPr>
          <p:nvPr/>
        </p:nvSpPr>
        <p:spPr bwMode="auto">
          <a:xfrm flipV="1">
            <a:off x="6394450" y="3209925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44038" name="Object 10"/>
          <p:cNvGraphicFramePr>
            <a:graphicFrameLocks noChangeAspect="1"/>
          </p:cNvGraphicFramePr>
          <p:nvPr/>
        </p:nvGraphicFramePr>
        <p:xfrm>
          <a:off x="6013450" y="3057525"/>
          <a:ext cx="217488" cy="254000"/>
        </p:xfrm>
        <a:graphic>
          <a:graphicData uri="http://schemas.openxmlformats.org/presentationml/2006/ole">
            <p:oleObj spid="_x0000_s44038" name="Equation" r:id="rId7" imgW="139680" imgH="164880" progId="Equation.DSMT4">
              <p:embed/>
            </p:oleObj>
          </a:graphicData>
        </a:graphic>
      </p:graphicFrame>
      <p:graphicFrame>
        <p:nvGraphicFramePr>
          <p:cNvPr id="44039" name="Object 11"/>
          <p:cNvGraphicFramePr>
            <a:graphicFrameLocks noChangeAspect="1"/>
          </p:cNvGraphicFramePr>
          <p:nvPr/>
        </p:nvGraphicFramePr>
        <p:xfrm>
          <a:off x="6013450" y="5972175"/>
          <a:ext cx="236538" cy="274638"/>
        </p:xfrm>
        <a:graphic>
          <a:graphicData uri="http://schemas.openxmlformats.org/presentationml/2006/ole">
            <p:oleObj spid="_x0000_s44039" name="Equation" r:id="rId8" imgW="152280" imgH="177480" progId="Equation.DSMT4">
              <p:embed/>
            </p:oleObj>
          </a:graphicData>
        </a:graphic>
      </p:graphicFrame>
      <p:graphicFrame>
        <p:nvGraphicFramePr>
          <p:cNvPr id="44040" name="Object 13"/>
          <p:cNvGraphicFramePr>
            <a:graphicFrameLocks noChangeAspect="1"/>
          </p:cNvGraphicFramePr>
          <p:nvPr/>
        </p:nvGraphicFramePr>
        <p:xfrm>
          <a:off x="0" y="2501900"/>
          <a:ext cx="914400" cy="198438"/>
        </p:xfrm>
        <a:graphic>
          <a:graphicData uri="http://schemas.openxmlformats.org/presentationml/2006/ole">
            <p:oleObj spid="_x0000_s44040" name="Equation" r:id="rId9" imgW="914400" imgH="198720" progId="Equation.DSMT4">
              <p:embed/>
            </p:oleObj>
          </a:graphicData>
        </a:graphic>
      </p:graphicFrame>
      <p:graphicFrame>
        <p:nvGraphicFramePr>
          <p:cNvPr id="44041" name="Object 13"/>
          <p:cNvGraphicFramePr>
            <a:graphicFrameLocks noChangeAspect="1"/>
          </p:cNvGraphicFramePr>
          <p:nvPr/>
        </p:nvGraphicFramePr>
        <p:xfrm>
          <a:off x="3286125" y="3214688"/>
          <a:ext cx="1500188" cy="606425"/>
        </p:xfrm>
        <a:graphic>
          <a:graphicData uri="http://schemas.openxmlformats.org/presentationml/2006/ole">
            <p:oleObj spid="_x0000_s44041" name="Equation" r:id="rId10" imgW="1130040" imgH="457200" progId="Equation.DSMT4">
              <p:embed/>
            </p:oleObj>
          </a:graphicData>
        </a:graphic>
      </p:graphicFrame>
      <p:graphicFrame>
        <p:nvGraphicFramePr>
          <p:cNvPr id="44042" name="Object 14"/>
          <p:cNvGraphicFramePr>
            <a:graphicFrameLocks noChangeAspect="1"/>
          </p:cNvGraphicFramePr>
          <p:nvPr/>
        </p:nvGraphicFramePr>
        <p:xfrm>
          <a:off x="8375650" y="5953125"/>
          <a:ext cx="196850" cy="215900"/>
        </p:xfrm>
        <a:graphic>
          <a:graphicData uri="http://schemas.openxmlformats.org/presentationml/2006/ole">
            <p:oleObj spid="_x0000_s44042" name="Equation" r:id="rId11" imgW="126720" imgH="139680" progId="Equation.DSMT4">
              <p:embed/>
            </p:oleObj>
          </a:graphicData>
        </a:graphic>
      </p:graphicFrame>
      <p:sp>
        <p:nvSpPr>
          <p:cNvPr id="44064" name="Line 15"/>
          <p:cNvSpPr>
            <a:spLocks noChangeShapeType="1"/>
          </p:cNvSpPr>
          <p:nvPr/>
        </p:nvSpPr>
        <p:spPr bwMode="auto">
          <a:xfrm flipV="1">
            <a:off x="5786438" y="3143250"/>
            <a:ext cx="1385887" cy="2928938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44043" name="Object 16"/>
          <p:cNvGraphicFramePr>
            <a:graphicFrameLocks noChangeAspect="1"/>
          </p:cNvGraphicFramePr>
          <p:nvPr/>
        </p:nvGraphicFramePr>
        <p:xfrm>
          <a:off x="6643688" y="2714625"/>
          <a:ext cx="1685925" cy="423863"/>
        </p:xfrm>
        <a:graphic>
          <a:graphicData uri="http://schemas.openxmlformats.org/presentationml/2006/ole">
            <p:oleObj spid="_x0000_s44043" name="Equation" r:id="rId12" imgW="812520" imgH="203040" progId="Equation.DSMT4">
              <p:embed/>
            </p:oleObj>
          </a:graphicData>
        </a:graphic>
      </p:graphicFrame>
      <p:sp>
        <p:nvSpPr>
          <p:cNvPr id="44065" name="Line 17"/>
          <p:cNvSpPr>
            <a:spLocks noChangeShapeType="1"/>
          </p:cNvSpPr>
          <p:nvPr/>
        </p:nvSpPr>
        <p:spPr bwMode="auto">
          <a:xfrm flipV="1">
            <a:off x="1214438" y="314325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4066" name="Oval 33"/>
          <p:cNvSpPr>
            <a:spLocks noChangeArrowheads="1"/>
          </p:cNvSpPr>
          <p:nvPr/>
        </p:nvSpPr>
        <p:spPr bwMode="auto">
          <a:xfrm>
            <a:off x="6286500" y="4643438"/>
            <a:ext cx="228600" cy="2286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4067" name="Line 34"/>
          <p:cNvSpPr>
            <a:spLocks noChangeShapeType="1"/>
          </p:cNvSpPr>
          <p:nvPr/>
        </p:nvSpPr>
        <p:spPr bwMode="auto">
          <a:xfrm>
            <a:off x="285750" y="4605338"/>
            <a:ext cx="22860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44044" name="Object 35"/>
          <p:cNvGraphicFramePr>
            <a:graphicFrameLocks noChangeAspect="1"/>
          </p:cNvGraphicFramePr>
          <p:nvPr/>
        </p:nvGraphicFramePr>
        <p:xfrm>
          <a:off x="2643188" y="4922838"/>
          <a:ext cx="2058987" cy="649287"/>
        </p:xfrm>
        <a:graphic>
          <a:graphicData uri="http://schemas.openxmlformats.org/presentationml/2006/ole">
            <p:oleObj spid="_x0000_s44044" name="Equation" r:id="rId13" imgW="1257120" imgH="393480" progId="Equation.DSMT4">
              <p:embed/>
            </p:oleObj>
          </a:graphicData>
        </a:graphic>
      </p:graphicFrame>
      <p:sp>
        <p:nvSpPr>
          <p:cNvPr id="44068" name="Line 34"/>
          <p:cNvSpPr>
            <a:spLocks noChangeShapeType="1"/>
          </p:cNvSpPr>
          <p:nvPr/>
        </p:nvSpPr>
        <p:spPr bwMode="auto">
          <a:xfrm>
            <a:off x="285750" y="4357688"/>
            <a:ext cx="2286000" cy="60960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4069" name="Line 34"/>
          <p:cNvSpPr>
            <a:spLocks noChangeShapeType="1"/>
          </p:cNvSpPr>
          <p:nvPr/>
        </p:nvSpPr>
        <p:spPr bwMode="auto">
          <a:xfrm>
            <a:off x="285750" y="4071938"/>
            <a:ext cx="2286000" cy="6096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4070" name="Line 34"/>
          <p:cNvSpPr>
            <a:spLocks noChangeShapeType="1"/>
          </p:cNvSpPr>
          <p:nvPr/>
        </p:nvSpPr>
        <p:spPr bwMode="auto">
          <a:xfrm>
            <a:off x="214313" y="4857750"/>
            <a:ext cx="2286000" cy="60960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4071" name="Line 34"/>
          <p:cNvSpPr>
            <a:spLocks noChangeShapeType="1"/>
          </p:cNvSpPr>
          <p:nvPr/>
        </p:nvSpPr>
        <p:spPr bwMode="auto">
          <a:xfrm>
            <a:off x="285750" y="5143500"/>
            <a:ext cx="2286000" cy="6096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44045" name="Object 18"/>
          <p:cNvGraphicFramePr>
            <a:graphicFrameLocks noChangeAspect="1"/>
          </p:cNvGraphicFramePr>
          <p:nvPr/>
        </p:nvGraphicFramePr>
        <p:xfrm>
          <a:off x="2714625" y="4786313"/>
          <a:ext cx="187325" cy="376237"/>
        </p:xfrm>
        <a:graphic>
          <a:graphicData uri="http://schemas.openxmlformats.org/presentationml/2006/ole">
            <p:oleObj spid="_x0000_s44045" name="Equation" r:id="rId14" imgW="114120" imgH="228600" progId="Equation.DSMT4">
              <p:embed/>
            </p:oleObj>
          </a:graphicData>
        </a:graphic>
      </p:graphicFrame>
      <p:graphicFrame>
        <p:nvGraphicFramePr>
          <p:cNvPr id="44046" name="Object 20"/>
          <p:cNvGraphicFramePr>
            <a:graphicFrameLocks noChangeAspect="1"/>
          </p:cNvGraphicFramePr>
          <p:nvPr/>
        </p:nvGraphicFramePr>
        <p:xfrm>
          <a:off x="2705100" y="4357688"/>
          <a:ext cx="207963" cy="376237"/>
        </p:xfrm>
        <a:graphic>
          <a:graphicData uri="http://schemas.openxmlformats.org/presentationml/2006/ole">
            <p:oleObj spid="_x0000_s44046" name="Equation" r:id="rId15" imgW="126720" imgH="228600" progId="Equation.DSMT4">
              <p:embed/>
            </p:oleObj>
          </a:graphicData>
        </a:graphic>
      </p:graphicFrame>
      <p:graphicFrame>
        <p:nvGraphicFramePr>
          <p:cNvPr id="44047" name="Object 21"/>
          <p:cNvGraphicFramePr>
            <a:graphicFrameLocks noChangeAspect="1"/>
          </p:cNvGraphicFramePr>
          <p:nvPr/>
        </p:nvGraphicFramePr>
        <p:xfrm>
          <a:off x="2601913" y="5715000"/>
          <a:ext cx="290512" cy="376238"/>
        </p:xfrm>
        <a:graphic>
          <a:graphicData uri="http://schemas.openxmlformats.org/presentationml/2006/ole">
            <p:oleObj spid="_x0000_s44047" name="Equation" r:id="rId16" imgW="177480" imgH="228600" progId="Equation.DSMT4">
              <p:embed/>
            </p:oleObj>
          </a:graphicData>
        </a:graphic>
      </p:graphicFrame>
      <p:graphicFrame>
        <p:nvGraphicFramePr>
          <p:cNvPr id="44048" name="Object 23"/>
          <p:cNvGraphicFramePr>
            <a:graphicFrameLocks noChangeAspect="1"/>
          </p:cNvGraphicFramePr>
          <p:nvPr/>
        </p:nvGraphicFramePr>
        <p:xfrm>
          <a:off x="2617788" y="5357813"/>
          <a:ext cx="292100" cy="376237"/>
        </p:xfrm>
        <a:graphic>
          <a:graphicData uri="http://schemas.openxmlformats.org/presentationml/2006/ole">
            <p:oleObj spid="_x0000_s44048" name="Equation" r:id="rId17" imgW="177480" imgH="228600" progId="Equation.DSMT4">
              <p:embed/>
            </p:oleObj>
          </a:graphicData>
        </a:graphic>
      </p:graphicFrame>
      <p:sp>
        <p:nvSpPr>
          <p:cNvPr id="44072" name="Oval 33"/>
          <p:cNvSpPr>
            <a:spLocks noChangeArrowheads="1"/>
          </p:cNvSpPr>
          <p:nvPr/>
        </p:nvSpPr>
        <p:spPr bwMode="auto">
          <a:xfrm>
            <a:off x="6500813" y="4286250"/>
            <a:ext cx="228600" cy="2286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4073" name="Oval 33"/>
          <p:cNvSpPr>
            <a:spLocks noChangeArrowheads="1"/>
          </p:cNvSpPr>
          <p:nvPr/>
        </p:nvSpPr>
        <p:spPr bwMode="auto">
          <a:xfrm>
            <a:off x="6700838" y="3857625"/>
            <a:ext cx="228600" cy="2286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4074" name="Oval 33"/>
          <p:cNvSpPr>
            <a:spLocks noChangeArrowheads="1"/>
          </p:cNvSpPr>
          <p:nvPr/>
        </p:nvSpPr>
        <p:spPr bwMode="auto">
          <a:xfrm>
            <a:off x="6072188" y="5072063"/>
            <a:ext cx="228600" cy="2286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4075" name="Oval 33"/>
          <p:cNvSpPr>
            <a:spLocks noChangeArrowheads="1"/>
          </p:cNvSpPr>
          <p:nvPr/>
        </p:nvSpPr>
        <p:spPr bwMode="auto">
          <a:xfrm>
            <a:off x="5857875" y="5500688"/>
            <a:ext cx="228600" cy="2286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44049" name="Object 35"/>
          <p:cNvGraphicFramePr>
            <a:graphicFrameLocks noChangeAspect="1"/>
          </p:cNvGraphicFramePr>
          <p:nvPr/>
        </p:nvGraphicFramePr>
        <p:xfrm>
          <a:off x="6643688" y="4857750"/>
          <a:ext cx="582612" cy="376238"/>
        </p:xfrm>
        <a:graphic>
          <a:graphicData uri="http://schemas.openxmlformats.org/presentationml/2006/ole">
            <p:oleObj spid="_x0000_s44049" name="Equation" r:id="rId18" imgW="355320" imgH="228600" progId="Equation.DSMT4">
              <p:embed/>
            </p:oleObj>
          </a:graphicData>
        </a:graphic>
      </p:graphicFrame>
      <p:graphicFrame>
        <p:nvGraphicFramePr>
          <p:cNvPr id="44050" name="Object 35"/>
          <p:cNvGraphicFramePr>
            <a:graphicFrameLocks noChangeAspect="1"/>
          </p:cNvGraphicFramePr>
          <p:nvPr/>
        </p:nvGraphicFramePr>
        <p:xfrm>
          <a:off x="6867525" y="4338638"/>
          <a:ext cx="561975" cy="376237"/>
        </p:xfrm>
        <a:graphic>
          <a:graphicData uri="http://schemas.openxmlformats.org/presentationml/2006/ole">
            <p:oleObj spid="_x0000_s44050" name="Equation" r:id="rId19" imgW="342720" imgH="228600" progId="Equation.DSMT4">
              <p:embed/>
            </p:oleObj>
          </a:graphicData>
        </a:graphic>
      </p:graphicFrame>
      <p:graphicFrame>
        <p:nvGraphicFramePr>
          <p:cNvPr id="44051" name="Object 35"/>
          <p:cNvGraphicFramePr>
            <a:graphicFrameLocks noChangeAspect="1"/>
          </p:cNvGraphicFramePr>
          <p:nvPr/>
        </p:nvGraphicFramePr>
        <p:xfrm>
          <a:off x="7062788" y="3857625"/>
          <a:ext cx="582612" cy="376238"/>
        </p:xfrm>
        <a:graphic>
          <a:graphicData uri="http://schemas.openxmlformats.org/presentationml/2006/ole">
            <p:oleObj spid="_x0000_s44051" name="Equation" r:id="rId20" imgW="355320" imgH="228600" progId="Equation.DSMT4">
              <p:embed/>
            </p:oleObj>
          </a:graphicData>
        </a:graphic>
      </p:graphicFrame>
      <p:graphicFrame>
        <p:nvGraphicFramePr>
          <p:cNvPr id="44052" name="Object 35"/>
          <p:cNvGraphicFramePr>
            <a:graphicFrameLocks noChangeAspect="1"/>
          </p:cNvGraphicFramePr>
          <p:nvPr/>
        </p:nvGraphicFramePr>
        <p:xfrm>
          <a:off x="6459538" y="5715000"/>
          <a:ext cx="665162" cy="376238"/>
        </p:xfrm>
        <a:graphic>
          <a:graphicData uri="http://schemas.openxmlformats.org/presentationml/2006/ole">
            <p:oleObj spid="_x0000_s44052" name="Equation" r:id="rId21" imgW="406080" imgH="228600" progId="Equation.DSMT4">
              <p:embed/>
            </p:oleObj>
          </a:graphicData>
        </a:graphic>
      </p:graphicFrame>
      <p:graphicFrame>
        <p:nvGraphicFramePr>
          <p:cNvPr id="44053" name="Object 35"/>
          <p:cNvGraphicFramePr>
            <a:graphicFrameLocks noChangeAspect="1"/>
          </p:cNvGraphicFramePr>
          <p:nvPr/>
        </p:nvGraphicFramePr>
        <p:xfrm>
          <a:off x="6572250" y="5214938"/>
          <a:ext cx="666750" cy="376237"/>
        </p:xfrm>
        <a:graphic>
          <a:graphicData uri="http://schemas.openxmlformats.org/presentationml/2006/ole">
            <p:oleObj spid="_x0000_s44053" name="Equation" r:id="rId22" imgW="40608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7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AF55CC-FAA6-4454-8C6B-3DDC5F1274F5}" type="slidenum">
              <a:rPr lang="en-US" altLang="ja-JP" smtClean="0"/>
              <a:pPr/>
              <a:t>62</a:t>
            </a:fld>
            <a:endParaRPr lang="en-US" altLang="ja-JP" smtClean="0"/>
          </a:p>
        </p:txBody>
      </p:sp>
      <p:sp>
        <p:nvSpPr>
          <p:cNvPr id="450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rgbClr val="008000"/>
                </a:solidFill>
              </a:rPr>
              <a:t>例題</a:t>
            </a:r>
          </a:p>
        </p:txBody>
      </p:sp>
      <p:graphicFrame>
        <p:nvGraphicFramePr>
          <p:cNvPr id="45058" name="Object 3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45058" name="Equation" r:id="rId3" imgW="914400" imgH="198720" progId="Equation.DSMT4">
              <p:embed/>
            </p:oleObj>
          </a:graphicData>
        </a:graphic>
      </p:graphicFrame>
      <p:sp>
        <p:nvSpPr>
          <p:cNvPr id="45069" name="Text Box 4"/>
          <p:cNvSpPr txBox="1">
            <a:spLocks noChangeArrowheads="1"/>
          </p:cNvSpPr>
          <p:nvPr/>
        </p:nvSpPr>
        <p:spPr bwMode="auto">
          <a:xfrm>
            <a:off x="1066800" y="228600"/>
            <a:ext cx="75834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次の写像に関して、　　　　　　　　　　　　　　　　　　　　　　　　</a:t>
            </a:r>
          </a:p>
          <a:p>
            <a:r>
              <a:rPr lang="ja-JP" altLang="en-US"/>
              <a:t>を確かめよ。</a:t>
            </a:r>
          </a:p>
        </p:txBody>
      </p:sp>
      <p:sp>
        <p:nvSpPr>
          <p:cNvPr id="45070" name="Text Box 10"/>
          <p:cNvSpPr txBox="1">
            <a:spLocks noChangeArrowheads="1"/>
          </p:cNvSpPr>
          <p:nvPr/>
        </p:nvSpPr>
        <p:spPr bwMode="auto">
          <a:xfrm>
            <a:off x="381000" y="2971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解</a:t>
            </a:r>
          </a:p>
        </p:txBody>
      </p:sp>
      <p:graphicFrame>
        <p:nvGraphicFramePr>
          <p:cNvPr id="45059" name="Object 11"/>
          <p:cNvGraphicFramePr>
            <a:graphicFrameLocks noChangeAspect="1"/>
          </p:cNvGraphicFramePr>
          <p:nvPr/>
        </p:nvGraphicFramePr>
        <p:xfrm>
          <a:off x="1663700" y="1447800"/>
          <a:ext cx="1717675" cy="509588"/>
        </p:xfrm>
        <a:graphic>
          <a:graphicData uri="http://schemas.openxmlformats.org/presentationml/2006/ole">
            <p:oleObj spid="_x0000_s45059" name="Equation" r:id="rId4" imgW="812520" imgH="241200" progId="Equation.DSMT4">
              <p:embed/>
            </p:oleObj>
          </a:graphicData>
        </a:graphic>
      </p:graphicFrame>
      <p:graphicFrame>
        <p:nvGraphicFramePr>
          <p:cNvPr id="45060" name="Object 12"/>
          <p:cNvGraphicFramePr>
            <a:graphicFrameLocks noChangeAspect="1"/>
          </p:cNvGraphicFramePr>
          <p:nvPr/>
        </p:nvGraphicFramePr>
        <p:xfrm>
          <a:off x="4191000" y="990600"/>
          <a:ext cx="1757363" cy="1562100"/>
        </p:xfrm>
        <a:graphic>
          <a:graphicData uri="http://schemas.openxmlformats.org/presentationml/2006/ole">
            <p:oleObj spid="_x0000_s45060" name="Equation" r:id="rId5" imgW="1054080" imgH="939600" progId="Equation.DSMT4">
              <p:embed/>
            </p:oleObj>
          </a:graphicData>
        </a:graphic>
      </p:graphicFrame>
      <p:graphicFrame>
        <p:nvGraphicFramePr>
          <p:cNvPr id="45061" name="Object 13"/>
          <p:cNvGraphicFramePr>
            <a:graphicFrameLocks noChangeAspect="1"/>
          </p:cNvGraphicFramePr>
          <p:nvPr/>
        </p:nvGraphicFramePr>
        <p:xfrm>
          <a:off x="3581400" y="228600"/>
          <a:ext cx="4343400" cy="473075"/>
        </p:xfrm>
        <a:graphic>
          <a:graphicData uri="http://schemas.openxmlformats.org/presentationml/2006/ole">
            <p:oleObj spid="_x0000_s45061" name="Equation" r:id="rId6" imgW="1879560" imgH="203040" progId="Equation.DSMT4">
              <p:embed/>
            </p:oleObj>
          </a:graphicData>
        </a:graphic>
      </p:graphicFrame>
      <p:graphicFrame>
        <p:nvGraphicFramePr>
          <p:cNvPr id="45062" name="Object 14"/>
          <p:cNvGraphicFramePr>
            <a:graphicFrameLocks noChangeAspect="1"/>
          </p:cNvGraphicFramePr>
          <p:nvPr/>
        </p:nvGraphicFramePr>
        <p:xfrm>
          <a:off x="1752600" y="3200400"/>
          <a:ext cx="1905000" cy="681038"/>
        </p:xfrm>
        <a:graphic>
          <a:graphicData uri="http://schemas.openxmlformats.org/presentationml/2006/ole">
            <p:oleObj spid="_x0000_s45062" name="Equation" r:id="rId7" imgW="672840" imgH="241200" progId="Equation.DSMT4">
              <p:embed/>
            </p:oleObj>
          </a:graphicData>
        </a:graphic>
      </p:graphicFrame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3810000" y="3352800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より、</a:t>
            </a:r>
          </a:p>
        </p:txBody>
      </p:sp>
      <p:graphicFrame>
        <p:nvGraphicFramePr>
          <p:cNvPr id="45063" name="Object 16"/>
          <p:cNvGraphicFramePr>
            <a:graphicFrameLocks noChangeAspect="1"/>
          </p:cNvGraphicFramePr>
          <p:nvPr/>
        </p:nvGraphicFramePr>
        <p:xfrm>
          <a:off x="4648200" y="3276600"/>
          <a:ext cx="2373313" cy="646113"/>
        </p:xfrm>
        <a:graphic>
          <a:graphicData uri="http://schemas.openxmlformats.org/presentationml/2006/ole">
            <p:oleObj spid="_x0000_s45063" name="Equation" r:id="rId8" imgW="838080" imgH="228600" progId="Equation.DSMT4">
              <p:embed/>
            </p:oleObj>
          </a:graphicData>
        </a:graphic>
      </p:graphicFrame>
      <p:graphicFrame>
        <p:nvGraphicFramePr>
          <p:cNvPr id="45064" name="Object 17"/>
          <p:cNvGraphicFramePr>
            <a:graphicFrameLocks noChangeAspect="1"/>
          </p:cNvGraphicFramePr>
          <p:nvPr/>
        </p:nvGraphicFramePr>
        <p:xfrm>
          <a:off x="1123950" y="3886200"/>
          <a:ext cx="3848100" cy="1793875"/>
        </p:xfrm>
        <a:graphic>
          <a:graphicData uri="http://schemas.openxmlformats.org/presentationml/2006/ole">
            <p:oleObj spid="_x0000_s45064" name="Equation" r:id="rId9" imgW="1574640" imgH="736560" progId="Equation.DSMT4">
              <p:embed/>
            </p:oleObj>
          </a:graphicData>
        </a:graphic>
      </p:graphicFrame>
      <p:sp>
        <p:nvSpPr>
          <p:cNvPr id="45072" name="Text Box 18"/>
          <p:cNvSpPr txBox="1">
            <a:spLocks noChangeArrowheads="1"/>
          </p:cNvSpPr>
          <p:nvPr/>
        </p:nvSpPr>
        <p:spPr bwMode="auto">
          <a:xfrm>
            <a:off x="4876800" y="4495800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より、</a:t>
            </a:r>
          </a:p>
        </p:txBody>
      </p:sp>
      <p:graphicFrame>
        <p:nvGraphicFramePr>
          <p:cNvPr id="45065" name="Object 19"/>
          <p:cNvGraphicFramePr>
            <a:graphicFrameLocks noChangeAspect="1"/>
          </p:cNvGraphicFramePr>
          <p:nvPr/>
        </p:nvGraphicFramePr>
        <p:xfrm>
          <a:off x="5791200" y="4419600"/>
          <a:ext cx="2078038" cy="555625"/>
        </p:xfrm>
        <a:graphic>
          <a:graphicData uri="http://schemas.openxmlformats.org/presentationml/2006/ole">
            <p:oleObj spid="_x0000_s45065" name="Equation" r:id="rId10" imgW="850680" imgH="228600" progId="Equation.DSMT4">
              <p:embed/>
            </p:oleObj>
          </a:graphicData>
        </a:graphic>
      </p:graphicFrame>
      <p:graphicFrame>
        <p:nvGraphicFramePr>
          <p:cNvPr id="45066" name="Object 20"/>
          <p:cNvGraphicFramePr>
            <a:graphicFrameLocks noChangeAspect="1"/>
          </p:cNvGraphicFramePr>
          <p:nvPr/>
        </p:nvGraphicFramePr>
        <p:xfrm>
          <a:off x="1447800" y="5867400"/>
          <a:ext cx="5430838" cy="646113"/>
        </p:xfrm>
        <a:graphic>
          <a:graphicData uri="http://schemas.openxmlformats.org/presentationml/2006/ole">
            <p:oleObj spid="_x0000_s45066" name="Equation" r:id="rId11" imgW="191736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9B7DD2-DA7B-4AE7-BE76-7B36F4CBD3BA}" type="slidenum">
              <a:rPr lang="en-US" altLang="ja-JP" smtClean="0"/>
              <a:pPr/>
              <a:t>63</a:t>
            </a:fld>
            <a:endParaRPr lang="en-US" altLang="ja-JP" smtClean="0"/>
          </a:p>
        </p:txBody>
      </p:sp>
      <p:sp>
        <p:nvSpPr>
          <p:cNvPr id="4608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rgbClr val="D60093"/>
                </a:solidFill>
              </a:rPr>
              <a:t>練習</a:t>
            </a:r>
          </a:p>
        </p:txBody>
      </p:sp>
      <p:graphicFrame>
        <p:nvGraphicFramePr>
          <p:cNvPr id="46082" name="Object 1027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46082" name="Equation" r:id="rId3" imgW="914400" imgH="198720" progId="Equation.DSMT4">
              <p:embed/>
            </p:oleObj>
          </a:graphicData>
        </a:graphic>
      </p:graphicFrame>
      <p:sp>
        <p:nvSpPr>
          <p:cNvPr id="46088" name="Text Box 1028"/>
          <p:cNvSpPr txBox="1">
            <a:spLocks noChangeArrowheads="1"/>
          </p:cNvSpPr>
          <p:nvPr/>
        </p:nvSpPr>
        <p:spPr bwMode="auto">
          <a:xfrm>
            <a:off x="1066800" y="228600"/>
            <a:ext cx="75834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次の写像に関して、　　　　　　　　　　　　　　　　　　　　　　　　</a:t>
            </a:r>
          </a:p>
          <a:p>
            <a:r>
              <a:rPr lang="ja-JP" altLang="en-US"/>
              <a:t>を確かめよ。</a:t>
            </a:r>
          </a:p>
        </p:txBody>
      </p:sp>
      <p:graphicFrame>
        <p:nvGraphicFramePr>
          <p:cNvPr id="46083" name="Object 1032"/>
          <p:cNvGraphicFramePr>
            <a:graphicFrameLocks noChangeAspect="1"/>
          </p:cNvGraphicFramePr>
          <p:nvPr/>
        </p:nvGraphicFramePr>
        <p:xfrm>
          <a:off x="3581400" y="228600"/>
          <a:ext cx="4343400" cy="473075"/>
        </p:xfrm>
        <a:graphic>
          <a:graphicData uri="http://schemas.openxmlformats.org/presentationml/2006/ole">
            <p:oleObj spid="_x0000_s46083" name="Equation" r:id="rId4" imgW="1879560" imgH="203040" progId="Equation.DSMT4">
              <p:embed/>
            </p:oleObj>
          </a:graphicData>
        </a:graphic>
      </p:graphicFrame>
      <p:graphicFrame>
        <p:nvGraphicFramePr>
          <p:cNvPr id="46084" name="Object 1034"/>
          <p:cNvGraphicFramePr>
            <a:graphicFrameLocks noChangeAspect="1"/>
          </p:cNvGraphicFramePr>
          <p:nvPr/>
        </p:nvGraphicFramePr>
        <p:xfrm>
          <a:off x="1320800" y="1866900"/>
          <a:ext cx="1771650" cy="509588"/>
        </p:xfrm>
        <a:graphic>
          <a:graphicData uri="http://schemas.openxmlformats.org/presentationml/2006/ole">
            <p:oleObj spid="_x0000_s46084" name="Equation" r:id="rId5" imgW="838080" imgH="241200" progId="Equation.DSMT4">
              <p:embed/>
            </p:oleObj>
          </a:graphicData>
        </a:graphic>
      </p:graphicFrame>
      <p:graphicFrame>
        <p:nvGraphicFramePr>
          <p:cNvPr id="46085" name="Object 1035"/>
          <p:cNvGraphicFramePr>
            <a:graphicFrameLocks noChangeAspect="1"/>
          </p:cNvGraphicFramePr>
          <p:nvPr/>
        </p:nvGraphicFramePr>
        <p:xfrm>
          <a:off x="3505200" y="1295400"/>
          <a:ext cx="2159000" cy="1181100"/>
        </p:xfrm>
        <a:graphic>
          <a:graphicData uri="http://schemas.openxmlformats.org/presentationml/2006/ole">
            <p:oleObj spid="_x0000_s46085" name="Equation" r:id="rId6" imgW="1295280" imgH="7110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3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76721D-D0C9-4308-BE55-F75C9BB10DD7}" type="slidenum">
              <a:rPr lang="en-US" altLang="ja-JP" smtClean="0"/>
              <a:pPr/>
              <a:t>7</a:t>
            </a:fld>
            <a:endParaRPr lang="en-US" altLang="ja-JP" smtClean="0"/>
          </a:p>
        </p:txBody>
      </p:sp>
      <p:sp>
        <p:nvSpPr>
          <p:cNvPr id="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行列による図形の変形１</a:t>
            </a:r>
          </a:p>
        </p:txBody>
      </p:sp>
      <p:sp>
        <p:nvSpPr>
          <p:cNvPr id="4115" name="Line 3"/>
          <p:cNvSpPr>
            <a:spLocks noChangeShapeType="1"/>
          </p:cNvSpPr>
          <p:nvPr/>
        </p:nvSpPr>
        <p:spPr bwMode="auto">
          <a:xfrm>
            <a:off x="488950" y="32004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16" name="Line 4"/>
          <p:cNvSpPr>
            <a:spLocks noChangeShapeType="1"/>
          </p:cNvSpPr>
          <p:nvPr/>
        </p:nvSpPr>
        <p:spPr bwMode="auto">
          <a:xfrm flipV="1">
            <a:off x="1250950" y="10668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3384550" y="3200400"/>
          <a:ext cx="196850" cy="215900"/>
        </p:xfrm>
        <a:graphic>
          <a:graphicData uri="http://schemas.openxmlformats.org/presentationml/2006/ole">
            <p:oleObj spid="_x0000_s4098" name="Equation" r:id="rId3" imgW="126720" imgH="139680" progId="Equation.DSMT4">
              <p:embed/>
            </p:oleObj>
          </a:graphicData>
        </a:graphic>
      </p:graphicFrame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936625" y="895350"/>
          <a:ext cx="217488" cy="254000"/>
        </p:xfrm>
        <a:graphic>
          <a:graphicData uri="http://schemas.openxmlformats.org/presentationml/2006/ole">
            <p:oleObj spid="_x0000_s4099" name="Equation" r:id="rId4" imgW="139680" imgH="164880" progId="Equation.DSMT4">
              <p:embed/>
            </p:oleObj>
          </a:graphicData>
        </a:graphic>
      </p:graphicFrame>
      <p:graphicFrame>
        <p:nvGraphicFramePr>
          <p:cNvPr id="4100" name="Object 7"/>
          <p:cNvGraphicFramePr>
            <a:graphicFrameLocks noChangeAspect="1"/>
          </p:cNvGraphicFramePr>
          <p:nvPr/>
        </p:nvGraphicFramePr>
        <p:xfrm>
          <a:off x="869950" y="3276600"/>
          <a:ext cx="236538" cy="274638"/>
        </p:xfrm>
        <a:graphic>
          <a:graphicData uri="http://schemas.openxmlformats.org/presentationml/2006/ole">
            <p:oleObj spid="_x0000_s4100" name="Equation" r:id="rId5" imgW="152280" imgH="177480" progId="Equation.DSMT4">
              <p:embed/>
            </p:oleObj>
          </a:graphicData>
        </a:graphic>
      </p:graphicFrame>
      <p:sp>
        <p:nvSpPr>
          <p:cNvPr id="4117" name="AutoShape 12"/>
          <p:cNvSpPr>
            <a:spLocks noChangeArrowheads="1"/>
          </p:cNvSpPr>
          <p:nvPr/>
        </p:nvSpPr>
        <p:spPr bwMode="auto">
          <a:xfrm>
            <a:off x="3886200" y="2743200"/>
            <a:ext cx="1371600" cy="533400"/>
          </a:xfrm>
          <a:prstGeom prst="rightArrow">
            <a:avLst>
              <a:gd name="adj1" fmla="val 50000"/>
              <a:gd name="adj2" fmla="val 642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18" name="Rectangle 36"/>
          <p:cNvSpPr>
            <a:spLocks noChangeArrowheads="1"/>
          </p:cNvSpPr>
          <p:nvPr/>
        </p:nvSpPr>
        <p:spPr bwMode="auto">
          <a:xfrm>
            <a:off x="1828800" y="2438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4101" name="Object 37"/>
          <p:cNvGraphicFramePr>
            <a:graphicFrameLocks noChangeAspect="1"/>
          </p:cNvGraphicFramePr>
          <p:nvPr/>
        </p:nvGraphicFramePr>
        <p:xfrm>
          <a:off x="1346200" y="2057400"/>
          <a:ext cx="912813" cy="369888"/>
        </p:xfrm>
        <a:graphic>
          <a:graphicData uri="http://schemas.openxmlformats.org/presentationml/2006/ole">
            <p:oleObj spid="_x0000_s4101" name="Equation" r:id="rId6" imgW="596880" imgH="241200" progId="Equation.DSMT4">
              <p:embed/>
            </p:oleObj>
          </a:graphicData>
        </a:graphic>
      </p:graphicFrame>
      <p:graphicFrame>
        <p:nvGraphicFramePr>
          <p:cNvPr id="4102" name="Object 38"/>
          <p:cNvGraphicFramePr>
            <a:graphicFrameLocks noChangeAspect="1"/>
          </p:cNvGraphicFramePr>
          <p:nvPr/>
        </p:nvGraphicFramePr>
        <p:xfrm>
          <a:off x="1390650" y="2895600"/>
          <a:ext cx="876300" cy="369888"/>
        </p:xfrm>
        <a:graphic>
          <a:graphicData uri="http://schemas.openxmlformats.org/presentationml/2006/ole">
            <p:oleObj spid="_x0000_s4102" name="Equation" r:id="rId7" imgW="571320" imgH="241200" progId="Equation.DSMT4">
              <p:embed/>
            </p:oleObj>
          </a:graphicData>
        </a:graphic>
      </p:graphicFrame>
      <p:graphicFrame>
        <p:nvGraphicFramePr>
          <p:cNvPr id="4103" name="Object 39"/>
          <p:cNvGraphicFramePr>
            <a:graphicFrameLocks noChangeAspect="1"/>
          </p:cNvGraphicFramePr>
          <p:nvPr/>
        </p:nvGraphicFramePr>
        <p:xfrm>
          <a:off x="2286000" y="2906713"/>
          <a:ext cx="876300" cy="369887"/>
        </p:xfrm>
        <a:graphic>
          <a:graphicData uri="http://schemas.openxmlformats.org/presentationml/2006/ole">
            <p:oleObj spid="_x0000_s4103" name="Equation" r:id="rId8" imgW="571320" imgH="241200" progId="Equation.DSMT4">
              <p:embed/>
            </p:oleObj>
          </a:graphicData>
        </a:graphic>
      </p:graphicFrame>
      <p:graphicFrame>
        <p:nvGraphicFramePr>
          <p:cNvPr id="4104" name="Object 40"/>
          <p:cNvGraphicFramePr>
            <a:graphicFrameLocks noChangeAspect="1"/>
          </p:cNvGraphicFramePr>
          <p:nvPr/>
        </p:nvGraphicFramePr>
        <p:xfrm>
          <a:off x="2324100" y="2057400"/>
          <a:ext cx="954088" cy="369888"/>
        </p:xfrm>
        <a:graphic>
          <a:graphicData uri="http://schemas.openxmlformats.org/presentationml/2006/ole">
            <p:oleObj spid="_x0000_s4104" name="Equation" r:id="rId9" imgW="622080" imgH="241200" progId="Equation.DSMT4">
              <p:embed/>
            </p:oleObj>
          </a:graphicData>
        </a:graphic>
      </p:graphicFrame>
      <p:sp>
        <p:nvSpPr>
          <p:cNvPr id="4119" name="Line 41"/>
          <p:cNvSpPr>
            <a:spLocks noChangeShapeType="1"/>
          </p:cNvSpPr>
          <p:nvPr/>
        </p:nvSpPr>
        <p:spPr bwMode="auto">
          <a:xfrm>
            <a:off x="5137150" y="3417888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20" name="Line 42"/>
          <p:cNvSpPr>
            <a:spLocks noChangeShapeType="1"/>
          </p:cNvSpPr>
          <p:nvPr/>
        </p:nvSpPr>
        <p:spPr bwMode="auto">
          <a:xfrm flipV="1">
            <a:off x="5899150" y="1284288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4105" name="Object 43"/>
          <p:cNvGraphicFramePr>
            <a:graphicFrameLocks noChangeAspect="1"/>
          </p:cNvGraphicFramePr>
          <p:nvPr/>
        </p:nvGraphicFramePr>
        <p:xfrm>
          <a:off x="8032750" y="3417888"/>
          <a:ext cx="196850" cy="215900"/>
        </p:xfrm>
        <a:graphic>
          <a:graphicData uri="http://schemas.openxmlformats.org/presentationml/2006/ole">
            <p:oleObj spid="_x0000_s4105" name="Equation" r:id="rId10" imgW="126720" imgH="139680" progId="Equation.DSMT4">
              <p:embed/>
            </p:oleObj>
          </a:graphicData>
        </a:graphic>
      </p:graphicFrame>
      <p:graphicFrame>
        <p:nvGraphicFramePr>
          <p:cNvPr id="4106" name="Object 44"/>
          <p:cNvGraphicFramePr>
            <a:graphicFrameLocks noChangeAspect="1"/>
          </p:cNvGraphicFramePr>
          <p:nvPr/>
        </p:nvGraphicFramePr>
        <p:xfrm>
          <a:off x="5584825" y="1112838"/>
          <a:ext cx="217488" cy="254000"/>
        </p:xfrm>
        <a:graphic>
          <a:graphicData uri="http://schemas.openxmlformats.org/presentationml/2006/ole">
            <p:oleObj spid="_x0000_s4106" name="Equation" r:id="rId11" imgW="139680" imgH="164880" progId="Equation.DSMT4">
              <p:embed/>
            </p:oleObj>
          </a:graphicData>
        </a:graphic>
      </p:graphicFrame>
      <p:graphicFrame>
        <p:nvGraphicFramePr>
          <p:cNvPr id="4107" name="Object 45"/>
          <p:cNvGraphicFramePr>
            <a:graphicFrameLocks noChangeAspect="1"/>
          </p:cNvGraphicFramePr>
          <p:nvPr/>
        </p:nvGraphicFramePr>
        <p:xfrm>
          <a:off x="5518150" y="3494088"/>
          <a:ext cx="236538" cy="274637"/>
        </p:xfrm>
        <a:graphic>
          <a:graphicData uri="http://schemas.openxmlformats.org/presentationml/2006/ole">
            <p:oleObj spid="_x0000_s4107" name="Equation" r:id="rId12" imgW="152280" imgH="177480" progId="Equation.DSMT4">
              <p:embed/>
            </p:oleObj>
          </a:graphicData>
        </a:graphic>
      </p:graphicFrame>
      <p:sp>
        <p:nvSpPr>
          <p:cNvPr id="4121" name="Rectangle 46"/>
          <p:cNvSpPr>
            <a:spLocks noChangeArrowheads="1"/>
          </p:cNvSpPr>
          <p:nvPr/>
        </p:nvSpPr>
        <p:spPr bwMode="auto">
          <a:xfrm>
            <a:off x="6477000" y="2655888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22" name="Rectangle 51"/>
          <p:cNvSpPr>
            <a:spLocks noChangeArrowheads="1"/>
          </p:cNvSpPr>
          <p:nvPr/>
        </p:nvSpPr>
        <p:spPr bwMode="auto">
          <a:xfrm>
            <a:off x="7239000" y="1524000"/>
            <a:ext cx="11430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23" name="Line 52"/>
          <p:cNvSpPr>
            <a:spLocks noChangeShapeType="1"/>
          </p:cNvSpPr>
          <p:nvPr/>
        </p:nvSpPr>
        <p:spPr bwMode="auto">
          <a:xfrm flipV="1">
            <a:off x="5867400" y="2667000"/>
            <a:ext cx="1371600" cy="762000"/>
          </a:xfrm>
          <a:prstGeom prst="line">
            <a:avLst/>
          </a:prstGeom>
          <a:noFill/>
          <a:ln w="19050" cap="rnd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24" name="Line 53"/>
          <p:cNvSpPr>
            <a:spLocks noChangeShapeType="1"/>
          </p:cNvSpPr>
          <p:nvPr/>
        </p:nvSpPr>
        <p:spPr bwMode="auto">
          <a:xfrm flipV="1">
            <a:off x="5867400" y="1524000"/>
            <a:ext cx="2514600" cy="1905000"/>
          </a:xfrm>
          <a:prstGeom prst="line">
            <a:avLst/>
          </a:prstGeom>
          <a:noFill/>
          <a:ln w="19050" cap="rnd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25" name="Line 54"/>
          <p:cNvSpPr>
            <a:spLocks noChangeShapeType="1"/>
          </p:cNvSpPr>
          <p:nvPr/>
        </p:nvSpPr>
        <p:spPr bwMode="auto">
          <a:xfrm flipV="1">
            <a:off x="5867400" y="2667000"/>
            <a:ext cx="2514600" cy="762000"/>
          </a:xfrm>
          <a:prstGeom prst="line">
            <a:avLst/>
          </a:prstGeom>
          <a:noFill/>
          <a:ln w="19050" cap="rnd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26" name="Line 55"/>
          <p:cNvSpPr>
            <a:spLocks noChangeShapeType="1"/>
          </p:cNvSpPr>
          <p:nvPr/>
        </p:nvSpPr>
        <p:spPr bwMode="auto">
          <a:xfrm flipV="1">
            <a:off x="5867400" y="1524000"/>
            <a:ext cx="1371600" cy="1905000"/>
          </a:xfrm>
          <a:prstGeom prst="line">
            <a:avLst/>
          </a:prstGeom>
          <a:noFill/>
          <a:ln w="19050" cap="rnd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4108" name="Object 56"/>
          <p:cNvGraphicFramePr>
            <a:graphicFrameLocks noChangeAspect="1"/>
          </p:cNvGraphicFramePr>
          <p:nvPr/>
        </p:nvGraphicFramePr>
        <p:xfrm>
          <a:off x="6477000" y="990600"/>
          <a:ext cx="1206500" cy="369888"/>
        </p:xfrm>
        <a:graphic>
          <a:graphicData uri="http://schemas.openxmlformats.org/presentationml/2006/ole">
            <p:oleObj spid="_x0000_s4108" name="Equation" r:id="rId13" imgW="787320" imgH="241200" progId="Equation.DSMT4">
              <p:embed/>
            </p:oleObj>
          </a:graphicData>
        </a:graphic>
      </p:graphicFrame>
      <p:graphicFrame>
        <p:nvGraphicFramePr>
          <p:cNvPr id="4109" name="Object 59"/>
          <p:cNvGraphicFramePr>
            <a:graphicFrameLocks noChangeAspect="1"/>
          </p:cNvGraphicFramePr>
          <p:nvPr/>
        </p:nvGraphicFramePr>
        <p:xfrm>
          <a:off x="7239000" y="2405063"/>
          <a:ext cx="1066800" cy="338137"/>
        </p:xfrm>
        <a:graphic>
          <a:graphicData uri="http://schemas.openxmlformats.org/presentationml/2006/ole">
            <p:oleObj spid="_x0000_s4109" name="Equation" r:id="rId14" imgW="761760" imgH="241200" progId="Equation.DSMT4">
              <p:embed/>
            </p:oleObj>
          </a:graphicData>
        </a:graphic>
      </p:graphicFrame>
      <p:graphicFrame>
        <p:nvGraphicFramePr>
          <p:cNvPr id="4110" name="Object 60"/>
          <p:cNvGraphicFramePr>
            <a:graphicFrameLocks noChangeAspect="1"/>
          </p:cNvGraphicFramePr>
          <p:nvPr/>
        </p:nvGraphicFramePr>
        <p:xfrm>
          <a:off x="7954963" y="2743200"/>
          <a:ext cx="1189037" cy="369888"/>
        </p:xfrm>
        <a:graphic>
          <a:graphicData uri="http://schemas.openxmlformats.org/presentationml/2006/ole">
            <p:oleObj spid="_x0000_s4110" name="Equation" r:id="rId15" imgW="774360" imgH="241200" progId="Equation.DSMT4">
              <p:embed/>
            </p:oleObj>
          </a:graphicData>
        </a:graphic>
      </p:graphicFrame>
      <p:graphicFrame>
        <p:nvGraphicFramePr>
          <p:cNvPr id="4111" name="Object 61"/>
          <p:cNvGraphicFramePr>
            <a:graphicFrameLocks noChangeAspect="1"/>
          </p:cNvGraphicFramePr>
          <p:nvPr/>
        </p:nvGraphicFramePr>
        <p:xfrm>
          <a:off x="7878763" y="1066800"/>
          <a:ext cx="1265237" cy="369888"/>
        </p:xfrm>
        <a:graphic>
          <a:graphicData uri="http://schemas.openxmlformats.org/presentationml/2006/ole">
            <p:oleObj spid="_x0000_s4111" name="Equation" r:id="rId16" imgW="825480" imgH="241200" progId="Equation.DSMT4">
              <p:embed/>
            </p:oleObj>
          </a:graphicData>
        </a:graphic>
      </p:graphicFrame>
      <p:sp>
        <p:nvSpPr>
          <p:cNvPr id="4127" name="Text Box 62"/>
          <p:cNvSpPr txBox="1">
            <a:spLocks noChangeArrowheads="1"/>
          </p:cNvSpPr>
          <p:nvPr/>
        </p:nvSpPr>
        <p:spPr bwMode="auto">
          <a:xfrm>
            <a:off x="4114800" y="22098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2</a:t>
            </a:r>
            <a:r>
              <a:rPr lang="ja-JP" altLang="en-US"/>
              <a:t>倍</a:t>
            </a:r>
          </a:p>
        </p:txBody>
      </p:sp>
      <p:sp>
        <p:nvSpPr>
          <p:cNvPr id="4128" name="Text Box 63"/>
          <p:cNvSpPr txBox="1">
            <a:spLocks noChangeArrowheads="1"/>
          </p:cNvSpPr>
          <p:nvPr/>
        </p:nvSpPr>
        <p:spPr bwMode="auto">
          <a:xfrm>
            <a:off x="1371600" y="4191000"/>
            <a:ext cx="535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図形の拡大は行列を用いて表現できる。</a:t>
            </a:r>
          </a:p>
        </p:txBody>
      </p:sp>
      <p:graphicFrame>
        <p:nvGraphicFramePr>
          <p:cNvPr id="4112" name="Object 64"/>
          <p:cNvGraphicFramePr>
            <a:graphicFrameLocks noChangeAspect="1"/>
          </p:cNvGraphicFramePr>
          <p:nvPr/>
        </p:nvGraphicFramePr>
        <p:xfrm>
          <a:off x="2590800" y="4724400"/>
          <a:ext cx="2819400" cy="1082675"/>
        </p:xfrm>
        <a:graphic>
          <a:graphicData uri="http://schemas.openxmlformats.org/presentationml/2006/ole">
            <p:oleObj spid="_x0000_s4112" name="Equation" r:id="rId17" imgW="1257120" imgH="482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9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56FF0B-5F6D-423E-8A9D-7E7A783CD7DE}" type="slidenum">
              <a:rPr lang="en-US" altLang="ja-JP" smtClean="0"/>
              <a:pPr/>
              <a:t>8</a:t>
            </a:fld>
            <a:endParaRPr lang="en-US" altLang="ja-JP" smtClean="0"/>
          </a:p>
        </p:txBody>
      </p:sp>
      <p:sp>
        <p:nvSpPr>
          <p:cNvPr id="51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行列による図形の変形２</a:t>
            </a:r>
          </a:p>
        </p:txBody>
      </p:sp>
      <p:sp>
        <p:nvSpPr>
          <p:cNvPr id="5141" name="Line 3"/>
          <p:cNvSpPr>
            <a:spLocks noChangeShapeType="1"/>
          </p:cNvSpPr>
          <p:nvPr/>
        </p:nvSpPr>
        <p:spPr bwMode="auto">
          <a:xfrm>
            <a:off x="488950" y="32004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142" name="Line 4"/>
          <p:cNvSpPr>
            <a:spLocks noChangeShapeType="1"/>
          </p:cNvSpPr>
          <p:nvPr/>
        </p:nvSpPr>
        <p:spPr bwMode="auto">
          <a:xfrm flipV="1">
            <a:off x="1250950" y="10668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3384550" y="3200400"/>
          <a:ext cx="196850" cy="215900"/>
        </p:xfrm>
        <a:graphic>
          <a:graphicData uri="http://schemas.openxmlformats.org/presentationml/2006/ole">
            <p:oleObj spid="_x0000_s5122" name="Equation" r:id="rId3" imgW="126720" imgH="139680" progId="Equation.DSMT4">
              <p:embed/>
            </p:oleObj>
          </a:graphicData>
        </a:graphic>
      </p:graphicFrame>
      <p:graphicFrame>
        <p:nvGraphicFramePr>
          <p:cNvPr id="5123" name="Object 6"/>
          <p:cNvGraphicFramePr>
            <a:graphicFrameLocks noChangeAspect="1"/>
          </p:cNvGraphicFramePr>
          <p:nvPr/>
        </p:nvGraphicFramePr>
        <p:xfrm>
          <a:off x="936625" y="895350"/>
          <a:ext cx="217488" cy="254000"/>
        </p:xfrm>
        <a:graphic>
          <a:graphicData uri="http://schemas.openxmlformats.org/presentationml/2006/ole">
            <p:oleObj spid="_x0000_s5123" name="Equation" r:id="rId4" imgW="139680" imgH="164880" progId="Equation.DSMT4">
              <p:embed/>
            </p:oleObj>
          </a:graphicData>
        </a:graphic>
      </p:graphicFrame>
      <p:graphicFrame>
        <p:nvGraphicFramePr>
          <p:cNvPr id="5124" name="Object 7"/>
          <p:cNvGraphicFramePr>
            <a:graphicFrameLocks noChangeAspect="1"/>
          </p:cNvGraphicFramePr>
          <p:nvPr/>
        </p:nvGraphicFramePr>
        <p:xfrm>
          <a:off x="869950" y="3276600"/>
          <a:ext cx="236538" cy="274638"/>
        </p:xfrm>
        <a:graphic>
          <a:graphicData uri="http://schemas.openxmlformats.org/presentationml/2006/ole">
            <p:oleObj spid="_x0000_s5124" name="Equation" r:id="rId5" imgW="152280" imgH="177480" progId="Equation.DSMT4">
              <p:embed/>
            </p:oleObj>
          </a:graphicData>
        </a:graphic>
      </p:graphicFrame>
      <p:sp>
        <p:nvSpPr>
          <p:cNvPr id="5143" name="AutoShape 8"/>
          <p:cNvSpPr>
            <a:spLocks noChangeArrowheads="1"/>
          </p:cNvSpPr>
          <p:nvPr/>
        </p:nvSpPr>
        <p:spPr bwMode="auto">
          <a:xfrm>
            <a:off x="3886200" y="2743200"/>
            <a:ext cx="1371600" cy="533400"/>
          </a:xfrm>
          <a:prstGeom prst="rightArrow">
            <a:avLst>
              <a:gd name="adj1" fmla="val 50000"/>
              <a:gd name="adj2" fmla="val 642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44" name="Rectangle 9"/>
          <p:cNvSpPr>
            <a:spLocks noChangeArrowheads="1"/>
          </p:cNvSpPr>
          <p:nvPr/>
        </p:nvSpPr>
        <p:spPr bwMode="auto">
          <a:xfrm>
            <a:off x="1828800" y="2438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5125" name="Object 10"/>
          <p:cNvGraphicFramePr>
            <a:graphicFrameLocks noChangeAspect="1"/>
          </p:cNvGraphicFramePr>
          <p:nvPr/>
        </p:nvGraphicFramePr>
        <p:xfrm>
          <a:off x="1371600" y="1981200"/>
          <a:ext cx="914400" cy="369888"/>
        </p:xfrm>
        <a:graphic>
          <a:graphicData uri="http://schemas.openxmlformats.org/presentationml/2006/ole">
            <p:oleObj spid="_x0000_s5125" name="Equation" r:id="rId6" imgW="596880" imgH="241200" progId="Equation.DSMT4">
              <p:embed/>
            </p:oleObj>
          </a:graphicData>
        </a:graphic>
      </p:graphicFrame>
      <p:graphicFrame>
        <p:nvGraphicFramePr>
          <p:cNvPr id="5126" name="Object 11"/>
          <p:cNvGraphicFramePr>
            <a:graphicFrameLocks noChangeAspect="1"/>
          </p:cNvGraphicFramePr>
          <p:nvPr/>
        </p:nvGraphicFramePr>
        <p:xfrm>
          <a:off x="1390650" y="2895600"/>
          <a:ext cx="876300" cy="369888"/>
        </p:xfrm>
        <a:graphic>
          <a:graphicData uri="http://schemas.openxmlformats.org/presentationml/2006/ole">
            <p:oleObj spid="_x0000_s5126" name="Equation" r:id="rId7" imgW="571320" imgH="241200" progId="Equation.DSMT4">
              <p:embed/>
            </p:oleObj>
          </a:graphicData>
        </a:graphic>
      </p:graphicFrame>
      <p:graphicFrame>
        <p:nvGraphicFramePr>
          <p:cNvPr id="5127" name="Object 12"/>
          <p:cNvGraphicFramePr>
            <a:graphicFrameLocks noChangeAspect="1"/>
          </p:cNvGraphicFramePr>
          <p:nvPr/>
        </p:nvGraphicFramePr>
        <p:xfrm>
          <a:off x="2286000" y="2906713"/>
          <a:ext cx="876300" cy="369887"/>
        </p:xfrm>
        <a:graphic>
          <a:graphicData uri="http://schemas.openxmlformats.org/presentationml/2006/ole">
            <p:oleObj spid="_x0000_s5127" name="Equation" r:id="rId8" imgW="571320" imgH="241200" progId="Equation.DSMT4">
              <p:embed/>
            </p:oleObj>
          </a:graphicData>
        </a:graphic>
      </p:graphicFrame>
      <p:graphicFrame>
        <p:nvGraphicFramePr>
          <p:cNvPr id="5128" name="Object 13"/>
          <p:cNvGraphicFramePr>
            <a:graphicFrameLocks noChangeAspect="1"/>
          </p:cNvGraphicFramePr>
          <p:nvPr/>
        </p:nvGraphicFramePr>
        <p:xfrm>
          <a:off x="2324100" y="2057400"/>
          <a:ext cx="954088" cy="369888"/>
        </p:xfrm>
        <a:graphic>
          <a:graphicData uri="http://schemas.openxmlformats.org/presentationml/2006/ole">
            <p:oleObj spid="_x0000_s5128" name="Equation" r:id="rId9" imgW="622080" imgH="241200" progId="Equation.DSMT4">
              <p:embed/>
            </p:oleObj>
          </a:graphicData>
        </a:graphic>
      </p:graphicFrame>
      <p:sp>
        <p:nvSpPr>
          <p:cNvPr id="5145" name="Line 14"/>
          <p:cNvSpPr>
            <a:spLocks noChangeShapeType="1"/>
          </p:cNvSpPr>
          <p:nvPr/>
        </p:nvSpPr>
        <p:spPr bwMode="auto">
          <a:xfrm>
            <a:off x="5137150" y="3417888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146" name="Line 15"/>
          <p:cNvSpPr>
            <a:spLocks noChangeShapeType="1"/>
          </p:cNvSpPr>
          <p:nvPr/>
        </p:nvSpPr>
        <p:spPr bwMode="auto">
          <a:xfrm flipV="1">
            <a:off x="5899150" y="1284288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5129" name="Object 16"/>
          <p:cNvGraphicFramePr>
            <a:graphicFrameLocks noChangeAspect="1"/>
          </p:cNvGraphicFramePr>
          <p:nvPr/>
        </p:nvGraphicFramePr>
        <p:xfrm>
          <a:off x="8032750" y="3417888"/>
          <a:ext cx="196850" cy="215900"/>
        </p:xfrm>
        <a:graphic>
          <a:graphicData uri="http://schemas.openxmlformats.org/presentationml/2006/ole">
            <p:oleObj spid="_x0000_s5129" name="Equation" r:id="rId10" imgW="126720" imgH="139680" progId="Equation.DSMT4">
              <p:embed/>
            </p:oleObj>
          </a:graphicData>
        </a:graphic>
      </p:graphicFrame>
      <p:graphicFrame>
        <p:nvGraphicFramePr>
          <p:cNvPr id="5130" name="Object 17"/>
          <p:cNvGraphicFramePr>
            <a:graphicFrameLocks noChangeAspect="1"/>
          </p:cNvGraphicFramePr>
          <p:nvPr/>
        </p:nvGraphicFramePr>
        <p:xfrm>
          <a:off x="5584825" y="1112838"/>
          <a:ext cx="217488" cy="254000"/>
        </p:xfrm>
        <a:graphic>
          <a:graphicData uri="http://schemas.openxmlformats.org/presentationml/2006/ole">
            <p:oleObj spid="_x0000_s5130" name="Equation" r:id="rId11" imgW="139680" imgH="164880" progId="Equation.DSMT4">
              <p:embed/>
            </p:oleObj>
          </a:graphicData>
        </a:graphic>
      </p:graphicFrame>
      <p:graphicFrame>
        <p:nvGraphicFramePr>
          <p:cNvPr id="5131" name="Object 18"/>
          <p:cNvGraphicFramePr>
            <a:graphicFrameLocks noChangeAspect="1"/>
          </p:cNvGraphicFramePr>
          <p:nvPr/>
        </p:nvGraphicFramePr>
        <p:xfrm>
          <a:off x="5518150" y="3494088"/>
          <a:ext cx="236538" cy="274637"/>
        </p:xfrm>
        <a:graphic>
          <a:graphicData uri="http://schemas.openxmlformats.org/presentationml/2006/ole">
            <p:oleObj spid="_x0000_s5131" name="Equation" r:id="rId12" imgW="152280" imgH="177480" progId="Equation.DSMT4">
              <p:embed/>
            </p:oleObj>
          </a:graphicData>
        </a:graphic>
      </p:graphicFrame>
      <p:sp>
        <p:nvSpPr>
          <p:cNvPr id="5147" name="Rectangle 19"/>
          <p:cNvSpPr>
            <a:spLocks noChangeArrowheads="1"/>
          </p:cNvSpPr>
          <p:nvPr/>
        </p:nvSpPr>
        <p:spPr bwMode="auto">
          <a:xfrm>
            <a:off x="6477000" y="2655888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48" name="Rectangle 20"/>
          <p:cNvSpPr>
            <a:spLocks noChangeArrowheads="1"/>
          </p:cNvSpPr>
          <p:nvPr/>
        </p:nvSpPr>
        <p:spPr bwMode="auto">
          <a:xfrm>
            <a:off x="7239000" y="2667000"/>
            <a:ext cx="11430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49" name="Line 21"/>
          <p:cNvSpPr>
            <a:spLocks noChangeShapeType="1"/>
          </p:cNvSpPr>
          <p:nvPr/>
        </p:nvSpPr>
        <p:spPr bwMode="auto">
          <a:xfrm flipV="1">
            <a:off x="5867400" y="3124200"/>
            <a:ext cx="1371600" cy="304800"/>
          </a:xfrm>
          <a:prstGeom prst="line">
            <a:avLst/>
          </a:prstGeom>
          <a:noFill/>
          <a:ln w="19050" cap="rnd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150" name="Line 24"/>
          <p:cNvSpPr>
            <a:spLocks noChangeShapeType="1"/>
          </p:cNvSpPr>
          <p:nvPr/>
        </p:nvSpPr>
        <p:spPr bwMode="auto">
          <a:xfrm flipV="1">
            <a:off x="5867400" y="3124200"/>
            <a:ext cx="685800" cy="304800"/>
          </a:xfrm>
          <a:prstGeom prst="line">
            <a:avLst/>
          </a:prstGeom>
          <a:noFill/>
          <a:ln w="19050" cap="rnd">
            <a:solidFill>
              <a:schemeClr val="accent2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5132" name="Object 25"/>
          <p:cNvGraphicFramePr>
            <a:graphicFrameLocks noChangeAspect="1"/>
          </p:cNvGraphicFramePr>
          <p:nvPr/>
        </p:nvGraphicFramePr>
        <p:xfrm>
          <a:off x="6724650" y="2057400"/>
          <a:ext cx="1090613" cy="369888"/>
        </p:xfrm>
        <a:graphic>
          <a:graphicData uri="http://schemas.openxmlformats.org/presentationml/2006/ole">
            <p:oleObj spid="_x0000_s5132" name="Equation" r:id="rId13" imgW="711000" imgH="241200" progId="Equation.DSMT4">
              <p:embed/>
            </p:oleObj>
          </a:graphicData>
        </a:graphic>
      </p:graphicFrame>
      <p:graphicFrame>
        <p:nvGraphicFramePr>
          <p:cNvPr id="5133" name="Object 26"/>
          <p:cNvGraphicFramePr>
            <a:graphicFrameLocks noChangeAspect="1"/>
          </p:cNvGraphicFramePr>
          <p:nvPr/>
        </p:nvGraphicFramePr>
        <p:xfrm>
          <a:off x="7256463" y="2819400"/>
          <a:ext cx="962025" cy="338138"/>
        </p:xfrm>
        <a:graphic>
          <a:graphicData uri="http://schemas.openxmlformats.org/presentationml/2006/ole">
            <p:oleObj spid="_x0000_s5133" name="Equation" r:id="rId14" imgW="685800" imgH="241200" progId="Equation.DSMT4">
              <p:embed/>
            </p:oleObj>
          </a:graphicData>
        </a:graphic>
      </p:graphicFrame>
      <p:graphicFrame>
        <p:nvGraphicFramePr>
          <p:cNvPr id="5134" name="Object 27"/>
          <p:cNvGraphicFramePr>
            <a:graphicFrameLocks noChangeAspect="1"/>
          </p:cNvGraphicFramePr>
          <p:nvPr/>
        </p:nvGraphicFramePr>
        <p:xfrm>
          <a:off x="8070850" y="3124200"/>
          <a:ext cx="1052513" cy="369888"/>
        </p:xfrm>
        <a:graphic>
          <a:graphicData uri="http://schemas.openxmlformats.org/presentationml/2006/ole">
            <p:oleObj spid="_x0000_s5134" name="Equation" r:id="rId15" imgW="685800" imgH="241200" progId="Equation.DSMT4">
              <p:embed/>
            </p:oleObj>
          </a:graphicData>
        </a:graphic>
      </p:graphicFrame>
      <p:graphicFrame>
        <p:nvGraphicFramePr>
          <p:cNvPr id="5135" name="Object 28"/>
          <p:cNvGraphicFramePr>
            <a:graphicFrameLocks noChangeAspect="1"/>
          </p:cNvGraphicFramePr>
          <p:nvPr/>
        </p:nvGraphicFramePr>
        <p:xfrm>
          <a:off x="7994650" y="2057400"/>
          <a:ext cx="1128713" cy="369888"/>
        </p:xfrm>
        <a:graphic>
          <a:graphicData uri="http://schemas.openxmlformats.org/presentationml/2006/ole">
            <p:oleObj spid="_x0000_s5135" name="Equation" r:id="rId16" imgW="736560" imgH="241200" progId="Equation.DSMT4">
              <p:embed/>
            </p:oleObj>
          </a:graphicData>
        </a:graphic>
      </p:graphicFrame>
      <p:sp>
        <p:nvSpPr>
          <p:cNvPr id="5151" name="Text Box 29"/>
          <p:cNvSpPr txBox="1">
            <a:spLocks noChangeArrowheads="1"/>
          </p:cNvSpPr>
          <p:nvPr/>
        </p:nvSpPr>
        <p:spPr bwMode="auto">
          <a:xfrm>
            <a:off x="3810000" y="1752600"/>
            <a:ext cx="13636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座標だけ</a:t>
            </a:r>
          </a:p>
          <a:p>
            <a:r>
              <a:rPr lang="ja-JP" altLang="en-US"/>
              <a:t>倍</a:t>
            </a:r>
          </a:p>
        </p:txBody>
      </p:sp>
      <p:sp>
        <p:nvSpPr>
          <p:cNvPr id="5152" name="Text Box 30"/>
          <p:cNvSpPr txBox="1">
            <a:spLocks noChangeArrowheads="1"/>
          </p:cNvSpPr>
          <p:nvPr/>
        </p:nvSpPr>
        <p:spPr bwMode="auto">
          <a:xfrm>
            <a:off x="1371600" y="4267200"/>
            <a:ext cx="535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図形の変形は行列を用いて表現できる。</a:t>
            </a:r>
          </a:p>
        </p:txBody>
      </p:sp>
      <p:graphicFrame>
        <p:nvGraphicFramePr>
          <p:cNvPr id="5136" name="Object 31"/>
          <p:cNvGraphicFramePr>
            <a:graphicFrameLocks noChangeAspect="1"/>
          </p:cNvGraphicFramePr>
          <p:nvPr/>
        </p:nvGraphicFramePr>
        <p:xfrm>
          <a:off x="2236788" y="4876800"/>
          <a:ext cx="2820987" cy="1082675"/>
        </p:xfrm>
        <a:graphic>
          <a:graphicData uri="http://schemas.openxmlformats.org/presentationml/2006/ole">
            <p:oleObj spid="_x0000_s5136" name="Equation" r:id="rId17" imgW="1257120" imgH="482400" progId="Equation.DSMT4">
              <p:embed/>
            </p:oleObj>
          </a:graphicData>
        </a:graphic>
      </p:graphicFrame>
      <p:sp>
        <p:nvSpPr>
          <p:cNvPr id="5153" name="Line 32"/>
          <p:cNvSpPr>
            <a:spLocks noChangeShapeType="1"/>
          </p:cNvSpPr>
          <p:nvPr/>
        </p:nvSpPr>
        <p:spPr bwMode="auto">
          <a:xfrm>
            <a:off x="5867400" y="3124200"/>
            <a:ext cx="12954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154" name="Line 33"/>
          <p:cNvSpPr>
            <a:spLocks noChangeShapeType="1"/>
          </p:cNvSpPr>
          <p:nvPr/>
        </p:nvSpPr>
        <p:spPr bwMode="auto">
          <a:xfrm>
            <a:off x="6477000" y="3124200"/>
            <a:ext cx="0" cy="3048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155" name="Line 34"/>
          <p:cNvSpPr>
            <a:spLocks noChangeShapeType="1"/>
          </p:cNvSpPr>
          <p:nvPr/>
        </p:nvSpPr>
        <p:spPr bwMode="auto">
          <a:xfrm>
            <a:off x="7239000" y="3124200"/>
            <a:ext cx="0" cy="3048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5137" name="Object 35"/>
          <p:cNvGraphicFramePr>
            <a:graphicFrameLocks noChangeAspect="1"/>
          </p:cNvGraphicFramePr>
          <p:nvPr/>
        </p:nvGraphicFramePr>
        <p:xfrm>
          <a:off x="3657600" y="2224088"/>
          <a:ext cx="290513" cy="376237"/>
        </p:xfrm>
        <a:graphic>
          <a:graphicData uri="http://schemas.openxmlformats.org/presentationml/2006/ole">
            <p:oleObj spid="_x0000_s5137" name="Equation" r:id="rId18" imgW="126720" imgH="164880" progId="Equation.DSMT4">
              <p:embed/>
            </p:oleObj>
          </a:graphicData>
        </a:graphic>
      </p:graphicFrame>
      <p:graphicFrame>
        <p:nvGraphicFramePr>
          <p:cNvPr id="5138" name="Object 36"/>
          <p:cNvGraphicFramePr>
            <a:graphicFrameLocks noChangeAspect="1"/>
          </p:cNvGraphicFramePr>
          <p:nvPr/>
        </p:nvGraphicFramePr>
        <p:xfrm>
          <a:off x="3657600" y="1905000"/>
          <a:ext cx="263525" cy="292100"/>
        </p:xfrm>
        <a:graphic>
          <a:graphicData uri="http://schemas.openxmlformats.org/presentationml/2006/ole">
            <p:oleObj spid="_x0000_s5138" name="Equation" r:id="rId19" imgW="126720" imgH="1396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7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48113F-E3C9-46AB-862F-E18BEF9987AC}" type="slidenum">
              <a:rPr lang="en-US" altLang="ja-JP" smtClean="0"/>
              <a:pPr/>
              <a:t>9</a:t>
            </a:fld>
            <a:endParaRPr lang="en-US" altLang="ja-JP" smtClean="0"/>
          </a:p>
        </p:txBody>
      </p:sp>
      <p:sp>
        <p:nvSpPr>
          <p:cNvPr id="61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rgbClr val="D60093"/>
                </a:solidFill>
              </a:rPr>
              <a:t>練習</a:t>
            </a:r>
          </a:p>
        </p:txBody>
      </p:sp>
      <p:sp>
        <p:nvSpPr>
          <p:cNvPr id="6159" name="Text Box 3"/>
          <p:cNvSpPr txBox="1">
            <a:spLocks noChangeArrowheads="1"/>
          </p:cNvSpPr>
          <p:nvPr/>
        </p:nvSpPr>
        <p:spPr bwMode="auto">
          <a:xfrm>
            <a:off x="1524000" y="228600"/>
            <a:ext cx="58308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次の図形に各変換をほどしたとき、</a:t>
            </a:r>
          </a:p>
          <a:p>
            <a:r>
              <a:rPr lang="ja-JP" altLang="en-US"/>
              <a:t>うつされる図形の頂点の座標と外形を描け。</a:t>
            </a:r>
          </a:p>
        </p:txBody>
      </p:sp>
      <p:sp>
        <p:nvSpPr>
          <p:cNvPr id="6160" name="Line 4"/>
          <p:cNvSpPr>
            <a:spLocks noChangeShapeType="1"/>
          </p:cNvSpPr>
          <p:nvPr/>
        </p:nvSpPr>
        <p:spPr bwMode="auto">
          <a:xfrm>
            <a:off x="2546350" y="3306763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161" name="Line 5"/>
          <p:cNvSpPr>
            <a:spLocks noChangeShapeType="1"/>
          </p:cNvSpPr>
          <p:nvPr/>
        </p:nvSpPr>
        <p:spPr bwMode="auto">
          <a:xfrm flipV="1">
            <a:off x="3276600" y="9906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6146" name="Object 6"/>
          <p:cNvGraphicFramePr>
            <a:graphicFrameLocks noChangeAspect="1"/>
          </p:cNvGraphicFramePr>
          <p:nvPr/>
        </p:nvGraphicFramePr>
        <p:xfrm>
          <a:off x="5441950" y="3306763"/>
          <a:ext cx="196850" cy="215900"/>
        </p:xfrm>
        <a:graphic>
          <a:graphicData uri="http://schemas.openxmlformats.org/presentationml/2006/ole">
            <p:oleObj spid="_x0000_s6146" name="Equation" r:id="rId3" imgW="126720" imgH="139680" progId="Equation.DSMT4">
              <p:embed/>
            </p:oleObj>
          </a:graphicData>
        </a:graphic>
      </p:graphicFrame>
      <p:graphicFrame>
        <p:nvGraphicFramePr>
          <p:cNvPr id="6147" name="Object 7"/>
          <p:cNvGraphicFramePr>
            <a:graphicFrameLocks noChangeAspect="1"/>
          </p:cNvGraphicFramePr>
          <p:nvPr/>
        </p:nvGraphicFramePr>
        <p:xfrm>
          <a:off x="2994025" y="1001713"/>
          <a:ext cx="217488" cy="254000"/>
        </p:xfrm>
        <a:graphic>
          <a:graphicData uri="http://schemas.openxmlformats.org/presentationml/2006/ole">
            <p:oleObj spid="_x0000_s6147" name="Equation" r:id="rId4" imgW="139680" imgH="164880" progId="Equation.DSMT4">
              <p:embed/>
            </p:oleObj>
          </a:graphicData>
        </a:graphic>
      </p:graphicFrame>
      <p:graphicFrame>
        <p:nvGraphicFramePr>
          <p:cNvPr id="6148" name="Object 8"/>
          <p:cNvGraphicFramePr>
            <a:graphicFrameLocks noChangeAspect="1"/>
          </p:cNvGraphicFramePr>
          <p:nvPr/>
        </p:nvGraphicFramePr>
        <p:xfrm>
          <a:off x="2927350" y="3382963"/>
          <a:ext cx="236538" cy="274637"/>
        </p:xfrm>
        <a:graphic>
          <a:graphicData uri="http://schemas.openxmlformats.org/presentationml/2006/ole">
            <p:oleObj spid="_x0000_s6148" name="Equation" r:id="rId5" imgW="152280" imgH="177480" progId="Equation.DSMT4">
              <p:embed/>
            </p:oleObj>
          </a:graphicData>
        </a:graphic>
      </p:graphicFrame>
      <p:sp>
        <p:nvSpPr>
          <p:cNvPr id="6162" name="Rectangle 9"/>
          <p:cNvSpPr>
            <a:spLocks noChangeArrowheads="1"/>
          </p:cNvSpPr>
          <p:nvPr/>
        </p:nvSpPr>
        <p:spPr bwMode="auto">
          <a:xfrm>
            <a:off x="3810000" y="2327275"/>
            <a:ext cx="10668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6149" name="Object 10"/>
          <p:cNvGraphicFramePr>
            <a:graphicFrameLocks noChangeAspect="1"/>
          </p:cNvGraphicFramePr>
          <p:nvPr/>
        </p:nvGraphicFramePr>
        <p:xfrm>
          <a:off x="3581400" y="2936875"/>
          <a:ext cx="622300" cy="311150"/>
        </p:xfrm>
        <a:graphic>
          <a:graphicData uri="http://schemas.openxmlformats.org/presentationml/2006/ole">
            <p:oleObj spid="_x0000_s6149" name="Equation" r:id="rId6" imgW="406080" imgH="203040" progId="Equation.DSMT4">
              <p:embed/>
            </p:oleObj>
          </a:graphicData>
        </a:graphic>
      </p:graphicFrame>
      <p:graphicFrame>
        <p:nvGraphicFramePr>
          <p:cNvPr id="6150" name="Object 11"/>
          <p:cNvGraphicFramePr>
            <a:graphicFrameLocks noChangeAspect="1"/>
          </p:cNvGraphicFramePr>
          <p:nvPr/>
        </p:nvGraphicFramePr>
        <p:xfrm>
          <a:off x="4572000" y="2936875"/>
          <a:ext cx="661988" cy="311150"/>
        </p:xfrm>
        <a:graphic>
          <a:graphicData uri="http://schemas.openxmlformats.org/presentationml/2006/ole">
            <p:oleObj spid="_x0000_s6150" name="Equation" r:id="rId7" imgW="431640" imgH="203040" progId="Equation.DSMT4">
              <p:embed/>
            </p:oleObj>
          </a:graphicData>
        </a:graphic>
      </p:graphicFrame>
      <p:graphicFrame>
        <p:nvGraphicFramePr>
          <p:cNvPr id="6151" name="Object 12"/>
          <p:cNvGraphicFramePr>
            <a:graphicFrameLocks noChangeAspect="1"/>
          </p:cNvGraphicFramePr>
          <p:nvPr/>
        </p:nvGraphicFramePr>
        <p:xfrm>
          <a:off x="4495800" y="2022475"/>
          <a:ext cx="701675" cy="311150"/>
        </p:xfrm>
        <a:graphic>
          <a:graphicData uri="http://schemas.openxmlformats.org/presentationml/2006/ole">
            <p:oleObj spid="_x0000_s6151" name="Equation" r:id="rId8" imgW="457200" imgH="203040" progId="Equation.DSMT4">
              <p:embed/>
            </p:oleObj>
          </a:graphicData>
        </a:graphic>
      </p:graphicFrame>
      <p:graphicFrame>
        <p:nvGraphicFramePr>
          <p:cNvPr id="6152" name="Object 13"/>
          <p:cNvGraphicFramePr>
            <a:graphicFrameLocks noChangeAspect="1"/>
          </p:cNvGraphicFramePr>
          <p:nvPr/>
        </p:nvGraphicFramePr>
        <p:xfrm>
          <a:off x="3505200" y="2022475"/>
          <a:ext cx="701675" cy="311150"/>
        </p:xfrm>
        <a:graphic>
          <a:graphicData uri="http://schemas.openxmlformats.org/presentationml/2006/ole">
            <p:oleObj spid="_x0000_s6152" name="Equation" r:id="rId9" imgW="457200" imgH="203040" progId="Equation.DSMT4">
              <p:embed/>
            </p:oleObj>
          </a:graphicData>
        </a:graphic>
      </p:graphicFrame>
      <p:sp>
        <p:nvSpPr>
          <p:cNvPr id="6163" name="Text Box 14"/>
          <p:cNvSpPr txBox="1">
            <a:spLocks noChangeArrowheads="1"/>
          </p:cNvSpPr>
          <p:nvPr/>
        </p:nvSpPr>
        <p:spPr bwMode="auto">
          <a:xfrm>
            <a:off x="533400" y="37338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（１）</a:t>
            </a:r>
          </a:p>
        </p:txBody>
      </p:sp>
      <p:sp>
        <p:nvSpPr>
          <p:cNvPr id="6164" name="Line 15"/>
          <p:cNvSpPr>
            <a:spLocks noChangeShapeType="1"/>
          </p:cNvSpPr>
          <p:nvPr/>
        </p:nvSpPr>
        <p:spPr bwMode="auto">
          <a:xfrm>
            <a:off x="3810000" y="2784475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165" name="Line 16"/>
          <p:cNvSpPr>
            <a:spLocks noChangeShapeType="1"/>
          </p:cNvSpPr>
          <p:nvPr/>
        </p:nvSpPr>
        <p:spPr bwMode="auto">
          <a:xfrm flipH="1">
            <a:off x="3276600" y="2860675"/>
            <a:ext cx="6858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6153" name="Object 17"/>
          <p:cNvGraphicFramePr>
            <a:graphicFrameLocks noChangeAspect="1"/>
          </p:cNvGraphicFramePr>
          <p:nvPr/>
        </p:nvGraphicFramePr>
        <p:xfrm>
          <a:off x="1295400" y="4191000"/>
          <a:ext cx="1524000" cy="857250"/>
        </p:xfrm>
        <a:graphic>
          <a:graphicData uri="http://schemas.openxmlformats.org/presentationml/2006/ole">
            <p:oleObj spid="_x0000_s6153" name="Equation" r:id="rId10" imgW="812520" imgH="457200" progId="Equation.DSMT4">
              <p:embed/>
            </p:oleObj>
          </a:graphicData>
        </a:graphic>
      </p:graphicFrame>
      <p:sp>
        <p:nvSpPr>
          <p:cNvPr id="6166" name="Text Box 18"/>
          <p:cNvSpPr txBox="1">
            <a:spLocks noChangeArrowheads="1"/>
          </p:cNvSpPr>
          <p:nvPr/>
        </p:nvSpPr>
        <p:spPr bwMode="auto">
          <a:xfrm>
            <a:off x="4191000" y="38862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（２）</a:t>
            </a:r>
          </a:p>
        </p:txBody>
      </p:sp>
      <p:graphicFrame>
        <p:nvGraphicFramePr>
          <p:cNvPr id="6154" name="Object 19"/>
          <p:cNvGraphicFramePr>
            <a:graphicFrameLocks noChangeAspect="1"/>
          </p:cNvGraphicFramePr>
          <p:nvPr/>
        </p:nvGraphicFramePr>
        <p:xfrm>
          <a:off x="4802188" y="4191000"/>
          <a:ext cx="2587625" cy="904875"/>
        </p:xfrm>
        <a:graphic>
          <a:graphicData uri="http://schemas.openxmlformats.org/presentationml/2006/ole">
            <p:oleObj spid="_x0000_s6154" name="Equation" r:id="rId11" imgW="1307880" imgH="457200" progId="Equation.DSMT4">
              <p:embed/>
            </p:oleObj>
          </a:graphicData>
        </a:graphic>
      </p:graphicFrame>
      <p:sp>
        <p:nvSpPr>
          <p:cNvPr id="6167" name="Text Box 20"/>
          <p:cNvSpPr txBox="1">
            <a:spLocks noChangeArrowheads="1"/>
          </p:cNvSpPr>
          <p:nvPr/>
        </p:nvSpPr>
        <p:spPr bwMode="auto">
          <a:xfrm>
            <a:off x="533400" y="52578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（３）</a:t>
            </a:r>
          </a:p>
        </p:txBody>
      </p:sp>
      <p:sp>
        <p:nvSpPr>
          <p:cNvPr id="6168" name="Text Box 21"/>
          <p:cNvSpPr txBox="1">
            <a:spLocks noChangeArrowheads="1"/>
          </p:cNvSpPr>
          <p:nvPr/>
        </p:nvSpPr>
        <p:spPr bwMode="auto">
          <a:xfrm>
            <a:off x="4267200" y="53340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（４）</a:t>
            </a:r>
          </a:p>
        </p:txBody>
      </p:sp>
      <p:graphicFrame>
        <p:nvGraphicFramePr>
          <p:cNvPr id="6155" name="Object 22"/>
          <p:cNvGraphicFramePr>
            <a:graphicFrameLocks noChangeAspect="1"/>
          </p:cNvGraphicFramePr>
          <p:nvPr/>
        </p:nvGraphicFramePr>
        <p:xfrm>
          <a:off x="1306513" y="5715000"/>
          <a:ext cx="2260600" cy="904875"/>
        </p:xfrm>
        <a:graphic>
          <a:graphicData uri="http://schemas.openxmlformats.org/presentationml/2006/ole">
            <p:oleObj spid="_x0000_s6155" name="Equation" r:id="rId12" imgW="1143000" imgH="457200" progId="Equation.DSMT4">
              <p:embed/>
            </p:oleObj>
          </a:graphicData>
        </a:graphic>
      </p:graphicFrame>
      <p:graphicFrame>
        <p:nvGraphicFramePr>
          <p:cNvPr id="6156" name="Object 23"/>
          <p:cNvGraphicFramePr>
            <a:graphicFrameLocks noChangeAspect="1"/>
          </p:cNvGraphicFramePr>
          <p:nvPr/>
        </p:nvGraphicFramePr>
        <p:xfrm>
          <a:off x="4953000" y="5715000"/>
          <a:ext cx="2586038" cy="904875"/>
        </p:xfrm>
        <a:graphic>
          <a:graphicData uri="http://schemas.openxmlformats.org/presentationml/2006/ole">
            <p:oleObj spid="_x0000_s6156" name="Equation" r:id="rId13" imgW="1307880" imgH="457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8377</TotalTime>
  <Words>1325</Words>
  <Application>Microsoft Office PowerPoint</Application>
  <PresentationFormat>画面に合わせる (4:3)</PresentationFormat>
  <Paragraphs>413</Paragraphs>
  <Slides>63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63</vt:i4>
      </vt:variant>
    </vt:vector>
  </HeadingPairs>
  <TitlesOfParts>
    <vt:vector size="66" baseType="lpstr">
      <vt:lpstr>標準デザイン</vt:lpstr>
      <vt:lpstr>Equation</vt:lpstr>
      <vt:lpstr>MathType 6.0 Equation</vt:lpstr>
      <vt:lpstr>９．線形写像</vt:lpstr>
      <vt:lpstr>スライド 2</vt:lpstr>
      <vt:lpstr>行列演算と写像（1次変換）</vt:lpstr>
      <vt:lpstr>拡大とスカラー倍</vt:lpstr>
      <vt:lpstr>拡大と行列の積</vt:lpstr>
      <vt:lpstr>変形と行列</vt:lpstr>
      <vt:lpstr>行列による図形の変形１</vt:lpstr>
      <vt:lpstr>行列による図形の変形２</vt:lpstr>
      <vt:lpstr>練習</vt:lpstr>
      <vt:lpstr>回転を表す行列</vt:lpstr>
      <vt:lpstr>行列による図形の回転</vt:lpstr>
      <vt:lpstr>変形の組み合わせと行列の積１</vt:lpstr>
      <vt:lpstr>変形の組み合わせと行列の積２</vt:lpstr>
      <vt:lpstr>練習</vt:lpstr>
      <vt:lpstr>練習</vt:lpstr>
      <vt:lpstr>正則でない行列による写像</vt:lpstr>
      <vt:lpstr>正則でない行列による図形の変形</vt:lpstr>
      <vt:lpstr>練習</vt:lpstr>
      <vt:lpstr>線形写像</vt:lpstr>
      <vt:lpstr>線形写像</vt:lpstr>
      <vt:lpstr>線形写像例１</vt:lpstr>
      <vt:lpstr>線形でない写像例１</vt:lpstr>
      <vt:lpstr>線形でない写像例２</vt:lpstr>
      <vt:lpstr>線形写像例２</vt:lpstr>
      <vt:lpstr>線形写像例３</vt:lpstr>
      <vt:lpstr>スライド 26</vt:lpstr>
      <vt:lpstr>線形写像例４</vt:lpstr>
      <vt:lpstr>線形写像でない例３</vt:lpstr>
      <vt:lpstr>練習</vt:lpstr>
      <vt:lpstr>正比例と線形写像</vt:lpstr>
      <vt:lpstr>　線形写像と行列</vt:lpstr>
      <vt:lpstr>線形写像の表現行列</vt:lpstr>
      <vt:lpstr>例題</vt:lpstr>
      <vt:lpstr>スライド 34</vt:lpstr>
      <vt:lpstr>練習</vt:lpstr>
      <vt:lpstr>線形写像と基底</vt:lpstr>
      <vt:lpstr>標準基底の像（写像先）と空間全体の像（写像先）</vt:lpstr>
      <vt:lpstr>基底の像と表現行列</vt:lpstr>
      <vt:lpstr>合成写像と表現行列の積</vt:lpstr>
      <vt:lpstr>イメージ</vt:lpstr>
      <vt:lpstr>線形写像と零元</vt:lpstr>
      <vt:lpstr>線形写像と部分空間１</vt:lpstr>
      <vt:lpstr>証明</vt:lpstr>
      <vt:lpstr>スライド 44</vt:lpstr>
      <vt:lpstr>スライド 45</vt:lpstr>
      <vt:lpstr>像（Image)</vt:lpstr>
      <vt:lpstr>像の例１</vt:lpstr>
      <vt:lpstr>像の例２</vt:lpstr>
      <vt:lpstr>練習</vt:lpstr>
      <vt:lpstr>表現行列と像</vt:lpstr>
      <vt:lpstr>例題１</vt:lpstr>
      <vt:lpstr>スライド 52</vt:lpstr>
      <vt:lpstr>線形写像と部分空間２</vt:lpstr>
      <vt:lpstr>証明</vt:lpstr>
      <vt:lpstr>スライド 55</vt:lpstr>
      <vt:lpstr>核（Kernel)</vt:lpstr>
      <vt:lpstr>核の例１</vt:lpstr>
      <vt:lpstr>核の例２</vt:lpstr>
      <vt:lpstr>練習</vt:lpstr>
      <vt:lpstr>表現行列と核</vt:lpstr>
      <vt:lpstr>像と核の次元</vt:lpstr>
      <vt:lpstr>例題</vt:lpstr>
      <vt:lpstr>練習</vt:lpstr>
    </vt:vector>
  </TitlesOfParts>
  <Company>秋田県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ｽﾗｲﾄﾞ ﾀｲﾄﾙなし</dc:title>
  <dc:creator>kusakari</dc:creator>
  <cp:lastModifiedBy>kusakari</cp:lastModifiedBy>
  <cp:revision>122</cp:revision>
  <dcterms:created xsi:type="dcterms:W3CDTF">2003-03-31T04:49:23Z</dcterms:created>
  <dcterms:modified xsi:type="dcterms:W3CDTF">2010-07-07T05:26:13Z</dcterms:modified>
</cp:coreProperties>
</file>