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511" r:id="rId2"/>
    <p:sldId id="463" r:id="rId3"/>
    <p:sldId id="513" r:id="rId4"/>
    <p:sldId id="261" r:id="rId5"/>
    <p:sldId id="461" r:id="rId6"/>
    <p:sldId id="462" r:id="rId7"/>
    <p:sldId id="514" r:id="rId8"/>
    <p:sldId id="512" r:id="rId9"/>
    <p:sldId id="515" r:id="rId10"/>
    <p:sldId id="517" r:id="rId11"/>
    <p:sldId id="428" r:id="rId12"/>
    <p:sldId id="464" r:id="rId13"/>
    <p:sldId id="465" r:id="rId14"/>
    <p:sldId id="466" r:id="rId15"/>
    <p:sldId id="529" r:id="rId16"/>
    <p:sldId id="467" r:id="rId17"/>
    <p:sldId id="520" r:id="rId18"/>
    <p:sldId id="521" r:id="rId19"/>
    <p:sldId id="522" r:id="rId20"/>
    <p:sldId id="523" r:id="rId21"/>
    <p:sldId id="545" r:id="rId22"/>
    <p:sldId id="468" r:id="rId23"/>
    <p:sldId id="469" r:id="rId24"/>
    <p:sldId id="518" r:id="rId25"/>
    <p:sldId id="470" r:id="rId26"/>
    <p:sldId id="471" r:id="rId27"/>
    <p:sldId id="472" r:id="rId28"/>
    <p:sldId id="524" r:id="rId29"/>
    <p:sldId id="525" r:id="rId30"/>
    <p:sldId id="473" r:id="rId31"/>
    <p:sldId id="474" r:id="rId32"/>
    <p:sldId id="476" r:id="rId33"/>
    <p:sldId id="477" r:id="rId34"/>
    <p:sldId id="478" r:id="rId35"/>
    <p:sldId id="526" r:id="rId36"/>
    <p:sldId id="486" r:id="rId37"/>
    <p:sldId id="530" r:id="rId38"/>
    <p:sldId id="531" r:id="rId39"/>
    <p:sldId id="487" r:id="rId40"/>
    <p:sldId id="488" r:id="rId41"/>
    <p:sldId id="479" r:id="rId42"/>
    <p:sldId id="527" r:id="rId43"/>
    <p:sldId id="532" r:id="rId44"/>
    <p:sldId id="533" r:id="rId45"/>
    <p:sldId id="480" r:id="rId46"/>
    <p:sldId id="481" r:id="rId47"/>
    <p:sldId id="482" r:id="rId48"/>
    <p:sldId id="528" r:id="rId49"/>
    <p:sldId id="534" r:id="rId50"/>
    <p:sldId id="483" r:id="rId51"/>
    <p:sldId id="484" r:id="rId52"/>
    <p:sldId id="485" r:id="rId53"/>
    <p:sldId id="539" r:id="rId54"/>
    <p:sldId id="540" r:id="rId55"/>
    <p:sldId id="489" r:id="rId56"/>
    <p:sldId id="492" r:id="rId57"/>
    <p:sldId id="493" r:id="rId58"/>
    <p:sldId id="535" r:id="rId59"/>
    <p:sldId id="546" r:id="rId60"/>
    <p:sldId id="494" r:id="rId61"/>
    <p:sldId id="495" r:id="rId62"/>
    <p:sldId id="496" r:id="rId63"/>
    <p:sldId id="497" r:id="rId64"/>
    <p:sldId id="498" r:id="rId65"/>
    <p:sldId id="499" r:id="rId66"/>
    <p:sldId id="500" r:id="rId67"/>
    <p:sldId id="501" r:id="rId68"/>
    <p:sldId id="502" r:id="rId69"/>
    <p:sldId id="503" r:id="rId70"/>
    <p:sldId id="506" r:id="rId71"/>
    <p:sldId id="536" r:id="rId72"/>
    <p:sldId id="541" r:id="rId73"/>
    <p:sldId id="537" r:id="rId74"/>
    <p:sldId id="507" r:id="rId75"/>
    <p:sldId id="538" r:id="rId76"/>
    <p:sldId id="542" r:id="rId77"/>
    <p:sldId id="504" r:id="rId78"/>
    <p:sldId id="543" r:id="rId79"/>
    <p:sldId id="508" r:id="rId80"/>
    <p:sldId id="544" r:id="rId81"/>
    <p:sldId id="547" r:id="rId82"/>
  </p:sldIdLst>
  <p:sldSz cx="9144000" cy="6858000" type="screen4x3"/>
  <p:notesSz cx="7099300" cy="10234613"/>
  <p:defaultTextStyle>
    <a:defPPr>
      <a:defRPr lang="ja-JP"/>
    </a:defPPr>
    <a:lvl1pPr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99"/>
    <a:srgbClr val="0099FF"/>
    <a:srgbClr val="000000"/>
    <a:srgbClr val="FF9900"/>
    <a:srgbClr val="FF0000"/>
    <a:srgbClr val="0080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6593" autoAdjust="0"/>
  </p:normalViewPr>
  <p:slideViewPr>
    <p:cSldViewPr>
      <p:cViewPr>
        <p:scale>
          <a:sx n="66" d="100"/>
          <a:sy n="66" d="100"/>
        </p:scale>
        <p:origin x="-78" y="174"/>
      </p:cViewPr>
      <p:guideLst>
        <p:guide orient="horz" pos="1824"/>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16"/>
    </p:cViewPr>
  </p:sorterViewPr>
  <p:notesViewPr>
    <p:cSldViewPr>
      <p:cViewPr>
        <p:scale>
          <a:sx n="150" d="100"/>
          <a:sy n="150" d="100"/>
        </p:scale>
        <p:origin x="1548" y="-3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80.wmf"/><Relationship Id="rId7" Type="http://schemas.openxmlformats.org/officeDocument/2006/relationships/image" Target="../media/image83.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2.wmf"/><Relationship Id="rId5" Type="http://schemas.openxmlformats.org/officeDocument/2006/relationships/image" Target="../media/image75.wmf"/><Relationship Id="rId4"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49.wmf"/><Relationship Id="rId7" Type="http://schemas.openxmlformats.org/officeDocument/2006/relationships/image" Target="../media/image102.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3.wmf"/><Relationship Id="rId7" Type="http://schemas.openxmlformats.org/officeDocument/2006/relationships/image" Target="../media/image9.wmf"/><Relationship Id="rId12" Type="http://schemas.openxmlformats.org/officeDocument/2006/relationships/image" Target="../media/image10.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8.wmf"/><Relationship Id="rId11" Type="http://schemas.openxmlformats.org/officeDocument/2006/relationships/image" Target="../media/image106.wmf"/><Relationship Id="rId5" Type="http://schemas.openxmlformats.org/officeDocument/2006/relationships/image" Target="../media/image104.wmf"/><Relationship Id="rId10" Type="http://schemas.openxmlformats.org/officeDocument/2006/relationships/image" Target="../media/image105.wmf"/><Relationship Id="rId4" Type="http://schemas.openxmlformats.org/officeDocument/2006/relationships/image" Target="../media/image6.wmf"/><Relationship Id="rId9"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10.wmf"/><Relationship Id="rId3" Type="http://schemas.openxmlformats.org/officeDocument/2006/relationships/image" Target="../media/image3.wmf"/><Relationship Id="rId7" Type="http://schemas.openxmlformats.org/officeDocument/2006/relationships/image" Target="../media/image13.wmf"/><Relationship Id="rId12" Type="http://schemas.openxmlformats.org/officeDocument/2006/relationships/image" Target="../media/image109.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2.wmf"/><Relationship Id="rId11" Type="http://schemas.openxmlformats.org/officeDocument/2006/relationships/image" Target="../media/image108.wmf"/><Relationship Id="rId5" Type="http://schemas.openxmlformats.org/officeDocument/2006/relationships/image" Target="../media/image11.wmf"/><Relationship Id="rId10" Type="http://schemas.openxmlformats.org/officeDocument/2006/relationships/image" Target="../media/image107.wmf"/><Relationship Id="rId4" Type="http://schemas.openxmlformats.org/officeDocument/2006/relationships/image" Target="../media/image10.wmf"/><Relationship Id="rId9"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4"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3.wmf"/><Relationship Id="rId7" Type="http://schemas.openxmlformats.org/officeDocument/2006/relationships/image" Target="../media/image1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121.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122.wmf"/><Relationship Id="rId1" Type="http://schemas.openxmlformats.org/officeDocument/2006/relationships/image" Target="../media/image116.wmf"/><Relationship Id="rId4" Type="http://schemas.openxmlformats.org/officeDocument/2006/relationships/image" Target="../media/image12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6.wmf"/><Relationship Id="rId1" Type="http://schemas.openxmlformats.org/officeDocument/2006/relationships/image" Target="../media/image124.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1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29.wmf"/><Relationship Id="rId4" Type="http://schemas.openxmlformats.org/officeDocument/2006/relationships/image" Target="../media/image4.wmf"/><Relationship Id="rId9" Type="http://schemas.openxmlformats.org/officeDocument/2006/relationships/image" Target="../media/image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3.wmf"/><Relationship Id="rId7" Type="http://schemas.openxmlformats.org/officeDocument/2006/relationships/image" Target="../media/image13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0.wmf"/><Relationship Id="rId9" Type="http://schemas.openxmlformats.org/officeDocument/2006/relationships/image" Target="../media/image14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5" Type="http://schemas.openxmlformats.org/officeDocument/2006/relationships/image" Target="../media/image145.wmf"/><Relationship Id="rId4" Type="http://schemas.openxmlformats.org/officeDocument/2006/relationships/image" Target="../media/image14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49.wmf"/><Relationship Id="rId4" Type="http://schemas.openxmlformats.org/officeDocument/2006/relationships/image" Target="../media/image148.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11" Type="http://schemas.openxmlformats.org/officeDocument/2006/relationships/image" Target="../media/image160.wmf"/><Relationship Id="rId5" Type="http://schemas.openxmlformats.org/officeDocument/2006/relationships/image" Target="../media/image154.wmf"/><Relationship Id="rId10" Type="http://schemas.openxmlformats.org/officeDocument/2006/relationships/image" Target="../media/image159.wmf"/><Relationship Id="rId4" Type="http://schemas.openxmlformats.org/officeDocument/2006/relationships/image" Target="../media/image153.wmf"/><Relationship Id="rId9" Type="http://schemas.openxmlformats.org/officeDocument/2006/relationships/image" Target="../media/image1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9.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6" Type="http://schemas.openxmlformats.org/officeDocument/2006/relationships/image" Target="../media/image166.wmf"/><Relationship Id="rId5" Type="http://schemas.openxmlformats.org/officeDocument/2006/relationships/image" Target="../media/image165.wmf"/><Relationship Id="rId4" Type="http://schemas.openxmlformats.org/officeDocument/2006/relationships/image" Target="../media/image16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30.wmf"/><Relationship Id="rId4" Type="http://schemas.openxmlformats.org/officeDocument/2006/relationships/image" Target="../media/image17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5" Type="http://schemas.openxmlformats.org/officeDocument/2006/relationships/image" Target="../media/image182.wmf"/><Relationship Id="rId4" Type="http://schemas.openxmlformats.org/officeDocument/2006/relationships/image" Target="../media/image181.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 Id="rId9" Type="http://schemas.openxmlformats.org/officeDocument/2006/relationships/image" Target="../media/image18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5" Type="http://schemas.openxmlformats.org/officeDocument/2006/relationships/image" Target="../media/image194.wmf"/><Relationship Id="rId4" Type="http://schemas.openxmlformats.org/officeDocument/2006/relationships/image" Target="../media/image19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4" Type="http://schemas.openxmlformats.org/officeDocument/2006/relationships/image" Target="../media/image19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01.wmf"/><Relationship Id="rId7" Type="http://schemas.openxmlformats.org/officeDocument/2006/relationships/image" Target="../media/image205.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4.wmf"/><Relationship Id="rId5" Type="http://schemas.openxmlformats.org/officeDocument/2006/relationships/image" Target="../media/image203.wmf"/><Relationship Id="rId4" Type="http://schemas.openxmlformats.org/officeDocument/2006/relationships/image" Target="../media/image20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wmf"/><Relationship Id="rId3" Type="http://schemas.openxmlformats.org/officeDocument/2006/relationships/image" Target="../media/image3.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208.wmf"/><Relationship Id="rId7" Type="http://schemas.openxmlformats.org/officeDocument/2006/relationships/image" Target="../media/image212.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5" Type="http://schemas.openxmlformats.org/officeDocument/2006/relationships/image" Target="../media/image210.wmf"/><Relationship Id="rId4" Type="http://schemas.openxmlformats.org/officeDocument/2006/relationships/image" Target="../media/image209.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image" Target="../media/image215.wmf"/><Relationship Id="rId7" Type="http://schemas.openxmlformats.org/officeDocument/2006/relationships/image" Target="../media/image219.wmf"/><Relationship Id="rId2" Type="http://schemas.openxmlformats.org/officeDocument/2006/relationships/image" Target="../media/image214.wmf"/><Relationship Id="rId1" Type="http://schemas.openxmlformats.org/officeDocument/2006/relationships/image" Target="../media/image213.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1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141.wmf"/><Relationship Id="rId4" Type="http://schemas.openxmlformats.org/officeDocument/2006/relationships/image" Target="../media/image22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25.wmf"/><Relationship Id="rId7" Type="http://schemas.openxmlformats.org/officeDocument/2006/relationships/image" Target="../media/image229.wmf"/><Relationship Id="rId2" Type="http://schemas.openxmlformats.org/officeDocument/2006/relationships/image" Target="../media/image224.wmf"/><Relationship Id="rId1" Type="http://schemas.openxmlformats.org/officeDocument/2006/relationships/image" Target="../media/image223.wmf"/><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image" Target="../media/image231.wmf"/><Relationship Id="rId7" Type="http://schemas.openxmlformats.org/officeDocument/2006/relationships/image" Target="../media/image235.wmf"/><Relationship Id="rId2" Type="http://schemas.openxmlformats.org/officeDocument/2006/relationships/image" Target="../media/image230.wmf"/><Relationship Id="rId1" Type="http://schemas.openxmlformats.org/officeDocument/2006/relationships/image" Target="../media/image161.wmf"/><Relationship Id="rId6" Type="http://schemas.openxmlformats.org/officeDocument/2006/relationships/image" Target="../media/image234.wmf"/><Relationship Id="rId5" Type="http://schemas.openxmlformats.org/officeDocument/2006/relationships/image" Target="../media/image233.wmf"/><Relationship Id="rId4" Type="http://schemas.openxmlformats.org/officeDocument/2006/relationships/image" Target="../media/image23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6" Type="http://schemas.openxmlformats.org/officeDocument/2006/relationships/image" Target="../media/image240.wmf"/><Relationship Id="rId5" Type="http://schemas.openxmlformats.org/officeDocument/2006/relationships/image" Target="../media/image234.wmf"/><Relationship Id="rId4" Type="http://schemas.openxmlformats.org/officeDocument/2006/relationships/image" Target="../media/image239.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34.wmf"/><Relationship Id="rId7" Type="http://schemas.openxmlformats.org/officeDocument/2006/relationships/image" Target="../media/image245.wmf"/><Relationship Id="rId2" Type="http://schemas.openxmlformats.org/officeDocument/2006/relationships/image" Target="../media/image241.wmf"/><Relationship Id="rId1" Type="http://schemas.openxmlformats.org/officeDocument/2006/relationships/image" Target="../media/image16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 Id="rId9" Type="http://schemas.openxmlformats.org/officeDocument/2006/relationships/image" Target="../media/image24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141.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53.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58.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5" Type="http://schemas.openxmlformats.org/officeDocument/2006/relationships/image" Target="../media/image260.wmf"/><Relationship Id="rId4" Type="http://schemas.openxmlformats.org/officeDocument/2006/relationships/image" Target="../media/image25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1.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28.wmf"/><Relationship Id="rId15" Type="http://schemas.openxmlformats.org/officeDocument/2006/relationships/image" Target="../media/image41.wmf"/><Relationship Id="rId10" Type="http://schemas.openxmlformats.org/officeDocument/2006/relationships/image" Target="../media/image36.wmf"/><Relationship Id="rId4" Type="http://schemas.openxmlformats.org/officeDocument/2006/relationships/image" Target="../media/image2.wmf"/><Relationship Id="rId9" Type="http://schemas.openxmlformats.org/officeDocument/2006/relationships/image" Target="../media/image35.wmf"/><Relationship Id="rId14" Type="http://schemas.openxmlformats.org/officeDocument/2006/relationships/image" Target="../media/image4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5" Type="http://schemas.openxmlformats.org/officeDocument/2006/relationships/image" Target="../media/image266.wmf"/><Relationship Id="rId4" Type="http://schemas.openxmlformats.org/officeDocument/2006/relationships/image" Target="../media/image265.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9.wmf"/><Relationship Id="rId7" Type="http://schemas.openxmlformats.org/officeDocument/2006/relationships/image" Target="../media/image273.wmf"/><Relationship Id="rId2" Type="http://schemas.openxmlformats.org/officeDocument/2006/relationships/image" Target="../media/image268.wmf"/><Relationship Id="rId1" Type="http://schemas.openxmlformats.org/officeDocument/2006/relationships/image" Target="../media/image267.wmf"/><Relationship Id="rId6" Type="http://schemas.openxmlformats.org/officeDocument/2006/relationships/image" Target="../media/image272.wmf"/><Relationship Id="rId5" Type="http://schemas.openxmlformats.org/officeDocument/2006/relationships/image" Target="../media/image271.wmf"/><Relationship Id="rId4" Type="http://schemas.openxmlformats.org/officeDocument/2006/relationships/image" Target="../media/image27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279.wmf"/><Relationship Id="rId3" Type="http://schemas.openxmlformats.org/officeDocument/2006/relationships/image" Target="../media/image10.wmf"/><Relationship Id="rId7" Type="http://schemas.openxmlformats.org/officeDocument/2006/relationships/image" Target="../media/image27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277.wmf"/><Relationship Id="rId5" Type="http://schemas.openxmlformats.org/officeDocument/2006/relationships/image" Target="../media/image18.wmf"/><Relationship Id="rId4" Type="http://schemas.openxmlformats.org/officeDocument/2006/relationships/image" Target="../media/image17.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image" Target="../media/image282.wmf"/><Relationship Id="rId7" Type="http://schemas.openxmlformats.org/officeDocument/2006/relationships/image" Target="../media/image286.wmf"/><Relationship Id="rId2" Type="http://schemas.openxmlformats.org/officeDocument/2006/relationships/image" Target="../media/image281.wmf"/><Relationship Id="rId1" Type="http://schemas.openxmlformats.org/officeDocument/2006/relationships/image" Target="../media/image280.wmf"/><Relationship Id="rId6" Type="http://schemas.openxmlformats.org/officeDocument/2006/relationships/image" Target="../media/image285.wmf"/><Relationship Id="rId5" Type="http://schemas.openxmlformats.org/officeDocument/2006/relationships/image" Target="../media/image284.wmf"/><Relationship Id="rId4" Type="http://schemas.openxmlformats.org/officeDocument/2006/relationships/image" Target="../media/image28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90.wmf"/><Relationship Id="rId2" Type="http://schemas.openxmlformats.org/officeDocument/2006/relationships/image" Target="../media/image289.wmf"/><Relationship Id="rId1" Type="http://schemas.openxmlformats.org/officeDocument/2006/relationships/image" Target="../media/image28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93.wmf"/><Relationship Id="rId2" Type="http://schemas.openxmlformats.org/officeDocument/2006/relationships/image" Target="../media/image292.wmf"/><Relationship Id="rId1" Type="http://schemas.openxmlformats.org/officeDocument/2006/relationships/image" Target="../media/image291.wmf"/><Relationship Id="rId6" Type="http://schemas.openxmlformats.org/officeDocument/2006/relationships/image" Target="../media/image290.wmf"/><Relationship Id="rId5" Type="http://schemas.openxmlformats.org/officeDocument/2006/relationships/image" Target="../media/image169.wmf"/><Relationship Id="rId4" Type="http://schemas.openxmlformats.org/officeDocument/2006/relationships/image" Target="../media/image294.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296.wmf"/><Relationship Id="rId3" Type="http://schemas.openxmlformats.org/officeDocument/2006/relationships/image" Target="../media/image10.wmf"/><Relationship Id="rId7" Type="http://schemas.openxmlformats.org/officeDocument/2006/relationships/image" Target="../media/image279.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295.wmf"/><Relationship Id="rId11" Type="http://schemas.openxmlformats.org/officeDocument/2006/relationships/image" Target="../media/image299.wmf"/><Relationship Id="rId5" Type="http://schemas.openxmlformats.org/officeDocument/2006/relationships/image" Target="../media/image18.wmf"/><Relationship Id="rId10" Type="http://schemas.openxmlformats.org/officeDocument/2006/relationships/image" Target="../media/image298.wmf"/><Relationship Id="rId4" Type="http://schemas.openxmlformats.org/officeDocument/2006/relationships/image" Target="../media/image17.wmf"/><Relationship Id="rId9" Type="http://schemas.openxmlformats.org/officeDocument/2006/relationships/image" Target="../media/image297.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03.wmf"/><Relationship Id="rId3" Type="http://schemas.openxmlformats.org/officeDocument/2006/relationships/image" Target="../media/image2.wmf"/><Relationship Id="rId7"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wmf"/><Relationship Id="rId5" Type="http://schemas.openxmlformats.org/officeDocument/2006/relationships/image" Target="../media/image296.wmf"/><Relationship Id="rId4" Type="http://schemas.openxmlformats.org/officeDocument/2006/relationships/image" Target="../media/image279.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4.wmf"/><Relationship Id="rId5" Type="http://schemas.openxmlformats.org/officeDocument/2006/relationships/image" Target="../media/image308.wmf"/><Relationship Id="rId4" Type="http://schemas.openxmlformats.org/officeDocument/2006/relationships/image" Target="../media/image30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2.wmf"/><Relationship Id="rId7" Type="http://schemas.openxmlformats.org/officeDocument/2006/relationships/image" Target="../media/image45.wmf"/><Relationship Id="rId2" Type="http://schemas.openxmlformats.org/officeDocument/2006/relationships/image" Target="../media/image1.wmf"/><Relationship Id="rId1" Type="http://schemas.openxmlformats.org/officeDocument/2006/relationships/image" Target="../media/image42.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28.wmf"/><Relationship Id="rId9" Type="http://schemas.openxmlformats.org/officeDocument/2006/relationships/image" Target="../media/image47.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11.wmf"/><Relationship Id="rId7" Type="http://schemas.openxmlformats.org/officeDocument/2006/relationships/image" Target="../media/image315.wmf"/><Relationship Id="rId2" Type="http://schemas.openxmlformats.org/officeDocument/2006/relationships/image" Target="../media/image310.wmf"/><Relationship Id="rId1" Type="http://schemas.openxmlformats.org/officeDocument/2006/relationships/image" Target="../media/image309.wmf"/><Relationship Id="rId6" Type="http://schemas.openxmlformats.org/officeDocument/2006/relationships/image" Target="../media/image314.wmf"/><Relationship Id="rId5" Type="http://schemas.openxmlformats.org/officeDocument/2006/relationships/image" Target="../media/image313.wmf"/><Relationship Id="rId4" Type="http://schemas.openxmlformats.org/officeDocument/2006/relationships/image" Target="../media/image31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 Id="rId5" Type="http://schemas.openxmlformats.org/officeDocument/2006/relationships/image" Target="../media/image320.wmf"/><Relationship Id="rId4" Type="http://schemas.openxmlformats.org/officeDocument/2006/relationships/image" Target="../media/image319.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22.wmf"/><Relationship Id="rId7" Type="http://schemas.openxmlformats.org/officeDocument/2006/relationships/image" Target="../media/image325.wmf"/><Relationship Id="rId2" Type="http://schemas.openxmlformats.org/officeDocument/2006/relationships/image" Target="../media/image321.wmf"/><Relationship Id="rId1" Type="http://schemas.openxmlformats.org/officeDocument/2006/relationships/image" Target="../media/image311.wmf"/><Relationship Id="rId6" Type="http://schemas.openxmlformats.org/officeDocument/2006/relationships/image" Target="../media/image324.wmf"/><Relationship Id="rId5" Type="http://schemas.openxmlformats.org/officeDocument/2006/relationships/image" Target="../media/image323.wmf"/><Relationship Id="rId4" Type="http://schemas.openxmlformats.org/officeDocument/2006/relationships/image" Target="../media/image315.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28.wmf"/><Relationship Id="rId2" Type="http://schemas.openxmlformats.org/officeDocument/2006/relationships/image" Target="../media/image327.wmf"/><Relationship Id="rId1" Type="http://schemas.openxmlformats.org/officeDocument/2006/relationships/image" Target="../media/image326.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5" Type="http://schemas.openxmlformats.org/officeDocument/2006/relationships/image" Target="../media/image333.wmf"/><Relationship Id="rId4" Type="http://schemas.openxmlformats.org/officeDocument/2006/relationships/image" Target="../media/image332.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334.wmf"/><Relationship Id="rId3" Type="http://schemas.openxmlformats.org/officeDocument/2006/relationships/image" Target="../media/image3.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5" Type="http://schemas.openxmlformats.org/officeDocument/2006/relationships/image" Target="../media/image336.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35.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338.wmf"/><Relationship Id="rId5" Type="http://schemas.openxmlformats.org/officeDocument/2006/relationships/image" Target="../media/image337.wmf"/><Relationship Id="rId4" Type="http://schemas.openxmlformats.org/officeDocument/2006/relationships/image" Target="../media/image297.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96.wmf"/><Relationship Id="rId7" Type="http://schemas.openxmlformats.org/officeDocument/2006/relationships/image" Target="../media/image340.wmf"/><Relationship Id="rId2" Type="http://schemas.openxmlformats.org/officeDocument/2006/relationships/image" Target="../media/image279.wmf"/><Relationship Id="rId1" Type="http://schemas.openxmlformats.org/officeDocument/2006/relationships/image" Target="../media/image2.wmf"/><Relationship Id="rId6" Type="http://schemas.openxmlformats.org/officeDocument/2006/relationships/image" Target="../media/image339.wmf"/><Relationship Id="rId5" Type="http://schemas.openxmlformats.org/officeDocument/2006/relationships/image" Target="../media/image299.wmf"/><Relationship Id="rId4" Type="http://schemas.openxmlformats.org/officeDocument/2006/relationships/image" Target="../media/image3.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345.wmf"/><Relationship Id="rId3" Type="http://schemas.openxmlformats.org/officeDocument/2006/relationships/image" Target="../media/image1.wmf"/><Relationship Id="rId7" Type="http://schemas.openxmlformats.org/officeDocument/2006/relationships/image" Target="../media/image33.wmf"/><Relationship Id="rId12" Type="http://schemas.openxmlformats.org/officeDocument/2006/relationships/image" Target="../media/image342.wmf"/><Relationship Id="rId17" Type="http://schemas.openxmlformats.org/officeDocument/2006/relationships/image" Target="../media/image41.wmf"/><Relationship Id="rId2" Type="http://schemas.openxmlformats.org/officeDocument/2006/relationships/image" Target="../media/image31.wmf"/><Relationship Id="rId16" Type="http://schemas.openxmlformats.org/officeDocument/2006/relationships/image" Target="../media/image344.wmf"/><Relationship Id="rId1" Type="http://schemas.openxmlformats.org/officeDocument/2006/relationships/image" Target="../media/image341.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28.wmf"/><Relationship Id="rId15" Type="http://schemas.openxmlformats.org/officeDocument/2006/relationships/image" Target="../media/image343.wmf"/><Relationship Id="rId10" Type="http://schemas.openxmlformats.org/officeDocument/2006/relationships/image" Target="../media/image36.wmf"/><Relationship Id="rId4" Type="http://schemas.openxmlformats.org/officeDocument/2006/relationships/image" Target="../media/image2.wmf"/><Relationship Id="rId9" Type="http://schemas.openxmlformats.org/officeDocument/2006/relationships/image" Target="../media/image35.wmf"/><Relationship Id="rId14" Type="http://schemas.openxmlformats.org/officeDocument/2006/relationships/image" Target="../media/image40.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48.wmf"/><Relationship Id="rId2" Type="http://schemas.openxmlformats.org/officeDocument/2006/relationships/image" Target="../media/image347.wmf"/><Relationship Id="rId1" Type="http://schemas.openxmlformats.org/officeDocument/2006/relationships/image" Target="../media/image346.wmf"/><Relationship Id="rId4" Type="http://schemas.openxmlformats.org/officeDocument/2006/relationships/image" Target="../media/image3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26.wmf"/><Relationship Id="rId1" Type="http://schemas.openxmlformats.org/officeDocument/2006/relationships/image" Target="../media/image350.wmf"/><Relationship Id="rId5" Type="http://schemas.openxmlformats.org/officeDocument/2006/relationships/image" Target="../media/image353.wmf"/><Relationship Id="rId4" Type="http://schemas.openxmlformats.org/officeDocument/2006/relationships/image" Target="../media/image352.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357.wmf"/><Relationship Id="rId3" Type="http://schemas.openxmlformats.org/officeDocument/2006/relationships/image" Target="../media/image183.wmf"/><Relationship Id="rId7" Type="http://schemas.openxmlformats.org/officeDocument/2006/relationships/image" Target="../media/image356.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355.wmf"/><Relationship Id="rId5" Type="http://schemas.openxmlformats.org/officeDocument/2006/relationships/image" Target="../media/image354.wmf"/><Relationship Id="rId4" Type="http://schemas.openxmlformats.org/officeDocument/2006/relationships/image" Target="../media/image184.wmf"/><Relationship Id="rId9" Type="http://schemas.openxmlformats.org/officeDocument/2006/relationships/image" Target="../media/image358.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61.wmf"/><Relationship Id="rId7" Type="http://schemas.openxmlformats.org/officeDocument/2006/relationships/image" Target="../media/image326.wmf"/><Relationship Id="rId2" Type="http://schemas.openxmlformats.org/officeDocument/2006/relationships/image" Target="../media/image360.wmf"/><Relationship Id="rId1" Type="http://schemas.openxmlformats.org/officeDocument/2006/relationships/image" Target="../media/image359.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62.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368.wmf"/><Relationship Id="rId3" Type="http://schemas.openxmlformats.org/officeDocument/2006/relationships/image" Target="../media/image183.wmf"/><Relationship Id="rId7" Type="http://schemas.openxmlformats.org/officeDocument/2006/relationships/image" Target="../media/image367.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366.wmf"/><Relationship Id="rId5" Type="http://schemas.openxmlformats.org/officeDocument/2006/relationships/image" Target="../media/image365.wmf"/><Relationship Id="rId4" Type="http://schemas.openxmlformats.org/officeDocument/2006/relationships/image" Target="../media/image184.wmf"/><Relationship Id="rId9" Type="http://schemas.openxmlformats.org/officeDocument/2006/relationships/image" Target="../media/image369.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372.wmf"/><Relationship Id="rId2" Type="http://schemas.openxmlformats.org/officeDocument/2006/relationships/image" Target="../media/image371.wmf"/><Relationship Id="rId1" Type="http://schemas.openxmlformats.org/officeDocument/2006/relationships/image" Target="../media/image370.wmf"/><Relationship Id="rId4" Type="http://schemas.openxmlformats.org/officeDocument/2006/relationships/image" Target="../media/image37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4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3.wmf"/><Relationship Id="rId7" Type="http://schemas.openxmlformats.org/officeDocument/2006/relationships/image" Target="../media/image6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pPr>
              <a:defRPr/>
            </a:pPr>
            <a:r>
              <a:rPr lang="ja-JP" altLang="en-US"/>
              <a:t>８．線形空間</a:t>
            </a:r>
          </a:p>
        </p:txBody>
      </p:sp>
      <p:sp>
        <p:nvSpPr>
          <p:cNvPr id="15363"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dirty="0" smtClean="0"/>
            </a:lvl1pPr>
          </a:lstStyle>
          <a:p>
            <a:pPr>
              <a:defRPr/>
            </a:pPr>
            <a:r>
              <a:rPr lang="en-US" altLang="ja-JP" dirty="0" smtClean="0"/>
              <a:t>2010/6/16(</a:t>
            </a:r>
            <a:r>
              <a:rPr lang="ja-JP" altLang="en-US" dirty="0"/>
              <a:t>水）</a:t>
            </a:r>
          </a:p>
        </p:txBody>
      </p:sp>
      <p:sp>
        <p:nvSpPr>
          <p:cNvPr id="15364"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pPr>
              <a:defRPr/>
            </a:pPr>
            <a:endParaRPr lang="en-US" altLang="ja-JP"/>
          </a:p>
        </p:txBody>
      </p:sp>
      <p:sp>
        <p:nvSpPr>
          <p:cNvPr id="15365"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E55FB196-016F-4AD6-9A08-C55F1FB0EA5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pPr>
              <a:defRPr/>
            </a:pPr>
            <a:endParaRPr lang="en-US" altLang="ja-JP"/>
          </a:p>
        </p:txBody>
      </p:sp>
      <p:sp>
        <p:nvSpPr>
          <p:cNvPr id="17411"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a:p>
        </p:txBody>
      </p:sp>
      <p:sp>
        <p:nvSpPr>
          <p:cNvPr id="849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7414"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pPr>
              <a:defRPr/>
            </a:pPr>
            <a:endParaRPr lang="en-US" altLang="ja-JP"/>
          </a:p>
        </p:txBody>
      </p:sp>
      <p:sp>
        <p:nvSpPr>
          <p:cNvPr id="17415"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92DC70DF-468B-4D3D-9CCF-D634B1168B3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0CB1A7A-B088-4535-911E-C68A0A046A35}"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CBB166-BA18-4952-B56E-A0051694ADD3}"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43650" y="0"/>
            <a:ext cx="2114550" cy="6096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191250" cy="6096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F57321-B90A-47FF-894A-51C9F6E86C39}"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8679DD-9587-4575-9343-693D76E7FECD}"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2C9D05-3304-480E-9A8E-1822B48499F4}"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A45E6A-CE32-4D8E-B8E3-9062DD4A2090}"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86232D0-7D45-4247-81F2-31831973CA6C}"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E8FCA6B-A78E-4906-9258-5808C994C1A6}"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F518F8F-0364-4EED-8EBE-61B2D4E3CAA6}"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28509B-8761-4B30-A6A6-DA5CCB36E8D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D67DABB-F88E-4A14-8E12-9F5205A9A8F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6858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65C1F1-B5CF-4C33-8925-9AF679F68F53}"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3200">
          <a:solidFill>
            <a:schemeClr val="accent2"/>
          </a:solidFill>
          <a:latin typeface="+mj-lt"/>
          <a:ea typeface="+mj-ea"/>
          <a:cs typeface="+mj-cs"/>
        </a:defRPr>
      </a:lvl1pPr>
      <a:lvl2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2pPr>
      <a:lvl3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3pPr>
      <a:lvl4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4pPr>
      <a:lvl5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5pPr>
      <a:lvl6pPr marL="4572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6pPr>
      <a:lvl7pPr marL="9144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7pPr>
      <a:lvl8pPr marL="13716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8pPr>
      <a:lvl9pPr marL="18288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60.bin"/><Relationship Id="rId11" Type="http://schemas.openxmlformats.org/officeDocument/2006/relationships/oleObject" Target="../embeddings/oleObject65.bin"/><Relationship Id="rId5" Type="http://schemas.openxmlformats.org/officeDocument/2006/relationships/oleObject" Target="../embeddings/oleObject59.bin"/><Relationship Id="rId10" Type="http://schemas.openxmlformats.org/officeDocument/2006/relationships/oleObject" Target="../embeddings/oleObject64.bin"/><Relationship Id="rId4" Type="http://schemas.openxmlformats.org/officeDocument/2006/relationships/oleObject" Target="../embeddings/oleObject58.bin"/><Relationship Id="rId9" Type="http://schemas.openxmlformats.org/officeDocument/2006/relationships/oleObject" Target="../embeddings/oleObject6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69.bin"/><Relationship Id="rId5" Type="http://schemas.openxmlformats.org/officeDocument/2006/relationships/oleObject" Target="../embeddings/oleObject68.bin"/><Relationship Id="rId10" Type="http://schemas.openxmlformats.org/officeDocument/2006/relationships/oleObject" Target="../embeddings/oleObject73.bin"/><Relationship Id="rId4" Type="http://schemas.openxmlformats.org/officeDocument/2006/relationships/oleObject" Target="../embeddings/oleObject67.bin"/><Relationship Id="rId9" Type="http://schemas.openxmlformats.org/officeDocument/2006/relationships/oleObject" Target="../embeddings/oleObject7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8.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 Id="rId9"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5.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84.bin"/><Relationship Id="rId11" Type="http://schemas.openxmlformats.org/officeDocument/2006/relationships/oleObject" Target="../embeddings/oleObject89.bin"/><Relationship Id="rId5" Type="http://schemas.openxmlformats.org/officeDocument/2006/relationships/oleObject" Target="../embeddings/oleObject83.bin"/><Relationship Id="rId10" Type="http://schemas.openxmlformats.org/officeDocument/2006/relationships/oleObject" Target="../embeddings/oleObject88.bin"/><Relationship Id="rId4" Type="http://schemas.openxmlformats.org/officeDocument/2006/relationships/oleObject" Target="../embeddings/oleObject82.bin"/><Relationship Id="rId9" Type="http://schemas.openxmlformats.org/officeDocument/2006/relationships/oleObject" Target="../embeddings/oleObject8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9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9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oleObject" Target="../embeddings/oleObject104.bin"/><Relationship Id="rId3" Type="http://schemas.openxmlformats.org/officeDocument/2006/relationships/oleObject" Target="../embeddings/oleObject94.bin"/><Relationship Id="rId7" Type="http://schemas.openxmlformats.org/officeDocument/2006/relationships/oleObject" Target="../embeddings/oleObject98.bin"/><Relationship Id="rId12" Type="http://schemas.openxmlformats.org/officeDocument/2006/relationships/oleObject" Target="../embeddings/oleObject103.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97.bin"/><Relationship Id="rId11" Type="http://schemas.openxmlformats.org/officeDocument/2006/relationships/oleObject" Target="../embeddings/oleObject102.bin"/><Relationship Id="rId5" Type="http://schemas.openxmlformats.org/officeDocument/2006/relationships/oleObject" Target="../embeddings/oleObject96.bin"/><Relationship Id="rId15" Type="http://schemas.openxmlformats.org/officeDocument/2006/relationships/oleObject" Target="../embeddings/oleObject106.bin"/><Relationship Id="rId10" Type="http://schemas.openxmlformats.org/officeDocument/2006/relationships/oleObject" Target="../embeddings/oleObject101.bin"/><Relationship Id="rId4" Type="http://schemas.openxmlformats.org/officeDocument/2006/relationships/oleObject" Target="../embeddings/oleObject95.bin"/><Relationship Id="rId9" Type="http://schemas.openxmlformats.org/officeDocument/2006/relationships/oleObject" Target="../embeddings/oleObject100.bin"/><Relationship Id="rId14" Type="http://schemas.openxmlformats.org/officeDocument/2006/relationships/oleObject" Target="../embeddings/oleObject10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10.bin"/><Relationship Id="rId5" Type="http://schemas.openxmlformats.org/officeDocument/2006/relationships/oleObject" Target="../embeddings/oleObject109.bin"/><Relationship Id="rId10" Type="http://schemas.openxmlformats.org/officeDocument/2006/relationships/oleObject" Target="../embeddings/oleObject114.bin"/><Relationship Id="rId4" Type="http://schemas.openxmlformats.org/officeDocument/2006/relationships/oleObject" Target="../embeddings/oleObject108.bin"/><Relationship Id="rId9" Type="http://schemas.openxmlformats.org/officeDocument/2006/relationships/oleObject" Target="../embeddings/oleObject11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5.bin"/><Relationship Id="rId7" Type="http://schemas.openxmlformats.org/officeDocument/2006/relationships/oleObject" Target="../embeddings/oleObject119.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18.bin"/><Relationship Id="rId5" Type="http://schemas.openxmlformats.org/officeDocument/2006/relationships/oleObject" Target="../embeddings/oleObject117.bin"/><Relationship Id="rId4" Type="http://schemas.openxmlformats.org/officeDocument/2006/relationships/oleObject" Target="../embeddings/oleObject1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4.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oleObject" Target="../embeddings/oleObject121.bin"/><Relationship Id="rId9" Type="http://schemas.openxmlformats.org/officeDocument/2006/relationships/oleObject" Target="../embeddings/oleObject12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31.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130.bin"/><Relationship Id="rId11" Type="http://schemas.openxmlformats.org/officeDocument/2006/relationships/oleObject" Target="../embeddings/oleObject135.bin"/><Relationship Id="rId5" Type="http://schemas.openxmlformats.org/officeDocument/2006/relationships/oleObject" Target="../embeddings/oleObject129.bin"/><Relationship Id="rId10" Type="http://schemas.openxmlformats.org/officeDocument/2006/relationships/oleObject" Target="../embeddings/oleObject134.bin"/><Relationship Id="rId4" Type="http://schemas.openxmlformats.org/officeDocument/2006/relationships/oleObject" Target="../embeddings/oleObject128.bin"/><Relationship Id="rId9" Type="http://schemas.openxmlformats.org/officeDocument/2006/relationships/oleObject" Target="../embeddings/oleObject13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oleObject" Target="../embeddings/oleObject146.bin"/><Relationship Id="rId3" Type="http://schemas.openxmlformats.org/officeDocument/2006/relationships/oleObject" Target="../embeddings/oleObject136.bin"/><Relationship Id="rId7" Type="http://schemas.openxmlformats.org/officeDocument/2006/relationships/oleObject" Target="../embeddings/oleObject140.bin"/><Relationship Id="rId12" Type="http://schemas.openxmlformats.org/officeDocument/2006/relationships/oleObject" Target="../embeddings/oleObject145.bin"/><Relationship Id="rId2" Type="http://schemas.openxmlformats.org/officeDocument/2006/relationships/slideLayout" Target="../slideLayouts/slideLayout6.xml"/><Relationship Id="rId16" Type="http://schemas.openxmlformats.org/officeDocument/2006/relationships/oleObject" Target="../embeddings/oleObject149.bin"/><Relationship Id="rId1" Type="http://schemas.openxmlformats.org/officeDocument/2006/relationships/vmlDrawing" Target="../drawings/vmlDrawing17.vml"/><Relationship Id="rId6" Type="http://schemas.openxmlformats.org/officeDocument/2006/relationships/oleObject" Target="../embeddings/oleObject139.bin"/><Relationship Id="rId11" Type="http://schemas.openxmlformats.org/officeDocument/2006/relationships/oleObject" Target="../embeddings/oleObject144.bin"/><Relationship Id="rId5" Type="http://schemas.openxmlformats.org/officeDocument/2006/relationships/oleObject" Target="../embeddings/oleObject138.bin"/><Relationship Id="rId15" Type="http://schemas.openxmlformats.org/officeDocument/2006/relationships/oleObject" Target="../embeddings/oleObject148.bin"/><Relationship Id="rId10" Type="http://schemas.openxmlformats.org/officeDocument/2006/relationships/oleObject" Target="../embeddings/oleObject143.bin"/><Relationship Id="rId4" Type="http://schemas.openxmlformats.org/officeDocument/2006/relationships/oleObject" Target="../embeddings/oleObject137.bin"/><Relationship Id="rId9" Type="http://schemas.openxmlformats.org/officeDocument/2006/relationships/oleObject" Target="../embeddings/oleObject142.bin"/><Relationship Id="rId14" Type="http://schemas.openxmlformats.org/officeDocument/2006/relationships/oleObject" Target="../embeddings/oleObject14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oleObject" Target="../embeddings/oleObject160.bin"/><Relationship Id="rId3" Type="http://schemas.openxmlformats.org/officeDocument/2006/relationships/oleObject" Target="../embeddings/oleObject150.bin"/><Relationship Id="rId7" Type="http://schemas.openxmlformats.org/officeDocument/2006/relationships/oleObject" Target="../embeddings/oleObject154.bin"/><Relationship Id="rId12" Type="http://schemas.openxmlformats.org/officeDocument/2006/relationships/oleObject" Target="../embeddings/oleObject159.bin"/><Relationship Id="rId2" Type="http://schemas.openxmlformats.org/officeDocument/2006/relationships/slideLayout" Target="../slideLayouts/slideLayout6.xml"/><Relationship Id="rId16" Type="http://schemas.openxmlformats.org/officeDocument/2006/relationships/oleObject" Target="../embeddings/oleObject163.bin"/><Relationship Id="rId1" Type="http://schemas.openxmlformats.org/officeDocument/2006/relationships/vmlDrawing" Target="../drawings/vmlDrawing18.vml"/><Relationship Id="rId6" Type="http://schemas.openxmlformats.org/officeDocument/2006/relationships/oleObject" Target="../embeddings/oleObject153.bin"/><Relationship Id="rId11" Type="http://schemas.openxmlformats.org/officeDocument/2006/relationships/oleObject" Target="../embeddings/oleObject158.bin"/><Relationship Id="rId5" Type="http://schemas.openxmlformats.org/officeDocument/2006/relationships/oleObject" Target="../embeddings/oleObject152.bin"/><Relationship Id="rId15" Type="http://schemas.openxmlformats.org/officeDocument/2006/relationships/oleObject" Target="../embeddings/oleObject162.bin"/><Relationship Id="rId10" Type="http://schemas.openxmlformats.org/officeDocument/2006/relationships/oleObject" Target="../embeddings/oleObject157.bin"/><Relationship Id="rId4" Type="http://schemas.openxmlformats.org/officeDocument/2006/relationships/oleObject" Target="../embeddings/oleObject151.bin"/><Relationship Id="rId9" Type="http://schemas.openxmlformats.org/officeDocument/2006/relationships/oleObject" Target="../embeddings/oleObject156.bin"/><Relationship Id="rId14" Type="http://schemas.openxmlformats.org/officeDocument/2006/relationships/oleObject" Target="../embeddings/oleObject16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6.xml"/><Relationship Id="rId1" Type="http://schemas.openxmlformats.org/officeDocument/2006/relationships/vmlDrawing" Target="../drawings/vmlDrawing20.v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172.bin"/><Relationship Id="rId5" Type="http://schemas.openxmlformats.org/officeDocument/2006/relationships/oleObject" Target="../embeddings/oleObject171.bin"/><Relationship Id="rId10" Type="http://schemas.openxmlformats.org/officeDocument/2006/relationships/oleObject" Target="../embeddings/oleObject176.bin"/><Relationship Id="rId4" Type="http://schemas.openxmlformats.org/officeDocument/2006/relationships/oleObject" Target="../embeddings/oleObject170.bin"/><Relationship Id="rId9" Type="http://schemas.openxmlformats.org/officeDocument/2006/relationships/oleObject" Target="../embeddings/oleObject17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7.bin"/><Relationship Id="rId7" Type="http://schemas.openxmlformats.org/officeDocument/2006/relationships/oleObject" Target="../embeddings/oleObject181.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180.bin"/><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87.bin"/><Relationship Id="rId3" Type="http://schemas.openxmlformats.org/officeDocument/2006/relationships/oleObject" Target="../embeddings/oleObject182.bin"/><Relationship Id="rId7" Type="http://schemas.openxmlformats.org/officeDocument/2006/relationships/oleObject" Target="../embeddings/oleObject186.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185.bin"/><Relationship Id="rId5" Type="http://schemas.openxmlformats.org/officeDocument/2006/relationships/oleObject" Target="../embeddings/oleObject184.bin"/><Relationship Id="rId4" Type="http://schemas.openxmlformats.org/officeDocument/2006/relationships/oleObject" Target="../embeddings/oleObject18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93.bin"/><Relationship Id="rId3" Type="http://schemas.openxmlformats.org/officeDocument/2006/relationships/oleObject" Target="../embeddings/oleObject188.bin"/><Relationship Id="rId7" Type="http://schemas.openxmlformats.org/officeDocument/2006/relationships/oleObject" Target="../embeddings/oleObject192.bin"/><Relationship Id="rId12" Type="http://schemas.openxmlformats.org/officeDocument/2006/relationships/oleObject" Target="../embeddings/oleObject197.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191.bin"/><Relationship Id="rId11" Type="http://schemas.openxmlformats.org/officeDocument/2006/relationships/oleObject" Target="../embeddings/oleObject196.bin"/><Relationship Id="rId5" Type="http://schemas.openxmlformats.org/officeDocument/2006/relationships/oleObject" Target="../embeddings/oleObject190.bin"/><Relationship Id="rId10" Type="http://schemas.openxmlformats.org/officeDocument/2006/relationships/oleObject" Target="../embeddings/oleObject195.bin"/><Relationship Id="rId4" Type="http://schemas.openxmlformats.org/officeDocument/2006/relationships/oleObject" Target="../embeddings/oleObject189.bin"/><Relationship Id="rId9" Type="http://schemas.openxmlformats.org/officeDocument/2006/relationships/oleObject" Target="../embeddings/oleObject19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8.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207.bin"/><Relationship Id="rId11" Type="http://schemas.openxmlformats.org/officeDocument/2006/relationships/oleObject" Target="../embeddings/oleObject212.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3.bin"/><Relationship Id="rId7" Type="http://schemas.openxmlformats.org/officeDocument/2006/relationships/oleObject" Target="../embeddings/oleObject217.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216.bin"/><Relationship Id="rId5" Type="http://schemas.openxmlformats.org/officeDocument/2006/relationships/oleObject" Target="../embeddings/oleObject215.bin"/><Relationship Id="rId4" Type="http://schemas.openxmlformats.org/officeDocument/2006/relationships/oleObject" Target="../embeddings/oleObject21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8.bin"/><Relationship Id="rId7" Type="http://schemas.openxmlformats.org/officeDocument/2006/relationships/oleObject" Target="../embeddings/oleObject222.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221.bin"/><Relationship Id="rId5" Type="http://schemas.openxmlformats.org/officeDocument/2006/relationships/oleObject" Target="../embeddings/oleObject220.bin"/><Relationship Id="rId4" Type="http://schemas.openxmlformats.org/officeDocument/2006/relationships/oleObject" Target="../embeddings/oleObject21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oleObject" Target="../embeddings/oleObject233.bin"/><Relationship Id="rId3" Type="http://schemas.openxmlformats.org/officeDocument/2006/relationships/oleObject" Target="../embeddings/oleObject223.bin"/><Relationship Id="rId7" Type="http://schemas.openxmlformats.org/officeDocument/2006/relationships/oleObject" Target="../embeddings/oleObject227.bin"/><Relationship Id="rId12" Type="http://schemas.openxmlformats.org/officeDocument/2006/relationships/oleObject" Target="../embeddings/oleObject232.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226.bin"/><Relationship Id="rId11" Type="http://schemas.openxmlformats.org/officeDocument/2006/relationships/oleObject" Target="../embeddings/oleObject231.bin"/><Relationship Id="rId5" Type="http://schemas.openxmlformats.org/officeDocument/2006/relationships/oleObject" Target="../embeddings/oleObject225.bin"/><Relationship Id="rId15" Type="http://schemas.openxmlformats.org/officeDocument/2006/relationships/oleObject" Target="../embeddings/oleObject235.bin"/><Relationship Id="rId10" Type="http://schemas.openxmlformats.org/officeDocument/2006/relationships/oleObject" Target="../embeddings/oleObject230.bin"/><Relationship Id="rId4" Type="http://schemas.openxmlformats.org/officeDocument/2006/relationships/oleObject" Target="../embeddings/oleObject224.bin"/><Relationship Id="rId9" Type="http://schemas.openxmlformats.org/officeDocument/2006/relationships/oleObject" Target="../embeddings/oleObject229.bin"/><Relationship Id="rId14" Type="http://schemas.openxmlformats.org/officeDocument/2006/relationships/oleObject" Target="../embeddings/oleObject23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1.bin"/><Relationship Id="rId3" Type="http://schemas.openxmlformats.org/officeDocument/2006/relationships/oleObject" Target="../embeddings/oleObject236.bin"/><Relationship Id="rId7" Type="http://schemas.openxmlformats.org/officeDocument/2006/relationships/oleObject" Target="../embeddings/oleObject240.bin"/><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239.bin"/><Relationship Id="rId5" Type="http://schemas.openxmlformats.org/officeDocument/2006/relationships/oleObject" Target="../embeddings/oleObject238.bin"/><Relationship Id="rId4" Type="http://schemas.openxmlformats.org/officeDocument/2006/relationships/oleObject" Target="../embeddings/oleObject23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24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4.bin"/><Relationship Id="rId7" Type="http://schemas.openxmlformats.org/officeDocument/2006/relationships/oleObject" Target="../embeddings/oleObject248.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247.bin"/><Relationship Id="rId5" Type="http://schemas.openxmlformats.org/officeDocument/2006/relationships/oleObject" Target="../embeddings/oleObject246.bin"/><Relationship Id="rId4" Type="http://schemas.openxmlformats.org/officeDocument/2006/relationships/oleObject" Target="../embeddings/oleObject24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oleObject" Target="../embeddings/oleObject252.bin"/><Relationship Id="rId5" Type="http://schemas.openxmlformats.org/officeDocument/2006/relationships/oleObject" Target="../embeddings/oleObject251.bin"/><Relationship Id="rId4" Type="http://schemas.openxmlformats.org/officeDocument/2006/relationships/oleObject" Target="../embeddings/oleObject25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3.bin"/><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6.bin"/><Relationship Id="rId7" Type="http://schemas.openxmlformats.org/officeDocument/2006/relationships/oleObject" Target="../embeddings/oleObject260.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259.bin"/><Relationship Id="rId5" Type="http://schemas.openxmlformats.org/officeDocument/2006/relationships/oleObject" Target="../embeddings/oleObject258.bin"/><Relationship Id="rId4" Type="http://schemas.openxmlformats.org/officeDocument/2006/relationships/oleObject" Target="../embeddings/oleObject257.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66.bin"/><Relationship Id="rId3" Type="http://schemas.openxmlformats.org/officeDocument/2006/relationships/oleObject" Target="../embeddings/oleObject261.bin"/><Relationship Id="rId7" Type="http://schemas.openxmlformats.org/officeDocument/2006/relationships/oleObject" Target="../embeddings/oleObject265.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64.bin"/><Relationship Id="rId11" Type="http://schemas.openxmlformats.org/officeDocument/2006/relationships/oleObject" Target="../embeddings/oleObject269.bin"/><Relationship Id="rId5" Type="http://schemas.openxmlformats.org/officeDocument/2006/relationships/oleObject" Target="../embeddings/oleObject263.bin"/><Relationship Id="rId10" Type="http://schemas.openxmlformats.org/officeDocument/2006/relationships/oleObject" Target="../embeddings/oleObject268.bin"/><Relationship Id="rId4" Type="http://schemas.openxmlformats.org/officeDocument/2006/relationships/oleObject" Target="../embeddings/oleObject262.bin"/><Relationship Id="rId9" Type="http://schemas.openxmlformats.org/officeDocument/2006/relationships/oleObject" Target="../embeddings/oleObject267.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0.bin"/><Relationship Id="rId7" Type="http://schemas.openxmlformats.org/officeDocument/2006/relationships/oleObject" Target="../embeddings/oleObject274.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273.bin"/><Relationship Id="rId5" Type="http://schemas.openxmlformats.org/officeDocument/2006/relationships/oleObject" Target="../embeddings/oleObject272.bin"/><Relationship Id="rId4" Type="http://schemas.openxmlformats.org/officeDocument/2006/relationships/oleObject" Target="../embeddings/oleObject27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5.bin"/><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oleObject" Target="../embeddings/oleObject278.bin"/><Relationship Id="rId5" Type="http://schemas.openxmlformats.org/officeDocument/2006/relationships/oleObject" Target="../embeddings/oleObject277.bin"/><Relationship Id="rId4" Type="http://schemas.openxmlformats.org/officeDocument/2006/relationships/oleObject" Target="../embeddings/oleObject276.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282.bin"/><Relationship Id="rId5" Type="http://schemas.openxmlformats.org/officeDocument/2006/relationships/oleObject" Target="../embeddings/oleObject281.bin"/><Relationship Id="rId4" Type="http://schemas.openxmlformats.org/officeDocument/2006/relationships/oleObject" Target="../embeddings/oleObject280.bin"/><Relationship Id="rId9" Type="http://schemas.openxmlformats.org/officeDocument/2006/relationships/oleObject" Target="../embeddings/oleObject28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91.bin"/><Relationship Id="rId3" Type="http://schemas.openxmlformats.org/officeDocument/2006/relationships/oleObject" Target="../embeddings/oleObject286.bin"/><Relationship Id="rId7" Type="http://schemas.openxmlformats.org/officeDocument/2006/relationships/oleObject" Target="../embeddings/oleObject290.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289.bin"/><Relationship Id="rId5" Type="http://schemas.openxmlformats.org/officeDocument/2006/relationships/oleObject" Target="../embeddings/oleObject288.bin"/><Relationship Id="rId10" Type="http://schemas.openxmlformats.org/officeDocument/2006/relationships/oleObject" Target="../embeddings/oleObject293.bin"/><Relationship Id="rId4" Type="http://schemas.openxmlformats.org/officeDocument/2006/relationships/oleObject" Target="../embeddings/oleObject287.bin"/><Relationship Id="rId9" Type="http://schemas.openxmlformats.org/officeDocument/2006/relationships/oleObject" Target="../embeddings/oleObject29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oleObject" Target="../embeddings/oleObject294.bin"/><Relationship Id="rId7" Type="http://schemas.openxmlformats.org/officeDocument/2006/relationships/oleObject" Target="../embeddings/oleObject298.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297.bin"/><Relationship Id="rId5" Type="http://schemas.openxmlformats.org/officeDocument/2006/relationships/oleObject" Target="../embeddings/oleObject296.bin"/><Relationship Id="rId10" Type="http://schemas.openxmlformats.org/officeDocument/2006/relationships/oleObject" Target="../embeddings/oleObject301.bin"/><Relationship Id="rId4" Type="http://schemas.openxmlformats.org/officeDocument/2006/relationships/oleObject" Target="../embeddings/oleObject295.bin"/><Relationship Id="rId9" Type="http://schemas.openxmlformats.org/officeDocument/2006/relationships/oleObject" Target="../embeddings/oleObject30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02.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305.bin"/><Relationship Id="rId5" Type="http://schemas.openxmlformats.org/officeDocument/2006/relationships/oleObject" Target="../embeddings/oleObject304.bin"/><Relationship Id="rId4" Type="http://schemas.openxmlformats.org/officeDocument/2006/relationships/oleObject" Target="../embeddings/oleObject30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11.bin"/><Relationship Id="rId3" Type="http://schemas.openxmlformats.org/officeDocument/2006/relationships/oleObject" Target="../embeddings/oleObject306.bin"/><Relationship Id="rId7" Type="http://schemas.openxmlformats.org/officeDocument/2006/relationships/oleObject" Target="../embeddings/oleObject310.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309.bin"/><Relationship Id="rId5" Type="http://schemas.openxmlformats.org/officeDocument/2006/relationships/oleObject" Target="../embeddings/oleObject308.bin"/><Relationship Id="rId4" Type="http://schemas.openxmlformats.org/officeDocument/2006/relationships/oleObject" Target="../embeddings/oleObject307.bin"/><Relationship Id="rId9" Type="http://schemas.openxmlformats.org/officeDocument/2006/relationships/oleObject" Target="../embeddings/oleObject31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18.bin"/><Relationship Id="rId3" Type="http://schemas.openxmlformats.org/officeDocument/2006/relationships/oleObject" Target="../embeddings/oleObject313.bin"/><Relationship Id="rId7" Type="http://schemas.openxmlformats.org/officeDocument/2006/relationships/oleObject" Target="../embeddings/oleObject317.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316.bin"/><Relationship Id="rId11" Type="http://schemas.openxmlformats.org/officeDocument/2006/relationships/oleObject" Target="../embeddings/oleObject321.bin"/><Relationship Id="rId5" Type="http://schemas.openxmlformats.org/officeDocument/2006/relationships/oleObject" Target="../embeddings/oleObject315.bin"/><Relationship Id="rId10" Type="http://schemas.openxmlformats.org/officeDocument/2006/relationships/oleObject" Target="../embeddings/oleObject320.bin"/><Relationship Id="rId4" Type="http://schemas.openxmlformats.org/officeDocument/2006/relationships/oleObject" Target="../embeddings/oleObject314.bin"/><Relationship Id="rId9" Type="http://schemas.openxmlformats.org/officeDocument/2006/relationships/oleObject" Target="../embeddings/oleObject31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27.bin"/><Relationship Id="rId3" Type="http://schemas.openxmlformats.org/officeDocument/2006/relationships/oleObject" Target="../embeddings/oleObject322.bin"/><Relationship Id="rId7" Type="http://schemas.openxmlformats.org/officeDocument/2006/relationships/oleObject" Target="../embeddings/oleObject326.bin"/><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oleObject" Target="../embeddings/oleObject325.bin"/><Relationship Id="rId5" Type="http://schemas.openxmlformats.org/officeDocument/2006/relationships/oleObject" Target="../embeddings/oleObject324.bin"/><Relationship Id="rId4" Type="http://schemas.openxmlformats.org/officeDocument/2006/relationships/oleObject" Target="../embeddings/oleObject323.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33.bin"/><Relationship Id="rId3" Type="http://schemas.openxmlformats.org/officeDocument/2006/relationships/oleObject" Target="../embeddings/oleObject328.bin"/><Relationship Id="rId7" Type="http://schemas.openxmlformats.org/officeDocument/2006/relationships/oleObject" Target="../embeddings/oleObject332.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331.bin"/><Relationship Id="rId11" Type="http://schemas.openxmlformats.org/officeDocument/2006/relationships/oleObject" Target="../embeddings/oleObject336.bin"/><Relationship Id="rId5" Type="http://schemas.openxmlformats.org/officeDocument/2006/relationships/oleObject" Target="../embeddings/oleObject330.bin"/><Relationship Id="rId10" Type="http://schemas.openxmlformats.org/officeDocument/2006/relationships/oleObject" Target="../embeddings/oleObject335.bin"/><Relationship Id="rId4" Type="http://schemas.openxmlformats.org/officeDocument/2006/relationships/oleObject" Target="../embeddings/oleObject329.bin"/><Relationship Id="rId9" Type="http://schemas.openxmlformats.org/officeDocument/2006/relationships/oleObject" Target="../embeddings/oleObject334.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2.bin"/><Relationship Id="rId3" Type="http://schemas.openxmlformats.org/officeDocument/2006/relationships/oleObject" Target="../embeddings/oleObject337.bin"/><Relationship Id="rId7" Type="http://schemas.openxmlformats.org/officeDocument/2006/relationships/oleObject" Target="../embeddings/oleObject341.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340.bin"/><Relationship Id="rId5" Type="http://schemas.openxmlformats.org/officeDocument/2006/relationships/oleObject" Target="../embeddings/oleObject339.bin"/><Relationship Id="rId4" Type="http://schemas.openxmlformats.org/officeDocument/2006/relationships/oleObject" Target="../embeddings/oleObject338.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48.bin"/><Relationship Id="rId3" Type="http://schemas.openxmlformats.org/officeDocument/2006/relationships/oleObject" Target="../embeddings/oleObject343.bin"/><Relationship Id="rId7" Type="http://schemas.openxmlformats.org/officeDocument/2006/relationships/oleObject" Target="../embeddings/oleObject347.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oleObject" Target="../embeddings/oleObject349.bin"/><Relationship Id="rId7" Type="http://schemas.openxmlformats.org/officeDocument/2006/relationships/oleObject" Target="../embeddings/oleObject353.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oleObject" Target="../embeddings/oleObject352.bin"/><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55.bin"/><Relationship Id="rId7" Type="http://schemas.openxmlformats.org/officeDocument/2006/relationships/oleObject" Target="../embeddings/oleObject359.bin"/><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oleObject" Target="../embeddings/oleObject358.bin"/><Relationship Id="rId5" Type="http://schemas.openxmlformats.org/officeDocument/2006/relationships/oleObject" Target="../embeddings/oleObject357.bin"/><Relationship Id="rId4" Type="http://schemas.openxmlformats.org/officeDocument/2006/relationships/oleObject" Target="../embeddings/oleObject356.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65.bin"/><Relationship Id="rId3" Type="http://schemas.openxmlformats.org/officeDocument/2006/relationships/oleObject" Target="../embeddings/oleObject360.bin"/><Relationship Id="rId7" Type="http://schemas.openxmlformats.org/officeDocument/2006/relationships/oleObject" Target="../embeddings/oleObject364.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363.bin"/><Relationship Id="rId5" Type="http://schemas.openxmlformats.org/officeDocument/2006/relationships/oleObject" Target="../embeddings/oleObject362.bin"/><Relationship Id="rId4" Type="http://schemas.openxmlformats.org/officeDocument/2006/relationships/oleObject" Target="../embeddings/oleObject361.bin"/><Relationship Id="rId9" Type="http://schemas.openxmlformats.org/officeDocument/2006/relationships/oleObject" Target="../embeddings/oleObject366.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7.bin"/><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oleObject" Target="../embeddings/oleObject369.bin"/><Relationship Id="rId4" Type="http://schemas.openxmlformats.org/officeDocument/2006/relationships/oleObject" Target="../embeddings/oleObject368.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75.bin"/><Relationship Id="rId13" Type="http://schemas.openxmlformats.org/officeDocument/2006/relationships/oleObject" Target="../embeddings/oleObject380.bin"/><Relationship Id="rId3" Type="http://schemas.openxmlformats.org/officeDocument/2006/relationships/oleObject" Target="../embeddings/oleObject370.bin"/><Relationship Id="rId7" Type="http://schemas.openxmlformats.org/officeDocument/2006/relationships/oleObject" Target="../embeddings/oleObject374.bin"/><Relationship Id="rId12" Type="http://schemas.openxmlformats.org/officeDocument/2006/relationships/oleObject" Target="../embeddings/oleObject379.bin"/><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oleObject" Target="../embeddings/oleObject373.bin"/><Relationship Id="rId11" Type="http://schemas.openxmlformats.org/officeDocument/2006/relationships/oleObject" Target="../embeddings/oleObject378.bin"/><Relationship Id="rId5" Type="http://schemas.openxmlformats.org/officeDocument/2006/relationships/oleObject" Target="../embeddings/oleObject372.bin"/><Relationship Id="rId10" Type="http://schemas.openxmlformats.org/officeDocument/2006/relationships/oleObject" Target="../embeddings/oleObject377.bin"/><Relationship Id="rId4" Type="http://schemas.openxmlformats.org/officeDocument/2006/relationships/oleObject" Target="../embeddings/oleObject371.bin"/><Relationship Id="rId9" Type="http://schemas.openxmlformats.org/officeDocument/2006/relationships/oleObject" Target="../embeddings/oleObject376.bin"/><Relationship Id="rId14" Type="http://schemas.openxmlformats.org/officeDocument/2006/relationships/oleObject" Target="../embeddings/oleObject381.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87.bin"/><Relationship Id="rId3" Type="http://schemas.openxmlformats.org/officeDocument/2006/relationships/oleObject" Target="../embeddings/oleObject382.bin"/><Relationship Id="rId7" Type="http://schemas.openxmlformats.org/officeDocument/2006/relationships/oleObject" Target="../embeddings/oleObject386.bin"/><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oleObject" Target="../embeddings/oleObject385.bin"/><Relationship Id="rId5" Type="http://schemas.openxmlformats.org/officeDocument/2006/relationships/oleObject" Target="../embeddings/oleObject384.bin"/><Relationship Id="rId10" Type="http://schemas.openxmlformats.org/officeDocument/2006/relationships/oleObject" Target="../embeddings/oleObject389.bin"/><Relationship Id="rId4" Type="http://schemas.openxmlformats.org/officeDocument/2006/relationships/oleObject" Target="../embeddings/oleObject383.bin"/><Relationship Id="rId9" Type="http://schemas.openxmlformats.org/officeDocument/2006/relationships/oleObject" Target="../embeddings/oleObject388.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90.bin"/><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oleObject" Target="../embeddings/oleObject392.bin"/><Relationship Id="rId4" Type="http://schemas.openxmlformats.org/officeDocument/2006/relationships/oleObject" Target="../embeddings/oleObject39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98.bin"/><Relationship Id="rId3" Type="http://schemas.openxmlformats.org/officeDocument/2006/relationships/oleObject" Target="../embeddings/oleObject393.bin"/><Relationship Id="rId7" Type="http://schemas.openxmlformats.org/officeDocument/2006/relationships/oleObject" Target="../embeddings/oleObject397.bin"/><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oleObject" Target="../embeddings/oleObject396.bin"/><Relationship Id="rId5" Type="http://schemas.openxmlformats.org/officeDocument/2006/relationships/oleObject" Target="../embeddings/oleObject395.bin"/><Relationship Id="rId4" Type="http://schemas.openxmlformats.org/officeDocument/2006/relationships/oleObject" Target="../embeddings/oleObject394.bin"/><Relationship Id="rId9" Type="http://schemas.openxmlformats.org/officeDocument/2006/relationships/oleObject" Target="../embeddings/oleObject39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05.bin"/><Relationship Id="rId13" Type="http://schemas.openxmlformats.org/officeDocument/2006/relationships/oleObject" Target="../embeddings/oleObject410.bin"/><Relationship Id="rId3" Type="http://schemas.openxmlformats.org/officeDocument/2006/relationships/oleObject" Target="../embeddings/oleObject400.bin"/><Relationship Id="rId7" Type="http://schemas.openxmlformats.org/officeDocument/2006/relationships/oleObject" Target="../embeddings/oleObject404.bin"/><Relationship Id="rId12" Type="http://schemas.openxmlformats.org/officeDocument/2006/relationships/oleObject" Target="../embeddings/oleObject409.bin"/><Relationship Id="rId2" Type="http://schemas.openxmlformats.org/officeDocument/2006/relationships/slideLayout" Target="../slideLayouts/slideLayout6.xml"/><Relationship Id="rId16" Type="http://schemas.openxmlformats.org/officeDocument/2006/relationships/oleObject" Target="../embeddings/oleObject413.bin"/><Relationship Id="rId1" Type="http://schemas.openxmlformats.org/officeDocument/2006/relationships/vmlDrawing" Target="../drawings/vmlDrawing57.vml"/><Relationship Id="rId6" Type="http://schemas.openxmlformats.org/officeDocument/2006/relationships/oleObject" Target="../embeddings/oleObject403.bin"/><Relationship Id="rId11" Type="http://schemas.openxmlformats.org/officeDocument/2006/relationships/oleObject" Target="../embeddings/oleObject408.bin"/><Relationship Id="rId5" Type="http://schemas.openxmlformats.org/officeDocument/2006/relationships/oleObject" Target="../embeddings/oleObject402.bin"/><Relationship Id="rId15" Type="http://schemas.openxmlformats.org/officeDocument/2006/relationships/oleObject" Target="../embeddings/oleObject412.bin"/><Relationship Id="rId10" Type="http://schemas.openxmlformats.org/officeDocument/2006/relationships/oleObject" Target="../embeddings/oleObject407.bin"/><Relationship Id="rId4" Type="http://schemas.openxmlformats.org/officeDocument/2006/relationships/oleObject" Target="../embeddings/oleObject401.bin"/><Relationship Id="rId9" Type="http://schemas.openxmlformats.org/officeDocument/2006/relationships/oleObject" Target="../embeddings/oleObject406.bin"/><Relationship Id="rId14" Type="http://schemas.openxmlformats.org/officeDocument/2006/relationships/oleObject" Target="../embeddings/oleObject411.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19.bin"/><Relationship Id="rId3" Type="http://schemas.openxmlformats.org/officeDocument/2006/relationships/oleObject" Target="../embeddings/oleObject414.bin"/><Relationship Id="rId7" Type="http://schemas.openxmlformats.org/officeDocument/2006/relationships/oleObject" Target="../embeddings/oleObject418.bin"/><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oleObject" Target="../embeddings/oleObject417.bin"/><Relationship Id="rId5" Type="http://schemas.openxmlformats.org/officeDocument/2006/relationships/oleObject" Target="../embeddings/oleObject416.bin"/><Relationship Id="rId10" Type="http://schemas.openxmlformats.org/officeDocument/2006/relationships/oleObject" Target="../embeddings/oleObject421.bin"/><Relationship Id="rId4" Type="http://schemas.openxmlformats.org/officeDocument/2006/relationships/oleObject" Target="../embeddings/oleObject415.bin"/><Relationship Id="rId9" Type="http://schemas.openxmlformats.org/officeDocument/2006/relationships/oleObject" Target="../embeddings/oleObject420.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22.bin"/><Relationship Id="rId7" Type="http://schemas.openxmlformats.org/officeDocument/2006/relationships/oleObject" Target="../embeddings/oleObject426.bin"/><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oleObject" Target="../embeddings/oleObject425.bin"/><Relationship Id="rId5" Type="http://schemas.openxmlformats.org/officeDocument/2006/relationships/oleObject" Target="../embeddings/oleObject424.bin"/><Relationship Id="rId4" Type="http://schemas.openxmlformats.org/officeDocument/2006/relationships/oleObject" Target="../embeddings/oleObject423.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32.bin"/><Relationship Id="rId3" Type="http://schemas.openxmlformats.org/officeDocument/2006/relationships/oleObject" Target="../embeddings/oleObject427.bin"/><Relationship Id="rId7" Type="http://schemas.openxmlformats.org/officeDocument/2006/relationships/oleObject" Target="../embeddings/oleObject431.bin"/><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oleObject" Target="../embeddings/oleObject430.bin"/><Relationship Id="rId11" Type="http://schemas.openxmlformats.org/officeDocument/2006/relationships/oleObject" Target="../embeddings/oleObject435.bin"/><Relationship Id="rId5" Type="http://schemas.openxmlformats.org/officeDocument/2006/relationships/oleObject" Target="../embeddings/oleObject429.bin"/><Relationship Id="rId10" Type="http://schemas.openxmlformats.org/officeDocument/2006/relationships/oleObject" Target="../embeddings/oleObject434.bin"/><Relationship Id="rId4" Type="http://schemas.openxmlformats.org/officeDocument/2006/relationships/oleObject" Target="../embeddings/oleObject428.bin"/><Relationship Id="rId9" Type="http://schemas.openxmlformats.org/officeDocument/2006/relationships/oleObject" Target="../embeddings/oleObject43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36.bin"/><Relationship Id="rId7" Type="http://schemas.openxmlformats.org/officeDocument/2006/relationships/oleObject" Target="../embeddings/oleObject440.bin"/><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oleObject" Target="../embeddings/oleObject439.bin"/><Relationship Id="rId5" Type="http://schemas.openxmlformats.org/officeDocument/2006/relationships/oleObject" Target="../embeddings/oleObject438.bin"/><Relationship Id="rId4" Type="http://schemas.openxmlformats.org/officeDocument/2006/relationships/oleObject" Target="../embeddings/oleObject437.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46.bin"/><Relationship Id="rId3" Type="http://schemas.openxmlformats.org/officeDocument/2006/relationships/oleObject" Target="../embeddings/oleObject441.bin"/><Relationship Id="rId7" Type="http://schemas.openxmlformats.org/officeDocument/2006/relationships/oleObject" Target="../embeddings/oleObject445.bin"/><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444.bin"/><Relationship Id="rId5" Type="http://schemas.openxmlformats.org/officeDocument/2006/relationships/oleObject" Target="../embeddings/oleObject443.bin"/><Relationship Id="rId4" Type="http://schemas.openxmlformats.org/officeDocument/2006/relationships/oleObject" Target="../embeddings/oleObject442.bin"/><Relationship Id="rId9" Type="http://schemas.openxmlformats.org/officeDocument/2006/relationships/oleObject" Target="../embeddings/oleObject44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53.bin"/><Relationship Id="rId3" Type="http://schemas.openxmlformats.org/officeDocument/2006/relationships/oleObject" Target="../embeddings/oleObject448.bin"/><Relationship Id="rId7" Type="http://schemas.openxmlformats.org/officeDocument/2006/relationships/oleObject" Target="../embeddings/oleObject452.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oleObject" Target="../embeddings/oleObject451.bin"/><Relationship Id="rId5" Type="http://schemas.openxmlformats.org/officeDocument/2006/relationships/oleObject" Target="../embeddings/oleObject450.bin"/><Relationship Id="rId4" Type="http://schemas.openxmlformats.org/officeDocument/2006/relationships/oleObject" Target="../embeddings/oleObject449.bin"/><Relationship Id="rId9" Type="http://schemas.openxmlformats.org/officeDocument/2006/relationships/oleObject" Target="../embeddings/oleObject454.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55.bin"/><Relationship Id="rId7" Type="http://schemas.openxmlformats.org/officeDocument/2006/relationships/oleObject" Target="../embeddings/oleObject459.bin"/><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oleObject" Target="../embeddings/oleObject458.bin"/><Relationship Id="rId5" Type="http://schemas.openxmlformats.org/officeDocument/2006/relationships/oleObject" Target="../embeddings/oleObject457.bin"/><Relationship Id="rId4" Type="http://schemas.openxmlformats.org/officeDocument/2006/relationships/oleObject" Target="../embeddings/oleObject456.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65.bin"/><Relationship Id="rId13" Type="http://schemas.openxmlformats.org/officeDocument/2006/relationships/oleObject" Target="../embeddings/oleObject470.bin"/><Relationship Id="rId3" Type="http://schemas.openxmlformats.org/officeDocument/2006/relationships/oleObject" Target="../embeddings/oleObject460.bin"/><Relationship Id="rId7" Type="http://schemas.openxmlformats.org/officeDocument/2006/relationships/oleObject" Target="../embeddings/oleObject464.bin"/><Relationship Id="rId12" Type="http://schemas.openxmlformats.org/officeDocument/2006/relationships/oleObject" Target="../embeddings/oleObject469.bin"/><Relationship Id="rId17" Type="http://schemas.openxmlformats.org/officeDocument/2006/relationships/oleObject" Target="../embeddings/oleObject474.bin"/><Relationship Id="rId2" Type="http://schemas.openxmlformats.org/officeDocument/2006/relationships/slideLayout" Target="../slideLayouts/slideLayout6.xml"/><Relationship Id="rId16" Type="http://schemas.openxmlformats.org/officeDocument/2006/relationships/oleObject" Target="../embeddings/oleObject473.bin"/><Relationship Id="rId1" Type="http://schemas.openxmlformats.org/officeDocument/2006/relationships/vmlDrawing" Target="../drawings/vmlDrawing65.vml"/><Relationship Id="rId6" Type="http://schemas.openxmlformats.org/officeDocument/2006/relationships/oleObject" Target="../embeddings/oleObject463.bin"/><Relationship Id="rId11" Type="http://schemas.openxmlformats.org/officeDocument/2006/relationships/oleObject" Target="../embeddings/oleObject468.bin"/><Relationship Id="rId5" Type="http://schemas.openxmlformats.org/officeDocument/2006/relationships/oleObject" Target="../embeddings/oleObject462.bin"/><Relationship Id="rId15" Type="http://schemas.openxmlformats.org/officeDocument/2006/relationships/oleObject" Target="../embeddings/oleObject472.bin"/><Relationship Id="rId10" Type="http://schemas.openxmlformats.org/officeDocument/2006/relationships/oleObject" Target="../embeddings/oleObject467.bin"/><Relationship Id="rId4" Type="http://schemas.openxmlformats.org/officeDocument/2006/relationships/oleObject" Target="../embeddings/oleObject461.bin"/><Relationship Id="rId9" Type="http://schemas.openxmlformats.org/officeDocument/2006/relationships/oleObject" Target="../embeddings/oleObject466.bin"/><Relationship Id="rId14" Type="http://schemas.openxmlformats.org/officeDocument/2006/relationships/oleObject" Target="../embeddings/oleObject471.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80.bin"/><Relationship Id="rId3" Type="http://schemas.openxmlformats.org/officeDocument/2006/relationships/oleObject" Target="../embeddings/oleObject475.bin"/><Relationship Id="rId7" Type="http://schemas.openxmlformats.org/officeDocument/2006/relationships/oleObject" Target="../embeddings/oleObject479.bin"/><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oleObject" Target="../embeddings/oleObject478.bin"/><Relationship Id="rId5" Type="http://schemas.openxmlformats.org/officeDocument/2006/relationships/oleObject" Target="../embeddings/oleObject477.bin"/><Relationship Id="rId4" Type="http://schemas.openxmlformats.org/officeDocument/2006/relationships/oleObject" Target="../embeddings/oleObject476.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86.bin"/><Relationship Id="rId3" Type="http://schemas.openxmlformats.org/officeDocument/2006/relationships/oleObject" Target="../embeddings/oleObject481.bin"/><Relationship Id="rId7" Type="http://schemas.openxmlformats.org/officeDocument/2006/relationships/oleObject" Target="../embeddings/oleObject485.bin"/><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oleObject" Target="../embeddings/oleObject484.bin"/><Relationship Id="rId5" Type="http://schemas.openxmlformats.org/officeDocument/2006/relationships/oleObject" Target="../embeddings/oleObject483.bin"/><Relationship Id="rId4" Type="http://schemas.openxmlformats.org/officeDocument/2006/relationships/oleObject" Target="../embeddings/oleObject482.bin"/><Relationship Id="rId9" Type="http://schemas.openxmlformats.org/officeDocument/2006/relationships/oleObject" Target="../embeddings/oleObject487.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93.bin"/><Relationship Id="rId13" Type="http://schemas.openxmlformats.org/officeDocument/2006/relationships/oleObject" Target="../embeddings/oleObject498.bin"/><Relationship Id="rId18" Type="http://schemas.openxmlformats.org/officeDocument/2006/relationships/oleObject" Target="../embeddings/oleObject503.bin"/><Relationship Id="rId3" Type="http://schemas.openxmlformats.org/officeDocument/2006/relationships/oleObject" Target="../embeddings/oleObject488.bin"/><Relationship Id="rId7" Type="http://schemas.openxmlformats.org/officeDocument/2006/relationships/oleObject" Target="../embeddings/oleObject492.bin"/><Relationship Id="rId12" Type="http://schemas.openxmlformats.org/officeDocument/2006/relationships/oleObject" Target="../embeddings/oleObject497.bin"/><Relationship Id="rId17" Type="http://schemas.openxmlformats.org/officeDocument/2006/relationships/oleObject" Target="../embeddings/oleObject502.bin"/><Relationship Id="rId2" Type="http://schemas.openxmlformats.org/officeDocument/2006/relationships/slideLayout" Target="../slideLayouts/slideLayout6.xml"/><Relationship Id="rId16" Type="http://schemas.openxmlformats.org/officeDocument/2006/relationships/oleObject" Target="../embeddings/oleObject501.bin"/><Relationship Id="rId20" Type="http://schemas.openxmlformats.org/officeDocument/2006/relationships/oleObject" Target="../embeddings/oleObject505.bin"/><Relationship Id="rId1" Type="http://schemas.openxmlformats.org/officeDocument/2006/relationships/vmlDrawing" Target="../drawings/vmlDrawing68.vml"/><Relationship Id="rId6" Type="http://schemas.openxmlformats.org/officeDocument/2006/relationships/oleObject" Target="../embeddings/oleObject491.bin"/><Relationship Id="rId11" Type="http://schemas.openxmlformats.org/officeDocument/2006/relationships/oleObject" Target="../embeddings/oleObject496.bin"/><Relationship Id="rId5" Type="http://schemas.openxmlformats.org/officeDocument/2006/relationships/oleObject" Target="../embeddings/oleObject490.bin"/><Relationship Id="rId15" Type="http://schemas.openxmlformats.org/officeDocument/2006/relationships/oleObject" Target="../embeddings/oleObject500.bin"/><Relationship Id="rId10" Type="http://schemas.openxmlformats.org/officeDocument/2006/relationships/oleObject" Target="../embeddings/oleObject495.bin"/><Relationship Id="rId19" Type="http://schemas.openxmlformats.org/officeDocument/2006/relationships/oleObject" Target="../embeddings/oleObject504.bin"/><Relationship Id="rId4" Type="http://schemas.openxmlformats.org/officeDocument/2006/relationships/oleObject" Target="../embeddings/oleObject489.bin"/><Relationship Id="rId9" Type="http://schemas.openxmlformats.org/officeDocument/2006/relationships/oleObject" Target="../embeddings/oleObject494.bin"/><Relationship Id="rId14" Type="http://schemas.openxmlformats.org/officeDocument/2006/relationships/oleObject" Target="../embeddings/oleObject499.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06.bin"/><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oleObject" Target="../embeddings/oleObject509.bin"/><Relationship Id="rId5" Type="http://schemas.openxmlformats.org/officeDocument/2006/relationships/oleObject" Target="../embeddings/oleObject508.bin"/><Relationship Id="rId4" Type="http://schemas.openxmlformats.org/officeDocument/2006/relationships/oleObject" Target="../embeddings/oleObject507.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15.bin"/><Relationship Id="rId3" Type="http://schemas.openxmlformats.org/officeDocument/2006/relationships/oleObject" Target="../embeddings/oleObject510.bin"/><Relationship Id="rId7" Type="http://schemas.openxmlformats.org/officeDocument/2006/relationships/oleObject" Target="../embeddings/oleObject514.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oleObject" Target="../embeddings/oleObject513.bin"/><Relationship Id="rId5" Type="http://schemas.openxmlformats.org/officeDocument/2006/relationships/oleObject" Target="../embeddings/oleObject512.bin"/><Relationship Id="rId4" Type="http://schemas.openxmlformats.org/officeDocument/2006/relationships/oleObject" Target="../embeddings/oleObject511.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521.bin"/><Relationship Id="rId3" Type="http://schemas.openxmlformats.org/officeDocument/2006/relationships/oleObject" Target="../embeddings/oleObject516.bin"/><Relationship Id="rId7" Type="http://schemas.openxmlformats.org/officeDocument/2006/relationships/oleObject" Target="../embeddings/oleObject520.bin"/><Relationship Id="rId12" Type="http://schemas.openxmlformats.org/officeDocument/2006/relationships/oleObject" Target="../embeddings/oleObject525.bin"/><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oleObject" Target="../embeddings/oleObject519.bin"/><Relationship Id="rId11" Type="http://schemas.openxmlformats.org/officeDocument/2006/relationships/oleObject" Target="../embeddings/oleObject524.bin"/><Relationship Id="rId5" Type="http://schemas.openxmlformats.org/officeDocument/2006/relationships/oleObject" Target="../embeddings/oleObject518.bin"/><Relationship Id="rId10" Type="http://schemas.openxmlformats.org/officeDocument/2006/relationships/oleObject" Target="../embeddings/oleObject523.bin"/><Relationship Id="rId4" Type="http://schemas.openxmlformats.org/officeDocument/2006/relationships/oleObject" Target="../embeddings/oleObject517.bin"/><Relationship Id="rId9" Type="http://schemas.openxmlformats.org/officeDocument/2006/relationships/oleObject" Target="../embeddings/oleObject522.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31.bin"/><Relationship Id="rId3" Type="http://schemas.openxmlformats.org/officeDocument/2006/relationships/oleObject" Target="../embeddings/oleObject526.bin"/><Relationship Id="rId7" Type="http://schemas.openxmlformats.org/officeDocument/2006/relationships/oleObject" Target="../embeddings/oleObject530.bin"/><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oleObject" Target="../embeddings/oleObject529.bin"/><Relationship Id="rId5" Type="http://schemas.openxmlformats.org/officeDocument/2006/relationships/oleObject" Target="../embeddings/oleObject528.bin"/><Relationship Id="rId4" Type="http://schemas.openxmlformats.org/officeDocument/2006/relationships/oleObject" Target="../embeddings/oleObject527.bin"/><Relationship Id="rId9" Type="http://schemas.openxmlformats.org/officeDocument/2006/relationships/oleObject" Target="../embeddings/oleObject53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oleObject" Target="../embeddings/oleObject29.bin"/><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5" Type="http://schemas.openxmlformats.org/officeDocument/2006/relationships/oleObject" Target="../embeddings/oleObject4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 Id="rId14" Type="http://schemas.openxmlformats.org/officeDocument/2006/relationships/oleObject" Target="../embeddings/oleObject40.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38.bin"/><Relationship Id="rId3" Type="http://schemas.openxmlformats.org/officeDocument/2006/relationships/oleObject" Target="../embeddings/oleObject533.bin"/><Relationship Id="rId7" Type="http://schemas.openxmlformats.org/officeDocument/2006/relationships/oleObject" Target="../embeddings/oleObject537.bin"/><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oleObject" Target="../embeddings/oleObject536.bin"/><Relationship Id="rId11" Type="http://schemas.openxmlformats.org/officeDocument/2006/relationships/oleObject" Target="../embeddings/oleObject541.bin"/><Relationship Id="rId5" Type="http://schemas.openxmlformats.org/officeDocument/2006/relationships/oleObject" Target="../embeddings/oleObject535.bin"/><Relationship Id="rId10" Type="http://schemas.openxmlformats.org/officeDocument/2006/relationships/oleObject" Target="../embeddings/oleObject540.bin"/><Relationship Id="rId4" Type="http://schemas.openxmlformats.org/officeDocument/2006/relationships/oleObject" Target="../embeddings/oleObject534.bin"/><Relationship Id="rId9" Type="http://schemas.openxmlformats.org/officeDocument/2006/relationships/oleObject" Target="../embeddings/oleObject539.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42.bin"/><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oleObject" Target="../embeddings/oleObject545.bin"/><Relationship Id="rId5" Type="http://schemas.openxmlformats.org/officeDocument/2006/relationships/oleObject" Target="../embeddings/oleObject544.bin"/><Relationship Id="rId4" Type="http://schemas.openxmlformats.org/officeDocument/2006/relationships/oleObject" Target="../embeddings/oleObject54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3" Type="http://schemas.openxmlformats.org/officeDocument/2006/relationships/oleObject" Target="../embeddings/oleObject42.bin"/><Relationship Id="rId7" Type="http://schemas.openxmlformats.org/officeDocument/2006/relationships/oleObject" Target="../embeddings/oleObject46.bin"/><Relationship Id="rId12" Type="http://schemas.openxmlformats.org/officeDocument/2006/relationships/oleObject" Target="../embeddings/oleObject51.bin"/><Relationship Id="rId17" Type="http://schemas.openxmlformats.org/officeDocument/2006/relationships/oleObject" Target="../embeddings/oleObject56.bin"/><Relationship Id="rId2" Type="http://schemas.openxmlformats.org/officeDocument/2006/relationships/slideLayout" Target="../slideLayouts/slideLayout6.xml"/><Relationship Id="rId16" Type="http://schemas.openxmlformats.org/officeDocument/2006/relationships/oleObject" Target="../embeddings/oleObject55.bin"/><Relationship Id="rId1" Type="http://schemas.openxmlformats.org/officeDocument/2006/relationships/vmlDrawing" Target="../drawings/vmlDrawing5.vml"/><Relationship Id="rId6" Type="http://schemas.openxmlformats.org/officeDocument/2006/relationships/oleObject" Target="../embeddings/oleObject45.bin"/><Relationship Id="rId11" Type="http://schemas.openxmlformats.org/officeDocument/2006/relationships/oleObject" Target="../embeddings/oleObject50.bin"/><Relationship Id="rId5" Type="http://schemas.openxmlformats.org/officeDocument/2006/relationships/oleObject" Target="../embeddings/oleObject44.bin"/><Relationship Id="rId15" Type="http://schemas.openxmlformats.org/officeDocument/2006/relationships/oleObject" Target="../embeddings/oleObject54.bin"/><Relationship Id="rId10" Type="http://schemas.openxmlformats.org/officeDocument/2006/relationships/oleObject" Target="../embeddings/oleObject49.bin"/><Relationship Id="rId4" Type="http://schemas.openxmlformats.org/officeDocument/2006/relationships/oleObject" Target="../embeddings/oleObject43.bin"/><Relationship Id="rId9" Type="http://schemas.openxmlformats.org/officeDocument/2006/relationships/oleObject" Target="../embeddings/oleObject48.bin"/><Relationship Id="rId14"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4"/>
          <p:cNvSpPr>
            <a:spLocks noGrp="1"/>
          </p:cNvSpPr>
          <p:nvPr>
            <p:ph type="sldNum" sz="quarter" idx="12"/>
          </p:nvPr>
        </p:nvSpPr>
        <p:spPr>
          <a:noFill/>
        </p:spPr>
        <p:txBody>
          <a:bodyPr/>
          <a:lstStyle/>
          <a:p>
            <a:fld id="{F27535C0-2800-4EED-8466-2A5ACE1C4E78}" type="slidenum">
              <a:rPr lang="en-US" altLang="ja-JP" smtClean="0"/>
              <a:pPr/>
              <a:t>1</a:t>
            </a:fld>
            <a:endParaRPr lang="en-US" altLang="ja-JP" smtClean="0"/>
          </a:p>
        </p:txBody>
      </p:sp>
      <p:sp>
        <p:nvSpPr>
          <p:cNvPr id="77827" name="Rectangle 1026"/>
          <p:cNvSpPr>
            <a:spLocks noGrp="1" noChangeArrowheads="1"/>
          </p:cNvSpPr>
          <p:nvPr>
            <p:ph type="title"/>
          </p:nvPr>
        </p:nvSpPr>
        <p:spPr>
          <a:xfrm>
            <a:off x="762000" y="2514600"/>
            <a:ext cx="6858000" cy="609600"/>
          </a:xfrm>
        </p:spPr>
        <p:txBody>
          <a:bodyPr/>
          <a:lstStyle/>
          <a:p>
            <a:pPr eaLnBrk="1" hangingPunct="1"/>
            <a:r>
              <a:rPr lang="ja-JP" altLang="en-US" smtClean="0"/>
              <a:t>８．線形空間（ベクトル空間）</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星 24 28"/>
          <p:cNvSpPr/>
          <p:nvPr/>
        </p:nvSpPr>
        <p:spPr bwMode="auto">
          <a:xfrm>
            <a:off x="285750" y="5500688"/>
            <a:ext cx="7786688" cy="1143000"/>
          </a:xfrm>
          <a:prstGeom prst="star24">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sp>
        <p:nvSpPr>
          <p:cNvPr id="6155" name="スライド番号プレースホルダ 4"/>
          <p:cNvSpPr>
            <a:spLocks noGrp="1"/>
          </p:cNvSpPr>
          <p:nvPr>
            <p:ph type="sldNum" sz="quarter" idx="12"/>
          </p:nvPr>
        </p:nvSpPr>
        <p:spPr>
          <a:noFill/>
        </p:spPr>
        <p:txBody>
          <a:bodyPr/>
          <a:lstStyle/>
          <a:p>
            <a:fld id="{0E0CB050-1E84-4A05-B58F-280CABBA9D07}" type="slidenum">
              <a:rPr lang="en-US" altLang="ja-JP" smtClean="0"/>
              <a:pPr/>
              <a:t>10</a:t>
            </a:fld>
            <a:endParaRPr lang="en-US" altLang="ja-JP" smtClean="0"/>
          </a:p>
        </p:txBody>
      </p:sp>
      <p:sp>
        <p:nvSpPr>
          <p:cNvPr id="6156" name="Rectangle 2"/>
          <p:cNvSpPr>
            <a:spLocks noGrp="1" noChangeArrowheads="1"/>
          </p:cNvSpPr>
          <p:nvPr>
            <p:ph type="title"/>
          </p:nvPr>
        </p:nvSpPr>
        <p:spPr/>
        <p:txBody>
          <a:bodyPr/>
          <a:lstStyle/>
          <a:p>
            <a:pPr eaLnBrk="1" hangingPunct="1"/>
            <a:r>
              <a:rPr lang="ja-JP" altLang="en-US" smtClean="0"/>
              <a:t>空間を表現できない３つのベクトル</a:t>
            </a:r>
          </a:p>
        </p:txBody>
      </p:sp>
      <p:graphicFrame>
        <p:nvGraphicFramePr>
          <p:cNvPr id="6146" name="Object 5"/>
          <p:cNvGraphicFramePr>
            <a:graphicFrameLocks noChangeAspect="1"/>
          </p:cNvGraphicFramePr>
          <p:nvPr/>
        </p:nvGraphicFramePr>
        <p:xfrm>
          <a:off x="7286625" y="2786063"/>
          <a:ext cx="430213" cy="403225"/>
        </p:xfrm>
        <a:graphic>
          <a:graphicData uri="http://schemas.openxmlformats.org/presentationml/2006/ole">
            <p:oleObj spid="_x0000_s6146" name="Equation" r:id="rId3" imgW="203040" imgH="190440" progId="Equation.DSMT4">
              <p:embed/>
            </p:oleObj>
          </a:graphicData>
        </a:graphic>
      </p:graphicFrame>
      <p:sp>
        <p:nvSpPr>
          <p:cNvPr id="6157" name="AutoShape 6"/>
          <p:cNvSpPr>
            <a:spLocks noChangeArrowheads="1"/>
          </p:cNvSpPr>
          <p:nvPr/>
        </p:nvSpPr>
        <p:spPr bwMode="auto">
          <a:xfrm>
            <a:off x="1219200" y="2559050"/>
            <a:ext cx="4648200" cy="1889125"/>
          </a:xfrm>
          <a:prstGeom prst="parallelogram">
            <a:avLst>
              <a:gd name="adj" fmla="val 104127"/>
            </a:avLst>
          </a:prstGeom>
          <a:solidFill>
            <a:schemeClr val="accent1"/>
          </a:solidFill>
          <a:ln w="9525">
            <a:miter lim="800000"/>
            <a:headEnd/>
            <a:tailEnd/>
          </a:ln>
          <a:scene3d>
            <a:camera prst="legacyObliqueBottomLeft">
              <a:rot lat="4500000" lon="20999989" rev="0"/>
            </a:camera>
            <a:lightRig rig="legacyFlat3" dir="t"/>
          </a:scene3d>
          <a:sp3d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158" name="Line 7"/>
          <p:cNvSpPr>
            <a:spLocks noChangeShapeType="1"/>
          </p:cNvSpPr>
          <p:nvPr/>
        </p:nvSpPr>
        <p:spPr bwMode="auto">
          <a:xfrm>
            <a:off x="3124200" y="377825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59" name="Line 8"/>
          <p:cNvSpPr>
            <a:spLocks noChangeShapeType="1"/>
          </p:cNvSpPr>
          <p:nvPr/>
        </p:nvSpPr>
        <p:spPr bwMode="auto">
          <a:xfrm flipV="1">
            <a:off x="3124200" y="126365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60" name="Line 9"/>
          <p:cNvSpPr>
            <a:spLocks noChangeShapeType="1"/>
          </p:cNvSpPr>
          <p:nvPr/>
        </p:nvSpPr>
        <p:spPr bwMode="auto">
          <a:xfrm flipH="1">
            <a:off x="1981200" y="377825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61" name="Line 10"/>
          <p:cNvSpPr>
            <a:spLocks noChangeShapeType="1"/>
          </p:cNvSpPr>
          <p:nvPr/>
        </p:nvSpPr>
        <p:spPr bwMode="auto">
          <a:xfrm>
            <a:off x="3200400" y="3778250"/>
            <a:ext cx="152400" cy="228600"/>
          </a:xfrm>
          <a:prstGeom prst="line">
            <a:avLst/>
          </a:prstGeom>
          <a:noFill/>
          <a:ln w="38100">
            <a:solidFill>
              <a:schemeClr val="accent2"/>
            </a:solidFill>
            <a:round/>
            <a:headEnd/>
            <a:tailEnd type="triangle" w="med" len="med"/>
          </a:ln>
        </p:spPr>
        <p:txBody>
          <a:bodyPr/>
          <a:lstStyle/>
          <a:p>
            <a:endParaRPr lang="ja-JP" altLang="en-US"/>
          </a:p>
        </p:txBody>
      </p:sp>
      <p:sp>
        <p:nvSpPr>
          <p:cNvPr id="6162" name="Line 11"/>
          <p:cNvSpPr>
            <a:spLocks noChangeShapeType="1"/>
          </p:cNvSpPr>
          <p:nvPr/>
        </p:nvSpPr>
        <p:spPr bwMode="auto">
          <a:xfrm flipV="1">
            <a:off x="3200400" y="332105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6163" name="Line 12"/>
          <p:cNvSpPr>
            <a:spLocks noChangeShapeType="1"/>
          </p:cNvSpPr>
          <p:nvPr/>
        </p:nvSpPr>
        <p:spPr bwMode="auto">
          <a:xfrm flipV="1">
            <a:off x="3200400" y="3244850"/>
            <a:ext cx="1143000" cy="533400"/>
          </a:xfrm>
          <a:prstGeom prst="line">
            <a:avLst/>
          </a:prstGeom>
          <a:noFill/>
          <a:ln w="38100">
            <a:solidFill>
              <a:schemeClr val="accent2"/>
            </a:solidFill>
            <a:round/>
            <a:headEnd/>
            <a:tailEnd type="triangle" w="med" len="med"/>
          </a:ln>
        </p:spPr>
        <p:txBody>
          <a:bodyPr/>
          <a:lstStyle/>
          <a:p>
            <a:endParaRPr lang="ja-JP" altLang="en-US"/>
          </a:p>
        </p:txBody>
      </p:sp>
      <p:sp>
        <p:nvSpPr>
          <p:cNvPr id="6164" name="Line 13"/>
          <p:cNvSpPr>
            <a:spLocks noChangeShapeType="1"/>
          </p:cNvSpPr>
          <p:nvPr/>
        </p:nvSpPr>
        <p:spPr bwMode="auto">
          <a:xfrm flipV="1">
            <a:off x="3200400" y="1644650"/>
            <a:ext cx="1371600" cy="20574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147" name="Object 15"/>
          <p:cNvGraphicFramePr>
            <a:graphicFrameLocks noChangeAspect="1"/>
          </p:cNvGraphicFramePr>
          <p:nvPr/>
        </p:nvGraphicFramePr>
        <p:xfrm>
          <a:off x="7467600" y="3473450"/>
          <a:ext cx="196850" cy="215900"/>
        </p:xfrm>
        <a:graphic>
          <a:graphicData uri="http://schemas.openxmlformats.org/presentationml/2006/ole">
            <p:oleObj spid="_x0000_s6147" name="Equation" r:id="rId4" imgW="126720" imgH="139680" progId="Equation.DSMT4">
              <p:embed/>
            </p:oleObj>
          </a:graphicData>
        </a:graphic>
      </p:graphicFrame>
      <p:graphicFrame>
        <p:nvGraphicFramePr>
          <p:cNvPr id="6148" name="Object 16"/>
          <p:cNvGraphicFramePr>
            <a:graphicFrameLocks noChangeAspect="1"/>
          </p:cNvGraphicFramePr>
          <p:nvPr/>
        </p:nvGraphicFramePr>
        <p:xfrm>
          <a:off x="1752600" y="4616450"/>
          <a:ext cx="217488" cy="254000"/>
        </p:xfrm>
        <a:graphic>
          <a:graphicData uri="http://schemas.openxmlformats.org/presentationml/2006/ole">
            <p:oleObj spid="_x0000_s6148" name="Equation" r:id="rId5" imgW="139680" imgH="164880" progId="Equation.DSMT4">
              <p:embed/>
            </p:oleObj>
          </a:graphicData>
        </a:graphic>
      </p:graphicFrame>
      <p:graphicFrame>
        <p:nvGraphicFramePr>
          <p:cNvPr id="6149" name="Object 17"/>
          <p:cNvGraphicFramePr>
            <a:graphicFrameLocks noChangeAspect="1"/>
          </p:cNvGraphicFramePr>
          <p:nvPr/>
        </p:nvGraphicFramePr>
        <p:xfrm>
          <a:off x="2819400" y="1187450"/>
          <a:ext cx="196850" cy="196850"/>
        </p:xfrm>
        <a:graphic>
          <a:graphicData uri="http://schemas.openxmlformats.org/presentationml/2006/ole">
            <p:oleObj spid="_x0000_s6149" name="Equation" r:id="rId6" imgW="126720" imgH="126720" progId="Equation.DSMT4">
              <p:embed/>
            </p:oleObj>
          </a:graphicData>
        </a:graphic>
      </p:graphicFrame>
      <p:graphicFrame>
        <p:nvGraphicFramePr>
          <p:cNvPr id="6150" name="Object 18"/>
          <p:cNvGraphicFramePr>
            <a:graphicFrameLocks noChangeAspect="1"/>
          </p:cNvGraphicFramePr>
          <p:nvPr/>
        </p:nvGraphicFramePr>
        <p:xfrm>
          <a:off x="3175000" y="4159250"/>
          <a:ext cx="965200" cy="1174750"/>
        </p:xfrm>
        <a:graphic>
          <a:graphicData uri="http://schemas.openxmlformats.org/presentationml/2006/ole">
            <p:oleObj spid="_x0000_s6150" name="Equation" r:id="rId7" imgW="583920" imgH="711000" progId="Equation.DSMT4">
              <p:embed/>
            </p:oleObj>
          </a:graphicData>
        </a:graphic>
      </p:graphicFrame>
      <p:graphicFrame>
        <p:nvGraphicFramePr>
          <p:cNvPr id="6151" name="Object 19"/>
          <p:cNvGraphicFramePr>
            <a:graphicFrameLocks noChangeAspect="1"/>
          </p:cNvGraphicFramePr>
          <p:nvPr/>
        </p:nvGraphicFramePr>
        <p:xfrm>
          <a:off x="5151438" y="2743200"/>
          <a:ext cx="984250" cy="1174750"/>
        </p:xfrm>
        <a:graphic>
          <a:graphicData uri="http://schemas.openxmlformats.org/presentationml/2006/ole">
            <p:oleObj spid="_x0000_s6151" name="Equation" r:id="rId8" imgW="596880" imgH="711000" progId="Equation.DSMT4">
              <p:embed/>
            </p:oleObj>
          </a:graphicData>
        </a:graphic>
      </p:graphicFrame>
      <p:graphicFrame>
        <p:nvGraphicFramePr>
          <p:cNvPr id="6152" name="Object 20"/>
          <p:cNvGraphicFramePr>
            <a:graphicFrameLocks noChangeAspect="1"/>
          </p:cNvGraphicFramePr>
          <p:nvPr/>
        </p:nvGraphicFramePr>
        <p:xfrm>
          <a:off x="1524000" y="1949450"/>
          <a:ext cx="1004888" cy="1174750"/>
        </p:xfrm>
        <a:graphic>
          <a:graphicData uri="http://schemas.openxmlformats.org/presentationml/2006/ole">
            <p:oleObj spid="_x0000_s6152" name="Equation" r:id="rId9" imgW="609480" imgH="711000" progId="Equation.DSMT4">
              <p:embed/>
            </p:oleObj>
          </a:graphicData>
        </a:graphic>
      </p:graphicFrame>
      <p:sp>
        <p:nvSpPr>
          <p:cNvPr id="6165" name="Oval 28"/>
          <p:cNvSpPr>
            <a:spLocks noChangeArrowheads="1"/>
          </p:cNvSpPr>
          <p:nvPr/>
        </p:nvSpPr>
        <p:spPr bwMode="auto">
          <a:xfrm>
            <a:off x="3048000" y="37020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166" name="Text Box 29"/>
          <p:cNvSpPr txBox="1">
            <a:spLocks noChangeArrowheads="1"/>
          </p:cNvSpPr>
          <p:nvPr/>
        </p:nvSpPr>
        <p:spPr bwMode="auto">
          <a:xfrm>
            <a:off x="288925" y="609600"/>
            <a:ext cx="8228013" cy="457200"/>
          </a:xfrm>
          <a:prstGeom prst="rect">
            <a:avLst/>
          </a:prstGeom>
          <a:noFill/>
          <a:ln w="9525">
            <a:noFill/>
            <a:miter lim="800000"/>
            <a:headEnd/>
            <a:tailEnd/>
          </a:ln>
        </p:spPr>
        <p:txBody>
          <a:bodyPr wrap="none">
            <a:spAutoFit/>
          </a:bodyPr>
          <a:lstStyle/>
          <a:p>
            <a:pPr algn="l"/>
            <a:r>
              <a:rPr lang="ja-JP" altLang="en-US"/>
              <a:t>しかし、３本の　　　　ベクトルで空間を表現できないものもある。</a:t>
            </a:r>
          </a:p>
        </p:txBody>
      </p:sp>
      <p:graphicFrame>
        <p:nvGraphicFramePr>
          <p:cNvPr id="6153" name="Object 30"/>
          <p:cNvGraphicFramePr>
            <a:graphicFrameLocks noChangeAspect="1"/>
          </p:cNvGraphicFramePr>
          <p:nvPr/>
        </p:nvGraphicFramePr>
        <p:xfrm>
          <a:off x="2209800" y="609600"/>
          <a:ext cx="657225" cy="417513"/>
        </p:xfrm>
        <a:graphic>
          <a:graphicData uri="http://schemas.openxmlformats.org/presentationml/2006/ole">
            <p:oleObj spid="_x0000_s6153" name="Equation" r:id="rId10" imgW="279360" imgH="177480" progId="Equation.DSMT4">
              <p:embed/>
            </p:oleObj>
          </a:graphicData>
        </a:graphic>
      </p:graphicFrame>
      <p:sp>
        <p:nvSpPr>
          <p:cNvPr id="6167" name="AutoShape 31"/>
          <p:cNvSpPr>
            <a:spLocks noChangeArrowheads="1"/>
          </p:cNvSpPr>
          <p:nvPr/>
        </p:nvSpPr>
        <p:spPr bwMode="auto">
          <a:xfrm>
            <a:off x="5334000" y="1143000"/>
            <a:ext cx="3417888" cy="1447800"/>
          </a:xfrm>
          <a:prstGeom prst="wedgeRoundRectCallout">
            <a:avLst>
              <a:gd name="adj1" fmla="val -69181"/>
              <a:gd name="adj2" fmla="val -17435"/>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168" name="Text Box 32"/>
          <p:cNvSpPr txBox="1">
            <a:spLocks noChangeArrowheads="1"/>
          </p:cNvSpPr>
          <p:nvPr/>
        </p:nvSpPr>
        <p:spPr bwMode="auto">
          <a:xfrm>
            <a:off x="5486400" y="1371600"/>
            <a:ext cx="3265488" cy="1187450"/>
          </a:xfrm>
          <a:prstGeom prst="rect">
            <a:avLst/>
          </a:prstGeom>
          <a:noFill/>
          <a:ln w="9525">
            <a:noFill/>
            <a:miter lim="800000"/>
            <a:headEnd/>
            <a:tailEnd/>
          </a:ln>
        </p:spPr>
        <p:txBody>
          <a:bodyPr>
            <a:spAutoFit/>
          </a:bodyPr>
          <a:lstStyle/>
          <a:p>
            <a:pPr algn="l"/>
            <a:r>
              <a:rPr lang="ja-JP" altLang="en-US"/>
              <a:t>この３本のベクトルを何倍して、加えてもこの点に到達できない。</a:t>
            </a:r>
          </a:p>
        </p:txBody>
      </p:sp>
      <p:sp>
        <p:nvSpPr>
          <p:cNvPr id="6169" name="Oval 33"/>
          <p:cNvSpPr>
            <a:spLocks noChangeArrowheads="1"/>
          </p:cNvSpPr>
          <p:nvPr/>
        </p:nvSpPr>
        <p:spPr bwMode="auto">
          <a:xfrm>
            <a:off x="4495800" y="1524000"/>
            <a:ext cx="152400" cy="1524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6170" name="AutoShape 34"/>
          <p:cNvSpPr>
            <a:spLocks noChangeArrowheads="1"/>
          </p:cNvSpPr>
          <p:nvPr/>
        </p:nvSpPr>
        <p:spPr bwMode="auto">
          <a:xfrm>
            <a:off x="4786313" y="4071938"/>
            <a:ext cx="3505200" cy="1447800"/>
          </a:xfrm>
          <a:prstGeom prst="wedgeRoundRectCallout">
            <a:avLst>
              <a:gd name="adj1" fmla="val -73574"/>
              <a:gd name="adj2" fmla="val -96384"/>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171" name="Text Box 35"/>
          <p:cNvSpPr txBox="1">
            <a:spLocks noChangeArrowheads="1"/>
          </p:cNvSpPr>
          <p:nvPr/>
        </p:nvSpPr>
        <p:spPr bwMode="auto">
          <a:xfrm>
            <a:off x="4922838" y="4244975"/>
            <a:ext cx="3167062" cy="1187450"/>
          </a:xfrm>
          <a:prstGeom prst="rect">
            <a:avLst/>
          </a:prstGeom>
          <a:noFill/>
          <a:ln w="9525">
            <a:noFill/>
            <a:miter lim="800000"/>
            <a:headEnd/>
            <a:tailEnd/>
          </a:ln>
        </p:spPr>
        <p:txBody>
          <a:bodyPr wrap="none">
            <a:spAutoFit/>
          </a:bodyPr>
          <a:lstStyle/>
          <a:p>
            <a:pPr algn="l"/>
            <a:r>
              <a:rPr lang="ja-JP" altLang="en-US"/>
              <a:t>この３本のベクトルでは</a:t>
            </a:r>
          </a:p>
          <a:p>
            <a:pPr algn="l"/>
            <a:r>
              <a:rPr lang="ja-JP" altLang="en-US"/>
              <a:t>平面（２次元）上の点</a:t>
            </a:r>
          </a:p>
          <a:p>
            <a:pPr algn="l"/>
            <a:r>
              <a:rPr lang="ja-JP" altLang="en-US"/>
              <a:t>しか表現できない。</a:t>
            </a:r>
          </a:p>
        </p:txBody>
      </p:sp>
      <p:sp>
        <p:nvSpPr>
          <p:cNvPr id="6172" name="Text Box 36"/>
          <p:cNvSpPr txBox="1">
            <a:spLocks noChangeArrowheads="1"/>
          </p:cNvSpPr>
          <p:nvPr/>
        </p:nvSpPr>
        <p:spPr bwMode="auto">
          <a:xfrm>
            <a:off x="2000250" y="5643563"/>
            <a:ext cx="5476875" cy="830262"/>
          </a:xfrm>
          <a:prstGeom prst="rect">
            <a:avLst/>
          </a:prstGeom>
          <a:noFill/>
          <a:ln w="9525">
            <a:noFill/>
            <a:miter lim="800000"/>
            <a:headEnd/>
            <a:tailEnd/>
          </a:ln>
        </p:spPr>
        <p:txBody>
          <a:bodyPr>
            <a:spAutoFit/>
          </a:bodyPr>
          <a:lstStyle/>
          <a:p>
            <a:pPr algn="l"/>
            <a:r>
              <a:rPr lang="ja-JP" altLang="en-US" dirty="0"/>
              <a:t>　</a:t>
            </a:r>
            <a:r>
              <a:rPr lang="ja-JP" altLang="en-US" dirty="0" smtClean="0"/>
              <a:t>　本</a:t>
            </a:r>
            <a:r>
              <a:rPr lang="ja-JP" altLang="en-US" dirty="0"/>
              <a:t>のベクトルが持つ表現能力を</a:t>
            </a:r>
          </a:p>
          <a:p>
            <a:pPr algn="l"/>
            <a:r>
              <a:rPr lang="ja-JP" altLang="en-US" dirty="0"/>
              <a:t>見分ける方法を学ぶ。</a:t>
            </a:r>
          </a:p>
        </p:txBody>
      </p:sp>
      <p:graphicFrame>
        <p:nvGraphicFramePr>
          <p:cNvPr id="6154" name="Object 16"/>
          <p:cNvGraphicFramePr>
            <a:graphicFrameLocks noChangeAspect="1"/>
          </p:cNvGraphicFramePr>
          <p:nvPr/>
        </p:nvGraphicFramePr>
        <p:xfrm>
          <a:off x="2214546" y="5602559"/>
          <a:ext cx="341314" cy="469647"/>
        </p:xfrm>
        <a:graphic>
          <a:graphicData uri="http://schemas.openxmlformats.org/presentationml/2006/ole">
            <p:oleObj spid="_x0000_s6154" name="Equation" r:id="rId11" imgW="12672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スライド番号プレースホルダ 4"/>
          <p:cNvSpPr>
            <a:spLocks noGrp="1"/>
          </p:cNvSpPr>
          <p:nvPr>
            <p:ph type="sldNum" sz="quarter" idx="12"/>
          </p:nvPr>
        </p:nvSpPr>
        <p:spPr>
          <a:noFill/>
        </p:spPr>
        <p:txBody>
          <a:bodyPr/>
          <a:lstStyle/>
          <a:p>
            <a:fld id="{8ACC81C9-2E49-4BB3-9CDF-4240DF7BBAF6}" type="slidenum">
              <a:rPr lang="en-US" altLang="ja-JP" smtClean="0"/>
              <a:pPr/>
              <a:t>11</a:t>
            </a:fld>
            <a:endParaRPr lang="en-US" altLang="ja-JP" smtClean="0"/>
          </a:p>
        </p:txBody>
      </p:sp>
      <p:sp>
        <p:nvSpPr>
          <p:cNvPr id="7176" name="Rectangle 1026"/>
          <p:cNvSpPr>
            <a:spLocks noGrp="1" noChangeArrowheads="1"/>
          </p:cNvSpPr>
          <p:nvPr>
            <p:ph type="title"/>
          </p:nvPr>
        </p:nvSpPr>
        <p:spPr/>
        <p:txBody>
          <a:bodyPr/>
          <a:lstStyle/>
          <a:p>
            <a:pPr eaLnBrk="1" hangingPunct="1"/>
            <a:r>
              <a:rPr lang="en-US" altLang="ja-JP" smtClean="0"/>
              <a:t>n</a:t>
            </a:r>
            <a:r>
              <a:rPr lang="ja-JP" altLang="en-US" smtClean="0"/>
              <a:t>次元列ベクトル</a:t>
            </a:r>
          </a:p>
        </p:txBody>
      </p:sp>
      <p:sp>
        <p:nvSpPr>
          <p:cNvPr id="7177" name="AutoShape 1043"/>
          <p:cNvSpPr>
            <a:spLocks noChangeArrowheads="1"/>
          </p:cNvSpPr>
          <p:nvPr/>
        </p:nvSpPr>
        <p:spPr bwMode="auto">
          <a:xfrm>
            <a:off x="381000" y="1447800"/>
            <a:ext cx="8477280" cy="41148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7170" name="Object 1044"/>
          <p:cNvGraphicFramePr>
            <a:graphicFrameLocks noChangeAspect="1"/>
          </p:cNvGraphicFramePr>
          <p:nvPr/>
        </p:nvGraphicFramePr>
        <p:xfrm>
          <a:off x="3276600" y="2819400"/>
          <a:ext cx="1187450" cy="1954213"/>
        </p:xfrm>
        <a:graphic>
          <a:graphicData uri="http://schemas.openxmlformats.org/presentationml/2006/ole">
            <p:oleObj spid="_x0000_s7170" name="Equation" r:id="rId3" imgW="571320" imgH="939600" progId="Equation.DSMT4">
              <p:embed/>
            </p:oleObj>
          </a:graphicData>
        </a:graphic>
      </p:graphicFrame>
      <p:sp>
        <p:nvSpPr>
          <p:cNvPr id="7178" name="Text Box 1045"/>
          <p:cNvSpPr txBox="1">
            <a:spLocks noChangeArrowheads="1"/>
          </p:cNvSpPr>
          <p:nvPr/>
        </p:nvSpPr>
        <p:spPr bwMode="auto">
          <a:xfrm>
            <a:off x="500034" y="1643050"/>
            <a:ext cx="8310288" cy="1200329"/>
          </a:xfrm>
          <a:prstGeom prst="rect">
            <a:avLst/>
          </a:prstGeom>
          <a:noFill/>
          <a:ln w="9525">
            <a:noFill/>
            <a:miter lim="800000"/>
            <a:headEnd/>
            <a:tailEnd/>
          </a:ln>
        </p:spPr>
        <p:txBody>
          <a:bodyPr wrap="none">
            <a:spAutoFit/>
          </a:bodyPr>
          <a:lstStyle/>
          <a:p>
            <a:pPr algn="l"/>
            <a:r>
              <a:rPr lang="ja-JP" altLang="en-US" dirty="0"/>
              <a:t>　　個</a:t>
            </a:r>
            <a:r>
              <a:rPr lang="ja-JP" altLang="en-US" dirty="0" smtClean="0"/>
              <a:t>の実数　　の成分</a:t>
            </a:r>
            <a:r>
              <a:rPr lang="ja-JP" altLang="en-US" dirty="0"/>
              <a:t>　　　　　　　　　を縦に並べた</a:t>
            </a:r>
          </a:p>
          <a:p>
            <a:pPr algn="l"/>
            <a:r>
              <a:rPr lang="ja-JP" altLang="en-US" dirty="0"/>
              <a:t>　　　　行列</a:t>
            </a:r>
            <a:r>
              <a:rPr lang="ja-JP" altLang="en-US" dirty="0" smtClean="0"/>
              <a:t>を</a:t>
            </a:r>
            <a:r>
              <a:rPr lang="ja-JP" altLang="en-US" dirty="0">
                <a:solidFill>
                  <a:srgbClr val="FF0000"/>
                </a:solidFill>
              </a:rPr>
              <a:t>　</a:t>
            </a:r>
            <a:r>
              <a:rPr lang="ja-JP" altLang="en-US" dirty="0" smtClean="0">
                <a:solidFill>
                  <a:srgbClr val="FF0000"/>
                </a:solidFill>
              </a:rPr>
              <a:t>項</a:t>
            </a:r>
            <a:r>
              <a:rPr lang="ja-JP" altLang="en-US" dirty="0">
                <a:solidFill>
                  <a:srgbClr val="FF0000"/>
                </a:solidFill>
              </a:rPr>
              <a:t>（実数）列ベクトル</a:t>
            </a:r>
            <a:r>
              <a:rPr lang="ja-JP" altLang="en-US" dirty="0"/>
              <a:t>また</a:t>
            </a:r>
            <a:r>
              <a:rPr lang="ja-JP" altLang="en-US" dirty="0" smtClean="0"/>
              <a:t>は</a:t>
            </a:r>
            <a:r>
              <a:rPr lang="ja-JP" altLang="en-US" dirty="0">
                <a:solidFill>
                  <a:srgbClr val="FF0000"/>
                </a:solidFill>
              </a:rPr>
              <a:t>　</a:t>
            </a:r>
            <a:r>
              <a:rPr lang="ja-JP" altLang="en-US" dirty="0" smtClean="0">
                <a:solidFill>
                  <a:srgbClr val="FF0000"/>
                </a:solidFill>
              </a:rPr>
              <a:t>次元</a:t>
            </a:r>
            <a:r>
              <a:rPr lang="ja-JP" altLang="en-US" dirty="0">
                <a:solidFill>
                  <a:srgbClr val="FF0000"/>
                </a:solidFill>
              </a:rPr>
              <a:t>ベクトル</a:t>
            </a:r>
            <a:r>
              <a:rPr lang="ja-JP" altLang="en-US" dirty="0"/>
              <a:t>という。</a:t>
            </a:r>
          </a:p>
          <a:p>
            <a:pPr algn="l"/>
            <a:r>
              <a:rPr lang="ja-JP" altLang="en-US" dirty="0"/>
              <a:t>すなわち、</a:t>
            </a:r>
          </a:p>
        </p:txBody>
      </p:sp>
      <p:sp>
        <p:nvSpPr>
          <p:cNvPr id="7179" name="Text Box 1046"/>
          <p:cNvSpPr txBox="1">
            <a:spLocks noChangeArrowheads="1"/>
          </p:cNvSpPr>
          <p:nvPr/>
        </p:nvSpPr>
        <p:spPr bwMode="auto">
          <a:xfrm>
            <a:off x="669925" y="4994275"/>
            <a:ext cx="2771913" cy="461665"/>
          </a:xfrm>
          <a:prstGeom prst="rect">
            <a:avLst/>
          </a:prstGeom>
          <a:noFill/>
          <a:ln w="9525">
            <a:noFill/>
            <a:miter lim="800000"/>
            <a:headEnd/>
            <a:tailEnd/>
          </a:ln>
        </p:spPr>
        <p:txBody>
          <a:bodyPr wrap="none">
            <a:spAutoFit/>
          </a:bodyPr>
          <a:lstStyle/>
          <a:p>
            <a:pPr algn="l"/>
            <a:r>
              <a:rPr lang="ja-JP" altLang="en-US" dirty="0" smtClean="0"/>
              <a:t>は</a:t>
            </a:r>
            <a:r>
              <a:rPr lang="ja-JP" altLang="en-US" dirty="0"/>
              <a:t>　</a:t>
            </a:r>
            <a:r>
              <a:rPr lang="ja-JP" altLang="en-US" dirty="0" smtClean="0"/>
              <a:t>　次元</a:t>
            </a:r>
            <a:r>
              <a:rPr lang="ja-JP" altLang="en-US" dirty="0"/>
              <a:t>ベクトル。</a:t>
            </a:r>
          </a:p>
        </p:txBody>
      </p:sp>
      <p:graphicFrame>
        <p:nvGraphicFramePr>
          <p:cNvPr id="7171" name="Object 1047"/>
          <p:cNvGraphicFramePr>
            <a:graphicFrameLocks noChangeAspect="1"/>
          </p:cNvGraphicFramePr>
          <p:nvPr/>
        </p:nvGraphicFramePr>
        <p:xfrm>
          <a:off x="642910" y="1714488"/>
          <a:ext cx="265113" cy="292100"/>
        </p:xfrm>
        <a:graphic>
          <a:graphicData uri="http://schemas.openxmlformats.org/presentationml/2006/ole">
            <p:oleObj spid="_x0000_s7171" name="Equation" r:id="rId4" imgW="126720" imgH="139680" progId="Equation.DSMT4">
              <p:embed/>
            </p:oleObj>
          </a:graphicData>
        </a:graphic>
      </p:graphicFrame>
      <p:graphicFrame>
        <p:nvGraphicFramePr>
          <p:cNvPr id="7172" name="Object 1048"/>
          <p:cNvGraphicFramePr>
            <a:graphicFrameLocks noChangeAspect="1"/>
          </p:cNvGraphicFramePr>
          <p:nvPr/>
        </p:nvGraphicFramePr>
        <p:xfrm>
          <a:off x="2214546" y="1714488"/>
          <a:ext cx="344487" cy="344487"/>
        </p:xfrm>
        <a:graphic>
          <a:graphicData uri="http://schemas.openxmlformats.org/presentationml/2006/ole">
            <p:oleObj spid="_x0000_s7172" name="Equation" r:id="rId5" imgW="164880" imgH="164880" progId="Equation.DSMT4">
              <p:embed/>
            </p:oleObj>
          </a:graphicData>
        </a:graphic>
      </p:graphicFrame>
      <p:graphicFrame>
        <p:nvGraphicFramePr>
          <p:cNvPr id="7173" name="Object 1049"/>
          <p:cNvGraphicFramePr>
            <a:graphicFrameLocks noChangeAspect="1"/>
          </p:cNvGraphicFramePr>
          <p:nvPr/>
        </p:nvGraphicFramePr>
        <p:xfrm>
          <a:off x="3571868" y="1571612"/>
          <a:ext cx="1676400" cy="476250"/>
        </p:xfrm>
        <a:graphic>
          <a:graphicData uri="http://schemas.openxmlformats.org/presentationml/2006/ole">
            <p:oleObj spid="_x0000_s7173" name="Equation" r:id="rId6" imgW="736560" imgH="228600" progId="Equation.DSMT4">
              <p:embed/>
            </p:oleObj>
          </a:graphicData>
        </a:graphic>
      </p:graphicFrame>
      <p:graphicFrame>
        <p:nvGraphicFramePr>
          <p:cNvPr id="7174" name="Object 1050"/>
          <p:cNvGraphicFramePr>
            <a:graphicFrameLocks noChangeAspect="1"/>
          </p:cNvGraphicFramePr>
          <p:nvPr/>
        </p:nvGraphicFramePr>
        <p:xfrm>
          <a:off x="642910" y="2071678"/>
          <a:ext cx="665162" cy="369887"/>
        </p:xfrm>
        <a:graphic>
          <a:graphicData uri="http://schemas.openxmlformats.org/presentationml/2006/ole">
            <p:oleObj spid="_x0000_s7174" name="Equation" r:id="rId7" imgW="291960" imgH="177480" progId="Equation.DSMT4">
              <p:embed/>
            </p:oleObj>
          </a:graphicData>
        </a:graphic>
      </p:graphicFrame>
      <p:sp>
        <p:nvSpPr>
          <p:cNvPr id="7180" name="Text Box 1051"/>
          <p:cNvSpPr txBox="1">
            <a:spLocks noChangeArrowheads="1"/>
          </p:cNvSpPr>
          <p:nvPr/>
        </p:nvSpPr>
        <p:spPr bwMode="auto">
          <a:xfrm>
            <a:off x="1219200" y="1219200"/>
            <a:ext cx="324008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定義（ｎ次元列ベクトル）</a:t>
            </a:r>
          </a:p>
        </p:txBody>
      </p:sp>
      <p:graphicFrame>
        <p:nvGraphicFramePr>
          <p:cNvPr id="2" name="Object 1050"/>
          <p:cNvGraphicFramePr>
            <a:graphicFrameLocks noChangeAspect="1"/>
          </p:cNvGraphicFramePr>
          <p:nvPr/>
        </p:nvGraphicFramePr>
        <p:xfrm>
          <a:off x="5857884" y="2143116"/>
          <a:ext cx="288925" cy="290513"/>
        </p:xfrm>
        <a:graphic>
          <a:graphicData uri="http://schemas.openxmlformats.org/presentationml/2006/ole">
            <p:oleObj spid="_x0000_s7175" name="Equation" r:id="rId8" imgW="126720" imgH="139680" progId="Equation.DSMT4">
              <p:embed/>
            </p:oleObj>
          </a:graphicData>
        </a:graphic>
      </p:graphicFrame>
      <p:graphicFrame>
        <p:nvGraphicFramePr>
          <p:cNvPr id="3" name="Object 1050"/>
          <p:cNvGraphicFramePr>
            <a:graphicFrameLocks noChangeAspect="1"/>
          </p:cNvGraphicFramePr>
          <p:nvPr/>
        </p:nvGraphicFramePr>
        <p:xfrm>
          <a:off x="2143108" y="2071678"/>
          <a:ext cx="288925" cy="290513"/>
        </p:xfrm>
        <a:graphic>
          <a:graphicData uri="http://schemas.openxmlformats.org/presentationml/2006/ole">
            <p:oleObj spid="_x0000_s7176" name="Equation" r:id="rId9" imgW="126720" imgH="139680" progId="Equation.DSMT4">
              <p:embed/>
            </p:oleObj>
          </a:graphicData>
        </a:graphic>
      </p:graphicFrame>
      <p:graphicFrame>
        <p:nvGraphicFramePr>
          <p:cNvPr id="4" name="Object 1050"/>
          <p:cNvGraphicFramePr>
            <a:graphicFrameLocks noChangeAspect="1"/>
          </p:cNvGraphicFramePr>
          <p:nvPr/>
        </p:nvGraphicFramePr>
        <p:xfrm>
          <a:off x="1142976" y="5067313"/>
          <a:ext cx="288925" cy="290513"/>
        </p:xfrm>
        <a:graphic>
          <a:graphicData uri="http://schemas.openxmlformats.org/presentationml/2006/ole">
            <p:oleObj spid="_x0000_s7177" name="Equation" r:id="rId10" imgW="126720" imgH="1396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スライド番号プレースホルダ 4"/>
          <p:cNvSpPr>
            <a:spLocks noGrp="1"/>
          </p:cNvSpPr>
          <p:nvPr>
            <p:ph type="sldNum" sz="quarter" idx="12"/>
          </p:nvPr>
        </p:nvSpPr>
        <p:spPr>
          <a:noFill/>
        </p:spPr>
        <p:txBody>
          <a:bodyPr/>
          <a:lstStyle/>
          <a:p>
            <a:fld id="{A5C5AC76-C963-43BE-B4FA-24B8263DA37B}" type="slidenum">
              <a:rPr lang="en-US" altLang="ja-JP" smtClean="0"/>
              <a:pPr/>
              <a:t>12</a:t>
            </a:fld>
            <a:endParaRPr lang="en-US" altLang="ja-JP" smtClean="0"/>
          </a:p>
        </p:txBody>
      </p:sp>
      <p:sp>
        <p:nvSpPr>
          <p:cNvPr id="8202" name="Rectangle 2"/>
          <p:cNvSpPr>
            <a:spLocks noGrp="1" noChangeArrowheads="1"/>
          </p:cNvSpPr>
          <p:nvPr>
            <p:ph type="title"/>
          </p:nvPr>
        </p:nvSpPr>
        <p:spPr/>
        <p:txBody>
          <a:bodyPr/>
          <a:lstStyle/>
          <a:p>
            <a:pPr eaLnBrk="1" hangingPunct="1"/>
            <a:r>
              <a:rPr lang="ja-JP" altLang="en-US" smtClean="0"/>
              <a:t>数ベクトル空間の定義</a:t>
            </a:r>
          </a:p>
        </p:txBody>
      </p:sp>
      <p:sp>
        <p:nvSpPr>
          <p:cNvPr id="8203" name="AutoShape 3"/>
          <p:cNvSpPr>
            <a:spLocks noChangeArrowheads="1"/>
          </p:cNvSpPr>
          <p:nvPr/>
        </p:nvSpPr>
        <p:spPr bwMode="auto">
          <a:xfrm>
            <a:off x="381000" y="914400"/>
            <a:ext cx="8229600" cy="2743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8204" name="Text Box 4"/>
          <p:cNvSpPr txBox="1">
            <a:spLocks noChangeArrowheads="1"/>
          </p:cNvSpPr>
          <p:nvPr/>
        </p:nvSpPr>
        <p:spPr bwMode="auto">
          <a:xfrm>
            <a:off x="746125" y="1260475"/>
            <a:ext cx="7551738" cy="822325"/>
          </a:xfrm>
          <a:prstGeom prst="rect">
            <a:avLst/>
          </a:prstGeom>
          <a:noFill/>
          <a:ln w="9525">
            <a:noFill/>
            <a:miter lim="800000"/>
            <a:headEnd/>
            <a:tailEnd/>
          </a:ln>
        </p:spPr>
        <p:txBody>
          <a:bodyPr wrap="none">
            <a:spAutoFit/>
          </a:bodyPr>
          <a:lstStyle/>
          <a:p>
            <a:pPr algn="l"/>
            <a:r>
              <a:rPr lang="ja-JP" altLang="en-US"/>
              <a:t>　　次元ベクトル全体から成る集合を</a:t>
            </a:r>
            <a:r>
              <a:rPr lang="en-US" altLang="ja-JP">
                <a:solidFill>
                  <a:srgbClr val="FF0000"/>
                </a:solidFill>
              </a:rPr>
              <a:t>n</a:t>
            </a:r>
            <a:r>
              <a:rPr lang="ja-JP" altLang="en-US">
                <a:solidFill>
                  <a:srgbClr val="FF0000"/>
                </a:solidFill>
              </a:rPr>
              <a:t>次元数ベクトル空間</a:t>
            </a:r>
          </a:p>
          <a:p>
            <a:pPr algn="l"/>
            <a:r>
              <a:rPr lang="ja-JP" altLang="en-US"/>
              <a:t>という。記号では、　　　と書く。すなわち、</a:t>
            </a:r>
          </a:p>
        </p:txBody>
      </p:sp>
      <p:graphicFrame>
        <p:nvGraphicFramePr>
          <p:cNvPr id="8194" name="Object 5"/>
          <p:cNvGraphicFramePr>
            <a:graphicFrameLocks noChangeAspect="1"/>
          </p:cNvGraphicFramePr>
          <p:nvPr/>
        </p:nvGraphicFramePr>
        <p:xfrm>
          <a:off x="838200" y="1295400"/>
          <a:ext cx="334963" cy="368300"/>
        </p:xfrm>
        <a:graphic>
          <a:graphicData uri="http://schemas.openxmlformats.org/presentationml/2006/ole">
            <p:oleObj spid="_x0000_s8194" name="Equation" r:id="rId3" imgW="126720" imgH="139680" progId="Equation.DSMT4">
              <p:embed/>
            </p:oleObj>
          </a:graphicData>
        </a:graphic>
      </p:graphicFrame>
      <p:graphicFrame>
        <p:nvGraphicFramePr>
          <p:cNvPr id="8195" name="Object 7"/>
          <p:cNvGraphicFramePr>
            <a:graphicFrameLocks noChangeAspect="1"/>
          </p:cNvGraphicFramePr>
          <p:nvPr/>
        </p:nvGraphicFramePr>
        <p:xfrm>
          <a:off x="3140075" y="1600200"/>
          <a:ext cx="568325" cy="501650"/>
        </p:xfrm>
        <a:graphic>
          <a:graphicData uri="http://schemas.openxmlformats.org/presentationml/2006/ole">
            <p:oleObj spid="_x0000_s8195" name="Equation" r:id="rId4" imgW="215640" imgH="190440" progId="Equation.DSMT4">
              <p:embed/>
            </p:oleObj>
          </a:graphicData>
        </a:graphic>
      </p:graphicFrame>
      <p:graphicFrame>
        <p:nvGraphicFramePr>
          <p:cNvPr id="8196" name="Object 8"/>
          <p:cNvGraphicFramePr>
            <a:graphicFrameLocks noChangeAspect="1"/>
          </p:cNvGraphicFramePr>
          <p:nvPr/>
        </p:nvGraphicFramePr>
        <p:xfrm>
          <a:off x="1616075" y="2514600"/>
          <a:ext cx="4979988" cy="668338"/>
        </p:xfrm>
        <a:graphic>
          <a:graphicData uri="http://schemas.openxmlformats.org/presentationml/2006/ole">
            <p:oleObj spid="_x0000_s8196" name="Equation" r:id="rId5" imgW="1892160" imgH="253800" progId="Equation.DSMT4">
              <p:embed/>
            </p:oleObj>
          </a:graphicData>
        </a:graphic>
      </p:graphicFrame>
      <p:sp>
        <p:nvSpPr>
          <p:cNvPr id="8205" name="AutoShape 10"/>
          <p:cNvSpPr>
            <a:spLocks noChangeArrowheads="1"/>
          </p:cNvSpPr>
          <p:nvPr/>
        </p:nvSpPr>
        <p:spPr bwMode="auto">
          <a:xfrm>
            <a:off x="1219200" y="4038600"/>
            <a:ext cx="6934200" cy="2057400"/>
          </a:xfrm>
          <a:prstGeom prst="wedgeRoundRectCallout">
            <a:avLst>
              <a:gd name="adj1" fmla="val -37708"/>
              <a:gd name="adj2" fmla="val -89968"/>
              <a:gd name="adj3" fmla="val 16667"/>
            </a:avLst>
          </a:prstGeom>
          <a:solidFill>
            <a:schemeClr val="hlink"/>
          </a:solidFill>
          <a:ln w="9525">
            <a:solidFill>
              <a:schemeClr val="tx1"/>
            </a:solidFill>
            <a:miter lim="800000"/>
            <a:headEnd/>
            <a:tailEnd/>
          </a:ln>
        </p:spPr>
        <p:txBody>
          <a:bodyPr/>
          <a:lstStyle/>
          <a:p>
            <a:endParaRPr lang="ja-JP" altLang="ja-JP">
              <a:solidFill>
                <a:schemeClr val="hlink"/>
              </a:solidFill>
            </a:endParaRPr>
          </a:p>
        </p:txBody>
      </p:sp>
      <p:sp>
        <p:nvSpPr>
          <p:cNvPr id="8206" name="Text Box 11"/>
          <p:cNvSpPr txBox="1">
            <a:spLocks noChangeArrowheads="1"/>
          </p:cNvSpPr>
          <p:nvPr/>
        </p:nvSpPr>
        <p:spPr bwMode="auto">
          <a:xfrm>
            <a:off x="1447800" y="4267200"/>
            <a:ext cx="6245225" cy="822325"/>
          </a:xfrm>
          <a:prstGeom prst="rect">
            <a:avLst/>
          </a:prstGeom>
          <a:noFill/>
          <a:ln w="9525">
            <a:noFill/>
            <a:miter lim="800000"/>
            <a:headEnd/>
            <a:tailEnd/>
          </a:ln>
        </p:spPr>
        <p:txBody>
          <a:bodyPr wrap="none">
            <a:spAutoFit/>
          </a:bodyPr>
          <a:lstStyle/>
          <a:p>
            <a:pPr algn="l"/>
            <a:r>
              <a:rPr lang="ja-JP" altLang="en-US"/>
              <a:t>記号からもわかるが、　次元数ベクトル空間は、</a:t>
            </a:r>
          </a:p>
          <a:p>
            <a:pPr algn="l"/>
            <a:r>
              <a:rPr lang="ja-JP" altLang="en-US"/>
              <a:t>　　の　　個の直積とみなすこともできる。</a:t>
            </a:r>
          </a:p>
        </p:txBody>
      </p:sp>
      <p:graphicFrame>
        <p:nvGraphicFramePr>
          <p:cNvPr id="8197" name="Object 12"/>
          <p:cNvGraphicFramePr>
            <a:graphicFrameLocks noChangeAspect="1"/>
          </p:cNvGraphicFramePr>
          <p:nvPr/>
        </p:nvGraphicFramePr>
        <p:xfrm>
          <a:off x="1539875" y="4648200"/>
          <a:ext cx="434975" cy="434975"/>
        </p:xfrm>
        <a:graphic>
          <a:graphicData uri="http://schemas.openxmlformats.org/presentationml/2006/ole">
            <p:oleObj spid="_x0000_s8197" name="Equation" r:id="rId6" imgW="164880" imgH="164880" progId="Equation.DSMT4">
              <p:embed/>
            </p:oleObj>
          </a:graphicData>
        </a:graphic>
      </p:graphicFrame>
      <p:graphicFrame>
        <p:nvGraphicFramePr>
          <p:cNvPr id="8198" name="Object 13"/>
          <p:cNvGraphicFramePr>
            <a:graphicFrameLocks noChangeAspect="1"/>
          </p:cNvGraphicFramePr>
          <p:nvPr/>
        </p:nvGraphicFramePr>
        <p:xfrm>
          <a:off x="2286000" y="4724400"/>
          <a:ext cx="334963" cy="368300"/>
        </p:xfrm>
        <a:graphic>
          <a:graphicData uri="http://schemas.openxmlformats.org/presentationml/2006/ole">
            <p:oleObj spid="_x0000_s8198" name="Equation" r:id="rId7" imgW="126720" imgH="139680" progId="Equation.DSMT4">
              <p:embed/>
            </p:oleObj>
          </a:graphicData>
        </a:graphic>
      </p:graphicFrame>
      <p:graphicFrame>
        <p:nvGraphicFramePr>
          <p:cNvPr id="8199" name="Object 14"/>
          <p:cNvGraphicFramePr>
            <a:graphicFrameLocks noChangeAspect="1"/>
          </p:cNvGraphicFramePr>
          <p:nvPr/>
        </p:nvGraphicFramePr>
        <p:xfrm>
          <a:off x="4267200" y="4343400"/>
          <a:ext cx="334963" cy="368300"/>
        </p:xfrm>
        <a:graphic>
          <a:graphicData uri="http://schemas.openxmlformats.org/presentationml/2006/ole">
            <p:oleObj spid="_x0000_s8199" name="Equation" r:id="rId8" imgW="126720" imgH="139680" progId="Equation.DSMT4">
              <p:embed/>
            </p:oleObj>
          </a:graphicData>
        </a:graphic>
      </p:graphicFrame>
      <p:graphicFrame>
        <p:nvGraphicFramePr>
          <p:cNvPr id="8200" name="Object 15"/>
          <p:cNvGraphicFramePr>
            <a:graphicFrameLocks noChangeAspect="1"/>
          </p:cNvGraphicFramePr>
          <p:nvPr/>
        </p:nvGraphicFramePr>
        <p:xfrm>
          <a:off x="2446338" y="5105400"/>
          <a:ext cx="3176587" cy="936625"/>
        </p:xfrm>
        <a:graphic>
          <a:graphicData uri="http://schemas.openxmlformats.org/presentationml/2006/ole">
            <p:oleObj spid="_x0000_s8200" name="Equation" r:id="rId9" imgW="1206360" imgH="355320" progId="Equation.DSMT4">
              <p:embed/>
            </p:oleObj>
          </a:graphicData>
        </a:graphic>
      </p:graphicFrame>
      <p:sp>
        <p:nvSpPr>
          <p:cNvPr id="8207" name="Text Box 16"/>
          <p:cNvSpPr txBox="1">
            <a:spLocks noChangeArrowheads="1"/>
          </p:cNvSpPr>
          <p:nvPr/>
        </p:nvSpPr>
        <p:spPr bwMode="auto">
          <a:xfrm>
            <a:off x="1066800" y="762000"/>
            <a:ext cx="384968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定義（ｎ次元数ベクトル空間）</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スライド番号プレースホルダ 4"/>
          <p:cNvSpPr>
            <a:spLocks noGrp="1"/>
          </p:cNvSpPr>
          <p:nvPr>
            <p:ph type="sldNum" sz="quarter" idx="12"/>
          </p:nvPr>
        </p:nvSpPr>
        <p:spPr>
          <a:noFill/>
        </p:spPr>
        <p:txBody>
          <a:bodyPr/>
          <a:lstStyle/>
          <a:p>
            <a:fld id="{06CBF64B-A9F4-45C0-AE30-5FFD4C87FD87}" type="slidenum">
              <a:rPr lang="en-US" altLang="ja-JP" smtClean="0"/>
              <a:pPr/>
              <a:t>13</a:t>
            </a:fld>
            <a:endParaRPr lang="en-US" altLang="ja-JP" smtClean="0"/>
          </a:p>
        </p:txBody>
      </p:sp>
      <p:sp>
        <p:nvSpPr>
          <p:cNvPr id="9228" name="Rectangle 2"/>
          <p:cNvSpPr>
            <a:spLocks noGrp="1" noChangeArrowheads="1"/>
          </p:cNvSpPr>
          <p:nvPr>
            <p:ph type="title"/>
          </p:nvPr>
        </p:nvSpPr>
        <p:spPr/>
        <p:txBody>
          <a:bodyPr/>
          <a:lstStyle/>
          <a:p>
            <a:pPr eaLnBrk="1" hangingPunct="1"/>
            <a:r>
              <a:rPr lang="ja-JP" altLang="en-US" smtClean="0">
                <a:solidFill>
                  <a:srgbClr val="008000"/>
                </a:solidFill>
              </a:rPr>
              <a:t>低次元の実数ベクトル空間の例</a:t>
            </a:r>
          </a:p>
        </p:txBody>
      </p:sp>
      <p:sp>
        <p:nvSpPr>
          <p:cNvPr id="9229" name="Line 3"/>
          <p:cNvSpPr>
            <a:spLocks noChangeShapeType="1"/>
          </p:cNvSpPr>
          <p:nvPr/>
        </p:nvSpPr>
        <p:spPr bwMode="auto">
          <a:xfrm>
            <a:off x="1371600" y="21526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9230" name="Line 4"/>
          <p:cNvSpPr>
            <a:spLocks noChangeShapeType="1"/>
          </p:cNvSpPr>
          <p:nvPr/>
        </p:nvSpPr>
        <p:spPr bwMode="auto">
          <a:xfrm flipV="1">
            <a:off x="2438400" y="781050"/>
            <a:ext cx="0" cy="2514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9218" name="Object 5"/>
          <p:cNvGraphicFramePr>
            <a:graphicFrameLocks noChangeAspect="1"/>
          </p:cNvGraphicFramePr>
          <p:nvPr/>
        </p:nvGraphicFramePr>
        <p:xfrm>
          <a:off x="4267200" y="2152650"/>
          <a:ext cx="196850" cy="215900"/>
        </p:xfrm>
        <a:graphic>
          <a:graphicData uri="http://schemas.openxmlformats.org/presentationml/2006/ole">
            <p:oleObj spid="_x0000_s9218" name="Equation" r:id="rId3" imgW="126720" imgH="139680" progId="Equation.DSMT4">
              <p:embed/>
            </p:oleObj>
          </a:graphicData>
        </a:graphic>
      </p:graphicFrame>
      <p:graphicFrame>
        <p:nvGraphicFramePr>
          <p:cNvPr id="9219" name="Object 6"/>
          <p:cNvGraphicFramePr>
            <a:graphicFrameLocks noChangeAspect="1"/>
          </p:cNvGraphicFramePr>
          <p:nvPr/>
        </p:nvGraphicFramePr>
        <p:xfrm>
          <a:off x="2124075" y="609600"/>
          <a:ext cx="217488" cy="254000"/>
        </p:xfrm>
        <a:graphic>
          <a:graphicData uri="http://schemas.openxmlformats.org/presentationml/2006/ole">
            <p:oleObj spid="_x0000_s9219" name="Equation" r:id="rId4" imgW="139680" imgH="164880" progId="Equation.DSMT4">
              <p:embed/>
            </p:oleObj>
          </a:graphicData>
        </a:graphic>
      </p:graphicFrame>
      <p:graphicFrame>
        <p:nvGraphicFramePr>
          <p:cNvPr id="9220" name="Object 7"/>
          <p:cNvGraphicFramePr>
            <a:graphicFrameLocks noChangeAspect="1"/>
          </p:cNvGraphicFramePr>
          <p:nvPr/>
        </p:nvGraphicFramePr>
        <p:xfrm>
          <a:off x="2057400" y="2228850"/>
          <a:ext cx="236538" cy="274638"/>
        </p:xfrm>
        <a:graphic>
          <a:graphicData uri="http://schemas.openxmlformats.org/presentationml/2006/ole">
            <p:oleObj spid="_x0000_s9220" name="Equation" r:id="rId5" imgW="152280" imgH="177480" progId="Equation.DSMT4">
              <p:embed/>
            </p:oleObj>
          </a:graphicData>
        </a:graphic>
      </p:graphicFrame>
      <p:graphicFrame>
        <p:nvGraphicFramePr>
          <p:cNvPr id="9221" name="Object 9"/>
          <p:cNvGraphicFramePr>
            <a:graphicFrameLocks noChangeAspect="1"/>
          </p:cNvGraphicFramePr>
          <p:nvPr/>
        </p:nvGraphicFramePr>
        <p:xfrm>
          <a:off x="1066800" y="781050"/>
          <a:ext cx="609600" cy="538163"/>
        </p:xfrm>
        <a:graphic>
          <a:graphicData uri="http://schemas.openxmlformats.org/presentationml/2006/ole">
            <p:oleObj spid="_x0000_s9221" name="Equation" r:id="rId6" imgW="215640" imgH="190440" progId="Equation.DSMT4">
              <p:embed/>
            </p:oleObj>
          </a:graphicData>
        </a:graphic>
      </p:graphicFrame>
      <p:sp>
        <p:nvSpPr>
          <p:cNvPr id="9231" name="Text Box 10"/>
          <p:cNvSpPr txBox="1">
            <a:spLocks noChangeArrowheads="1"/>
          </p:cNvSpPr>
          <p:nvPr/>
        </p:nvSpPr>
        <p:spPr bwMode="auto">
          <a:xfrm>
            <a:off x="4648200" y="1752600"/>
            <a:ext cx="3259138" cy="822325"/>
          </a:xfrm>
          <a:prstGeom prst="rect">
            <a:avLst/>
          </a:prstGeom>
          <a:noFill/>
          <a:ln w="9525">
            <a:noFill/>
            <a:miter lim="800000"/>
            <a:headEnd/>
            <a:tailEnd/>
          </a:ln>
        </p:spPr>
        <p:txBody>
          <a:bodyPr wrap="none">
            <a:spAutoFit/>
          </a:bodyPr>
          <a:lstStyle/>
          <a:p>
            <a:pPr algn="l"/>
            <a:r>
              <a:rPr lang="ja-JP" altLang="en-US"/>
              <a:t>平面：</a:t>
            </a:r>
          </a:p>
          <a:p>
            <a:pPr algn="l"/>
            <a:r>
              <a:rPr lang="ja-JP" altLang="en-US"/>
              <a:t>２次元（実）ベクトル空間</a:t>
            </a:r>
          </a:p>
        </p:txBody>
      </p:sp>
      <p:sp>
        <p:nvSpPr>
          <p:cNvPr id="9232" name="Line 12"/>
          <p:cNvSpPr>
            <a:spLocks noChangeShapeType="1"/>
          </p:cNvSpPr>
          <p:nvPr/>
        </p:nvSpPr>
        <p:spPr bwMode="auto">
          <a:xfrm>
            <a:off x="2362200" y="5410200"/>
            <a:ext cx="1600200" cy="0"/>
          </a:xfrm>
          <a:prstGeom prst="line">
            <a:avLst/>
          </a:prstGeom>
          <a:noFill/>
          <a:ln w="9525">
            <a:solidFill>
              <a:schemeClr val="tx1"/>
            </a:solidFill>
            <a:round/>
            <a:headEnd/>
            <a:tailEnd type="triangle" w="med" len="med"/>
          </a:ln>
        </p:spPr>
        <p:txBody>
          <a:bodyPr/>
          <a:lstStyle/>
          <a:p>
            <a:endParaRPr lang="ja-JP" altLang="en-US"/>
          </a:p>
        </p:txBody>
      </p:sp>
      <p:sp>
        <p:nvSpPr>
          <p:cNvPr id="9233" name="Line 13"/>
          <p:cNvSpPr>
            <a:spLocks noChangeShapeType="1"/>
          </p:cNvSpPr>
          <p:nvPr/>
        </p:nvSpPr>
        <p:spPr bwMode="auto">
          <a:xfrm flipV="1">
            <a:off x="2362200" y="4038600"/>
            <a:ext cx="0" cy="1371600"/>
          </a:xfrm>
          <a:prstGeom prst="line">
            <a:avLst/>
          </a:prstGeom>
          <a:noFill/>
          <a:ln w="9525">
            <a:solidFill>
              <a:schemeClr val="tx1"/>
            </a:solidFill>
            <a:round/>
            <a:headEnd/>
            <a:tailEnd type="triangle" w="med" len="med"/>
          </a:ln>
        </p:spPr>
        <p:txBody>
          <a:bodyPr/>
          <a:lstStyle/>
          <a:p>
            <a:endParaRPr lang="ja-JP" altLang="en-US"/>
          </a:p>
        </p:txBody>
      </p:sp>
      <p:sp>
        <p:nvSpPr>
          <p:cNvPr id="9234" name="Line 14"/>
          <p:cNvSpPr>
            <a:spLocks noChangeShapeType="1"/>
          </p:cNvSpPr>
          <p:nvPr/>
        </p:nvSpPr>
        <p:spPr bwMode="auto">
          <a:xfrm flipV="1">
            <a:off x="2362200" y="4267200"/>
            <a:ext cx="1219200" cy="11430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9222" name="Object 15"/>
          <p:cNvGraphicFramePr>
            <a:graphicFrameLocks noChangeAspect="1"/>
          </p:cNvGraphicFramePr>
          <p:nvPr/>
        </p:nvGraphicFramePr>
        <p:xfrm>
          <a:off x="1828800" y="5410200"/>
          <a:ext cx="236538" cy="274638"/>
        </p:xfrm>
        <a:graphic>
          <a:graphicData uri="http://schemas.openxmlformats.org/presentationml/2006/ole">
            <p:oleObj spid="_x0000_s9222" name="Equation" r:id="rId7" imgW="152280" imgH="177480" progId="Equation.DSMT4">
              <p:embed/>
            </p:oleObj>
          </a:graphicData>
        </a:graphic>
      </p:graphicFrame>
      <p:graphicFrame>
        <p:nvGraphicFramePr>
          <p:cNvPr id="9223" name="Object 16"/>
          <p:cNvGraphicFramePr>
            <a:graphicFrameLocks noChangeAspect="1"/>
          </p:cNvGraphicFramePr>
          <p:nvPr/>
        </p:nvGraphicFramePr>
        <p:xfrm>
          <a:off x="1312863" y="4267200"/>
          <a:ext cx="573087" cy="538163"/>
        </p:xfrm>
        <a:graphic>
          <a:graphicData uri="http://schemas.openxmlformats.org/presentationml/2006/ole">
            <p:oleObj spid="_x0000_s9223" name="Equation" r:id="rId8" imgW="203040" imgH="190440" progId="Equation.DSMT4">
              <p:embed/>
            </p:oleObj>
          </a:graphicData>
        </a:graphic>
      </p:graphicFrame>
      <p:graphicFrame>
        <p:nvGraphicFramePr>
          <p:cNvPr id="9224" name="Object 17"/>
          <p:cNvGraphicFramePr>
            <a:graphicFrameLocks noChangeAspect="1"/>
          </p:cNvGraphicFramePr>
          <p:nvPr/>
        </p:nvGraphicFramePr>
        <p:xfrm>
          <a:off x="4105275" y="5257800"/>
          <a:ext cx="238125" cy="355600"/>
        </p:xfrm>
        <a:graphic>
          <a:graphicData uri="http://schemas.openxmlformats.org/presentationml/2006/ole">
            <p:oleObj spid="_x0000_s9224" name="Equation" r:id="rId9" imgW="152280" imgH="228600" progId="Equation.DSMT4">
              <p:embed/>
            </p:oleObj>
          </a:graphicData>
        </a:graphic>
      </p:graphicFrame>
      <p:graphicFrame>
        <p:nvGraphicFramePr>
          <p:cNvPr id="9225" name="Object 18"/>
          <p:cNvGraphicFramePr>
            <a:graphicFrameLocks noChangeAspect="1"/>
          </p:cNvGraphicFramePr>
          <p:nvPr/>
        </p:nvGraphicFramePr>
        <p:xfrm>
          <a:off x="3648075" y="4038600"/>
          <a:ext cx="255588" cy="354013"/>
        </p:xfrm>
        <a:graphic>
          <a:graphicData uri="http://schemas.openxmlformats.org/presentationml/2006/ole">
            <p:oleObj spid="_x0000_s9225" name="Equation" r:id="rId10" imgW="164880" imgH="228600" progId="Equation.DSMT4">
              <p:embed/>
            </p:oleObj>
          </a:graphicData>
        </a:graphic>
      </p:graphicFrame>
      <p:graphicFrame>
        <p:nvGraphicFramePr>
          <p:cNvPr id="9226" name="Object 19"/>
          <p:cNvGraphicFramePr>
            <a:graphicFrameLocks noChangeAspect="1"/>
          </p:cNvGraphicFramePr>
          <p:nvPr/>
        </p:nvGraphicFramePr>
        <p:xfrm>
          <a:off x="2209800" y="3657600"/>
          <a:ext cx="255588" cy="354013"/>
        </p:xfrm>
        <a:graphic>
          <a:graphicData uri="http://schemas.openxmlformats.org/presentationml/2006/ole">
            <p:oleObj spid="_x0000_s9226" name="Equation" r:id="rId11" imgW="164880" imgH="228600" progId="Equation.DSMT4">
              <p:embed/>
            </p:oleObj>
          </a:graphicData>
        </a:graphic>
      </p:graphicFrame>
      <p:sp>
        <p:nvSpPr>
          <p:cNvPr id="9235" name="Text Box 20"/>
          <p:cNvSpPr txBox="1">
            <a:spLocks noChangeArrowheads="1"/>
          </p:cNvSpPr>
          <p:nvPr/>
        </p:nvSpPr>
        <p:spPr bwMode="auto">
          <a:xfrm>
            <a:off x="4724400" y="4343400"/>
            <a:ext cx="3259138" cy="822325"/>
          </a:xfrm>
          <a:prstGeom prst="rect">
            <a:avLst/>
          </a:prstGeom>
          <a:noFill/>
          <a:ln w="9525">
            <a:noFill/>
            <a:miter lim="800000"/>
            <a:headEnd/>
            <a:tailEnd/>
          </a:ln>
        </p:spPr>
        <p:txBody>
          <a:bodyPr wrap="none">
            <a:spAutoFit/>
          </a:bodyPr>
          <a:lstStyle/>
          <a:p>
            <a:pPr algn="l"/>
            <a:r>
              <a:rPr lang="ja-JP" altLang="en-US"/>
              <a:t>空間：</a:t>
            </a:r>
          </a:p>
          <a:p>
            <a:pPr algn="l"/>
            <a:r>
              <a:rPr lang="ja-JP" altLang="en-US"/>
              <a:t>３次元（実）ベクトル空間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スライド番号プレースホルダ 4"/>
          <p:cNvSpPr>
            <a:spLocks noGrp="1"/>
          </p:cNvSpPr>
          <p:nvPr>
            <p:ph type="sldNum" sz="quarter" idx="12"/>
          </p:nvPr>
        </p:nvSpPr>
        <p:spPr>
          <a:noFill/>
        </p:spPr>
        <p:txBody>
          <a:bodyPr/>
          <a:lstStyle/>
          <a:p>
            <a:fld id="{3DBE7E8A-306D-4E85-8A93-710AD471D3FC}" type="slidenum">
              <a:rPr lang="en-US" altLang="ja-JP" smtClean="0"/>
              <a:pPr/>
              <a:t>14</a:t>
            </a:fld>
            <a:endParaRPr lang="en-US" altLang="ja-JP" smtClean="0"/>
          </a:p>
        </p:txBody>
      </p:sp>
      <p:sp>
        <p:nvSpPr>
          <p:cNvPr id="10245" name="Rectangle 2"/>
          <p:cNvSpPr>
            <a:spLocks noGrp="1" noChangeArrowheads="1"/>
          </p:cNvSpPr>
          <p:nvPr>
            <p:ph type="title"/>
          </p:nvPr>
        </p:nvSpPr>
        <p:spPr/>
        <p:txBody>
          <a:bodyPr/>
          <a:lstStyle/>
          <a:p>
            <a:pPr eaLnBrk="1" hangingPunct="1"/>
            <a:r>
              <a:rPr lang="ja-JP" altLang="en-US" smtClean="0">
                <a:solidFill>
                  <a:srgbClr val="008000"/>
                </a:solidFill>
              </a:rPr>
              <a:t>高次元の数ベクトル空間の例</a:t>
            </a:r>
          </a:p>
        </p:txBody>
      </p:sp>
      <p:graphicFrame>
        <p:nvGraphicFramePr>
          <p:cNvPr id="10242" name="Object 3"/>
          <p:cNvGraphicFramePr>
            <a:graphicFrameLocks noChangeAspect="1"/>
          </p:cNvGraphicFramePr>
          <p:nvPr/>
        </p:nvGraphicFramePr>
        <p:xfrm>
          <a:off x="1524000" y="1600200"/>
          <a:ext cx="609600" cy="538163"/>
        </p:xfrm>
        <a:graphic>
          <a:graphicData uri="http://schemas.openxmlformats.org/presentationml/2006/ole">
            <p:oleObj spid="_x0000_s10242" name="Equation" r:id="rId3" imgW="215640" imgH="190440" progId="Equation.DSMT4">
              <p:embed/>
            </p:oleObj>
          </a:graphicData>
        </a:graphic>
      </p:graphicFrame>
      <p:graphicFrame>
        <p:nvGraphicFramePr>
          <p:cNvPr id="10243" name="Object 4"/>
          <p:cNvGraphicFramePr>
            <a:graphicFrameLocks noChangeAspect="1"/>
          </p:cNvGraphicFramePr>
          <p:nvPr/>
        </p:nvGraphicFramePr>
        <p:xfrm>
          <a:off x="1541463" y="2836863"/>
          <a:ext cx="573087" cy="538162"/>
        </p:xfrm>
        <a:graphic>
          <a:graphicData uri="http://schemas.openxmlformats.org/presentationml/2006/ole">
            <p:oleObj spid="_x0000_s10243" name="Equation" r:id="rId4" imgW="203040" imgH="190440" progId="Equation.DSMT4">
              <p:embed/>
            </p:oleObj>
          </a:graphicData>
        </a:graphic>
      </p:graphicFrame>
      <p:sp>
        <p:nvSpPr>
          <p:cNvPr id="10246" name="Text Box 5"/>
          <p:cNvSpPr txBox="1">
            <a:spLocks noChangeArrowheads="1"/>
          </p:cNvSpPr>
          <p:nvPr/>
        </p:nvSpPr>
        <p:spPr bwMode="auto">
          <a:xfrm>
            <a:off x="2743200" y="1676400"/>
            <a:ext cx="3259138" cy="457200"/>
          </a:xfrm>
          <a:prstGeom prst="rect">
            <a:avLst/>
          </a:prstGeom>
          <a:noFill/>
          <a:ln w="9525">
            <a:noFill/>
            <a:miter lim="800000"/>
            <a:headEnd/>
            <a:tailEnd/>
          </a:ln>
        </p:spPr>
        <p:txBody>
          <a:bodyPr wrap="none">
            <a:spAutoFit/>
          </a:bodyPr>
          <a:lstStyle/>
          <a:p>
            <a:pPr algn="l"/>
            <a:r>
              <a:rPr lang="ja-JP" altLang="en-US"/>
              <a:t>４次元（実）ベクトル空間</a:t>
            </a:r>
          </a:p>
        </p:txBody>
      </p:sp>
      <p:sp>
        <p:nvSpPr>
          <p:cNvPr id="10247" name="Text Box 6"/>
          <p:cNvSpPr txBox="1">
            <a:spLocks noChangeArrowheads="1"/>
          </p:cNvSpPr>
          <p:nvPr/>
        </p:nvSpPr>
        <p:spPr bwMode="auto">
          <a:xfrm>
            <a:off x="2743200" y="2895600"/>
            <a:ext cx="2649538" cy="457200"/>
          </a:xfrm>
          <a:prstGeom prst="rect">
            <a:avLst/>
          </a:prstGeom>
          <a:noFill/>
          <a:ln w="9525">
            <a:noFill/>
            <a:miter lim="800000"/>
            <a:headEnd/>
            <a:tailEnd/>
          </a:ln>
        </p:spPr>
        <p:txBody>
          <a:bodyPr wrap="none">
            <a:spAutoFit/>
          </a:bodyPr>
          <a:lstStyle/>
          <a:p>
            <a:pPr algn="l"/>
            <a:r>
              <a:rPr lang="ja-JP" altLang="en-US"/>
              <a:t>５次元ベクトル空間</a:t>
            </a:r>
          </a:p>
        </p:txBody>
      </p:sp>
      <p:sp>
        <p:nvSpPr>
          <p:cNvPr id="10248" name="Text Box 7"/>
          <p:cNvSpPr txBox="1">
            <a:spLocks noChangeArrowheads="1"/>
          </p:cNvSpPr>
          <p:nvPr/>
        </p:nvSpPr>
        <p:spPr bwMode="auto">
          <a:xfrm>
            <a:off x="838200" y="3962400"/>
            <a:ext cx="7239000" cy="1917700"/>
          </a:xfrm>
          <a:prstGeom prst="rect">
            <a:avLst/>
          </a:prstGeom>
          <a:noFill/>
          <a:ln w="9525">
            <a:noFill/>
            <a:miter lim="800000"/>
            <a:headEnd/>
            <a:tailEnd/>
          </a:ln>
        </p:spPr>
        <p:txBody>
          <a:bodyPr>
            <a:spAutoFit/>
          </a:bodyPr>
          <a:lstStyle/>
          <a:p>
            <a:pPr algn="l"/>
            <a:r>
              <a:rPr lang="ja-JP" altLang="en-US"/>
              <a:t>これらの空間は図示できないので、</a:t>
            </a:r>
          </a:p>
          <a:p>
            <a:pPr algn="l"/>
            <a:r>
              <a:rPr lang="ja-JP" altLang="en-US"/>
              <a:t>記号で調べるしかない。</a:t>
            </a:r>
          </a:p>
          <a:p>
            <a:pPr algn="l"/>
            <a:r>
              <a:rPr lang="ja-JP" altLang="en-US"/>
              <a:t>（しかし、例えば、５教科の点数は、５次元ベクトル空間</a:t>
            </a:r>
          </a:p>
          <a:p>
            <a:pPr algn="l"/>
            <a:r>
              <a:rPr lang="ja-JP" altLang="en-US"/>
              <a:t>の１点をみなせる。他にも、一般に、ｎ個のパラメータで表されるデータはｎ次元空間の１点とみなせる。）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 4"/>
          <p:cNvSpPr>
            <a:spLocks noGrp="1"/>
          </p:cNvSpPr>
          <p:nvPr>
            <p:ph type="sldNum" sz="quarter" idx="12"/>
          </p:nvPr>
        </p:nvSpPr>
        <p:spPr>
          <a:noFill/>
        </p:spPr>
        <p:txBody>
          <a:bodyPr/>
          <a:lstStyle/>
          <a:p>
            <a:fld id="{70A530EC-7FDF-4D38-833F-7E245833A7ED}" type="slidenum">
              <a:rPr lang="en-US" altLang="ja-JP" smtClean="0"/>
              <a:pPr/>
              <a:t>15</a:t>
            </a:fld>
            <a:endParaRPr lang="en-US" altLang="ja-JP" smtClean="0"/>
          </a:p>
        </p:txBody>
      </p:sp>
      <p:sp>
        <p:nvSpPr>
          <p:cNvPr id="81923" name="Rectangle 2"/>
          <p:cNvSpPr>
            <a:spLocks noGrp="1" noChangeArrowheads="1"/>
          </p:cNvSpPr>
          <p:nvPr>
            <p:ph type="title"/>
          </p:nvPr>
        </p:nvSpPr>
        <p:spPr>
          <a:xfrm>
            <a:off x="762000" y="2438400"/>
            <a:ext cx="6858000" cy="609600"/>
          </a:xfrm>
        </p:spPr>
        <p:txBody>
          <a:bodyPr/>
          <a:lstStyle/>
          <a:p>
            <a:pPr eaLnBrk="1" hangingPunct="1"/>
            <a:r>
              <a:rPr lang="ja-JP" altLang="en-US" smtClean="0"/>
              <a:t>線形空間（ベクトル空間）</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スライド番号プレースホルダ 4"/>
          <p:cNvSpPr>
            <a:spLocks noGrp="1"/>
          </p:cNvSpPr>
          <p:nvPr>
            <p:ph type="sldNum" sz="quarter" idx="12"/>
          </p:nvPr>
        </p:nvSpPr>
        <p:spPr>
          <a:noFill/>
        </p:spPr>
        <p:txBody>
          <a:bodyPr/>
          <a:lstStyle/>
          <a:p>
            <a:fld id="{62CBD17D-1F2F-4970-B7B9-B3B78474421B}" type="slidenum">
              <a:rPr lang="en-US" altLang="ja-JP" smtClean="0"/>
              <a:pPr/>
              <a:t>16</a:t>
            </a:fld>
            <a:endParaRPr lang="en-US" altLang="ja-JP" smtClean="0"/>
          </a:p>
        </p:txBody>
      </p:sp>
      <p:sp>
        <p:nvSpPr>
          <p:cNvPr id="11269" name="Rectangle 2"/>
          <p:cNvSpPr>
            <a:spLocks noGrp="1" noChangeArrowheads="1"/>
          </p:cNvSpPr>
          <p:nvPr>
            <p:ph type="title"/>
          </p:nvPr>
        </p:nvSpPr>
        <p:spPr/>
        <p:txBody>
          <a:bodyPr/>
          <a:lstStyle/>
          <a:p>
            <a:pPr eaLnBrk="1" hangingPunct="1"/>
            <a:r>
              <a:rPr lang="ja-JP" altLang="en-US" dirty="0" smtClean="0"/>
              <a:t>ベクトル空間</a:t>
            </a:r>
          </a:p>
        </p:txBody>
      </p:sp>
      <p:sp>
        <p:nvSpPr>
          <p:cNvPr id="11270" name="AutoShape 4"/>
          <p:cNvSpPr>
            <a:spLocks noChangeArrowheads="1"/>
          </p:cNvSpPr>
          <p:nvPr/>
        </p:nvSpPr>
        <p:spPr bwMode="auto">
          <a:xfrm>
            <a:off x="228600" y="914400"/>
            <a:ext cx="8534400" cy="3810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1271" name="Text Box 5"/>
          <p:cNvSpPr txBox="1">
            <a:spLocks noChangeArrowheads="1"/>
          </p:cNvSpPr>
          <p:nvPr/>
        </p:nvSpPr>
        <p:spPr bwMode="auto">
          <a:xfrm>
            <a:off x="1371600" y="685800"/>
            <a:ext cx="2746375"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定義（ベクトル空間）</a:t>
            </a:r>
          </a:p>
        </p:txBody>
      </p:sp>
      <p:sp>
        <p:nvSpPr>
          <p:cNvPr id="11272" name="Text Box 33"/>
          <p:cNvSpPr txBox="1">
            <a:spLocks noChangeArrowheads="1"/>
          </p:cNvSpPr>
          <p:nvPr/>
        </p:nvSpPr>
        <p:spPr bwMode="auto">
          <a:xfrm>
            <a:off x="642910" y="1285860"/>
            <a:ext cx="7620000" cy="3046988"/>
          </a:xfrm>
          <a:prstGeom prst="rect">
            <a:avLst/>
          </a:prstGeom>
          <a:noFill/>
          <a:ln w="38100">
            <a:noFill/>
            <a:miter lim="800000"/>
            <a:headEnd/>
            <a:tailEnd/>
          </a:ln>
        </p:spPr>
        <p:txBody>
          <a:bodyPr>
            <a:spAutoFit/>
          </a:bodyPr>
          <a:lstStyle/>
          <a:p>
            <a:pPr algn="l"/>
            <a:r>
              <a:rPr lang="ja-JP" altLang="en-US" dirty="0"/>
              <a:t>集合　　</a:t>
            </a:r>
            <a:r>
              <a:rPr lang="ja-JP" altLang="en-US" dirty="0" smtClean="0"/>
              <a:t>が（次ページの）</a:t>
            </a:r>
            <a:endParaRPr lang="ja-JP" altLang="en-US" dirty="0"/>
          </a:p>
          <a:p>
            <a:pPr algn="l"/>
            <a:endParaRPr lang="ja-JP" altLang="en-US" dirty="0"/>
          </a:p>
          <a:p>
            <a:pPr algn="l"/>
            <a:r>
              <a:rPr lang="ja-JP" altLang="en-US" dirty="0"/>
              <a:t>「和の公理」および</a:t>
            </a:r>
          </a:p>
          <a:p>
            <a:pPr algn="l"/>
            <a:endParaRPr lang="ja-JP" altLang="en-US" dirty="0"/>
          </a:p>
          <a:p>
            <a:pPr algn="l"/>
            <a:r>
              <a:rPr lang="ja-JP" altLang="en-US" dirty="0"/>
              <a:t>「スカラー倍の公理」</a:t>
            </a:r>
          </a:p>
          <a:p>
            <a:pPr algn="l"/>
            <a:endParaRPr lang="ja-JP" altLang="en-US" dirty="0"/>
          </a:p>
          <a:p>
            <a:pPr algn="l"/>
            <a:r>
              <a:rPr lang="ja-JP" altLang="en-US" dirty="0"/>
              <a:t>を満たすと、</a:t>
            </a:r>
          </a:p>
          <a:p>
            <a:pPr algn="l"/>
            <a:r>
              <a:rPr lang="ja-JP" altLang="en-US" dirty="0"/>
              <a:t>集合　　を</a:t>
            </a:r>
            <a:r>
              <a:rPr lang="ja-JP" altLang="en-US" dirty="0">
                <a:solidFill>
                  <a:srgbClr val="FF0000"/>
                </a:solidFill>
              </a:rPr>
              <a:t>線形空間</a:t>
            </a:r>
            <a:r>
              <a:rPr lang="ja-JP" altLang="en-US" dirty="0"/>
              <a:t>または</a:t>
            </a:r>
            <a:r>
              <a:rPr lang="ja-JP" altLang="en-US" dirty="0">
                <a:solidFill>
                  <a:srgbClr val="FF0000"/>
                </a:solidFill>
              </a:rPr>
              <a:t>ベクトル空間</a:t>
            </a:r>
            <a:r>
              <a:rPr lang="ja-JP" altLang="en-US" dirty="0"/>
              <a:t>という。</a:t>
            </a:r>
          </a:p>
        </p:txBody>
      </p:sp>
      <p:graphicFrame>
        <p:nvGraphicFramePr>
          <p:cNvPr id="11266" name="Object 34"/>
          <p:cNvGraphicFramePr>
            <a:graphicFrameLocks noChangeAspect="1"/>
          </p:cNvGraphicFramePr>
          <p:nvPr/>
        </p:nvGraphicFramePr>
        <p:xfrm>
          <a:off x="1285852" y="1285860"/>
          <a:ext cx="492125" cy="533400"/>
        </p:xfrm>
        <a:graphic>
          <a:graphicData uri="http://schemas.openxmlformats.org/presentationml/2006/ole">
            <p:oleObj spid="_x0000_s11266" name="Equation" r:id="rId3" imgW="152280" imgH="164880" progId="Equation.DSMT4">
              <p:embed/>
            </p:oleObj>
          </a:graphicData>
        </a:graphic>
      </p:graphicFrame>
      <p:graphicFrame>
        <p:nvGraphicFramePr>
          <p:cNvPr id="11267" name="Object 35"/>
          <p:cNvGraphicFramePr>
            <a:graphicFrameLocks noChangeAspect="1"/>
          </p:cNvGraphicFramePr>
          <p:nvPr/>
        </p:nvGraphicFramePr>
        <p:xfrm>
          <a:off x="1357290" y="3929066"/>
          <a:ext cx="350837" cy="381000"/>
        </p:xfrm>
        <a:graphic>
          <a:graphicData uri="http://schemas.openxmlformats.org/presentationml/2006/ole">
            <p:oleObj spid="_x0000_s11267" name="Equation" r:id="rId4" imgW="152280" imgH="164880" progId="Equation.DSMT4">
              <p:embed/>
            </p:oleObj>
          </a:graphicData>
        </a:graphic>
      </p:graphicFrame>
      <p:sp>
        <p:nvSpPr>
          <p:cNvPr id="11273" name="AutoShape 36"/>
          <p:cNvSpPr>
            <a:spLocks noChangeArrowheads="1"/>
          </p:cNvSpPr>
          <p:nvPr/>
        </p:nvSpPr>
        <p:spPr bwMode="auto">
          <a:xfrm>
            <a:off x="914400" y="5105400"/>
            <a:ext cx="6934200" cy="1524000"/>
          </a:xfrm>
          <a:prstGeom prst="wedgeRoundRectCallout">
            <a:avLst>
              <a:gd name="adj1" fmla="val -20972"/>
              <a:gd name="adj2" fmla="val -89481"/>
              <a:gd name="adj3" fmla="val 16667"/>
            </a:avLst>
          </a:prstGeom>
          <a:solidFill>
            <a:schemeClr val="hlink"/>
          </a:solidFill>
          <a:ln w="9525">
            <a:solidFill>
              <a:schemeClr val="tx1"/>
            </a:solidFill>
            <a:miter lim="800000"/>
            <a:headEnd/>
            <a:tailEnd/>
          </a:ln>
        </p:spPr>
        <p:txBody>
          <a:bodyPr/>
          <a:lstStyle/>
          <a:p>
            <a:endParaRPr lang="ja-JP" altLang="ja-JP">
              <a:solidFill>
                <a:schemeClr val="hlink"/>
              </a:solidFill>
            </a:endParaRPr>
          </a:p>
        </p:txBody>
      </p:sp>
      <p:sp>
        <p:nvSpPr>
          <p:cNvPr id="11274" name="Text Box 37"/>
          <p:cNvSpPr txBox="1">
            <a:spLocks noChangeArrowheads="1"/>
          </p:cNvSpPr>
          <p:nvPr/>
        </p:nvSpPr>
        <p:spPr bwMode="auto">
          <a:xfrm>
            <a:off x="1295400" y="5334000"/>
            <a:ext cx="6019800" cy="1187450"/>
          </a:xfrm>
          <a:prstGeom prst="rect">
            <a:avLst/>
          </a:prstGeom>
          <a:noFill/>
          <a:ln w="38100">
            <a:noFill/>
            <a:miter lim="800000"/>
            <a:headEnd/>
            <a:tailEnd/>
          </a:ln>
        </p:spPr>
        <p:txBody>
          <a:bodyPr>
            <a:spAutoFit/>
          </a:bodyPr>
          <a:lstStyle/>
          <a:p>
            <a:pPr algn="l"/>
            <a:r>
              <a:rPr lang="ja-JP" altLang="en-US"/>
              <a:t>数学では、空間は集合の別名で用いられる。特に、ある特定の性質を満たす集合として、いろいろな空間が考えだされている。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スライド番号プレースホルダ 4"/>
          <p:cNvSpPr>
            <a:spLocks noGrp="1"/>
          </p:cNvSpPr>
          <p:nvPr>
            <p:ph type="sldNum" sz="quarter" idx="12"/>
          </p:nvPr>
        </p:nvSpPr>
        <p:spPr>
          <a:noFill/>
        </p:spPr>
        <p:txBody>
          <a:bodyPr/>
          <a:lstStyle/>
          <a:p>
            <a:fld id="{0635780D-B8D5-4FF6-BE17-8F019AA9BBF8}" type="slidenum">
              <a:rPr lang="en-US" altLang="ja-JP" smtClean="0"/>
              <a:pPr/>
              <a:t>17</a:t>
            </a:fld>
            <a:endParaRPr lang="en-US" altLang="ja-JP" smtClean="0"/>
          </a:p>
        </p:txBody>
      </p:sp>
      <p:sp>
        <p:nvSpPr>
          <p:cNvPr id="12304" name="Text Box 16"/>
          <p:cNvSpPr txBox="1">
            <a:spLocks noChangeArrowheads="1"/>
          </p:cNvSpPr>
          <p:nvPr/>
        </p:nvSpPr>
        <p:spPr bwMode="auto">
          <a:xfrm>
            <a:off x="838200" y="4876800"/>
            <a:ext cx="6613525" cy="1552575"/>
          </a:xfrm>
          <a:prstGeom prst="rect">
            <a:avLst/>
          </a:prstGeom>
          <a:noFill/>
          <a:ln w="9525">
            <a:noFill/>
            <a:miter lim="800000"/>
            <a:headEnd/>
            <a:tailEnd/>
          </a:ln>
        </p:spPr>
        <p:txBody>
          <a:bodyPr wrap="none">
            <a:spAutoFit/>
          </a:bodyPr>
          <a:lstStyle/>
          <a:p>
            <a:pPr algn="l"/>
            <a:r>
              <a:rPr lang="ja-JP" altLang="en-US"/>
              <a:t>（４）各　　　　　　　について、　　　　　　　　　　　　　　</a:t>
            </a:r>
          </a:p>
          <a:p>
            <a:pPr algn="l"/>
            <a:endParaRPr lang="ja-JP" altLang="en-US"/>
          </a:p>
          <a:p>
            <a:pPr algn="l"/>
            <a:r>
              <a:rPr lang="ja-JP" altLang="en-US"/>
              <a:t>を満たす　　　が存在する。</a:t>
            </a:r>
          </a:p>
          <a:p>
            <a:pPr algn="l"/>
            <a:r>
              <a:rPr lang="ja-JP" altLang="en-US"/>
              <a:t>この　　　　を　　　　　と表記する。</a:t>
            </a:r>
          </a:p>
        </p:txBody>
      </p:sp>
      <p:sp>
        <p:nvSpPr>
          <p:cNvPr id="12305" name="Text Box 2"/>
          <p:cNvSpPr txBox="1">
            <a:spLocks noChangeArrowheads="1"/>
          </p:cNvSpPr>
          <p:nvPr/>
        </p:nvSpPr>
        <p:spPr bwMode="auto">
          <a:xfrm>
            <a:off x="1066800" y="1143000"/>
            <a:ext cx="6456363" cy="1552575"/>
          </a:xfrm>
          <a:prstGeom prst="rect">
            <a:avLst/>
          </a:prstGeom>
          <a:noFill/>
          <a:ln w="9525">
            <a:noFill/>
            <a:miter lim="800000"/>
            <a:headEnd/>
            <a:tailEnd/>
          </a:ln>
        </p:spPr>
        <p:txBody>
          <a:bodyPr wrap="none">
            <a:spAutoFit/>
          </a:bodyPr>
          <a:lstStyle/>
          <a:p>
            <a:pPr algn="l"/>
            <a:r>
              <a:rPr lang="ja-JP" altLang="en-US"/>
              <a:t>集合　　　の任意の２つの元　　　　　　　に対して、</a:t>
            </a:r>
          </a:p>
          <a:p>
            <a:pPr algn="l"/>
            <a:r>
              <a:rPr lang="ja-JP" altLang="en-US"/>
              <a:t>和　　　</a:t>
            </a:r>
          </a:p>
          <a:p>
            <a:pPr algn="l"/>
            <a:endParaRPr lang="ja-JP" altLang="en-US"/>
          </a:p>
          <a:p>
            <a:pPr algn="l"/>
            <a:r>
              <a:rPr lang="ja-JP" altLang="en-US"/>
              <a:t>が定義され、次の性質を満たす。</a:t>
            </a:r>
          </a:p>
        </p:txBody>
      </p:sp>
      <p:sp>
        <p:nvSpPr>
          <p:cNvPr id="12306" name="Rectangle 3"/>
          <p:cNvSpPr>
            <a:spLocks noGrp="1" noChangeArrowheads="1"/>
          </p:cNvSpPr>
          <p:nvPr>
            <p:ph type="title"/>
          </p:nvPr>
        </p:nvSpPr>
        <p:spPr/>
        <p:txBody>
          <a:bodyPr/>
          <a:lstStyle/>
          <a:p>
            <a:pPr eaLnBrk="1" hangingPunct="1"/>
            <a:r>
              <a:rPr lang="ja-JP" altLang="en-US" smtClean="0"/>
              <a:t>ベクトル空間における和の公理</a:t>
            </a:r>
          </a:p>
        </p:txBody>
      </p:sp>
      <p:sp>
        <p:nvSpPr>
          <p:cNvPr id="12307" name="AutoShape 4"/>
          <p:cNvSpPr>
            <a:spLocks noChangeArrowheads="1"/>
          </p:cNvSpPr>
          <p:nvPr/>
        </p:nvSpPr>
        <p:spPr bwMode="auto">
          <a:xfrm>
            <a:off x="228600" y="914400"/>
            <a:ext cx="8534400" cy="56388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2308" name="Text Box 5"/>
          <p:cNvSpPr txBox="1">
            <a:spLocks noChangeArrowheads="1"/>
          </p:cNvSpPr>
          <p:nvPr/>
        </p:nvSpPr>
        <p:spPr bwMode="auto">
          <a:xfrm>
            <a:off x="1371600" y="685800"/>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定義（和の公理）</a:t>
            </a:r>
          </a:p>
        </p:txBody>
      </p:sp>
      <p:graphicFrame>
        <p:nvGraphicFramePr>
          <p:cNvPr id="12290" name="Object 6"/>
          <p:cNvGraphicFramePr>
            <a:graphicFrameLocks noChangeAspect="1"/>
          </p:cNvGraphicFramePr>
          <p:nvPr/>
        </p:nvGraphicFramePr>
        <p:xfrm>
          <a:off x="4800600" y="1219200"/>
          <a:ext cx="1236663" cy="431800"/>
        </p:xfrm>
        <a:graphic>
          <a:graphicData uri="http://schemas.openxmlformats.org/presentationml/2006/ole">
            <p:oleObj spid="_x0000_s12290" name="Equation" r:id="rId3" imgW="583920" imgH="203040" progId="Equation.DSMT4">
              <p:embed/>
            </p:oleObj>
          </a:graphicData>
        </a:graphic>
      </p:graphicFrame>
      <p:graphicFrame>
        <p:nvGraphicFramePr>
          <p:cNvPr id="12291" name="Object 8"/>
          <p:cNvGraphicFramePr>
            <a:graphicFrameLocks noChangeAspect="1"/>
          </p:cNvGraphicFramePr>
          <p:nvPr/>
        </p:nvGraphicFramePr>
        <p:xfrm>
          <a:off x="1676400" y="2819400"/>
          <a:ext cx="2014538" cy="377825"/>
        </p:xfrm>
        <a:graphic>
          <a:graphicData uri="http://schemas.openxmlformats.org/presentationml/2006/ole">
            <p:oleObj spid="_x0000_s12291" name="Equation" r:id="rId4" imgW="952200" imgH="177480" progId="Equation.DSMT4">
              <p:embed/>
            </p:oleObj>
          </a:graphicData>
        </a:graphic>
      </p:graphicFrame>
      <p:sp>
        <p:nvSpPr>
          <p:cNvPr id="12309" name="Text Box 9"/>
          <p:cNvSpPr txBox="1">
            <a:spLocks noChangeArrowheads="1"/>
          </p:cNvSpPr>
          <p:nvPr/>
        </p:nvSpPr>
        <p:spPr bwMode="auto">
          <a:xfrm>
            <a:off x="838200" y="2790825"/>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12310" name="Text Box 10"/>
          <p:cNvSpPr txBox="1">
            <a:spLocks noChangeArrowheads="1"/>
          </p:cNvSpPr>
          <p:nvPr/>
        </p:nvSpPr>
        <p:spPr bwMode="auto">
          <a:xfrm>
            <a:off x="838200" y="3248025"/>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12292" name="Object 11"/>
          <p:cNvGraphicFramePr>
            <a:graphicFrameLocks noChangeAspect="1"/>
          </p:cNvGraphicFramePr>
          <p:nvPr/>
        </p:nvGraphicFramePr>
        <p:xfrm>
          <a:off x="1639888" y="3248025"/>
          <a:ext cx="3571875" cy="485775"/>
        </p:xfrm>
        <a:graphic>
          <a:graphicData uri="http://schemas.openxmlformats.org/presentationml/2006/ole">
            <p:oleObj spid="_x0000_s12292" name="Equation" r:id="rId5" imgW="1688760" imgH="228600" progId="Equation.DSMT4">
              <p:embed/>
            </p:oleObj>
          </a:graphicData>
        </a:graphic>
      </p:graphicFrame>
      <p:sp>
        <p:nvSpPr>
          <p:cNvPr id="12311" name="Text Box 12"/>
          <p:cNvSpPr txBox="1">
            <a:spLocks noChangeArrowheads="1"/>
          </p:cNvSpPr>
          <p:nvPr/>
        </p:nvSpPr>
        <p:spPr bwMode="auto">
          <a:xfrm>
            <a:off x="923925" y="3733800"/>
            <a:ext cx="4438650" cy="1187450"/>
          </a:xfrm>
          <a:prstGeom prst="rect">
            <a:avLst/>
          </a:prstGeom>
          <a:noFill/>
          <a:ln w="9525">
            <a:noFill/>
            <a:miter lim="800000"/>
            <a:headEnd/>
            <a:tailEnd/>
          </a:ln>
        </p:spPr>
        <p:txBody>
          <a:bodyPr wrap="none">
            <a:spAutoFit/>
          </a:bodyPr>
          <a:lstStyle/>
          <a:p>
            <a:pPr algn="l"/>
            <a:r>
              <a:rPr lang="ja-JP" altLang="en-US"/>
              <a:t>（３）すべての　　　　　について、　</a:t>
            </a:r>
          </a:p>
          <a:p>
            <a:pPr algn="l"/>
            <a:endParaRPr lang="ja-JP" altLang="en-US"/>
          </a:p>
          <a:p>
            <a:pPr algn="l"/>
            <a:r>
              <a:rPr lang="ja-JP" altLang="en-US"/>
              <a:t>を満たす元　　が存在する。</a:t>
            </a:r>
          </a:p>
        </p:txBody>
      </p:sp>
      <p:graphicFrame>
        <p:nvGraphicFramePr>
          <p:cNvPr id="12293" name="Object 13"/>
          <p:cNvGraphicFramePr>
            <a:graphicFrameLocks noChangeAspect="1"/>
          </p:cNvGraphicFramePr>
          <p:nvPr/>
        </p:nvGraphicFramePr>
        <p:xfrm>
          <a:off x="1752600" y="4191000"/>
          <a:ext cx="2713038" cy="350838"/>
        </p:xfrm>
        <a:graphic>
          <a:graphicData uri="http://schemas.openxmlformats.org/presentationml/2006/ole">
            <p:oleObj spid="_x0000_s12293" name="Equation" r:id="rId6" imgW="1282680" imgH="164880" progId="Equation.DSMT4">
              <p:embed/>
            </p:oleObj>
          </a:graphicData>
        </a:graphic>
      </p:graphicFrame>
      <p:graphicFrame>
        <p:nvGraphicFramePr>
          <p:cNvPr id="12294" name="Object 14"/>
          <p:cNvGraphicFramePr>
            <a:graphicFrameLocks noChangeAspect="1"/>
          </p:cNvGraphicFramePr>
          <p:nvPr/>
        </p:nvGraphicFramePr>
        <p:xfrm>
          <a:off x="2743200" y="3810000"/>
          <a:ext cx="912813" cy="377825"/>
        </p:xfrm>
        <a:graphic>
          <a:graphicData uri="http://schemas.openxmlformats.org/presentationml/2006/ole">
            <p:oleObj spid="_x0000_s12294" name="Equation" r:id="rId7" imgW="431640" imgH="177480" progId="Equation.DSMT4">
              <p:embed/>
            </p:oleObj>
          </a:graphicData>
        </a:graphic>
      </p:graphicFrame>
      <p:graphicFrame>
        <p:nvGraphicFramePr>
          <p:cNvPr id="12295" name="Object 15"/>
          <p:cNvGraphicFramePr>
            <a:graphicFrameLocks noChangeAspect="1"/>
          </p:cNvGraphicFramePr>
          <p:nvPr/>
        </p:nvGraphicFramePr>
        <p:xfrm>
          <a:off x="2514600" y="4572000"/>
          <a:ext cx="295275" cy="323850"/>
        </p:xfrm>
        <a:graphic>
          <a:graphicData uri="http://schemas.openxmlformats.org/presentationml/2006/ole">
            <p:oleObj spid="_x0000_s12295" name="Equation" r:id="rId8" imgW="139680" imgH="152280" progId="Equation.DSMT4">
              <p:embed/>
            </p:oleObj>
          </a:graphicData>
        </a:graphic>
      </p:graphicFrame>
      <p:graphicFrame>
        <p:nvGraphicFramePr>
          <p:cNvPr id="12296" name="Object 18"/>
          <p:cNvGraphicFramePr>
            <a:graphicFrameLocks noChangeAspect="1"/>
          </p:cNvGraphicFramePr>
          <p:nvPr/>
        </p:nvGraphicFramePr>
        <p:xfrm>
          <a:off x="1524000" y="5257800"/>
          <a:ext cx="2713038" cy="350838"/>
        </p:xfrm>
        <a:graphic>
          <a:graphicData uri="http://schemas.openxmlformats.org/presentationml/2006/ole">
            <p:oleObj spid="_x0000_s12296" name="Equation" r:id="rId9" imgW="1282680" imgH="164880" progId="Equation.DSMT4">
              <p:embed/>
            </p:oleObj>
          </a:graphicData>
        </a:graphic>
      </p:graphicFrame>
      <p:graphicFrame>
        <p:nvGraphicFramePr>
          <p:cNvPr id="12297" name="Object 19"/>
          <p:cNvGraphicFramePr>
            <a:graphicFrameLocks noChangeAspect="1"/>
          </p:cNvGraphicFramePr>
          <p:nvPr/>
        </p:nvGraphicFramePr>
        <p:xfrm>
          <a:off x="2057400" y="5715000"/>
          <a:ext cx="295275" cy="269875"/>
        </p:xfrm>
        <a:graphic>
          <a:graphicData uri="http://schemas.openxmlformats.org/presentationml/2006/ole">
            <p:oleObj spid="_x0000_s12297" name="Equation" r:id="rId10" imgW="139680" imgH="126720" progId="Equation.DSMT4">
              <p:embed/>
            </p:oleObj>
          </a:graphicData>
        </a:graphic>
      </p:graphicFrame>
      <p:graphicFrame>
        <p:nvGraphicFramePr>
          <p:cNvPr id="12298" name="Object 29"/>
          <p:cNvGraphicFramePr>
            <a:graphicFrameLocks noChangeAspect="1"/>
          </p:cNvGraphicFramePr>
          <p:nvPr/>
        </p:nvGraphicFramePr>
        <p:xfrm>
          <a:off x="1905000" y="1219200"/>
          <a:ext cx="376238" cy="350838"/>
        </p:xfrm>
        <a:graphic>
          <a:graphicData uri="http://schemas.openxmlformats.org/presentationml/2006/ole">
            <p:oleObj spid="_x0000_s12298" name="Equation" r:id="rId11" imgW="177480" imgH="164880" progId="Equation.DSMT4">
              <p:embed/>
            </p:oleObj>
          </a:graphicData>
        </a:graphic>
      </p:graphicFrame>
      <p:graphicFrame>
        <p:nvGraphicFramePr>
          <p:cNvPr id="12299" name="Object 30"/>
          <p:cNvGraphicFramePr>
            <a:graphicFrameLocks noChangeAspect="1"/>
          </p:cNvGraphicFramePr>
          <p:nvPr/>
        </p:nvGraphicFramePr>
        <p:xfrm>
          <a:off x="1905000" y="1524000"/>
          <a:ext cx="1371600" cy="622300"/>
        </p:xfrm>
        <a:graphic>
          <a:graphicData uri="http://schemas.openxmlformats.org/presentationml/2006/ole">
            <p:oleObj spid="_x0000_s12299" name="Equation" r:id="rId12" imgW="393480" imgH="177480" progId="Equation.DSMT4">
              <p:embed/>
            </p:oleObj>
          </a:graphicData>
        </a:graphic>
      </p:graphicFrame>
      <p:sp>
        <p:nvSpPr>
          <p:cNvPr id="12312" name="Text Box 31"/>
          <p:cNvSpPr txBox="1">
            <a:spLocks noChangeArrowheads="1"/>
          </p:cNvSpPr>
          <p:nvPr/>
        </p:nvSpPr>
        <p:spPr bwMode="auto">
          <a:xfrm>
            <a:off x="3886200" y="2743200"/>
            <a:ext cx="1708150" cy="457200"/>
          </a:xfrm>
          <a:prstGeom prst="rect">
            <a:avLst/>
          </a:prstGeom>
          <a:noFill/>
          <a:ln w="9525">
            <a:noFill/>
            <a:miter lim="800000"/>
            <a:headEnd/>
            <a:tailEnd/>
          </a:ln>
        </p:spPr>
        <p:txBody>
          <a:bodyPr wrap="none">
            <a:spAutoFit/>
          </a:bodyPr>
          <a:lstStyle/>
          <a:p>
            <a:pPr algn="l"/>
            <a:r>
              <a:rPr lang="ja-JP" altLang="en-US"/>
              <a:t>（交換法則）</a:t>
            </a:r>
          </a:p>
        </p:txBody>
      </p:sp>
      <p:sp>
        <p:nvSpPr>
          <p:cNvPr id="12313" name="Text Box 32"/>
          <p:cNvSpPr txBox="1">
            <a:spLocks noChangeArrowheads="1"/>
          </p:cNvSpPr>
          <p:nvPr/>
        </p:nvSpPr>
        <p:spPr bwMode="auto">
          <a:xfrm>
            <a:off x="5791200" y="3200400"/>
            <a:ext cx="1708150" cy="457200"/>
          </a:xfrm>
          <a:prstGeom prst="rect">
            <a:avLst/>
          </a:prstGeom>
          <a:noFill/>
          <a:ln w="9525">
            <a:noFill/>
            <a:miter lim="800000"/>
            <a:headEnd/>
            <a:tailEnd/>
          </a:ln>
        </p:spPr>
        <p:txBody>
          <a:bodyPr wrap="none">
            <a:spAutoFit/>
          </a:bodyPr>
          <a:lstStyle/>
          <a:p>
            <a:pPr algn="l"/>
            <a:r>
              <a:rPr lang="ja-JP" altLang="en-US"/>
              <a:t>（結合法則）</a:t>
            </a:r>
          </a:p>
        </p:txBody>
      </p:sp>
      <p:sp>
        <p:nvSpPr>
          <p:cNvPr id="12314" name="Text Box 33"/>
          <p:cNvSpPr txBox="1">
            <a:spLocks noChangeArrowheads="1"/>
          </p:cNvSpPr>
          <p:nvPr/>
        </p:nvSpPr>
        <p:spPr bwMode="auto">
          <a:xfrm>
            <a:off x="5943600" y="4114800"/>
            <a:ext cx="2012950" cy="457200"/>
          </a:xfrm>
          <a:prstGeom prst="rect">
            <a:avLst/>
          </a:prstGeom>
          <a:noFill/>
          <a:ln w="9525">
            <a:noFill/>
            <a:miter lim="800000"/>
            <a:headEnd/>
            <a:tailEnd/>
          </a:ln>
        </p:spPr>
        <p:txBody>
          <a:bodyPr wrap="none">
            <a:spAutoFit/>
          </a:bodyPr>
          <a:lstStyle/>
          <a:p>
            <a:pPr algn="l"/>
            <a:r>
              <a:rPr lang="ja-JP" altLang="en-US"/>
              <a:t>（</a:t>
            </a:r>
            <a:r>
              <a:rPr lang="ja-JP" altLang="en-US">
                <a:solidFill>
                  <a:srgbClr val="FF0000"/>
                </a:solidFill>
              </a:rPr>
              <a:t>零元</a:t>
            </a:r>
            <a:r>
              <a:rPr lang="ja-JP" altLang="en-US"/>
              <a:t>の存在）</a:t>
            </a:r>
          </a:p>
        </p:txBody>
      </p:sp>
      <p:sp>
        <p:nvSpPr>
          <p:cNvPr id="12315" name="Text Box 34"/>
          <p:cNvSpPr txBox="1">
            <a:spLocks noChangeArrowheads="1"/>
          </p:cNvSpPr>
          <p:nvPr/>
        </p:nvSpPr>
        <p:spPr bwMode="auto">
          <a:xfrm>
            <a:off x="6096000" y="5257800"/>
            <a:ext cx="2012950" cy="457200"/>
          </a:xfrm>
          <a:prstGeom prst="rect">
            <a:avLst/>
          </a:prstGeom>
          <a:noFill/>
          <a:ln w="9525">
            <a:noFill/>
            <a:miter lim="800000"/>
            <a:headEnd/>
            <a:tailEnd/>
          </a:ln>
        </p:spPr>
        <p:txBody>
          <a:bodyPr wrap="none">
            <a:spAutoFit/>
          </a:bodyPr>
          <a:lstStyle/>
          <a:p>
            <a:pPr algn="l"/>
            <a:r>
              <a:rPr lang="ja-JP" altLang="en-US"/>
              <a:t>（</a:t>
            </a:r>
            <a:r>
              <a:rPr lang="ja-JP" altLang="en-US">
                <a:solidFill>
                  <a:srgbClr val="FF0000"/>
                </a:solidFill>
              </a:rPr>
              <a:t>逆元</a:t>
            </a:r>
            <a:r>
              <a:rPr lang="ja-JP" altLang="en-US"/>
              <a:t>の存在）</a:t>
            </a:r>
          </a:p>
        </p:txBody>
      </p:sp>
      <p:graphicFrame>
        <p:nvGraphicFramePr>
          <p:cNvPr id="12300" name="Object 35"/>
          <p:cNvGraphicFramePr>
            <a:graphicFrameLocks noChangeAspect="1"/>
          </p:cNvGraphicFramePr>
          <p:nvPr/>
        </p:nvGraphicFramePr>
        <p:xfrm>
          <a:off x="1981200" y="4876800"/>
          <a:ext cx="912813" cy="377825"/>
        </p:xfrm>
        <a:graphic>
          <a:graphicData uri="http://schemas.openxmlformats.org/presentationml/2006/ole">
            <p:oleObj spid="_x0000_s12300" name="Equation" r:id="rId13" imgW="431640" imgH="177480" progId="Equation.DSMT4">
              <p:embed/>
            </p:oleObj>
          </a:graphicData>
        </a:graphic>
      </p:graphicFrame>
      <p:graphicFrame>
        <p:nvGraphicFramePr>
          <p:cNvPr id="12301" name="Object 36"/>
          <p:cNvGraphicFramePr>
            <a:graphicFrameLocks noChangeAspect="1"/>
          </p:cNvGraphicFramePr>
          <p:nvPr/>
        </p:nvGraphicFramePr>
        <p:xfrm>
          <a:off x="1600200" y="6096000"/>
          <a:ext cx="295275" cy="269875"/>
        </p:xfrm>
        <a:graphic>
          <a:graphicData uri="http://schemas.openxmlformats.org/presentationml/2006/ole">
            <p:oleObj spid="_x0000_s12301" name="Equation" r:id="rId14" imgW="139680" imgH="126720" progId="Equation.DSMT4">
              <p:embed/>
            </p:oleObj>
          </a:graphicData>
        </a:graphic>
      </p:graphicFrame>
      <p:graphicFrame>
        <p:nvGraphicFramePr>
          <p:cNvPr id="12302" name="Object 37"/>
          <p:cNvGraphicFramePr>
            <a:graphicFrameLocks noChangeAspect="1"/>
          </p:cNvGraphicFramePr>
          <p:nvPr/>
        </p:nvGraphicFramePr>
        <p:xfrm>
          <a:off x="2743200" y="6096000"/>
          <a:ext cx="509588" cy="269875"/>
        </p:xfrm>
        <a:graphic>
          <a:graphicData uri="http://schemas.openxmlformats.org/presentationml/2006/ole">
            <p:oleObj spid="_x0000_s12302" name="Equation" r:id="rId15" imgW="241200" imgH="12672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スライド番号プレースホルダ 4"/>
          <p:cNvSpPr>
            <a:spLocks noGrp="1"/>
          </p:cNvSpPr>
          <p:nvPr>
            <p:ph type="sldNum" sz="quarter" idx="12"/>
          </p:nvPr>
        </p:nvSpPr>
        <p:spPr>
          <a:noFill/>
        </p:spPr>
        <p:txBody>
          <a:bodyPr/>
          <a:lstStyle/>
          <a:p>
            <a:fld id="{765EACFE-F98D-433D-95F2-8915C090AE4E}" type="slidenum">
              <a:rPr lang="en-US" altLang="ja-JP" smtClean="0"/>
              <a:pPr/>
              <a:t>18</a:t>
            </a:fld>
            <a:endParaRPr lang="en-US" altLang="ja-JP" smtClean="0"/>
          </a:p>
        </p:txBody>
      </p:sp>
      <p:sp>
        <p:nvSpPr>
          <p:cNvPr id="13323" name="Text Box 1026"/>
          <p:cNvSpPr txBox="1">
            <a:spLocks noChangeArrowheads="1"/>
          </p:cNvSpPr>
          <p:nvPr/>
        </p:nvSpPr>
        <p:spPr bwMode="auto">
          <a:xfrm>
            <a:off x="838200" y="5105400"/>
            <a:ext cx="696913" cy="457200"/>
          </a:xfrm>
          <a:prstGeom prst="rect">
            <a:avLst/>
          </a:prstGeom>
          <a:noFill/>
          <a:ln w="9525">
            <a:noFill/>
            <a:miter lim="800000"/>
            <a:headEnd/>
            <a:tailEnd/>
          </a:ln>
        </p:spPr>
        <p:txBody>
          <a:bodyPr wrap="none">
            <a:spAutoFit/>
          </a:bodyPr>
          <a:lstStyle/>
          <a:p>
            <a:pPr algn="l"/>
            <a:r>
              <a:rPr lang="ja-JP" altLang="en-US"/>
              <a:t>（８）</a:t>
            </a:r>
          </a:p>
        </p:txBody>
      </p:sp>
      <p:sp>
        <p:nvSpPr>
          <p:cNvPr id="13324" name="Text Box 1027"/>
          <p:cNvSpPr txBox="1">
            <a:spLocks noChangeArrowheads="1"/>
          </p:cNvSpPr>
          <p:nvPr/>
        </p:nvSpPr>
        <p:spPr bwMode="auto">
          <a:xfrm>
            <a:off x="1066800" y="1143000"/>
            <a:ext cx="6919913" cy="1552575"/>
          </a:xfrm>
          <a:prstGeom prst="rect">
            <a:avLst/>
          </a:prstGeom>
          <a:noFill/>
          <a:ln w="9525">
            <a:noFill/>
            <a:miter lim="800000"/>
            <a:headEnd/>
            <a:tailEnd/>
          </a:ln>
        </p:spPr>
        <p:txBody>
          <a:bodyPr wrap="none">
            <a:spAutoFit/>
          </a:bodyPr>
          <a:lstStyle/>
          <a:p>
            <a:pPr algn="l"/>
            <a:r>
              <a:rPr lang="ja-JP" altLang="en-US"/>
              <a:t>集合　　　の任意の元　　　　　　　と、任意の実数　　　</a:t>
            </a:r>
          </a:p>
          <a:p>
            <a:pPr algn="l"/>
            <a:r>
              <a:rPr lang="ja-JP" altLang="en-US"/>
              <a:t>に対して、スカラー倍</a:t>
            </a:r>
          </a:p>
          <a:p>
            <a:pPr algn="l"/>
            <a:endParaRPr lang="ja-JP" altLang="en-US"/>
          </a:p>
          <a:p>
            <a:pPr algn="l"/>
            <a:r>
              <a:rPr lang="ja-JP" altLang="en-US"/>
              <a:t>が定義され、次の性質を満たす。</a:t>
            </a:r>
          </a:p>
        </p:txBody>
      </p:sp>
      <p:sp>
        <p:nvSpPr>
          <p:cNvPr id="13325" name="Rectangle 1028"/>
          <p:cNvSpPr>
            <a:spLocks noGrp="1" noChangeArrowheads="1"/>
          </p:cNvSpPr>
          <p:nvPr>
            <p:ph type="title"/>
          </p:nvPr>
        </p:nvSpPr>
        <p:spPr>
          <a:xfrm>
            <a:off x="0" y="0"/>
            <a:ext cx="7543800" cy="609600"/>
          </a:xfrm>
        </p:spPr>
        <p:txBody>
          <a:bodyPr/>
          <a:lstStyle/>
          <a:p>
            <a:pPr eaLnBrk="1" hangingPunct="1"/>
            <a:r>
              <a:rPr lang="ja-JP" altLang="en-US" smtClean="0"/>
              <a:t>ベクトル空間におけるスカラー倍の公理</a:t>
            </a:r>
          </a:p>
        </p:txBody>
      </p:sp>
      <p:sp>
        <p:nvSpPr>
          <p:cNvPr id="13326" name="AutoShape 1029"/>
          <p:cNvSpPr>
            <a:spLocks noChangeArrowheads="1"/>
          </p:cNvSpPr>
          <p:nvPr/>
        </p:nvSpPr>
        <p:spPr bwMode="auto">
          <a:xfrm>
            <a:off x="228600" y="914400"/>
            <a:ext cx="8534400" cy="5334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3327" name="Text Box 1030"/>
          <p:cNvSpPr txBox="1">
            <a:spLocks noChangeArrowheads="1"/>
          </p:cNvSpPr>
          <p:nvPr/>
        </p:nvSpPr>
        <p:spPr bwMode="auto">
          <a:xfrm>
            <a:off x="1371600" y="685800"/>
            <a:ext cx="3382963"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定義（スカラー倍の公理）</a:t>
            </a:r>
          </a:p>
        </p:txBody>
      </p:sp>
      <p:graphicFrame>
        <p:nvGraphicFramePr>
          <p:cNvPr id="13314" name="Object 1031"/>
          <p:cNvGraphicFramePr>
            <a:graphicFrameLocks noChangeAspect="1"/>
          </p:cNvGraphicFramePr>
          <p:nvPr/>
        </p:nvGraphicFramePr>
        <p:xfrm>
          <a:off x="4110038" y="1169988"/>
          <a:ext cx="941387" cy="377825"/>
        </p:xfrm>
        <a:graphic>
          <a:graphicData uri="http://schemas.openxmlformats.org/presentationml/2006/ole">
            <p:oleObj spid="_x0000_s13314" name="Equation" r:id="rId3" imgW="444240" imgH="177480" progId="Equation.DSMT4">
              <p:embed/>
            </p:oleObj>
          </a:graphicData>
        </a:graphic>
      </p:graphicFrame>
      <p:graphicFrame>
        <p:nvGraphicFramePr>
          <p:cNvPr id="13315" name="Object 1032"/>
          <p:cNvGraphicFramePr>
            <a:graphicFrameLocks noChangeAspect="1"/>
          </p:cNvGraphicFramePr>
          <p:nvPr/>
        </p:nvGraphicFramePr>
        <p:xfrm>
          <a:off x="1752600" y="3352800"/>
          <a:ext cx="2713038" cy="431800"/>
        </p:xfrm>
        <a:graphic>
          <a:graphicData uri="http://schemas.openxmlformats.org/presentationml/2006/ole">
            <p:oleObj spid="_x0000_s13315" name="Equation" r:id="rId4" imgW="1282680" imgH="203040" progId="Equation.DSMT4">
              <p:embed/>
            </p:oleObj>
          </a:graphicData>
        </a:graphic>
      </p:graphicFrame>
      <p:sp>
        <p:nvSpPr>
          <p:cNvPr id="13328" name="Text Box 1033"/>
          <p:cNvSpPr txBox="1">
            <a:spLocks noChangeArrowheads="1"/>
          </p:cNvSpPr>
          <p:nvPr/>
        </p:nvSpPr>
        <p:spPr bwMode="auto">
          <a:xfrm>
            <a:off x="838200" y="3400425"/>
            <a:ext cx="696913" cy="457200"/>
          </a:xfrm>
          <a:prstGeom prst="rect">
            <a:avLst/>
          </a:prstGeom>
          <a:noFill/>
          <a:ln w="9525">
            <a:noFill/>
            <a:miter lim="800000"/>
            <a:headEnd/>
            <a:tailEnd/>
          </a:ln>
        </p:spPr>
        <p:txBody>
          <a:bodyPr wrap="none">
            <a:spAutoFit/>
          </a:bodyPr>
          <a:lstStyle/>
          <a:p>
            <a:pPr algn="l"/>
            <a:r>
              <a:rPr lang="ja-JP" altLang="en-US"/>
              <a:t>（５）</a:t>
            </a:r>
          </a:p>
        </p:txBody>
      </p:sp>
      <p:sp>
        <p:nvSpPr>
          <p:cNvPr id="13329" name="Text Box 1034"/>
          <p:cNvSpPr txBox="1">
            <a:spLocks noChangeArrowheads="1"/>
          </p:cNvSpPr>
          <p:nvPr/>
        </p:nvSpPr>
        <p:spPr bwMode="auto">
          <a:xfrm>
            <a:off x="838200" y="3857625"/>
            <a:ext cx="696913" cy="457200"/>
          </a:xfrm>
          <a:prstGeom prst="rect">
            <a:avLst/>
          </a:prstGeom>
          <a:noFill/>
          <a:ln w="9525">
            <a:noFill/>
            <a:miter lim="800000"/>
            <a:headEnd/>
            <a:tailEnd/>
          </a:ln>
        </p:spPr>
        <p:txBody>
          <a:bodyPr wrap="none">
            <a:spAutoFit/>
          </a:bodyPr>
          <a:lstStyle/>
          <a:p>
            <a:pPr algn="l"/>
            <a:r>
              <a:rPr lang="ja-JP" altLang="en-US"/>
              <a:t>（６）</a:t>
            </a:r>
          </a:p>
        </p:txBody>
      </p:sp>
      <p:graphicFrame>
        <p:nvGraphicFramePr>
          <p:cNvPr id="13316" name="Object 1035"/>
          <p:cNvGraphicFramePr>
            <a:graphicFrameLocks noChangeAspect="1"/>
          </p:cNvGraphicFramePr>
          <p:nvPr/>
        </p:nvGraphicFramePr>
        <p:xfrm>
          <a:off x="1905000" y="3886200"/>
          <a:ext cx="2578100" cy="431800"/>
        </p:xfrm>
        <a:graphic>
          <a:graphicData uri="http://schemas.openxmlformats.org/presentationml/2006/ole">
            <p:oleObj spid="_x0000_s13316" name="Equation" r:id="rId5" imgW="1218960" imgH="203040" progId="Equation.DSMT4">
              <p:embed/>
            </p:oleObj>
          </a:graphicData>
        </a:graphic>
      </p:graphicFrame>
      <p:graphicFrame>
        <p:nvGraphicFramePr>
          <p:cNvPr id="13317" name="Object 1037"/>
          <p:cNvGraphicFramePr>
            <a:graphicFrameLocks noChangeAspect="1"/>
          </p:cNvGraphicFramePr>
          <p:nvPr/>
        </p:nvGraphicFramePr>
        <p:xfrm>
          <a:off x="1828800" y="4419600"/>
          <a:ext cx="1800225" cy="431800"/>
        </p:xfrm>
        <a:graphic>
          <a:graphicData uri="http://schemas.openxmlformats.org/presentationml/2006/ole">
            <p:oleObj spid="_x0000_s13317" name="Equation" r:id="rId6" imgW="850680" imgH="203040" progId="Equation.DSMT4">
              <p:embed/>
            </p:oleObj>
          </a:graphicData>
        </a:graphic>
      </p:graphicFrame>
      <p:graphicFrame>
        <p:nvGraphicFramePr>
          <p:cNvPr id="13318" name="Object 1042"/>
          <p:cNvGraphicFramePr>
            <a:graphicFrameLocks noChangeAspect="1"/>
          </p:cNvGraphicFramePr>
          <p:nvPr/>
        </p:nvGraphicFramePr>
        <p:xfrm>
          <a:off x="1905000" y="1219200"/>
          <a:ext cx="376238" cy="350838"/>
        </p:xfrm>
        <a:graphic>
          <a:graphicData uri="http://schemas.openxmlformats.org/presentationml/2006/ole">
            <p:oleObj spid="_x0000_s13318" name="Equation" r:id="rId7" imgW="177480" imgH="164880" progId="Equation.DSMT4">
              <p:embed/>
            </p:oleObj>
          </a:graphicData>
        </a:graphic>
      </p:graphicFrame>
      <p:graphicFrame>
        <p:nvGraphicFramePr>
          <p:cNvPr id="13319" name="Object 1043"/>
          <p:cNvGraphicFramePr>
            <a:graphicFrameLocks noChangeAspect="1"/>
          </p:cNvGraphicFramePr>
          <p:nvPr/>
        </p:nvGraphicFramePr>
        <p:xfrm>
          <a:off x="4038600" y="1676400"/>
          <a:ext cx="708025" cy="577850"/>
        </p:xfrm>
        <a:graphic>
          <a:graphicData uri="http://schemas.openxmlformats.org/presentationml/2006/ole">
            <p:oleObj spid="_x0000_s13319" name="Equation" r:id="rId8" imgW="203040" imgH="164880" progId="Equation.DSMT4">
              <p:embed/>
            </p:oleObj>
          </a:graphicData>
        </a:graphic>
      </p:graphicFrame>
      <p:sp>
        <p:nvSpPr>
          <p:cNvPr id="13330" name="Text Box 1044"/>
          <p:cNvSpPr txBox="1">
            <a:spLocks noChangeArrowheads="1"/>
          </p:cNvSpPr>
          <p:nvPr/>
        </p:nvSpPr>
        <p:spPr bwMode="auto">
          <a:xfrm>
            <a:off x="5181600" y="3276600"/>
            <a:ext cx="3078163" cy="457200"/>
          </a:xfrm>
          <a:prstGeom prst="rect">
            <a:avLst/>
          </a:prstGeom>
          <a:noFill/>
          <a:ln w="9525">
            <a:noFill/>
            <a:miter lim="800000"/>
            <a:headEnd/>
            <a:tailEnd/>
          </a:ln>
        </p:spPr>
        <p:txBody>
          <a:bodyPr wrap="none">
            <a:spAutoFit/>
          </a:bodyPr>
          <a:lstStyle/>
          <a:p>
            <a:pPr algn="l"/>
            <a:r>
              <a:rPr lang="ja-JP" altLang="en-US"/>
              <a:t>（スカラーの分配法則）</a:t>
            </a:r>
          </a:p>
        </p:txBody>
      </p:sp>
      <p:sp>
        <p:nvSpPr>
          <p:cNvPr id="13331" name="Text Box 1045"/>
          <p:cNvSpPr txBox="1">
            <a:spLocks noChangeArrowheads="1"/>
          </p:cNvSpPr>
          <p:nvPr/>
        </p:nvSpPr>
        <p:spPr bwMode="auto">
          <a:xfrm>
            <a:off x="5257800" y="3810000"/>
            <a:ext cx="3051175" cy="457200"/>
          </a:xfrm>
          <a:prstGeom prst="rect">
            <a:avLst/>
          </a:prstGeom>
          <a:noFill/>
          <a:ln w="9525">
            <a:noFill/>
            <a:miter lim="800000"/>
            <a:headEnd/>
            <a:tailEnd/>
          </a:ln>
        </p:spPr>
        <p:txBody>
          <a:bodyPr wrap="none">
            <a:spAutoFit/>
          </a:bodyPr>
          <a:lstStyle/>
          <a:p>
            <a:pPr algn="l"/>
            <a:r>
              <a:rPr lang="ja-JP" altLang="en-US"/>
              <a:t>（ベクトルの分配法則）</a:t>
            </a:r>
          </a:p>
        </p:txBody>
      </p:sp>
      <p:sp>
        <p:nvSpPr>
          <p:cNvPr id="13332" name="Text Box 1046"/>
          <p:cNvSpPr txBox="1">
            <a:spLocks noChangeArrowheads="1"/>
          </p:cNvSpPr>
          <p:nvPr/>
        </p:nvSpPr>
        <p:spPr bwMode="auto">
          <a:xfrm>
            <a:off x="5486400" y="4495800"/>
            <a:ext cx="3078163" cy="457200"/>
          </a:xfrm>
          <a:prstGeom prst="rect">
            <a:avLst/>
          </a:prstGeom>
          <a:noFill/>
          <a:ln w="9525">
            <a:noFill/>
            <a:miter lim="800000"/>
            <a:headEnd/>
            <a:tailEnd/>
          </a:ln>
        </p:spPr>
        <p:txBody>
          <a:bodyPr wrap="none">
            <a:spAutoFit/>
          </a:bodyPr>
          <a:lstStyle/>
          <a:p>
            <a:pPr algn="l"/>
            <a:r>
              <a:rPr lang="ja-JP" altLang="en-US"/>
              <a:t>（スカラーの交換法則）</a:t>
            </a:r>
          </a:p>
        </p:txBody>
      </p:sp>
      <p:sp>
        <p:nvSpPr>
          <p:cNvPr id="13333" name="Text Box 1047"/>
          <p:cNvSpPr txBox="1">
            <a:spLocks noChangeArrowheads="1"/>
          </p:cNvSpPr>
          <p:nvPr/>
        </p:nvSpPr>
        <p:spPr bwMode="auto">
          <a:xfrm>
            <a:off x="5486400" y="5105400"/>
            <a:ext cx="2468563" cy="457200"/>
          </a:xfrm>
          <a:prstGeom prst="rect">
            <a:avLst/>
          </a:prstGeom>
          <a:noFill/>
          <a:ln w="9525">
            <a:noFill/>
            <a:miter lim="800000"/>
            <a:headEnd/>
            <a:tailEnd/>
          </a:ln>
        </p:spPr>
        <p:txBody>
          <a:bodyPr wrap="none">
            <a:spAutoFit/>
          </a:bodyPr>
          <a:lstStyle/>
          <a:p>
            <a:pPr algn="l"/>
            <a:r>
              <a:rPr lang="ja-JP" altLang="en-US"/>
              <a:t>（単位スカラー倍）</a:t>
            </a:r>
          </a:p>
        </p:txBody>
      </p:sp>
      <p:graphicFrame>
        <p:nvGraphicFramePr>
          <p:cNvPr id="13320" name="Object 1048"/>
          <p:cNvGraphicFramePr>
            <a:graphicFrameLocks noChangeAspect="1"/>
          </p:cNvGraphicFramePr>
          <p:nvPr/>
        </p:nvGraphicFramePr>
        <p:xfrm>
          <a:off x="1752600" y="5181600"/>
          <a:ext cx="1019175" cy="350838"/>
        </p:xfrm>
        <a:graphic>
          <a:graphicData uri="http://schemas.openxmlformats.org/presentationml/2006/ole">
            <p:oleObj spid="_x0000_s13320" name="Equation" r:id="rId9" imgW="482400" imgH="164880" progId="Equation.DSMT4">
              <p:embed/>
            </p:oleObj>
          </a:graphicData>
        </a:graphic>
      </p:graphicFrame>
      <p:graphicFrame>
        <p:nvGraphicFramePr>
          <p:cNvPr id="13321" name="Object 1051"/>
          <p:cNvGraphicFramePr>
            <a:graphicFrameLocks noChangeAspect="1"/>
          </p:cNvGraphicFramePr>
          <p:nvPr/>
        </p:nvGraphicFramePr>
        <p:xfrm>
          <a:off x="7391400" y="1143000"/>
          <a:ext cx="901700" cy="371475"/>
        </p:xfrm>
        <a:graphic>
          <a:graphicData uri="http://schemas.openxmlformats.org/presentationml/2006/ole">
            <p:oleObj spid="_x0000_s13321" name="Equation" r:id="rId10" imgW="431640" imgH="177480" progId="Equation.DSMT4">
              <p:embed/>
            </p:oleObj>
          </a:graphicData>
        </a:graphic>
      </p:graphicFrame>
      <p:sp>
        <p:nvSpPr>
          <p:cNvPr id="13334" name="Text Box 1052"/>
          <p:cNvSpPr txBox="1">
            <a:spLocks noChangeArrowheads="1"/>
          </p:cNvSpPr>
          <p:nvPr/>
        </p:nvSpPr>
        <p:spPr bwMode="auto">
          <a:xfrm>
            <a:off x="827088" y="4419600"/>
            <a:ext cx="696912" cy="457200"/>
          </a:xfrm>
          <a:prstGeom prst="rect">
            <a:avLst/>
          </a:prstGeom>
          <a:noFill/>
          <a:ln w="9525">
            <a:noFill/>
            <a:miter lim="800000"/>
            <a:headEnd/>
            <a:tailEnd/>
          </a:ln>
        </p:spPr>
        <p:txBody>
          <a:bodyPr wrap="none">
            <a:spAutoFit/>
          </a:bodyPr>
          <a:lstStyle/>
          <a:p>
            <a:pPr algn="l"/>
            <a:r>
              <a:rPr lang="ja-JP" altLang="en-US"/>
              <a:t>（７）</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スライド番号プレースホルダ 4"/>
          <p:cNvSpPr>
            <a:spLocks noGrp="1"/>
          </p:cNvSpPr>
          <p:nvPr>
            <p:ph type="sldNum" sz="quarter" idx="12"/>
          </p:nvPr>
        </p:nvSpPr>
        <p:spPr>
          <a:noFill/>
        </p:spPr>
        <p:txBody>
          <a:bodyPr/>
          <a:lstStyle/>
          <a:p>
            <a:fld id="{61849FC6-723F-459D-9D08-574AE8DFBE17}" type="slidenum">
              <a:rPr lang="en-US" altLang="ja-JP" smtClean="0"/>
              <a:pPr/>
              <a:t>19</a:t>
            </a:fld>
            <a:endParaRPr lang="en-US" altLang="ja-JP" smtClean="0"/>
          </a:p>
        </p:txBody>
      </p:sp>
      <p:sp>
        <p:nvSpPr>
          <p:cNvPr id="14344" name="Rectangle 2"/>
          <p:cNvSpPr>
            <a:spLocks noGrp="1" noChangeArrowheads="1"/>
          </p:cNvSpPr>
          <p:nvPr>
            <p:ph type="title"/>
          </p:nvPr>
        </p:nvSpPr>
        <p:spPr/>
        <p:txBody>
          <a:bodyPr/>
          <a:lstStyle/>
          <a:p>
            <a:pPr eaLnBrk="1" hangingPunct="1"/>
            <a:r>
              <a:rPr lang="ja-JP" altLang="en-US" smtClean="0">
                <a:solidFill>
                  <a:srgbClr val="008000"/>
                </a:solidFill>
              </a:rPr>
              <a:t>ベクトル空間例</a:t>
            </a:r>
          </a:p>
        </p:txBody>
      </p:sp>
      <p:sp>
        <p:nvSpPr>
          <p:cNvPr id="14345" name="Text Box 3"/>
          <p:cNvSpPr txBox="1">
            <a:spLocks noChangeArrowheads="1"/>
          </p:cNvSpPr>
          <p:nvPr/>
        </p:nvSpPr>
        <p:spPr bwMode="auto">
          <a:xfrm>
            <a:off x="381000" y="762000"/>
            <a:ext cx="2954338" cy="457200"/>
          </a:xfrm>
          <a:prstGeom prst="rect">
            <a:avLst/>
          </a:prstGeom>
          <a:noFill/>
          <a:ln w="38100">
            <a:noFill/>
            <a:miter lim="800000"/>
            <a:headEnd/>
            <a:tailEnd/>
          </a:ln>
        </p:spPr>
        <p:txBody>
          <a:bodyPr wrap="none">
            <a:spAutoFit/>
          </a:bodyPr>
          <a:lstStyle/>
          <a:p>
            <a:r>
              <a:rPr lang="ja-JP" altLang="en-US"/>
              <a:t>（１）平面ベクトル全体</a:t>
            </a:r>
          </a:p>
        </p:txBody>
      </p:sp>
      <p:sp>
        <p:nvSpPr>
          <p:cNvPr id="14346" name="Text Box 4"/>
          <p:cNvSpPr txBox="1">
            <a:spLocks noChangeArrowheads="1"/>
          </p:cNvSpPr>
          <p:nvPr/>
        </p:nvSpPr>
        <p:spPr bwMode="auto">
          <a:xfrm>
            <a:off x="381000" y="1600200"/>
            <a:ext cx="2954338" cy="457200"/>
          </a:xfrm>
          <a:prstGeom prst="rect">
            <a:avLst/>
          </a:prstGeom>
          <a:noFill/>
          <a:ln w="38100">
            <a:noFill/>
            <a:miter lim="800000"/>
            <a:headEnd/>
            <a:tailEnd/>
          </a:ln>
        </p:spPr>
        <p:txBody>
          <a:bodyPr wrap="none">
            <a:spAutoFit/>
          </a:bodyPr>
          <a:lstStyle/>
          <a:p>
            <a:r>
              <a:rPr lang="ja-JP" altLang="en-US"/>
              <a:t>（２）空間ベクトル全体</a:t>
            </a:r>
          </a:p>
        </p:txBody>
      </p:sp>
      <p:sp>
        <p:nvSpPr>
          <p:cNvPr id="14347" name="Text Box 6"/>
          <p:cNvSpPr txBox="1">
            <a:spLocks noChangeArrowheads="1"/>
          </p:cNvSpPr>
          <p:nvPr/>
        </p:nvSpPr>
        <p:spPr bwMode="auto">
          <a:xfrm>
            <a:off x="381000" y="2590800"/>
            <a:ext cx="3343275" cy="457200"/>
          </a:xfrm>
          <a:prstGeom prst="rect">
            <a:avLst/>
          </a:prstGeom>
          <a:noFill/>
          <a:ln w="38100">
            <a:noFill/>
            <a:miter lim="800000"/>
            <a:headEnd/>
            <a:tailEnd/>
          </a:ln>
        </p:spPr>
        <p:txBody>
          <a:bodyPr wrap="none">
            <a:spAutoFit/>
          </a:bodyPr>
          <a:lstStyle/>
          <a:p>
            <a:r>
              <a:rPr lang="ja-JP" altLang="en-US"/>
              <a:t>（３）２次の正方行列全体</a:t>
            </a:r>
          </a:p>
        </p:txBody>
      </p:sp>
      <p:sp>
        <p:nvSpPr>
          <p:cNvPr id="14348" name="Text Box 7"/>
          <p:cNvSpPr txBox="1">
            <a:spLocks noChangeArrowheads="1"/>
          </p:cNvSpPr>
          <p:nvPr/>
        </p:nvSpPr>
        <p:spPr bwMode="auto">
          <a:xfrm>
            <a:off x="271463" y="4191000"/>
            <a:ext cx="4456112" cy="457200"/>
          </a:xfrm>
          <a:prstGeom prst="rect">
            <a:avLst/>
          </a:prstGeom>
          <a:noFill/>
          <a:ln w="38100">
            <a:noFill/>
            <a:miter lim="800000"/>
            <a:headEnd/>
            <a:tailEnd/>
          </a:ln>
        </p:spPr>
        <p:txBody>
          <a:bodyPr wrap="none">
            <a:spAutoFit/>
          </a:bodyPr>
          <a:lstStyle/>
          <a:p>
            <a:r>
              <a:rPr lang="ja-JP" altLang="en-US"/>
              <a:t>（４）実数係数の　　次多項式全体</a:t>
            </a:r>
          </a:p>
        </p:txBody>
      </p:sp>
      <p:graphicFrame>
        <p:nvGraphicFramePr>
          <p:cNvPr id="14338" name="Object 8"/>
          <p:cNvGraphicFramePr>
            <a:graphicFrameLocks noChangeAspect="1"/>
          </p:cNvGraphicFramePr>
          <p:nvPr/>
        </p:nvGraphicFramePr>
        <p:xfrm>
          <a:off x="1155700" y="1143000"/>
          <a:ext cx="3167063" cy="509588"/>
        </p:xfrm>
        <a:graphic>
          <a:graphicData uri="http://schemas.openxmlformats.org/presentationml/2006/ole">
            <p:oleObj spid="_x0000_s14338" name="Equation" r:id="rId3" imgW="1498320" imgH="241200" progId="Equation.DSMT4">
              <p:embed/>
            </p:oleObj>
          </a:graphicData>
        </a:graphic>
      </p:graphicFrame>
      <p:graphicFrame>
        <p:nvGraphicFramePr>
          <p:cNvPr id="14339" name="Object 9"/>
          <p:cNvGraphicFramePr>
            <a:graphicFrameLocks noChangeAspect="1"/>
          </p:cNvGraphicFramePr>
          <p:nvPr/>
        </p:nvGraphicFramePr>
        <p:xfrm>
          <a:off x="1246188" y="2057400"/>
          <a:ext cx="3676650" cy="509588"/>
        </p:xfrm>
        <a:graphic>
          <a:graphicData uri="http://schemas.openxmlformats.org/presentationml/2006/ole">
            <p:oleObj spid="_x0000_s14339" name="Equation" r:id="rId4" imgW="1739880" imgH="241200" progId="Equation.DSMT4">
              <p:embed/>
            </p:oleObj>
          </a:graphicData>
        </a:graphic>
      </p:graphicFrame>
      <p:graphicFrame>
        <p:nvGraphicFramePr>
          <p:cNvPr id="14340" name="Object 10"/>
          <p:cNvGraphicFramePr>
            <a:graphicFrameLocks noChangeAspect="1"/>
          </p:cNvGraphicFramePr>
          <p:nvPr/>
        </p:nvGraphicFramePr>
        <p:xfrm>
          <a:off x="1098550" y="2971800"/>
          <a:ext cx="4830763" cy="1181100"/>
        </p:xfrm>
        <a:graphic>
          <a:graphicData uri="http://schemas.openxmlformats.org/presentationml/2006/ole">
            <p:oleObj spid="_x0000_s14340" name="Equation" r:id="rId5" imgW="2286000" imgH="558720" progId="Equation.DSMT4">
              <p:embed/>
            </p:oleObj>
          </a:graphicData>
        </a:graphic>
      </p:graphicFrame>
      <p:graphicFrame>
        <p:nvGraphicFramePr>
          <p:cNvPr id="14341" name="Object 11"/>
          <p:cNvGraphicFramePr>
            <a:graphicFrameLocks noChangeAspect="1"/>
          </p:cNvGraphicFramePr>
          <p:nvPr/>
        </p:nvGraphicFramePr>
        <p:xfrm>
          <a:off x="990600" y="4800600"/>
          <a:ext cx="7085013" cy="536575"/>
        </p:xfrm>
        <a:graphic>
          <a:graphicData uri="http://schemas.openxmlformats.org/presentationml/2006/ole">
            <p:oleObj spid="_x0000_s14341" name="Equation" r:id="rId6" imgW="3352680" imgH="253800" progId="Equation.DSMT4">
              <p:embed/>
            </p:oleObj>
          </a:graphicData>
        </a:graphic>
      </p:graphicFrame>
      <p:graphicFrame>
        <p:nvGraphicFramePr>
          <p:cNvPr id="14342" name="Object 12"/>
          <p:cNvGraphicFramePr>
            <a:graphicFrameLocks noChangeAspect="1"/>
          </p:cNvGraphicFramePr>
          <p:nvPr/>
        </p:nvGraphicFramePr>
        <p:xfrm>
          <a:off x="2362200" y="4267200"/>
          <a:ext cx="450850" cy="409575"/>
        </p:xfrm>
        <a:graphic>
          <a:graphicData uri="http://schemas.openxmlformats.org/presentationml/2006/ole">
            <p:oleObj spid="_x0000_s14342" name="Equation" r:id="rId7" imgW="139680" imgH="12672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 4"/>
          <p:cNvSpPr>
            <a:spLocks noGrp="1"/>
          </p:cNvSpPr>
          <p:nvPr>
            <p:ph type="sldNum" sz="quarter" idx="12"/>
          </p:nvPr>
        </p:nvSpPr>
        <p:spPr>
          <a:noFill/>
        </p:spPr>
        <p:txBody>
          <a:bodyPr/>
          <a:lstStyle/>
          <a:p>
            <a:fld id="{CED1D5C2-92D8-444E-A080-8A089D38CC19}" type="slidenum">
              <a:rPr lang="en-US" altLang="ja-JP" smtClean="0"/>
              <a:pPr/>
              <a:t>2</a:t>
            </a:fld>
            <a:endParaRPr lang="en-US" altLang="ja-JP" smtClean="0"/>
          </a:p>
        </p:txBody>
      </p:sp>
      <p:sp>
        <p:nvSpPr>
          <p:cNvPr id="78851" name="Text Box 3"/>
          <p:cNvSpPr txBox="1">
            <a:spLocks noChangeArrowheads="1"/>
          </p:cNvSpPr>
          <p:nvPr/>
        </p:nvSpPr>
        <p:spPr bwMode="auto">
          <a:xfrm>
            <a:off x="928662" y="428604"/>
            <a:ext cx="2370138" cy="457200"/>
          </a:xfrm>
          <a:prstGeom prst="rect">
            <a:avLst/>
          </a:prstGeom>
          <a:noFill/>
          <a:ln w="9525">
            <a:noFill/>
            <a:miter lim="800000"/>
            <a:headEnd/>
            <a:tailEnd/>
          </a:ln>
        </p:spPr>
        <p:txBody>
          <a:bodyPr wrap="none">
            <a:spAutoFit/>
          </a:bodyPr>
          <a:lstStyle/>
          <a:p>
            <a:pPr algn="l"/>
            <a:r>
              <a:rPr lang="ja-JP" altLang="en-US" dirty="0"/>
              <a:t>数ベクトルとは？</a:t>
            </a:r>
          </a:p>
        </p:txBody>
      </p:sp>
      <p:sp>
        <p:nvSpPr>
          <p:cNvPr id="78852" name="Text Box 4"/>
          <p:cNvSpPr txBox="1">
            <a:spLocks noChangeArrowheads="1"/>
          </p:cNvSpPr>
          <p:nvPr/>
        </p:nvSpPr>
        <p:spPr bwMode="auto">
          <a:xfrm>
            <a:off x="1000100" y="1000108"/>
            <a:ext cx="1636713" cy="457200"/>
          </a:xfrm>
          <a:prstGeom prst="rect">
            <a:avLst/>
          </a:prstGeom>
          <a:noFill/>
          <a:ln w="9525">
            <a:noFill/>
            <a:miter lim="800000"/>
            <a:headEnd/>
            <a:tailEnd/>
          </a:ln>
        </p:spPr>
        <p:txBody>
          <a:bodyPr wrap="none">
            <a:spAutoFit/>
          </a:bodyPr>
          <a:lstStyle/>
          <a:p>
            <a:pPr algn="l"/>
            <a:r>
              <a:rPr lang="ja-JP" altLang="en-US" dirty="0"/>
              <a:t>空間とは？</a:t>
            </a:r>
          </a:p>
        </p:txBody>
      </p:sp>
      <p:sp>
        <p:nvSpPr>
          <p:cNvPr id="78853" name="Text Box 5"/>
          <p:cNvSpPr txBox="1">
            <a:spLocks noChangeArrowheads="1"/>
          </p:cNvSpPr>
          <p:nvPr/>
        </p:nvSpPr>
        <p:spPr bwMode="auto">
          <a:xfrm>
            <a:off x="928662" y="1643050"/>
            <a:ext cx="1636713" cy="457200"/>
          </a:xfrm>
          <a:prstGeom prst="rect">
            <a:avLst/>
          </a:prstGeom>
          <a:noFill/>
          <a:ln w="9525">
            <a:noFill/>
            <a:miter lim="800000"/>
            <a:headEnd/>
            <a:tailEnd/>
          </a:ln>
        </p:spPr>
        <p:txBody>
          <a:bodyPr wrap="none">
            <a:spAutoFit/>
          </a:bodyPr>
          <a:lstStyle/>
          <a:p>
            <a:pPr algn="l"/>
            <a:r>
              <a:rPr lang="ja-JP" altLang="en-US" dirty="0"/>
              <a:t>次元とは？</a:t>
            </a:r>
          </a:p>
        </p:txBody>
      </p:sp>
      <p:sp>
        <p:nvSpPr>
          <p:cNvPr id="78854" name="Text Box 6"/>
          <p:cNvSpPr txBox="1">
            <a:spLocks noChangeArrowheads="1"/>
          </p:cNvSpPr>
          <p:nvPr/>
        </p:nvSpPr>
        <p:spPr bwMode="auto">
          <a:xfrm>
            <a:off x="928662" y="2214554"/>
            <a:ext cx="4486275" cy="457200"/>
          </a:xfrm>
          <a:prstGeom prst="rect">
            <a:avLst/>
          </a:prstGeom>
          <a:noFill/>
          <a:ln w="9525">
            <a:noFill/>
            <a:miter lim="800000"/>
            <a:headEnd/>
            <a:tailEnd/>
          </a:ln>
        </p:spPr>
        <p:txBody>
          <a:bodyPr wrap="none">
            <a:spAutoFit/>
          </a:bodyPr>
          <a:lstStyle/>
          <a:p>
            <a:pPr algn="l"/>
            <a:r>
              <a:rPr lang="ja-JP" altLang="en-US" dirty="0"/>
              <a:t>このようなことを厳密に扱いたい。</a:t>
            </a:r>
          </a:p>
        </p:txBody>
      </p:sp>
      <p:sp>
        <p:nvSpPr>
          <p:cNvPr id="78855" name="Text Box 7"/>
          <p:cNvSpPr txBox="1">
            <a:spLocks noChangeArrowheads="1"/>
          </p:cNvSpPr>
          <p:nvPr/>
        </p:nvSpPr>
        <p:spPr bwMode="auto">
          <a:xfrm>
            <a:off x="1000100" y="3214686"/>
            <a:ext cx="6929486" cy="1200150"/>
          </a:xfrm>
          <a:prstGeom prst="rect">
            <a:avLst/>
          </a:prstGeom>
          <a:noFill/>
          <a:ln w="9525">
            <a:noFill/>
            <a:miter lim="800000"/>
            <a:headEnd/>
            <a:tailEnd/>
          </a:ln>
        </p:spPr>
        <p:txBody>
          <a:bodyPr wrap="square">
            <a:spAutoFit/>
          </a:bodyPr>
          <a:lstStyle/>
          <a:p>
            <a:pPr algn="l"/>
            <a:r>
              <a:rPr lang="ja-JP" altLang="en-US" dirty="0"/>
              <a:t>その前に、平面とベクトルの関係および、</a:t>
            </a:r>
          </a:p>
          <a:p>
            <a:pPr algn="l"/>
            <a:r>
              <a:rPr lang="ja-JP" altLang="en-US" dirty="0"/>
              <a:t>空間とベクトルの関係を再考する。</a:t>
            </a:r>
            <a:endParaRPr lang="en-US" altLang="ja-JP" dirty="0"/>
          </a:p>
          <a:p>
            <a:pPr algn="l"/>
            <a:r>
              <a:rPr lang="ja-JP" altLang="en-US" dirty="0"/>
              <a:t>まずは、座標を拡張する。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スライド番号プレースホルダ 4"/>
          <p:cNvSpPr>
            <a:spLocks noGrp="1"/>
          </p:cNvSpPr>
          <p:nvPr>
            <p:ph type="sldNum" sz="quarter" idx="12"/>
          </p:nvPr>
        </p:nvSpPr>
        <p:spPr>
          <a:noFill/>
        </p:spPr>
        <p:txBody>
          <a:bodyPr/>
          <a:lstStyle/>
          <a:p>
            <a:fld id="{9ADC596D-4203-444D-B5E6-E78B913FF448}" type="slidenum">
              <a:rPr lang="en-US" altLang="ja-JP" smtClean="0"/>
              <a:pPr/>
              <a:t>20</a:t>
            </a:fld>
            <a:endParaRPr lang="en-US" altLang="ja-JP" smtClean="0"/>
          </a:p>
        </p:txBody>
      </p:sp>
      <p:sp>
        <p:nvSpPr>
          <p:cNvPr id="15370" name="Rectangle 2"/>
          <p:cNvSpPr>
            <a:spLocks noGrp="1" noChangeArrowheads="1"/>
          </p:cNvSpPr>
          <p:nvPr>
            <p:ph type="title"/>
          </p:nvPr>
        </p:nvSpPr>
        <p:spPr>
          <a:xfrm>
            <a:off x="0" y="0"/>
            <a:ext cx="7696200" cy="609600"/>
          </a:xfrm>
        </p:spPr>
        <p:txBody>
          <a:bodyPr/>
          <a:lstStyle/>
          <a:p>
            <a:pPr eaLnBrk="1" hangingPunct="1"/>
            <a:r>
              <a:rPr lang="ja-JP" altLang="en-US" smtClean="0"/>
              <a:t>多項式とベクトル空間</a:t>
            </a:r>
          </a:p>
        </p:txBody>
      </p:sp>
      <p:sp>
        <p:nvSpPr>
          <p:cNvPr id="15371" name="Text Box 6"/>
          <p:cNvSpPr txBox="1">
            <a:spLocks noChangeArrowheads="1"/>
          </p:cNvSpPr>
          <p:nvPr/>
        </p:nvSpPr>
        <p:spPr bwMode="auto">
          <a:xfrm>
            <a:off x="322263" y="685800"/>
            <a:ext cx="4017446" cy="461665"/>
          </a:xfrm>
          <a:prstGeom prst="rect">
            <a:avLst/>
          </a:prstGeom>
          <a:noFill/>
          <a:ln w="38100">
            <a:noFill/>
            <a:miter lim="800000"/>
            <a:headEnd/>
            <a:tailEnd/>
          </a:ln>
        </p:spPr>
        <p:txBody>
          <a:bodyPr wrap="none">
            <a:spAutoFit/>
          </a:bodyPr>
          <a:lstStyle/>
          <a:p>
            <a:r>
              <a:rPr lang="ja-JP" altLang="en-US" dirty="0"/>
              <a:t>簡単のために、２次式</a:t>
            </a:r>
            <a:r>
              <a:rPr lang="ja-JP" altLang="en-US" dirty="0" smtClean="0"/>
              <a:t>とする。</a:t>
            </a:r>
            <a:endParaRPr lang="ja-JP" altLang="en-US" dirty="0"/>
          </a:p>
        </p:txBody>
      </p:sp>
      <p:graphicFrame>
        <p:nvGraphicFramePr>
          <p:cNvPr id="15362" name="Object 10"/>
          <p:cNvGraphicFramePr>
            <a:graphicFrameLocks noChangeAspect="1"/>
          </p:cNvGraphicFramePr>
          <p:nvPr/>
        </p:nvGraphicFramePr>
        <p:xfrm>
          <a:off x="1003300" y="1295400"/>
          <a:ext cx="5581650" cy="536575"/>
        </p:xfrm>
        <a:graphic>
          <a:graphicData uri="http://schemas.openxmlformats.org/presentationml/2006/ole">
            <p:oleObj spid="_x0000_s15362" name="Equation" r:id="rId3" imgW="2641320" imgH="253800" progId="Equation.DSMT4">
              <p:embed/>
            </p:oleObj>
          </a:graphicData>
        </a:graphic>
      </p:graphicFrame>
      <p:graphicFrame>
        <p:nvGraphicFramePr>
          <p:cNvPr id="15363" name="Object 11"/>
          <p:cNvGraphicFramePr>
            <a:graphicFrameLocks noChangeAspect="1"/>
          </p:cNvGraphicFramePr>
          <p:nvPr/>
        </p:nvGraphicFramePr>
        <p:xfrm>
          <a:off x="1331913" y="2184400"/>
          <a:ext cx="3703637" cy="482600"/>
        </p:xfrm>
        <a:graphic>
          <a:graphicData uri="http://schemas.openxmlformats.org/presentationml/2006/ole">
            <p:oleObj spid="_x0000_s15363" name="Equation" r:id="rId4" imgW="1752480" imgH="228600" progId="Equation.DSMT4">
              <p:embed/>
            </p:oleObj>
          </a:graphicData>
        </a:graphic>
      </p:graphicFrame>
      <p:graphicFrame>
        <p:nvGraphicFramePr>
          <p:cNvPr id="15364" name="Object 12"/>
          <p:cNvGraphicFramePr>
            <a:graphicFrameLocks noChangeAspect="1"/>
          </p:cNvGraphicFramePr>
          <p:nvPr/>
        </p:nvGraphicFramePr>
        <p:xfrm>
          <a:off x="1304925" y="2794000"/>
          <a:ext cx="3757613" cy="482600"/>
        </p:xfrm>
        <a:graphic>
          <a:graphicData uri="http://schemas.openxmlformats.org/presentationml/2006/ole">
            <p:oleObj spid="_x0000_s15364" name="Equation" r:id="rId5" imgW="1777680" imgH="228600" progId="Equation.DSMT4">
              <p:embed/>
            </p:oleObj>
          </a:graphicData>
        </a:graphic>
      </p:graphicFrame>
      <p:graphicFrame>
        <p:nvGraphicFramePr>
          <p:cNvPr id="15365" name="Object 13"/>
          <p:cNvGraphicFramePr>
            <a:graphicFrameLocks noChangeAspect="1"/>
          </p:cNvGraphicFramePr>
          <p:nvPr/>
        </p:nvGraphicFramePr>
        <p:xfrm>
          <a:off x="685800" y="3733800"/>
          <a:ext cx="7299325" cy="482600"/>
        </p:xfrm>
        <a:graphic>
          <a:graphicData uri="http://schemas.openxmlformats.org/presentationml/2006/ole">
            <p:oleObj spid="_x0000_s15365" name="Equation" r:id="rId6" imgW="3454200" imgH="228600" progId="Equation.DSMT4">
              <p:embed/>
            </p:oleObj>
          </a:graphicData>
        </a:graphic>
      </p:graphicFrame>
      <p:sp>
        <p:nvSpPr>
          <p:cNvPr id="15372" name="Text Box 14"/>
          <p:cNvSpPr txBox="1">
            <a:spLocks noChangeArrowheads="1"/>
          </p:cNvSpPr>
          <p:nvPr/>
        </p:nvSpPr>
        <p:spPr bwMode="auto">
          <a:xfrm>
            <a:off x="457200" y="1905000"/>
            <a:ext cx="488950" cy="457200"/>
          </a:xfrm>
          <a:prstGeom prst="rect">
            <a:avLst/>
          </a:prstGeom>
          <a:noFill/>
          <a:ln w="38100">
            <a:noFill/>
            <a:miter lim="800000"/>
            <a:headEnd/>
            <a:tailEnd/>
          </a:ln>
        </p:spPr>
        <p:txBody>
          <a:bodyPr wrap="none">
            <a:spAutoFit/>
          </a:bodyPr>
          <a:lstStyle/>
          <a:p>
            <a:r>
              <a:rPr lang="ja-JP" altLang="en-US"/>
              <a:t>和</a:t>
            </a:r>
          </a:p>
        </p:txBody>
      </p:sp>
      <p:sp>
        <p:nvSpPr>
          <p:cNvPr id="15373" name="Text Box 15"/>
          <p:cNvSpPr txBox="1">
            <a:spLocks noChangeArrowheads="1"/>
          </p:cNvSpPr>
          <p:nvPr/>
        </p:nvSpPr>
        <p:spPr bwMode="auto">
          <a:xfrm>
            <a:off x="228600" y="4267200"/>
            <a:ext cx="1554163" cy="457200"/>
          </a:xfrm>
          <a:prstGeom prst="rect">
            <a:avLst/>
          </a:prstGeom>
          <a:noFill/>
          <a:ln w="38100">
            <a:noFill/>
            <a:miter lim="800000"/>
            <a:headEnd/>
            <a:tailEnd/>
          </a:ln>
        </p:spPr>
        <p:txBody>
          <a:bodyPr wrap="none">
            <a:spAutoFit/>
          </a:bodyPr>
          <a:lstStyle/>
          <a:p>
            <a:r>
              <a:rPr lang="ja-JP" altLang="en-US"/>
              <a:t>スカラー倍</a:t>
            </a:r>
          </a:p>
        </p:txBody>
      </p:sp>
      <p:graphicFrame>
        <p:nvGraphicFramePr>
          <p:cNvPr id="15366" name="Object 16"/>
          <p:cNvGraphicFramePr>
            <a:graphicFrameLocks noChangeAspect="1"/>
          </p:cNvGraphicFramePr>
          <p:nvPr/>
        </p:nvGraphicFramePr>
        <p:xfrm>
          <a:off x="1841500" y="4800600"/>
          <a:ext cx="884238" cy="376238"/>
        </p:xfrm>
        <a:graphic>
          <a:graphicData uri="http://schemas.openxmlformats.org/presentationml/2006/ole">
            <p:oleObj spid="_x0000_s15366" name="Equation" r:id="rId7" imgW="419040" imgH="177480" progId="Equation.DSMT4">
              <p:embed/>
            </p:oleObj>
          </a:graphicData>
        </a:graphic>
      </p:graphicFrame>
      <p:graphicFrame>
        <p:nvGraphicFramePr>
          <p:cNvPr id="15367" name="Object 17"/>
          <p:cNvGraphicFramePr>
            <a:graphicFrameLocks noChangeAspect="1"/>
          </p:cNvGraphicFramePr>
          <p:nvPr/>
        </p:nvGraphicFramePr>
        <p:xfrm>
          <a:off x="1828800" y="5181600"/>
          <a:ext cx="3408363" cy="482600"/>
        </p:xfrm>
        <a:graphic>
          <a:graphicData uri="http://schemas.openxmlformats.org/presentationml/2006/ole">
            <p:oleObj spid="_x0000_s15367" name="Equation" r:id="rId8" imgW="1612800" imgH="228600" progId="Equation.DSMT4">
              <p:embed/>
            </p:oleObj>
          </a:graphicData>
        </a:graphic>
      </p:graphicFrame>
      <p:graphicFrame>
        <p:nvGraphicFramePr>
          <p:cNvPr id="15368" name="Object 18"/>
          <p:cNvGraphicFramePr>
            <a:graphicFrameLocks noChangeAspect="1"/>
          </p:cNvGraphicFramePr>
          <p:nvPr/>
        </p:nvGraphicFramePr>
        <p:xfrm>
          <a:off x="1158875" y="6043613"/>
          <a:ext cx="4749800" cy="590550"/>
        </p:xfrm>
        <a:graphic>
          <a:graphicData uri="http://schemas.openxmlformats.org/presentationml/2006/ole">
            <p:oleObj spid="_x0000_s15368" name="Equation" r:id="rId9" imgW="2247840" imgH="279360" progId="Equation.DSMT4">
              <p:embed/>
            </p:oleObj>
          </a:graphicData>
        </a:graphic>
      </p:graphicFrame>
      <p:sp>
        <p:nvSpPr>
          <p:cNvPr id="15374" name="AutoShape 19"/>
          <p:cNvSpPr>
            <a:spLocks noChangeArrowheads="1"/>
          </p:cNvSpPr>
          <p:nvPr/>
        </p:nvSpPr>
        <p:spPr bwMode="auto">
          <a:xfrm>
            <a:off x="2438400" y="3429000"/>
            <a:ext cx="381000" cy="304800"/>
          </a:xfrm>
          <a:prstGeom prst="downArrow">
            <a:avLst>
              <a:gd name="adj1" fmla="val 50000"/>
              <a:gd name="adj2" fmla="val 25000"/>
            </a:avLst>
          </a:prstGeom>
          <a:solidFill>
            <a:schemeClr val="accent2"/>
          </a:solidFill>
          <a:ln w="6350">
            <a:solidFill>
              <a:schemeClr val="tx1"/>
            </a:solidFill>
            <a:miter lim="800000"/>
            <a:headEnd/>
            <a:tailEnd/>
          </a:ln>
        </p:spPr>
        <p:txBody>
          <a:bodyPr wrap="none" anchor="ctr"/>
          <a:lstStyle/>
          <a:p>
            <a:endParaRPr lang="ja-JP" altLang="en-US"/>
          </a:p>
        </p:txBody>
      </p:sp>
      <p:sp>
        <p:nvSpPr>
          <p:cNvPr id="15375" name="AutoShape 20"/>
          <p:cNvSpPr>
            <a:spLocks noChangeArrowheads="1"/>
          </p:cNvSpPr>
          <p:nvPr/>
        </p:nvSpPr>
        <p:spPr bwMode="auto">
          <a:xfrm>
            <a:off x="2895600" y="5715000"/>
            <a:ext cx="381000" cy="304800"/>
          </a:xfrm>
          <a:prstGeom prst="downArrow">
            <a:avLst>
              <a:gd name="adj1" fmla="val 50000"/>
              <a:gd name="adj2" fmla="val 25000"/>
            </a:avLst>
          </a:prstGeom>
          <a:solidFill>
            <a:schemeClr val="accent2"/>
          </a:solidFill>
          <a:ln w="6350">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 4"/>
          <p:cNvSpPr>
            <a:spLocks noGrp="1"/>
          </p:cNvSpPr>
          <p:nvPr>
            <p:ph type="sldNum" sz="quarter" idx="12"/>
          </p:nvPr>
        </p:nvSpPr>
        <p:spPr>
          <a:noFill/>
        </p:spPr>
        <p:txBody>
          <a:bodyPr/>
          <a:lstStyle/>
          <a:p>
            <a:fld id="{E19EEA25-662C-4837-8C3B-7120BE5BF426}" type="slidenum">
              <a:rPr lang="en-US" altLang="ja-JP" smtClean="0"/>
              <a:pPr/>
              <a:t>21</a:t>
            </a:fld>
            <a:endParaRPr lang="en-US" altLang="ja-JP" smtClean="0"/>
          </a:p>
        </p:txBody>
      </p:sp>
      <p:sp>
        <p:nvSpPr>
          <p:cNvPr id="82947" name="Rectangle 2"/>
          <p:cNvSpPr>
            <a:spLocks noGrp="1" noChangeArrowheads="1"/>
          </p:cNvSpPr>
          <p:nvPr>
            <p:ph type="title"/>
          </p:nvPr>
        </p:nvSpPr>
        <p:spPr>
          <a:xfrm>
            <a:off x="762000" y="2438400"/>
            <a:ext cx="6858000" cy="609600"/>
          </a:xfrm>
        </p:spPr>
        <p:txBody>
          <a:bodyPr/>
          <a:lstStyle/>
          <a:p>
            <a:pPr eaLnBrk="1" hangingPunct="1"/>
            <a:r>
              <a:rPr lang="ja-JP" altLang="en-US" smtClean="0"/>
              <a:t>１次独立と１次従属</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スライド番号プレースホルダ 4"/>
          <p:cNvSpPr>
            <a:spLocks noGrp="1"/>
          </p:cNvSpPr>
          <p:nvPr>
            <p:ph type="sldNum" sz="quarter" idx="12"/>
          </p:nvPr>
        </p:nvSpPr>
        <p:spPr>
          <a:noFill/>
        </p:spPr>
        <p:txBody>
          <a:bodyPr/>
          <a:lstStyle/>
          <a:p>
            <a:fld id="{4D424CEB-5F6F-4D6A-B5FA-B01368C9C64A}" type="slidenum">
              <a:rPr lang="en-US" altLang="ja-JP" smtClean="0"/>
              <a:pPr/>
              <a:t>22</a:t>
            </a:fld>
            <a:endParaRPr lang="en-US" altLang="ja-JP" smtClean="0"/>
          </a:p>
        </p:txBody>
      </p:sp>
      <p:sp>
        <p:nvSpPr>
          <p:cNvPr id="16396" name="Rectangle 2"/>
          <p:cNvSpPr>
            <a:spLocks noGrp="1" noChangeArrowheads="1"/>
          </p:cNvSpPr>
          <p:nvPr>
            <p:ph type="title"/>
          </p:nvPr>
        </p:nvSpPr>
        <p:spPr/>
        <p:txBody>
          <a:bodyPr/>
          <a:lstStyle/>
          <a:p>
            <a:pPr eaLnBrk="1" hangingPunct="1"/>
            <a:r>
              <a:rPr lang="en-US" altLang="ja-JP" smtClean="0"/>
              <a:t>1</a:t>
            </a:r>
            <a:r>
              <a:rPr lang="ja-JP" altLang="en-US" smtClean="0"/>
              <a:t>次結合</a:t>
            </a:r>
          </a:p>
        </p:txBody>
      </p:sp>
      <p:sp>
        <p:nvSpPr>
          <p:cNvPr id="16397" name="AutoShape 3"/>
          <p:cNvSpPr>
            <a:spLocks noChangeArrowheads="1"/>
          </p:cNvSpPr>
          <p:nvPr/>
        </p:nvSpPr>
        <p:spPr bwMode="auto">
          <a:xfrm>
            <a:off x="381000" y="914400"/>
            <a:ext cx="8229600" cy="3124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16398" name="Text Box 4"/>
          <p:cNvSpPr txBox="1">
            <a:spLocks noChangeArrowheads="1"/>
          </p:cNvSpPr>
          <p:nvPr/>
        </p:nvSpPr>
        <p:spPr bwMode="auto">
          <a:xfrm>
            <a:off x="746125" y="1239838"/>
            <a:ext cx="7300913" cy="2647950"/>
          </a:xfrm>
          <a:prstGeom prst="rect">
            <a:avLst/>
          </a:prstGeom>
          <a:noFill/>
          <a:ln w="9525">
            <a:noFill/>
            <a:miter lim="800000"/>
            <a:headEnd/>
            <a:tailEnd/>
          </a:ln>
        </p:spPr>
        <p:txBody>
          <a:bodyPr wrap="none">
            <a:spAutoFit/>
          </a:bodyPr>
          <a:lstStyle/>
          <a:p>
            <a:pPr algn="l"/>
            <a:r>
              <a:rPr lang="ja-JP" altLang="en-US" dirty="0"/>
              <a:t>　　個の　　次元ベクトル　　　　　　　　　　　　　　　と</a:t>
            </a:r>
          </a:p>
          <a:p>
            <a:pPr algn="l"/>
            <a:r>
              <a:rPr lang="ja-JP" altLang="en-US" dirty="0"/>
              <a:t>　　個のスカラー　　　　　　　　　　　　　　　に対して、</a:t>
            </a:r>
          </a:p>
          <a:p>
            <a:pPr algn="l"/>
            <a:endParaRPr lang="ja-JP" altLang="en-US" dirty="0"/>
          </a:p>
          <a:p>
            <a:pPr algn="l"/>
            <a:endParaRPr lang="ja-JP" altLang="en-US" dirty="0"/>
          </a:p>
          <a:p>
            <a:pPr algn="l"/>
            <a:endParaRPr lang="ja-JP" altLang="en-US" dirty="0"/>
          </a:p>
          <a:p>
            <a:pPr algn="l"/>
            <a:r>
              <a:rPr lang="ja-JP" altLang="en-US" dirty="0"/>
              <a:t>をベクトルの集合　　　　　　　　　　　　の</a:t>
            </a:r>
            <a:r>
              <a:rPr lang="ja-JP" altLang="en-US" dirty="0">
                <a:solidFill>
                  <a:srgbClr val="FF0000"/>
                </a:solidFill>
              </a:rPr>
              <a:t>一次結合</a:t>
            </a:r>
            <a:r>
              <a:rPr lang="ja-JP" altLang="en-US" dirty="0"/>
              <a:t>という。</a:t>
            </a:r>
          </a:p>
          <a:p>
            <a:pPr algn="l"/>
            <a:r>
              <a:rPr lang="ja-JP" altLang="en-US" dirty="0"/>
              <a:t>また、　　　　を　　　の</a:t>
            </a:r>
            <a:r>
              <a:rPr lang="ja-JP" altLang="en-US" dirty="0">
                <a:solidFill>
                  <a:srgbClr val="FF0000"/>
                </a:solidFill>
              </a:rPr>
              <a:t>係数</a:t>
            </a:r>
            <a:r>
              <a:rPr lang="ja-JP" altLang="en-US" dirty="0"/>
              <a:t>という。</a:t>
            </a:r>
          </a:p>
        </p:txBody>
      </p:sp>
      <p:graphicFrame>
        <p:nvGraphicFramePr>
          <p:cNvPr id="16386" name="Object 5"/>
          <p:cNvGraphicFramePr>
            <a:graphicFrameLocks noChangeAspect="1"/>
          </p:cNvGraphicFramePr>
          <p:nvPr/>
        </p:nvGraphicFramePr>
        <p:xfrm>
          <a:off x="930275" y="1285875"/>
          <a:ext cx="301625" cy="333375"/>
        </p:xfrm>
        <a:graphic>
          <a:graphicData uri="http://schemas.openxmlformats.org/presentationml/2006/ole">
            <p:oleObj spid="_x0000_s16386" name="Equation" r:id="rId3" imgW="114120" imgH="126720" progId="Equation.DSMT4">
              <p:embed/>
            </p:oleObj>
          </a:graphicData>
        </a:graphic>
      </p:graphicFrame>
      <p:graphicFrame>
        <p:nvGraphicFramePr>
          <p:cNvPr id="16387" name="Object 6"/>
          <p:cNvGraphicFramePr>
            <a:graphicFrameLocks noChangeAspect="1"/>
          </p:cNvGraphicFramePr>
          <p:nvPr/>
        </p:nvGraphicFramePr>
        <p:xfrm>
          <a:off x="4000496" y="1142984"/>
          <a:ext cx="2908300" cy="636588"/>
        </p:xfrm>
        <a:graphic>
          <a:graphicData uri="http://schemas.openxmlformats.org/presentationml/2006/ole">
            <p:oleObj spid="_x0000_s16387" name="Equation" r:id="rId4" imgW="1104840" imgH="241200" progId="Equation.DSMT4">
              <p:embed/>
            </p:oleObj>
          </a:graphicData>
        </a:graphic>
      </p:graphicFrame>
      <p:sp>
        <p:nvSpPr>
          <p:cNvPr id="16399" name="Text Box 8"/>
          <p:cNvSpPr txBox="1">
            <a:spLocks noChangeArrowheads="1"/>
          </p:cNvSpPr>
          <p:nvPr/>
        </p:nvSpPr>
        <p:spPr bwMode="auto">
          <a:xfrm>
            <a:off x="1143000" y="665163"/>
            <a:ext cx="2220913"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定義（１次結合）</a:t>
            </a:r>
          </a:p>
        </p:txBody>
      </p:sp>
      <p:graphicFrame>
        <p:nvGraphicFramePr>
          <p:cNvPr id="16388" name="Object 9"/>
          <p:cNvGraphicFramePr>
            <a:graphicFrameLocks noChangeAspect="1"/>
          </p:cNvGraphicFramePr>
          <p:nvPr/>
        </p:nvGraphicFramePr>
        <p:xfrm>
          <a:off x="1905000" y="1268413"/>
          <a:ext cx="334963" cy="368300"/>
        </p:xfrm>
        <a:graphic>
          <a:graphicData uri="http://schemas.openxmlformats.org/presentationml/2006/ole">
            <p:oleObj spid="_x0000_s16388" name="Equation" r:id="rId5" imgW="126720" imgH="139680" progId="Equation.DSMT4">
              <p:embed/>
            </p:oleObj>
          </a:graphicData>
        </a:graphic>
      </p:graphicFrame>
      <p:graphicFrame>
        <p:nvGraphicFramePr>
          <p:cNvPr id="16389" name="Object 10"/>
          <p:cNvGraphicFramePr>
            <a:graphicFrameLocks noChangeAspect="1"/>
          </p:cNvGraphicFramePr>
          <p:nvPr/>
        </p:nvGraphicFramePr>
        <p:xfrm>
          <a:off x="930275" y="1666875"/>
          <a:ext cx="301625" cy="334963"/>
        </p:xfrm>
        <a:graphic>
          <a:graphicData uri="http://schemas.openxmlformats.org/presentationml/2006/ole">
            <p:oleObj spid="_x0000_s16389" name="Equation" r:id="rId6" imgW="114120" imgH="126720" progId="Equation.DSMT4">
              <p:embed/>
            </p:oleObj>
          </a:graphicData>
        </a:graphic>
      </p:graphicFrame>
      <p:graphicFrame>
        <p:nvGraphicFramePr>
          <p:cNvPr id="16390" name="Object 11"/>
          <p:cNvGraphicFramePr>
            <a:graphicFrameLocks noChangeAspect="1"/>
          </p:cNvGraphicFramePr>
          <p:nvPr/>
        </p:nvGraphicFramePr>
        <p:xfrm>
          <a:off x="2971800" y="1600200"/>
          <a:ext cx="2608263" cy="603250"/>
        </p:xfrm>
        <a:graphic>
          <a:graphicData uri="http://schemas.openxmlformats.org/presentationml/2006/ole">
            <p:oleObj spid="_x0000_s16390" name="Equation" r:id="rId7" imgW="990360" imgH="228600" progId="Equation.DSMT4">
              <p:embed/>
            </p:oleObj>
          </a:graphicData>
        </a:graphic>
      </p:graphicFrame>
      <p:graphicFrame>
        <p:nvGraphicFramePr>
          <p:cNvPr id="16391" name="Object 12"/>
          <p:cNvGraphicFramePr>
            <a:graphicFrameLocks noChangeAspect="1"/>
          </p:cNvGraphicFramePr>
          <p:nvPr/>
        </p:nvGraphicFramePr>
        <p:xfrm>
          <a:off x="1752600" y="2209800"/>
          <a:ext cx="3543300" cy="603250"/>
        </p:xfrm>
        <a:graphic>
          <a:graphicData uri="http://schemas.openxmlformats.org/presentationml/2006/ole">
            <p:oleObj spid="_x0000_s16391" name="Equation" r:id="rId8" imgW="1346040" imgH="228600" progId="Equation.DSMT4">
              <p:embed/>
            </p:oleObj>
          </a:graphicData>
        </a:graphic>
      </p:graphicFrame>
      <p:graphicFrame>
        <p:nvGraphicFramePr>
          <p:cNvPr id="16392" name="Object 13"/>
          <p:cNvGraphicFramePr>
            <a:graphicFrameLocks noChangeAspect="1"/>
          </p:cNvGraphicFramePr>
          <p:nvPr/>
        </p:nvGraphicFramePr>
        <p:xfrm>
          <a:off x="3124200" y="2971800"/>
          <a:ext cx="2406650" cy="669925"/>
        </p:xfrm>
        <a:graphic>
          <a:graphicData uri="http://schemas.openxmlformats.org/presentationml/2006/ole">
            <p:oleObj spid="_x0000_s16392" name="Equation" r:id="rId9" imgW="914400" imgH="253800" progId="Equation.DSMT4">
              <p:embed/>
            </p:oleObj>
          </a:graphicData>
        </a:graphic>
      </p:graphicFrame>
      <p:graphicFrame>
        <p:nvGraphicFramePr>
          <p:cNvPr id="16393" name="Object 14"/>
          <p:cNvGraphicFramePr>
            <a:graphicFrameLocks noChangeAspect="1"/>
          </p:cNvGraphicFramePr>
          <p:nvPr/>
        </p:nvGraphicFramePr>
        <p:xfrm>
          <a:off x="1752600" y="3359150"/>
          <a:ext cx="368300" cy="603250"/>
        </p:xfrm>
        <a:graphic>
          <a:graphicData uri="http://schemas.openxmlformats.org/presentationml/2006/ole">
            <p:oleObj spid="_x0000_s16393" name="Equation" r:id="rId10" imgW="139680" imgH="228600" progId="Equation.DSMT4">
              <p:embed/>
            </p:oleObj>
          </a:graphicData>
        </a:graphic>
      </p:graphicFrame>
      <p:graphicFrame>
        <p:nvGraphicFramePr>
          <p:cNvPr id="16394" name="Object 15"/>
          <p:cNvGraphicFramePr>
            <a:graphicFrameLocks noChangeAspect="1"/>
          </p:cNvGraphicFramePr>
          <p:nvPr/>
        </p:nvGraphicFramePr>
        <p:xfrm>
          <a:off x="2743200" y="3352800"/>
          <a:ext cx="434975" cy="603250"/>
        </p:xfrm>
        <a:graphic>
          <a:graphicData uri="http://schemas.openxmlformats.org/presentationml/2006/ole">
            <p:oleObj spid="_x0000_s16394" name="Equation" r:id="rId11" imgW="164880" imgH="228600" progId="Equation.DSMT4">
              <p:embed/>
            </p:oleObj>
          </a:graphicData>
        </a:graphic>
      </p:graphicFrame>
      <p:sp>
        <p:nvSpPr>
          <p:cNvPr id="16400" name="AutoShape 17"/>
          <p:cNvSpPr>
            <a:spLocks noChangeArrowheads="1"/>
          </p:cNvSpPr>
          <p:nvPr/>
        </p:nvSpPr>
        <p:spPr bwMode="auto">
          <a:xfrm>
            <a:off x="1295400" y="5105400"/>
            <a:ext cx="5181600" cy="990600"/>
          </a:xfrm>
          <a:prstGeom prst="wedgeRoundRectCallout">
            <a:avLst>
              <a:gd name="adj1" fmla="val 6097"/>
              <a:gd name="adj2" fmla="val -156731"/>
              <a:gd name="adj3" fmla="val 16667"/>
            </a:avLst>
          </a:prstGeom>
          <a:solidFill>
            <a:schemeClr val="hlink"/>
          </a:solidFill>
          <a:ln w="12700">
            <a:solidFill>
              <a:schemeClr val="tx1"/>
            </a:solidFill>
            <a:miter lim="800000"/>
            <a:headEnd/>
            <a:tailEnd/>
          </a:ln>
        </p:spPr>
        <p:txBody>
          <a:bodyPr anchor="ctr"/>
          <a:lstStyle/>
          <a:p>
            <a:endParaRPr lang="ja-JP" altLang="ja-JP"/>
          </a:p>
        </p:txBody>
      </p:sp>
      <p:sp>
        <p:nvSpPr>
          <p:cNvPr id="16401" name="Text Box 18"/>
          <p:cNvSpPr txBox="1">
            <a:spLocks noChangeArrowheads="1"/>
          </p:cNvSpPr>
          <p:nvPr/>
        </p:nvSpPr>
        <p:spPr bwMode="auto">
          <a:xfrm>
            <a:off x="1371600" y="5334000"/>
            <a:ext cx="4776788" cy="457200"/>
          </a:xfrm>
          <a:prstGeom prst="rect">
            <a:avLst/>
          </a:prstGeom>
          <a:noFill/>
          <a:ln w="38100">
            <a:noFill/>
            <a:miter lim="800000"/>
            <a:headEnd/>
            <a:tailEnd/>
          </a:ln>
        </p:spPr>
        <p:txBody>
          <a:bodyPr wrap="none">
            <a:spAutoFit/>
          </a:bodyPr>
          <a:lstStyle/>
          <a:p>
            <a:r>
              <a:rPr lang="ja-JP" altLang="en-US"/>
              <a:t>座標の一種の拡張だと思えばよい。</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スライド番号プレースホルダ 4"/>
          <p:cNvSpPr>
            <a:spLocks noGrp="1"/>
          </p:cNvSpPr>
          <p:nvPr>
            <p:ph type="sldNum" sz="quarter" idx="12"/>
          </p:nvPr>
        </p:nvSpPr>
        <p:spPr>
          <a:noFill/>
        </p:spPr>
        <p:txBody>
          <a:bodyPr/>
          <a:lstStyle/>
          <a:p>
            <a:fld id="{41147539-B607-4658-A93D-D401F217B940}" type="slidenum">
              <a:rPr lang="en-US" altLang="ja-JP" smtClean="0"/>
              <a:pPr/>
              <a:t>23</a:t>
            </a:fld>
            <a:endParaRPr lang="en-US" altLang="ja-JP" smtClean="0"/>
          </a:p>
        </p:txBody>
      </p:sp>
      <p:sp>
        <p:nvSpPr>
          <p:cNvPr id="17425" name="AutoShape 1056"/>
          <p:cNvSpPr>
            <a:spLocks noChangeArrowheads="1"/>
          </p:cNvSpPr>
          <p:nvPr/>
        </p:nvSpPr>
        <p:spPr bwMode="auto">
          <a:xfrm>
            <a:off x="1143000" y="5257800"/>
            <a:ext cx="5715000" cy="1066800"/>
          </a:xfrm>
          <a:prstGeom prst="wedgeRoundRectCallout">
            <a:avLst>
              <a:gd name="adj1" fmla="val 1778"/>
              <a:gd name="adj2" fmla="val -8154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7426" name="Rectangle 1026"/>
          <p:cNvSpPr>
            <a:spLocks noGrp="1" noChangeArrowheads="1"/>
          </p:cNvSpPr>
          <p:nvPr>
            <p:ph type="title"/>
          </p:nvPr>
        </p:nvSpPr>
        <p:spPr/>
        <p:txBody>
          <a:bodyPr/>
          <a:lstStyle/>
          <a:p>
            <a:pPr eaLnBrk="1" hangingPunct="1"/>
            <a:r>
              <a:rPr lang="ja-JP" altLang="en-US" smtClean="0">
                <a:solidFill>
                  <a:srgbClr val="008000"/>
                </a:solidFill>
              </a:rPr>
              <a:t>例１（基本ベクトルの一次結合）</a:t>
            </a:r>
          </a:p>
        </p:txBody>
      </p:sp>
      <p:sp>
        <p:nvSpPr>
          <p:cNvPr id="17427" name="Line 1027"/>
          <p:cNvSpPr>
            <a:spLocks noChangeShapeType="1"/>
          </p:cNvSpPr>
          <p:nvPr/>
        </p:nvSpPr>
        <p:spPr bwMode="auto">
          <a:xfrm>
            <a:off x="2393950" y="28384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7428" name="Line 1028"/>
          <p:cNvSpPr>
            <a:spLocks noChangeShapeType="1"/>
          </p:cNvSpPr>
          <p:nvPr/>
        </p:nvSpPr>
        <p:spPr bwMode="auto">
          <a:xfrm flipV="1">
            <a:off x="3155950" y="70485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7410" name="Object 1029"/>
          <p:cNvGraphicFramePr>
            <a:graphicFrameLocks noChangeAspect="1"/>
          </p:cNvGraphicFramePr>
          <p:nvPr/>
        </p:nvGraphicFramePr>
        <p:xfrm>
          <a:off x="5289550" y="2838450"/>
          <a:ext cx="196850" cy="215900"/>
        </p:xfrm>
        <a:graphic>
          <a:graphicData uri="http://schemas.openxmlformats.org/presentationml/2006/ole">
            <p:oleObj spid="_x0000_s17410" name="Equation" r:id="rId3" imgW="126720" imgH="139680" progId="Equation.DSMT4">
              <p:embed/>
            </p:oleObj>
          </a:graphicData>
        </a:graphic>
      </p:graphicFrame>
      <p:graphicFrame>
        <p:nvGraphicFramePr>
          <p:cNvPr id="17411" name="Object 1030"/>
          <p:cNvGraphicFramePr>
            <a:graphicFrameLocks noChangeAspect="1"/>
          </p:cNvGraphicFramePr>
          <p:nvPr/>
        </p:nvGraphicFramePr>
        <p:xfrm>
          <a:off x="2841625" y="533400"/>
          <a:ext cx="217488" cy="254000"/>
        </p:xfrm>
        <a:graphic>
          <a:graphicData uri="http://schemas.openxmlformats.org/presentationml/2006/ole">
            <p:oleObj spid="_x0000_s17411" name="Equation" r:id="rId4" imgW="139680" imgH="164880" progId="Equation.DSMT4">
              <p:embed/>
            </p:oleObj>
          </a:graphicData>
        </a:graphic>
      </p:graphicFrame>
      <p:graphicFrame>
        <p:nvGraphicFramePr>
          <p:cNvPr id="17412" name="Object 1031"/>
          <p:cNvGraphicFramePr>
            <a:graphicFrameLocks noChangeAspect="1"/>
          </p:cNvGraphicFramePr>
          <p:nvPr/>
        </p:nvGraphicFramePr>
        <p:xfrm>
          <a:off x="2774950" y="2914650"/>
          <a:ext cx="236538" cy="274638"/>
        </p:xfrm>
        <a:graphic>
          <a:graphicData uri="http://schemas.openxmlformats.org/presentationml/2006/ole">
            <p:oleObj spid="_x0000_s17412" name="Equation" r:id="rId5" imgW="152280" imgH="177480" progId="Equation.DSMT4">
              <p:embed/>
            </p:oleObj>
          </a:graphicData>
        </a:graphic>
      </p:graphicFrame>
      <p:sp>
        <p:nvSpPr>
          <p:cNvPr id="17429" name="Line 1032"/>
          <p:cNvSpPr>
            <a:spLocks noChangeShapeType="1"/>
          </p:cNvSpPr>
          <p:nvPr/>
        </p:nvSpPr>
        <p:spPr bwMode="auto">
          <a:xfrm>
            <a:off x="3155950" y="28384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17430" name="Line 1033"/>
          <p:cNvSpPr>
            <a:spLocks noChangeShapeType="1"/>
          </p:cNvSpPr>
          <p:nvPr/>
        </p:nvSpPr>
        <p:spPr bwMode="auto">
          <a:xfrm flipV="1">
            <a:off x="3155950" y="25336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17431" name="Oval 1034"/>
          <p:cNvSpPr>
            <a:spLocks noChangeArrowheads="1"/>
          </p:cNvSpPr>
          <p:nvPr/>
        </p:nvSpPr>
        <p:spPr bwMode="auto">
          <a:xfrm>
            <a:off x="4572000" y="1619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7432" name="Line 1035"/>
          <p:cNvSpPr>
            <a:spLocks noChangeShapeType="1"/>
          </p:cNvSpPr>
          <p:nvPr/>
        </p:nvSpPr>
        <p:spPr bwMode="auto">
          <a:xfrm>
            <a:off x="4648200" y="1695450"/>
            <a:ext cx="0" cy="1143000"/>
          </a:xfrm>
          <a:prstGeom prst="line">
            <a:avLst/>
          </a:prstGeom>
          <a:noFill/>
          <a:ln w="9525">
            <a:solidFill>
              <a:schemeClr val="tx1"/>
            </a:solidFill>
            <a:prstDash val="sysDot"/>
            <a:round/>
            <a:headEnd/>
            <a:tailEnd/>
          </a:ln>
        </p:spPr>
        <p:txBody>
          <a:bodyPr/>
          <a:lstStyle/>
          <a:p>
            <a:endParaRPr lang="ja-JP" altLang="en-US"/>
          </a:p>
        </p:txBody>
      </p:sp>
      <p:sp>
        <p:nvSpPr>
          <p:cNvPr id="17433" name="Line 1036"/>
          <p:cNvSpPr>
            <a:spLocks noChangeShapeType="1"/>
          </p:cNvSpPr>
          <p:nvPr/>
        </p:nvSpPr>
        <p:spPr bwMode="auto">
          <a:xfrm>
            <a:off x="3155950" y="1695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17413" name="Object 1039"/>
          <p:cNvGraphicFramePr>
            <a:graphicFrameLocks noChangeAspect="1"/>
          </p:cNvGraphicFramePr>
          <p:nvPr/>
        </p:nvGraphicFramePr>
        <p:xfrm>
          <a:off x="4070350" y="1085850"/>
          <a:ext cx="1265238" cy="423863"/>
        </p:xfrm>
        <a:graphic>
          <a:graphicData uri="http://schemas.openxmlformats.org/presentationml/2006/ole">
            <p:oleObj spid="_x0000_s17413" name="Equation" r:id="rId6" imgW="609480" imgH="203040" progId="Equation.DSMT4">
              <p:embed/>
            </p:oleObj>
          </a:graphicData>
        </a:graphic>
      </p:graphicFrame>
      <p:graphicFrame>
        <p:nvGraphicFramePr>
          <p:cNvPr id="17414" name="Object 1040"/>
          <p:cNvGraphicFramePr>
            <a:graphicFrameLocks noChangeAspect="1"/>
          </p:cNvGraphicFramePr>
          <p:nvPr/>
        </p:nvGraphicFramePr>
        <p:xfrm>
          <a:off x="2743200" y="4491038"/>
          <a:ext cx="1687513" cy="476250"/>
        </p:xfrm>
        <a:graphic>
          <a:graphicData uri="http://schemas.openxmlformats.org/presentationml/2006/ole">
            <p:oleObj spid="_x0000_s17414" name="Equation" r:id="rId7" imgW="812520" imgH="228600" progId="Equation.DSMT4">
              <p:embed/>
            </p:oleObj>
          </a:graphicData>
        </a:graphic>
      </p:graphicFrame>
      <p:graphicFrame>
        <p:nvGraphicFramePr>
          <p:cNvPr id="17415" name="Object 1041"/>
          <p:cNvGraphicFramePr>
            <a:graphicFrameLocks noChangeAspect="1"/>
          </p:cNvGraphicFramePr>
          <p:nvPr/>
        </p:nvGraphicFramePr>
        <p:xfrm>
          <a:off x="3765550" y="2990850"/>
          <a:ext cx="263525" cy="290513"/>
        </p:xfrm>
        <a:graphic>
          <a:graphicData uri="http://schemas.openxmlformats.org/presentationml/2006/ole">
            <p:oleObj spid="_x0000_s17415" name="Equation" r:id="rId8" imgW="126720" imgH="139680" progId="Equation.DSMT4">
              <p:embed/>
            </p:oleObj>
          </a:graphicData>
        </a:graphic>
      </p:graphicFrame>
      <p:sp>
        <p:nvSpPr>
          <p:cNvPr id="17434" name="Line 1042"/>
          <p:cNvSpPr>
            <a:spLocks noChangeShapeType="1"/>
          </p:cNvSpPr>
          <p:nvPr/>
        </p:nvSpPr>
        <p:spPr bwMode="auto">
          <a:xfrm>
            <a:off x="3155950" y="283845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7435" name="Text Box 1043"/>
          <p:cNvSpPr txBox="1">
            <a:spLocks noChangeArrowheads="1"/>
          </p:cNvSpPr>
          <p:nvPr/>
        </p:nvSpPr>
        <p:spPr bwMode="auto">
          <a:xfrm>
            <a:off x="3994150" y="29146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7416" name="Object 1044"/>
          <p:cNvGraphicFramePr>
            <a:graphicFrameLocks noChangeAspect="1"/>
          </p:cNvGraphicFramePr>
          <p:nvPr/>
        </p:nvGraphicFramePr>
        <p:xfrm>
          <a:off x="2286000" y="2000250"/>
          <a:ext cx="263525" cy="369888"/>
        </p:xfrm>
        <a:graphic>
          <a:graphicData uri="http://schemas.openxmlformats.org/presentationml/2006/ole">
            <p:oleObj spid="_x0000_s17416" name="Equation" r:id="rId9" imgW="126720" imgH="177480" progId="Equation.DSMT4">
              <p:embed/>
            </p:oleObj>
          </a:graphicData>
        </a:graphic>
      </p:graphicFrame>
      <p:sp>
        <p:nvSpPr>
          <p:cNvPr id="17436" name="Line 1045"/>
          <p:cNvSpPr>
            <a:spLocks noChangeShapeType="1"/>
          </p:cNvSpPr>
          <p:nvPr/>
        </p:nvSpPr>
        <p:spPr bwMode="auto">
          <a:xfrm flipH="1" flipV="1">
            <a:off x="3155950" y="169545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7437" name="Text Box 1046"/>
          <p:cNvSpPr txBox="1">
            <a:spLocks noChangeArrowheads="1"/>
          </p:cNvSpPr>
          <p:nvPr/>
        </p:nvSpPr>
        <p:spPr bwMode="auto">
          <a:xfrm>
            <a:off x="2438400" y="19240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7438" name="Line 1047"/>
          <p:cNvSpPr>
            <a:spLocks noChangeShapeType="1"/>
          </p:cNvSpPr>
          <p:nvPr/>
        </p:nvSpPr>
        <p:spPr bwMode="auto">
          <a:xfrm flipV="1">
            <a:off x="3200400" y="169545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7439" name="Text Box 1048"/>
          <p:cNvSpPr txBox="1">
            <a:spLocks noChangeArrowheads="1"/>
          </p:cNvSpPr>
          <p:nvPr/>
        </p:nvSpPr>
        <p:spPr bwMode="auto">
          <a:xfrm>
            <a:off x="1431925" y="5197475"/>
            <a:ext cx="5043488" cy="822325"/>
          </a:xfrm>
          <a:prstGeom prst="rect">
            <a:avLst/>
          </a:prstGeom>
          <a:noFill/>
          <a:ln w="9525">
            <a:noFill/>
            <a:miter lim="800000"/>
            <a:headEnd/>
            <a:tailEnd/>
          </a:ln>
        </p:spPr>
        <p:txBody>
          <a:bodyPr wrap="none">
            <a:spAutoFit/>
          </a:bodyPr>
          <a:lstStyle/>
          <a:p>
            <a:pPr algn="l"/>
            <a:r>
              <a:rPr lang="ja-JP" altLang="en-US"/>
              <a:t>平面の点　　は、　　と　　を</a:t>
            </a:r>
            <a:r>
              <a:rPr lang="ja-JP" altLang="en-US">
                <a:solidFill>
                  <a:srgbClr val="FF0000"/>
                </a:solidFill>
              </a:rPr>
              <a:t>係数</a:t>
            </a:r>
            <a:r>
              <a:rPr lang="ja-JP" altLang="en-US"/>
              <a:t>とする</a:t>
            </a:r>
          </a:p>
          <a:p>
            <a:pPr algn="l"/>
            <a:r>
              <a:rPr lang="ja-JP" altLang="en-US"/>
              <a:t>　　　と　　　の</a:t>
            </a:r>
            <a:r>
              <a:rPr lang="ja-JP" altLang="en-US">
                <a:solidFill>
                  <a:srgbClr val="FF0000"/>
                </a:solidFill>
              </a:rPr>
              <a:t>一次結合</a:t>
            </a:r>
            <a:r>
              <a:rPr lang="ja-JP" altLang="en-US"/>
              <a:t>で表現できる。</a:t>
            </a:r>
          </a:p>
        </p:txBody>
      </p:sp>
      <p:graphicFrame>
        <p:nvGraphicFramePr>
          <p:cNvPr id="17417" name="Object 1049"/>
          <p:cNvGraphicFramePr>
            <a:graphicFrameLocks noChangeAspect="1"/>
          </p:cNvGraphicFramePr>
          <p:nvPr/>
        </p:nvGraphicFramePr>
        <p:xfrm>
          <a:off x="3733800" y="5334000"/>
          <a:ext cx="263525" cy="292100"/>
        </p:xfrm>
        <a:graphic>
          <a:graphicData uri="http://schemas.openxmlformats.org/presentationml/2006/ole">
            <p:oleObj spid="_x0000_s17417" name="Equation" r:id="rId10" imgW="126720" imgH="139680" progId="Equation.DSMT4">
              <p:embed/>
            </p:oleObj>
          </a:graphicData>
        </a:graphic>
      </p:graphicFrame>
      <p:graphicFrame>
        <p:nvGraphicFramePr>
          <p:cNvPr id="17418" name="Object 1050"/>
          <p:cNvGraphicFramePr>
            <a:graphicFrameLocks noChangeAspect="1"/>
          </p:cNvGraphicFramePr>
          <p:nvPr/>
        </p:nvGraphicFramePr>
        <p:xfrm>
          <a:off x="3581400" y="3276600"/>
          <a:ext cx="1081088" cy="950913"/>
        </p:xfrm>
        <a:graphic>
          <a:graphicData uri="http://schemas.openxmlformats.org/presentationml/2006/ole">
            <p:oleObj spid="_x0000_s17418" name="Equation" r:id="rId11" imgW="520560" imgH="457200" progId="Equation.DSMT4">
              <p:embed/>
            </p:oleObj>
          </a:graphicData>
        </a:graphic>
      </p:graphicFrame>
      <p:graphicFrame>
        <p:nvGraphicFramePr>
          <p:cNvPr id="17419" name="Object 1051"/>
          <p:cNvGraphicFramePr>
            <a:graphicFrameLocks noChangeAspect="1"/>
          </p:cNvGraphicFramePr>
          <p:nvPr/>
        </p:nvGraphicFramePr>
        <p:xfrm>
          <a:off x="990600" y="1752600"/>
          <a:ext cx="1108075" cy="950913"/>
        </p:xfrm>
        <a:graphic>
          <a:graphicData uri="http://schemas.openxmlformats.org/presentationml/2006/ole">
            <p:oleObj spid="_x0000_s17419" name="Equation" r:id="rId12" imgW="533160" imgH="457200" progId="Equation.DSMT4">
              <p:embed/>
            </p:oleObj>
          </a:graphicData>
        </a:graphic>
      </p:graphicFrame>
      <p:graphicFrame>
        <p:nvGraphicFramePr>
          <p:cNvPr id="17420" name="Object 1052"/>
          <p:cNvGraphicFramePr>
            <a:graphicFrameLocks noChangeAspect="1"/>
          </p:cNvGraphicFramePr>
          <p:nvPr/>
        </p:nvGraphicFramePr>
        <p:xfrm>
          <a:off x="1676400" y="5638800"/>
          <a:ext cx="290513" cy="476250"/>
        </p:xfrm>
        <a:graphic>
          <a:graphicData uri="http://schemas.openxmlformats.org/presentationml/2006/ole">
            <p:oleObj spid="_x0000_s17420" name="Equation" r:id="rId13" imgW="139680" imgH="228600" progId="Equation.DSMT4">
              <p:embed/>
            </p:oleObj>
          </a:graphicData>
        </a:graphic>
      </p:graphicFrame>
      <p:graphicFrame>
        <p:nvGraphicFramePr>
          <p:cNvPr id="17421" name="Object 1053"/>
          <p:cNvGraphicFramePr>
            <a:graphicFrameLocks noChangeAspect="1"/>
          </p:cNvGraphicFramePr>
          <p:nvPr/>
        </p:nvGraphicFramePr>
        <p:xfrm>
          <a:off x="4419600" y="5257800"/>
          <a:ext cx="263525" cy="371475"/>
        </p:xfrm>
        <a:graphic>
          <a:graphicData uri="http://schemas.openxmlformats.org/presentationml/2006/ole">
            <p:oleObj spid="_x0000_s17421" name="Equation" r:id="rId14" imgW="126720" imgH="177480" progId="Equation.DSMT4">
              <p:embed/>
            </p:oleObj>
          </a:graphicData>
        </a:graphic>
      </p:graphicFrame>
      <p:graphicFrame>
        <p:nvGraphicFramePr>
          <p:cNvPr id="17422" name="Object 1054"/>
          <p:cNvGraphicFramePr>
            <a:graphicFrameLocks noChangeAspect="1"/>
          </p:cNvGraphicFramePr>
          <p:nvPr/>
        </p:nvGraphicFramePr>
        <p:xfrm>
          <a:off x="2489200" y="5638800"/>
          <a:ext cx="342900" cy="476250"/>
        </p:xfrm>
        <a:graphic>
          <a:graphicData uri="http://schemas.openxmlformats.org/presentationml/2006/ole">
            <p:oleObj spid="_x0000_s17422" name="Equation" r:id="rId15" imgW="164880" imgH="228600" progId="Equation.DSMT4">
              <p:embed/>
            </p:oleObj>
          </a:graphicData>
        </a:graphic>
      </p:graphicFrame>
      <p:graphicFrame>
        <p:nvGraphicFramePr>
          <p:cNvPr id="17423" name="Object 1055"/>
          <p:cNvGraphicFramePr>
            <a:graphicFrameLocks noChangeAspect="1"/>
          </p:cNvGraphicFramePr>
          <p:nvPr/>
        </p:nvGraphicFramePr>
        <p:xfrm>
          <a:off x="2743200" y="5257800"/>
          <a:ext cx="315913" cy="344488"/>
        </p:xfrm>
        <a:graphic>
          <a:graphicData uri="http://schemas.openxmlformats.org/presentationml/2006/ole">
            <p:oleObj spid="_x0000_s17423" name="Equation" r:id="rId16" imgW="152280" imgH="16488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スライド番号プレースホルダ 4"/>
          <p:cNvSpPr>
            <a:spLocks noGrp="1"/>
          </p:cNvSpPr>
          <p:nvPr>
            <p:ph type="sldNum" sz="quarter" idx="12"/>
          </p:nvPr>
        </p:nvSpPr>
        <p:spPr>
          <a:noFill/>
        </p:spPr>
        <p:txBody>
          <a:bodyPr/>
          <a:lstStyle/>
          <a:p>
            <a:fld id="{075B5DCF-4AC3-49AD-9637-2BD5FD2235F8}" type="slidenum">
              <a:rPr lang="en-US" altLang="ja-JP" smtClean="0"/>
              <a:pPr/>
              <a:t>24</a:t>
            </a:fld>
            <a:endParaRPr lang="en-US" altLang="ja-JP" smtClean="0"/>
          </a:p>
        </p:txBody>
      </p:sp>
      <p:sp>
        <p:nvSpPr>
          <p:cNvPr id="18449" name="Rectangle 2"/>
          <p:cNvSpPr>
            <a:spLocks noGrp="1" noChangeArrowheads="1"/>
          </p:cNvSpPr>
          <p:nvPr>
            <p:ph type="title"/>
          </p:nvPr>
        </p:nvSpPr>
        <p:spPr/>
        <p:txBody>
          <a:bodyPr/>
          <a:lstStyle/>
          <a:p>
            <a:pPr eaLnBrk="1" hangingPunct="1"/>
            <a:r>
              <a:rPr lang="ja-JP" altLang="en-US" smtClean="0">
                <a:solidFill>
                  <a:srgbClr val="008000"/>
                </a:solidFill>
              </a:rPr>
              <a:t>例２（一般のベクトルの一次結合）</a:t>
            </a:r>
          </a:p>
        </p:txBody>
      </p:sp>
      <p:sp>
        <p:nvSpPr>
          <p:cNvPr id="18450" name="Line 3"/>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8451" name="Line 4"/>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8434" name="Object 5"/>
          <p:cNvGraphicFramePr>
            <a:graphicFrameLocks noChangeAspect="1"/>
          </p:cNvGraphicFramePr>
          <p:nvPr/>
        </p:nvGraphicFramePr>
        <p:xfrm>
          <a:off x="5899150" y="3200400"/>
          <a:ext cx="196850" cy="215900"/>
        </p:xfrm>
        <a:graphic>
          <a:graphicData uri="http://schemas.openxmlformats.org/presentationml/2006/ole">
            <p:oleObj spid="_x0000_s18434" name="Equation" r:id="rId3" imgW="126720" imgH="139680" progId="Equation.DSMT4">
              <p:embed/>
            </p:oleObj>
          </a:graphicData>
        </a:graphic>
      </p:graphicFrame>
      <p:graphicFrame>
        <p:nvGraphicFramePr>
          <p:cNvPr id="18435" name="Object 6"/>
          <p:cNvGraphicFramePr>
            <a:graphicFrameLocks noChangeAspect="1"/>
          </p:cNvGraphicFramePr>
          <p:nvPr/>
        </p:nvGraphicFramePr>
        <p:xfrm>
          <a:off x="3451225" y="895350"/>
          <a:ext cx="217488" cy="254000"/>
        </p:xfrm>
        <a:graphic>
          <a:graphicData uri="http://schemas.openxmlformats.org/presentationml/2006/ole">
            <p:oleObj spid="_x0000_s18435" name="Equation" r:id="rId4" imgW="139680" imgH="164880" progId="Equation.DSMT4">
              <p:embed/>
            </p:oleObj>
          </a:graphicData>
        </a:graphic>
      </p:graphicFrame>
      <p:graphicFrame>
        <p:nvGraphicFramePr>
          <p:cNvPr id="18436" name="Object 7"/>
          <p:cNvGraphicFramePr>
            <a:graphicFrameLocks noChangeAspect="1"/>
          </p:cNvGraphicFramePr>
          <p:nvPr/>
        </p:nvGraphicFramePr>
        <p:xfrm>
          <a:off x="3124200" y="3276600"/>
          <a:ext cx="236538" cy="274638"/>
        </p:xfrm>
        <a:graphic>
          <a:graphicData uri="http://schemas.openxmlformats.org/presentationml/2006/ole">
            <p:oleObj spid="_x0000_s18436" name="Equation" r:id="rId5" imgW="152280" imgH="177480" progId="Equation.DSMT4">
              <p:embed/>
            </p:oleObj>
          </a:graphicData>
        </a:graphic>
      </p:graphicFrame>
      <p:sp>
        <p:nvSpPr>
          <p:cNvPr id="18452" name="Oval 8"/>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18437" name="Object 9"/>
          <p:cNvGraphicFramePr>
            <a:graphicFrameLocks noChangeAspect="1"/>
          </p:cNvGraphicFramePr>
          <p:nvPr/>
        </p:nvGraphicFramePr>
        <p:xfrm>
          <a:off x="5410200" y="1524000"/>
          <a:ext cx="315913" cy="344488"/>
        </p:xfrm>
        <a:graphic>
          <a:graphicData uri="http://schemas.openxmlformats.org/presentationml/2006/ole">
            <p:oleObj spid="_x0000_s18437" name="Equation" r:id="rId6" imgW="152280" imgH="164880" progId="Equation.DSMT4">
              <p:embed/>
            </p:oleObj>
          </a:graphicData>
        </a:graphic>
      </p:graphicFrame>
      <p:graphicFrame>
        <p:nvGraphicFramePr>
          <p:cNvPr id="18438" name="Object 10"/>
          <p:cNvGraphicFramePr>
            <a:graphicFrameLocks noChangeAspect="1"/>
          </p:cNvGraphicFramePr>
          <p:nvPr/>
        </p:nvGraphicFramePr>
        <p:xfrm>
          <a:off x="3124200" y="4343400"/>
          <a:ext cx="2028825" cy="476250"/>
        </p:xfrm>
        <a:graphic>
          <a:graphicData uri="http://schemas.openxmlformats.org/presentationml/2006/ole">
            <p:oleObj spid="_x0000_s18438" name="Equation" r:id="rId7" imgW="977760" imgH="228600" progId="Equation.DSMT4">
              <p:embed/>
            </p:oleObj>
          </a:graphicData>
        </a:graphic>
      </p:graphicFrame>
      <p:graphicFrame>
        <p:nvGraphicFramePr>
          <p:cNvPr id="18439" name="Object 11"/>
          <p:cNvGraphicFramePr>
            <a:graphicFrameLocks noChangeAspect="1"/>
          </p:cNvGraphicFramePr>
          <p:nvPr/>
        </p:nvGraphicFramePr>
        <p:xfrm>
          <a:off x="4953000" y="2819400"/>
          <a:ext cx="342900" cy="369888"/>
        </p:xfrm>
        <a:graphic>
          <a:graphicData uri="http://schemas.openxmlformats.org/presentationml/2006/ole">
            <p:oleObj spid="_x0000_s18439" name="Equation" r:id="rId8" imgW="164880" imgH="177480" progId="Equation.DSMT4">
              <p:embed/>
            </p:oleObj>
          </a:graphicData>
        </a:graphic>
      </p:graphicFrame>
      <p:sp>
        <p:nvSpPr>
          <p:cNvPr id="18453" name="Text Box 12"/>
          <p:cNvSpPr txBox="1">
            <a:spLocks noChangeArrowheads="1"/>
          </p:cNvSpPr>
          <p:nvPr/>
        </p:nvSpPr>
        <p:spPr bwMode="auto">
          <a:xfrm>
            <a:off x="5334000" y="27432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8440" name="Object 13"/>
          <p:cNvGraphicFramePr>
            <a:graphicFrameLocks noChangeAspect="1"/>
          </p:cNvGraphicFramePr>
          <p:nvPr/>
        </p:nvGraphicFramePr>
        <p:xfrm>
          <a:off x="3770313" y="1981200"/>
          <a:ext cx="342900" cy="369888"/>
        </p:xfrm>
        <a:graphic>
          <a:graphicData uri="http://schemas.openxmlformats.org/presentationml/2006/ole">
            <p:oleObj spid="_x0000_s18440" name="Equation" r:id="rId9" imgW="164880" imgH="177480" progId="Equation.DSMT4">
              <p:embed/>
            </p:oleObj>
          </a:graphicData>
        </a:graphic>
      </p:graphicFrame>
      <p:sp>
        <p:nvSpPr>
          <p:cNvPr id="18454" name="Text Box 14"/>
          <p:cNvSpPr txBox="1">
            <a:spLocks noChangeArrowheads="1"/>
          </p:cNvSpPr>
          <p:nvPr/>
        </p:nvSpPr>
        <p:spPr bwMode="auto">
          <a:xfrm>
            <a:off x="4038600" y="19812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8455" name="Line 15"/>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8456" name="AutoShape 16"/>
          <p:cNvSpPr>
            <a:spLocks noChangeArrowheads="1"/>
          </p:cNvSpPr>
          <p:nvPr/>
        </p:nvSpPr>
        <p:spPr bwMode="auto">
          <a:xfrm>
            <a:off x="1143000" y="5257800"/>
            <a:ext cx="5715000" cy="1066800"/>
          </a:xfrm>
          <a:prstGeom prst="wedgeRoundRectCallout">
            <a:avLst>
              <a:gd name="adj1" fmla="val 1778"/>
              <a:gd name="adj2" fmla="val -8154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8457" name="Line 18"/>
          <p:cNvSpPr>
            <a:spLocks noChangeShapeType="1"/>
          </p:cNvSpPr>
          <p:nvPr/>
        </p:nvSpPr>
        <p:spPr bwMode="auto">
          <a:xfrm flipV="1">
            <a:off x="3810000" y="2971800"/>
            <a:ext cx="685800" cy="228600"/>
          </a:xfrm>
          <a:prstGeom prst="line">
            <a:avLst/>
          </a:prstGeom>
          <a:noFill/>
          <a:ln w="28575">
            <a:solidFill>
              <a:schemeClr val="accent2"/>
            </a:solidFill>
            <a:round/>
            <a:headEnd/>
            <a:tailEnd type="triangle" w="med" len="med"/>
          </a:ln>
        </p:spPr>
        <p:txBody>
          <a:bodyPr/>
          <a:lstStyle/>
          <a:p>
            <a:endParaRPr lang="ja-JP" altLang="en-US"/>
          </a:p>
        </p:txBody>
      </p:sp>
      <p:sp>
        <p:nvSpPr>
          <p:cNvPr id="18458" name="Line 19"/>
          <p:cNvSpPr>
            <a:spLocks noChangeShapeType="1"/>
          </p:cNvSpPr>
          <p:nvPr/>
        </p:nvSpPr>
        <p:spPr bwMode="auto">
          <a:xfrm flipV="1">
            <a:off x="3810000" y="2895600"/>
            <a:ext cx="152400" cy="304800"/>
          </a:xfrm>
          <a:prstGeom prst="line">
            <a:avLst/>
          </a:prstGeom>
          <a:noFill/>
          <a:ln w="28575">
            <a:solidFill>
              <a:schemeClr val="accent2"/>
            </a:solidFill>
            <a:round/>
            <a:headEnd/>
            <a:tailEnd type="triangle" w="med" len="med"/>
          </a:ln>
        </p:spPr>
        <p:txBody>
          <a:bodyPr/>
          <a:lstStyle/>
          <a:p>
            <a:endParaRPr lang="ja-JP" altLang="en-US"/>
          </a:p>
        </p:txBody>
      </p:sp>
      <p:sp>
        <p:nvSpPr>
          <p:cNvPr id="18459" name="Line 20"/>
          <p:cNvSpPr>
            <a:spLocks noChangeShapeType="1"/>
          </p:cNvSpPr>
          <p:nvPr/>
        </p:nvSpPr>
        <p:spPr bwMode="auto">
          <a:xfrm flipV="1">
            <a:off x="4876800" y="2133600"/>
            <a:ext cx="381000" cy="685800"/>
          </a:xfrm>
          <a:prstGeom prst="line">
            <a:avLst/>
          </a:prstGeom>
          <a:noFill/>
          <a:ln w="28575" cap="rnd">
            <a:solidFill>
              <a:schemeClr val="tx1"/>
            </a:solidFill>
            <a:prstDash val="sysDot"/>
            <a:round/>
            <a:headEnd/>
            <a:tailEnd/>
          </a:ln>
        </p:spPr>
        <p:txBody>
          <a:bodyPr/>
          <a:lstStyle/>
          <a:p>
            <a:endParaRPr lang="ja-JP" altLang="en-US"/>
          </a:p>
        </p:txBody>
      </p:sp>
      <p:sp>
        <p:nvSpPr>
          <p:cNvPr id="18460" name="Line 21"/>
          <p:cNvSpPr>
            <a:spLocks noChangeShapeType="1"/>
          </p:cNvSpPr>
          <p:nvPr/>
        </p:nvSpPr>
        <p:spPr bwMode="auto">
          <a:xfrm flipV="1">
            <a:off x="3810000" y="2819400"/>
            <a:ext cx="1066800" cy="381000"/>
          </a:xfrm>
          <a:prstGeom prst="line">
            <a:avLst/>
          </a:prstGeom>
          <a:noFill/>
          <a:ln w="19050">
            <a:solidFill>
              <a:schemeClr val="accent2"/>
            </a:solidFill>
            <a:prstDash val="sysDot"/>
            <a:round/>
            <a:headEnd/>
            <a:tailEnd type="arrow" w="med" len="med"/>
          </a:ln>
        </p:spPr>
        <p:txBody>
          <a:bodyPr/>
          <a:lstStyle/>
          <a:p>
            <a:endParaRPr lang="ja-JP" altLang="en-US"/>
          </a:p>
        </p:txBody>
      </p:sp>
      <p:sp>
        <p:nvSpPr>
          <p:cNvPr id="18461" name="Line 22"/>
          <p:cNvSpPr>
            <a:spLocks noChangeShapeType="1"/>
          </p:cNvSpPr>
          <p:nvPr/>
        </p:nvSpPr>
        <p:spPr bwMode="auto">
          <a:xfrm flipV="1">
            <a:off x="3810000" y="2438400"/>
            <a:ext cx="381000" cy="762000"/>
          </a:xfrm>
          <a:prstGeom prst="line">
            <a:avLst/>
          </a:prstGeom>
          <a:noFill/>
          <a:ln w="28575" cap="rnd">
            <a:solidFill>
              <a:schemeClr val="accent2"/>
            </a:solidFill>
            <a:prstDash val="sysDot"/>
            <a:round/>
            <a:headEnd/>
            <a:tailEnd type="arrow" w="med" len="med"/>
          </a:ln>
        </p:spPr>
        <p:txBody>
          <a:bodyPr/>
          <a:lstStyle/>
          <a:p>
            <a:endParaRPr lang="ja-JP" altLang="en-US"/>
          </a:p>
        </p:txBody>
      </p:sp>
      <p:sp>
        <p:nvSpPr>
          <p:cNvPr id="18462" name="Line 23"/>
          <p:cNvSpPr>
            <a:spLocks noChangeShapeType="1"/>
          </p:cNvSpPr>
          <p:nvPr/>
        </p:nvSpPr>
        <p:spPr bwMode="auto">
          <a:xfrm flipV="1">
            <a:off x="4191000" y="2057400"/>
            <a:ext cx="1066800" cy="381000"/>
          </a:xfrm>
          <a:prstGeom prst="line">
            <a:avLst/>
          </a:prstGeom>
          <a:noFill/>
          <a:ln w="19050">
            <a:solidFill>
              <a:schemeClr val="tx1"/>
            </a:solidFill>
            <a:prstDash val="sysDot"/>
            <a:round/>
            <a:headEnd/>
            <a:tailEnd/>
          </a:ln>
        </p:spPr>
        <p:txBody>
          <a:bodyPr/>
          <a:lstStyle/>
          <a:p>
            <a:endParaRPr lang="ja-JP" altLang="en-US"/>
          </a:p>
        </p:txBody>
      </p:sp>
      <p:graphicFrame>
        <p:nvGraphicFramePr>
          <p:cNvPr id="18441" name="Object 24"/>
          <p:cNvGraphicFramePr>
            <a:graphicFrameLocks noChangeAspect="1"/>
          </p:cNvGraphicFramePr>
          <p:nvPr/>
        </p:nvGraphicFramePr>
        <p:xfrm>
          <a:off x="3962400" y="3352800"/>
          <a:ext cx="1344613" cy="1006475"/>
        </p:xfrm>
        <a:graphic>
          <a:graphicData uri="http://schemas.openxmlformats.org/presentationml/2006/ole">
            <p:oleObj spid="_x0000_s18441" name="Equation" r:id="rId10" imgW="647640" imgH="482400" progId="Equation.DSMT4">
              <p:embed/>
            </p:oleObj>
          </a:graphicData>
        </a:graphic>
      </p:graphicFrame>
      <p:graphicFrame>
        <p:nvGraphicFramePr>
          <p:cNvPr id="18442" name="Object 26"/>
          <p:cNvGraphicFramePr>
            <a:graphicFrameLocks noChangeAspect="1"/>
          </p:cNvGraphicFramePr>
          <p:nvPr/>
        </p:nvGraphicFramePr>
        <p:xfrm>
          <a:off x="2209800" y="2133600"/>
          <a:ext cx="1397000" cy="1006475"/>
        </p:xfrm>
        <a:graphic>
          <a:graphicData uri="http://schemas.openxmlformats.org/presentationml/2006/ole">
            <p:oleObj spid="_x0000_s18442" name="Equation" r:id="rId11" imgW="672840" imgH="482400" progId="Equation.DSMT4">
              <p:embed/>
            </p:oleObj>
          </a:graphicData>
        </a:graphic>
      </p:graphicFrame>
      <p:sp>
        <p:nvSpPr>
          <p:cNvPr id="18463" name="Text Box 27"/>
          <p:cNvSpPr txBox="1">
            <a:spLocks noChangeArrowheads="1"/>
          </p:cNvSpPr>
          <p:nvPr/>
        </p:nvSpPr>
        <p:spPr bwMode="auto">
          <a:xfrm>
            <a:off x="1431925" y="5197475"/>
            <a:ext cx="5043488" cy="822325"/>
          </a:xfrm>
          <a:prstGeom prst="rect">
            <a:avLst/>
          </a:prstGeom>
          <a:noFill/>
          <a:ln w="9525">
            <a:noFill/>
            <a:miter lim="800000"/>
            <a:headEnd/>
            <a:tailEnd/>
          </a:ln>
        </p:spPr>
        <p:txBody>
          <a:bodyPr wrap="none">
            <a:spAutoFit/>
          </a:bodyPr>
          <a:lstStyle/>
          <a:p>
            <a:pPr algn="l"/>
            <a:r>
              <a:rPr lang="ja-JP" altLang="en-US"/>
              <a:t>平面の点　　は、　　と　　を</a:t>
            </a:r>
            <a:r>
              <a:rPr lang="ja-JP" altLang="en-US">
                <a:solidFill>
                  <a:srgbClr val="FF0000"/>
                </a:solidFill>
              </a:rPr>
              <a:t>係数</a:t>
            </a:r>
            <a:r>
              <a:rPr lang="ja-JP" altLang="en-US"/>
              <a:t>とする</a:t>
            </a:r>
          </a:p>
          <a:p>
            <a:pPr algn="l"/>
            <a:r>
              <a:rPr lang="ja-JP" altLang="en-US"/>
              <a:t>　　　と　　　の</a:t>
            </a:r>
            <a:r>
              <a:rPr lang="ja-JP" altLang="en-US">
                <a:solidFill>
                  <a:srgbClr val="FF0000"/>
                </a:solidFill>
              </a:rPr>
              <a:t>一次結合</a:t>
            </a:r>
            <a:r>
              <a:rPr lang="ja-JP" altLang="en-US"/>
              <a:t>で表現できる。</a:t>
            </a:r>
          </a:p>
        </p:txBody>
      </p:sp>
      <p:graphicFrame>
        <p:nvGraphicFramePr>
          <p:cNvPr id="18443" name="Object 28"/>
          <p:cNvGraphicFramePr>
            <a:graphicFrameLocks noChangeAspect="1"/>
          </p:cNvGraphicFramePr>
          <p:nvPr/>
        </p:nvGraphicFramePr>
        <p:xfrm>
          <a:off x="3657600" y="5257800"/>
          <a:ext cx="341313" cy="373063"/>
        </p:xfrm>
        <a:graphic>
          <a:graphicData uri="http://schemas.openxmlformats.org/presentationml/2006/ole">
            <p:oleObj spid="_x0000_s18443" name="Equation" r:id="rId12" imgW="164880" imgH="177480" progId="Equation.DSMT4">
              <p:embed/>
            </p:oleObj>
          </a:graphicData>
        </a:graphic>
      </p:graphicFrame>
      <p:graphicFrame>
        <p:nvGraphicFramePr>
          <p:cNvPr id="18444" name="Object 29"/>
          <p:cNvGraphicFramePr>
            <a:graphicFrameLocks noChangeAspect="1"/>
          </p:cNvGraphicFramePr>
          <p:nvPr/>
        </p:nvGraphicFramePr>
        <p:xfrm>
          <a:off x="1651000" y="5638800"/>
          <a:ext cx="342900" cy="476250"/>
        </p:xfrm>
        <a:graphic>
          <a:graphicData uri="http://schemas.openxmlformats.org/presentationml/2006/ole">
            <p:oleObj spid="_x0000_s18444" name="Equation" r:id="rId13" imgW="164880" imgH="228600" progId="Equation.DSMT4">
              <p:embed/>
            </p:oleObj>
          </a:graphicData>
        </a:graphic>
      </p:graphicFrame>
      <p:graphicFrame>
        <p:nvGraphicFramePr>
          <p:cNvPr id="18445" name="Object 30"/>
          <p:cNvGraphicFramePr>
            <a:graphicFrameLocks noChangeAspect="1"/>
          </p:cNvGraphicFramePr>
          <p:nvPr/>
        </p:nvGraphicFramePr>
        <p:xfrm>
          <a:off x="4379913" y="5257800"/>
          <a:ext cx="342900" cy="371475"/>
        </p:xfrm>
        <a:graphic>
          <a:graphicData uri="http://schemas.openxmlformats.org/presentationml/2006/ole">
            <p:oleObj spid="_x0000_s18445" name="Equation" r:id="rId14" imgW="164880" imgH="177480" progId="Equation.DSMT4">
              <p:embed/>
            </p:oleObj>
          </a:graphicData>
        </a:graphic>
      </p:graphicFrame>
      <p:graphicFrame>
        <p:nvGraphicFramePr>
          <p:cNvPr id="18446" name="Object 31"/>
          <p:cNvGraphicFramePr>
            <a:graphicFrameLocks noChangeAspect="1"/>
          </p:cNvGraphicFramePr>
          <p:nvPr/>
        </p:nvGraphicFramePr>
        <p:xfrm>
          <a:off x="2463800" y="5638800"/>
          <a:ext cx="395288" cy="476250"/>
        </p:xfrm>
        <a:graphic>
          <a:graphicData uri="http://schemas.openxmlformats.org/presentationml/2006/ole">
            <p:oleObj spid="_x0000_s18446" name="Equation" r:id="rId15" imgW="190440" imgH="228600" progId="Equation.DSMT4">
              <p:embed/>
            </p:oleObj>
          </a:graphicData>
        </a:graphic>
      </p:graphicFrame>
      <p:graphicFrame>
        <p:nvGraphicFramePr>
          <p:cNvPr id="18447" name="Object 32"/>
          <p:cNvGraphicFramePr>
            <a:graphicFrameLocks noChangeAspect="1"/>
          </p:cNvGraphicFramePr>
          <p:nvPr/>
        </p:nvGraphicFramePr>
        <p:xfrm>
          <a:off x="2743200" y="5257800"/>
          <a:ext cx="315913" cy="344488"/>
        </p:xfrm>
        <a:graphic>
          <a:graphicData uri="http://schemas.openxmlformats.org/presentationml/2006/ole">
            <p:oleObj spid="_x0000_s18447" name="Equation" r:id="rId16" imgW="152280" imgH="16488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スライド番号プレースホルダ 4"/>
          <p:cNvSpPr>
            <a:spLocks noGrp="1"/>
          </p:cNvSpPr>
          <p:nvPr>
            <p:ph type="sldNum" sz="quarter" idx="12"/>
          </p:nvPr>
        </p:nvSpPr>
        <p:spPr>
          <a:xfrm>
            <a:off x="6596063" y="6257925"/>
            <a:ext cx="1905000" cy="457200"/>
          </a:xfrm>
          <a:noFill/>
        </p:spPr>
        <p:txBody>
          <a:bodyPr/>
          <a:lstStyle/>
          <a:p>
            <a:fld id="{7E764CFA-7FAE-4856-B91D-7A7493F4A58D}" type="slidenum">
              <a:rPr lang="en-US" altLang="ja-JP" smtClean="0"/>
              <a:pPr/>
              <a:t>25</a:t>
            </a:fld>
            <a:endParaRPr lang="en-US" altLang="ja-JP" smtClean="0"/>
          </a:p>
        </p:txBody>
      </p:sp>
      <p:sp>
        <p:nvSpPr>
          <p:cNvPr id="19463" name="Rectangle 2"/>
          <p:cNvSpPr>
            <a:spLocks noGrp="1" noChangeArrowheads="1"/>
          </p:cNvSpPr>
          <p:nvPr>
            <p:ph type="title"/>
          </p:nvPr>
        </p:nvSpPr>
        <p:spPr/>
        <p:txBody>
          <a:bodyPr/>
          <a:lstStyle/>
          <a:p>
            <a:pPr eaLnBrk="1" hangingPunct="1"/>
            <a:r>
              <a:rPr lang="ja-JP" altLang="en-US" smtClean="0"/>
              <a:t>行列積による一次結合の表現</a:t>
            </a:r>
          </a:p>
        </p:txBody>
      </p:sp>
      <p:graphicFrame>
        <p:nvGraphicFramePr>
          <p:cNvPr id="19458" name="Object 3"/>
          <p:cNvGraphicFramePr>
            <a:graphicFrameLocks noChangeAspect="1"/>
          </p:cNvGraphicFramePr>
          <p:nvPr/>
        </p:nvGraphicFramePr>
        <p:xfrm>
          <a:off x="571500" y="714375"/>
          <a:ext cx="6705600" cy="2182813"/>
        </p:xfrm>
        <a:graphic>
          <a:graphicData uri="http://schemas.openxmlformats.org/presentationml/2006/ole">
            <p:oleObj spid="_x0000_s19458" name="Equation" r:id="rId3" imgW="2895480" imgH="939600" progId="Equation.DSMT4">
              <p:embed/>
            </p:oleObj>
          </a:graphicData>
        </a:graphic>
      </p:graphicFrame>
      <p:sp>
        <p:nvSpPr>
          <p:cNvPr id="19464" name="Text Box 4"/>
          <p:cNvSpPr txBox="1">
            <a:spLocks noChangeArrowheads="1"/>
          </p:cNvSpPr>
          <p:nvPr/>
        </p:nvSpPr>
        <p:spPr bwMode="auto">
          <a:xfrm>
            <a:off x="669925" y="571500"/>
            <a:ext cx="5622925" cy="457200"/>
          </a:xfrm>
          <a:prstGeom prst="rect">
            <a:avLst/>
          </a:prstGeom>
          <a:noFill/>
          <a:ln w="9525">
            <a:noFill/>
            <a:miter lim="800000"/>
            <a:headEnd/>
            <a:tailEnd/>
          </a:ln>
        </p:spPr>
        <p:txBody>
          <a:bodyPr wrap="none">
            <a:spAutoFit/>
          </a:bodyPr>
          <a:lstStyle/>
          <a:p>
            <a:pPr algn="l"/>
            <a:r>
              <a:rPr lang="ja-JP" altLang="en-US"/>
              <a:t>一次結合は、行列積を用いても表現可能。</a:t>
            </a:r>
          </a:p>
        </p:txBody>
      </p:sp>
      <p:graphicFrame>
        <p:nvGraphicFramePr>
          <p:cNvPr id="19459" name="Object 5"/>
          <p:cNvGraphicFramePr>
            <a:graphicFrameLocks noChangeAspect="1"/>
          </p:cNvGraphicFramePr>
          <p:nvPr/>
        </p:nvGraphicFramePr>
        <p:xfrm>
          <a:off x="790575" y="3598863"/>
          <a:ext cx="5370513" cy="1781175"/>
        </p:xfrm>
        <a:graphic>
          <a:graphicData uri="http://schemas.openxmlformats.org/presentationml/2006/ole">
            <p:oleObj spid="_x0000_s19459" name="Equation" r:id="rId4" imgW="2844720" imgH="939600" progId="Equation.DSMT4">
              <p:embed/>
            </p:oleObj>
          </a:graphicData>
        </a:graphic>
      </p:graphicFrame>
      <p:sp>
        <p:nvSpPr>
          <p:cNvPr id="19465" name="Text Box 7"/>
          <p:cNvSpPr txBox="1">
            <a:spLocks noChangeArrowheads="1"/>
          </p:cNvSpPr>
          <p:nvPr/>
        </p:nvSpPr>
        <p:spPr bwMode="auto">
          <a:xfrm>
            <a:off x="7467600" y="4284663"/>
            <a:ext cx="1128713" cy="457200"/>
          </a:xfrm>
          <a:prstGeom prst="rect">
            <a:avLst/>
          </a:prstGeom>
          <a:noFill/>
          <a:ln w="9525">
            <a:noFill/>
            <a:miter lim="800000"/>
            <a:headEnd/>
            <a:tailEnd/>
          </a:ln>
        </p:spPr>
        <p:txBody>
          <a:bodyPr wrap="none">
            <a:spAutoFit/>
          </a:bodyPr>
          <a:lstStyle/>
          <a:p>
            <a:pPr algn="l"/>
            <a:r>
              <a:rPr lang="ja-JP" altLang="en-US"/>
              <a:t>として、</a:t>
            </a:r>
          </a:p>
        </p:txBody>
      </p:sp>
      <p:sp>
        <p:nvSpPr>
          <p:cNvPr id="19466" name="Text Box 8"/>
          <p:cNvSpPr txBox="1">
            <a:spLocks noChangeArrowheads="1"/>
          </p:cNvSpPr>
          <p:nvPr/>
        </p:nvSpPr>
        <p:spPr bwMode="auto">
          <a:xfrm>
            <a:off x="822325" y="5500688"/>
            <a:ext cx="1884363" cy="457200"/>
          </a:xfrm>
          <a:prstGeom prst="rect">
            <a:avLst/>
          </a:prstGeom>
          <a:noFill/>
          <a:ln w="9525">
            <a:noFill/>
            <a:miter lim="800000"/>
            <a:headEnd/>
            <a:tailEnd/>
          </a:ln>
        </p:spPr>
        <p:txBody>
          <a:bodyPr wrap="none">
            <a:spAutoFit/>
          </a:bodyPr>
          <a:lstStyle/>
          <a:p>
            <a:pPr algn="l"/>
            <a:r>
              <a:rPr lang="ja-JP" altLang="en-US"/>
              <a:t>　　と書ける。</a:t>
            </a:r>
          </a:p>
        </p:txBody>
      </p:sp>
      <p:graphicFrame>
        <p:nvGraphicFramePr>
          <p:cNvPr id="19460" name="Object 9"/>
          <p:cNvGraphicFramePr>
            <a:graphicFrameLocks noChangeAspect="1"/>
          </p:cNvGraphicFramePr>
          <p:nvPr/>
        </p:nvGraphicFramePr>
        <p:xfrm>
          <a:off x="827088" y="5556250"/>
          <a:ext cx="479425" cy="336550"/>
        </p:xfrm>
        <a:graphic>
          <a:graphicData uri="http://schemas.openxmlformats.org/presentationml/2006/ole">
            <p:oleObj spid="_x0000_s19460" name="Equation" r:id="rId5" imgW="253800" imgH="177480" progId="Equation.DSMT4">
              <p:embed/>
            </p:oleObj>
          </a:graphicData>
        </a:graphic>
      </p:graphicFrame>
      <p:graphicFrame>
        <p:nvGraphicFramePr>
          <p:cNvPr id="19461" name="Object 10"/>
          <p:cNvGraphicFramePr>
            <a:graphicFrameLocks noChangeAspect="1"/>
          </p:cNvGraphicFramePr>
          <p:nvPr/>
        </p:nvGraphicFramePr>
        <p:xfrm>
          <a:off x="6219825" y="3294063"/>
          <a:ext cx="1293813" cy="2182812"/>
        </p:xfrm>
        <a:graphic>
          <a:graphicData uri="http://schemas.openxmlformats.org/presentationml/2006/ole">
            <p:oleObj spid="_x0000_s19461" name="Equation" r:id="rId6" imgW="558720" imgH="939600" progId="Equation.DSMT4">
              <p:embed/>
            </p:oleObj>
          </a:graphicData>
        </a:graphic>
      </p:graphicFrame>
      <p:sp>
        <p:nvSpPr>
          <p:cNvPr id="19467" name="Text Box 11"/>
          <p:cNvSpPr txBox="1">
            <a:spLocks noChangeArrowheads="1"/>
          </p:cNvSpPr>
          <p:nvPr/>
        </p:nvSpPr>
        <p:spPr bwMode="auto">
          <a:xfrm>
            <a:off x="762000" y="3065463"/>
            <a:ext cx="3251200" cy="457200"/>
          </a:xfrm>
          <a:prstGeom prst="rect">
            <a:avLst/>
          </a:prstGeom>
          <a:noFill/>
          <a:ln w="9525">
            <a:noFill/>
            <a:miter lim="800000"/>
            <a:headEnd/>
            <a:tailEnd/>
          </a:ln>
        </p:spPr>
        <p:txBody>
          <a:bodyPr wrap="none">
            <a:spAutoFit/>
          </a:bodyPr>
          <a:lstStyle/>
          <a:p>
            <a:pPr algn="l"/>
            <a:r>
              <a:rPr lang="ja-JP" altLang="en-US"/>
              <a:t>すなわち、一次結合は、</a:t>
            </a:r>
          </a:p>
        </p:txBody>
      </p:sp>
      <p:sp>
        <p:nvSpPr>
          <p:cNvPr id="19468" name="AutoShape 16"/>
          <p:cNvSpPr>
            <a:spLocks noChangeArrowheads="1"/>
          </p:cNvSpPr>
          <p:nvPr/>
        </p:nvSpPr>
        <p:spPr bwMode="auto">
          <a:xfrm>
            <a:off x="2071688" y="5929313"/>
            <a:ext cx="2571750" cy="857250"/>
          </a:xfrm>
          <a:prstGeom prst="wedgeRoundRectCallout">
            <a:avLst>
              <a:gd name="adj1" fmla="val 44852"/>
              <a:gd name="adj2" fmla="val -117190"/>
              <a:gd name="adj3" fmla="val 16667"/>
            </a:avLst>
          </a:prstGeom>
          <a:solidFill>
            <a:schemeClr val="hlink"/>
          </a:solidFill>
          <a:ln w="9525">
            <a:solidFill>
              <a:schemeClr val="tx1"/>
            </a:solidFill>
            <a:miter lim="800000"/>
            <a:headEnd/>
            <a:tailEnd/>
          </a:ln>
        </p:spPr>
        <p:txBody>
          <a:bodyPr/>
          <a:lstStyle/>
          <a:p>
            <a:r>
              <a:rPr lang="ja-JP" altLang="en-US">
                <a:solidFill>
                  <a:srgbClr val="C00000"/>
                </a:solidFill>
              </a:rPr>
              <a:t>座標系</a:t>
            </a:r>
            <a:r>
              <a:rPr lang="ja-JP" altLang="en-US"/>
              <a:t>の拡張</a:t>
            </a:r>
            <a:endParaRPr lang="ja-JP" altLang="ja-JP"/>
          </a:p>
        </p:txBody>
      </p:sp>
      <p:sp>
        <p:nvSpPr>
          <p:cNvPr id="19469" name="AutoShape 16"/>
          <p:cNvSpPr>
            <a:spLocks noChangeArrowheads="1"/>
          </p:cNvSpPr>
          <p:nvPr/>
        </p:nvSpPr>
        <p:spPr bwMode="auto">
          <a:xfrm>
            <a:off x="5000625" y="5929313"/>
            <a:ext cx="2214563" cy="928687"/>
          </a:xfrm>
          <a:prstGeom prst="wedgeRoundRectCallout">
            <a:avLst>
              <a:gd name="adj1" fmla="val 29440"/>
              <a:gd name="adj2" fmla="val -108722"/>
              <a:gd name="adj3" fmla="val 16667"/>
            </a:avLst>
          </a:prstGeom>
          <a:solidFill>
            <a:schemeClr val="hlink"/>
          </a:solidFill>
          <a:ln w="9525">
            <a:solidFill>
              <a:schemeClr val="tx1"/>
            </a:solidFill>
            <a:miter lim="800000"/>
            <a:headEnd/>
            <a:tailEnd/>
          </a:ln>
        </p:spPr>
        <p:txBody>
          <a:bodyPr/>
          <a:lstStyle/>
          <a:p>
            <a:r>
              <a:rPr lang="ja-JP" altLang="en-US">
                <a:solidFill>
                  <a:srgbClr val="C00000"/>
                </a:solidFill>
              </a:rPr>
              <a:t>座標</a:t>
            </a:r>
            <a:r>
              <a:rPr lang="ja-JP" altLang="en-US"/>
              <a:t>の拡張</a:t>
            </a:r>
            <a:endParaRPr lang="ja-JP"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スライド番号プレースホルダ 4"/>
          <p:cNvSpPr>
            <a:spLocks noGrp="1"/>
          </p:cNvSpPr>
          <p:nvPr>
            <p:ph type="sldNum" sz="quarter" idx="12"/>
          </p:nvPr>
        </p:nvSpPr>
        <p:spPr>
          <a:noFill/>
        </p:spPr>
        <p:txBody>
          <a:bodyPr/>
          <a:lstStyle/>
          <a:p>
            <a:fld id="{38D0CE82-F567-4A42-98D2-B84EDEC0DE5E}" type="slidenum">
              <a:rPr lang="en-US" altLang="ja-JP" smtClean="0"/>
              <a:pPr/>
              <a:t>26</a:t>
            </a:fld>
            <a:endParaRPr lang="en-US" altLang="ja-JP" smtClean="0"/>
          </a:p>
        </p:txBody>
      </p:sp>
      <p:sp>
        <p:nvSpPr>
          <p:cNvPr id="20484" name="Rectangle 2"/>
          <p:cNvSpPr>
            <a:spLocks noGrp="1" noChangeArrowheads="1"/>
          </p:cNvSpPr>
          <p:nvPr>
            <p:ph type="title"/>
          </p:nvPr>
        </p:nvSpPr>
        <p:spPr>
          <a:xfrm>
            <a:off x="0" y="0"/>
            <a:ext cx="8305800" cy="609600"/>
          </a:xfrm>
        </p:spPr>
        <p:txBody>
          <a:bodyPr/>
          <a:lstStyle/>
          <a:p>
            <a:pPr eaLnBrk="1" hangingPunct="1"/>
            <a:r>
              <a:rPr lang="ja-JP" altLang="en-US" smtClean="0"/>
              <a:t>単位ベクトルによるｎ次元ベクトルの表現</a:t>
            </a:r>
          </a:p>
        </p:txBody>
      </p:sp>
      <p:sp>
        <p:nvSpPr>
          <p:cNvPr id="20485" name="Text Box 3"/>
          <p:cNvSpPr txBox="1">
            <a:spLocks noChangeArrowheads="1"/>
          </p:cNvSpPr>
          <p:nvPr/>
        </p:nvSpPr>
        <p:spPr bwMode="auto">
          <a:xfrm>
            <a:off x="381000" y="914400"/>
            <a:ext cx="7381875" cy="822325"/>
          </a:xfrm>
          <a:prstGeom prst="rect">
            <a:avLst/>
          </a:prstGeom>
          <a:noFill/>
          <a:ln w="9525">
            <a:noFill/>
            <a:miter lim="800000"/>
            <a:headEnd/>
            <a:tailEnd/>
          </a:ln>
        </p:spPr>
        <p:txBody>
          <a:bodyPr wrap="none">
            <a:spAutoFit/>
          </a:bodyPr>
          <a:lstStyle/>
          <a:p>
            <a:pPr algn="l"/>
            <a:r>
              <a:rPr lang="ja-JP" altLang="en-US"/>
              <a:t>単位ベクトルの一次結合によって、任意のｎ次元ベクトル</a:t>
            </a:r>
          </a:p>
          <a:p>
            <a:pPr algn="l"/>
            <a:r>
              <a:rPr lang="ja-JP" altLang="en-US"/>
              <a:t>を表現できる。すなわち、</a:t>
            </a:r>
          </a:p>
        </p:txBody>
      </p:sp>
      <p:graphicFrame>
        <p:nvGraphicFramePr>
          <p:cNvPr id="20482" name="Object 4"/>
          <p:cNvGraphicFramePr>
            <a:graphicFrameLocks noChangeAspect="1"/>
          </p:cNvGraphicFramePr>
          <p:nvPr/>
        </p:nvGraphicFramePr>
        <p:xfrm>
          <a:off x="1295400" y="2133600"/>
          <a:ext cx="5411788" cy="2714625"/>
        </p:xfrm>
        <a:graphic>
          <a:graphicData uri="http://schemas.openxmlformats.org/presentationml/2006/ole">
            <p:oleObj spid="_x0000_s20482" name="Equation" r:id="rId3" imgW="2336760" imgH="1168200" progId="Equation.DSMT4">
              <p:embed/>
            </p:oleObj>
          </a:graphicData>
        </a:graphic>
      </p:graphicFrame>
      <p:sp>
        <p:nvSpPr>
          <p:cNvPr id="20486" name="AutoShape 5"/>
          <p:cNvSpPr>
            <a:spLocks noChangeArrowheads="1"/>
          </p:cNvSpPr>
          <p:nvPr/>
        </p:nvSpPr>
        <p:spPr bwMode="auto">
          <a:xfrm>
            <a:off x="1143000" y="5181600"/>
            <a:ext cx="5715000" cy="1371600"/>
          </a:xfrm>
          <a:prstGeom prst="wedgeRoundRectCallout">
            <a:avLst>
              <a:gd name="adj1" fmla="val 1778"/>
              <a:gd name="adj2" fmla="val -6342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0487" name="Text Box 6"/>
          <p:cNvSpPr txBox="1">
            <a:spLocks noChangeArrowheads="1"/>
          </p:cNvSpPr>
          <p:nvPr/>
        </p:nvSpPr>
        <p:spPr bwMode="auto">
          <a:xfrm>
            <a:off x="1431925" y="5273675"/>
            <a:ext cx="4686300" cy="1187450"/>
          </a:xfrm>
          <a:prstGeom prst="rect">
            <a:avLst/>
          </a:prstGeom>
          <a:noFill/>
          <a:ln w="9525">
            <a:noFill/>
            <a:miter lim="800000"/>
            <a:headEnd/>
            <a:tailEnd/>
          </a:ln>
        </p:spPr>
        <p:txBody>
          <a:bodyPr wrap="none">
            <a:spAutoFit/>
          </a:bodyPr>
          <a:lstStyle/>
          <a:p>
            <a:pPr algn="l"/>
            <a:r>
              <a:rPr lang="ja-JP" altLang="en-US"/>
              <a:t>単位ベクトルの一次結合は、</a:t>
            </a:r>
          </a:p>
          <a:p>
            <a:pPr algn="l"/>
            <a:r>
              <a:rPr lang="ja-JP" altLang="en-US"/>
              <a:t>単なる座標とみなすことができる。</a:t>
            </a:r>
          </a:p>
          <a:p>
            <a:pPr algn="l"/>
            <a:r>
              <a:rPr lang="ja-JP" altLang="en-US"/>
              <a:t>すなわち、各</a:t>
            </a:r>
            <a:r>
              <a:rPr lang="ja-JP" altLang="en-US">
                <a:solidFill>
                  <a:srgbClr val="FF0000"/>
                </a:solidFill>
              </a:rPr>
              <a:t>係数</a:t>
            </a:r>
            <a:r>
              <a:rPr lang="ja-JP" altLang="en-US"/>
              <a:t>が座標値になる。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スライド番号プレースホルダ 4"/>
          <p:cNvSpPr>
            <a:spLocks noGrp="1"/>
          </p:cNvSpPr>
          <p:nvPr>
            <p:ph type="sldNum" sz="quarter" idx="12"/>
          </p:nvPr>
        </p:nvSpPr>
        <p:spPr>
          <a:xfrm>
            <a:off x="7000892" y="6329386"/>
            <a:ext cx="1905000" cy="457200"/>
          </a:xfrm>
          <a:noFill/>
        </p:spPr>
        <p:txBody>
          <a:bodyPr/>
          <a:lstStyle/>
          <a:p>
            <a:fld id="{552A9975-8B07-433B-A9C0-4B3A8605EB0A}" type="slidenum">
              <a:rPr lang="en-US" altLang="ja-JP" smtClean="0"/>
              <a:pPr/>
              <a:t>27</a:t>
            </a:fld>
            <a:endParaRPr lang="en-US" altLang="ja-JP" smtClean="0"/>
          </a:p>
        </p:txBody>
      </p:sp>
      <p:sp>
        <p:nvSpPr>
          <p:cNvPr id="21515" name="Rectangle 2"/>
          <p:cNvSpPr>
            <a:spLocks noGrp="1" noChangeArrowheads="1"/>
          </p:cNvSpPr>
          <p:nvPr>
            <p:ph type="title"/>
          </p:nvPr>
        </p:nvSpPr>
        <p:spPr/>
        <p:txBody>
          <a:bodyPr/>
          <a:lstStyle/>
          <a:p>
            <a:pPr eaLnBrk="1" hangingPunct="1"/>
            <a:r>
              <a:rPr lang="en-US" altLang="ja-JP" smtClean="0"/>
              <a:t>1</a:t>
            </a:r>
            <a:r>
              <a:rPr lang="ja-JP" altLang="en-US" smtClean="0"/>
              <a:t>次関係式</a:t>
            </a:r>
          </a:p>
        </p:txBody>
      </p:sp>
      <p:sp>
        <p:nvSpPr>
          <p:cNvPr id="21516" name="AutoShape 3"/>
          <p:cNvSpPr>
            <a:spLocks noChangeArrowheads="1"/>
          </p:cNvSpPr>
          <p:nvPr/>
        </p:nvSpPr>
        <p:spPr bwMode="auto">
          <a:xfrm>
            <a:off x="285720" y="806454"/>
            <a:ext cx="8229600" cy="3157542"/>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21517" name="Text Box 4"/>
          <p:cNvSpPr txBox="1">
            <a:spLocks noChangeArrowheads="1"/>
          </p:cNvSpPr>
          <p:nvPr/>
        </p:nvSpPr>
        <p:spPr bwMode="auto">
          <a:xfrm>
            <a:off x="650845" y="1131892"/>
            <a:ext cx="7788275" cy="2647950"/>
          </a:xfrm>
          <a:prstGeom prst="rect">
            <a:avLst/>
          </a:prstGeom>
          <a:noFill/>
          <a:ln w="9525">
            <a:noFill/>
            <a:miter lim="800000"/>
            <a:headEnd/>
            <a:tailEnd/>
          </a:ln>
        </p:spPr>
        <p:txBody>
          <a:bodyPr>
            <a:spAutoFit/>
          </a:bodyPr>
          <a:lstStyle/>
          <a:p>
            <a:pPr algn="l"/>
            <a:r>
              <a:rPr lang="ja-JP" altLang="en-US"/>
              <a:t>　　個の　　次元ベクトル　　　　　　　　　　　　　　　に対して、</a:t>
            </a:r>
          </a:p>
          <a:p>
            <a:pPr algn="l"/>
            <a:r>
              <a:rPr lang="ja-JP" altLang="en-US"/>
              <a:t>　　個のスカラー実数を係数とした次式</a:t>
            </a:r>
          </a:p>
          <a:p>
            <a:pPr algn="l"/>
            <a:endParaRPr lang="ja-JP" altLang="en-US"/>
          </a:p>
          <a:p>
            <a:pPr algn="l"/>
            <a:endParaRPr lang="ja-JP" altLang="en-US"/>
          </a:p>
          <a:p>
            <a:pPr algn="l"/>
            <a:endParaRPr lang="ja-JP" altLang="en-US"/>
          </a:p>
          <a:p>
            <a:pPr algn="l"/>
            <a:r>
              <a:rPr lang="ja-JP" altLang="en-US"/>
              <a:t>をベクトル集合　　　　　　　　　　　　　の</a:t>
            </a:r>
            <a:r>
              <a:rPr lang="ja-JP" altLang="en-US">
                <a:solidFill>
                  <a:srgbClr val="FF0000"/>
                </a:solidFill>
              </a:rPr>
              <a:t>一次関係式</a:t>
            </a:r>
            <a:r>
              <a:rPr lang="ja-JP" altLang="en-US"/>
              <a:t>という。ここで、　　　　　　　　　　　　　　　である。</a:t>
            </a:r>
          </a:p>
        </p:txBody>
      </p:sp>
      <p:graphicFrame>
        <p:nvGraphicFramePr>
          <p:cNvPr id="21506" name="Object 5"/>
          <p:cNvGraphicFramePr>
            <a:graphicFrameLocks noChangeAspect="1"/>
          </p:cNvGraphicFramePr>
          <p:nvPr/>
        </p:nvGraphicFramePr>
        <p:xfrm>
          <a:off x="834995" y="1177929"/>
          <a:ext cx="301625" cy="333375"/>
        </p:xfrm>
        <a:graphic>
          <a:graphicData uri="http://schemas.openxmlformats.org/presentationml/2006/ole">
            <p:oleObj spid="_x0000_s21506" name="Equation" r:id="rId3" imgW="114120" imgH="126720" progId="Equation.DSMT4">
              <p:embed/>
            </p:oleObj>
          </a:graphicData>
        </a:graphic>
      </p:graphicFrame>
      <p:graphicFrame>
        <p:nvGraphicFramePr>
          <p:cNvPr id="21507" name="Object 6"/>
          <p:cNvGraphicFramePr>
            <a:graphicFrameLocks noChangeAspect="1"/>
          </p:cNvGraphicFramePr>
          <p:nvPr/>
        </p:nvGraphicFramePr>
        <p:xfrm>
          <a:off x="3790920" y="1035054"/>
          <a:ext cx="2908300" cy="636588"/>
        </p:xfrm>
        <a:graphic>
          <a:graphicData uri="http://schemas.openxmlformats.org/presentationml/2006/ole">
            <p:oleObj spid="_x0000_s21507" name="Equation" r:id="rId4" imgW="1104840" imgH="241200" progId="Equation.DSMT4">
              <p:embed/>
            </p:oleObj>
          </a:graphicData>
        </a:graphic>
      </p:graphicFrame>
      <p:sp>
        <p:nvSpPr>
          <p:cNvPr id="21518" name="Text Box 7"/>
          <p:cNvSpPr txBox="1">
            <a:spLocks noChangeArrowheads="1"/>
          </p:cNvSpPr>
          <p:nvPr/>
        </p:nvSpPr>
        <p:spPr bwMode="auto">
          <a:xfrm>
            <a:off x="1047720" y="557217"/>
            <a:ext cx="2622550" cy="457200"/>
          </a:xfrm>
          <a:prstGeom prst="rect">
            <a:avLst/>
          </a:prstGeom>
          <a:solidFill>
            <a:schemeClr val="bg1"/>
          </a:solidFill>
          <a:ln w="9525">
            <a:noFill/>
            <a:miter lim="800000"/>
            <a:headEnd/>
            <a:tailEnd/>
          </a:ln>
        </p:spPr>
        <p:txBody>
          <a:bodyPr wrap="none">
            <a:spAutoFit/>
          </a:bodyPr>
          <a:lstStyle/>
          <a:p>
            <a:pPr algn="l"/>
            <a:r>
              <a:rPr lang="ja-JP" altLang="en-US" dirty="0">
                <a:solidFill>
                  <a:srgbClr val="008000"/>
                </a:solidFill>
              </a:rPr>
              <a:t>定義（一次関係式）</a:t>
            </a:r>
          </a:p>
        </p:txBody>
      </p:sp>
      <p:graphicFrame>
        <p:nvGraphicFramePr>
          <p:cNvPr id="21508" name="Object 8"/>
          <p:cNvGraphicFramePr>
            <a:graphicFrameLocks noChangeAspect="1"/>
          </p:cNvGraphicFramePr>
          <p:nvPr/>
        </p:nvGraphicFramePr>
        <p:xfrm>
          <a:off x="1809720" y="1160467"/>
          <a:ext cx="334963" cy="368300"/>
        </p:xfrm>
        <a:graphic>
          <a:graphicData uri="http://schemas.openxmlformats.org/presentationml/2006/ole">
            <p:oleObj spid="_x0000_s21508" name="Equation" r:id="rId5" imgW="126720" imgH="139680" progId="Equation.DSMT4">
              <p:embed/>
            </p:oleObj>
          </a:graphicData>
        </a:graphic>
      </p:graphicFrame>
      <p:graphicFrame>
        <p:nvGraphicFramePr>
          <p:cNvPr id="21509" name="Object 11"/>
          <p:cNvGraphicFramePr>
            <a:graphicFrameLocks noChangeAspect="1"/>
          </p:cNvGraphicFramePr>
          <p:nvPr/>
        </p:nvGraphicFramePr>
        <p:xfrm>
          <a:off x="1352520" y="2101854"/>
          <a:ext cx="4211638" cy="603250"/>
        </p:xfrm>
        <a:graphic>
          <a:graphicData uri="http://schemas.openxmlformats.org/presentationml/2006/ole">
            <p:oleObj spid="_x0000_s21509" name="Equation" r:id="rId6" imgW="1600200" imgH="228600" progId="Equation.DSMT4">
              <p:embed/>
            </p:oleObj>
          </a:graphicData>
        </a:graphic>
      </p:graphicFrame>
      <p:sp>
        <p:nvSpPr>
          <p:cNvPr id="21519" name="Text Box 15"/>
          <p:cNvSpPr txBox="1">
            <a:spLocks noChangeArrowheads="1"/>
          </p:cNvSpPr>
          <p:nvPr/>
        </p:nvSpPr>
        <p:spPr bwMode="auto">
          <a:xfrm>
            <a:off x="1060748" y="4418966"/>
            <a:ext cx="6011582" cy="1938992"/>
          </a:xfrm>
          <a:prstGeom prst="rect">
            <a:avLst/>
          </a:prstGeom>
          <a:noFill/>
          <a:ln w="38100">
            <a:noFill/>
            <a:miter lim="800000"/>
            <a:headEnd/>
            <a:tailEnd/>
          </a:ln>
        </p:spPr>
        <p:txBody>
          <a:bodyPr wrap="none">
            <a:spAutoFit/>
          </a:bodyPr>
          <a:lstStyle/>
          <a:p>
            <a:pPr algn="l"/>
            <a:r>
              <a:rPr lang="ja-JP" altLang="en-US" dirty="0"/>
              <a:t>係数がすべて</a:t>
            </a:r>
            <a:r>
              <a:rPr lang="en-US" altLang="ja-JP" dirty="0"/>
              <a:t>0</a:t>
            </a:r>
            <a:r>
              <a:rPr lang="ja-JP" altLang="en-US" dirty="0"/>
              <a:t>のとき、すなわち</a:t>
            </a:r>
          </a:p>
          <a:p>
            <a:pPr algn="l"/>
            <a:endParaRPr lang="ja-JP" altLang="en-US" dirty="0"/>
          </a:p>
          <a:p>
            <a:pPr algn="l"/>
            <a:endParaRPr lang="ja-JP" altLang="en-US" dirty="0"/>
          </a:p>
          <a:p>
            <a:pPr algn="l"/>
            <a:r>
              <a:rPr lang="ja-JP" altLang="en-US" dirty="0"/>
              <a:t>のときには、明らかに１次関係式を満たす。</a:t>
            </a:r>
          </a:p>
          <a:p>
            <a:pPr algn="l"/>
            <a:r>
              <a:rPr lang="ja-JP" altLang="en-US" dirty="0"/>
              <a:t>このときの１次関係式を</a:t>
            </a:r>
            <a:r>
              <a:rPr lang="ja-JP" altLang="en-US" dirty="0">
                <a:solidFill>
                  <a:srgbClr val="FF0000"/>
                </a:solidFill>
              </a:rPr>
              <a:t>自明な関係式</a:t>
            </a:r>
            <a:r>
              <a:rPr lang="ja-JP" altLang="en-US" dirty="0"/>
              <a:t>という。</a:t>
            </a:r>
          </a:p>
        </p:txBody>
      </p:sp>
      <p:graphicFrame>
        <p:nvGraphicFramePr>
          <p:cNvPr id="21510" name="Object 17"/>
          <p:cNvGraphicFramePr>
            <a:graphicFrameLocks noChangeAspect="1"/>
          </p:cNvGraphicFramePr>
          <p:nvPr/>
        </p:nvGraphicFramePr>
        <p:xfrm>
          <a:off x="1733520" y="3397254"/>
          <a:ext cx="2606675" cy="603250"/>
        </p:xfrm>
        <a:graphic>
          <a:graphicData uri="http://schemas.openxmlformats.org/presentationml/2006/ole">
            <p:oleObj spid="_x0000_s21510" name="Equation" r:id="rId7" imgW="990360" imgH="228600" progId="Equation.DSMT4">
              <p:embed/>
            </p:oleObj>
          </a:graphicData>
        </a:graphic>
      </p:graphicFrame>
      <p:graphicFrame>
        <p:nvGraphicFramePr>
          <p:cNvPr id="21511" name="Object 19"/>
          <p:cNvGraphicFramePr>
            <a:graphicFrameLocks noChangeAspect="1"/>
          </p:cNvGraphicFramePr>
          <p:nvPr/>
        </p:nvGraphicFramePr>
        <p:xfrm>
          <a:off x="819120" y="1568454"/>
          <a:ext cx="301625" cy="333375"/>
        </p:xfrm>
        <a:graphic>
          <a:graphicData uri="http://schemas.openxmlformats.org/presentationml/2006/ole">
            <p:oleObj spid="_x0000_s21511" name="Equation" r:id="rId8" imgW="114120" imgH="126720" progId="Equation.DSMT4">
              <p:embed/>
            </p:oleObj>
          </a:graphicData>
        </a:graphic>
      </p:graphicFrame>
      <p:graphicFrame>
        <p:nvGraphicFramePr>
          <p:cNvPr id="21512" name="Object 20"/>
          <p:cNvGraphicFramePr>
            <a:graphicFrameLocks noChangeAspect="1"/>
          </p:cNvGraphicFramePr>
          <p:nvPr/>
        </p:nvGraphicFramePr>
        <p:xfrm>
          <a:off x="2203748" y="4952366"/>
          <a:ext cx="3243263" cy="603250"/>
        </p:xfrm>
        <a:graphic>
          <a:graphicData uri="http://schemas.openxmlformats.org/presentationml/2006/ole">
            <p:oleObj spid="_x0000_s21512" name="Equation" r:id="rId9" imgW="1231560" imgH="228600" progId="Equation.DSMT4">
              <p:embed/>
            </p:oleObj>
          </a:graphicData>
        </a:graphic>
      </p:graphicFrame>
      <p:graphicFrame>
        <p:nvGraphicFramePr>
          <p:cNvPr id="21513" name="Object 21"/>
          <p:cNvGraphicFramePr>
            <a:graphicFrameLocks noChangeAspect="1"/>
          </p:cNvGraphicFramePr>
          <p:nvPr/>
        </p:nvGraphicFramePr>
        <p:xfrm>
          <a:off x="2952720" y="2863854"/>
          <a:ext cx="2408238" cy="669925"/>
        </p:xfrm>
        <a:graphic>
          <a:graphicData uri="http://schemas.openxmlformats.org/presentationml/2006/ole">
            <p:oleObj spid="_x0000_s21513" name="Equation" r:id="rId10" imgW="914400" imgH="253800" progId="Equation.DSMT4">
              <p:embed/>
            </p:oleObj>
          </a:graphicData>
        </a:graphic>
      </p:graphicFrame>
      <p:sp>
        <p:nvSpPr>
          <p:cNvPr id="16" name="AutoShape 3"/>
          <p:cNvSpPr>
            <a:spLocks noChangeArrowheads="1"/>
          </p:cNvSpPr>
          <p:nvPr/>
        </p:nvSpPr>
        <p:spPr bwMode="auto">
          <a:xfrm>
            <a:off x="428596" y="4286256"/>
            <a:ext cx="7572428" cy="2214578"/>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17" name="Text Box 7"/>
          <p:cNvSpPr txBox="1">
            <a:spLocks noChangeArrowheads="1"/>
          </p:cNvSpPr>
          <p:nvPr/>
        </p:nvSpPr>
        <p:spPr bwMode="auto">
          <a:xfrm>
            <a:off x="949318" y="4043370"/>
            <a:ext cx="2924198" cy="461665"/>
          </a:xfrm>
          <a:prstGeom prst="rect">
            <a:avLst/>
          </a:prstGeom>
          <a:solidFill>
            <a:schemeClr val="bg1"/>
          </a:solidFill>
          <a:ln w="9525">
            <a:noFill/>
            <a:miter lim="800000"/>
            <a:headEnd/>
            <a:tailEnd/>
          </a:ln>
        </p:spPr>
        <p:txBody>
          <a:bodyPr wrap="none">
            <a:spAutoFit/>
          </a:bodyPr>
          <a:lstStyle/>
          <a:p>
            <a:pPr algn="l"/>
            <a:r>
              <a:rPr lang="ja-JP" altLang="en-US" dirty="0">
                <a:solidFill>
                  <a:srgbClr val="008000"/>
                </a:solidFill>
              </a:rPr>
              <a:t>定義</a:t>
            </a:r>
            <a:r>
              <a:rPr lang="ja-JP" altLang="en-US" dirty="0" smtClean="0">
                <a:solidFill>
                  <a:srgbClr val="008000"/>
                </a:solidFill>
              </a:rPr>
              <a:t>（自明な関係式）</a:t>
            </a:r>
            <a:endParaRPr lang="ja-JP" altLang="en-US" dirty="0">
              <a:solidFill>
                <a:srgbClr val="008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スライド番号プレースホルダ 4"/>
          <p:cNvSpPr>
            <a:spLocks noGrp="1"/>
          </p:cNvSpPr>
          <p:nvPr>
            <p:ph type="sldNum" sz="quarter" idx="12"/>
          </p:nvPr>
        </p:nvSpPr>
        <p:spPr>
          <a:noFill/>
        </p:spPr>
        <p:txBody>
          <a:bodyPr/>
          <a:lstStyle/>
          <a:p>
            <a:fld id="{E3B7B868-D27B-4A84-A424-26B47E5C0BAC}" type="slidenum">
              <a:rPr lang="en-US" altLang="ja-JP" smtClean="0"/>
              <a:pPr/>
              <a:t>28</a:t>
            </a:fld>
            <a:endParaRPr lang="en-US" altLang="ja-JP" smtClean="0"/>
          </a:p>
        </p:txBody>
      </p:sp>
      <p:sp>
        <p:nvSpPr>
          <p:cNvPr id="22536"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次独立と１次従属（重要）</a:t>
            </a:r>
          </a:p>
        </p:txBody>
      </p:sp>
      <p:sp>
        <p:nvSpPr>
          <p:cNvPr id="22537" name="AutoShape 3"/>
          <p:cNvSpPr>
            <a:spLocks noChangeArrowheads="1"/>
          </p:cNvSpPr>
          <p:nvPr/>
        </p:nvSpPr>
        <p:spPr bwMode="auto">
          <a:xfrm>
            <a:off x="381000" y="914400"/>
            <a:ext cx="8229600" cy="5029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22538" name="Text Box 4"/>
          <p:cNvSpPr txBox="1">
            <a:spLocks noChangeArrowheads="1"/>
          </p:cNvSpPr>
          <p:nvPr/>
        </p:nvSpPr>
        <p:spPr bwMode="auto">
          <a:xfrm>
            <a:off x="746125" y="1239838"/>
            <a:ext cx="7635875" cy="4108450"/>
          </a:xfrm>
          <a:prstGeom prst="rect">
            <a:avLst/>
          </a:prstGeom>
          <a:noFill/>
          <a:ln w="9525">
            <a:noFill/>
            <a:miter lim="800000"/>
            <a:headEnd/>
            <a:tailEnd/>
          </a:ln>
        </p:spPr>
        <p:txBody>
          <a:bodyPr>
            <a:spAutoFit/>
          </a:bodyPr>
          <a:lstStyle/>
          <a:p>
            <a:pPr algn="l"/>
            <a:r>
              <a:rPr lang="ja-JP" altLang="en-US"/>
              <a:t>　　個の　　次元ベクトル　　　　　　　　　　　　　　　に対して、</a:t>
            </a:r>
          </a:p>
          <a:p>
            <a:pPr algn="l"/>
            <a:endParaRPr lang="ja-JP" altLang="en-US"/>
          </a:p>
          <a:p>
            <a:pPr algn="l"/>
            <a:r>
              <a:rPr lang="ja-JP" altLang="en-US"/>
              <a:t>（１）自明な１次関係式しか存在しないとき、それらのベクトル集合　　　　　　　　　は、</a:t>
            </a:r>
          </a:p>
          <a:p>
            <a:pPr algn="l"/>
            <a:r>
              <a:rPr lang="ja-JP" altLang="en-US"/>
              <a:t>　　　　</a:t>
            </a:r>
            <a:r>
              <a:rPr lang="ja-JP" altLang="en-US">
                <a:solidFill>
                  <a:srgbClr val="FF0000"/>
                </a:solidFill>
              </a:rPr>
              <a:t>１次独立</a:t>
            </a:r>
          </a:p>
          <a:p>
            <a:pPr algn="l"/>
            <a:r>
              <a:rPr lang="ja-JP" altLang="en-US"/>
              <a:t>という。</a:t>
            </a:r>
          </a:p>
          <a:p>
            <a:pPr algn="l"/>
            <a:endParaRPr lang="ja-JP" altLang="en-US"/>
          </a:p>
          <a:p>
            <a:pPr algn="l"/>
            <a:r>
              <a:rPr lang="ja-JP" altLang="en-US"/>
              <a:t>（２）自明でない１次関係式が存在するとき、それらのベクトル集合　　　　　　　　　は、</a:t>
            </a:r>
          </a:p>
          <a:p>
            <a:pPr algn="l"/>
            <a:r>
              <a:rPr lang="ja-JP" altLang="en-US"/>
              <a:t>　　　　</a:t>
            </a:r>
            <a:r>
              <a:rPr lang="ja-JP" altLang="en-US">
                <a:solidFill>
                  <a:srgbClr val="FF0000"/>
                </a:solidFill>
              </a:rPr>
              <a:t>１次従属</a:t>
            </a:r>
          </a:p>
          <a:p>
            <a:pPr algn="l"/>
            <a:r>
              <a:rPr lang="ja-JP" altLang="en-US"/>
              <a:t>という。</a:t>
            </a:r>
          </a:p>
        </p:txBody>
      </p:sp>
      <p:graphicFrame>
        <p:nvGraphicFramePr>
          <p:cNvPr id="22530" name="Object 5"/>
          <p:cNvGraphicFramePr>
            <a:graphicFrameLocks noChangeAspect="1"/>
          </p:cNvGraphicFramePr>
          <p:nvPr/>
        </p:nvGraphicFramePr>
        <p:xfrm>
          <a:off x="930275" y="1285875"/>
          <a:ext cx="301625" cy="333375"/>
        </p:xfrm>
        <a:graphic>
          <a:graphicData uri="http://schemas.openxmlformats.org/presentationml/2006/ole">
            <p:oleObj spid="_x0000_s22530" name="Equation" r:id="rId3" imgW="114120" imgH="126720" progId="Equation.DSMT4">
              <p:embed/>
            </p:oleObj>
          </a:graphicData>
        </a:graphic>
      </p:graphicFrame>
      <p:graphicFrame>
        <p:nvGraphicFramePr>
          <p:cNvPr id="22531" name="Object 6"/>
          <p:cNvGraphicFramePr>
            <a:graphicFrameLocks noChangeAspect="1"/>
          </p:cNvGraphicFramePr>
          <p:nvPr/>
        </p:nvGraphicFramePr>
        <p:xfrm>
          <a:off x="3919538" y="1143000"/>
          <a:ext cx="2908300" cy="636588"/>
        </p:xfrm>
        <a:graphic>
          <a:graphicData uri="http://schemas.openxmlformats.org/presentationml/2006/ole">
            <p:oleObj spid="_x0000_s22531" name="Equation" r:id="rId4" imgW="1104840" imgH="241200" progId="Equation.DSMT4">
              <p:embed/>
            </p:oleObj>
          </a:graphicData>
        </a:graphic>
      </p:graphicFrame>
      <p:sp>
        <p:nvSpPr>
          <p:cNvPr id="22539" name="Text Box 7"/>
          <p:cNvSpPr txBox="1">
            <a:spLocks noChangeArrowheads="1"/>
          </p:cNvSpPr>
          <p:nvPr/>
        </p:nvSpPr>
        <p:spPr bwMode="auto">
          <a:xfrm>
            <a:off x="1143000" y="665163"/>
            <a:ext cx="3576638"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定義（１次独立と１次従属）</a:t>
            </a:r>
          </a:p>
        </p:txBody>
      </p:sp>
      <p:graphicFrame>
        <p:nvGraphicFramePr>
          <p:cNvPr id="22532" name="Object 8"/>
          <p:cNvGraphicFramePr>
            <a:graphicFrameLocks noChangeAspect="1"/>
          </p:cNvGraphicFramePr>
          <p:nvPr/>
        </p:nvGraphicFramePr>
        <p:xfrm>
          <a:off x="1905000" y="1268413"/>
          <a:ext cx="334963" cy="368300"/>
        </p:xfrm>
        <a:graphic>
          <a:graphicData uri="http://schemas.openxmlformats.org/presentationml/2006/ole">
            <p:oleObj spid="_x0000_s22532" name="Equation" r:id="rId5" imgW="126720" imgH="139680" progId="Equation.DSMT4">
              <p:embed/>
            </p:oleObj>
          </a:graphicData>
        </a:graphic>
      </p:graphicFrame>
      <p:graphicFrame>
        <p:nvGraphicFramePr>
          <p:cNvPr id="22533" name="Object 15"/>
          <p:cNvGraphicFramePr>
            <a:graphicFrameLocks noChangeAspect="1"/>
          </p:cNvGraphicFramePr>
          <p:nvPr/>
        </p:nvGraphicFramePr>
        <p:xfrm>
          <a:off x="1828800" y="2362200"/>
          <a:ext cx="1828800" cy="457200"/>
        </p:xfrm>
        <a:graphic>
          <a:graphicData uri="http://schemas.openxmlformats.org/presentationml/2006/ole">
            <p:oleObj spid="_x0000_s22533" name="Equation" r:id="rId6" imgW="914400" imgH="228600" progId="Equation.DSMT4">
              <p:embed/>
            </p:oleObj>
          </a:graphicData>
        </a:graphic>
      </p:graphicFrame>
      <p:graphicFrame>
        <p:nvGraphicFramePr>
          <p:cNvPr id="22534" name="Object 16"/>
          <p:cNvGraphicFramePr>
            <a:graphicFrameLocks noChangeAspect="1"/>
          </p:cNvGraphicFramePr>
          <p:nvPr/>
        </p:nvGraphicFramePr>
        <p:xfrm>
          <a:off x="1752600" y="4191000"/>
          <a:ext cx="1828800" cy="457200"/>
        </p:xfrm>
        <a:graphic>
          <a:graphicData uri="http://schemas.openxmlformats.org/presentationml/2006/ole">
            <p:oleObj spid="_x0000_s22534" name="Equation" r:id="rId7" imgW="914400" imgH="2286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スライド番号プレースホルダ 4"/>
          <p:cNvSpPr>
            <a:spLocks noGrp="1"/>
          </p:cNvSpPr>
          <p:nvPr>
            <p:ph type="sldNum" sz="quarter" idx="12"/>
          </p:nvPr>
        </p:nvSpPr>
        <p:spPr>
          <a:noFill/>
        </p:spPr>
        <p:txBody>
          <a:bodyPr/>
          <a:lstStyle/>
          <a:p>
            <a:fld id="{72684D7A-85D5-45A8-B92D-0CA78BA4ECAA}" type="slidenum">
              <a:rPr lang="en-US" altLang="ja-JP" smtClean="0"/>
              <a:pPr/>
              <a:t>29</a:t>
            </a:fld>
            <a:endParaRPr lang="en-US" altLang="ja-JP" smtClean="0"/>
          </a:p>
        </p:txBody>
      </p:sp>
      <p:sp>
        <p:nvSpPr>
          <p:cNvPr id="23560" name="Text Box 6"/>
          <p:cNvSpPr txBox="1">
            <a:spLocks noChangeArrowheads="1"/>
          </p:cNvSpPr>
          <p:nvPr/>
        </p:nvSpPr>
        <p:spPr bwMode="auto">
          <a:xfrm>
            <a:off x="730250" y="990600"/>
            <a:ext cx="8185150" cy="2282825"/>
          </a:xfrm>
          <a:prstGeom prst="rect">
            <a:avLst/>
          </a:prstGeom>
          <a:noFill/>
          <a:ln w="38100">
            <a:noFill/>
            <a:miter lim="800000"/>
            <a:headEnd/>
            <a:tailEnd/>
          </a:ln>
        </p:spPr>
        <p:txBody>
          <a:bodyPr>
            <a:spAutoFit/>
          </a:bodyPr>
          <a:lstStyle/>
          <a:p>
            <a:pPr algn="l"/>
            <a:r>
              <a:rPr lang="ja-JP" altLang="en-US" dirty="0"/>
              <a:t>（１）１次独立かどうかを判定したい　　　個のベクトル</a:t>
            </a:r>
          </a:p>
          <a:p>
            <a:pPr algn="l"/>
            <a:r>
              <a:rPr lang="ja-JP" altLang="en-US" dirty="0"/>
              <a:t>					に対して</a:t>
            </a:r>
          </a:p>
          <a:p>
            <a:pPr algn="l"/>
            <a:r>
              <a:rPr lang="ja-JP" altLang="en-US" dirty="0"/>
              <a:t>線形関係式</a:t>
            </a:r>
          </a:p>
          <a:p>
            <a:pPr algn="l"/>
            <a:endParaRPr lang="ja-JP" altLang="en-US" dirty="0"/>
          </a:p>
          <a:p>
            <a:pPr algn="l"/>
            <a:endParaRPr lang="ja-JP" altLang="en-US" dirty="0"/>
          </a:p>
          <a:p>
            <a:pPr algn="l"/>
            <a:r>
              <a:rPr lang="ja-JP" altLang="en-US" dirty="0"/>
              <a:t>を構成する。</a:t>
            </a:r>
          </a:p>
        </p:txBody>
      </p:sp>
      <p:sp>
        <p:nvSpPr>
          <p:cNvPr id="23561" name="Rectangle 2"/>
          <p:cNvSpPr>
            <a:spLocks noGrp="1" noChangeArrowheads="1"/>
          </p:cNvSpPr>
          <p:nvPr>
            <p:ph type="title"/>
          </p:nvPr>
        </p:nvSpPr>
        <p:spPr>
          <a:xfrm>
            <a:off x="0" y="0"/>
            <a:ext cx="8305800" cy="609600"/>
          </a:xfrm>
        </p:spPr>
        <p:txBody>
          <a:bodyPr/>
          <a:lstStyle/>
          <a:p>
            <a:pPr eaLnBrk="1" hangingPunct="1"/>
            <a:r>
              <a:rPr lang="ja-JP" altLang="en-US" smtClean="0"/>
              <a:t>１次独立の判定法１（定義に基づいた方法）</a:t>
            </a:r>
          </a:p>
        </p:txBody>
      </p:sp>
      <p:graphicFrame>
        <p:nvGraphicFramePr>
          <p:cNvPr id="23554" name="Object 4"/>
          <p:cNvGraphicFramePr>
            <a:graphicFrameLocks noChangeAspect="1"/>
          </p:cNvGraphicFramePr>
          <p:nvPr/>
        </p:nvGraphicFramePr>
        <p:xfrm>
          <a:off x="1676400" y="1295400"/>
          <a:ext cx="2908300" cy="636588"/>
        </p:xfrm>
        <a:graphic>
          <a:graphicData uri="http://schemas.openxmlformats.org/presentationml/2006/ole">
            <p:oleObj spid="_x0000_s23554" name="Equation" r:id="rId3" imgW="1104840" imgH="241200" progId="Equation.DSMT4">
              <p:embed/>
            </p:oleObj>
          </a:graphicData>
        </a:graphic>
      </p:graphicFrame>
      <p:graphicFrame>
        <p:nvGraphicFramePr>
          <p:cNvPr id="23555" name="Object 7"/>
          <p:cNvGraphicFramePr>
            <a:graphicFrameLocks noChangeAspect="1"/>
          </p:cNvGraphicFramePr>
          <p:nvPr/>
        </p:nvGraphicFramePr>
        <p:xfrm>
          <a:off x="5272088" y="990600"/>
          <a:ext cx="439737" cy="485775"/>
        </p:xfrm>
        <a:graphic>
          <a:graphicData uri="http://schemas.openxmlformats.org/presentationml/2006/ole">
            <p:oleObj spid="_x0000_s23555" name="Equation" r:id="rId4" imgW="114120" imgH="126720" progId="Equation.DSMT4">
              <p:embed/>
            </p:oleObj>
          </a:graphicData>
        </a:graphic>
      </p:graphicFrame>
      <p:graphicFrame>
        <p:nvGraphicFramePr>
          <p:cNvPr id="23556" name="Object 8"/>
          <p:cNvGraphicFramePr>
            <a:graphicFrameLocks noChangeAspect="1"/>
          </p:cNvGraphicFramePr>
          <p:nvPr/>
        </p:nvGraphicFramePr>
        <p:xfrm>
          <a:off x="1752600" y="2133600"/>
          <a:ext cx="4211638" cy="603250"/>
        </p:xfrm>
        <a:graphic>
          <a:graphicData uri="http://schemas.openxmlformats.org/presentationml/2006/ole">
            <p:oleObj spid="_x0000_s23556" name="Equation" r:id="rId5" imgW="1600200" imgH="228600" progId="Equation.DSMT4">
              <p:embed/>
            </p:oleObj>
          </a:graphicData>
        </a:graphic>
      </p:graphicFrame>
      <p:sp>
        <p:nvSpPr>
          <p:cNvPr id="23562" name="Text Box 9"/>
          <p:cNvSpPr txBox="1">
            <a:spLocks noChangeArrowheads="1"/>
          </p:cNvSpPr>
          <p:nvPr/>
        </p:nvSpPr>
        <p:spPr bwMode="auto">
          <a:xfrm>
            <a:off x="533400" y="3429000"/>
            <a:ext cx="8185150" cy="830997"/>
          </a:xfrm>
          <a:prstGeom prst="rect">
            <a:avLst/>
          </a:prstGeom>
          <a:noFill/>
          <a:ln w="38100">
            <a:noFill/>
            <a:miter lim="800000"/>
            <a:headEnd/>
            <a:tailEnd/>
          </a:ln>
        </p:spPr>
        <p:txBody>
          <a:bodyPr>
            <a:spAutoFit/>
          </a:bodyPr>
          <a:lstStyle/>
          <a:p>
            <a:pPr algn="l"/>
            <a:r>
              <a:rPr lang="ja-JP" altLang="en-US" dirty="0"/>
              <a:t>（２）上の（１）の線形関係式を</a:t>
            </a:r>
            <a:r>
              <a:rPr lang="ja-JP" altLang="en-US" dirty="0" smtClean="0"/>
              <a:t>同次　　元連立</a:t>
            </a:r>
            <a:r>
              <a:rPr lang="ja-JP" altLang="en-US" dirty="0"/>
              <a:t>方程式とみなして解く。</a:t>
            </a:r>
          </a:p>
        </p:txBody>
      </p:sp>
      <p:sp>
        <p:nvSpPr>
          <p:cNvPr id="23563" name="Text Box 10"/>
          <p:cNvSpPr txBox="1">
            <a:spLocks noChangeArrowheads="1"/>
          </p:cNvSpPr>
          <p:nvPr/>
        </p:nvSpPr>
        <p:spPr bwMode="auto">
          <a:xfrm>
            <a:off x="609600" y="4724400"/>
            <a:ext cx="8185150" cy="1552575"/>
          </a:xfrm>
          <a:prstGeom prst="rect">
            <a:avLst/>
          </a:prstGeom>
          <a:noFill/>
          <a:ln w="38100">
            <a:noFill/>
            <a:miter lim="800000"/>
            <a:headEnd/>
            <a:tailEnd/>
          </a:ln>
        </p:spPr>
        <p:txBody>
          <a:bodyPr>
            <a:spAutoFit/>
          </a:bodyPr>
          <a:lstStyle/>
          <a:p>
            <a:pPr algn="l"/>
            <a:r>
              <a:rPr lang="ja-JP" altLang="en-US"/>
              <a:t>（３）</a:t>
            </a:r>
            <a:r>
              <a:rPr lang="en-US" altLang="ja-JP"/>
              <a:t>(I)</a:t>
            </a:r>
            <a:r>
              <a:rPr lang="ja-JP" altLang="en-US"/>
              <a:t>連立方程式が自明な解しかなければ、</a:t>
            </a:r>
          </a:p>
          <a:p>
            <a:pPr algn="l"/>
            <a:r>
              <a:rPr lang="ja-JP" altLang="en-US"/>
              <a:t>　　　　　　　　　　　　　　　　　　　　　　　は一次独立である。</a:t>
            </a:r>
          </a:p>
          <a:p>
            <a:pPr algn="l"/>
            <a:r>
              <a:rPr lang="ja-JP" altLang="en-US"/>
              <a:t>　　　</a:t>
            </a:r>
            <a:r>
              <a:rPr lang="en-US" altLang="ja-JP"/>
              <a:t>(II</a:t>
            </a:r>
            <a:r>
              <a:rPr lang="ja-JP" altLang="en-US"/>
              <a:t>）連立方程式が自明でない解を持てば、</a:t>
            </a:r>
          </a:p>
          <a:p>
            <a:pPr algn="l"/>
            <a:r>
              <a:rPr lang="ja-JP" altLang="en-US"/>
              <a:t>　　　　　　　　　　　　　　　　　　　　　　　は一次従属である。</a:t>
            </a:r>
          </a:p>
        </p:txBody>
      </p:sp>
      <p:graphicFrame>
        <p:nvGraphicFramePr>
          <p:cNvPr id="23557" name="Object 11"/>
          <p:cNvGraphicFramePr>
            <a:graphicFrameLocks noChangeAspect="1"/>
          </p:cNvGraphicFramePr>
          <p:nvPr/>
        </p:nvGraphicFramePr>
        <p:xfrm>
          <a:off x="2103438" y="4995863"/>
          <a:ext cx="2405062" cy="669925"/>
        </p:xfrm>
        <a:graphic>
          <a:graphicData uri="http://schemas.openxmlformats.org/presentationml/2006/ole">
            <p:oleObj spid="_x0000_s23557" name="Equation" r:id="rId6" imgW="914400" imgH="253800" progId="Equation.DSMT4">
              <p:embed/>
            </p:oleObj>
          </a:graphicData>
        </a:graphic>
      </p:graphicFrame>
      <p:graphicFrame>
        <p:nvGraphicFramePr>
          <p:cNvPr id="23558" name="Object 12"/>
          <p:cNvGraphicFramePr>
            <a:graphicFrameLocks noChangeAspect="1"/>
          </p:cNvGraphicFramePr>
          <p:nvPr/>
        </p:nvGraphicFramePr>
        <p:xfrm>
          <a:off x="2254250" y="5757863"/>
          <a:ext cx="2406650" cy="671512"/>
        </p:xfrm>
        <a:graphic>
          <a:graphicData uri="http://schemas.openxmlformats.org/presentationml/2006/ole">
            <p:oleObj spid="_x0000_s23558" name="Equation" r:id="rId7" imgW="914400" imgH="253800" progId="Equation.DSMT4">
              <p:embed/>
            </p:oleObj>
          </a:graphicData>
        </a:graphic>
      </p:graphicFrame>
      <p:graphicFrame>
        <p:nvGraphicFramePr>
          <p:cNvPr id="2" name="Object 7"/>
          <p:cNvGraphicFramePr>
            <a:graphicFrameLocks noChangeAspect="1"/>
          </p:cNvGraphicFramePr>
          <p:nvPr/>
        </p:nvGraphicFramePr>
        <p:xfrm>
          <a:off x="4929190" y="3429000"/>
          <a:ext cx="488950" cy="533400"/>
        </p:xfrm>
        <a:graphic>
          <a:graphicData uri="http://schemas.openxmlformats.org/presentationml/2006/ole">
            <p:oleObj spid="_x0000_s23559" name="Equation" r:id="rId8" imgW="126720" imgH="13968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 4"/>
          <p:cNvSpPr>
            <a:spLocks noGrp="1"/>
          </p:cNvSpPr>
          <p:nvPr>
            <p:ph type="sldNum" sz="quarter" idx="12"/>
          </p:nvPr>
        </p:nvSpPr>
        <p:spPr>
          <a:noFill/>
        </p:spPr>
        <p:txBody>
          <a:bodyPr/>
          <a:lstStyle/>
          <a:p>
            <a:fld id="{CBE2C8A5-A802-4CD6-A3E3-5D9C5AA1AECF}" type="slidenum">
              <a:rPr lang="en-US" altLang="ja-JP" smtClean="0"/>
              <a:pPr/>
              <a:t>3</a:t>
            </a:fld>
            <a:endParaRPr lang="en-US" altLang="ja-JP" smtClean="0"/>
          </a:p>
        </p:txBody>
      </p:sp>
      <p:sp>
        <p:nvSpPr>
          <p:cNvPr id="79875" name="Rectangle 2"/>
          <p:cNvSpPr>
            <a:spLocks noGrp="1" noChangeArrowheads="1"/>
          </p:cNvSpPr>
          <p:nvPr>
            <p:ph type="title"/>
          </p:nvPr>
        </p:nvSpPr>
        <p:spPr>
          <a:xfrm>
            <a:off x="762000" y="2438400"/>
            <a:ext cx="6858000" cy="609600"/>
          </a:xfrm>
        </p:spPr>
        <p:txBody>
          <a:bodyPr/>
          <a:lstStyle/>
          <a:p>
            <a:pPr eaLnBrk="1" hangingPunct="1"/>
            <a:r>
              <a:rPr lang="ja-JP" altLang="en-US" smtClean="0"/>
              <a:t>平面上のベクトル</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スライド番号プレースホルダ 4"/>
          <p:cNvSpPr>
            <a:spLocks noGrp="1"/>
          </p:cNvSpPr>
          <p:nvPr>
            <p:ph type="sldNum" sz="quarter" idx="12"/>
          </p:nvPr>
        </p:nvSpPr>
        <p:spPr>
          <a:noFill/>
        </p:spPr>
        <p:txBody>
          <a:bodyPr/>
          <a:lstStyle/>
          <a:p>
            <a:fld id="{3E778BD5-6B84-4ABD-892F-B017654A69F3}" type="slidenum">
              <a:rPr lang="en-US" altLang="ja-JP" smtClean="0"/>
              <a:pPr/>
              <a:t>30</a:t>
            </a:fld>
            <a:endParaRPr lang="en-US" altLang="ja-JP" smtClean="0"/>
          </a:p>
        </p:txBody>
      </p:sp>
      <p:sp>
        <p:nvSpPr>
          <p:cNvPr id="24589" name="Rectangle 2"/>
          <p:cNvSpPr>
            <a:spLocks noGrp="1" noChangeArrowheads="1"/>
          </p:cNvSpPr>
          <p:nvPr>
            <p:ph type="title"/>
          </p:nvPr>
        </p:nvSpPr>
        <p:spPr/>
        <p:txBody>
          <a:bodyPr/>
          <a:lstStyle/>
          <a:p>
            <a:pPr eaLnBrk="1" hangingPunct="1"/>
            <a:r>
              <a:rPr lang="ja-JP" altLang="en-US" smtClean="0">
                <a:solidFill>
                  <a:srgbClr val="008000"/>
                </a:solidFill>
              </a:rPr>
              <a:t>一次独立の例１</a:t>
            </a:r>
          </a:p>
        </p:txBody>
      </p:sp>
      <p:sp>
        <p:nvSpPr>
          <p:cNvPr id="24590" name="Line 3"/>
          <p:cNvSpPr>
            <a:spLocks noChangeShapeType="1"/>
          </p:cNvSpPr>
          <p:nvPr/>
        </p:nvSpPr>
        <p:spPr bwMode="auto">
          <a:xfrm>
            <a:off x="2774950" y="24574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24591" name="Line 4"/>
          <p:cNvSpPr>
            <a:spLocks noChangeShapeType="1"/>
          </p:cNvSpPr>
          <p:nvPr/>
        </p:nvSpPr>
        <p:spPr bwMode="auto">
          <a:xfrm flipV="1">
            <a:off x="3536950" y="32385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4578" name="Object 5"/>
          <p:cNvGraphicFramePr>
            <a:graphicFrameLocks noChangeAspect="1"/>
          </p:cNvGraphicFramePr>
          <p:nvPr/>
        </p:nvGraphicFramePr>
        <p:xfrm>
          <a:off x="5670550" y="2457450"/>
          <a:ext cx="196850" cy="215900"/>
        </p:xfrm>
        <a:graphic>
          <a:graphicData uri="http://schemas.openxmlformats.org/presentationml/2006/ole">
            <p:oleObj spid="_x0000_s24578" name="Equation" r:id="rId3" imgW="126720" imgH="139680" progId="Equation.DSMT4">
              <p:embed/>
            </p:oleObj>
          </a:graphicData>
        </a:graphic>
      </p:graphicFrame>
      <p:graphicFrame>
        <p:nvGraphicFramePr>
          <p:cNvPr id="24579" name="Object 6"/>
          <p:cNvGraphicFramePr>
            <a:graphicFrameLocks noChangeAspect="1"/>
          </p:cNvGraphicFramePr>
          <p:nvPr/>
        </p:nvGraphicFramePr>
        <p:xfrm>
          <a:off x="3222625" y="152400"/>
          <a:ext cx="217488" cy="254000"/>
        </p:xfrm>
        <a:graphic>
          <a:graphicData uri="http://schemas.openxmlformats.org/presentationml/2006/ole">
            <p:oleObj spid="_x0000_s24579" name="Equation" r:id="rId4" imgW="139680" imgH="164880" progId="Equation.DSMT4">
              <p:embed/>
            </p:oleObj>
          </a:graphicData>
        </a:graphic>
      </p:graphicFrame>
      <p:graphicFrame>
        <p:nvGraphicFramePr>
          <p:cNvPr id="24580" name="Object 7"/>
          <p:cNvGraphicFramePr>
            <a:graphicFrameLocks noChangeAspect="1"/>
          </p:cNvGraphicFramePr>
          <p:nvPr/>
        </p:nvGraphicFramePr>
        <p:xfrm>
          <a:off x="3155950" y="2533650"/>
          <a:ext cx="236538" cy="274638"/>
        </p:xfrm>
        <a:graphic>
          <a:graphicData uri="http://schemas.openxmlformats.org/presentationml/2006/ole">
            <p:oleObj spid="_x0000_s24580" name="Equation" r:id="rId5" imgW="152280" imgH="177480" progId="Equation.DSMT4">
              <p:embed/>
            </p:oleObj>
          </a:graphicData>
        </a:graphic>
      </p:graphicFrame>
      <p:sp>
        <p:nvSpPr>
          <p:cNvPr id="24592" name="Line 8"/>
          <p:cNvSpPr>
            <a:spLocks noChangeShapeType="1"/>
          </p:cNvSpPr>
          <p:nvPr/>
        </p:nvSpPr>
        <p:spPr bwMode="auto">
          <a:xfrm>
            <a:off x="3536950" y="24574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24593" name="Line 9"/>
          <p:cNvSpPr>
            <a:spLocks noChangeShapeType="1"/>
          </p:cNvSpPr>
          <p:nvPr/>
        </p:nvSpPr>
        <p:spPr bwMode="auto">
          <a:xfrm flipV="1">
            <a:off x="3536950" y="21526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24594" name="Oval 10"/>
          <p:cNvSpPr>
            <a:spLocks noChangeArrowheads="1"/>
          </p:cNvSpPr>
          <p:nvPr/>
        </p:nvSpPr>
        <p:spPr bwMode="auto">
          <a:xfrm>
            <a:off x="4953000" y="1238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4595" name="Line 11"/>
          <p:cNvSpPr>
            <a:spLocks noChangeShapeType="1"/>
          </p:cNvSpPr>
          <p:nvPr/>
        </p:nvSpPr>
        <p:spPr bwMode="auto">
          <a:xfrm>
            <a:off x="5029200" y="1314450"/>
            <a:ext cx="0" cy="1143000"/>
          </a:xfrm>
          <a:prstGeom prst="line">
            <a:avLst/>
          </a:prstGeom>
          <a:noFill/>
          <a:ln w="9525">
            <a:solidFill>
              <a:schemeClr val="tx1"/>
            </a:solidFill>
            <a:prstDash val="sysDot"/>
            <a:round/>
            <a:headEnd/>
            <a:tailEnd/>
          </a:ln>
        </p:spPr>
        <p:txBody>
          <a:bodyPr/>
          <a:lstStyle/>
          <a:p>
            <a:endParaRPr lang="ja-JP" altLang="en-US"/>
          </a:p>
        </p:txBody>
      </p:sp>
      <p:sp>
        <p:nvSpPr>
          <p:cNvPr id="24596" name="Line 12"/>
          <p:cNvSpPr>
            <a:spLocks noChangeShapeType="1"/>
          </p:cNvSpPr>
          <p:nvPr/>
        </p:nvSpPr>
        <p:spPr bwMode="auto">
          <a:xfrm>
            <a:off x="3536950" y="1314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24581" name="Object 13"/>
          <p:cNvGraphicFramePr>
            <a:graphicFrameLocks noChangeAspect="1"/>
          </p:cNvGraphicFramePr>
          <p:nvPr/>
        </p:nvGraphicFramePr>
        <p:xfrm>
          <a:off x="3689350" y="2990850"/>
          <a:ext cx="1081088" cy="950913"/>
        </p:xfrm>
        <a:graphic>
          <a:graphicData uri="http://schemas.openxmlformats.org/presentationml/2006/ole">
            <p:oleObj spid="_x0000_s24581" name="Equation" r:id="rId6" imgW="520560" imgH="457200" progId="Equation.DSMT4">
              <p:embed/>
            </p:oleObj>
          </a:graphicData>
        </a:graphic>
      </p:graphicFrame>
      <p:graphicFrame>
        <p:nvGraphicFramePr>
          <p:cNvPr id="24582" name="Object 14"/>
          <p:cNvGraphicFramePr>
            <a:graphicFrameLocks noChangeAspect="1"/>
          </p:cNvGraphicFramePr>
          <p:nvPr/>
        </p:nvGraphicFramePr>
        <p:xfrm>
          <a:off x="1371600" y="1466850"/>
          <a:ext cx="1108075" cy="950913"/>
        </p:xfrm>
        <a:graphic>
          <a:graphicData uri="http://schemas.openxmlformats.org/presentationml/2006/ole">
            <p:oleObj spid="_x0000_s24582" name="Equation" r:id="rId7" imgW="533160" imgH="457200" progId="Equation.DSMT4">
              <p:embed/>
            </p:oleObj>
          </a:graphicData>
        </a:graphic>
      </p:graphicFrame>
      <p:graphicFrame>
        <p:nvGraphicFramePr>
          <p:cNvPr id="24583" name="Object 15"/>
          <p:cNvGraphicFramePr>
            <a:graphicFrameLocks noChangeAspect="1"/>
          </p:cNvGraphicFramePr>
          <p:nvPr/>
        </p:nvGraphicFramePr>
        <p:xfrm>
          <a:off x="4451350" y="704850"/>
          <a:ext cx="1265238" cy="423863"/>
        </p:xfrm>
        <a:graphic>
          <a:graphicData uri="http://schemas.openxmlformats.org/presentationml/2006/ole">
            <p:oleObj spid="_x0000_s24583" name="Equation" r:id="rId8" imgW="609480" imgH="203040" progId="Equation.DSMT4">
              <p:embed/>
            </p:oleObj>
          </a:graphicData>
        </a:graphic>
      </p:graphicFrame>
      <p:graphicFrame>
        <p:nvGraphicFramePr>
          <p:cNvPr id="24584" name="Object 16"/>
          <p:cNvGraphicFramePr>
            <a:graphicFrameLocks noChangeAspect="1"/>
          </p:cNvGraphicFramePr>
          <p:nvPr/>
        </p:nvGraphicFramePr>
        <p:xfrm>
          <a:off x="1968500" y="4114800"/>
          <a:ext cx="3848100" cy="1960563"/>
        </p:xfrm>
        <a:graphic>
          <a:graphicData uri="http://schemas.openxmlformats.org/presentationml/2006/ole">
            <p:oleObj spid="_x0000_s24584" name="Equation" r:id="rId9" imgW="1854000" imgH="939600" progId="Equation.DSMT4">
              <p:embed/>
            </p:oleObj>
          </a:graphicData>
        </a:graphic>
      </p:graphicFrame>
      <p:graphicFrame>
        <p:nvGraphicFramePr>
          <p:cNvPr id="24585" name="Object 17"/>
          <p:cNvGraphicFramePr>
            <a:graphicFrameLocks noChangeAspect="1"/>
          </p:cNvGraphicFramePr>
          <p:nvPr/>
        </p:nvGraphicFramePr>
        <p:xfrm>
          <a:off x="4146550" y="2609850"/>
          <a:ext cx="263525" cy="290513"/>
        </p:xfrm>
        <a:graphic>
          <a:graphicData uri="http://schemas.openxmlformats.org/presentationml/2006/ole">
            <p:oleObj spid="_x0000_s24585" name="Equation" r:id="rId10" imgW="126720" imgH="139680" progId="Equation.DSMT4">
              <p:embed/>
            </p:oleObj>
          </a:graphicData>
        </a:graphic>
      </p:graphicFrame>
      <p:sp>
        <p:nvSpPr>
          <p:cNvPr id="24597" name="Line 18"/>
          <p:cNvSpPr>
            <a:spLocks noChangeShapeType="1"/>
          </p:cNvSpPr>
          <p:nvPr/>
        </p:nvSpPr>
        <p:spPr bwMode="auto">
          <a:xfrm>
            <a:off x="3536950" y="245745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24598" name="Text Box 19"/>
          <p:cNvSpPr txBox="1">
            <a:spLocks noChangeArrowheads="1"/>
          </p:cNvSpPr>
          <p:nvPr/>
        </p:nvSpPr>
        <p:spPr bwMode="auto">
          <a:xfrm>
            <a:off x="4375150" y="25336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24586" name="Object 20"/>
          <p:cNvGraphicFramePr>
            <a:graphicFrameLocks noChangeAspect="1"/>
          </p:cNvGraphicFramePr>
          <p:nvPr/>
        </p:nvGraphicFramePr>
        <p:xfrm>
          <a:off x="2667000" y="1619250"/>
          <a:ext cx="263525" cy="369888"/>
        </p:xfrm>
        <a:graphic>
          <a:graphicData uri="http://schemas.openxmlformats.org/presentationml/2006/ole">
            <p:oleObj spid="_x0000_s24586" name="Equation" r:id="rId11" imgW="126720" imgH="177480" progId="Equation.DSMT4">
              <p:embed/>
            </p:oleObj>
          </a:graphicData>
        </a:graphic>
      </p:graphicFrame>
      <p:sp>
        <p:nvSpPr>
          <p:cNvPr id="24599" name="Line 21"/>
          <p:cNvSpPr>
            <a:spLocks noChangeShapeType="1"/>
          </p:cNvSpPr>
          <p:nvPr/>
        </p:nvSpPr>
        <p:spPr bwMode="auto">
          <a:xfrm flipH="1" flipV="1">
            <a:off x="3536950" y="131445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24600" name="Text Box 22"/>
          <p:cNvSpPr txBox="1">
            <a:spLocks noChangeArrowheads="1"/>
          </p:cNvSpPr>
          <p:nvPr/>
        </p:nvSpPr>
        <p:spPr bwMode="auto">
          <a:xfrm>
            <a:off x="2819400" y="15430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24601" name="Line 23"/>
          <p:cNvSpPr>
            <a:spLocks noChangeShapeType="1"/>
          </p:cNvSpPr>
          <p:nvPr/>
        </p:nvSpPr>
        <p:spPr bwMode="auto">
          <a:xfrm flipV="1">
            <a:off x="3581400" y="131445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4602" name="AutoShape 26"/>
          <p:cNvSpPr>
            <a:spLocks noChangeArrowheads="1"/>
          </p:cNvSpPr>
          <p:nvPr/>
        </p:nvSpPr>
        <p:spPr bwMode="auto">
          <a:xfrm>
            <a:off x="5943600" y="5334000"/>
            <a:ext cx="2819400" cy="990600"/>
          </a:xfrm>
          <a:prstGeom prst="wedgeRoundRectCallout">
            <a:avLst>
              <a:gd name="adj1" fmla="val -108333"/>
              <a:gd name="adj2" fmla="val 6088"/>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4603" name="Text Box 27"/>
          <p:cNvSpPr txBox="1">
            <a:spLocks noChangeArrowheads="1"/>
          </p:cNvSpPr>
          <p:nvPr/>
        </p:nvSpPr>
        <p:spPr bwMode="auto">
          <a:xfrm>
            <a:off x="6080125" y="5507038"/>
            <a:ext cx="2543175" cy="822325"/>
          </a:xfrm>
          <a:prstGeom prst="rect">
            <a:avLst/>
          </a:prstGeom>
          <a:noFill/>
          <a:ln w="9525">
            <a:noFill/>
            <a:miter lim="800000"/>
            <a:headEnd/>
            <a:tailEnd/>
          </a:ln>
        </p:spPr>
        <p:txBody>
          <a:bodyPr wrap="none">
            <a:spAutoFit/>
          </a:bodyPr>
          <a:lstStyle/>
          <a:p>
            <a:pPr algn="l"/>
            <a:r>
              <a:rPr lang="ja-JP" altLang="en-US"/>
              <a:t>これ以外に可能性</a:t>
            </a:r>
          </a:p>
          <a:p>
            <a:pPr algn="l"/>
            <a:r>
              <a:rPr lang="ja-JP" altLang="en-US"/>
              <a:t>が無い。</a:t>
            </a:r>
          </a:p>
        </p:txBody>
      </p:sp>
      <p:sp>
        <p:nvSpPr>
          <p:cNvPr id="24604" name="Text Box 28"/>
          <p:cNvSpPr txBox="1">
            <a:spLocks noChangeArrowheads="1"/>
          </p:cNvSpPr>
          <p:nvPr/>
        </p:nvSpPr>
        <p:spPr bwMode="auto">
          <a:xfrm>
            <a:off x="1295400" y="6172200"/>
            <a:ext cx="3711575" cy="457200"/>
          </a:xfrm>
          <a:prstGeom prst="rect">
            <a:avLst/>
          </a:prstGeom>
          <a:noFill/>
          <a:ln w="9525">
            <a:noFill/>
            <a:miter lim="800000"/>
            <a:headEnd/>
            <a:tailEnd/>
          </a:ln>
        </p:spPr>
        <p:txBody>
          <a:bodyPr wrap="none">
            <a:spAutoFit/>
          </a:bodyPr>
          <a:lstStyle/>
          <a:p>
            <a:pPr algn="l"/>
            <a:r>
              <a:rPr lang="ja-JP" altLang="en-US"/>
              <a:t>よって、　　　　は一次独立。</a:t>
            </a:r>
          </a:p>
        </p:txBody>
      </p:sp>
      <p:graphicFrame>
        <p:nvGraphicFramePr>
          <p:cNvPr id="24587" name="Object 29"/>
          <p:cNvGraphicFramePr>
            <a:graphicFrameLocks noChangeAspect="1"/>
          </p:cNvGraphicFramePr>
          <p:nvPr/>
        </p:nvGraphicFramePr>
        <p:xfrm>
          <a:off x="2293938" y="6146800"/>
          <a:ext cx="976312" cy="528638"/>
        </p:xfrm>
        <a:graphic>
          <a:graphicData uri="http://schemas.openxmlformats.org/presentationml/2006/ole">
            <p:oleObj spid="_x0000_s24587" name="Equation" r:id="rId12" imgW="469800" imgH="2538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スライド番号プレースホルダ 4"/>
          <p:cNvSpPr>
            <a:spLocks noGrp="1"/>
          </p:cNvSpPr>
          <p:nvPr>
            <p:ph type="sldNum" sz="quarter" idx="12"/>
          </p:nvPr>
        </p:nvSpPr>
        <p:spPr>
          <a:noFill/>
        </p:spPr>
        <p:txBody>
          <a:bodyPr/>
          <a:lstStyle/>
          <a:p>
            <a:fld id="{FCB61B34-5036-40F5-B6C2-5648E5BAAAA6}" type="slidenum">
              <a:rPr lang="en-US" altLang="ja-JP" smtClean="0"/>
              <a:pPr/>
              <a:t>31</a:t>
            </a:fld>
            <a:endParaRPr lang="en-US" altLang="ja-JP" smtClean="0"/>
          </a:p>
        </p:txBody>
      </p:sp>
      <p:sp>
        <p:nvSpPr>
          <p:cNvPr id="25609" name="Rectangle 2"/>
          <p:cNvSpPr>
            <a:spLocks noGrp="1" noChangeArrowheads="1"/>
          </p:cNvSpPr>
          <p:nvPr>
            <p:ph type="title"/>
          </p:nvPr>
        </p:nvSpPr>
        <p:spPr/>
        <p:txBody>
          <a:bodyPr/>
          <a:lstStyle/>
          <a:p>
            <a:pPr eaLnBrk="1" hangingPunct="1"/>
            <a:r>
              <a:rPr lang="ja-JP" altLang="en-US" smtClean="0">
                <a:solidFill>
                  <a:srgbClr val="008000"/>
                </a:solidFill>
              </a:rPr>
              <a:t>一次独立の例２</a:t>
            </a:r>
          </a:p>
        </p:txBody>
      </p:sp>
      <p:graphicFrame>
        <p:nvGraphicFramePr>
          <p:cNvPr id="25602" name="Object 3"/>
          <p:cNvGraphicFramePr>
            <a:graphicFrameLocks noChangeAspect="1"/>
          </p:cNvGraphicFramePr>
          <p:nvPr/>
        </p:nvGraphicFramePr>
        <p:xfrm>
          <a:off x="1219200" y="762000"/>
          <a:ext cx="3559175" cy="1482725"/>
        </p:xfrm>
        <a:graphic>
          <a:graphicData uri="http://schemas.openxmlformats.org/presentationml/2006/ole">
            <p:oleObj spid="_x0000_s25602" name="Equation" r:id="rId3" imgW="1714320" imgH="711000" progId="Equation.DSMT4">
              <p:embed/>
            </p:oleObj>
          </a:graphicData>
        </a:graphic>
      </p:graphicFrame>
      <p:graphicFrame>
        <p:nvGraphicFramePr>
          <p:cNvPr id="25603" name="Object 4"/>
          <p:cNvGraphicFramePr>
            <a:graphicFrameLocks noChangeAspect="1"/>
          </p:cNvGraphicFramePr>
          <p:nvPr/>
        </p:nvGraphicFramePr>
        <p:xfrm>
          <a:off x="1878013" y="2743200"/>
          <a:ext cx="2768600" cy="477838"/>
        </p:xfrm>
        <a:graphic>
          <a:graphicData uri="http://schemas.openxmlformats.org/presentationml/2006/ole">
            <p:oleObj spid="_x0000_s25603" name="Equation" r:id="rId4" imgW="1333440" imgH="228600" progId="Equation.DSMT4">
              <p:embed/>
            </p:oleObj>
          </a:graphicData>
        </a:graphic>
      </p:graphicFrame>
      <p:graphicFrame>
        <p:nvGraphicFramePr>
          <p:cNvPr id="25604" name="Object 5"/>
          <p:cNvGraphicFramePr>
            <a:graphicFrameLocks noChangeAspect="1"/>
          </p:cNvGraphicFramePr>
          <p:nvPr/>
        </p:nvGraphicFramePr>
        <p:xfrm>
          <a:off x="1727200" y="3657600"/>
          <a:ext cx="5037138" cy="1484313"/>
        </p:xfrm>
        <a:graphic>
          <a:graphicData uri="http://schemas.openxmlformats.org/presentationml/2006/ole">
            <p:oleObj spid="_x0000_s25604" name="Equation" r:id="rId5" imgW="2425680" imgH="711000" progId="Equation.DSMT4">
              <p:embed/>
            </p:oleObj>
          </a:graphicData>
        </a:graphic>
      </p:graphicFrame>
      <p:sp>
        <p:nvSpPr>
          <p:cNvPr id="25610" name="Text Box 6"/>
          <p:cNvSpPr txBox="1">
            <a:spLocks noChangeArrowheads="1"/>
          </p:cNvSpPr>
          <p:nvPr/>
        </p:nvSpPr>
        <p:spPr bwMode="auto">
          <a:xfrm>
            <a:off x="822325" y="2306638"/>
            <a:ext cx="8239125" cy="457200"/>
          </a:xfrm>
          <a:prstGeom prst="rect">
            <a:avLst/>
          </a:prstGeom>
          <a:noFill/>
          <a:ln w="9525">
            <a:noFill/>
            <a:miter lim="800000"/>
            <a:headEnd/>
            <a:tailEnd/>
          </a:ln>
        </p:spPr>
        <p:txBody>
          <a:bodyPr wrap="none">
            <a:spAutoFit/>
          </a:bodyPr>
          <a:lstStyle/>
          <a:p>
            <a:pPr algn="l"/>
            <a:r>
              <a:rPr lang="ja-JP" altLang="en-US"/>
              <a:t>一次独立かを調べるために、任意のスカラー　　　　　を用いて、</a:t>
            </a:r>
          </a:p>
        </p:txBody>
      </p:sp>
      <p:sp>
        <p:nvSpPr>
          <p:cNvPr id="25611" name="Text Box 8"/>
          <p:cNvSpPr txBox="1">
            <a:spLocks noChangeArrowheads="1"/>
          </p:cNvSpPr>
          <p:nvPr/>
        </p:nvSpPr>
        <p:spPr bwMode="auto">
          <a:xfrm>
            <a:off x="990600" y="3200400"/>
            <a:ext cx="2330450" cy="457200"/>
          </a:xfrm>
          <a:prstGeom prst="rect">
            <a:avLst/>
          </a:prstGeom>
          <a:noFill/>
          <a:ln w="9525">
            <a:noFill/>
            <a:miter lim="800000"/>
            <a:headEnd/>
            <a:tailEnd/>
          </a:ln>
        </p:spPr>
        <p:txBody>
          <a:bodyPr wrap="none">
            <a:spAutoFit/>
          </a:bodyPr>
          <a:lstStyle/>
          <a:p>
            <a:pPr algn="l"/>
            <a:r>
              <a:rPr lang="ja-JP" altLang="en-US"/>
              <a:t>とおく。このとき、</a:t>
            </a:r>
          </a:p>
        </p:txBody>
      </p:sp>
      <p:graphicFrame>
        <p:nvGraphicFramePr>
          <p:cNvPr id="25605" name="Object 9"/>
          <p:cNvGraphicFramePr>
            <a:graphicFrameLocks noChangeAspect="1"/>
          </p:cNvGraphicFramePr>
          <p:nvPr/>
        </p:nvGraphicFramePr>
        <p:xfrm>
          <a:off x="6604000" y="2286000"/>
          <a:ext cx="1081088" cy="477838"/>
        </p:xfrm>
        <a:graphic>
          <a:graphicData uri="http://schemas.openxmlformats.org/presentationml/2006/ole">
            <p:oleObj spid="_x0000_s25605" name="Equation" r:id="rId6" imgW="520560" imgH="228600" progId="Equation.DSMT4">
              <p:embed/>
            </p:oleObj>
          </a:graphicData>
        </a:graphic>
      </p:graphicFrame>
      <p:sp>
        <p:nvSpPr>
          <p:cNvPr id="25612" name="Text Box 11"/>
          <p:cNvSpPr txBox="1">
            <a:spLocks noChangeArrowheads="1"/>
          </p:cNvSpPr>
          <p:nvPr/>
        </p:nvSpPr>
        <p:spPr bwMode="auto">
          <a:xfrm>
            <a:off x="1066800" y="5486400"/>
            <a:ext cx="1241425" cy="457200"/>
          </a:xfrm>
          <a:prstGeom prst="rect">
            <a:avLst/>
          </a:prstGeom>
          <a:noFill/>
          <a:ln w="9525">
            <a:noFill/>
            <a:miter lim="800000"/>
            <a:headEnd/>
            <a:tailEnd/>
          </a:ln>
        </p:spPr>
        <p:txBody>
          <a:bodyPr wrap="none">
            <a:spAutoFit/>
          </a:bodyPr>
          <a:lstStyle/>
          <a:p>
            <a:pPr algn="l"/>
            <a:r>
              <a:rPr lang="ja-JP" altLang="en-US"/>
              <a:t>なので、</a:t>
            </a:r>
          </a:p>
        </p:txBody>
      </p:sp>
      <p:graphicFrame>
        <p:nvGraphicFramePr>
          <p:cNvPr id="25606" name="Object 14"/>
          <p:cNvGraphicFramePr>
            <a:graphicFrameLocks noChangeAspect="1"/>
          </p:cNvGraphicFramePr>
          <p:nvPr/>
        </p:nvGraphicFramePr>
        <p:xfrm>
          <a:off x="2336800" y="5486400"/>
          <a:ext cx="1978025" cy="477838"/>
        </p:xfrm>
        <a:graphic>
          <a:graphicData uri="http://schemas.openxmlformats.org/presentationml/2006/ole">
            <p:oleObj spid="_x0000_s25606" name="Equation" r:id="rId7" imgW="952200" imgH="228600" progId="Equation.DSMT4">
              <p:embed/>
            </p:oleObj>
          </a:graphicData>
        </a:graphic>
      </p:graphicFrame>
      <p:sp>
        <p:nvSpPr>
          <p:cNvPr id="25613" name="Text Box 15"/>
          <p:cNvSpPr txBox="1">
            <a:spLocks noChangeArrowheads="1"/>
          </p:cNvSpPr>
          <p:nvPr/>
        </p:nvSpPr>
        <p:spPr bwMode="auto">
          <a:xfrm>
            <a:off x="4419600" y="5486400"/>
            <a:ext cx="4124325" cy="457200"/>
          </a:xfrm>
          <a:prstGeom prst="rect">
            <a:avLst/>
          </a:prstGeom>
          <a:noFill/>
          <a:ln w="9525">
            <a:noFill/>
            <a:miter lim="800000"/>
            <a:headEnd/>
            <a:tailEnd/>
          </a:ln>
        </p:spPr>
        <p:txBody>
          <a:bodyPr wrap="none">
            <a:spAutoFit/>
          </a:bodyPr>
          <a:lstStyle/>
          <a:p>
            <a:pPr algn="l"/>
            <a:r>
              <a:rPr lang="ja-JP" altLang="en-US"/>
              <a:t>だけしか上の式を満たせない。</a:t>
            </a:r>
          </a:p>
        </p:txBody>
      </p:sp>
      <p:sp>
        <p:nvSpPr>
          <p:cNvPr id="25614" name="Text Box 16"/>
          <p:cNvSpPr txBox="1">
            <a:spLocks noChangeArrowheads="1"/>
          </p:cNvSpPr>
          <p:nvPr/>
        </p:nvSpPr>
        <p:spPr bwMode="auto">
          <a:xfrm>
            <a:off x="1279525" y="6116638"/>
            <a:ext cx="4321175" cy="457200"/>
          </a:xfrm>
          <a:prstGeom prst="rect">
            <a:avLst/>
          </a:prstGeom>
          <a:noFill/>
          <a:ln w="9525">
            <a:noFill/>
            <a:miter lim="800000"/>
            <a:headEnd/>
            <a:tailEnd/>
          </a:ln>
        </p:spPr>
        <p:txBody>
          <a:bodyPr wrap="none">
            <a:spAutoFit/>
          </a:bodyPr>
          <a:lstStyle/>
          <a:p>
            <a:pPr algn="l"/>
            <a:r>
              <a:rPr lang="ja-JP" altLang="en-US"/>
              <a:t>よって、　　　　　　　は一次独立。</a:t>
            </a:r>
          </a:p>
        </p:txBody>
      </p:sp>
      <p:graphicFrame>
        <p:nvGraphicFramePr>
          <p:cNvPr id="25607" name="Object 17"/>
          <p:cNvGraphicFramePr>
            <a:graphicFrameLocks noChangeAspect="1"/>
          </p:cNvGraphicFramePr>
          <p:nvPr/>
        </p:nvGraphicFramePr>
        <p:xfrm>
          <a:off x="2293938" y="6070600"/>
          <a:ext cx="1476375" cy="528638"/>
        </p:xfrm>
        <a:graphic>
          <a:graphicData uri="http://schemas.openxmlformats.org/presentationml/2006/ole">
            <p:oleObj spid="_x0000_s25607" name="Equation" r:id="rId8" imgW="711000" imgH="25380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スライド番号プレースホルダ 4"/>
          <p:cNvSpPr>
            <a:spLocks noGrp="1"/>
          </p:cNvSpPr>
          <p:nvPr>
            <p:ph type="sldNum" sz="quarter" idx="12"/>
          </p:nvPr>
        </p:nvSpPr>
        <p:spPr>
          <a:noFill/>
        </p:spPr>
        <p:txBody>
          <a:bodyPr/>
          <a:lstStyle/>
          <a:p>
            <a:fld id="{57882BDC-2FAF-4CEE-BF41-3DE780B60A2F}" type="slidenum">
              <a:rPr lang="en-US" altLang="ja-JP" smtClean="0"/>
              <a:pPr/>
              <a:t>32</a:t>
            </a:fld>
            <a:endParaRPr lang="en-US" altLang="ja-JP" smtClean="0"/>
          </a:p>
        </p:txBody>
      </p:sp>
      <p:sp>
        <p:nvSpPr>
          <p:cNvPr id="26636" name="Rectangle 2"/>
          <p:cNvSpPr>
            <a:spLocks noGrp="1" noChangeArrowheads="1"/>
          </p:cNvSpPr>
          <p:nvPr>
            <p:ph type="title"/>
          </p:nvPr>
        </p:nvSpPr>
        <p:spPr/>
        <p:txBody>
          <a:bodyPr/>
          <a:lstStyle/>
          <a:p>
            <a:pPr eaLnBrk="1" hangingPunct="1"/>
            <a:r>
              <a:rPr lang="ja-JP" altLang="en-US" smtClean="0">
                <a:solidFill>
                  <a:srgbClr val="008000"/>
                </a:solidFill>
              </a:rPr>
              <a:t>一次従属の例</a:t>
            </a:r>
          </a:p>
        </p:txBody>
      </p:sp>
      <p:sp>
        <p:nvSpPr>
          <p:cNvPr id="26637" name="Line 3"/>
          <p:cNvSpPr>
            <a:spLocks noChangeShapeType="1"/>
          </p:cNvSpPr>
          <p:nvPr/>
        </p:nvSpPr>
        <p:spPr bwMode="auto">
          <a:xfrm>
            <a:off x="2654300" y="24225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26638" name="Line 4"/>
          <p:cNvSpPr>
            <a:spLocks noChangeShapeType="1"/>
          </p:cNvSpPr>
          <p:nvPr/>
        </p:nvSpPr>
        <p:spPr bwMode="auto">
          <a:xfrm flipV="1">
            <a:off x="3416300" y="1219200"/>
            <a:ext cx="12700" cy="1965325"/>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6626" name="Object 5"/>
          <p:cNvGraphicFramePr>
            <a:graphicFrameLocks noChangeAspect="1"/>
          </p:cNvGraphicFramePr>
          <p:nvPr/>
        </p:nvGraphicFramePr>
        <p:xfrm>
          <a:off x="5518150" y="2362200"/>
          <a:ext cx="196850" cy="215900"/>
        </p:xfrm>
        <a:graphic>
          <a:graphicData uri="http://schemas.openxmlformats.org/presentationml/2006/ole">
            <p:oleObj spid="_x0000_s26626" name="Equation" r:id="rId3" imgW="126720" imgH="139680" progId="Equation.DSMT4">
              <p:embed/>
            </p:oleObj>
          </a:graphicData>
        </a:graphic>
      </p:graphicFrame>
      <p:graphicFrame>
        <p:nvGraphicFramePr>
          <p:cNvPr id="26627" name="Object 6"/>
          <p:cNvGraphicFramePr>
            <a:graphicFrameLocks noChangeAspect="1"/>
          </p:cNvGraphicFramePr>
          <p:nvPr/>
        </p:nvGraphicFramePr>
        <p:xfrm>
          <a:off x="3200400" y="990600"/>
          <a:ext cx="217488" cy="254000"/>
        </p:xfrm>
        <a:graphic>
          <a:graphicData uri="http://schemas.openxmlformats.org/presentationml/2006/ole">
            <p:oleObj spid="_x0000_s26627" name="Equation" r:id="rId4" imgW="139680" imgH="164880" progId="Equation.DSMT4">
              <p:embed/>
            </p:oleObj>
          </a:graphicData>
        </a:graphic>
      </p:graphicFrame>
      <p:graphicFrame>
        <p:nvGraphicFramePr>
          <p:cNvPr id="26628" name="Object 7"/>
          <p:cNvGraphicFramePr>
            <a:graphicFrameLocks noChangeAspect="1"/>
          </p:cNvGraphicFramePr>
          <p:nvPr/>
        </p:nvGraphicFramePr>
        <p:xfrm>
          <a:off x="2774950" y="2498725"/>
          <a:ext cx="236538" cy="274638"/>
        </p:xfrm>
        <a:graphic>
          <a:graphicData uri="http://schemas.openxmlformats.org/presentationml/2006/ole">
            <p:oleObj spid="_x0000_s26628" name="Equation" r:id="rId5" imgW="152280" imgH="177480" progId="Equation.DSMT4">
              <p:embed/>
            </p:oleObj>
          </a:graphicData>
        </a:graphic>
      </p:graphicFrame>
      <p:sp>
        <p:nvSpPr>
          <p:cNvPr id="26639" name="Oval 8"/>
          <p:cNvSpPr>
            <a:spLocks noChangeArrowheads="1"/>
          </p:cNvSpPr>
          <p:nvPr/>
        </p:nvSpPr>
        <p:spPr bwMode="auto">
          <a:xfrm>
            <a:off x="4832350" y="12033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26629" name="Object 9"/>
          <p:cNvGraphicFramePr>
            <a:graphicFrameLocks noChangeAspect="1"/>
          </p:cNvGraphicFramePr>
          <p:nvPr/>
        </p:nvGraphicFramePr>
        <p:xfrm>
          <a:off x="4527550" y="838200"/>
          <a:ext cx="315913" cy="344488"/>
        </p:xfrm>
        <a:graphic>
          <a:graphicData uri="http://schemas.openxmlformats.org/presentationml/2006/ole">
            <p:oleObj spid="_x0000_s26629" name="Equation" r:id="rId6" imgW="152280" imgH="164880" progId="Equation.DSMT4">
              <p:embed/>
            </p:oleObj>
          </a:graphicData>
        </a:graphic>
      </p:graphicFrame>
      <p:sp>
        <p:nvSpPr>
          <p:cNvPr id="26640" name="Line 10"/>
          <p:cNvSpPr>
            <a:spLocks noChangeShapeType="1"/>
          </p:cNvSpPr>
          <p:nvPr/>
        </p:nvSpPr>
        <p:spPr bwMode="auto">
          <a:xfrm flipV="1">
            <a:off x="3460750" y="12795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6641" name="Line 11"/>
          <p:cNvSpPr>
            <a:spLocks noChangeShapeType="1"/>
          </p:cNvSpPr>
          <p:nvPr/>
        </p:nvSpPr>
        <p:spPr bwMode="auto">
          <a:xfrm flipV="1">
            <a:off x="3384550" y="19812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26630" name="Object 12"/>
          <p:cNvGraphicFramePr>
            <a:graphicFrameLocks noChangeAspect="1"/>
          </p:cNvGraphicFramePr>
          <p:nvPr/>
        </p:nvGraphicFramePr>
        <p:xfrm>
          <a:off x="2286000" y="1447800"/>
          <a:ext cx="982663" cy="825500"/>
        </p:xfrm>
        <a:graphic>
          <a:graphicData uri="http://schemas.openxmlformats.org/presentationml/2006/ole">
            <p:oleObj spid="_x0000_s26630" name="Equation" r:id="rId7" imgW="545760" imgH="457200" progId="Equation.DSMT4">
              <p:embed/>
            </p:oleObj>
          </a:graphicData>
        </a:graphic>
      </p:graphicFrame>
      <p:graphicFrame>
        <p:nvGraphicFramePr>
          <p:cNvPr id="26631" name="Object 13"/>
          <p:cNvGraphicFramePr>
            <a:graphicFrameLocks noChangeAspect="1"/>
          </p:cNvGraphicFramePr>
          <p:nvPr/>
        </p:nvGraphicFramePr>
        <p:xfrm>
          <a:off x="1676400" y="2743200"/>
          <a:ext cx="1143000" cy="811213"/>
        </p:xfrm>
        <a:graphic>
          <a:graphicData uri="http://schemas.openxmlformats.org/presentationml/2006/ole">
            <p:oleObj spid="_x0000_s26631" name="Equation" r:id="rId8" imgW="647640" imgH="457200" progId="Equation.DSMT4">
              <p:embed/>
            </p:oleObj>
          </a:graphicData>
        </a:graphic>
      </p:graphicFrame>
      <p:sp>
        <p:nvSpPr>
          <p:cNvPr id="26642" name="Text Box 14"/>
          <p:cNvSpPr txBox="1">
            <a:spLocks noChangeArrowheads="1"/>
          </p:cNvSpPr>
          <p:nvPr/>
        </p:nvSpPr>
        <p:spPr bwMode="auto">
          <a:xfrm>
            <a:off x="609600" y="533400"/>
            <a:ext cx="5605474" cy="830997"/>
          </a:xfrm>
          <a:prstGeom prst="rect">
            <a:avLst/>
          </a:prstGeom>
          <a:noFill/>
          <a:ln w="9525">
            <a:noFill/>
            <a:miter lim="800000"/>
            <a:headEnd/>
            <a:tailEnd/>
          </a:ln>
        </p:spPr>
        <p:txBody>
          <a:bodyPr wrap="square">
            <a:spAutoFit/>
          </a:bodyPr>
          <a:lstStyle/>
          <a:p>
            <a:pPr algn="l"/>
            <a:r>
              <a:rPr lang="ja-JP" altLang="en-US" dirty="0"/>
              <a:t>平面を表現</a:t>
            </a:r>
            <a:r>
              <a:rPr lang="ja-JP" altLang="en-US" dirty="0" smtClean="0"/>
              <a:t>できない</a:t>
            </a:r>
            <a:r>
              <a:rPr lang="en-US" altLang="ja-JP" dirty="0" smtClean="0"/>
              <a:t>2</a:t>
            </a:r>
            <a:r>
              <a:rPr lang="ja-JP" altLang="en-US" dirty="0" smtClean="0"/>
              <a:t>個</a:t>
            </a:r>
            <a:r>
              <a:rPr lang="ja-JP" altLang="en-US" dirty="0"/>
              <a:t>の</a:t>
            </a:r>
            <a:r>
              <a:rPr lang="en-US" altLang="ja-JP" dirty="0"/>
              <a:t>2</a:t>
            </a:r>
            <a:r>
              <a:rPr lang="ja-JP" altLang="en-US" dirty="0"/>
              <a:t>次元ベクトルは一次従属。</a:t>
            </a:r>
          </a:p>
        </p:txBody>
      </p:sp>
      <p:sp>
        <p:nvSpPr>
          <p:cNvPr id="26643" name="Line 16"/>
          <p:cNvSpPr>
            <a:spLocks noChangeShapeType="1"/>
          </p:cNvSpPr>
          <p:nvPr/>
        </p:nvSpPr>
        <p:spPr bwMode="auto">
          <a:xfrm flipH="1">
            <a:off x="3155950" y="24384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26644" name="Line 17"/>
          <p:cNvSpPr>
            <a:spLocks noChangeShapeType="1"/>
          </p:cNvSpPr>
          <p:nvPr/>
        </p:nvSpPr>
        <p:spPr bwMode="auto">
          <a:xfrm flipV="1">
            <a:off x="3124200" y="1371600"/>
            <a:ext cx="609600" cy="20574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26632" name="Object 23"/>
          <p:cNvGraphicFramePr>
            <a:graphicFrameLocks noChangeAspect="1"/>
          </p:cNvGraphicFramePr>
          <p:nvPr/>
        </p:nvGraphicFramePr>
        <p:xfrm>
          <a:off x="1804988" y="3810000"/>
          <a:ext cx="4545012" cy="1822450"/>
        </p:xfrm>
        <a:graphic>
          <a:graphicData uri="http://schemas.openxmlformats.org/presentationml/2006/ole">
            <p:oleObj spid="_x0000_s26632" name="Equation" r:id="rId9" imgW="2349360" imgH="939600" progId="Equation.DSMT4">
              <p:embed/>
            </p:oleObj>
          </a:graphicData>
        </a:graphic>
      </p:graphicFrame>
      <p:sp>
        <p:nvSpPr>
          <p:cNvPr id="26645" name="Text Box 24"/>
          <p:cNvSpPr txBox="1">
            <a:spLocks noChangeArrowheads="1"/>
          </p:cNvSpPr>
          <p:nvPr/>
        </p:nvSpPr>
        <p:spPr bwMode="auto">
          <a:xfrm>
            <a:off x="1447800" y="5867400"/>
            <a:ext cx="3914775" cy="457200"/>
          </a:xfrm>
          <a:prstGeom prst="rect">
            <a:avLst/>
          </a:prstGeom>
          <a:noFill/>
          <a:ln w="9525">
            <a:noFill/>
            <a:miter lim="800000"/>
            <a:headEnd/>
            <a:tailEnd/>
          </a:ln>
        </p:spPr>
        <p:txBody>
          <a:bodyPr wrap="none">
            <a:spAutoFit/>
          </a:bodyPr>
          <a:lstStyle/>
          <a:p>
            <a:pPr algn="l"/>
            <a:r>
              <a:rPr lang="ja-JP" altLang="en-US"/>
              <a:t>よって、　　　　　は一次従属。</a:t>
            </a:r>
          </a:p>
        </p:txBody>
      </p:sp>
      <p:graphicFrame>
        <p:nvGraphicFramePr>
          <p:cNvPr id="26633" name="Object 25"/>
          <p:cNvGraphicFramePr>
            <a:graphicFrameLocks noChangeAspect="1"/>
          </p:cNvGraphicFramePr>
          <p:nvPr/>
        </p:nvGraphicFramePr>
        <p:xfrm>
          <a:off x="2406650" y="5842000"/>
          <a:ext cx="1055688" cy="528638"/>
        </p:xfrm>
        <a:graphic>
          <a:graphicData uri="http://schemas.openxmlformats.org/presentationml/2006/ole">
            <p:oleObj spid="_x0000_s26633" name="Equation" r:id="rId10" imgW="507960" imgH="253800" progId="Equation.DSMT4">
              <p:embed/>
            </p:oleObj>
          </a:graphicData>
        </a:graphic>
      </p:graphicFrame>
      <p:sp>
        <p:nvSpPr>
          <p:cNvPr id="26646" name="AutoShape 26"/>
          <p:cNvSpPr>
            <a:spLocks noChangeArrowheads="1"/>
          </p:cNvSpPr>
          <p:nvPr/>
        </p:nvSpPr>
        <p:spPr bwMode="auto">
          <a:xfrm>
            <a:off x="5486400" y="5334000"/>
            <a:ext cx="3124200" cy="1524000"/>
          </a:xfrm>
          <a:prstGeom prst="wedgeRoundRectCallout">
            <a:avLst>
              <a:gd name="adj1" fmla="val -119259"/>
              <a:gd name="adj2" fmla="val -39060"/>
              <a:gd name="adj3" fmla="val 16667"/>
            </a:avLst>
          </a:prstGeom>
          <a:solidFill>
            <a:schemeClr val="hlink"/>
          </a:solidFill>
          <a:ln w="9525">
            <a:solidFill>
              <a:schemeClr val="tx1"/>
            </a:solidFill>
            <a:miter lim="800000"/>
            <a:headEnd/>
            <a:tailEnd/>
          </a:ln>
        </p:spPr>
        <p:txBody>
          <a:bodyPr/>
          <a:lstStyle/>
          <a:p>
            <a:endParaRPr lang="ja-JP" altLang="ja-JP"/>
          </a:p>
        </p:txBody>
      </p:sp>
      <p:graphicFrame>
        <p:nvGraphicFramePr>
          <p:cNvPr id="26634" name="Object 28"/>
          <p:cNvGraphicFramePr>
            <a:graphicFrameLocks noChangeAspect="1"/>
          </p:cNvGraphicFramePr>
          <p:nvPr/>
        </p:nvGraphicFramePr>
        <p:xfrm>
          <a:off x="5626100" y="5334000"/>
          <a:ext cx="2189163" cy="1008063"/>
        </p:xfrm>
        <a:graphic>
          <a:graphicData uri="http://schemas.openxmlformats.org/presentationml/2006/ole">
            <p:oleObj spid="_x0000_s26634" name="Equation" r:id="rId11" imgW="1054080" imgH="482400" progId="Equation.DSMT4">
              <p:embed/>
            </p:oleObj>
          </a:graphicData>
        </a:graphic>
      </p:graphicFrame>
      <p:sp>
        <p:nvSpPr>
          <p:cNvPr id="26647" name="Text Box 30"/>
          <p:cNvSpPr txBox="1">
            <a:spLocks noChangeArrowheads="1"/>
          </p:cNvSpPr>
          <p:nvPr/>
        </p:nvSpPr>
        <p:spPr bwMode="auto">
          <a:xfrm>
            <a:off x="5715000" y="6400800"/>
            <a:ext cx="2403475" cy="457200"/>
          </a:xfrm>
          <a:prstGeom prst="rect">
            <a:avLst/>
          </a:prstGeom>
          <a:noFill/>
          <a:ln w="9525">
            <a:noFill/>
            <a:miter lim="800000"/>
            <a:headEnd/>
            <a:tailEnd/>
          </a:ln>
        </p:spPr>
        <p:txBody>
          <a:bodyPr wrap="none">
            <a:spAutoFit/>
          </a:bodyPr>
          <a:lstStyle/>
          <a:p>
            <a:pPr algn="l"/>
            <a:r>
              <a:rPr lang="ja-JP" altLang="en-US"/>
              <a:t>などが存在する。</a:t>
            </a:r>
          </a:p>
        </p:txBody>
      </p:sp>
      <p:sp>
        <p:nvSpPr>
          <p:cNvPr id="26648" name="AutoShape 31"/>
          <p:cNvSpPr>
            <a:spLocks noChangeArrowheads="1"/>
          </p:cNvSpPr>
          <p:nvPr/>
        </p:nvSpPr>
        <p:spPr bwMode="auto">
          <a:xfrm>
            <a:off x="5943600" y="2667000"/>
            <a:ext cx="1981200" cy="914400"/>
          </a:xfrm>
          <a:prstGeom prst="wedgeRoundRectCallout">
            <a:avLst>
              <a:gd name="adj1" fmla="val -75722"/>
              <a:gd name="adj2" fmla="val 108333"/>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6649" name="Text Box 32"/>
          <p:cNvSpPr txBox="1">
            <a:spLocks noChangeArrowheads="1"/>
          </p:cNvSpPr>
          <p:nvPr/>
        </p:nvSpPr>
        <p:spPr bwMode="auto">
          <a:xfrm>
            <a:off x="6019800" y="2819400"/>
            <a:ext cx="1708150" cy="457200"/>
          </a:xfrm>
          <a:prstGeom prst="rect">
            <a:avLst/>
          </a:prstGeom>
          <a:noFill/>
          <a:ln w="38100">
            <a:noFill/>
            <a:miter lim="800000"/>
            <a:headEnd/>
            <a:tailEnd/>
          </a:ln>
        </p:spPr>
        <p:txBody>
          <a:bodyPr wrap="none">
            <a:spAutoFit/>
          </a:bodyPr>
          <a:lstStyle/>
          <a:p>
            <a:r>
              <a:rPr lang="ja-JP" altLang="en-US"/>
              <a:t>連立方程式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スライド番号プレースホルダ 4"/>
          <p:cNvSpPr>
            <a:spLocks noGrp="1"/>
          </p:cNvSpPr>
          <p:nvPr>
            <p:ph type="sldNum" sz="quarter" idx="12"/>
          </p:nvPr>
        </p:nvSpPr>
        <p:spPr>
          <a:noFill/>
        </p:spPr>
        <p:txBody>
          <a:bodyPr/>
          <a:lstStyle/>
          <a:p>
            <a:fld id="{B75FCD49-8593-4E21-998A-6EF47EA9B656}" type="slidenum">
              <a:rPr lang="en-US" altLang="ja-JP" smtClean="0"/>
              <a:pPr/>
              <a:t>33</a:t>
            </a:fld>
            <a:endParaRPr lang="en-US" altLang="ja-JP" smtClean="0"/>
          </a:p>
        </p:txBody>
      </p:sp>
      <p:sp>
        <p:nvSpPr>
          <p:cNvPr id="27656" name="Rectangle 2"/>
          <p:cNvSpPr>
            <a:spLocks noGrp="1" noChangeArrowheads="1"/>
          </p:cNvSpPr>
          <p:nvPr>
            <p:ph type="title"/>
          </p:nvPr>
        </p:nvSpPr>
        <p:spPr/>
        <p:txBody>
          <a:bodyPr/>
          <a:lstStyle/>
          <a:p>
            <a:pPr eaLnBrk="1" hangingPunct="1"/>
            <a:r>
              <a:rPr lang="ja-JP" altLang="en-US" smtClean="0">
                <a:solidFill>
                  <a:srgbClr val="008000"/>
                </a:solidFill>
              </a:rPr>
              <a:t>一次従属の例２</a:t>
            </a:r>
          </a:p>
        </p:txBody>
      </p:sp>
      <p:graphicFrame>
        <p:nvGraphicFramePr>
          <p:cNvPr id="27650" name="Object 23"/>
          <p:cNvGraphicFramePr>
            <a:graphicFrameLocks noChangeAspect="1"/>
          </p:cNvGraphicFramePr>
          <p:nvPr/>
        </p:nvGraphicFramePr>
        <p:xfrm>
          <a:off x="533400" y="685800"/>
          <a:ext cx="3124200" cy="1301750"/>
        </p:xfrm>
        <a:graphic>
          <a:graphicData uri="http://schemas.openxmlformats.org/presentationml/2006/ole">
            <p:oleObj spid="_x0000_s27650" name="Equation" r:id="rId3" imgW="1714320" imgH="711000" progId="Equation.DSMT4">
              <p:embed/>
            </p:oleObj>
          </a:graphicData>
        </a:graphic>
      </p:graphicFrame>
      <p:graphicFrame>
        <p:nvGraphicFramePr>
          <p:cNvPr id="27651" name="Object 24"/>
          <p:cNvGraphicFramePr>
            <a:graphicFrameLocks noChangeAspect="1"/>
          </p:cNvGraphicFramePr>
          <p:nvPr/>
        </p:nvGraphicFramePr>
        <p:xfrm>
          <a:off x="1878013" y="2743200"/>
          <a:ext cx="2768600" cy="477838"/>
        </p:xfrm>
        <a:graphic>
          <a:graphicData uri="http://schemas.openxmlformats.org/presentationml/2006/ole">
            <p:oleObj spid="_x0000_s27651" name="Equation" r:id="rId4" imgW="1333440" imgH="228600" progId="Equation.DSMT4">
              <p:embed/>
            </p:oleObj>
          </a:graphicData>
        </a:graphic>
      </p:graphicFrame>
      <p:graphicFrame>
        <p:nvGraphicFramePr>
          <p:cNvPr id="27652" name="Object 25"/>
          <p:cNvGraphicFramePr>
            <a:graphicFrameLocks noChangeAspect="1"/>
          </p:cNvGraphicFramePr>
          <p:nvPr/>
        </p:nvGraphicFramePr>
        <p:xfrm>
          <a:off x="1474788" y="3657600"/>
          <a:ext cx="5381625" cy="1389063"/>
        </p:xfrm>
        <a:graphic>
          <a:graphicData uri="http://schemas.openxmlformats.org/presentationml/2006/ole">
            <p:oleObj spid="_x0000_s27652" name="Equation" r:id="rId5" imgW="2768400" imgH="711000" progId="Equation.DSMT4">
              <p:embed/>
            </p:oleObj>
          </a:graphicData>
        </a:graphic>
      </p:graphicFrame>
      <p:sp>
        <p:nvSpPr>
          <p:cNvPr id="27657" name="Text Box 26"/>
          <p:cNvSpPr txBox="1">
            <a:spLocks noChangeArrowheads="1"/>
          </p:cNvSpPr>
          <p:nvPr/>
        </p:nvSpPr>
        <p:spPr bwMode="auto">
          <a:xfrm>
            <a:off x="822325" y="2306638"/>
            <a:ext cx="8239125" cy="457200"/>
          </a:xfrm>
          <a:prstGeom prst="rect">
            <a:avLst/>
          </a:prstGeom>
          <a:noFill/>
          <a:ln w="9525">
            <a:noFill/>
            <a:miter lim="800000"/>
            <a:headEnd/>
            <a:tailEnd/>
          </a:ln>
        </p:spPr>
        <p:txBody>
          <a:bodyPr wrap="none">
            <a:spAutoFit/>
          </a:bodyPr>
          <a:lstStyle/>
          <a:p>
            <a:pPr algn="l"/>
            <a:r>
              <a:rPr lang="ja-JP" altLang="en-US"/>
              <a:t>一次独立かを調べるために、任意のスカラー　　　　　を用いて、</a:t>
            </a:r>
          </a:p>
        </p:txBody>
      </p:sp>
      <p:sp>
        <p:nvSpPr>
          <p:cNvPr id="27658" name="Text Box 27"/>
          <p:cNvSpPr txBox="1">
            <a:spLocks noChangeArrowheads="1"/>
          </p:cNvSpPr>
          <p:nvPr/>
        </p:nvSpPr>
        <p:spPr bwMode="auto">
          <a:xfrm>
            <a:off x="990600" y="3200400"/>
            <a:ext cx="2330450" cy="457200"/>
          </a:xfrm>
          <a:prstGeom prst="rect">
            <a:avLst/>
          </a:prstGeom>
          <a:noFill/>
          <a:ln w="9525">
            <a:noFill/>
            <a:miter lim="800000"/>
            <a:headEnd/>
            <a:tailEnd/>
          </a:ln>
        </p:spPr>
        <p:txBody>
          <a:bodyPr wrap="none">
            <a:spAutoFit/>
          </a:bodyPr>
          <a:lstStyle/>
          <a:p>
            <a:pPr algn="l"/>
            <a:r>
              <a:rPr lang="ja-JP" altLang="en-US"/>
              <a:t>とおく。このとき、</a:t>
            </a:r>
          </a:p>
        </p:txBody>
      </p:sp>
      <p:graphicFrame>
        <p:nvGraphicFramePr>
          <p:cNvPr id="27653" name="Object 28"/>
          <p:cNvGraphicFramePr>
            <a:graphicFrameLocks noChangeAspect="1"/>
          </p:cNvGraphicFramePr>
          <p:nvPr/>
        </p:nvGraphicFramePr>
        <p:xfrm>
          <a:off x="6604000" y="2286000"/>
          <a:ext cx="1081088" cy="477838"/>
        </p:xfrm>
        <a:graphic>
          <a:graphicData uri="http://schemas.openxmlformats.org/presentationml/2006/ole">
            <p:oleObj spid="_x0000_s27653" name="Equation" r:id="rId6" imgW="520560" imgH="228600" progId="Equation.DSMT4">
              <p:embed/>
            </p:oleObj>
          </a:graphicData>
        </a:graphic>
      </p:graphicFrame>
      <p:sp>
        <p:nvSpPr>
          <p:cNvPr id="27659" name="Text Box 34"/>
          <p:cNvSpPr txBox="1">
            <a:spLocks noChangeArrowheads="1"/>
          </p:cNvSpPr>
          <p:nvPr/>
        </p:nvSpPr>
        <p:spPr bwMode="auto">
          <a:xfrm>
            <a:off x="762000" y="5562600"/>
            <a:ext cx="1271588" cy="457200"/>
          </a:xfrm>
          <a:prstGeom prst="rect">
            <a:avLst/>
          </a:prstGeom>
          <a:noFill/>
          <a:ln w="9525">
            <a:noFill/>
            <a:miter lim="800000"/>
            <a:headEnd/>
            <a:tailEnd/>
          </a:ln>
        </p:spPr>
        <p:txBody>
          <a:bodyPr wrap="none">
            <a:spAutoFit/>
          </a:bodyPr>
          <a:lstStyle/>
          <a:p>
            <a:pPr algn="l"/>
            <a:r>
              <a:rPr lang="ja-JP" altLang="en-US"/>
              <a:t>例えば、</a:t>
            </a:r>
          </a:p>
        </p:txBody>
      </p:sp>
      <p:graphicFrame>
        <p:nvGraphicFramePr>
          <p:cNvPr id="27654" name="Object 35"/>
          <p:cNvGraphicFramePr>
            <a:graphicFrameLocks noChangeAspect="1"/>
          </p:cNvGraphicFramePr>
          <p:nvPr/>
        </p:nvGraphicFramePr>
        <p:xfrm>
          <a:off x="2057400" y="5181600"/>
          <a:ext cx="2319338" cy="1485900"/>
        </p:xfrm>
        <a:graphic>
          <a:graphicData uri="http://schemas.openxmlformats.org/presentationml/2006/ole">
            <p:oleObj spid="_x0000_s27654" name="Equation" r:id="rId7" imgW="1117440" imgH="711000" progId="Equation.DSMT4">
              <p:embed/>
            </p:oleObj>
          </a:graphicData>
        </a:graphic>
      </p:graphicFrame>
      <p:sp>
        <p:nvSpPr>
          <p:cNvPr id="27660" name="Text Box 36"/>
          <p:cNvSpPr txBox="1">
            <a:spLocks noChangeArrowheads="1"/>
          </p:cNvSpPr>
          <p:nvPr/>
        </p:nvSpPr>
        <p:spPr bwMode="auto">
          <a:xfrm>
            <a:off x="4495800" y="5562600"/>
            <a:ext cx="3657600" cy="457200"/>
          </a:xfrm>
          <a:prstGeom prst="rect">
            <a:avLst/>
          </a:prstGeom>
          <a:noFill/>
          <a:ln w="9525">
            <a:noFill/>
            <a:miter lim="800000"/>
            <a:headEnd/>
            <a:tailEnd/>
          </a:ln>
        </p:spPr>
        <p:txBody>
          <a:bodyPr wrap="none">
            <a:spAutoFit/>
          </a:bodyPr>
          <a:lstStyle/>
          <a:p>
            <a:pPr algn="l"/>
            <a:r>
              <a:rPr lang="ja-JP" altLang="en-US"/>
              <a:t>が存在するので一次従属。</a:t>
            </a:r>
          </a:p>
        </p:txBody>
      </p:sp>
      <p:sp>
        <p:nvSpPr>
          <p:cNvPr id="27661" name="AutoShape 37"/>
          <p:cNvSpPr>
            <a:spLocks noChangeArrowheads="1"/>
          </p:cNvSpPr>
          <p:nvPr/>
        </p:nvSpPr>
        <p:spPr bwMode="auto">
          <a:xfrm>
            <a:off x="4419600" y="228600"/>
            <a:ext cx="4495800" cy="1752600"/>
          </a:xfrm>
          <a:prstGeom prst="wedgeRoundRectCallout">
            <a:avLst>
              <a:gd name="adj1" fmla="val -66560"/>
              <a:gd name="adj2" fmla="val 21106"/>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27662" name="Text Box 38"/>
          <p:cNvSpPr txBox="1">
            <a:spLocks noChangeArrowheads="1"/>
          </p:cNvSpPr>
          <p:nvPr/>
        </p:nvSpPr>
        <p:spPr bwMode="auto">
          <a:xfrm>
            <a:off x="4419600" y="457200"/>
            <a:ext cx="4452938" cy="1187450"/>
          </a:xfrm>
          <a:prstGeom prst="rect">
            <a:avLst/>
          </a:prstGeom>
          <a:noFill/>
          <a:ln w="38100">
            <a:noFill/>
            <a:miter lim="800000"/>
            <a:headEnd/>
            <a:tailEnd/>
          </a:ln>
        </p:spPr>
        <p:txBody>
          <a:bodyPr>
            <a:spAutoFit/>
          </a:bodyPr>
          <a:lstStyle/>
          <a:p>
            <a:pPr algn="l"/>
            <a:r>
              <a:rPr lang="ja-JP" altLang="en-US"/>
              <a:t>３次元ベクトル３本が一次従属になるとき、それらは、同じ平面上かあるいは、同じ直線上にある。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スライド番号プレースホルダ 4"/>
          <p:cNvSpPr>
            <a:spLocks noGrp="1"/>
          </p:cNvSpPr>
          <p:nvPr>
            <p:ph type="sldNum" sz="quarter" idx="12"/>
          </p:nvPr>
        </p:nvSpPr>
        <p:spPr>
          <a:noFill/>
        </p:spPr>
        <p:txBody>
          <a:bodyPr/>
          <a:lstStyle/>
          <a:p>
            <a:fld id="{79C3EB7C-A115-4CCB-8E4B-C7683FAA9AB7}" type="slidenum">
              <a:rPr lang="en-US" altLang="ja-JP" smtClean="0"/>
              <a:pPr/>
              <a:t>34</a:t>
            </a:fld>
            <a:endParaRPr lang="en-US" altLang="ja-JP" smtClean="0"/>
          </a:p>
        </p:txBody>
      </p:sp>
      <p:sp>
        <p:nvSpPr>
          <p:cNvPr id="28680" name="Text Box 6"/>
          <p:cNvSpPr txBox="1">
            <a:spLocks noChangeArrowheads="1"/>
          </p:cNvSpPr>
          <p:nvPr/>
        </p:nvSpPr>
        <p:spPr bwMode="auto">
          <a:xfrm>
            <a:off x="1219200" y="1600200"/>
            <a:ext cx="6481763" cy="2282825"/>
          </a:xfrm>
          <a:prstGeom prst="rect">
            <a:avLst/>
          </a:prstGeom>
          <a:noFill/>
          <a:ln w="9525">
            <a:noFill/>
            <a:miter lim="800000"/>
            <a:headEnd/>
            <a:tailEnd/>
          </a:ln>
        </p:spPr>
        <p:txBody>
          <a:bodyPr wrap="none">
            <a:spAutoFit/>
          </a:bodyPr>
          <a:lstStyle/>
          <a:p>
            <a:pPr algn="l"/>
            <a:r>
              <a:rPr lang="ja-JP" altLang="en-US"/>
              <a:t>最後のベクトル　　　が他の　　　　個のベクトル</a:t>
            </a:r>
          </a:p>
          <a:p>
            <a:pPr algn="l"/>
            <a:endParaRPr lang="ja-JP" altLang="en-US"/>
          </a:p>
          <a:p>
            <a:pPr algn="l"/>
            <a:endParaRPr lang="ja-JP" altLang="en-US"/>
          </a:p>
          <a:p>
            <a:pPr algn="l"/>
            <a:r>
              <a:rPr lang="ja-JP" altLang="en-US"/>
              <a:t>で表現できるとき（一次結合で表されるとき）、</a:t>
            </a:r>
          </a:p>
          <a:p>
            <a:pPr algn="l"/>
            <a:r>
              <a:rPr lang="ja-JP" altLang="en-US"/>
              <a:t>その表現能力はベクトル　　本未満分の表現能力</a:t>
            </a:r>
          </a:p>
          <a:p>
            <a:pPr algn="l"/>
            <a:r>
              <a:rPr lang="ja-JP" altLang="en-US"/>
              <a:t>しか無い。</a:t>
            </a:r>
          </a:p>
        </p:txBody>
      </p:sp>
      <p:sp>
        <p:nvSpPr>
          <p:cNvPr id="28681" name="Rectangle 2"/>
          <p:cNvSpPr>
            <a:spLocks noGrp="1" noChangeArrowheads="1"/>
          </p:cNvSpPr>
          <p:nvPr>
            <p:ph type="title"/>
          </p:nvPr>
        </p:nvSpPr>
        <p:spPr/>
        <p:txBody>
          <a:bodyPr/>
          <a:lstStyle/>
          <a:p>
            <a:pPr eaLnBrk="1" hangingPunct="1"/>
            <a:r>
              <a:rPr lang="ja-JP" altLang="en-US" smtClean="0"/>
              <a:t>一次独立と一次従属の直感的意味</a:t>
            </a:r>
          </a:p>
        </p:txBody>
      </p:sp>
      <p:graphicFrame>
        <p:nvGraphicFramePr>
          <p:cNvPr id="28674" name="Object 3"/>
          <p:cNvGraphicFramePr>
            <a:graphicFrameLocks noChangeAspect="1"/>
          </p:cNvGraphicFramePr>
          <p:nvPr/>
        </p:nvGraphicFramePr>
        <p:xfrm>
          <a:off x="1557338" y="838200"/>
          <a:ext cx="2908300" cy="636588"/>
        </p:xfrm>
        <a:graphic>
          <a:graphicData uri="http://schemas.openxmlformats.org/presentationml/2006/ole">
            <p:oleObj spid="_x0000_s28674" name="Equation" r:id="rId3" imgW="1104840" imgH="241200" progId="Equation.DSMT4">
              <p:embed/>
            </p:oleObj>
          </a:graphicData>
        </a:graphic>
      </p:graphicFrame>
      <p:sp>
        <p:nvSpPr>
          <p:cNvPr id="28682" name="Text Box 4"/>
          <p:cNvSpPr txBox="1">
            <a:spLocks noChangeArrowheads="1"/>
          </p:cNvSpPr>
          <p:nvPr/>
        </p:nvSpPr>
        <p:spPr bwMode="auto">
          <a:xfrm>
            <a:off x="4495800" y="914400"/>
            <a:ext cx="1177925" cy="457200"/>
          </a:xfrm>
          <a:prstGeom prst="rect">
            <a:avLst/>
          </a:prstGeom>
          <a:noFill/>
          <a:ln w="9525">
            <a:noFill/>
            <a:miter lim="800000"/>
            <a:headEnd/>
            <a:tailEnd/>
          </a:ln>
        </p:spPr>
        <p:txBody>
          <a:bodyPr wrap="none">
            <a:spAutoFit/>
          </a:bodyPr>
          <a:lstStyle/>
          <a:p>
            <a:pPr algn="l"/>
            <a:r>
              <a:rPr lang="ja-JP" altLang="en-US"/>
              <a:t>とする。</a:t>
            </a:r>
          </a:p>
        </p:txBody>
      </p:sp>
      <p:graphicFrame>
        <p:nvGraphicFramePr>
          <p:cNvPr id="28675" name="Object 5"/>
          <p:cNvGraphicFramePr>
            <a:graphicFrameLocks noChangeAspect="1"/>
          </p:cNvGraphicFramePr>
          <p:nvPr/>
        </p:nvGraphicFramePr>
        <p:xfrm>
          <a:off x="3370263" y="1524000"/>
          <a:ext cx="501650" cy="603250"/>
        </p:xfrm>
        <a:graphic>
          <a:graphicData uri="http://schemas.openxmlformats.org/presentationml/2006/ole">
            <p:oleObj spid="_x0000_s28675" name="Equation" r:id="rId4" imgW="177480" imgH="228600" progId="Equation.DSMT4">
              <p:embed/>
            </p:oleObj>
          </a:graphicData>
        </a:graphic>
      </p:graphicFrame>
      <p:graphicFrame>
        <p:nvGraphicFramePr>
          <p:cNvPr id="28676" name="Object 8"/>
          <p:cNvGraphicFramePr>
            <a:graphicFrameLocks noChangeAspect="1"/>
          </p:cNvGraphicFramePr>
          <p:nvPr/>
        </p:nvGraphicFramePr>
        <p:xfrm>
          <a:off x="4513263" y="3114675"/>
          <a:ext cx="322262" cy="334963"/>
        </p:xfrm>
        <a:graphic>
          <a:graphicData uri="http://schemas.openxmlformats.org/presentationml/2006/ole">
            <p:oleObj spid="_x0000_s28676" name="Equation" r:id="rId5" imgW="114120" imgH="126720" progId="Equation.DSMT4">
              <p:embed/>
            </p:oleObj>
          </a:graphicData>
        </a:graphic>
      </p:graphicFrame>
      <p:graphicFrame>
        <p:nvGraphicFramePr>
          <p:cNvPr id="28677" name="Object 9"/>
          <p:cNvGraphicFramePr>
            <a:graphicFrameLocks noChangeAspect="1"/>
          </p:cNvGraphicFramePr>
          <p:nvPr/>
        </p:nvGraphicFramePr>
        <p:xfrm>
          <a:off x="1995488" y="2133600"/>
          <a:ext cx="1892300" cy="469900"/>
        </p:xfrm>
        <a:graphic>
          <a:graphicData uri="http://schemas.openxmlformats.org/presentationml/2006/ole">
            <p:oleObj spid="_x0000_s28677" name="Equation" r:id="rId6" imgW="863280" imgH="228600" progId="Equation.DSMT4">
              <p:embed/>
            </p:oleObj>
          </a:graphicData>
        </a:graphic>
      </p:graphicFrame>
      <p:graphicFrame>
        <p:nvGraphicFramePr>
          <p:cNvPr id="28678" name="Object 10"/>
          <p:cNvGraphicFramePr>
            <a:graphicFrameLocks noChangeAspect="1"/>
          </p:cNvGraphicFramePr>
          <p:nvPr/>
        </p:nvGraphicFramePr>
        <p:xfrm>
          <a:off x="4818063" y="1616075"/>
          <a:ext cx="823912" cy="434975"/>
        </p:xfrm>
        <a:graphic>
          <a:graphicData uri="http://schemas.openxmlformats.org/presentationml/2006/ole">
            <p:oleObj spid="_x0000_s28678" name="Equation" r:id="rId7" imgW="291960" imgH="164880" progId="Equation.DSMT4">
              <p:embed/>
            </p:oleObj>
          </a:graphicData>
        </a:graphic>
      </p:graphicFrame>
      <p:sp>
        <p:nvSpPr>
          <p:cNvPr id="28683" name="Line 11"/>
          <p:cNvSpPr>
            <a:spLocks noChangeShapeType="1"/>
          </p:cNvSpPr>
          <p:nvPr/>
        </p:nvSpPr>
        <p:spPr bwMode="auto">
          <a:xfrm>
            <a:off x="3505200" y="3733800"/>
            <a:ext cx="1219200" cy="0"/>
          </a:xfrm>
          <a:prstGeom prst="line">
            <a:avLst/>
          </a:prstGeom>
          <a:noFill/>
          <a:ln w="38100">
            <a:solidFill>
              <a:srgbClr val="FF0000"/>
            </a:solidFill>
            <a:round/>
            <a:headEnd/>
            <a:tailEnd type="triangle" w="med" len="med"/>
          </a:ln>
        </p:spPr>
        <p:txBody>
          <a:bodyPr/>
          <a:lstStyle/>
          <a:p>
            <a:endParaRPr lang="ja-JP" altLang="en-US"/>
          </a:p>
        </p:txBody>
      </p:sp>
      <p:sp>
        <p:nvSpPr>
          <p:cNvPr id="28684" name="Text Box 12"/>
          <p:cNvSpPr txBox="1">
            <a:spLocks noChangeArrowheads="1"/>
          </p:cNvSpPr>
          <p:nvPr/>
        </p:nvSpPr>
        <p:spPr bwMode="auto">
          <a:xfrm>
            <a:off x="4784725" y="3525838"/>
            <a:ext cx="1403350" cy="457200"/>
          </a:xfrm>
          <a:prstGeom prst="rect">
            <a:avLst/>
          </a:prstGeom>
          <a:noFill/>
          <a:ln w="9525">
            <a:noFill/>
            <a:miter lim="800000"/>
            <a:headEnd/>
            <a:tailEnd/>
          </a:ln>
        </p:spPr>
        <p:txBody>
          <a:bodyPr wrap="none">
            <a:spAutoFit/>
          </a:bodyPr>
          <a:lstStyle/>
          <a:p>
            <a:pPr algn="l"/>
            <a:r>
              <a:rPr lang="ja-JP" altLang="en-US">
                <a:solidFill>
                  <a:srgbClr val="FF0000"/>
                </a:solidFill>
              </a:rPr>
              <a:t>一次従属</a:t>
            </a:r>
          </a:p>
        </p:txBody>
      </p:sp>
      <p:sp>
        <p:nvSpPr>
          <p:cNvPr id="28685" name="Text Box 13"/>
          <p:cNvSpPr txBox="1">
            <a:spLocks noChangeArrowheads="1"/>
          </p:cNvSpPr>
          <p:nvPr/>
        </p:nvSpPr>
        <p:spPr bwMode="auto">
          <a:xfrm>
            <a:off x="1255713" y="4495800"/>
            <a:ext cx="6364287" cy="1187450"/>
          </a:xfrm>
          <a:prstGeom prst="rect">
            <a:avLst/>
          </a:prstGeom>
          <a:noFill/>
          <a:ln w="9525">
            <a:noFill/>
            <a:miter lim="800000"/>
            <a:headEnd/>
            <a:tailEnd/>
          </a:ln>
        </p:spPr>
        <p:txBody>
          <a:bodyPr wrap="none">
            <a:spAutoFit/>
          </a:bodyPr>
          <a:lstStyle/>
          <a:p>
            <a:pPr algn="l"/>
            <a:r>
              <a:rPr lang="ja-JP" altLang="en-US"/>
              <a:t>どのベクトルも他のベクトルで表現できないとき、</a:t>
            </a:r>
          </a:p>
          <a:p>
            <a:pPr algn="l"/>
            <a:r>
              <a:rPr lang="ja-JP" altLang="en-US"/>
              <a:t>その表現能力を維持するにはどのベクトルが</a:t>
            </a:r>
          </a:p>
          <a:p>
            <a:pPr algn="l"/>
            <a:r>
              <a:rPr lang="ja-JP" altLang="en-US"/>
              <a:t>欠けてもいけない。</a:t>
            </a:r>
          </a:p>
        </p:txBody>
      </p:sp>
      <p:sp>
        <p:nvSpPr>
          <p:cNvPr id="28686" name="Line 18"/>
          <p:cNvSpPr>
            <a:spLocks noChangeShapeType="1"/>
          </p:cNvSpPr>
          <p:nvPr/>
        </p:nvSpPr>
        <p:spPr bwMode="auto">
          <a:xfrm>
            <a:off x="4014788" y="5541963"/>
            <a:ext cx="1219200" cy="0"/>
          </a:xfrm>
          <a:prstGeom prst="line">
            <a:avLst/>
          </a:prstGeom>
          <a:noFill/>
          <a:ln w="38100">
            <a:solidFill>
              <a:srgbClr val="FF0000"/>
            </a:solidFill>
            <a:round/>
            <a:headEnd/>
            <a:tailEnd type="triangle" w="med" len="med"/>
          </a:ln>
        </p:spPr>
        <p:txBody>
          <a:bodyPr/>
          <a:lstStyle/>
          <a:p>
            <a:endParaRPr lang="ja-JP" altLang="en-US"/>
          </a:p>
        </p:txBody>
      </p:sp>
      <p:sp>
        <p:nvSpPr>
          <p:cNvPr id="28687" name="Text Box 19"/>
          <p:cNvSpPr txBox="1">
            <a:spLocks noChangeArrowheads="1"/>
          </p:cNvSpPr>
          <p:nvPr/>
        </p:nvSpPr>
        <p:spPr bwMode="auto">
          <a:xfrm>
            <a:off x="5294313" y="5334000"/>
            <a:ext cx="1403350" cy="457200"/>
          </a:xfrm>
          <a:prstGeom prst="rect">
            <a:avLst/>
          </a:prstGeom>
          <a:noFill/>
          <a:ln w="9525">
            <a:noFill/>
            <a:miter lim="800000"/>
            <a:headEnd/>
            <a:tailEnd/>
          </a:ln>
        </p:spPr>
        <p:txBody>
          <a:bodyPr wrap="none">
            <a:spAutoFit/>
          </a:bodyPr>
          <a:lstStyle/>
          <a:p>
            <a:pPr algn="l"/>
            <a:r>
              <a:rPr lang="ja-JP" altLang="en-US">
                <a:solidFill>
                  <a:srgbClr val="FF0000"/>
                </a:solidFill>
              </a:rPr>
              <a:t>一次独立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スライド番号プレースホルダ 4"/>
          <p:cNvSpPr>
            <a:spLocks noGrp="1"/>
          </p:cNvSpPr>
          <p:nvPr>
            <p:ph type="sldNum" sz="quarter" idx="12"/>
          </p:nvPr>
        </p:nvSpPr>
        <p:spPr>
          <a:noFill/>
        </p:spPr>
        <p:txBody>
          <a:bodyPr/>
          <a:lstStyle/>
          <a:p>
            <a:fld id="{A2FA89A2-075D-4350-98EC-BF9F19445060}" type="slidenum">
              <a:rPr lang="en-US" altLang="ja-JP" smtClean="0"/>
              <a:pPr/>
              <a:t>35</a:t>
            </a:fld>
            <a:endParaRPr lang="en-US" altLang="ja-JP" smtClean="0"/>
          </a:p>
        </p:txBody>
      </p:sp>
      <p:sp>
        <p:nvSpPr>
          <p:cNvPr id="29712"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29713"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次のベクトルの組（ベクトルの集合）が、一次独立であるか、一次従属であるかを求めよ。</a:t>
            </a:r>
          </a:p>
        </p:txBody>
      </p:sp>
      <p:sp>
        <p:nvSpPr>
          <p:cNvPr id="29714" name="Text Box 4"/>
          <p:cNvSpPr txBox="1">
            <a:spLocks noChangeArrowheads="1"/>
          </p:cNvSpPr>
          <p:nvPr/>
        </p:nvSpPr>
        <p:spPr bwMode="auto">
          <a:xfrm>
            <a:off x="381000" y="1828800"/>
            <a:ext cx="696913" cy="457200"/>
          </a:xfrm>
          <a:prstGeom prst="rect">
            <a:avLst/>
          </a:prstGeom>
          <a:noFill/>
          <a:ln w="38100">
            <a:noFill/>
            <a:miter lim="800000"/>
            <a:headEnd/>
            <a:tailEnd/>
          </a:ln>
        </p:spPr>
        <p:txBody>
          <a:bodyPr wrap="none">
            <a:spAutoFit/>
          </a:bodyPr>
          <a:lstStyle/>
          <a:p>
            <a:r>
              <a:rPr lang="ja-JP" altLang="en-US"/>
              <a:t>（１）</a:t>
            </a:r>
          </a:p>
        </p:txBody>
      </p:sp>
      <p:graphicFrame>
        <p:nvGraphicFramePr>
          <p:cNvPr id="29698" name="Object 5"/>
          <p:cNvGraphicFramePr>
            <a:graphicFrameLocks noChangeAspect="1"/>
          </p:cNvGraphicFramePr>
          <p:nvPr/>
        </p:nvGraphicFramePr>
        <p:xfrm>
          <a:off x="815975" y="2065338"/>
          <a:ext cx="960438" cy="958850"/>
        </p:xfrm>
        <a:graphic>
          <a:graphicData uri="http://schemas.openxmlformats.org/presentationml/2006/ole">
            <p:oleObj spid="_x0000_s29698" name="Equation" r:id="rId3" imgW="533160" imgH="533160" progId="Equation.DSMT4">
              <p:embed/>
            </p:oleObj>
          </a:graphicData>
        </a:graphic>
      </p:graphicFrame>
      <p:graphicFrame>
        <p:nvGraphicFramePr>
          <p:cNvPr id="29699" name="Object 6"/>
          <p:cNvGraphicFramePr>
            <a:graphicFrameLocks noChangeAspect="1"/>
          </p:cNvGraphicFramePr>
          <p:nvPr/>
        </p:nvGraphicFramePr>
        <p:xfrm>
          <a:off x="2198688" y="2065338"/>
          <a:ext cx="958850" cy="958850"/>
        </p:xfrm>
        <a:graphic>
          <a:graphicData uri="http://schemas.openxmlformats.org/presentationml/2006/ole">
            <p:oleObj spid="_x0000_s29699" name="Equation" r:id="rId4" imgW="533160" imgH="533160" progId="Equation.DSMT4">
              <p:embed/>
            </p:oleObj>
          </a:graphicData>
        </a:graphic>
      </p:graphicFrame>
      <p:sp>
        <p:nvSpPr>
          <p:cNvPr id="29715" name="Text Box 7"/>
          <p:cNvSpPr txBox="1">
            <a:spLocks noChangeArrowheads="1"/>
          </p:cNvSpPr>
          <p:nvPr/>
        </p:nvSpPr>
        <p:spPr bwMode="auto">
          <a:xfrm>
            <a:off x="4724400" y="1905000"/>
            <a:ext cx="696913" cy="457200"/>
          </a:xfrm>
          <a:prstGeom prst="rect">
            <a:avLst/>
          </a:prstGeom>
          <a:noFill/>
          <a:ln w="38100">
            <a:noFill/>
            <a:miter lim="800000"/>
            <a:headEnd/>
            <a:tailEnd/>
          </a:ln>
        </p:spPr>
        <p:txBody>
          <a:bodyPr wrap="none">
            <a:spAutoFit/>
          </a:bodyPr>
          <a:lstStyle/>
          <a:p>
            <a:r>
              <a:rPr lang="ja-JP" altLang="en-US"/>
              <a:t>（２）</a:t>
            </a:r>
          </a:p>
        </p:txBody>
      </p:sp>
      <p:graphicFrame>
        <p:nvGraphicFramePr>
          <p:cNvPr id="29700" name="Object 9"/>
          <p:cNvGraphicFramePr>
            <a:graphicFrameLocks noChangeAspect="1"/>
          </p:cNvGraphicFramePr>
          <p:nvPr/>
        </p:nvGraphicFramePr>
        <p:xfrm>
          <a:off x="6781800" y="2133600"/>
          <a:ext cx="1449388" cy="1169988"/>
        </p:xfrm>
        <a:graphic>
          <a:graphicData uri="http://schemas.openxmlformats.org/presentationml/2006/ole">
            <p:oleObj spid="_x0000_s29700" name="Equation" r:id="rId5" imgW="660240" imgH="533160" progId="Equation.DSMT4">
              <p:embed/>
            </p:oleObj>
          </a:graphicData>
        </a:graphic>
      </p:graphicFrame>
      <p:graphicFrame>
        <p:nvGraphicFramePr>
          <p:cNvPr id="29701" name="Object 10"/>
          <p:cNvGraphicFramePr>
            <a:graphicFrameLocks noChangeAspect="1"/>
          </p:cNvGraphicFramePr>
          <p:nvPr/>
        </p:nvGraphicFramePr>
        <p:xfrm>
          <a:off x="5208588" y="2293938"/>
          <a:ext cx="1165225" cy="958850"/>
        </p:xfrm>
        <a:graphic>
          <a:graphicData uri="http://schemas.openxmlformats.org/presentationml/2006/ole">
            <p:oleObj spid="_x0000_s29701" name="Equation" r:id="rId6" imgW="647640" imgH="533160" progId="Equation.DSMT4">
              <p:embed/>
            </p:oleObj>
          </a:graphicData>
        </a:graphic>
      </p:graphicFrame>
      <p:sp>
        <p:nvSpPr>
          <p:cNvPr id="29716" name="Text Box 11"/>
          <p:cNvSpPr txBox="1">
            <a:spLocks noChangeArrowheads="1"/>
          </p:cNvSpPr>
          <p:nvPr/>
        </p:nvSpPr>
        <p:spPr bwMode="auto">
          <a:xfrm>
            <a:off x="457200" y="4038600"/>
            <a:ext cx="696913" cy="457200"/>
          </a:xfrm>
          <a:prstGeom prst="rect">
            <a:avLst/>
          </a:prstGeom>
          <a:noFill/>
          <a:ln w="38100">
            <a:noFill/>
            <a:miter lim="800000"/>
            <a:headEnd/>
            <a:tailEnd/>
          </a:ln>
        </p:spPr>
        <p:txBody>
          <a:bodyPr wrap="none">
            <a:spAutoFit/>
          </a:bodyPr>
          <a:lstStyle/>
          <a:p>
            <a:r>
              <a:rPr lang="ja-JP" altLang="en-US"/>
              <a:t>（３）</a:t>
            </a:r>
          </a:p>
        </p:txBody>
      </p:sp>
      <p:sp>
        <p:nvSpPr>
          <p:cNvPr id="29717" name="Text Box 12"/>
          <p:cNvSpPr txBox="1">
            <a:spLocks noChangeArrowheads="1"/>
          </p:cNvSpPr>
          <p:nvPr/>
        </p:nvSpPr>
        <p:spPr bwMode="auto">
          <a:xfrm>
            <a:off x="4876800" y="4038600"/>
            <a:ext cx="696913" cy="457200"/>
          </a:xfrm>
          <a:prstGeom prst="rect">
            <a:avLst/>
          </a:prstGeom>
          <a:noFill/>
          <a:ln w="38100">
            <a:noFill/>
            <a:miter lim="800000"/>
            <a:headEnd/>
            <a:tailEnd/>
          </a:ln>
        </p:spPr>
        <p:txBody>
          <a:bodyPr wrap="none">
            <a:spAutoFit/>
          </a:bodyPr>
          <a:lstStyle/>
          <a:p>
            <a:r>
              <a:rPr lang="ja-JP" altLang="en-US"/>
              <a:t>（４）</a:t>
            </a:r>
          </a:p>
        </p:txBody>
      </p:sp>
      <p:graphicFrame>
        <p:nvGraphicFramePr>
          <p:cNvPr id="29702" name="Object 14"/>
          <p:cNvGraphicFramePr>
            <a:graphicFrameLocks noChangeAspect="1"/>
          </p:cNvGraphicFramePr>
          <p:nvPr/>
        </p:nvGraphicFramePr>
        <p:xfrm>
          <a:off x="815975" y="4527550"/>
          <a:ext cx="958850" cy="1506538"/>
        </p:xfrm>
        <a:graphic>
          <a:graphicData uri="http://schemas.openxmlformats.org/presentationml/2006/ole">
            <p:oleObj spid="_x0000_s29702" name="Equation" r:id="rId7" imgW="533160" imgH="838080" progId="Equation.DSMT4">
              <p:embed/>
            </p:oleObj>
          </a:graphicData>
        </a:graphic>
      </p:graphicFrame>
      <p:graphicFrame>
        <p:nvGraphicFramePr>
          <p:cNvPr id="29703" name="Object 15"/>
          <p:cNvGraphicFramePr>
            <a:graphicFrameLocks noChangeAspect="1"/>
          </p:cNvGraphicFramePr>
          <p:nvPr/>
        </p:nvGraphicFramePr>
        <p:xfrm>
          <a:off x="2286000" y="4495800"/>
          <a:ext cx="1163638" cy="1506538"/>
        </p:xfrm>
        <a:graphic>
          <a:graphicData uri="http://schemas.openxmlformats.org/presentationml/2006/ole">
            <p:oleObj spid="_x0000_s29703" name="Equation" r:id="rId8" imgW="647640" imgH="838080" progId="Equation.DSMT4">
              <p:embed/>
            </p:oleObj>
          </a:graphicData>
        </a:graphic>
      </p:graphicFrame>
      <p:graphicFrame>
        <p:nvGraphicFramePr>
          <p:cNvPr id="29704" name="Object 16"/>
          <p:cNvGraphicFramePr>
            <a:graphicFrameLocks noChangeAspect="1"/>
          </p:cNvGraphicFramePr>
          <p:nvPr/>
        </p:nvGraphicFramePr>
        <p:xfrm>
          <a:off x="1143000" y="3429000"/>
          <a:ext cx="938213" cy="411163"/>
        </p:xfrm>
        <a:graphic>
          <a:graphicData uri="http://schemas.openxmlformats.org/presentationml/2006/ole">
            <p:oleObj spid="_x0000_s29704" name="Equation" r:id="rId9" imgW="520560" imgH="228600" progId="Equation.DSMT4">
              <p:embed/>
            </p:oleObj>
          </a:graphicData>
        </a:graphic>
      </p:graphicFrame>
      <p:graphicFrame>
        <p:nvGraphicFramePr>
          <p:cNvPr id="29705" name="Object 17"/>
          <p:cNvGraphicFramePr>
            <a:graphicFrameLocks noChangeAspect="1"/>
          </p:cNvGraphicFramePr>
          <p:nvPr/>
        </p:nvGraphicFramePr>
        <p:xfrm>
          <a:off x="6019800" y="3581400"/>
          <a:ext cx="938213" cy="411163"/>
        </p:xfrm>
        <a:graphic>
          <a:graphicData uri="http://schemas.openxmlformats.org/presentationml/2006/ole">
            <p:oleObj spid="_x0000_s29705" name="Equation" r:id="rId10" imgW="520560" imgH="228600" progId="Equation.DSMT4">
              <p:embed/>
            </p:oleObj>
          </a:graphicData>
        </a:graphic>
      </p:graphicFrame>
      <p:graphicFrame>
        <p:nvGraphicFramePr>
          <p:cNvPr id="29706" name="Object 18"/>
          <p:cNvGraphicFramePr>
            <a:graphicFrameLocks noChangeAspect="1"/>
          </p:cNvGraphicFramePr>
          <p:nvPr/>
        </p:nvGraphicFramePr>
        <p:xfrm>
          <a:off x="914400" y="6172200"/>
          <a:ext cx="938213" cy="411163"/>
        </p:xfrm>
        <a:graphic>
          <a:graphicData uri="http://schemas.openxmlformats.org/presentationml/2006/ole">
            <p:oleObj spid="_x0000_s29706" name="Equation" r:id="rId11" imgW="520560" imgH="228600" progId="Equation.DSMT4">
              <p:embed/>
            </p:oleObj>
          </a:graphicData>
        </a:graphic>
      </p:graphicFrame>
      <p:graphicFrame>
        <p:nvGraphicFramePr>
          <p:cNvPr id="29707" name="Object 19"/>
          <p:cNvGraphicFramePr>
            <a:graphicFrameLocks noChangeAspect="1"/>
          </p:cNvGraphicFramePr>
          <p:nvPr/>
        </p:nvGraphicFramePr>
        <p:xfrm>
          <a:off x="5943600" y="6019800"/>
          <a:ext cx="1281113" cy="411163"/>
        </p:xfrm>
        <a:graphic>
          <a:graphicData uri="http://schemas.openxmlformats.org/presentationml/2006/ole">
            <p:oleObj spid="_x0000_s29707" name="Equation" r:id="rId12" imgW="711000" imgH="228600" progId="Equation.DSMT4">
              <p:embed/>
            </p:oleObj>
          </a:graphicData>
        </a:graphic>
      </p:graphicFrame>
      <p:graphicFrame>
        <p:nvGraphicFramePr>
          <p:cNvPr id="29708" name="Object 20"/>
          <p:cNvGraphicFramePr>
            <a:graphicFrameLocks noChangeAspect="1"/>
          </p:cNvGraphicFramePr>
          <p:nvPr/>
        </p:nvGraphicFramePr>
        <p:xfrm>
          <a:off x="5091113" y="4343400"/>
          <a:ext cx="1141412" cy="1506538"/>
        </p:xfrm>
        <a:graphic>
          <a:graphicData uri="http://schemas.openxmlformats.org/presentationml/2006/ole">
            <p:oleObj spid="_x0000_s29708" name="Equation" r:id="rId13" imgW="634680" imgH="838080" progId="Equation.DSMT4">
              <p:embed/>
            </p:oleObj>
          </a:graphicData>
        </a:graphic>
      </p:graphicFrame>
      <p:graphicFrame>
        <p:nvGraphicFramePr>
          <p:cNvPr id="29709" name="Object 21"/>
          <p:cNvGraphicFramePr>
            <a:graphicFrameLocks noChangeAspect="1"/>
          </p:cNvGraphicFramePr>
          <p:nvPr/>
        </p:nvGraphicFramePr>
        <p:xfrm>
          <a:off x="6415088" y="4343400"/>
          <a:ext cx="981075" cy="1506538"/>
        </p:xfrm>
        <a:graphic>
          <a:graphicData uri="http://schemas.openxmlformats.org/presentationml/2006/ole">
            <p:oleObj spid="_x0000_s29709" name="Equation" r:id="rId14" imgW="545760" imgH="838080" progId="Equation.DSMT4">
              <p:embed/>
            </p:oleObj>
          </a:graphicData>
        </a:graphic>
      </p:graphicFrame>
      <p:graphicFrame>
        <p:nvGraphicFramePr>
          <p:cNvPr id="29710" name="Object 22"/>
          <p:cNvGraphicFramePr>
            <a:graphicFrameLocks noChangeAspect="1"/>
          </p:cNvGraphicFramePr>
          <p:nvPr/>
        </p:nvGraphicFramePr>
        <p:xfrm>
          <a:off x="7558088" y="4343400"/>
          <a:ext cx="981075" cy="1506538"/>
        </p:xfrm>
        <a:graphic>
          <a:graphicData uri="http://schemas.openxmlformats.org/presentationml/2006/ole">
            <p:oleObj spid="_x0000_s29710" name="Equation" r:id="rId15" imgW="545760" imgH="83808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スライド番号プレースホルダ 4"/>
          <p:cNvSpPr>
            <a:spLocks noGrp="1"/>
          </p:cNvSpPr>
          <p:nvPr>
            <p:ph type="sldNum" sz="quarter" idx="12"/>
          </p:nvPr>
        </p:nvSpPr>
        <p:spPr>
          <a:noFill/>
        </p:spPr>
        <p:txBody>
          <a:bodyPr/>
          <a:lstStyle/>
          <a:p>
            <a:fld id="{9A10182B-6D50-4C42-BCCE-8CC846A886D7}" type="slidenum">
              <a:rPr lang="en-US" altLang="ja-JP" smtClean="0"/>
              <a:pPr/>
              <a:t>36</a:t>
            </a:fld>
            <a:endParaRPr lang="en-US" altLang="ja-JP" smtClean="0"/>
          </a:p>
        </p:txBody>
      </p:sp>
      <p:sp>
        <p:nvSpPr>
          <p:cNvPr id="30729" name="Rectangle 2"/>
          <p:cNvSpPr>
            <a:spLocks noGrp="1" noChangeArrowheads="1"/>
          </p:cNvSpPr>
          <p:nvPr>
            <p:ph type="title"/>
          </p:nvPr>
        </p:nvSpPr>
        <p:spPr>
          <a:xfrm>
            <a:off x="0" y="0"/>
            <a:ext cx="7467600" cy="609600"/>
          </a:xfrm>
        </p:spPr>
        <p:txBody>
          <a:bodyPr/>
          <a:lstStyle/>
          <a:p>
            <a:pPr eaLnBrk="1" hangingPunct="1"/>
            <a:r>
              <a:rPr lang="ja-JP" altLang="en-US" smtClean="0"/>
              <a:t>１次独立の判定法２（正則性に基づく方法）</a:t>
            </a:r>
          </a:p>
        </p:txBody>
      </p:sp>
      <p:sp>
        <p:nvSpPr>
          <p:cNvPr id="30730" name="AutoShape 4"/>
          <p:cNvSpPr>
            <a:spLocks noChangeArrowheads="1"/>
          </p:cNvSpPr>
          <p:nvPr/>
        </p:nvSpPr>
        <p:spPr bwMode="auto">
          <a:xfrm>
            <a:off x="228600" y="762000"/>
            <a:ext cx="8534400" cy="5486400"/>
          </a:xfrm>
          <a:prstGeom prst="roundRect">
            <a:avLst>
              <a:gd name="adj" fmla="val 16667"/>
            </a:avLst>
          </a:prstGeom>
          <a:noFill/>
          <a:ln w="38100">
            <a:solidFill>
              <a:srgbClr val="FF9900"/>
            </a:solidFill>
            <a:round/>
            <a:headEnd/>
            <a:tailEnd/>
          </a:ln>
        </p:spPr>
        <p:txBody>
          <a:bodyPr wrap="none" anchor="ctr"/>
          <a:lstStyle/>
          <a:p>
            <a:endParaRPr lang="ja-JP" altLang="en-US"/>
          </a:p>
        </p:txBody>
      </p:sp>
      <p:graphicFrame>
        <p:nvGraphicFramePr>
          <p:cNvPr id="30722" name="Object 6"/>
          <p:cNvGraphicFramePr>
            <a:graphicFrameLocks noChangeAspect="1"/>
          </p:cNvGraphicFramePr>
          <p:nvPr/>
        </p:nvGraphicFramePr>
        <p:xfrm>
          <a:off x="1600200" y="1066800"/>
          <a:ext cx="381000" cy="381000"/>
        </p:xfrm>
        <a:graphic>
          <a:graphicData uri="http://schemas.openxmlformats.org/presentationml/2006/ole">
            <p:oleObj spid="_x0000_s30722" name="Equation" r:id="rId3" imgW="164880" imgH="164880" progId="Equation.DSMT4">
              <p:embed/>
            </p:oleObj>
          </a:graphicData>
        </a:graphic>
      </p:graphicFrame>
      <p:sp>
        <p:nvSpPr>
          <p:cNvPr id="30731" name="Text Box 7"/>
          <p:cNvSpPr txBox="1">
            <a:spLocks noChangeArrowheads="1"/>
          </p:cNvSpPr>
          <p:nvPr/>
        </p:nvSpPr>
        <p:spPr bwMode="auto">
          <a:xfrm>
            <a:off x="990600" y="1600200"/>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30732" name="Text Box 13"/>
          <p:cNvSpPr txBox="1">
            <a:spLocks noChangeArrowheads="1"/>
          </p:cNvSpPr>
          <p:nvPr/>
        </p:nvSpPr>
        <p:spPr bwMode="auto">
          <a:xfrm>
            <a:off x="914400" y="37338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0723" name="Object 15"/>
          <p:cNvGraphicFramePr>
            <a:graphicFrameLocks noChangeAspect="1"/>
          </p:cNvGraphicFramePr>
          <p:nvPr/>
        </p:nvGraphicFramePr>
        <p:xfrm>
          <a:off x="1752600" y="3276600"/>
          <a:ext cx="1347788" cy="2178050"/>
        </p:xfrm>
        <a:graphic>
          <a:graphicData uri="http://schemas.openxmlformats.org/presentationml/2006/ole">
            <p:oleObj spid="_x0000_s30723" name="Equation" r:id="rId4" imgW="583920" imgH="939600" progId="Equation.DSMT4">
              <p:embed/>
            </p:oleObj>
          </a:graphicData>
        </a:graphic>
      </p:graphicFrame>
      <p:sp>
        <p:nvSpPr>
          <p:cNvPr id="30733" name="Text Box 20"/>
          <p:cNvSpPr txBox="1">
            <a:spLocks noChangeArrowheads="1"/>
          </p:cNvSpPr>
          <p:nvPr/>
        </p:nvSpPr>
        <p:spPr bwMode="auto">
          <a:xfrm>
            <a:off x="1447800" y="1066800"/>
            <a:ext cx="4972050" cy="457200"/>
          </a:xfrm>
          <a:prstGeom prst="rect">
            <a:avLst/>
          </a:prstGeom>
          <a:noFill/>
          <a:ln w="9525">
            <a:noFill/>
            <a:miter lim="800000"/>
            <a:headEnd/>
            <a:tailEnd/>
          </a:ln>
        </p:spPr>
        <p:txBody>
          <a:bodyPr wrap="none">
            <a:spAutoFit/>
          </a:bodyPr>
          <a:lstStyle/>
          <a:p>
            <a:pPr algn="l"/>
            <a:r>
              <a:rPr lang="ja-JP" altLang="en-US"/>
              <a:t>　　　を　　次正方行列とする。とする。</a:t>
            </a:r>
          </a:p>
        </p:txBody>
      </p:sp>
      <p:sp>
        <p:nvSpPr>
          <p:cNvPr id="30734" name="Text Box 21"/>
          <p:cNvSpPr txBox="1">
            <a:spLocks noChangeArrowheads="1"/>
          </p:cNvSpPr>
          <p:nvPr/>
        </p:nvSpPr>
        <p:spPr bwMode="auto">
          <a:xfrm>
            <a:off x="1295400" y="2209800"/>
            <a:ext cx="5754688" cy="457200"/>
          </a:xfrm>
          <a:prstGeom prst="rect">
            <a:avLst/>
          </a:prstGeom>
          <a:noFill/>
          <a:ln w="9525">
            <a:noFill/>
            <a:miter lim="800000"/>
            <a:headEnd/>
            <a:tailEnd/>
          </a:ln>
        </p:spPr>
        <p:txBody>
          <a:bodyPr wrap="none">
            <a:spAutoFit/>
          </a:bodyPr>
          <a:lstStyle/>
          <a:p>
            <a:pPr algn="l"/>
            <a:r>
              <a:rPr lang="ja-JP" altLang="en-US"/>
              <a:t>が正則行列であるための必要十分条件は、</a:t>
            </a:r>
          </a:p>
        </p:txBody>
      </p:sp>
      <p:graphicFrame>
        <p:nvGraphicFramePr>
          <p:cNvPr id="30724" name="Object 22"/>
          <p:cNvGraphicFramePr>
            <a:graphicFrameLocks noChangeAspect="1"/>
          </p:cNvGraphicFramePr>
          <p:nvPr/>
        </p:nvGraphicFramePr>
        <p:xfrm>
          <a:off x="1676400" y="1600200"/>
          <a:ext cx="3138488" cy="587375"/>
        </p:xfrm>
        <a:graphic>
          <a:graphicData uri="http://schemas.openxmlformats.org/presentationml/2006/ole">
            <p:oleObj spid="_x0000_s30724" name="Equation" r:id="rId5" imgW="1358640" imgH="253800" progId="Equation.DSMT4">
              <p:embed/>
            </p:oleObj>
          </a:graphicData>
        </a:graphic>
      </p:graphicFrame>
      <p:graphicFrame>
        <p:nvGraphicFramePr>
          <p:cNvPr id="30725" name="Object 23"/>
          <p:cNvGraphicFramePr>
            <a:graphicFrameLocks noChangeAspect="1"/>
          </p:cNvGraphicFramePr>
          <p:nvPr/>
        </p:nvGraphicFramePr>
        <p:xfrm>
          <a:off x="1143000" y="2667000"/>
          <a:ext cx="2020888" cy="588963"/>
        </p:xfrm>
        <a:graphic>
          <a:graphicData uri="http://schemas.openxmlformats.org/presentationml/2006/ole">
            <p:oleObj spid="_x0000_s30725" name="Equation" r:id="rId6" imgW="876240" imgH="253800" progId="Equation.DSMT4">
              <p:embed/>
            </p:oleObj>
          </a:graphicData>
        </a:graphic>
      </p:graphicFrame>
      <p:sp>
        <p:nvSpPr>
          <p:cNvPr id="30735" name="Text Box 24"/>
          <p:cNvSpPr txBox="1">
            <a:spLocks noChangeArrowheads="1"/>
          </p:cNvSpPr>
          <p:nvPr/>
        </p:nvSpPr>
        <p:spPr bwMode="auto">
          <a:xfrm>
            <a:off x="3124200" y="2743200"/>
            <a:ext cx="1911350" cy="457200"/>
          </a:xfrm>
          <a:prstGeom prst="rect">
            <a:avLst/>
          </a:prstGeom>
          <a:noFill/>
          <a:ln w="9525">
            <a:noFill/>
            <a:miter lim="800000"/>
            <a:headEnd/>
            <a:tailEnd/>
          </a:ln>
        </p:spPr>
        <p:txBody>
          <a:bodyPr wrap="none">
            <a:spAutoFit/>
          </a:bodyPr>
          <a:lstStyle/>
          <a:p>
            <a:pPr algn="l"/>
            <a:r>
              <a:rPr lang="ja-JP" altLang="en-US"/>
              <a:t>が一次独立。</a:t>
            </a:r>
          </a:p>
        </p:txBody>
      </p:sp>
      <p:sp>
        <p:nvSpPr>
          <p:cNvPr id="30736" name="Text Box 25"/>
          <p:cNvSpPr txBox="1">
            <a:spLocks noChangeArrowheads="1"/>
          </p:cNvSpPr>
          <p:nvPr/>
        </p:nvSpPr>
        <p:spPr bwMode="auto">
          <a:xfrm>
            <a:off x="3124200" y="4038600"/>
            <a:ext cx="5754688" cy="457200"/>
          </a:xfrm>
          <a:prstGeom prst="rect">
            <a:avLst/>
          </a:prstGeom>
          <a:noFill/>
          <a:ln w="9525">
            <a:noFill/>
            <a:miter lim="800000"/>
            <a:headEnd/>
            <a:tailEnd/>
          </a:ln>
        </p:spPr>
        <p:txBody>
          <a:bodyPr wrap="none">
            <a:spAutoFit/>
          </a:bodyPr>
          <a:lstStyle/>
          <a:p>
            <a:pPr algn="l"/>
            <a:r>
              <a:rPr lang="ja-JP" altLang="en-US"/>
              <a:t>が正則行列であるための必要十分条件は、</a:t>
            </a:r>
          </a:p>
        </p:txBody>
      </p:sp>
      <p:graphicFrame>
        <p:nvGraphicFramePr>
          <p:cNvPr id="30726" name="Object 26"/>
          <p:cNvGraphicFramePr>
            <a:graphicFrameLocks noChangeAspect="1"/>
          </p:cNvGraphicFramePr>
          <p:nvPr/>
        </p:nvGraphicFramePr>
        <p:xfrm>
          <a:off x="1516063" y="5518150"/>
          <a:ext cx="2284412" cy="647700"/>
        </p:xfrm>
        <a:graphic>
          <a:graphicData uri="http://schemas.openxmlformats.org/presentationml/2006/ole">
            <p:oleObj spid="_x0000_s30726" name="Equation" r:id="rId7" imgW="990360" imgH="279360" progId="Equation.DSMT4">
              <p:embed/>
            </p:oleObj>
          </a:graphicData>
        </a:graphic>
      </p:graphicFrame>
      <p:sp>
        <p:nvSpPr>
          <p:cNvPr id="30737" name="Text Box 27"/>
          <p:cNvSpPr txBox="1">
            <a:spLocks noChangeArrowheads="1"/>
          </p:cNvSpPr>
          <p:nvPr/>
        </p:nvSpPr>
        <p:spPr bwMode="auto">
          <a:xfrm>
            <a:off x="3886200" y="5562600"/>
            <a:ext cx="1911350" cy="457200"/>
          </a:xfrm>
          <a:prstGeom prst="rect">
            <a:avLst/>
          </a:prstGeom>
          <a:noFill/>
          <a:ln w="9525">
            <a:noFill/>
            <a:miter lim="800000"/>
            <a:headEnd/>
            <a:tailEnd/>
          </a:ln>
        </p:spPr>
        <p:txBody>
          <a:bodyPr wrap="none">
            <a:spAutoFit/>
          </a:bodyPr>
          <a:lstStyle/>
          <a:p>
            <a:pPr algn="l"/>
            <a:r>
              <a:rPr lang="ja-JP" altLang="en-US"/>
              <a:t>が一次独立。</a:t>
            </a:r>
          </a:p>
        </p:txBody>
      </p:sp>
      <p:graphicFrame>
        <p:nvGraphicFramePr>
          <p:cNvPr id="30727" name="Object 29"/>
          <p:cNvGraphicFramePr>
            <a:graphicFrameLocks noChangeAspect="1"/>
          </p:cNvGraphicFramePr>
          <p:nvPr/>
        </p:nvGraphicFramePr>
        <p:xfrm>
          <a:off x="2514600" y="1143000"/>
          <a:ext cx="293688" cy="322263"/>
        </p:xfrm>
        <a:graphic>
          <a:graphicData uri="http://schemas.openxmlformats.org/presentationml/2006/ole">
            <p:oleObj spid="_x0000_s30727" name="Equation" r:id="rId8" imgW="126720" imgH="139680" progId="Equation.DSMT4">
              <p:embed/>
            </p:oleObj>
          </a:graphicData>
        </a:graphic>
      </p:graphicFrame>
      <p:sp>
        <p:nvSpPr>
          <p:cNvPr id="30738" name="Text Box 30"/>
          <p:cNvSpPr txBox="1">
            <a:spLocks noChangeArrowheads="1"/>
          </p:cNvSpPr>
          <p:nvPr/>
        </p:nvSpPr>
        <p:spPr bwMode="auto">
          <a:xfrm>
            <a:off x="1676400" y="533400"/>
            <a:ext cx="3063875" cy="457200"/>
          </a:xfrm>
          <a:prstGeom prst="rect">
            <a:avLst/>
          </a:prstGeom>
          <a:solidFill>
            <a:schemeClr val="bg1"/>
          </a:solidFill>
          <a:ln w="38100">
            <a:noFill/>
            <a:miter lim="800000"/>
            <a:headEnd/>
            <a:tailEnd/>
          </a:ln>
        </p:spPr>
        <p:txBody>
          <a:bodyPr wrap="none">
            <a:spAutoFit/>
          </a:bodyPr>
          <a:lstStyle/>
          <a:p>
            <a:r>
              <a:rPr lang="ja-JP" altLang="en-US">
                <a:solidFill>
                  <a:srgbClr val="FF9900"/>
                </a:solidFill>
              </a:rPr>
              <a:t>（正則行列と１次独立）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スライド番号プレースホルダ 4"/>
          <p:cNvSpPr>
            <a:spLocks noGrp="1"/>
          </p:cNvSpPr>
          <p:nvPr>
            <p:ph type="sldNum" sz="quarter" idx="12"/>
          </p:nvPr>
        </p:nvSpPr>
        <p:spPr>
          <a:noFill/>
        </p:spPr>
        <p:txBody>
          <a:bodyPr/>
          <a:lstStyle/>
          <a:p>
            <a:fld id="{4EA11C3C-CA33-4E47-9371-1CFE12CEE169}" type="slidenum">
              <a:rPr lang="en-US" altLang="ja-JP" smtClean="0"/>
              <a:pPr/>
              <a:t>37</a:t>
            </a:fld>
            <a:endParaRPr lang="en-US" altLang="ja-JP" smtClean="0"/>
          </a:p>
        </p:txBody>
      </p:sp>
      <p:sp>
        <p:nvSpPr>
          <p:cNvPr id="31749" name="Rectangle 1026"/>
          <p:cNvSpPr>
            <a:spLocks noGrp="1" noChangeArrowheads="1"/>
          </p:cNvSpPr>
          <p:nvPr>
            <p:ph type="title"/>
          </p:nvPr>
        </p:nvSpPr>
        <p:spPr/>
        <p:txBody>
          <a:bodyPr/>
          <a:lstStyle/>
          <a:p>
            <a:pPr eaLnBrk="1" hangingPunct="1"/>
            <a:r>
              <a:rPr lang="ja-JP" altLang="en-US" smtClean="0"/>
              <a:t>証明</a:t>
            </a:r>
          </a:p>
        </p:txBody>
      </p:sp>
      <p:graphicFrame>
        <p:nvGraphicFramePr>
          <p:cNvPr id="31746" name="Object 1029"/>
          <p:cNvGraphicFramePr>
            <a:graphicFrameLocks noChangeAspect="1"/>
          </p:cNvGraphicFramePr>
          <p:nvPr/>
        </p:nvGraphicFramePr>
        <p:xfrm>
          <a:off x="1295400" y="609600"/>
          <a:ext cx="2024063" cy="587375"/>
        </p:xfrm>
        <a:graphic>
          <a:graphicData uri="http://schemas.openxmlformats.org/presentationml/2006/ole">
            <p:oleObj spid="_x0000_s31746" name="Equation" r:id="rId3" imgW="876240" imgH="253800" progId="Equation.DSMT4">
              <p:embed/>
            </p:oleObj>
          </a:graphicData>
        </a:graphic>
      </p:graphicFrame>
      <p:sp>
        <p:nvSpPr>
          <p:cNvPr id="31750" name="Text Box 1030"/>
          <p:cNvSpPr txBox="1">
            <a:spLocks noChangeArrowheads="1"/>
          </p:cNvSpPr>
          <p:nvPr/>
        </p:nvSpPr>
        <p:spPr bwMode="auto">
          <a:xfrm>
            <a:off x="3352800" y="685800"/>
            <a:ext cx="4221163" cy="457200"/>
          </a:xfrm>
          <a:prstGeom prst="rect">
            <a:avLst/>
          </a:prstGeom>
          <a:noFill/>
          <a:ln w="38100">
            <a:noFill/>
            <a:miter lim="800000"/>
            <a:headEnd/>
            <a:tailEnd/>
          </a:ln>
        </p:spPr>
        <p:txBody>
          <a:bodyPr wrap="none">
            <a:spAutoFit/>
          </a:bodyPr>
          <a:lstStyle/>
          <a:p>
            <a:r>
              <a:rPr lang="ja-JP" altLang="en-US"/>
              <a:t>に対して、１次関係式を考える。</a:t>
            </a:r>
          </a:p>
        </p:txBody>
      </p:sp>
      <p:graphicFrame>
        <p:nvGraphicFramePr>
          <p:cNvPr id="31747" name="Object 1031"/>
          <p:cNvGraphicFramePr>
            <a:graphicFrameLocks noChangeAspect="1"/>
          </p:cNvGraphicFramePr>
          <p:nvPr/>
        </p:nvGraphicFramePr>
        <p:xfrm>
          <a:off x="1828800" y="1524000"/>
          <a:ext cx="4648200" cy="3681413"/>
        </p:xfrm>
        <a:graphic>
          <a:graphicData uri="http://schemas.openxmlformats.org/presentationml/2006/ole">
            <p:oleObj spid="_x0000_s31747" name="Equation" r:id="rId4" imgW="1892160" imgH="1498320" progId="Equation.DSMT4">
              <p:embed/>
            </p:oleObj>
          </a:graphicData>
        </a:graphic>
      </p:graphicFrame>
      <p:sp>
        <p:nvSpPr>
          <p:cNvPr id="31751" name="Text Box 1034"/>
          <p:cNvSpPr txBox="1">
            <a:spLocks noChangeArrowheads="1"/>
          </p:cNvSpPr>
          <p:nvPr/>
        </p:nvSpPr>
        <p:spPr bwMode="auto">
          <a:xfrm>
            <a:off x="609600" y="5410200"/>
            <a:ext cx="7620000" cy="822325"/>
          </a:xfrm>
          <a:prstGeom prst="rect">
            <a:avLst/>
          </a:prstGeom>
          <a:noFill/>
          <a:ln w="38100">
            <a:noFill/>
            <a:miter lim="800000"/>
            <a:headEnd/>
            <a:tailEnd/>
          </a:ln>
        </p:spPr>
        <p:txBody>
          <a:bodyPr>
            <a:spAutoFit/>
          </a:bodyPr>
          <a:lstStyle/>
          <a:p>
            <a:pPr algn="l"/>
            <a:r>
              <a:rPr lang="ja-JP" altLang="en-US"/>
              <a:t>この同時ｎ元１次連立方程式が、自明な解以外を持つための必要十分条件は、係数行列が正則なことである。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スライド番号プレースホルダ 4"/>
          <p:cNvSpPr>
            <a:spLocks noGrp="1"/>
          </p:cNvSpPr>
          <p:nvPr>
            <p:ph type="sldNum" sz="quarter" idx="12"/>
          </p:nvPr>
        </p:nvSpPr>
        <p:spPr>
          <a:noFill/>
        </p:spPr>
        <p:txBody>
          <a:bodyPr/>
          <a:lstStyle/>
          <a:p>
            <a:fld id="{272F91EC-7339-408F-B0C6-C60FC5944C0D}" type="slidenum">
              <a:rPr lang="en-US" altLang="ja-JP" smtClean="0"/>
              <a:pPr/>
              <a:t>38</a:t>
            </a:fld>
            <a:endParaRPr lang="en-US" altLang="ja-JP" smtClean="0"/>
          </a:p>
        </p:txBody>
      </p:sp>
      <p:graphicFrame>
        <p:nvGraphicFramePr>
          <p:cNvPr id="32770" name="Object 3"/>
          <p:cNvGraphicFramePr>
            <a:graphicFrameLocks noChangeAspect="1"/>
          </p:cNvGraphicFramePr>
          <p:nvPr/>
        </p:nvGraphicFramePr>
        <p:xfrm>
          <a:off x="7086600" y="5791200"/>
          <a:ext cx="990600" cy="492125"/>
        </p:xfrm>
        <a:graphic>
          <a:graphicData uri="http://schemas.openxmlformats.org/presentationml/2006/ole">
            <p:oleObj spid="_x0000_s32770" name="Equation" r:id="rId3" imgW="380880" imgH="190440" progId="Equation.DSMT4">
              <p:embed/>
            </p:oleObj>
          </a:graphicData>
        </a:graphic>
      </p:graphicFrame>
      <p:sp>
        <p:nvSpPr>
          <p:cNvPr id="32776" name="Text Box 4"/>
          <p:cNvSpPr txBox="1">
            <a:spLocks noChangeArrowheads="1"/>
          </p:cNvSpPr>
          <p:nvPr/>
        </p:nvSpPr>
        <p:spPr bwMode="auto">
          <a:xfrm>
            <a:off x="533400" y="304800"/>
            <a:ext cx="1524000" cy="457200"/>
          </a:xfrm>
          <a:prstGeom prst="rect">
            <a:avLst/>
          </a:prstGeom>
          <a:noFill/>
          <a:ln w="38100">
            <a:noFill/>
            <a:miter lim="800000"/>
            <a:headEnd/>
            <a:tailEnd/>
          </a:ln>
        </p:spPr>
        <p:txBody>
          <a:bodyPr wrap="none">
            <a:spAutoFit/>
          </a:bodyPr>
          <a:lstStyle/>
          <a:p>
            <a:r>
              <a:rPr lang="ja-JP" altLang="en-US"/>
              <a:t>すなわち、</a:t>
            </a:r>
          </a:p>
        </p:txBody>
      </p:sp>
      <p:graphicFrame>
        <p:nvGraphicFramePr>
          <p:cNvPr id="32771" name="Object 5"/>
          <p:cNvGraphicFramePr>
            <a:graphicFrameLocks noChangeAspect="1"/>
          </p:cNvGraphicFramePr>
          <p:nvPr/>
        </p:nvGraphicFramePr>
        <p:xfrm>
          <a:off x="1524000" y="741363"/>
          <a:ext cx="2895600" cy="3109912"/>
        </p:xfrm>
        <a:graphic>
          <a:graphicData uri="http://schemas.openxmlformats.org/presentationml/2006/ole">
            <p:oleObj spid="_x0000_s32771" name="Equation" r:id="rId4" imgW="1384200" imgH="1485720" progId="Equation.DSMT4">
              <p:embed/>
            </p:oleObj>
          </a:graphicData>
        </a:graphic>
      </p:graphicFrame>
      <p:graphicFrame>
        <p:nvGraphicFramePr>
          <p:cNvPr id="32772" name="Object 6"/>
          <p:cNvGraphicFramePr>
            <a:graphicFrameLocks noChangeAspect="1"/>
          </p:cNvGraphicFramePr>
          <p:nvPr/>
        </p:nvGraphicFramePr>
        <p:xfrm>
          <a:off x="1981200" y="3429000"/>
          <a:ext cx="2024063" cy="587375"/>
        </p:xfrm>
        <a:graphic>
          <a:graphicData uri="http://schemas.openxmlformats.org/presentationml/2006/ole">
            <p:oleObj spid="_x0000_s32772" name="Equation" r:id="rId5" imgW="876240" imgH="253800" progId="Equation.DSMT4">
              <p:embed/>
            </p:oleObj>
          </a:graphicData>
        </a:graphic>
      </p:graphicFrame>
      <p:sp>
        <p:nvSpPr>
          <p:cNvPr id="32777" name="Text Box 7"/>
          <p:cNvSpPr txBox="1">
            <a:spLocks noChangeArrowheads="1"/>
          </p:cNvSpPr>
          <p:nvPr/>
        </p:nvSpPr>
        <p:spPr bwMode="auto">
          <a:xfrm>
            <a:off x="3962400" y="3505200"/>
            <a:ext cx="1814513" cy="457200"/>
          </a:xfrm>
          <a:prstGeom prst="rect">
            <a:avLst/>
          </a:prstGeom>
          <a:noFill/>
          <a:ln w="38100">
            <a:noFill/>
            <a:miter lim="800000"/>
            <a:headEnd/>
            <a:tailEnd/>
          </a:ln>
        </p:spPr>
        <p:txBody>
          <a:bodyPr wrap="none">
            <a:spAutoFit/>
          </a:bodyPr>
          <a:lstStyle/>
          <a:p>
            <a:r>
              <a:rPr lang="ja-JP" altLang="en-US"/>
              <a:t>は１次独立。</a:t>
            </a:r>
          </a:p>
        </p:txBody>
      </p:sp>
      <p:sp>
        <p:nvSpPr>
          <p:cNvPr id="32778" name="Text Box 8"/>
          <p:cNvSpPr txBox="1">
            <a:spLocks noChangeArrowheads="1"/>
          </p:cNvSpPr>
          <p:nvPr/>
        </p:nvSpPr>
        <p:spPr bwMode="auto">
          <a:xfrm>
            <a:off x="762000" y="4419600"/>
            <a:ext cx="3738563" cy="457200"/>
          </a:xfrm>
          <a:prstGeom prst="rect">
            <a:avLst/>
          </a:prstGeom>
          <a:noFill/>
          <a:ln w="38100">
            <a:noFill/>
            <a:miter lim="800000"/>
            <a:headEnd/>
            <a:tailEnd/>
          </a:ln>
        </p:spPr>
        <p:txBody>
          <a:bodyPr wrap="none">
            <a:spAutoFit/>
          </a:bodyPr>
          <a:lstStyle/>
          <a:p>
            <a:r>
              <a:rPr lang="ja-JP" altLang="en-US"/>
              <a:t>また、同様の議論によって、</a:t>
            </a:r>
          </a:p>
        </p:txBody>
      </p:sp>
      <p:graphicFrame>
        <p:nvGraphicFramePr>
          <p:cNvPr id="32773" name="Object 9"/>
          <p:cNvGraphicFramePr>
            <a:graphicFrameLocks noChangeAspect="1"/>
          </p:cNvGraphicFramePr>
          <p:nvPr/>
        </p:nvGraphicFramePr>
        <p:xfrm>
          <a:off x="1143000" y="5410200"/>
          <a:ext cx="1460500" cy="477838"/>
        </p:xfrm>
        <a:graphic>
          <a:graphicData uri="http://schemas.openxmlformats.org/presentationml/2006/ole">
            <p:oleObj spid="_x0000_s32773" name="Equation" r:id="rId6" imgW="698400" imgH="228600" progId="Equation.DSMT4">
              <p:embed/>
            </p:oleObj>
          </a:graphicData>
        </a:graphic>
      </p:graphicFrame>
      <p:graphicFrame>
        <p:nvGraphicFramePr>
          <p:cNvPr id="32774" name="Object 10"/>
          <p:cNvGraphicFramePr>
            <a:graphicFrameLocks noChangeAspect="1"/>
          </p:cNvGraphicFramePr>
          <p:nvPr/>
        </p:nvGraphicFramePr>
        <p:xfrm>
          <a:off x="2590800" y="5334000"/>
          <a:ext cx="2024063" cy="587375"/>
        </p:xfrm>
        <a:graphic>
          <a:graphicData uri="http://schemas.openxmlformats.org/presentationml/2006/ole">
            <p:oleObj spid="_x0000_s32774" name="Equation" r:id="rId7" imgW="876240" imgH="253800" progId="Equation.DSMT4">
              <p:embed/>
            </p:oleObj>
          </a:graphicData>
        </a:graphic>
      </p:graphicFrame>
      <p:sp>
        <p:nvSpPr>
          <p:cNvPr id="32779" name="Text Box 11"/>
          <p:cNvSpPr txBox="1">
            <a:spLocks noChangeArrowheads="1"/>
          </p:cNvSpPr>
          <p:nvPr/>
        </p:nvSpPr>
        <p:spPr bwMode="auto">
          <a:xfrm>
            <a:off x="4572000" y="5410200"/>
            <a:ext cx="1814513" cy="457200"/>
          </a:xfrm>
          <a:prstGeom prst="rect">
            <a:avLst/>
          </a:prstGeom>
          <a:noFill/>
          <a:ln w="38100">
            <a:noFill/>
            <a:miter lim="800000"/>
            <a:headEnd/>
            <a:tailEnd/>
          </a:ln>
        </p:spPr>
        <p:txBody>
          <a:bodyPr wrap="none">
            <a:spAutoFit/>
          </a:bodyPr>
          <a:lstStyle/>
          <a:p>
            <a:r>
              <a:rPr lang="ja-JP" altLang="en-US"/>
              <a:t>は１次従属。</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スライド番号プレースホルダ 4"/>
          <p:cNvSpPr>
            <a:spLocks noGrp="1"/>
          </p:cNvSpPr>
          <p:nvPr>
            <p:ph type="sldNum" sz="quarter" idx="12"/>
          </p:nvPr>
        </p:nvSpPr>
        <p:spPr>
          <a:noFill/>
        </p:spPr>
        <p:txBody>
          <a:bodyPr/>
          <a:lstStyle/>
          <a:p>
            <a:fld id="{96201DE2-143E-4F67-AF78-D0FDFBD69D2B}" type="slidenum">
              <a:rPr lang="en-US" altLang="ja-JP" smtClean="0"/>
              <a:pPr/>
              <a:t>39</a:t>
            </a:fld>
            <a:endParaRPr lang="en-US" altLang="ja-JP" smtClean="0"/>
          </a:p>
        </p:txBody>
      </p:sp>
      <p:sp>
        <p:nvSpPr>
          <p:cNvPr id="33799"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33794" name="Object 3"/>
          <p:cNvGraphicFramePr>
            <a:graphicFrameLocks noChangeAspect="1"/>
          </p:cNvGraphicFramePr>
          <p:nvPr/>
        </p:nvGraphicFramePr>
        <p:xfrm>
          <a:off x="990600" y="152400"/>
          <a:ext cx="3559175" cy="1482725"/>
        </p:xfrm>
        <a:graphic>
          <a:graphicData uri="http://schemas.openxmlformats.org/presentationml/2006/ole">
            <p:oleObj spid="_x0000_s33794" name="Equation" r:id="rId3" imgW="1714320" imgH="711000" progId="Equation.DSMT4">
              <p:embed/>
            </p:oleObj>
          </a:graphicData>
        </a:graphic>
      </p:graphicFrame>
      <p:sp>
        <p:nvSpPr>
          <p:cNvPr id="33800" name="Text Box 6"/>
          <p:cNvSpPr txBox="1">
            <a:spLocks noChangeArrowheads="1"/>
          </p:cNvSpPr>
          <p:nvPr/>
        </p:nvSpPr>
        <p:spPr bwMode="auto">
          <a:xfrm>
            <a:off x="838200" y="1828800"/>
            <a:ext cx="7042150" cy="457200"/>
          </a:xfrm>
          <a:prstGeom prst="rect">
            <a:avLst/>
          </a:prstGeom>
          <a:noFill/>
          <a:ln w="9525">
            <a:noFill/>
            <a:miter lim="800000"/>
            <a:headEnd/>
            <a:tailEnd/>
          </a:ln>
        </p:spPr>
        <p:txBody>
          <a:bodyPr wrap="none">
            <a:spAutoFit/>
          </a:bodyPr>
          <a:lstStyle/>
          <a:p>
            <a:pPr algn="l"/>
            <a:r>
              <a:rPr lang="ja-JP" altLang="en-US"/>
              <a:t>に対して、　　　　　　　　　は、一次独立だった。よって、</a:t>
            </a:r>
          </a:p>
        </p:txBody>
      </p:sp>
      <p:graphicFrame>
        <p:nvGraphicFramePr>
          <p:cNvPr id="33795" name="Object 14"/>
          <p:cNvGraphicFramePr>
            <a:graphicFrameLocks noChangeAspect="1"/>
          </p:cNvGraphicFramePr>
          <p:nvPr/>
        </p:nvGraphicFramePr>
        <p:xfrm>
          <a:off x="838200" y="2438400"/>
          <a:ext cx="4003675" cy="1482725"/>
        </p:xfrm>
        <a:graphic>
          <a:graphicData uri="http://schemas.openxmlformats.org/presentationml/2006/ole">
            <p:oleObj spid="_x0000_s33795" name="Equation" r:id="rId4" imgW="1930320" imgH="711000" progId="Equation.DSMT4">
              <p:embed/>
            </p:oleObj>
          </a:graphicData>
        </a:graphic>
      </p:graphicFrame>
      <p:sp>
        <p:nvSpPr>
          <p:cNvPr id="33801" name="Text Box 15"/>
          <p:cNvSpPr txBox="1">
            <a:spLocks noChangeArrowheads="1"/>
          </p:cNvSpPr>
          <p:nvPr/>
        </p:nvSpPr>
        <p:spPr bwMode="auto">
          <a:xfrm>
            <a:off x="4876800" y="2971800"/>
            <a:ext cx="1911350" cy="457200"/>
          </a:xfrm>
          <a:prstGeom prst="rect">
            <a:avLst/>
          </a:prstGeom>
          <a:noFill/>
          <a:ln w="9525">
            <a:noFill/>
            <a:miter lim="800000"/>
            <a:headEnd/>
            <a:tailEnd/>
          </a:ln>
        </p:spPr>
        <p:txBody>
          <a:bodyPr wrap="none">
            <a:spAutoFit/>
          </a:bodyPr>
          <a:lstStyle/>
          <a:p>
            <a:pPr algn="l"/>
            <a:r>
              <a:rPr lang="ja-JP" altLang="en-US"/>
              <a:t>は正則行列。</a:t>
            </a:r>
          </a:p>
        </p:txBody>
      </p:sp>
      <p:sp>
        <p:nvSpPr>
          <p:cNvPr id="33802" name="Text Box 16"/>
          <p:cNvSpPr txBox="1">
            <a:spLocks noChangeArrowheads="1"/>
          </p:cNvSpPr>
          <p:nvPr/>
        </p:nvSpPr>
        <p:spPr bwMode="auto">
          <a:xfrm>
            <a:off x="304800" y="3810000"/>
            <a:ext cx="996950" cy="457200"/>
          </a:xfrm>
          <a:prstGeom prst="rect">
            <a:avLst/>
          </a:prstGeom>
          <a:noFill/>
          <a:ln w="9525">
            <a:noFill/>
            <a:miter lim="800000"/>
            <a:headEnd/>
            <a:tailEnd/>
          </a:ln>
        </p:spPr>
        <p:txBody>
          <a:bodyPr wrap="none">
            <a:spAutoFit/>
          </a:bodyPr>
          <a:lstStyle/>
          <a:p>
            <a:pPr algn="l"/>
            <a:r>
              <a:rPr lang="ja-JP" altLang="en-US"/>
              <a:t>実際、</a:t>
            </a:r>
          </a:p>
        </p:txBody>
      </p:sp>
      <p:graphicFrame>
        <p:nvGraphicFramePr>
          <p:cNvPr id="33796" name="Object 28"/>
          <p:cNvGraphicFramePr>
            <a:graphicFrameLocks noChangeAspect="1"/>
          </p:cNvGraphicFramePr>
          <p:nvPr/>
        </p:nvGraphicFramePr>
        <p:xfrm>
          <a:off x="2133600" y="1752600"/>
          <a:ext cx="1752600" cy="563563"/>
        </p:xfrm>
        <a:graphic>
          <a:graphicData uri="http://schemas.openxmlformats.org/presentationml/2006/ole">
            <p:oleObj spid="_x0000_s33796" name="Equation" r:id="rId5" imgW="711000" imgH="228600" progId="Equation.DSMT4">
              <p:embed/>
            </p:oleObj>
          </a:graphicData>
        </a:graphic>
      </p:graphicFrame>
      <p:graphicFrame>
        <p:nvGraphicFramePr>
          <p:cNvPr id="33797" name="Object 30"/>
          <p:cNvGraphicFramePr>
            <a:graphicFrameLocks noChangeAspect="1"/>
          </p:cNvGraphicFramePr>
          <p:nvPr/>
        </p:nvGraphicFramePr>
        <p:xfrm>
          <a:off x="1447800" y="4419600"/>
          <a:ext cx="3003550" cy="530225"/>
        </p:xfrm>
        <a:graphic>
          <a:graphicData uri="http://schemas.openxmlformats.org/presentationml/2006/ole">
            <p:oleObj spid="_x0000_s33797" name="Equation" r:id="rId6" imgW="1447560" imgH="25380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スライド番号プレースホルダ 4"/>
          <p:cNvSpPr>
            <a:spLocks noGrp="1"/>
          </p:cNvSpPr>
          <p:nvPr>
            <p:ph type="sldNum" sz="quarter" idx="12"/>
          </p:nvPr>
        </p:nvSpPr>
        <p:spPr>
          <a:noFill/>
        </p:spPr>
        <p:txBody>
          <a:bodyPr/>
          <a:lstStyle/>
          <a:p>
            <a:fld id="{60661227-73FC-46A0-8C00-440CB098A469}" type="slidenum">
              <a:rPr lang="en-US" altLang="ja-JP" smtClean="0"/>
              <a:pPr/>
              <a:t>4</a:t>
            </a:fld>
            <a:endParaRPr lang="en-US" altLang="ja-JP" smtClean="0"/>
          </a:p>
        </p:txBody>
      </p:sp>
      <p:sp>
        <p:nvSpPr>
          <p:cNvPr id="1038" name="Rectangle 10"/>
          <p:cNvSpPr>
            <a:spLocks noGrp="1" noChangeArrowheads="1"/>
          </p:cNvSpPr>
          <p:nvPr>
            <p:ph type="title"/>
          </p:nvPr>
        </p:nvSpPr>
        <p:spPr/>
        <p:txBody>
          <a:bodyPr/>
          <a:lstStyle/>
          <a:p>
            <a:pPr eaLnBrk="1" hangingPunct="1"/>
            <a:r>
              <a:rPr lang="ja-JP" altLang="en-US" smtClean="0"/>
              <a:t>基本ベクトルと座標</a:t>
            </a:r>
          </a:p>
        </p:txBody>
      </p:sp>
      <p:sp>
        <p:nvSpPr>
          <p:cNvPr id="1039" name="Line 51"/>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040" name="Line 52"/>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026" name="Object 53"/>
          <p:cNvGraphicFramePr>
            <a:graphicFrameLocks noChangeAspect="1"/>
          </p:cNvGraphicFramePr>
          <p:nvPr/>
        </p:nvGraphicFramePr>
        <p:xfrm>
          <a:off x="5899150" y="3200400"/>
          <a:ext cx="196850" cy="215900"/>
        </p:xfrm>
        <a:graphic>
          <a:graphicData uri="http://schemas.openxmlformats.org/presentationml/2006/ole">
            <p:oleObj spid="_x0000_s1026" name="Equation" r:id="rId3" imgW="126720" imgH="139680" progId="Equation.DSMT4">
              <p:embed/>
            </p:oleObj>
          </a:graphicData>
        </a:graphic>
      </p:graphicFrame>
      <p:graphicFrame>
        <p:nvGraphicFramePr>
          <p:cNvPr id="1027" name="Object 54"/>
          <p:cNvGraphicFramePr>
            <a:graphicFrameLocks noChangeAspect="1"/>
          </p:cNvGraphicFramePr>
          <p:nvPr/>
        </p:nvGraphicFramePr>
        <p:xfrm>
          <a:off x="3451225" y="895350"/>
          <a:ext cx="217488" cy="254000"/>
        </p:xfrm>
        <a:graphic>
          <a:graphicData uri="http://schemas.openxmlformats.org/presentationml/2006/ole">
            <p:oleObj spid="_x0000_s1027" name="Equation" r:id="rId4" imgW="139680" imgH="164880" progId="Equation.DSMT4">
              <p:embed/>
            </p:oleObj>
          </a:graphicData>
        </a:graphic>
      </p:graphicFrame>
      <p:graphicFrame>
        <p:nvGraphicFramePr>
          <p:cNvPr id="1028" name="Object 55"/>
          <p:cNvGraphicFramePr>
            <a:graphicFrameLocks noChangeAspect="1"/>
          </p:cNvGraphicFramePr>
          <p:nvPr/>
        </p:nvGraphicFramePr>
        <p:xfrm>
          <a:off x="3384550" y="3276600"/>
          <a:ext cx="236538" cy="274638"/>
        </p:xfrm>
        <a:graphic>
          <a:graphicData uri="http://schemas.openxmlformats.org/presentationml/2006/ole">
            <p:oleObj spid="_x0000_s1028" name="Equation" r:id="rId5" imgW="152280" imgH="177480" progId="Equation.DSMT4">
              <p:embed/>
            </p:oleObj>
          </a:graphicData>
        </a:graphic>
      </p:graphicFrame>
      <p:sp>
        <p:nvSpPr>
          <p:cNvPr id="1041" name="Line 56"/>
          <p:cNvSpPr>
            <a:spLocks noChangeShapeType="1"/>
          </p:cNvSpPr>
          <p:nvPr/>
        </p:nvSpPr>
        <p:spPr bwMode="auto">
          <a:xfrm>
            <a:off x="3765550" y="320040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1042" name="Line 57"/>
          <p:cNvSpPr>
            <a:spLocks noChangeShapeType="1"/>
          </p:cNvSpPr>
          <p:nvPr/>
        </p:nvSpPr>
        <p:spPr bwMode="auto">
          <a:xfrm flipV="1">
            <a:off x="3765550" y="289560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1043" name="Oval 58"/>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044" name="Line 59"/>
          <p:cNvSpPr>
            <a:spLocks noChangeShapeType="1"/>
          </p:cNvSpPr>
          <p:nvPr/>
        </p:nvSpPr>
        <p:spPr bwMode="auto">
          <a:xfrm>
            <a:off x="5257800" y="2057400"/>
            <a:ext cx="0" cy="1143000"/>
          </a:xfrm>
          <a:prstGeom prst="line">
            <a:avLst/>
          </a:prstGeom>
          <a:noFill/>
          <a:ln w="9525">
            <a:solidFill>
              <a:schemeClr val="tx1"/>
            </a:solidFill>
            <a:prstDash val="sysDot"/>
            <a:round/>
            <a:headEnd/>
            <a:tailEnd/>
          </a:ln>
        </p:spPr>
        <p:txBody>
          <a:bodyPr/>
          <a:lstStyle/>
          <a:p>
            <a:endParaRPr lang="ja-JP" altLang="en-US"/>
          </a:p>
        </p:txBody>
      </p:sp>
      <p:sp>
        <p:nvSpPr>
          <p:cNvPr id="1045" name="Line 60"/>
          <p:cNvSpPr>
            <a:spLocks noChangeShapeType="1"/>
          </p:cNvSpPr>
          <p:nvPr/>
        </p:nvSpPr>
        <p:spPr bwMode="auto">
          <a:xfrm>
            <a:off x="3765550" y="205740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1029" name="Object 61"/>
          <p:cNvGraphicFramePr>
            <a:graphicFrameLocks noChangeAspect="1"/>
          </p:cNvGraphicFramePr>
          <p:nvPr/>
        </p:nvGraphicFramePr>
        <p:xfrm>
          <a:off x="3917950" y="3733800"/>
          <a:ext cx="1081088" cy="950913"/>
        </p:xfrm>
        <a:graphic>
          <a:graphicData uri="http://schemas.openxmlformats.org/presentationml/2006/ole">
            <p:oleObj spid="_x0000_s1029" name="Equation" r:id="rId6" imgW="520560" imgH="457200" progId="Equation.DSMT4">
              <p:embed/>
            </p:oleObj>
          </a:graphicData>
        </a:graphic>
      </p:graphicFrame>
      <p:graphicFrame>
        <p:nvGraphicFramePr>
          <p:cNvPr id="1030" name="Object 62"/>
          <p:cNvGraphicFramePr>
            <a:graphicFrameLocks noChangeAspect="1"/>
          </p:cNvGraphicFramePr>
          <p:nvPr/>
        </p:nvGraphicFramePr>
        <p:xfrm>
          <a:off x="1600200" y="2209800"/>
          <a:ext cx="1108075" cy="950913"/>
        </p:xfrm>
        <a:graphic>
          <a:graphicData uri="http://schemas.openxmlformats.org/presentationml/2006/ole">
            <p:oleObj spid="_x0000_s1030" name="Equation" r:id="rId7" imgW="533160" imgH="457200" progId="Equation.DSMT4">
              <p:embed/>
            </p:oleObj>
          </a:graphicData>
        </a:graphic>
      </p:graphicFrame>
      <p:graphicFrame>
        <p:nvGraphicFramePr>
          <p:cNvPr id="1031" name="Object 63"/>
          <p:cNvGraphicFramePr>
            <a:graphicFrameLocks noChangeAspect="1"/>
          </p:cNvGraphicFramePr>
          <p:nvPr/>
        </p:nvGraphicFramePr>
        <p:xfrm>
          <a:off x="5410200" y="1828800"/>
          <a:ext cx="1265238" cy="423863"/>
        </p:xfrm>
        <a:graphic>
          <a:graphicData uri="http://schemas.openxmlformats.org/presentationml/2006/ole">
            <p:oleObj spid="_x0000_s1031" name="Equation" r:id="rId8" imgW="609480" imgH="203040" progId="Equation.DSMT4">
              <p:embed/>
            </p:oleObj>
          </a:graphicData>
        </a:graphic>
      </p:graphicFrame>
      <p:graphicFrame>
        <p:nvGraphicFramePr>
          <p:cNvPr id="1032" name="Object 64"/>
          <p:cNvGraphicFramePr>
            <a:graphicFrameLocks noChangeAspect="1"/>
          </p:cNvGraphicFramePr>
          <p:nvPr/>
        </p:nvGraphicFramePr>
        <p:xfrm>
          <a:off x="2971800" y="4876800"/>
          <a:ext cx="1687513" cy="476250"/>
        </p:xfrm>
        <a:graphic>
          <a:graphicData uri="http://schemas.openxmlformats.org/presentationml/2006/ole">
            <p:oleObj spid="_x0000_s1032" name="Equation" r:id="rId9" imgW="812520" imgH="228600" progId="Equation.DSMT4">
              <p:embed/>
            </p:oleObj>
          </a:graphicData>
        </a:graphic>
      </p:graphicFrame>
      <p:graphicFrame>
        <p:nvGraphicFramePr>
          <p:cNvPr id="1033" name="Object 66"/>
          <p:cNvGraphicFramePr>
            <a:graphicFrameLocks noChangeAspect="1"/>
          </p:cNvGraphicFramePr>
          <p:nvPr/>
        </p:nvGraphicFramePr>
        <p:xfrm>
          <a:off x="4375150" y="3352800"/>
          <a:ext cx="263525" cy="290513"/>
        </p:xfrm>
        <a:graphic>
          <a:graphicData uri="http://schemas.openxmlformats.org/presentationml/2006/ole">
            <p:oleObj spid="_x0000_s1033" name="Equation" r:id="rId10" imgW="126720" imgH="139680" progId="Equation.DSMT4">
              <p:embed/>
            </p:oleObj>
          </a:graphicData>
        </a:graphic>
      </p:graphicFrame>
      <p:sp>
        <p:nvSpPr>
          <p:cNvPr id="1046" name="Line 67"/>
          <p:cNvSpPr>
            <a:spLocks noChangeShapeType="1"/>
          </p:cNvSpPr>
          <p:nvPr/>
        </p:nvSpPr>
        <p:spPr bwMode="auto">
          <a:xfrm>
            <a:off x="3765550" y="320040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047" name="Text Box 68"/>
          <p:cNvSpPr txBox="1">
            <a:spLocks noChangeArrowheads="1"/>
          </p:cNvSpPr>
          <p:nvPr/>
        </p:nvSpPr>
        <p:spPr bwMode="auto">
          <a:xfrm>
            <a:off x="4603750" y="32766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034" name="Object 69"/>
          <p:cNvGraphicFramePr>
            <a:graphicFrameLocks noChangeAspect="1"/>
          </p:cNvGraphicFramePr>
          <p:nvPr/>
        </p:nvGraphicFramePr>
        <p:xfrm>
          <a:off x="2895600" y="2362200"/>
          <a:ext cx="263525" cy="369888"/>
        </p:xfrm>
        <a:graphic>
          <a:graphicData uri="http://schemas.openxmlformats.org/presentationml/2006/ole">
            <p:oleObj spid="_x0000_s1034" name="Equation" r:id="rId11" imgW="126720" imgH="177480" progId="Equation.DSMT4">
              <p:embed/>
            </p:oleObj>
          </a:graphicData>
        </a:graphic>
      </p:graphicFrame>
      <p:sp>
        <p:nvSpPr>
          <p:cNvPr id="1048" name="Line 70"/>
          <p:cNvSpPr>
            <a:spLocks noChangeShapeType="1"/>
          </p:cNvSpPr>
          <p:nvPr/>
        </p:nvSpPr>
        <p:spPr bwMode="auto">
          <a:xfrm flipH="1" flipV="1">
            <a:off x="3765550" y="205740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049" name="Text Box 71"/>
          <p:cNvSpPr txBox="1">
            <a:spLocks noChangeArrowheads="1"/>
          </p:cNvSpPr>
          <p:nvPr/>
        </p:nvSpPr>
        <p:spPr bwMode="auto">
          <a:xfrm>
            <a:off x="3048000" y="22860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050" name="Line 72"/>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051" name="AutoShape 73"/>
          <p:cNvSpPr>
            <a:spLocks noChangeArrowheads="1"/>
          </p:cNvSpPr>
          <p:nvPr/>
        </p:nvSpPr>
        <p:spPr bwMode="auto">
          <a:xfrm>
            <a:off x="3124200" y="5562600"/>
            <a:ext cx="4648200" cy="1066800"/>
          </a:xfrm>
          <a:prstGeom prst="wedgeRoundRectCallout">
            <a:avLst>
              <a:gd name="adj1" fmla="val -32787"/>
              <a:gd name="adj2" fmla="val -68602"/>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052" name="Text Box 74"/>
          <p:cNvSpPr txBox="1">
            <a:spLocks noChangeArrowheads="1"/>
          </p:cNvSpPr>
          <p:nvPr/>
        </p:nvSpPr>
        <p:spPr bwMode="auto">
          <a:xfrm>
            <a:off x="3200400" y="5715000"/>
            <a:ext cx="4376738" cy="822325"/>
          </a:xfrm>
          <a:prstGeom prst="rect">
            <a:avLst/>
          </a:prstGeom>
          <a:noFill/>
          <a:ln w="9525">
            <a:noFill/>
            <a:miter lim="800000"/>
            <a:headEnd/>
            <a:tailEnd/>
          </a:ln>
        </p:spPr>
        <p:txBody>
          <a:bodyPr wrap="none">
            <a:spAutoFit/>
          </a:bodyPr>
          <a:lstStyle/>
          <a:p>
            <a:pPr algn="l"/>
            <a:r>
              <a:rPr lang="ja-JP" altLang="en-US"/>
              <a:t>平面座標は、２本の基本ベクトル</a:t>
            </a:r>
          </a:p>
          <a:p>
            <a:pPr algn="l"/>
            <a:r>
              <a:rPr lang="ja-JP" altLang="en-US"/>
              <a:t>の係数の組とみなせる。</a:t>
            </a:r>
          </a:p>
        </p:txBody>
      </p:sp>
      <p:sp>
        <p:nvSpPr>
          <p:cNvPr id="1053" name="AutoShape 75"/>
          <p:cNvSpPr>
            <a:spLocks noChangeArrowheads="1"/>
          </p:cNvSpPr>
          <p:nvPr/>
        </p:nvSpPr>
        <p:spPr bwMode="auto">
          <a:xfrm>
            <a:off x="4419600" y="457200"/>
            <a:ext cx="2133600" cy="1066800"/>
          </a:xfrm>
          <a:prstGeom prst="wedgeRoundRectCallout">
            <a:avLst>
              <a:gd name="adj1" fmla="val 29019"/>
              <a:gd name="adj2" fmla="val 81102"/>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054" name="AutoShape 76"/>
          <p:cNvSpPr>
            <a:spLocks noChangeArrowheads="1"/>
          </p:cNvSpPr>
          <p:nvPr/>
        </p:nvSpPr>
        <p:spPr bwMode="auto">
          <a:xfrm>
            <a:off x="6705600" y="457200"/>
            <a:ext cx="2133600" cy="1066800"/>
          </a:xfrm>
          <a:prstGeom prst="wedgeRoundRectCallout">
            <a:avLst>
              <a:gd name="adj1" fmla="val -59079"/>
              <a:gd name="adj2" fmla="val 81102"/>
              <a:gd name="adj3" fmla="val 16667"/>
            </a:avLst>
          </a:prstGeom>
          <a:solidFill>
            <a:schemeClr val="hlink"/>
          </a:solidFill>
          <a:ln w="9525">
            <a:solidFill>
              <a:schemeClr val="tx1"/>
            </a:solidFill>
            <a:miter lim="800000"/>
            <a:headEnd/>
            <a:tailEnd/>
          </a:ln>
        </p:spPr>
        <p:txBody>
          <a:bodyPr/>
          <a:lstStyle/>
          <a:p>
            <a:endParaRPr lang="ja-JP" altLang="ja-JP"/>
          </a:p>
        </p:txBody>
      </p:sp>
      <p:graphicFrame>
        <p:nvGraphicFramePr>
          <p:cNvPr id="1035" name="Object 77"/>
          <p:cNvGraphicFramePr>
            <a:graphicFrameLocks noChangeAspect="1"/>
          </p:cNvGraphicFramePr>
          <p:nvPr/>
        </p:nvGraphicFramePr>
        <p:xfrm>
          <a:off x="4419600" y="533400"/>
          <a:ext cx="1081088" cy="950913"/>
        </p:xfrm>
        <a:graphic>
          <a:graphicData uri="http://schemas.openxmlformats.org/presentationml/2006/ole">
            <p:oleObj spid="_x0000_s1035" name="Equation" r:id="rId12" imgW="520560" imgH="457200" progId="Equation.DSMT4">
              <p:embed/>
            </p:oleObj>
          </a:graphicData>
        </a:graphic>
      </p:graphicFrame>
      <p:sp>
        <p:nvSpPr>
          <p:cNvPr id="1055" name="Text Box 78"/>
          <p:cNvSpPr txBox="1">
            <a:spLocks noChangeArrowheads="1"/>
          </p:cNvSpPr>
          <p:nvPr/>
        </p:nvSpPr>
        <p:spPr bwMode="auto">
          <a:xfrm>
            <a:off x="5410200" y="762000"/>
            <a:ext cx="1098550" cy="457200"/>
          </a:xfrm>
          <a:prstGeom prst="rect">
            <a:avLst/>
          </a:prstGeom>
          <a:noFill/>
          <a:ln w="38100">
            <a:noFill/>
            <a:miter lim="800000"/>
            <a:headEnd/>
            <a:tailEnd/>
          </a:ln>
        </p:spPr>
        <p:txBody>
          <a:bodyPr wrap="none">
            <a:spAutoFit/>
          </a:bodyPr>
          <a:lstStyle/>
          <a:p>
            <a:r>
              <a:rPr lang="ja-JP" altLang="en-US"/>
              <a:t>の係数</a:t>
            </a:r>
          </a:p>
        </p:txBody>
      </p:sp>
      <p:sp>
        <p:nvSpPr>
          <p:cNvPr id="1056" name="Text Box 79"/>
          <p:cNvSpPr txBox="1">
            <a:spLocks noChangeArrowheads="1"/>
          </p:cNvSpPr>
          <p:nvPr/>
        </p:nvSpPr>
        <p:spPr bwMode="auto">
          <a:xfrm>
            <a:off x="7772400" y="762000"/>
            <a:ext cx="1098550" cy="457200"/>
          </a:xfrm>
          <a:prstGeom prst="rect">
            <a:avLst/>
          </a:prstGeom>
          <a:noFill/>
          <a:ln w="38100">
            <a:noFill/>
            <a:miter lim="800000"/>
            <a:headEnd/>
            <a:tailEnd/>
          </a:ln>
        </p:spPr>
        <p:txBody>
          <a:bodyPr wrap="none">
            <a:spAutoFit/>
          </a:bodyPr>
          <a:lstStyle/>
          <a:p>
            <a:r>
              <a:rPr lang="ja-JP" altLang="en-US"/>
              <a:t>の係数</a:t>
            </a:r>
          </a:p>
        </p:txBody>
      </p:sp>
      <p:graphicFrame>
        <p:nvGraphicFramePr>
          <p:cNvPr id="1036" name="Object 80"/>
          <p:cNvGraphicFramePr>
            <a:graphicFrameLocks noChangeAspect="1"/>
          </p:cNvGraphicFramePr>
          <p:nvPr/>
        </p:nvGraphicFramePr>
        <p:xfrm>
          <a:off x="6781800" y="533400"/>
          <a:ext cx="1108075" cy="950913"/>
        </p:xfrm>
        <a:graphic>
          <a:graphicData uri="http://schemas.openxmlformats.org/presentationml/2006/ole">
            <p:oleObj spid="_x0000_s1036" name="Equation" r:id="rId13" imgW="533160" imgH="45720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スライド番号プレースホルダ 4"/>
          <p:cNvSpPr>
            <a:spLocks noGrp="1"/>
          </p:cNvSpPr>
          <p:nvPr>
            <p:ph type="sldNum" sz="quarter" idx="12"/>
          </p:nvPr>
        </p:nvSpPr>
        <p:spPr>
          <a:noFill/>
        </p:spPr>
        <p:txBody>
          <a:bodyPr/>
          <a:lstStyle/>
          <a:p>
            <a:fld id="{B23BD08C-D549-460B-B3D2-17822EDD1ABC}" type="slidenum">
              <a:rPr lang="en-US" altLang="ja-JP" smtClean="0"/>
              <a:pPr/>
              <a:t>40</a:t>
            </a:fld>
            <a:endParaRPr lang="en-US" altLang="ja-JP" smtClean="0"/>
          </a:p>
        </p:txBody>
      </p:sp>
      <p:sp>
        <p:nvSpPr>
          <p:cNvPr id="34822"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graphicFrame>
        <p:nvGraphicFramePr>
          <p:cNvPr id="34818" name="Object 4"/>
          <p:cNvGraphicFramePr>
            <a:graphicFrameLocks noChangeAspect="1"/>
          </p:cNvGraphicFramePr>
          <p:nvPr/>
        </p:nvGraphicFramePr>
        <p:xfrm>
          <a:off x="1143000" y="762000"/>
          <a:ext cx="1447800" cy="1447800"/>
        </p:xfrm>
        <a:graphic>
          <a:graphicData uri="http://schemas.openxmlformats.org/presentationml/2006/ole">
            <p:oleObj spid="_x0000_s34818" name="Equation" r:id="rId3" imgW="838080" imgH="838080" progId="Equation.DSMT4">
              <p:embed/>
            </p:oleObj>
          </a:graphicData>
        </a:graphic>
      </p:graphicFrame>
      <p:sp>
        <p:nvSpPr>
          <p:cNvPr id="34823" name="Text Box 5"/>
          <p:cNvSpPr txBox="1">
            <a:spLocks noChangeArrowheads="1"/>
          </p:cNvSpPr>
          <p:nvPr/>
        </p:nvSpPr>
        <p:spPr bwMode="auto">
          <a:xfrm>
            <a:off x="2651125" y="1239838"/>
            <a:ext cx="5026025" cy="457200"/>
          </a:xfrm>
          <a:prstGeom prst="rect">
            <a:avLst/>
          </a:prstGeom>
          <a:noFill/>
          <a:ln w="9525">
            <a:noFill/>
            <a:miter lim="800000"/>
            <a:headEnd/>
            <a:tailEnd/>
          </a:ln>
        </p:spPr>
        <p:txBody>
          <a:bodyPr wrap="none">
            <a:spAutoFit/>
          </a:bodyPr>
          <a:lstStyle/>
          <a:p>
            <a:pPr algn="l"/>
            <a:r>
              <a:rPr lang="ja-JP" altLang="en-US"/>
              <a:t>は正則行列である。（各自確かめよ。）</a:t>
            </a:r>
          </a:p>
        </p:txBody>
      </p:sp>
      <p:sp>
        <p:nvSpPr>
          <p:cNvPr id="34824" name="Text Box 6"/>
          <p:cNvSpPr txBox="1">
            <a:spLocks noChangeArrowheads="1"/>
          </p:cNvSpPr>
          <p:nvPr/>
        </p:nvSpPr>
        <p:spPr bwMode="auto">
          <a:xfrm>
            <a:off x="1127125" y="28400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34819" name="Object 7"/>
          <p:cNvGraphicFramePr>
            <a:graphicFrameLocks noChangeAspect="1"/>
          </p:cNvGraphicFramePr>
          <p:nvPr/>
        </p:nvGraphicFramePr>
        <p:xfrm>
          <a:off x="2438400" y="2438400"/>
          <a:ext cx="1470025" cy="1447800"/>
        </p:xfrm>
        <a:graphic>
          <a:graphicData uri="http://schemas.openxmlformats.org/presentationml/2006/ole">
            <p:oleObj spid="_x0000_s34819" name="Equation" r:id="rId4" imgW="850680" imgH="838080" progId="Equation.DSMT4">
              <p:embed/>
            </p:oleObj>
          </a:graphicData>
        </a:graphic>
      </p:graphicFrame>
      <p:sp>
        <p:nvSpPr>
          <p:cNvPr id="34825" name="Text Box 8"/>
          <p:cNvSpPr txBox="1">
            <a:spLocks noChangeArrowheads="1"/>
          </p:cNvSpPr>
          <p:nvPr/>
        </p:nvSpPr>
        <p:spPr bwMode="auto">
          <a:xfrm>
            <a:off x="4327525" y="2763838"/>
            <a:ext cx="1911350" cy="457200"/>
          </a:xfrm>
          <a:prstGeom prst="rect">
            <a:avLst/>
          </a:prstGeom>
          <a:noFill/>
          <a:ln w="9525">
            <a:noFill/>
            <a:miter lim="800000"/>
            <a:headEnd/>
            <a:tailEnd/>
          </a:ln>
        </p:spPr>
        <p:txBody>
          <a:bodyPr wrap="none">
            <a:spAutoFit/>
          </a:bodyPr>
          <a:lstStyle/>
          <a:p>
            <a:pPr algn="l"/>
            <a:r>
              <a:rPr lang="ja-JP" altLang="en-US"/>
              <a:t>は一次独立。</a:t>
            </a:r>
          </a:p>
        </p:txBody>
      </p:sp>
      <p:sp>
        <p:nvSpPr>
          <p:cNvPr id="34826" name="Text Box 9"/>
          <p:cNvSpPr txBox="1">
            <a:spLocks noChangeArrowheads="1"/>
          </p:cNvSpPr>
          <p:nvPr/>
        </p:nvSpPr>
        <p:spPr bwMode="auto">
          <a:xfrm>
            <a:off x="1219200" y="4495800"/>
            <a:ext cx="939800" cy="457200"/>
          </a:xfrm>
          <a:prstGeom prst="rect">
            <a:avLst/>
          </a:prstGeom>
          <a:noFill/>
          <a:ln w="9525">
            <a:noFill/>
            <a:miter lim="800000"/>
            <a:headEnd/>
            <a:tailEnd/>
          </a:ln>
        </p:spPr>
        <p:txBody>
          <a:bodyPr wrap="none">
            <a:spAutoFit/>
          </a:bodyPr>
          <a:lstStyle/>
          <a:p>
            <a:pPr algn="l"/>
            <a:r>
              <a:rPr lang="ja-JP" altLang="en-US"/>
              <a:t>また、</a:t>
            </a:r>
          </a:p>
        </p:txBody>
      </p:sp>
      <p:graphicFrame>
        <p:nvGraphicFramePr>
          <p:cNvPr id="34820" name="Object 10"/>
          <p:cNvGraphicFramePr>
            <a:graphicFrameLocks noChangeAspect="1"/>
          </p:cNvGraphicFramePr>
          <p:nvPr/>
        </p:nvGraphicFramePr>
        <p:xfrm>
          <a:off x="2438400" y="4191000"/>
          <a:ext cx="1470025" cy="1447800"/>
        </p:xfrm>
        <a:graphic>
          <a:graphicData uri="http://schemas.openxmlformats.org/presentationml/2006/ole">
            <p:oleObj spid="_x0000_s34820" name="Equation" r:id="rId5" imgW="850680" imgH="838080" progId="Equation.DSMT4">
              <p:embed/>
            </p:oleObj>
          </a:graphicData>
        </a:graphic>
      </p:graphicFrame>
      <p:sp>
        <p:nvSpPr>
          <p:cNvPr id="34827" name="Text Box 11"/>
          <p:cNvSpPr txBox="1">
            <a:spLocks noChangeArrowheads="1"/>
          </p:cNvSpPr>
          <p:nvPr/>
        </p:nvSpPr>
        <p:spPr bwMode="auto">
          <a:xfrm>
            <a:off x="4419600" y="4495800"/>
            <a:ext cx="1852613" cy="457200"/>
          </a:xfrm>
          <a:prstGeom prst="rect">
            <a:avLst/>
          </a:prstGeom>
          <a:noFill/>
          <a:ln w="9525">
            <a:noFill/>
            <a:miter lim="800000"/>
            <a:headEnd/>
            <a:tailEnd/>
          </a:ln>
        </p:spPr>
        <p:txBody>
          <a:bodyPr wrap="none">
            <a:spAutoFit/>
          </a:bodyPr>
          <a:lstStyle/>
          <a:p>
            <a:pPr algn="l"/>
            <a:r>
              <a:rPr lang="ja-JP" altLang="en-US"/>
              <a:t>も一次独立。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スライド番号プレースホルダ 4"/>
          <p:cNvSpPr>
            <a:spLocks noGrp="1"/>
          </p:cNvSpPr>
          <p:nvPr>
            <p:ph type="sldNum" sz="quarter" idx="12"/>
          </p:nvPr>
        </p:nvSpPr>
        <p:spPr>
          <a:noFill/>
        </p:spPr>
        <p:txBody>
          <a:bodyPr/>
          <a:lstStyle/>
          <a:p>
            <a:fld id="{FC4B4A19-F215-46DF-9039-8423034DB6AD}" type="slidenum">
              <a:rPr lang="en-US" altLang="ja-JP" smtClean="0"/>
              <a:pPr/>
              <a:t>41</a:t>
            </a:fld>
            <a:endParaRPr lang="en-US" altLang="ja-JP" smtClean="0"/>
          </a:p>
        </p:txBody>
      </p:sp>
      <p:sp>
        <p:nvSpPr>
          <p:cNvPr id="35848" name="Text Box 30"/>
          <p:cNvSpPr txBox="1">
            <a:spLocks noChangeArrowheads="1"/>
          </p:cNvSpPr>
          <p:nvPr/>
        </p:nvSpPr>
        <p:spPr bwMode="auto">
          <a:xfrm>
            <a:off x="1431925" y="1849438"/>
            <a:ext cx="5581650" cy="822325"/>
          </a:xfrm>
          <a:prstGeom prst="rect">
            <a:avLst/>
          </a:prstGeom>
          <a:noFill/>
          <a:ln w="9525">
            <a:noFill/>
            <a:miter lim="800000"/>
            <a:headEnd/>
            <a:tailEnd/>
          </a:ln>
        </p:spPr>
        <p:txBody>
          <a:bodyPr wrap="none">
            <a:spAutoFit/>
          </a:bodyPr>
          <a:lstStyle/>
          <a:p>
            <a:pPr algn="l"/>
            <a:r>
              <a:rPr lang="ja-JP" altLang="en-US"/>
              <a:t>　　　　　　　　　　が一次従属ならば、　　　　</a:t>
            </a:r>
          </a:p>
          <a:p>
            <a:pPr algn="l"/>
            <a:r>
              <a:rPr lang="ja-JP" altLang="en-US"/>
              <a:t>　　　　　　　　　　も一次従属。</a:t>
            </a:r>
          </a:p>
        </p:txBody>
      </p:sp>
      <p:sp>
        <p:nvSpPr>
          <p:cNvPr id="35849"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次独立と１次従属の性質１</a:t>
            </a:r>
          </a:p>
        </p:txBody>
      </p:sp>
      <p:sp>
        <p:nvSpPr>
          <p:cNvPr id="35850" name="Text Box 3"/>
          <p:cNvSpPr txBox="1">
            <a:spLocks noChangeArrowheads="1"/>
          </p:cNvSpPr>
          <p:nvPr/>
        </p:nvSpPr>
        <p:spPr bwMode="auto">
          <a:xfrm>
            <a:off x="914400" y="1143000"/>
            <a:ext cx="5343525" cy="822325"/>
          </a:xfrm>
          <a:prstGeom prst="rect">
            <a:avLst/>
          </a:prstGeom>
          <a:noFill/>
          <a:ln w="9525">
            <a:noFill/>
            <a:miter lim="800000"/>
            <a:headEnd/>
            <a:tailEnd/>
          </a:ln>
        </p:spPr>
        <p:txBody>
          <a:bodyPr wrap="none">
            <a:spAutoFit/>
          </a:bodyPr>
          <a:lstStyle/>
          <a:p>
            <a:pPr algn="l"/>
            <a:r>
              <a:rPr lang="ja-JP" altLang="en-US"/>
              <a:t>　　　　　　　　　　　　　　　　　　　    とする。</a:t>
            </a:r>
          </a:p>
          <a:p>
            <a:pPr algn="l"/>
            <a:r>
              <a:rPr lang="ja-JP" altLang="en-US"/>
              <a:t>このとき、以下が成り立つ。</a:t>
            </a:r>
          </a:p>
        </p:txBody>
      </p:sp>
      <p:sp>
        <p:nvSpPr>
          <p:cNvPr id="35851" name="AutoShape 4"/>
          <p:cNvSpPr>
            <a:spLocks noChangeArrowheads="1"/>
          </p:cNvSpPr>
          <p:nvPr/>
        </p:nvSpPr>
        <p:spPr bwMode="auto">
          <a:xfrm>
            <a:off x="228600" y="914400"/>
            <a:ext cx="8534400" cy="32766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5852" name="Text Box 5"/>
          <p:cNvSpPr txBox="1">
            <a:spLocks noChangeArrowheads="1"/>
          </p:cNvSpPr>
          <p:nvPr/>
        </p:nvSpPr>
        <p:spPr bwMode="auto">
          <a:xfrm>
            <a:off x="1143000" y="665163"/>
            <a:ext cx="4810125"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（ベクトルの部分集合に関する性質）</a:t>
            </a:r>
          </a:p>
        </p:txBody>
      </p:sp>
      <p:sp>
        <p:nvSpPr>
          <p:cNvPr id="35853" name="Text Box 9"/>
          <p:cNvSpPr txBox="1">
            <a:spLocks noChangeArrowheads="1"/>
          </p:cNvSpPr>
          <p:nvPr/>
        </p:nvSpPr>
        <p:spPr bwMode="auto">
          <a:xfrm>
            <a:off x="838200" y="1876425"/>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35854" name="Text Box 10"/>
          <p:cNvSpPr txBox="1">
            <a:spLocks noChangeArrowheads="1"/>
          </p:cNvSpPr>
          <p:nvPr/>
        </p:nvSpPr>
        <p:spPr bwMode="auto">
          <a:xfrm>
            <a:off x="838200" y="30480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5842" name="Object 28"/>
          <p:cNvGraphicFramePr>
            <a:graphicFrameLocks noChangeAspect="1"/>
          </p:cNvGraphicFramePr>
          <p:nvPr/>
        </p:nvGraphicFramePr>
        <p:xfrm>
          <a:off x="942975" y="1066800"/>
          <a:ext cx="4132263" cy="558800"/>
        </p:xfrm>
        <a:graphic>
          <a:graphicData uri="http://schemas.openxmlformats.org/presentationml/2006/ole">
            <p:oleObj spid="_x0000_s35842" name="Equation" r:id="rId3" imgW="1790640" imgH="241200" progId="Equation.DSMT4">
              <p:embed/>
            </p:oleObj>
          </a:graphicData>
        </a:graphic>
      </p:graphicFrame>
      <p:graphicFrame>
        <p:nvGraphicFramePr>
          <p:cNvPr id="35843" name="Object 29"/>
          <p:cNvGraphicFramePr>
            <a:graphicFrameLocks noChangeAspect="1"/>
          </p:cNvGraphicFramePr>
          <p:nvPr/>
        </p:nvGraphicFramePr>
        <p:xfrm>
          <a:off x="1363663" y="1800225"/>
          <a:ext cx="2108200" cy="588963"/>
        </p:xfrm>
        <a:graphic>
          <a:graphicData uri="http://schemas.openxmlformats.org/presentationml/2006/ole">
            <p:oleObj spid="_x0000_s35843" name="Equation" r:id="rId4" imgW="914400" imgH="253800" progId="Equation.DSMT4">
              <p:embed/>
            </p:oleObj>
          </a:graphicData>
        </a:graphic>
      </p:graphicFrame>
      <p:sp>
        <p:nvSpPr>
          <p:cNvPr id="35855" name="Text Box 32"/>
          <p:cNvSpPr txBox="1">
            <a:spLocks noChangeArrowheads="1"/>
          </p:cNvSpPr>
          <p:nvPr/>
        </p:nvSpPr>
        <p:spPr bwMode="auto">
          <a:xfrm>
            <a:off x="1524000" y="3048000"/>
            <a:ext cx="5581650" cy="822325"/>
          </a:xfrm>
          <a:prstGeom prst="rect">
            <a:avLst/>
          </a:prstGeom>
          <a:noFill/>
          <a:ln w="9525">
            <a:noFill/>
            <a:miter lim="800000"/>
            <a:headEnd/>
            <a:tailEnd/>
          </a:ln>
        </p:spPr>
        <p:txBody>
          <a:bodyPr wrap="none">
            <a:spAutoFit/>
          </a:bodyPr>
          <a:lstStyle/>
          <a:p>
            <a:pPr algn="l"/>
            <a:r>
              <a:rPr lang="ja-JP" altLang="en-US"/>
              <a:t>　　　　　　　　　　が一次独立ならば、　　　　</a:t>
            </a:r>
          </a:p>
          <a:p>
            <a:pPr algn="l"/>
            <a:r>
              <a:rPr lang="ja-JP" altLang="en-US"/>
              <a:t>　　　　　　　　　　も一次独立。</a:t>
            </a:r>
          </a:p>
        </p:txBody>
      </p:sp>
      <p:graphicFrame>
        <p:nvGraphicFramePr>
          <p:cNvPr id="35844" name="Object 33"/>
          <p:cNvGraphicFramePr>
            <a:graphicFrameLocks noChangeAspect="1"/>
          </p:cNvGraphicFramePr>
          <p:nvPr/>
        </p:nvGraphicFramePr>
        <p:xfrm>
          <a:off x="1516063" y="2943225"/>
          <a:ext cx="2108200" cy="588963"/>
        </p:xfrm>
        <a:graphic>
          <a:graphicData uri="http://schemas.openxmlformats.org/presentationml/2006/ole">
            <p:oleObj spid="_x0000_s35844" name="Equation" r:id="rId5" imgW="914400" imgH="253800" progId="Equation.DSMT4">
              <p:embed/>
            </p:oleObj>
          </a:graphicData>
        </a:graphic>
      </p:graphicFrame>
      <p:graphicFrame>
        <p:nvGraphicFramePr>
          <p:cNvPr id="35845" name="Object 34"/>
          <p:cNvGraphicFramePr>
            <a:graphicFrameLocks noChangeAspect="1"/>
          </p:cNvGraphicFramePr>
          <p:nvPr/>
        </p:nvGraphicFramePr>
        <p:xfrm>
          <a:off x="1482725" y="3400425"/>
          <a:ext cx="2108200" cy="588963"/>
        </p:xfrm>
        <a:graphic>
          <a:graphicData uri="http://schemas.openxmlformats.org/presentationml/2006/ole">
            <p:oleObj spid="_x0000_s35845" name="Equation" r:id="rId6" imgW="914400" imgH="253800" progId="Equation.DSMT4">
              <p:embed/>
            </p:oleObj>
          </a:graphicData>
        </a:graphic>
      </p:graphicFrame>
      <p:sp>
        <p:nvSpPr>
          <p:cNvPr id="35856" name="Text Box 35"/>
          <p:cNvSpPr txBox="1">
            <a:spLocks noChangeArrowheads="1"/>
          </p:cNvSpPr>
          <p:nvPr/>
        </p:nvSpPr>
        <p:spPr bwMode="auto">
          <a:xfrm>
            <a:off x="517525" y="4440238"/>
            <a:ext cx="1098550" cy="457200"/>
          </a:xfrm>
          <a:prstGeom prst="rect">
            <a:avLst/>
          </a:prstGeom>
          <a:noFill/>
          <a:ln w="9525">
            <a:noFill/>
            <a:miter lim="800000"/>
            <a:headEnd/>
            <a:tailEnd/>
          </a:ln>
        </p:spPr>
        <p:txBody>
          <a:bodyPr wrap="none">
            <a:spAutoFit/>
          </a:bodyPr>
          <a:lstStyle/>
          <a:p>
            <a:pPr algn="l"/>
            <a:r>
              <a:rPr lang="ja-JP" altLang="en-US"/>
              <a:t>証明略</a:t>
            </a:r>
          </a:p>
        </p:txBody>
      </p:sp>
      <p:graphicFrame>
        <p:nvGraphicFramePr>
          <p:cNvPr id="35846" name="Object 36"/>
          <p:cNvGraphicFramePr>
            <a:graphicFrameLocks noChangeAspect="1"/>
          </p:cNvGraphicFramePr>
          <p:nvPr/>
        </p:nvGraphicFramePr>
        <p:xfrm>
          <a:off x="1363663" y="2181225"/>
          <a:ext cx="2108200" cy="588963"/>
        </p:xfrm>
        <a:graphic>
          <a:graphicData uri="http://schemas.openxmlformats.org/presentationml/2006/ole">
            <p:oleObj spid="_x0000_s35846" name="Equation" r:id="rId7" imgW="914400" imgH="25380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スライド番号プレースホルダ 4"/>
          <p:cNvSpPr>
            <a:spLocks noGrp="1"/>
          </p:cNvSpPr>
          <p:nvPr>
            <p:ph type="sldNum" sz="quarter" idx="12"/>
          </p:nvPr>
        </p:nvSpPr>
        <p:spPr>
          <a:noFill/>
        </p:spPr>
        <p:txBody>
          <a:bodyPr/>
          <a:lstStyle/>
          <a:p>
            <a:fld id="{766BE460-08A7-42B3-B2FE-FA7FB2930AAB}" type="slidenum">
              <a:rPr lang="en-US" altLang="ja-JP" smtClean="0"/>
              <a:pPr/>
              <a:t>42</a:t>
            </a:fld>
            <a:endParaRPr lang="en-US" altLang="ja-JP" smtClean="0"/>
          </a:p>
        </p:txBody>
      </p:sp>
      <p:sp>
        <p:nvSpPr>
          <p:cNvPr id="36876"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36866" name="Object 3"/>
          <p:cNvGraphicFramePr>
            <a:graphicFrameLocks noChangeAspect="1"/>
          </p:cNvGraphicFramePr>
          <p:nvPr/>
        </p:nvGraphicFramePr>
        <p:xfrm>
          <a:off x="1371600" y="762000"/>
          <a:ext cx="1141413" cy="1506538"/>
        </p:xfrm>
        <a:graphic>
          <a:graphicData uri="http://schemas.openxmlformats.org/presentationml/2006/ole">
            <p:oleObj spid="_x0000_s36866" name="Equation" r:id="rId3" imgW="634680" imgH="838080" progId="Equation.DSMT4">
              <p:embed/>
            </p:oleObj>
          </a:graphicData>
        </a:graphic>
      </p:graphicFrame>
      <p:graphicFrame>
        <p:nvGraphicFramePr>
          <p:cNvPr id="36867" name="Object 4"/>
          <p:cNvGraphicFramePr>
            <a:graphicFrameLocks noChangeAspect="1"/>
          </p:cNvGraphicFramePr>
          <p:nvPr/>
        </p:nvGraphicFramePr>
        <p:xfrm>
          <a:off x="2971800" y="609600"/>
          <a:ext cx="981075" cy="1506538"/>
        </p:xfrm>
        <a:graphic>
          <a:graphicData uri="http://schemas.openxmlformats.org/presentationml/2006/ole">
            <p:oleObj spid="_x0000_s36867" name="Equation" r:id="rId4" imgW="545760" imgH="838080" progId="Equation.DSMT4">
              <p:embed/>
            </p:oleObj>
          </a:graphicData>
        </a:graphic>
      </p:graphicFrame>
      <p:graphicFrame>
        <p:nvGraphicFramePr>
          <p:cNvPr id="36868" name="Object 5"/>
          <p:cNvGraphicFramePr>
            <a:graphicFrameLocks noChangeAspect="1"/>
          </p:cNvGraphicFramePr>
          <p:nvPr/>
        </p:nvGraphicFramePr>
        <p:xfrm>
          <a:off x="4191000" y="609600"/>
          <a:ext cx="981075" cy="1506538"/>
        </p:xfrm>
        <a:graphic>
          <a:graphicData uri="http://schemas.openxmlformats.org/presentationml/2006/ole">
            <p:oleObj spid="_x0000_s36868" name="Equation" r:id="rId5" imgW="545760" imgH="838080" progId="Equation.DSMT4">
              <p:embed/>
            </p:oleObj>
          </a:graphicData>
        </a:graphic>
      </p:graphicFrame>
      <p:sp>
        <p:nvSpPr>
          <p:cNvPr id="36877" name="Text Box 6"/>
          <p:cNvSpPr txBox="1">
            <a:spLocks noChangeArrowheads="1"/>
          </p:cNvSpPr>
          <p:nvPr/>
        </p:nvSpPr>
        <p:spPr bwMode="auto">
          <a:xfrm>
            <a:off x="381000" y="2438400"/>
            <a:ext cx="696913" cy="457200"/>
          </a:xfrm>
          <a:prstGeom prst="rect">
            <a:avLst/>
          </a:prstGeom>
          <a:noFill/>
          <a:ln w="38100">
            <a:noFill/>
            <a:miter lim="800000"/>
            <a:headEnd/>
            <a:tailEnd/>
          </a:ln>
        </p:spPr>
        <p:txBody>
          <a:bodyPr wrap="none">
            <a:spAutoFit/>
          </a:bodyPr>
          <a:lstStyle/>
          <a:p>
            <a:r>
              <a:rPr lang="ja-JP" altLang="en-US"/>
              <a:t>（１）</a:t>
            </a:r>
          </a:p>
        </p:txBody>
      </p:sp>
      <p:sp>
        <p:nvSpPr>
          <p:cNvPr id="36878" name="Text Box 7"/>
          <p:cNvSpPr txBox="1">
            <a:spLocks noChangeArrowheads="1"/>
          </p:cNvSpPr>
          <p:nvPr/>
        </p:nvSpPr>
        <p:spPr bwMode="auto">
          <a:xfrm>
            <a:off x="7239000" y="10668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36869" name="Object 8"/>
          <p:cNvGraphicFramePr>
            <a:graphicFrameLocks noChangeAspect="1"/>
          </p:cNvGraphicFramePr>
          <p:nvPr/>
        </p:nvGraphicFramePr>
        <p:xfrm>
          <a:off x="5715000" y="685800"/>
          <a:ext cx="979488" cy="1506538"/>
        </p:xfrm>
        <a:graphic>
          <a:graphicData uri="http://schemas.openxmlformats.org/presentationml/2006/ole">
            <p:oleObj spid="_x0000_s36869" name="Equation" r:id="rId6" imgW="545760" imgH="838080" progId="Equation.DSMT4">
              <p:embed/>
            </p:oleObj>
          </a:graphicData>
        </a:graphic>
      </p:graphicFrame>
      <p:sp>
        <p:nvSpPr>
          <p:cNvPr id="36879" name="Text Box 9"/>
          <p:cNvSpPr txBox="1">
            <a:spLocks noChangeArrowheads="1"/>
          </p:cNvSpPr>
          <p:nvPr/>
        </p:nvSpPr>
        <p:spPr bwMode="auto">
          <a:xfrm>
            <a:off x="1143000" y="2438400"/>
            <a:ext cx="4092575" cy="457200"/>
          </a:xfrm>
          <a:prstGeom prst="rect">
            <a:avLst/>
          </a:prstGeom>
          <a:noFill/>
          <a:ln w="38100">
            <a:noFill/>
            <a:miter lim="800000"/>
            <a:headEnd/>
            <a:tailEnd/>
          </a:ln>
        </p:spPr>
        <p:txBody>
          <a:bodyPr wrap="none">
            <a:spAutoFit/>
          </a:bodyPr>
          <a:lstStyle/>
          <a:p>
            <a:r>
              <a:rPr lang="ja-JP" altLang="en-US"/>
              <a:t>まず、　　　　　　　　　を考える。</a:t>
            </a:r>
          </a:p>
        </p:txBody>
      </p:sp>
      <p:graphicFrame>
        <p:nvGraphicFramePr>
          <p:cNvPr id="36870" name="Object 10"/>
          <p:cNvGraphicFramePr>
            <a:graphicFrameLocks noChangeAspect="1"/>
          </p:cNvGraphicFramePr>
          <p:nvPr/>
        </p:nvGraphicFramePr>
        <p:xfrm>
          <a:off x="1905000" y="2438400"/>
          <a:ext cx="1600200" cy="514350"/>
        </p:xfrm>
        <a:graphic>
          <a:graphicData uri="http://schemas.openxmlformats.org/presentationml/2006/ole">
            <p:oleObj spid="_x0000_s36870" name="Equation" r:id="rId7" imgW="711000" imgH="228600" progId="Equation.DSMT4">
              <p:embed/>
            </p:oleObj>
          </a:graphicData>
        </a:graphic>
      </p:graphicFrame>
      <p:graphicFrame>
        <p:nvGraphicFramePr>
          <p:cNvPr id="36871" name="Object 12"/>
          <p:cNvGraphicFramePr>
            <a:graphicFrameLocks noChangeAspect="1"/>
          </p:cNvGraphicFramePr>
          <p:nvPr/>
        </p:nvGraphicFramePr>
        <p:xfrm>
          <a:off x="1219200" y="3048000"/>
          <a:ext cx="2600325" cy="742950"/>
        </p:xfrm>
        <a:graphic>
          <a:graphicData uri="http://schemas.openxmlformats.org/presentationml/2006/ole">
            <p:oleObj spid="_x0000_s36871" name="Equation" r:id="rId8" imgW="1155600" imgH="330120" progId="Equation.DSMT4">
              <p:embed/>
            </p:oleObj>
          </a:graphicData>
        </a:graphic>
      </p:graphicFrame>
      <p:sp>
        <p:nvSpPr>
          <p:cNvPr id="36880" name="Text Box 13"/>
          <p:cNvSpPr txBox="1">
            <a:spLocks noChangeArrowheads="1"/>
          </p:cNvSpPr>
          <p:nvPr/>
        </p:nvSpPr>
        <p:spPr bwMode="auto">
          <a:xfrm>
            <a:off x="3886200" y="3200400"/>
            <a:ext cx="1322388" cy="457200"/>
          </a:xfrm>
          <a:prstGeom prst="rect">
            <a:avLst/>
          </a:prstGeom>
          <a:noFill/>
          <a:ln w="38100">
            <a:noFill/>
            <a:miter lim="800000"/>
            <a:headEnd/>
            <a:tailEnd/>
          </a:ln>
        </p:spPr>
        <p:txBody>
          <a:bodyPr wrap="none">
            <a:spAutoFit/>
          </a:bodyPr>
          <a:lstStyle/>
          <a:p>
            <a:r>
              <a:rPr lang="ja-JP" altLang="en-US"/>
              <a:t>とおくと、</a:t>
            </a:r>
          </a:p>
        </p:txBody>
      </p:sp>
      <p:graphicFrame>
        <p:nvGraphicFramePr>
          <p:cNvPr id="36872" name="Object 14"/>
          <p:cNvGraphicFramePr>
            <a:graphicFrameLocks noChangeAspect="1"/>
          </p:cNvGraphicFramePr>
          <p:nvPr/>
        </p:nvGraphicFramePr>
        <p:xfrm>
          <a:off x="1676400" y="3962400"/>
          <a:ext cx="4724400" cy="1792288"/>
        </p:xfrm>
        <a:graphic>
          <a:graphicData uri="http://schemas.openxmlformats.org/presentationml/2006/ole">
            <p:oleObj spid="_x0000_s36872" name="Equation" r:id="rId9" imgW="2209680" imgH="838080" progId="Equation.DSMT4">
              <p:embed/>
            </p:oleObj>
          </a:graphicData>
        </a:graphic>
      </p:graphicFrame>
      <p:graphicFrame>
        <p:nvGraphicFramePr>
          <p:cNvPr id="36873" name="Object 15"/>
          <p:cNvGraphicFramePr>
            <a:graphicFrameLocks noChangeAspect="1"/>
          </p:cNvGraphicFramePr>
          <p:nvPr/>
        </p:nvGraphicFramePr>
        <p:xfrm>
          <a:off x="1276350" y="5715000"/>
          <a:ext cx="1943100" cy="514350"/>
        </p:xfrm>
        <a:graphic>
          <a:graphicData uri="http://schemas.openxmlformats.org/presentationml/2006/ole">
            <p:oleObj spid="_x0000_s36873" name="Equation" r:id="rId10" imgW="863280" imgH="228600" progId="Equation.DSMT4">
              <p:embed/>
            </p:oleObj>
          </a:graphicData>
        </a:graphic>
      </p:graphicFrame>
      <p:graphicFrame>
        <p:nvGraphicFramePr>
          <p:cNvPr id="36874" name="Object 16"/>
          <p:cNvGraphicFramePr>
            <a:graphicFrameLocks noChangeAspect="1"/>
          </p:cNvGraphicFramePr>
          <p:nvPr/>
        </p:nvGraphicFramePr>
        <p:xfrm>
          <a:off x="1371600" y="6343650"/>
          <a:ext cx="2371725" cy="514350"/>
        </p:xfrm>
        <a:graphic>
          <a:graphicData uri="http://schemas.openxmlformats.org/presentationml/2006/ole">
            <p:oleObj spid="_x0000_s36874" name="Equation" r:id="rId11" imgW="1054080" imgH="228600" progId="Equation.DSMT4">
              <p:embed/>
            </p:oleObj>
          </a:graphicData>
        </a:graphic>
      </p:graphicFrame>
      <p:sp>
        <p:nvSpPr>
          <p:cNvPr id="36881" name="Text Box 17"/>
          <p:cNvSpPr txBox="1">
            <a:spLocks noChangeArrowheads="1"/>
          </p:cNvSpPr>
          <p:nvPr/>
        </p:nvSpPr>
        <p:spPr bwMode="auto">
          <a:xfrm>
            <a:off x="3276600" y="5715000"/>
            <a:ext cx="1814513" cy="457200"/>
          </a:xfrm>
          <a:prstGeom prst="rect">
            <a:avLst/>
          </a:prstGeom>
          <a:noFill/>
          <a:ln w="38100">
            <a:noFill/>
            <a:miter lim="800000"/>
            <a:headEnd/>
            <a:tailEnd/>
          </a:ln>
        </p:spPr>
        <p:txBody>
          <a:bodyPr wrap="none">
            <a:spAutoFit/>
          </a:bodyPr>
          <a:lstStyle/>
          <a:p>
            <a:r>
              <a:rPr lang="ja-JP" altLang="en-US"/>
              <a:t>は１次従属。</a:t>
            </a:r>
          </a:p>
        </p:txBody>
      </p:sp>
      <p:sp>
        <p:nvSpPr>
          <p:cNvPr id="36882" name="Text Box 18"/>
          <p:cNvSpPr txBox="1">
            <a:spLocks noChangeArrowheads="1"/>
          </p:cNvSpPr>
          <p:nvPr/>
        </p:nvSpPr>
        <p:spPr bwMode="auto">
          <a:xfrm>
            <a:off x="3838575" y="6400800"/>
            <a:ext cx="1755775" cy="457200"/>
          </a:xfrm>
          <a:prstGeom prst="rect">
            <a:avLst/>
          </a:prstGeom>
          <a:noFill/>
          <a:ln w="38100">
            <a:noFill/>
            <a:miter lim="800000"/>
            <a:headEnd/>
            <a:tailEnd/>
          </a:ln>
        </p:spPr>
        <p:txBody>
          <a:bodyPr wrap="none">
            <a:spAutoFit/>
          </a:bodyPr>
          <a:lstStyle/>
          <a:p>
            <a:r>
              <a:rPr lang="ja-JP" altLang="en-US"/>
              <a:t>も１次従属。</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スライド番号プレースホルダ 4"/>
          <p:cNvSpPr>
            <a:spLocks noGrp="1"/>
          </p:cNvSpPr>
          <p:nvPr>
            <p:ph type="sldNum" sz="quarter" idx="12"/>
          </p:nvPr>
        </p:nvSpPr>
        <p:spPr>
          <a:noFill/>
        </p:spPr>
        <p:txBody>
          <a:bodyPr/>
          <a:lstStyle/>
          <a:p>
            <a:fld id="{EF46BA10-087D-4E5D-8882-8567DA9977F7}" type="slidenum">
              <a:rPr lang="en-US" altLang="ja-JP" smtClean="0"/>
              <a:pPr/>
              <a:t>43</a:t>
            </a:fld>
            <a:endParaRPr lang="en-US" altLang="ja-JP" smtClean="0"/>
          </a:p>
        </p:txBody>
      </p:sp>
      <p:sp>
        <p:nvSpPr>
          <p:cNvPr id="37896" name="Text Box 6"/>
          <p:cNvSpPr txBox="1">
            <a:spLocks noChangeArrowheads="1"/>
          </p:cNvSpPr>
          <p:nvPr/>
        </p:nvSpPr>
        <p:spPr bwMode="auto">
          <a:xfrm>
            <a:off x="381000" y="457200"/>
            <a:ext cx="696913" cy="457200"/>
          </a:xfrm>
          <a:prstGeom prst="rect">
            <a:avLst/>
          </a:prstGeom>
          <a:noFill/>
          <a:ln w="38100">
            <a:noFill/>
            <a:miter lim="800000"/>
            <a:headEnd/>
            <a:tailEnd/>
          </a:ln>
        </p:spPr>
        <p:txBody>
          <a:bodyPr wrap="none">
            <a:spAutoFit/>
          </a:bodyPr>
          <a:lstStyle/>
          <a:p>
            <a:r>
              <a:rPr lang="ja-JP" altLang="en-US"/>
              <a:t>（２）</a:t>
            </a:r>
          </a:p>
        </p:txBody>
      </p:sp>
      <p:sp>
        <p:nvSpPr>
          <p:cNvPr id="37897" name="Text Box 9"/>
          <p:cNvSpPr txBox="1">
            <a:spLocks noChangeArrowheads="1"/>
          </p:cNvSpPr>
          <p:nvPr/>
        </p:nvSpPr>
        <p:spPr bwMode="auto">
          <a:xfrm>
            <a:off x="1143000" y="457200"/>
            <a:ext cx="4389438" cy="457200"/>
          </a:xfrm>
          <a:prstGeom prst="rect">
            <a:avLst/>
          </a:prstGeom>
          <a:noFill/>
          <a:ln w="38100">
            <a:noFill/>
            <a:miter lim="800000"/>
            <a:headEnd/>
            <a:tailEnd/>
          </a:ln>
        </p:spPr>
        <p:txBody>
          <a:bodyPr wrap="none">
            <a:spAutoFit/>
          </a:bodyPr>
          <a:lstStyle/>
          <a:p>
            <a:r>
              <a:rPr lang="ja-JP" altLang="en-US"/>
              <a:t>次ぎに、　　　　　　　　　を考える。</a:t>
            </a:r>
          </a:p>
        </p:txBody>
      </p:sp>
      <p:graphicFrame>
        <p:nvGraphicFramePr>
          <p:cNvPr id="37890" name="Object 10"/>
          <p:cNvGraphicFramePr>
            <a:graphicFrameLocks noChangeAspect="1"/>
          </p:cNvGraphicFramePr>
          <p:nvPr/>
        </p:nvGraphicFramePr>
        <p:xfrm>
          <a:off x="2195513" y="457200"/>
          <a:ext cx="1628775" cy="514350"/>
        </p:xfrm>
        <a:graphic>
          <a:graphicData uri="http://schemas.openxmlformats.org/presentationml/2006/ole">
            <p:oleObj spid="_x0000_s37890" name="Equation" r:id="rId3" imgW="723600" imgH="228600" progId="Equation.DSMT4">
              <p:embed/>
            </p:oleObj>
          </a:graphicData>
        </a:graphic>
      </p:graphicFrame>
      <p:graphicFrame>
        <p:nvGraphicFramePr>
          <p:cNvPr id="37891" name="Object 11"/>
          <p:cNvGraphicFramePr>
            <a:graphicFrameLocks noChangeAspect="1"/>
          </p:cNvGraphicFramePr>
          <p:nvPr/>
        </p:nvGraphicFramePr>
        <p:xfrm>
          <a:off x="1204913" y="1066800"/>
          <a:ext cx="2628900" cy="742950"/>
        </p:xfrm>
        <a:graphic>
          <a:graphicData uri="http://schemas.openxmlformats.org/presentationml/2006/ole">
            <p:oleObj spid="_x0000_s37891" name="Equation" r:id="rId4" imgW="1168200" imgH="330120" progId="Equation.DSMT4">
              <p:embed/>
            </p:oleObj>
          </a:graphicData>
        </a:graphic>
      </p:graphicFrame>
      <p:sp>
        <p:nvSpPr>
          <p:cNvPr id="37898" name="Text Box 12"/>
          <p:cNvSpPr txBox="1">
            <a:spLocks noChangeArrowheads="1"/>
          </p:cNvSpPr>
          <p:nvPr/>
        </p:nvSpPr>
        <p:spPr bwMode="auto">
          <a:xfrm>
            <a:off x="3886200" y="1219200"/>
            <a:ext cx="1322388" cy="457200"/>
          </a:xfrm>
          <a:prstGeom prst="rect">
            <a:avLst/>
          </a:prstGeom>
          <a:noFill/>
          <a:ln w="38100">
            <a:noFill/>
            <a:miter lim="800000"/>
            <a:headEnd/>
            <a:tailEnd/>
          </a:ln>
        </p:spPr>
        <p:txBody>
          <a:bodyPr wrap="none">
            <a:spAutoFit/>
          </a:bodyPr>
          <a:lstStyle/>
          <a:p>
            <a:r>
              <a:rPr lang="ja-JP" altLang="en-US"/>
              <a:t>とおくと、</a:t>
            </a:r>
          </a:p>
        </p:txBody>
      </p:sp>
      <p:graphicFrame>
        <p:nvGraphicFramePr>
          <p:cNvPr id="37892" name="Object 13"/>
          <p:cNvGraphicFramePr>
            <a:graphicFrameLocks noChangeAspect="1"/>
          </p:cNvGraphicFramePr>
          <p:nvPr/>
        </p:nvGraphicFramePr>
        <p:xfrm>
          <a:off x="1676400" y="1752600"/>
          <a:ext cx="4344988" cy="1792288"/>
        </p:xfrm>
        <a:graphic>
          <a:graphicData uri="http://schemas.openxmlformats.org/presentationml/2006/ole">
            <p:oleObj spid="_x0000_s37892" name="Equation" r:id="rId5" imgW="2031840" imgH="838080" progId="Equation.DSMT4">
              <p:embed/>
            </p:oleObj>
          </a:graphicData>
        </a:graphic>
      </p:graphicFrame>
      <p:graphicFrame>
        <p:nvGraphicFramePr>
          <p:cNvPr id="37893" name="Object 14"/>
          <p:cNvGraphicFramePr>
            <a:graphicFrameLocks noChangeAspect="1"/>
          </p:cNvGraphicFramePr>
          <p:nvPr/>
        </p:nvGraphicFramePr>
        <p:xfrm>
          <a:off x="1262063" y="3733800"/>
          <a:ext cx="1971675" cy="514350"/>
        </p:xfrm>
        <a:graphic>
          <a:graphicData uri="http://schemas.openxmlformats.org/presentationml/2006/ole">
            <p:oleObj spid="_x0000_s37893" name="Equation" r:id="rId6" imgW="876240" imgH="228600" progId="Equation.DSMT4">
              <p:embed/>
            </p:oleObj>
          </a:graphicData>
        </a:graphic>
      </p:graphicFrame>
      <p:graphicFrame>
        <p:nvGraphicFramePr>
          <p:cNvPr id="37894" name="Object 15"/>
          <p:cNvGraphicFramePr>
            <a:graphicFrameLocks noChangeAspect="1"/>
          </p:cNvGraphicFramePr>
          <p:nvPr/>
        </p:nvGraphicFramePr>
        <p:xfrm>
          <a:off x="1600200" y="4343400"/>
          <a:ext cx="4000500" cy="514350"/>
        </p:xfrm>
        <a:graphic>
          <a:graphicData uri="http://schemas.openxmlformats.org/presentationml/2006/ole">
            <p:oleObj spid="_x0000_s37894" name="Equation" r:id="rId7" imgW="1777680" imgH="228600" progId="Equation.DSMT4">
              <p:embed/>
            </p:oleObj>
          </a:graphicData>
        </a:graphic>
      </p:graphicFrame>
      <p:sp>
        <p:nvSpPr>
          <p:cNvPr id="37899" name="Text Box 16"/>
          <p:cNvSpPr txBox="1">
            <a:spLocks noChangeArrowheads="1"/>
          </p:cNvSpPr>
          <p:nvPr/>
        </p:nvSpPr>
        <p:spPr bwMode="auto">
          <a:xfrm>
            <a:off x="3352800" y="3733800"/>
            <a:ext cx="1814513" cy="457200"/>
          </a:xfrm>
          <a:prstGeom prst="rect">
            <a:avLst/>
          </a:prstGeom>
          <a:noFill/>
          <a:ln w="38100">
            <a:noFill/>
            <a:miter lim="800000"/>
            <a:headEnd/>
            <a:tailEnd/>
          </a:ln>
        </p:spPr>
        <p:txBody>
          <a:bodyPr wrap="none">
            <a:spAutoFit/>
          </a:bodyPr>
          <a:lstStyle/>
          <a:p>
            <a:r>
              <a:rPr lang="ja-JP" altLang="en-US"/>
              <a:t>は１次独立。</a:t>
            </a:r>
          </a:p>
        </p:txBody>
      </p:sp>
      <p:sp>
        <p:nvSpPr>
          <p:cNvPr id="37900" name="Text Box 17"/>
          <p:cNvSpPr txBox="1">
            <a:spLocks noChangeArrowheads="1"/>
          </p:cNvSpPr>
          <p:nvPr/>
        </p:nvSpPr>
        <p:spPr bwMode="auto">
          <a:xfrm>
            <a:off x="5716588" y="4343400"/>
            <a:ext cx="1755775" cy="457200"/>
          </a:xfrm>
          <a:prstGeom prst="rect">
            <a:avLst/>
          </a:prstGeom>
          <a:noFill/>
          <a:ln w="38100">
            <a:noFill/>
            <a:miter lim="800000"/>
            <a:headEnd/>
            <a:tailEnd/>
          </a:ln>
        </p:spPr>
        <p:txBody>
          <a:bodyPr wrap="none">
            <a:spAutoFit/>
          </a:bodyPr>
          <a:lstStyle/>
          <a:p>
            <a:r>
              <a:rPr lang="ja-JP" altLang="en-US"/>
              <a:t>も１次独立。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スライド番号プレースホルダ 4"/>
          <p:cNvSpPr>
            <a:spLocks noGrp="1"/>
          </p:cNvSpPr>
          <p:nvPr>
            <p:ph type="sldNum" sz="quarter" idx="12"/>
          </p:nvPr>
        </p:nvSpPr>
        <p:spPr>
          <a:noFill/>
        </p:spPr>
        <p:txBody>
          <a:bodyPr/>
          <a:lstStyle/>
          <a:p>
            <a:fld id="{366FCF0E-BEF3-45B2-87CD-6B6E501FAD72}" type="slidenum">
              <a:rPr lang="en-US" altLang="ja-JP" smtClean="0"/>
              <a:pPr/>
              <a:t>44</a:t>
            </a:fld>
            <a:endParaRPr lang="en-US" altLang="ja-JP" smtClean="0"/>
          </a:p>
        </p:txBody>
      </p:sp>
      <p:sp>
        <p:nvSpPr>
          <p:cNvPr id="38919"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38920"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次のベクトル集合に対して、１次独立でしかもベクトルの本数が最大となるようなベクトルの部分集合をもとめよ。</a:t>
            </a:r>
          </a:p>
        </p:txBody>
      </p:sp>
      <p:graphicFrame>
        <p:nvGraphicFramePr>
          <p:cNvPr id="38914" name="Object 18"/>
          <p:cNvGraphicFramePr>
            <a:graphicFrameLocks noChangeAspect="1"/>
          </p:cNvGraphicFramePr>
          <p:nvPr/>
        </p:nvGraphicFramePr>
        <p:xfrm>
          <a:off x="823913" y="2362200"/>
          <a:ext cx="1141412" cy="1506538"/>
        </p:xfrm>
        <a:graphic>
          <a:graphicData uri="http://schemas.openxmlformats.org/presentationml/2006/ole">
            <p:oleObj spid="_x0000_s38914" name="Equation" r:id="rId3" imgW="634680" imgH="838080" progId="Equation.DSMT4">
              <p:embed/>
            </p:oleObj>
          </a:graphicData>
        </a:graphic>
      </p:graphicFrame>
      <p:graphicFrame>
        <p:nvGraphicFramePr>
          <p:cNvPr id="38915" name="Object 19"/>
          <p:cNvGraphicFramePr>
            <a:graphicFrameLocks noChangeAspect="1"/>
          </p:cNvGraphicFramePr>
          <p:nvPr/>
        </p:nvGraphicFramePr>
        <p:xfrm>
          <a:off x="2514600" y="2286000"/>
          <a:ext cx="981075" cy="1506538"/>
        </p:xfrm>
        <a:graphic>
          <a:graphicData uri="http://schemas.openxmlformats.org/presentationml/2006/ole">
            <p:oleObj spid="_x0000_s38915" name="Equation" r:id="rId4" imgW="545760" imgH="838080" progId="Equation.DSMT4">
              <p:embed/>
            </p:oleObj>
          </a:graphicData>
        </a:graphic>
      </p:graphicFrame>
      <p:graphicFrame>
        <p:nvGraphicFramePr>
          <p:cNvPr id="38916" name="Object 20"/>
          <p:cNvGraphicFramePr>
            <a:graphicFrameLocks noChangeAspect="1"/>
          </p:cNvGraphicFramePr>
          <p:nvPr/>
        </p:nvGraphicFramePr>
        <p:xfrm>
          <a:off x="4114800" y="2286000"/>
          <a:ext cx="1187450" cy="1506538"/>
        </p:xfrm>
        <a:graphic>
          <a:graphicData uri="http://schemas.openxmlformats.org/presentationml/2006/ole">
            <p:oleObj spid="_x0000_s38916" name="Equation" r:id="rId5" imgW="660240" imgH="838080" progId="Equation.DSMT4">
              <p:embed/>
            </p:oleObj>
          </a:graphicData>
        </a:graphic>
      </p:graphicFrame>
      <p:graphicFrame>
        <p:nvGraphicFramePr>
          <p:cNvPr id="38917" name="Object 21"/>
          <p:cNvGraphicFramePr>
            <a:graphicFrameLocks noChangeAspect="1"/>
          </p:cNvGraphicFramePr>
          <p:nvPr/>
        </p:nvGraphicFramePr>
        <p:xfrm>
          <a:off x="6045200" y="2362200"/>
          <a:ext cx="982663" cy="1506538"/>
        </p:xfrm>
        <a:graphic>
          <a:graphicData uri="http://schemas.openxmlformats.org/presentationml/2006/ole">
            <p:oleObj spid="_x0000_s38917" name="Equation" r:id="rId6" imgW="545760" imgH="8380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スライド番号プレースホルダ 4"/>
          <p:cNvSpPr>
            <a:spLocks noGrp="1"/>
          </p:cNvSpPr>
          <p:nvPr>
            <p:ph type="sldNum" sz="quarter" idx="12"/>
          </p:nvPr>
        </p:nvSpPr>
        <p:spPr>
          <a:noFill/>
        </p:spPr>
        <p:txBody>
          <a:bodyPr/>
          <a:lstStyle/>
          <a:p>
            <a:fld id="{51323B0F-0424-4C7A-8FA0-0039CCA201AE}" type="slidenum">
              <a:rPr lang="en-US" altLang="ja-JP" smtClean="0"/>
              <a:pPr/>
              <a:t>45</a:t>
            </a:fld>
            <a:endParaRPr lang="en-US" altLang="ja-JP" smtClean="0"/>
          </a:p>
        </p:txBody>
      </p:sp>
      <p:sp>
        <p:nvSpPr>
          <p:cNvPr id="39946"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次独立と１次従属の性質２</a:t>
            </a:r>
          </a:p>
        </p:txBody>
      </p:sp>
      <p:sp>
        <p:nvSpPr>
          <p:cNvPr id="39947" name="Text Box 4"/>
          <p:cNvSpPr txBox="1">
            <a:spLocks noChangeArrowheads="1"/>
          </p:cNvSpPr>
          <p:nvPr/>
        </p:nvSpPr>
        <p:spPr bwMode="auto">
          <a:xfrm>
            <a:off x="914400" y="1122363"/>
            <a:ext cx="5786438" cy="1187450"/>
          </a:xfrm>
          <a:prstGeom prst="rect">
            <a:avLst/>
          </a:prstGeom>
          <a:noFill/>
          <a:ln w="9525">
            <a:noFill/>
            <a:miter lim="800000"/>
            <a:headEnd/>
            <a:tailEnd/>
          </a:ln>
        </p:spPr>
        <p:txBody>
          <a:bodyPr wrap="none">
            <a:spAutoFit/>
          </a:bodyPr>
          <a:lstStyle/>
          <a:p>
            <a:pPr algn="l"/>
            <a:r>
              <a:rPr lang="ja-JP" altLang="en-US"/>
              <a:t>　　　　　　　　　　　　　に対して、</a:t>
            </a:r>
          </a:p>
          <a:p>
            <a:pPr algn="l"/>
            <a:r>
              <a:rPr lang="ja-JP" altLang="en-US"/>
              <a:t>　　　　　　　　　　　　　は一次独立とする。</a:t>
            </a:r>
          </a:p>
          <a:p>
            <a:pPr algn="l"/>
            <a:r>
              <a:rPr lang="ja-JP" altLang="en-US"/>
              <a:t>このとき、　　　　　に対して以下が成り立つ。</a:t>
            </a:r>
          </a:p>
        </p:txBody>
      </p:sp>
      <p:sp>
        <p:nvSpPr>
          <p:cNvPr id="39948" name="AutoShape 5"/>
          <p:cNvSpPr>
            <a:spLocks noChangeArrowheads="1"/>
          </p:cNvSpPr>
          <p:nvPr/>
        </p:nvSpPr>
        <p:spPr bwMode="auto">
          <a:xfrm>
            <a:off x="228600" y="914400"/>
            <a:ext cx="8534400" cy="50292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9949" name="Text Box 6"/>
          <p:cNvSpPr txBox="1">
            <a:spLocks noChangeArrowheads="1"/>
          </p:cNvSpPr>
          <p:nvPr/>
        </p:nvSpPr>
        <p:spPr bwMode="auto">
          <a:xfrm>
            <a:off x="1143000" y="665163"/>
            <a:ext cx="6965950"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（ベクトル追加による１次独立から１次従属への変化）</a:t>
            </a:r>
          </a:p>
        </p:txBody>
      </p:sp>
      <p:graphicFrame>
        <p:nvGraphicFramePr>
          <p:cNvPr id="39938" name="Object 9"/>
          <p:cNvGraphicFramePr>
            <a:graphicFrameLocks noChangeAspect="1"/>
          </p:cNvGraphicFramePr>
          <p:nvPr/>
        </p:nvGraphicFramePr>
        <p:xfrm>
          <a:off x="1004888" y="1066800"/>
          <a:ext cx="2549525" cy="558800"/>
        </p:xfrm>
        <a:graphic>
          <a:graphicData uri="http://schemas.openxmlformats.org/presentationml/2006/ole">
            <p:oleObj spid="_x0000_s39938" name="Equation" r:id="rId3" imgW="1104840" imgH="241200" progId="Equation.DSMT4">
              <p:embed/>
            </p:oleObj>
          </a:graphicData>
        </a:graphic>
      </p:graphicFrame>
      <p:graphicFrame>
        <p:nvGraphicFramePr>
          <p:cNvPr id="39939" name="Object 16"/>
          <p:cNvGraphicFramePr>
            <a:graphicFrameLocks noChangeAspect="1"/>
          </p:cNvGraphicFramePr>
          <p:nvPr/>
        </p:nvGraphicFramePr>
        <p:xfrm>
          <a:off x="2209800" y="1905000"/>
          <a:ext cx="995363" cy="469900"/>
        </p:xfrm>
        <a:graphic>
          <a:graphicData uri="http://schemas.openxmlformats.org/presentationml/2006/ole">
            <p:oleObj spid="_x0000_s39939" name="Equation" r:id="rId4" imgW="431640" imgH="203040" progId="Equation.DSMT4">
              <p:embed/>
            </p:oleObj>
          </a:graphicData>
        </a:graphic>
      </p:graphicFrame>
      <p:sp>
        <p:nvSpPr>
          <p:cNvPr id="39950" name="Text Box 17"/>
          <p:cNvSpPr txBox="1">
            <a:spLocks noChangeArrowheads="1"/>
          </p:cNvSpPr>
          <p:nvPr/>
        </p:nvSpPr>
        <p:spPr bwMode="auto">
          <a:xfrm>
            <a:off x="1431925" y="2546350"/>
            <a:ext cx="5249863" cy="822325"/>
          </a:xfrm>
          <a:prstGeom prst="rect">
            <a:avLst/>
          </a:prstGeom>
          <a:noFill/>
          <a:ln w="9525">
            <a:noFill/>
            <a:miter lim="800000"/>
            <a:headEnd/>
            <a:tailEnd/>
          </a:ln>
        </p:spPr>
        <p:txBody>
          <a:bodyPr wrap="none">
            <a:spAutoFit/>
          </a:bodyPr>
          <a:lstStyle/>
          <a:p>
            <a:pPr algn="l"/>
            <a:r>
              <a:rPr lang="ja-JP" altLang="en-US"/>
              <a:t>　　　　　　　　　　　　が一次従属ならば、</a:t>
            </a:r>
          </a:p>
          <a:p>
            <a:pPr algn="l"/>
            <a:r>
              <a:rPr lang="ja-JP" altLang="en-US"/>
              <a:t>係数を　　　　　　　　　　　　　として、　　　</a:t>
            </a:r>
          </a:p>
        </p:txBody>
      </p:sp>
      <p:sp>
        <p:nvSpPr>
          <p:cNvPr id="39951" name="Text Box 18"/>
          <p:cNvSpPr txBox="1">
            <a:spLocks noChangeArrowheads="1"/>
          </p:cNvSpPr>
          <p:nvPr/>
        </p:nvSpPr>
        <p:spPr bwMode="auto">
          <a:xfrm>
            <a:off x="838200" y="25733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39940" name="Object 20"/>
          <p:cNvGraphicFramePr>
            <a:graphicFrameLocks noChangeAspect="1"/>
          </p:cNvGraphicFramePr>
          <p:nvPr/>
        </p:nvGraphicFramePr>
        <p:xfrm>
          <a:off x="1524000" y="2514600"/>
          <a:ext cx="2400300" cy="588963"/>
        </p:xfrm>
        <a:graphic>
          <a:graphicData uri="http://schemas.openxmlformats.org/presentationml/2006/ole">
            <p:oleObj spid="_x0000_s39940" name="Equation" r:id="rId5" imgW="1041120" imgH="253800" progId="Equation.DSMT4">
              <p:embed/>
            </p:oleObj>
          </a:graphicData>
        </a:graphic>
      </p:graphicFrame>
      <p:graphicFrame>
        <p:nvGraphicFramePr>
          <p:cNvPr id="39941" name="Object 21"/>
          <p:cNvGraphicFramePr>
            <a:graphicFrameLocks noChangeAspect="1"/>
          </p:cNvGraphicFramePr>
          <p:nvPr/>
        </p:nvGraphicFramePr>
        <p:xfrm>
          <a:off x="1890713" y="3443288"/>
          <a:ext cx="3630612" cy="530225"/>
        </p:xfrm>
        <a:graphic>
          <a:graphicData uri="http://schemas.openxmlformats.org/presentationml/2006/ole">
            <p:oleObj spid="_x0000_s39941" name="Equation" r:id="rId6" imgW="1574640" imgH="228600" progId="Equation.DSMT4">
              <p:embed/>
            </p:oleObj>
          </a:graphicData>
        </a:graphic>
      </p:graphicFrame>
      <p:graphicFrame>
        <p:nvGraphicFramePr>
          <p:cNvPr id="39942" name="Object 25"/>
          <p:cNvGraphicFramePr>
            <a:graphicFrameLocks noChangeAspect="1"/>
          </p:cNvGraphicFramePr>
          <p:nvPr/>
        </p:nvGraphicFramePr>
        <p:xfrm>
          <a:off x="2514600" y="2906713"/>
          <a:ext cx="2282825" cy="530225"/>
        </p:xfrm>
        <a:graphic>
          <a:graphicData uri="http://schemas.openxmlformats.org/presentationml/2006/ole">
            <p:oleObj spid="_x0000_s39942" name="Equation" r:id="rId7" imgW="990360" imgH="228600" progId="Equation.DSMT4">
              <p:embed/>
            </p:oleObj>
          </a:graphicData>
        </a:graphic>
      </p:graphicFrame>
      <p:sp>
        <p:nvSpPr>
          <p:cNvPr id="39952" name="Text Box 27"/>
          <p:cNvSpPr txBox="1">
            <a:spLocks noChangeArrowheads="1"/>
          </p:cNvSpPr>
          <p:nvPr/>
        </p:nvSpPr>
        <p:spPr bwMode="auto">
          <a:xfrm>
            <a:off x="1508125" y="4070350"/>
            <a:ext cx="1493838" cy="457200"/>
          </a:xfrm>
          <a:prstGeom prst="rect">
            <a:avLst/>
          </a:prstGeom>
          <a:noFill/>
          <a:ln w="9525">
            <a:noFill/>
            <a:miter lim="800000"/>
            <a:headEnd/>
            <a:tailEnd/>
          </a:ln>
        </p:spPr>
        <p:txBody>
          <a:bodyPr wrap="none">
            <a:spAutoFit/>
          </a:bodyPr>
          <a:lstStyle/>
          <a:p>
            <a:pPr algn="l"/>
            <a:r>
              <a:rPr lang="ja-JP" altLang="en-US"/>
              <a:t>と表せる。</a:t>
            </a:r>
          </a:p>
        </p:txBody>
      </p:sp>
      <p:sp>
        <p:nvSpPr>
          <p:cNvPr id="39953" name="Text Box 28"/>
          <p:cNvSpPr txBox="1">
            <a:spLocks noChangeArrowheads="1"/>
          </p:cNvSpPr>
          <p:nvPr/>
        </p:nvSpPr>
        <p:spPr bwMode="auto">
          <a:xfrm>
            <a:off x="914400" y="452755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9943" name="Object 29"/>
          <p:cNvGraphicFramePr>
            <a:graphicFrameLocks noChangeAspect="1"/>
          </p:cNvGraphicFramePr>
          <p:nvPr/>
        </p:nvGraphicFramePr>
        <p:xfrm>
          <a:off x="1524000" y="4527550"/>
          <a:ext cx="292100" cy="411163"/>
        </p:xfrm>
        <a:graphic>
          <a:graphicData uri="http://schemas.openxmlformats.org/presentationml/2006/ole">
            <p:oleObj spid="_x0000_s39943" name="Equation" r:id="rId8" imgW="126720" imgH="177480" progId="Equation.DSMT4">
              <p:embed/>
            </p:oleObj>
          </a:graphicData>
        </a:graphic>
      </p:graphicFrame>
      <p:sp>
        <p:nvSpPr>
          <p:cNvPr id="39954" name="Text Box 30"/>
          <p:cNvSpPr txBox="1">
            <a:spLocks noChangeArrowheads="1"/>
          </p:cNvSpPr>
          <p:nvPr/>
        </p:nvSpPr>
        <p:spPr bwMode="auto">
          <a:xfrm>
            <a:off x="1447800" y="4527550"/>
            <a:ext cx="5348288" cy="1187450"/>
          </a:xfrm>
          <a:prstGeom prst="rect">
            <a:avLst/>
          </a:prstGeom>
          <a:noFill/>
          <a:ln w="9525">
            <a:noFill/>
            <a:miter lim="800000"/>
            <a:headEnd/>
            <a:tailEnd/>
          </a:ln>
        </p:spPr>
        <p:txBody>
          <a:bodyPr wrap="none">
            <a:spAutoFit/>
          </a:bodyPr>
          <a:lstStyle/>
          <a:p>
            <a:pPr algn="l"/>
            <a:r>
              <a:rPr lang="ja-JP" altLang="en-US"/>
              <a:t>　　が（１）のように表すことができるとき、</a:t>
            </a:r>
          </a:p>
          <a:p>
            <a:pPr algn="l"/>
            <a:r>
              <a:rPr lang="ja-JP" altLang="en-US"/>
              <a:t>その表し方は唯一である。</a:t>
            </a:r>
          </a:p>
          <a:p>
            <a:pPr algn="l"/>
            <a:r>
              <a:rPr lang="ja-JP" altLang="en-US"/>
              <a:t>すなわち、係数の組が一意に定まる。</a:t>
            </a:r>
          </a:p>
        </p:txBody>
      </p:sp>
      <p:graphicFrame>
        <p:nvGraphicFramePr>
          <p:cNvPr id="39944" name="Object 31"/>
          <p:cNvGraphicFramePr>
            <a:graphicFrameLocks noChangeAspect="1"/>
          </p:cNvGraphicFramePr>
          <p:nvPr/>
        </p:nvGraphicFramePr>
        <p:xfrm>
          <a:off x="1219200" y="1447800"/>
          <a:ext cx="2109788" cy="588963"/>
        </p:xfrm>
        <a:graphic>
          <a:graphicData uri="http://schemas.openxmlformats.org/presentationml/2006/ole">
            <p:oleObj spid="_x0000_s39944" name="Equation" r:id="rId9" imgW="914400" imgH="2538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スライド番号プレースホルダ 4"/>
          <p:cNvSpPr>
            <a:spLocks noGrp="1"/>
          </p:cNvSpPr>
          <p:nvPr>
            <p:ph type="sldNum" sz="quarter" idx="12"/>
          </p:nvPr>
        </p:nvSpPr>
        <p:spPr>
          <a:noFill/>
        </p:spPr>
        <p:txBody>
          <a:bodyPr/>
          <a:lstStyle/>
          <a:p>
            <a:fld id="{390F8184-6AEE-4FEA-B4D1-AE63A6F183FA}" type="slidenum">
              <a:rPr lang="en-US" altLang="ja-JP" smtClean="0"/>
              <a:pPr/>
              <a:t>46</a:t>
            </a:fld>
            <a:endParaRPr lang="en-US" altLang="ja-JP" smtClean="0"/>
          </a:p>
        </p:txBody>
      </p:sp>
      <p:sp>
        <p:nvSpPr>
          <p:cNvPr id="40971" name="Rectangle 2"/>
          <p:cNvSpPr>
            <a:spLocks noGrp="1" noChangeArrowheads="1"/>
          </p:cNvSpPr>
          <p:nvPr>
            <p:ph type="title"/>
          </p:nvPr>
        </p:nvSpPr>
        <p:spPr/>
        <p:txBody>
          <a:bodyPr/>
          <a:lstStyle/>
          <a:p>
            <a:pPr eaLnBrk="1" hangingPunct="1"/>
            <a:r>
              <a:rPr lang="ja-JP" altLang="en-US" smtClean="0"/>
              <a:t>証明</a:t>
            </a:r>
          </a:p>
        </p:txBody>
      </p:sp>
      <p:sp>
        <p:nvSpPr>
          <p:cNvPr id="40972" name="Text Box 3"/>
          <p:cNvSpPr txBox="1">
            <a:spLocks noChangeArrowheads="1"/>
          </p:cNvSpPr>
          <p:nvPr/>
        </p:nvSpPr>
        <p:spPr bwMode="auto">
          <a:xfrm>
            <a:off x="212725" y="6302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0962" name="Object 5"/>
          <p:cNvGraphicFramePr>
            <a:graphicFrameLocks noChangeAspect="1"/>
          </p:cNvGraphicFramePr>
          <p:nvPr/>
        </p:nvGraphicFramePr>
        <p:xfrm>
          <a:off x="962025" y="1066800"/>
          <a:ext cx="4332288" cy="530225"/>
        </p:xfrm>
        <a:graphic>
          <a:graphicData uri="http://schemas.openxmlformats.org/presentationml/2006/ole">
            <p:oleObj spid="_x0000_s40962" name="Equation" r:id="rId3" imgW="1879560" imgH="228600" progId="Equation.DSMT4">
              <p:embed/>
            </p:oleObj>
          </a:graphicData>
        </a:graphic>
      </p:graphicFrame>
      <p:sp>
        <p:nvSpPr>
          <p:cNvPr id="40973" name="Text Box 6"/>
          <p:cNvSpPr txBox="1">
            <a:spLocks noChangeArrowheads="1"/>
          </p:cNvSpPr>
          <p:nvPr/>
        </p:nvSpPr>
        <p:spPr bwMode="auto">
          <a:xfrm>
            <a:off x="990600" y="1905000"/>
            <a:ext cx="1323975" cy="457200"/>
          </a:xfrm>
          <a:prstGeom prst="rect">
            <a:avLst/>
          </a:prstGeom>
          <a:noFill/>
          <a:ln w="9525">
            <a:noFill/>
            <a:miter lim="800000"/>
            <a:headEnd/>
            <a:tailEnd/>
          </a:ln>
        </p:spPr>
        <p:txBody>
          <a:bodyPr wrap="none">
            <a:spAutoFit/>
          </a:bodyPr>
          <a:lstStyle/>
          <a:p>
            <a:pPr algn="l"/>
            <a:r>
              <a:rPr lang="ja-JP" altLang="en-US"/>
              <a:t>を満たす</a:t>
            </a:r>
          </a:p>
        </p:txBody>
      </p:sp>
      <p:sp>
        <p:nvSpPr>
          <p:cNvPr id="40974" name="Text Box 7"/>
          <p:cNvSpPr txBox="1">
            <a:spLocks noChangeArrowheads="1"/>
          </p:cNvSpPr>
          <p:nvPr/>
        </p:nvSpPr>
        <p:spPr bwMode="auto">
          <a:xfrm>
            <a:off x="3505200" y="533400"/>
            <a:ext cx="2765425" cy="457200"/>
          </a:xfrm>
          <a:prstGeom prst="rect">
            <a:avLst/>
          </a:prstGeom>
          <a:noFill/>
          <a:ln w="9525">
            <a:noFill/>
            <a:miter lim="800000"/>
            <a:headEnd/>
            <a:tailEnd/>
          </a:ln>
        </p:spPr>
        <p:txBody>
          <a:bodyPr wrap="none">
            <a:spAutoFit/>
          </a:bodyPr>
          <a:lstStyle/>
          <a:p>
            <a:pPr algn="l"/>
            <a:r>
              <a:rPr lang="ja-JP" altLang="en-US"/>
              <a:t>が一次従属なので、</a:t>
            </a:r>
          </a:p>
        </p:txBody>
      </p:sp>
      <p:graphicFrame>
        <p:nvGraphicFramePr>
          <p:cNvPr id="40963" name="Object 8"/>
          <p:cNvGraphicFramePr>
            <a:graphicFrameLocks noChangeAspect="1"/>
          </p:cNvGraphicFramePr>
          <p:nvPr/>
        </p:nvGraphicFramePr>
        <p:xfrm>
          <a:off x="2362200" y="1600200"/>
          <a:ext cx="1398588" cy="1911350"/>
        </p:xfrm>
        <a:graphic>
          <a:graphicData uri="http://schemas.openxmlformats.org/presentationml/2006/ole">
            <p:oleObj spid="_x0000_s40963" name="Equation" r:id="rId4" imgW="672840" imgH="914400" progId="Equation.DSMT4">
              <p:embed/>
            </p:oleObj>
          </a:graphicData>
        </a:graphic>
      </p:graphicFrame>
      <p:sp>
        <p:nvSpPr>
          <p:cNvPr id="40975" name="Text Box 9"/>
          <p:cNvSpPr txBox="1">
            <a:spLocks noChangeArrowheads="1"/>
          </p:cNvSpPr>
          <p:nvPr/>
        </p:nvSpPr>
        <p:spPr bwMode="auto">
          <a:xfrm>
            <a:off x="3946525" y="2001838"/>
            <a:ext cx="1858963" cy="457200"/>
          </a:xfrm>
          <a:prstGeom prst="rect">
            <a:avLst/>
          </a:prstGeom>
          <a:noFill/>
          <a:ln w="9525">
            <a:noFill/>
            <a:miter lim="800000"/>
            <a:headEnd/>
            <a:tailEnd/>
          </a:ln>
        </p:spPr>
        <p:txBody>
          <a:bodyPr wrap="none">
            <a:spAutoFit/>
          </a:bodyPr>
          <a:lstStyle/>
          <a:p>
            <a:pPr algn="l"/>
            <a:r>
              <a:rPr lang="ja-JP" altLang="en-US"/>
              <a:t>が存在する。</a:t>
            </a:r>
          </a:p>
        </p:txBody>
      </p:sp>
      <p:sp>
        <p:nvSpPr>
          <p:cNvPr id="40976" name="Text Box 10"/>
          <p:cNvSpPr txBox="1">
            <a:spLocks noChangeArrowheads="1"/>
          </p:cNvSpPr>
          <p:nvPr/>
        </p:nvSpPr>
        <p:spPr bwMode="auto">
          <a:xfrm>
            <a:off x="1050925" y="3678238"/>
            <a:ext cx="3706813" cy="457200"/>
          </a:xfrm>
          <a:prstGeom prst="rect">
            <a:avLst/>
          </a:prstGeom>
          <a:noFill/>
          <a:ln w="9525">
            <a:noFill/>
            <a:miter lim="800000"/>
            <a:headEnd/>
            <a:tailEnd/>
          </a:ln>
        </p:spPr>
        <p:txBody>
          <a:bodyPr wrap="none">
            <a:spAutoFit/>
          </a:bodyPr>
          <a:lstStyle/>
          <a:p>
            <a:pPr algn="l"/>
            <a:r>
              <a:rPr lang="ja-JP" altLang="en-US"/>
              <a:t>このとき、　　　　　　を示す。</a:t>
            </a:r>
          </a:p>
        </p:txBody>
      </p:sp>
      <p:graphicFrame>
        <p:nvGraphicFramePr>
          <p:cNvPr id="40964" name="Object 12"/>
          <p:cNvGraphicFramePr>
            <a:graphicFrameLocks noChangeAspect="1"/>
          </p:cNvGraphicFramePr>
          <p:nvPr/>
        </p:nvGraphicFramePr>
        <p:xfrm>
          <a:off x="2500313" y="3657600"/>
          <a:ext cx="819150" cy="412750"/>
        </p:xfrm>
        <a:graphic>
          <a:graphicData uri="http://schemas.openxmlformats.org/presentationml/2006/ole">
            <p:oleObj spid="_x0000_s40964" name="Equation" r:id="rId5" imgW="355320" imgH="177480" progId="Equation.DSMT4">
              <p:embed/>
            </p:oleObj>
          </a:graphicData>
        </a:graphic>
      </p:graphicFrame>
      <p:graphicFrame>
        <p:nvGraphicFramePr>
          <p:cNvPr id="40965" name="Object 15"/>
          <p:cNvGraphicFramePr>
            <a:graphicFrameLocks noChangeAspect="1"/>
          </p:cNvGraphicFramePr>
          <p:nvPr/>
        </p:nvGraphicFramePr>
        <p:xfrm>
          <a:off x="1128713" y="4267200"/>
          <a:ext cx="819150" cy="412750"/>
        </p:xfrm>
        <a:graphic>
          <a:graphicData uri="http://schemas.openxmlformats.org/presentationml/2006/ole">
            <p:oleObj spid="_x0000_s40965" name="Equation" r:id="rId6" imgW="355320" imgH="177480" progId="Equation.DSMT4">
              <p:embed/>
            </p:oleObj>
          </a:graphicData>
        </a:graphic>
      </p:graphicFrame>
      <p:sp>
        <p:nvSpPr>
          <p:cNvPr id="40977" name="Text Box 16"/>
          <p:cNvSpPr txBox="1">
            <a:spLocks noChangeArrowheads="1"/>
          </p:cNvSpPr>
          <p:nvPr/>
        </p:nvSpPr>
        <p:spPr bwMode="auto">
          <a:xfrm>
            <a:off x="1905000" y="4191000"/>
            <a:ext cx="1411288" cy="457200"/>
          </a:xfrm>
          <a:prstGeom prst="rect">
            <a:avLst/>
          </a:prstGeom>
          <a:noFill/>
          <a:ln w="9525">
            <a:noFill/>
            <a:miter lim="800000"/>
            <a:headEnd/>
            <a:tailEnd/>
          </a:ln>
        </p:spPr>
        <p:txBody>
          <a:bodyPr wrap="none">
            <a:spAutoFit/>
          </a:bodyPr>
          <a:lstStyle/>
          <a:p>
            <a:pPr algn="l"/>
            <a:r>
              <a:rPr lang="ja-JP" altLang="en-US"/>
              <a:t>とすると、</a:t>
            </a:r>
          </a:p>
        </p:txBody>
      </p:sp>
      <p:graphicFrame>
        <p:nvGraphicFramePr>
          <p:cNvPr id="40966" name="Object 17"/>
          <p:cNvGraphicFramePr>
            <a:graphicFrameLocks noChangeAspect="1"/>
          </p:cNvGraphicFramePr>
          <p:nvPr/>
        </p:nvGraphicFramePr>
        <p:xfrm>
          <a:off x="1190625" y="4724400"/>
          <a:ext cx="3690938" cy="530225"/>
        </p:xfrm>
        <a:graphic>
          <a:graphicData uri="http://schemas.openxmlformats.org/presentationml/2006/ole">
            <p:oleObj spid="_x0000_s40966" name="Equation" r:id="rId7" imgW="1600200" imgH="228600" progId="Equation.DSMT4">
              <p:embed/>
            </p:oleObj>
          </a:graphicData>
        </a:graphic>
      </p:graphicFrame>
      <p:sp>
        <p:nvSpPr>
          <p:cNvPr id="40978" name="Text Box 18"/>
          <p:cNvSpPr txBox="1">
            <a:spLocks noChangeArrowheads="1"/>
          </p:cNvSpPr>
          <p:nvPr/>
        </p:nvSpPr>
        <p:spPr bwMode="auto">
          <a:xfrm>
            <a:off x="1203325" y="5278438"/>
            <a:ext cx="6280150" cy="457200"/>
          </a:xfrm>
          <a:prstGeom prst="rect">
            <a:avLst/>
          </a:prstGeom>
          <a:noFill/>
          <a:ln w="9525">
            <a:noFill/>
            <a:miter lim="800000"/>
            <a:headEnd/>
            <a:tailEnd/>
          </a:ln>
        </p:spPr>
        <p:txBody>
          <a:bodyPr wrap="none">
            <a:spAutoFit/>
          </a:bodyPr>
          <a:lstStyle/>
          <a:p>
            <a:pPr algn="l"/>
            <a:r>
              <a:rPr lang="ja-JP" altLang="en-US"/>
              <a:t>となるが、　　　　　　　　　　　は一次独立なので、</a:t>
            </a:r>
          </a:p>
        </p:txBody>
      </p:sp>
      <p:graphicFrame>
        <p:nvGraphicFramePr>
          <p:cNvPr id="40967" name="Object 19"/>
          <p:cNvGraphicFramePr>
            <a:graphicFrameLocks noChangeAspect="1"/>
          </p:cNvGraphicFramePr>
          <p:nvPr/>
        </p:nvGraphicFramePr>
        <p:xfrm>
          <a:off x="2506663" y="5229225"/>
          <a:ext cx="2109787" cy="588963"/>
        </p:xfrm>
        <a:graphic>
          <a:graphicData uri="http://schemas.openxmlformats.org/presentationml/2006/ole">
            <p:oleObj spid="_x0000_s40967" name="Equation" r:id="rId8" imgW="914400" imgH="253800" progId="Equation.DSMT4">
              <p:embed/>
            </p:oleObj>
          </a:graphicData>
        </a:graphic>
      </p:graphicFrame>
      <p:graphicFrame>
        <p:nvGraphicFramePr>
          <p:cNvPr id="40968" name="Object 20"/>
          <p:cNvGraphicFramePr>
            <a:graphicFrameLocks noChangeAspect="1"/>
          </p:cNvGraphicFramePr>
          <p:nvPr/>
        </p:nvGraphicFramePr>
        <p:xfrm>
          <a:off x="2133600" y="5791200"/>
          <a:ext cx="2838450" cy="530225"/>
        </p:xfrm>
        <a:graphic>
          <a:graphicData uri="http://schemas.openxmlformats.org/presentationml/2006/ole">
            <p:oleObj spid="_x0000_s40968" name="Equation" r:id="rId9" imgW="1231560" imgH="228600" progId="Equation.DSMT4">
              <p:embed/>
            </p:oleObj>
          </a:graphicData>
        </a:graphic>
      </p:graphicFrame>
      <p:sp>
        <p:nvSpPr>
          <p:cNvPr id="40979" name="Text Box 21"/>
          <p:cNvSpPr txBox="1">
            <a:spLocks noChangeArrowheads="1"/>
          </p:cNvSpPr>
          <p:nvPr/>
        </p:nvSpPr>
        <p:spPr bwMode="auto">
          <a:xfrm>
            <a:off x="1127125" y="6289675"/>
            <a:ext cx="6148388" cy="457200"/>
          </a:xfrm>
          <a:prstGeom prst="rect">
            <a:avLst/>
          </a:prstGeom>
          <a:noFill/>
          <a:ln w="9525">
            <a:noFill/>
            <a:miter lim="800000"/>
            <a:headEnd/>
            <a:tailEnd/>
          </a:ln>
        </p:spPr>
        <p:txBody>
          <a:bodyPr wrap="none">
            <a:spAutoFit/>
          </a:bodyPr>
          <a:lstStyle/>
          <a:p>
            <a:pPr algn="l"/>
            <a:r>
              <a:rPr lang="ja-JP" altLang="en-US"/>
              <a:t>これは、すべての係数が</a:t>
            </a:r>
            <a:r>
              <a:rPr lang="en-US" altLang="ja-JP"/>
              <a:t>0</a:t>
            </a:r>
            <a:r>
              <a:rPr lang="ja-JP" altLang="en-US"/>
              <a:t>になり矛盾を生じる。</a:t>
            </a:r>
          </a:p>
        </p:txBody>
      </p:sp>
      <p:graphicFrame>
        <p:nvGraphicFramePr>
          <p:cNvPr id="40969" name="Object 22"/>
          <p:cNvGraphicFramePr>
            <a:graphicFrameLocks noChangeAspect="1"/>
          </p:cNvGraphicFramePr>
          <p:nvPr/>
        </p:nvGraphicFramePr>
        <p:xfrm>
          <a:off x="1066800" y="533400"/>
          <a:ext cx="2400300" cy="588963"/>
        </p:xfrm>
        <a:graphic>
          <a:graphicData uri="http://schemas.openxmlformats.org/presentationml/2006/ole">
            <p:oleObj spid="_x0000_s40969" name="Equation" r:id="rId10" imgW="1041120" imgH="253800" progId="Equation.DSMT4">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スライド番号プレースホルダ 4"/>
          <p:cNvSpPr>
            <a:spLocks noGrp="1"/>
          </p:cNvSpPr>
          <p:nvPr>
            <p:ph type="sldNum" sz="quarter" idx="12"/>
          </p:nvPr>
        </p:nvSpPr>
        <p:spPr>
          <a:noFill/>
        </p:spPr>
        <p:txBody>
          <a:bodyPr/>
          <a:lstStyle/>
          <a:p>
            <a:fld id="{106FD816-FBD6-4282-A6AA-16DF822DCF17}" type="slidenum">
              <a:rPr lang="en-US" altLang="ja-JP" smtClean="0"/>
              <a:pPr/>
              <a:t>47</a:t>
            </a:fld>
            <a:endParaRPr lang="en-US" altLang="ja-JP" smtClean="0"/>
          </a:p>
        </p:txBody>
      </p:sp>
      <p:sp>
        <p:nvSpPr>
          <p:cNvPr id="41995" name="Text Box 3"/>
          <p:cNvSpPr txBox="1">
            <a:spLocks noChangeArrowheads="1"/>
          </p:cNvSpPr>
          <p:nvPr/>
        </p:nvSpPr>
        <p:spPr bwMode="auto">
          <a:xfrm>
            <a:off x="365125" y="206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41986" name="Object 4"/>
          <p:cNvGraphicFramePr>
            <a:graphicFrameLocks noChangeAspect="1"/>
          </p:cNvGraphicFramePr>
          <p:nvPr/>
        </p:nvGraphicFramePr>
        <p:xfrm>
          <a:off x="1509713" y="152400"/>
          <a:ext cx="819150" cy="412750"/>
        </p:xfrm>
        <a:graphic>
          <a:graphicData uri="http://schemas.openxmlformats.org/presentationml/2006/ole">
            <p:oleObj spid="_x0000_s41986" name="Equation" r:id="rId3" imgW="355320" imgH="177480" progId="Equation.DSMT4">
              <p:embed/>
            </p:oleObj>
          </a:graphicData>
        </a:graphic>
      </p:graphicFrame>
      <p:sp>
        <p:nvSpPr>
          <p:cNvPr id="41996" name="Text Box 5"/>
          <p:cNvSpPr txBox="1">
            <a:spLocks noChangeArrowheads="1"/>
          </p:cNvSpPr>
          <p:nvPr/>
        </p:nvSpPr>
        <p:spPr bwMode="auto">
          <a:xfrm>
            <a:off x="533400" y="609600"/>
            <a:ext cx="1727200" cy="457200"/>
          </a:xfrm>
          <a:prstGeom prst="rect">
            <a:avLst/>
          </a:prstGeom>
          <a:noFill/>
          <a:ln w="9525">
            <a:noFill/>
            <a:miter lim="800000"/>
            <a:headEnd/>
            <a:tailEnd/>
          </a:ln>
        </p:spPr>
        <p:txBody>
          <a:bodyPr wrap="none">
            <a:spAutoFit/>
          </a:bodyPr>
          <a:lstStyle/>
          <a:p>
            <a:pPr algn="l"/>
            <a:r>
              <a:rPr lang="ja-JP" altLang="en-US"/>
              <a:t>したがって、</a:t>
            </a:r>
          </a:p>
        </p:txBody>
      </p:sp>
      <p:graphicFrame>
        <p:nvGraphicFramePr>
          <p:cNvPr id="41987" name="Object 6"/>
          <p:cNvGraphicFramePr>
            <a:graphicFrameLocks noChangeAspect="1"/>
          </p:cNvGraphicFramePr>
          <p:nvPr/>
        </p:nvGraphicFramePr>
        <p:xfrm>
          <a:off x="1346200" y="990600"/>
          <a:ext cx="5157788" cy="895350"/>
        </p:xfrm>
        <a:graphic>
          <a:graphicData uri="http://schemas.openxmlformats.org/presentationml/2006/ole">
            <p:oleObj spid="_x0000_s41987" name="Equation" r:id="rId4" imgW="2501640" imgH="431640" progId="Equation.DSMT4">
              <p:embed/>
            </p:oleObj>
          </a:graphicData>
        </a:graphic>
      </p:graphicFrame>
      <p:sp>
        <p:nvSpPr>
          <p:cNvPr id="41997" name="Text Box 7"/>
          <p:cNvSpPr txBox="1">
            <a:spLocks noChangeArrowheads="1"/>
          </p:cNvSpPr>
          <p:nvPr/>
        </p:nvSpPr>
        <p:spPr bwMode="auto">
          <a:xfrm>
            <a:off x="212725" y="20574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1988" name="Object 8"/>
          <p:cNvGraphicFramePr>
            <a:graphicFrameLocks noChangeAspect="1"/>
          </p:cNvGraphicFramePr>
          <p:nvPr/>
        </p:nvGraphicFramePr>
        <p:xfrm>
          <a:off x="1203325" y="2686050"/>
          <a:ext cx="3632200" cy="1060450"/>
        </p:xfrm>
        <a:graphic>
          <a:graphicData uri="http://schemas.openxmlformats.org/presentationml/2006/ole">
            <p:oleObj spid="_x0000_s41988" name="Equation" r:id="rId5" imgW="1574640" imgH="457200" progId="Equation.DSMT4">
              <p:embed/>
            </p:oleObj>
          </a:graphicData>
        </a:graphic>
      </p:graphicFrame>
      <p:sp>
        <p:nvSpPr>
          <p:cNvPr id="41998" name="Text Box 9"/>
          <p:cNvSpPr txBox="1">
            <a:spLocks noChangeArrowheads="1"/>
          </p:cNvSpPr>
          <p:nvPr/>
        </p:nvSpPr>
        <p:spPr bwMode="auto">
          <a:xfrm>
            <a:off x="822325" y="2133600"/>
            <a:ext cx="4167188" cy="457200"/>
          </a:xfrm>
          <a:prstGeom prst="rect">
            <a:avLst/>
          </a:prstGeom>
          <a:noFill/>
          <a:ln w="9525">
            <a:noFill/>
            <a:miter lim="800000"/>
            <a:headEnd/>
            <a:tailEnd/>
          </a:ln>
        </p:spPr>
        <p:txBody>
          <a:bodyPr wrap="none">
            <a:spAutoFit/>
          </a:bodyPr>
          <a:lstStyle/>
          <a:p>
            <a:pPr algn="l"/>
            <a:r>
              <a:rPr lang="ja-JP" altLang="en-US"/>
              <a:t>次のように２通り表せるとする。</a:t>
            </a:r>
          </a:p>
        </p:txBody>
      </p:sp>
      <p:graphicFrame>
        <p:nvGraphicFramePr>
          <p:cNvPr id="41989" name="Object 10"/>
          <p:cNvGraphicFramePr>
            <a:graphicFrameLocks noChangeAspect="1"/>
          </p:cNvGraphicFramePr>
          <p:nvPr/>
        </p:nvGraphicFramePr>
        <p:xfrm>
          <a:off x="1046163" y="3941763"/>
          <a:ext cx="6443662" cy="588962"/>
        </p:xfrm>
        <a:graphic>
          <a:graphicData uri="http://schemas.openxmlformats.org/presentationml/2006/ole">
            <p:oleObj spid="_x0000_s41989" name="Equation" r:id="rId6" imgW="2793960" imgH="253800" progId="Equation.DSMT4">
              <p:embed/>
            </p:oleObj>
          </a:graphicData>
        </a:graphic>
      </p:graphicFrame>
      <p:graphicFrame>
        <p:nvGraphicFramePr>
          <p:cNvPr id="41990" name="Object 11"/>
          <p:cNvGraphicFramePr>
            <a:graphicFrameLocks noChangeAspect="1"/>
          </p:cNvGraphicFramePr>
          <p:nvPr/>
        </p:nvGraphicFramePr>
        <p:xfrm>
          <a:off x="1225550" y="4613275"/>
          <a:ext cx="2109788" cy="588963"/>
        </p:xfrm>
        <a:graphic>
          <a:graphicData uri="http://schemas.openxmlformats.org/presentationml/2006/ole">
            <p:oleObj spid="_x0000_s41990" name="Equation" r:id="rId7" imgW="914400" imgH="253800" progId="Equation.DSMT4">
              <p:embed/>
            </p:oleObj>
          </a:graphicData>
        </a:graphic>
      </p:graphicFrame>
      <p:sp>
        <p:nvSpPr>
          <p:cNvPr id="41999" name="Text Box 12"/>
          <p:cNvSpPr txBox="1">
            <a:spLocks noChangeArrowheads="1"/>
          </p:cNvSpPr>
          <p:nvPr/>
        </p:nvSpPr>
        <p:spPr bwMode="auto">
          <a:xfrm>
            <a:off x="3260725" y="4648200"/>
            <a:ext cx="2765425" cy="457200"/>
          </a:xfrm>
          <a:prstGeom prst="rect">
            <a:avLst/>
          </a:prstGeom>
          <a:noFill/>
          <a:ln w="9525">
            <a:noFill/>
            <a:miter lim="800000"/>
            <a:headEnd/>
            <a:tailEnd/>
          </a:ln>
        </p:spPr>
        <p:txBody>
          <a:bodyPr wrap="none">
            <a:spAutoFit/>
          </a:bodyPr>
          <a:lstStyle/>
          <a:p>
            <a:pPr algn="l"/>
            <a:r>
              <a:rPr lang="ja-JP" altLang="en-US"/>
              <a:t>は一次独立なので、</a:t>
            </a:r>
          </a:p>
        </p:txBody>
      </p:sp>
      <p:graphicFrame>
        <p:nvGraphicFramePr>
          <p:cNvPr id="41991" name="Object 13"/>
          <p:cNvGraphicFramePr>
            <a:graphicFrameLocks noChangeAspect="1"/>
          </p:cNvGraphicFramePr>
          <p:nvPr/>
        </p:nvGraphicFramePr>
        <p:xfrm>
          <a:off x="1579563" y="5084763"/>
          <a:ext cx="5154612" cy="588962"/>
        </p:xfrm>
        <a:graphic>
          <a:graphicData uri="http://schemas.openxmlformats.org/presentationml/2006/ole">
            <p:oleObj spid="_x0000_s41991" name="Equation" r:id="rId8" imgW="2234880" imgH="253800" progId="Equation.DSMT4">
              <p:embed/>
            </p:oleObj>
          </a:graphicData>
        </a:graphic>
      </p:graphicFrame>
      <p:graphicFrame>
        <p:nvGraphicFramePr>
          <p:cNvPr id="41992" name="Object 14"/>
          <p:cNvGraphicFramePr>
            <a:graphicFrameLocks noChangeAspect="1"/>
          </p:cNvGraphicFramePr>
          <p:nvPr/>
        </p:nvGraphicFramePr>
        <p:xfrm>
          <a:off x="1808163" y="5618163"/>
          <a:ext cx="3630612" cy="530225"/>
        </p:xfrm>
        <a:graphic>
          <a:graphicData uri="http://schemas.openxmlformats.org/presentationml/2006/ole">
            <p:oleObj spid="_x0000_s41992" name="Equation" r:id="rId9" imgW="1574640" imgH="228600" progId="Equation.DSMT4">
              <p:embed/>
            </p:oleObj>
          </a:graphicData>
        </a:graphic>
      </p:graphicFrame>
      <p:graphicFrame>
        <p:nvGraphicFramePr>
          <p:cNvPr id="41993" name="Object 15"/>
          <p:cNvGraphicFramePr>
            <a:graphicFrameLocks noChangeAspect="1"/>
          </p:cNvGraphicFramePr>
          <p:nvPr/>
        </p:nvGraphicFramePr>
        <p:xfrm>
          <a:off x="7543800" y="6538913"/>
          <a:ext cx="641350" cy="319087"/>
        </p:xfrm>
        <a:graphic>
          <a:graphicData uri="http://schemas.openxmlformats.org/presentationml/2006/ole">
            <p:oleObj spid="_x0000_s41993" name="Equation" r:id="rId10" imgW="380880" imgH="190440" progId="Equation.DSMT4">
              <p:embed/>
            </p:oleObj>
          </a:graphicData>
        </a:graphic>
      </p:graphicFrame>
      <p:sp>
        <p:nvSpPr>
          <p:cNvPr id="42000" name="Text Box 16"/>
          <p:cNvSpPr txBox="1">
            <a:spLocks noChangeArrowheads="1"/>
          </p:cNvSpPr>
          <p:nvPr/>
        </p:nvSpPr>
        <p:spPr bwMode="auto">
          <a:xfrm>
            <a:off x="1050925" y="6192838"/>
            <a:ext cx="5734050" cy="457200"/>
          </a:xfrm>
          <a:prstGeom prst="rect">
            <a:avLst/>
          </a:prstGeom>
          <a:noFill/>
          <a:ln w="9525">
            <a:noFill/>
            <a:miter lim="800000"/>
            <a:headEnd/>
            <a:tailEnd/>
          </a:ln>
        </p:spPr>
        <p:txBody>
          <a:bodyPr wrap="none">
            <a:spAutoFit/>
          </a:bodyPr>
          <a:lstStyle/>
          <a:p>
            <a:pPr algn="l"/>
            <a:r>
              <a:rPr lang="ja-JP" altLang="en-US"/>
              <a:t>このように、すべての係数は一意に定まる。</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スライド番号プレースホルダ 4"/>
          <p:cNvSpPr>
            <a:spLocks noGrp="1"/>
          </p:cNvSpPr>
          <p:nvPr>
            <p:ph type="sldNum" sz="quarter" idx="12"/>
          </p:nvPr>
        </p:nvSpPr>
        <p:spPr>
          <a:noFill/>
        </p:spPr>
        <p:txBody>
          <a:bodyPr/>
          <a:lstStyle/>
          <a:p>
            <a:fld id="{20114718-D0B7-4EBD-B7A9-08E83C931CB3}" type="slidenum">
              <a:rPr lang="en-US" altLang="ja-JP" smtClean="0"/>
              <a:pPr/>
              <a:t>48</a:t>
            </a:fld>
            <a:endParaRPr lang="en-US" altLang="ja-JP" smtClean="0"/>
          </a:p>
        </p:txBody>
      </p:sp>
      <p:sp>
        <p:nvSpPr>
          <p:cNvPr id="43015" name="Rectangle 2"/>
          <p:cNvSpPr>
            <a:spLocks noGrp="1" noChangeArrowheads="1"/>
          </p:cNvSpPr>
          <p:nvPr>
            <p:ph type="title"/>
          </p:nvPr>
        </p:nvSpPr>
        <p:spPr/>
        <p:txBody>
          <a:bodyPr/>
          <a:lstStyle/>
          <a:p>
            <a:pPr eaLnBrk="1" hangingPunct="1"/>
            <a:r>
              <a:rPr lang="ja-JP" altLang="en-US" smtClean="0">
                <a:solidFill>
                  <a:srgbClr val="008000"/>
                </a:solidFill>
              </a:rPr>
              <a:t>例</a:t>
            </a:r>
          </a:p>
        </p:txBody>
      </p:sp>
      <p:graphicFrame>
        <p:nvGraphicFramePr>
          <p:cNvPr id="43010" name="Object 3"/>
          <p:cNvGraphicFramePr>
            <a:graphicFrameLocks noChangeAspect="1"/>
          </p:cNvGraphicFramePr>
          <p:nvPr/>
        </p:nvGraphicFramePr>
        <p:xfrm>
          <a:off x="1295400" y="381000"/>
          <a:ext cx="3124200" cy="1301750"/>
        </p:xfrm>
        <a:graphic>
          <a:graphicData uri="http://schemas.openxmlformats.org/presentationml/2006/ole">
            <p:oleObj spid="_x0000_s43010" name="Equation" r:id="rId3" imgW="1714320" imgH="711000" progId="Equation.DSMT4">
              <p:embed/>
            </p:oleObj>
          </a:graphicData>
        </a:graphic>
      </p:graphicFrame>
      <p:sp>
        <p:nvSpPr>
          <p:cNvPr id="43016" name="Text Box 4"/>
          <p:cNvSpPr txBox="1">
            <a:spLocks noChangeArrowheads="1"/>
          </p:cNvSpPr>
          <p:nvPr/>
        </p:nvSpPr>
        <p:spPr bwMode="auto">
          <a:xfrm>
            <a:off x="4724400" y="762000"/>
            <a:ext cx="2903538" cy="457200"/>
          </a:xfrm>
          <a:prstGeom prst="rect">
            <a:avLst/>
          </a:prstGeom>
          <a:noFill/>
          <a:ln w="38100">
            <a:noFill/>
            <a:miter lim="800000"/>
            <a:headEnd/>
            <a:tailEnd/>
          </a:ln>
        </p:spPr>
        <p:txBody>
          <a:bodyPr wrap="none">
            <a:spAutoFit/>
          </a:bodyPr>
          <a:lstStyle/>
          <a:p>
            <a:r>
              <a:rPr lang="ja-JP" altLang="en-US"/>
              <a:t>は１次従属であった。</a:t>
            </a:r>
          </a:p>
        </p:txBody>
      </p:sp>
      <p:graphicFrame>
        <p:nvGraphicFramePr>
          <p:cNvPr id="43011" name="Object 5"/>
          <p:cNvGraphicFramePr>
            <a:graphicFrameLocks noChangeAspect="1"/>
          </p:cNvGraphicFramePr>
          <p:nvPr/>
        </p:nvGraphicFramePr>
        <p:xfrm>
          <a:off x="1066800" y="1905000"/>
          <a:ext cx="990600" cy="558800"/>
        </p:xfrm>
        <a:graphic>
          <a:graphicData uri="http://schemas.openxmlformats.org/presentationml/2006/ole">
            <p:oleObj spid="_x0000_s43011" name="Equation" r:id="rId4" imgW="406080" imgH="228600" progId="Equation.DSMT4">
              <p:embed/>
            </p:oleObj>
          </a:graphicData>
        </a:graphic>
      </p:graphicFrame>
      <p:sp>
        <p:nvSpPr>
          <p:cNvPr id="43017" name="Text Box 6"/>
          <p:cNvSpPr txBox="1">
            <a:spLocks noChangeArrowheads="1"/>
          </p:cNvSpPr>
          <p:nvPr/>
        </p:nvSpPr>
        <p:spPr bwMode="auto">
          <a:xfrm>
            <a:off x="1981200" y="1905000"/>
            <a:ext cx="3587750" cy="457200"/>
          </a:xfrm>
          <a:prstGeom prst="rect">
            <a:avLst/>
          </a:prstGeom>
          <a:noFill/>
          <a:ln w="38100">
            <a:noFill/>
            <a:miter lim="800000"/>
            <a:headEnd/>
            <a:tailEnd/>
          </a:ln>
        </p:spPr>
        <p:txBody>
          <a:bodyPr wrap="none">
            <a:spAutoFit/>
          </a:bodyPr>
          <a:lstStyle/>
          <a:p>
            <a:r>
              <a:rPr lang="ja-JP" altLang="en-US"/>
              <a:t>とし、１次関係式を考える。</a:t>
            </a:r>
          </a:p>
        </p:txBody>
      </p:sp>
      <p:graphicFrame>
        <p:nvGraphicFramePr>
          <p:cNvPr id="43012" name="Object 7"/>
          <p:cNvGraphicFramePr>
            <a:graphicFrameLocks noChangeAspect="1"/>
          </p:cNvGraphicFramePr>
          <p:nvPr/>
        </p:nvGraphicFramePr>
        <p:xfrm>
          <a:off x="1752600" y="2438400"/>
          <a:ext cx="3276600" cy="622300"/>
        </p:xfrm>
        <a:graphic>
          <a:graphicData uri="http://schemas.openxmlformats.org/presentationml/2006/ole">
            <p:oleObj spid="_x0000_s43012" name="Equation" r:id="rId5" imgW="1206360" imgH="228600" progId="Equation.DSMT4">
              <p:embed/>
            </p:oleObj>
          </a:graphicData>
        </a:graphic>
      </p:graphicFrame>
      <p:graphicFrame>
        <p:nvGraphicFramePr>
          <p:cNvPr id="43013" name="Object 12"/>
          <p:cNvGraphicFramePr>
            <a:graphicFrameLocks noChangeAspect="1"/>
          </p:cNvGraphicFramePr>
          <p:nvPr/>
        </p:nvGraphicFramePr>
        <p:xfrm>
          <a:off x="2133600" y="3200400"/>
          <a:ext cx="3656013" cy="1935163"/>
        </p:xfrm>
        <a:graphic>
          <a:graphicData uri="http://schemas.openxmlformats.org/presentationml/2006/ole">
            <p:oleObj spid="_x0000_s43013" name="Equation" r:id="rId6" imgW="1346040" imgH="711000" progId="Equation.DSMT4">
              <p:embed/>
            </p:oleObj>
          </a:graphicData>
        </a:graphic>
      </p:graphicFrame>
      <p:sp>
        <p:nvSpPr>
          <p:cNvPr id="43018" name="Text Box 13"/>
          <p:cNvSpPr txBox="1">
            <a:spLocks noChangeArrowheads="1"/>
          </p:cNvSpPr>
          <p:nvPr/>
        </p:nvSpPr>
        <p:spPr bwMode="auto">
          <a:xfrm>
            <a:off x="1371600" y="5257800"/>
            <a:ext cx="5251450" cy="457200"/>
          </a:xfrm>
          <a:prstGeom prst="rect">
            <a:avLst/>
          </a:prstGeom>
          <a:noFill/>
          <a:ln w="38100">
            <a:noFill/>
            <a:miter lim="800000"/>
            <a:headEnd/>
            <a:tailEnd/>
          </a:ln>
        </p:spPr>
        <p:txBody>
          <a:bodyPr wrap="none">
            <a:spAutoFit/>
          </a:bodyPr>
          <a:lstStyle/>
          <a:p>
            <a:r>
              <a:rPr lang="ja-JP" altLang="en-US"/>
              <a:t>より、拡大係数行列を行基本変形する。</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スライド番号プレースホルダ 4"/>
          <p:cNvSpPr>
            <a:spLocks noGrp="1"/>
          </p:cNvSpPr>
          <p:nvPr>
            <p:ph type="sldNum" sz="quarter" idx="12"/>
          </p:nvPr>
        </p:nvSpPr>
        <p:spPr>
          <a:noFill/>
        </p:spPr>
        <p:txBody>
          <a:bodyPr/>
          <a:lstStyle/>
          <a:p>
            <a:fld id="{AFEA7D1B-68ED-4FC9-AA63-A2C1C0C4CF90}" type="slidenum">
              <a:rPr lang="en-US" altLang="ja-JP" smtClean="0"/>
              <a:pPr/>
              <a:t>49</a:t>
            </a:fld>
            <a:endParaRPr lang="en-US" altLang="ja-JP" smtClean="0"/>
          </a:p>
        </p:txBody>
      </p:sp>
      <p:graphicFrame>
        <p:nvGraphicFramePr>
          <p:cNvPr id="44034" name="Object 8"/>
          <p:cNvGraphicFramePr>
            <a:graphicFrameLocks noChangeAspect="1"/>
          </p:cNvGraphicFramePr>
          <p:nvPr/>
        </p:nvGraphicFramePr>
        <p:xfrm>
          <a:off x="2133600" y="5638800"/>
          <a:ext cx="1827213" cy="558800"/>
        </p:xfrm>
        <a:graphic>
          <a:graphicData uri="http://schemas.openxmlformats.org/presentationml/2006/ole">
            <p:oleObj spid="_x0000_s44034" name="Equation" r:id="rId3" imgW="749160" imgH="228600" progId="Equation.DSMT4">
              <p:embed/>
            </p:oleObj>
          </a:graphicData>
        </a:graphic>
      </p:graphicFrame>
      <p:sp>
        <p:nvSpPr>
          <p:cNvPr id="44042" name="Text Box 9"/>
          <p:cNvSpPr txBox="1">
            <a:spLocks noChangeArrowheads="1"/>
          </p:cNvSpPr>
          <p:nvPr/>
        </p:nvSpPr>
        <p:spPr bwMode="auto">
          <a:xfrm>
            <a:off x="914400" y="5562600"/>
            <a:ext cx="939800" cy="457200"/>
          </a:xfrm>
          <a:prstGeom prst="rect">
            <a:avLst/>
          </a:prstGeom>
          <a:noFill/>
          <a:ln w="38100">
            <a:noFill/>
            <a:miter lim="800000"/>
            <a:headEnd/>
            <a:tailEnd/>
          </a:ln>
        </p:spPr>
        <p:txBody>
          <a:bodyPr wrap="none">
            <a:spAutoFit/>
          </a:bodyPr>
          <a:lstStyle/>
          <a:p>
            <a:r>
              <a:rPr lang="ja-JP" altLang="en-US"/>
              <a:t>また、</a:t>
            </a:r>
          </a:p>
        </p:txBody>
      </p:sp>
      <p:graphicFrame>
        <p:nvGraphicFramePr>
          <p:cNvPr id="44035" name="Object 10"/>
          <p:cNvGraphicFramePr>
            <a:graphicFrameLocks noChangeAspect="1"/>
          </p:cNvGraphicFramePr>
          <p:nvPr/>
        </p:nvGraphicFramePr>
        <p:xfrm>
          <a:off x="2209800" y="6172200"/>
          <a:ext cx="1827213" cy="558800"/>
        </p:xfrm>
        <a:graphic>
          <a:graphicData uri="http://schemas.openxmlformats.org/presentationml/2006/ole">
            <p:oleObj spid="_x0000_s44035" name="Equation" r:id="rId4" imgW="749160" imgH="228600" progId="Equation.DSMT4">
              <p:embed/>
            </p:oleObj>
          </a:graphicData>
        </a:graphic>
      </p:graphicFrame>
      <p:sp>
        <p:nvSpPr>
          <p:cNvPr id="44043" name="Text Box 11"/>
          <p:cNvSpPr txBox="1">
            <a:spLocks noChangeArrowheads="1"/>
          </p:cNvSpPr>
          <p:nvPr/>
        </p:nvSpPr>
        <p:spPr bwMode="auto">
          <a:xfrm>
            <a:off x="5029200" y="4724400"/>
            <a:ext cx="2390775" cy="457200"/>
          </a:xfrm>
          <a:prstGeom prst="rect">
            <a:avLst/>
          </a:prstGeom>
          <a:noFill/>
          <a:ln w="38100">
            <a:noFill/>
            <a:miter lim="800000"/>
            <a:headEnd/>
            <a:tailEnd/>
          </a:ln>
        </p:spPr>
        <p:txBody>
          <a:bodyPr wrap="none">
            <a:spAutoFit/>
          </a:bodyPr>
          <a:lstStyle/>
          <a:p>
            <a:r>
              <a:rPr lang="ja-JP" altLang="en-US"/>
              <a:t>と一意に表せる。</a:t>
            </a:r>
          </a:p>
        </p:txBody>
      </p:sp>
      <p:graphicFrame>
        <p:nvGraphicFramePr>
          <p:cNvPr id="44036" name="Object 12"/>
          <p:cNvGraphicFramePr>
            <a:graphicFrameLocks noChangeAspect="1"/>
          </p:cNvGraphicFramePr>
          <p:nvPr/>
        </p:nvGraphicFramePr>
        <p:xfrm>
          <a:off x="609600" y="381000"/>
          <a:ext cx="6843713" cy="3059113"/>
        </p:xfrm>
        <a:graphic>
          <a:graphicData uri="http://schemas.openxmlformats.org/presentationml/2006/ole">
            <p:oleObj spid="_x0000_s44036" name="Equation" r:id="rId5" imgW="3187440" imgH="1422360" progId="Equation.DSMT4">
              <p:embed/>
            </p:oleObj>
          </a:graphicData>
        </a:graphic>
      </p:graphicFrame>
      <p:graphicFrame>
        <p:nvGraphicFramePr>
          <p:cNvPr id="44037" name="Object 14"/>
          <p:cNvGraphicFramePr>
            <a:graphicFrameLocks noChangeAspect="1"/>
          </p:cNvGraphicFramePr>
          <p:nvPr/>
        </p:nvGraphicFramePr>
        <p:xfrm>
          <a:off x="3429000" y="2133600"/>
          <a:ext cx="1866900" cy="1497013"/>
        </p:xfrm>
        <a:graphic>
          <a:graphicData uri="http://schemas.openxmlformats.org/presentationml/2006/ole">
            <p:oleObj spid="_x0000_s44037" name="Equation" r:id="rId6" imgW="888840" imgH="711000" progId="Equation.DSMT4">
              <p:embed/>
            </p:oleObj>
          </a:graphicData>
        </a:graphic>
      </p:graphicFrame>
      <p:graphicFrame>
        <p:nvGraphicFramePr>
          <p:cNvPr id="44038" name="Object 15"/>
          <p:cNvGraphicFramePr>
            <a:graphicFrameLocks noChangeAspect="1"/>
          </p:cNvGraphicFramePr>
          <p:nvPr/>
        </p:nvGraphicFramePr>
        <p:xfrm>
          <a:off x="2133600" y="4191000"/>
          <a:ext cx="3173413" cy="622300"/>
        </p:xfrm>
        <a:graphic>
          <a:graphicData uri="http://schemas.openxmlformats.org/presentationml/2006/ole">
            <p:oleObj spid="_x0000_s44038" name="Equation" r:id="rId7" imgW="1168200" imgH="228600" progId="Equation.DSMT4">
              <p:embed/>
            </p:oleObj>
          </a:graphicData>
        </a:graphic>
      </p:graphicFrame>
      <p:sp>
        <p:nvSpPr>
          <p:cNvPr id="44044" name="Text Box 16"/>
          <p:cNvSpPr txBox="1">
            <a:spLocks noChangeArrowheads="1"/>
          </p:cNvSpPr>
          <p:nvPr/>
        </p:nvSpPr>
        <p:spPr bwMode="auto">
          <a:xfrm>
            <a:off x="1600200" y="3657600"/>
            <a:ext cx="6557963" cy="457200"/>
          </a:xfrm>
          <a:prstGeom prst="rect">
            <a:avLst/>
          </a:prstGeom>
          <a:noFill/>
          <a:ln w="38100">
            <a:noFill/>
            <a:miter lim="800000"/>
            <a:headEnd/>
            <a:tailEnd/>
          </a:ln>
        </p:spPr>
        <p:txBody>
          <a:bodyPr wrap="none">
            <a:spAutoFit/>
          </a:bodyPr>
          <a:lstStyle/>
          <a:p>
            <a:r>
              <a:rPr lang="ja-JP" altLang="en-US"/>
              <a:t>ここで、任意定数　　　を用いて次のように表せる。</a:t>
            </a:r>
          </a:p>
        </p:txBody>
      </p:sp>
      <p:graphicFrame>
        <p:nvGraphicFramePr>
          <p:cNvPr id="44039" name="Object 17"/>
          <p:cNvGraphicFramePr>
            <a:graphicFrameLocks noChangeAspect="1"/>
          </p:cNvGraphicFramePr>
          <p:nvPr/>
        </p:nvGraphicFramePr>
        <p:xfrm>
          <a:off x="3962400" y="3733800"/>
          <a:ext cx="309563" cy="381000"/>
        </p:xfrm>
        <a:graphic>
          <a:graphicData uri="http://schemas.openxmlformats.org/presentationml/2006/ole">
            <p:oleObj spid="_x0000_s44039" name="Equation" r:id="rId8" imgW="114120" imgH="139680" progId="Equation.DSMT4">
              <p:embed/>
            </p:oleObj>
          </a:graphicData>
        </a:graphic>
      </p:graphicFrame>
      <p:graphicFrame>
        <p:nvGraphicFramePr>
          <p:cNvPr id="44040" name="Object 18"/>
          <p:cNvGraphicFramePr>
            <a:graphicFrameLocks noChangeAspect="1"/>
          </p:cNvGraphicFramePr>
          <p:nvPr/>
        </p:nvGraphicFramePr>
        <p:xfrm>
          <a:off x="2362200" y="4648200"/>
          <a:ext cx="2655888" cy="622300"/>
        </p:xfrm>
        <a:graphic>
          <a:graphicData uri="http://schemas.openxmlformats.org/presentationml/2006/ole">
            <p:oleObj spid="_x0000_s44040" name="Equation" r:id="rId9" imgW="977760" imgH="228600" progId="Equation.DSMT4">
              <p:embed/>
            </p:oleObj>
          </a:graphicData>
        </a:graphic>
      </p:graphicFrame>
      <p:sp>
        <p:nvSpPr>
          <p:cNvPr id="44045" name="Text Box 19"/>
          <p:cNvSpPr txBox="1">
            <a:spLocks noChangeArrowheads="1"/>
          </p:cNvSpPr>
          <p:nvPr/>
        </p:nvSpPr>
        <p:spPr bwMode="auto">
          <a:xfrm>
            <a:off x="4114800" y="5867400"/>
            <a:ext cx="3503613" cy="457200"/>
          </a:xfrm>
          <a:prstGeom prst="rect">
            <a:avLst/>
          </a:prstGeom>
          <a:noFill/>
          <a:ln w="38100">
            <a:noFill/>
            <a:miter lim="800000"/>
            <a:headEnd/>
            <a:tailEnd/>
          </a:ln>
        </p:spPr>
        <p:txBody>
          <a:bodyPr wrap="none">
            <a:spAutoFit/>
          </a:bodyPr>
          <a:lstStyle/>
          <a:p>
            <a:r>
              <a:rPr lang="ja-JP" altLang="en-US"/>
              <a:t>も同様に、一意に表せる。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スライド番号プレースホルダ 4"/>
          <p:cNvSpPr>
            <a:spLocks noGrp="1"/>
          </p:cNvSpPr>
          <p:nvPr>
            <p:ph type="sldNum" sz="quarter" idx="12"/>
          </p:nvPr>
        </p:nvSpPr>
        <p:spPr>
          <a:noFill/>
        </p:spPr>
        <p:txBody>
          <a:bodyPr/>
          <a:lstStyle/>
          <a:p>
            <a:fld id="{D37026F4-8E18-4C3E-B5F3-F443DA4E99FE}" type="slidenum">
              <a:rPr lang="en-US" altLang="ja-JP" smtClean="0"/>
              <a:pPr/>
              <a:t>5</a:t>
            </a:fld>
            <a:endParaRPr lang="en-US" altLang="ja-JP" smtClean="0"/>
          </a:p>
        </p:txBody>
      </p:sp>
      <p:sp>
        <p:nvSpPr>
          <p:cNvPr id="2061" name="Rectangle 2"/>
          <p:cNvSpPr>
            <a:spLocks noGrp="1" noChangeArrowheads="1"/>
          </p:cNvSpPr>
          <p:nvPr>
            <p:ph type="title"/>
          </p:nvPr>
        </p:nvSpPr>
        <p:spPr/>
        <p:txBody>
          <a:bodyPr/>
          <a:lstStyle/>
          <a:p>
            <a:pPr eaLnBrk="1" hangingPunct="1"/>
            <a:r>
              <a:rPr lang="ja-JP" altLang="en-US" smtClean="0"/>
              <a:t>ベクトルと点の表現</a:t>
            </a:r>
          </a:p>
        </p:txBody>
      </p:sp>
      <p:sp>
        <p:nvSpPr>
          <p:cNvPr id="2062" name="Line 3"/>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2063" name="Line 4"/>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050" name="Object 5"/>
          <p:cNvGraphicFramePr>
            <a:graphicFrameLocks noChangeAspect="1"/>
          </p:cNvGraphicFramePr>
          <p:nvPr/>
        </p:nvGraphicFramePr>
        <p:xfrm>
          <a:off x="5899150" y="3200400"/>
          <a:ext cx="196850" cy="215900"/>
        </p:xfrm>
        <a:graphic>
          <a:graphicData uri="http://schemas.openxmlformats.org/presentationml/2006/ole">
            <p:oleObj spid="_x0000_s2050" name="Equation" r:id="rId3" imgW="126720" imgH="139680" progId="Equation.DSMT4">
              <p:embed/>
            </p:oleObj>
          </a:graphicData>
        </a:graphic>
      </p:graphicFrame>
      <p:graphicFrame>
        <p:nvGraphicFramePr>
          <p:cNvPr id="2051" name="Object 6"/>
          <p:cNvGraphicFramePr>
            <a:graphicFrameLocks noChangeAspect="1"/>
          </p:cNvGraphicFramePr>
          <p:nvPr/>
        </p:nvGraphicFramePr>
        <p:xfrm>
          <a:off x="3451225" y="895350"/>
          <a:ext cx="217488" cy="254000"/>
        </p:xfrm>
        <a:graphic>
          <a:graphicData uri="http://schemas.openxmlformats.org/presentationml/2006/ole">
            <p:oleObj spid="_x0000_s2051" name="Equation" r:id="rId4" imgW="139680" imgH="164880" progId="Equation.DSMT4">
              <p:embed/>
            </p:oleObj>
          </a:graphicData>
        </a:graphic>
      </p:graphicFrame>
      <p:graphicFrame>
        <p:nvGraphicFramePr>
          <p:cNvPr id="2052" name="Object 7"/>
          <p:cNvGraphicFramePr>
            <a:graphicFrameLocks noChangeAspect="1"/>
          </p:cNvGraphicFramePr>
          <p:nvPr/>
        </p:nvGraphicFramePr>
        <p:xfrm>
          <a:off x="3124200" y="3276600"/>
          <a:ext cx="236538" cy="274638"/>
        </p:xfrm>
        <a:graphic>
          <a:graphicData uri="http://schemas.openxmlformats.org/presentationml/2006/ole">
            <p:oleObj spid="_x0000_s2052" name="Equation" r:id="rId5" imgW="152280" imgH="177480" progId="Equation.DSMT4">
              <p:embed/>
            </p:oleObj>
          </a:graphicData>
        </a:graphic>
      </p:graphicFrame>
      <p:sp>
        <p:nvSpPr>
          <p:cNvPr id="2064" name="Oval 10"/>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2053" name="Object 15"/>
          <p:cNvGraphicFramePr>
            <a:graphicFrameLocks noChangeAspect="1"/>
          </p:cNvGraphicFramePr>
          <p:nvPr/>
        </p:nvGraphicFramePr>
        <p:xfrm>
          <a:off x="5410200" y="1524000"/>
          <a:ext cx="315913" cy="344488"/>
        </p:xfrm>
        <a:graphic>
          <a:graphicData uri="http://schemas.openxmlformats.org/presentationml/2006/ole">
            <p:oleObj spid="_x0000_s2053" name="Equation" r:id="rId6" imgW="152280" imgH="164880" progId="Equation.DSMT4">
              <p:embed/>
            </p:oleObj>
          </a:graphicData>
        </a:graphic>
      </p:graphicFrame>
      <p:graphicFrame>
        <p:nvGraphicFramePr>
          <p:cNvPr id="2054" name="Object 16"/>
          <p:cNvGraphicFramePr>
            <a:graphicFrameLocks noChangeAspect="1"/>
          </p:cNvGraphicFramePr>
          <p:nvPr/>
        </p:nvGraphicFramePr>
        <p:xfrm>
          <a:off x="2971800" y="4267200"/>
          <a:ext cx="2028825" cy="476250"/>
        </p:xfrm>
        <a:graphic>
          <a:graphicData uri="http://schemas.openxmlformats.org/presentationml/2006/ole">
            <p:oleObj spid="_x0000_s2054" name="Equation" r:id="rId7" imgW="977760" imgH="228600" progId="Equation.DSMT4">
              <p:embed/>
            </p:oleObj>
          </a:graphicData>
        </a:graphic>
      </p:graphicFrame>
      <p:graphicFrame>
        <p:nvGraphicFramePr>
          <p:cNvPr id="2055" name="Object 17"/>
          <p:cNvGraphicFramePr>
            <a:graphicFrameLocks noChangeAspect="1"/>
          </p:cNvGraphicFramePr>
          <p:nvPr/>
        </p:nvGraphicFramePr>
        <p:xfrm>
          <a:off x="4953000" y="2819400"/>
          <a:ext cx="342900" cy="369888"/>
        </p:xfrm>
        <a:graphic>
          <a:graphicData uri="http://schemas.openxmlformats.org/presentationml/2006/ole">
            <p:oleObj spid="_x0000_s2055" name="Equation" r:id="rId8" imgW="164880" imgH="177480" progId="Equation.DSMT4">
              <p:embed/>
            </p:oleObj>
          </a:graphicData>
        </a:graphic>
      </p:graphicFrame>
      <p:sp>
        <p:nvSpPr>
          <p:cNvPr id="2065" name="Text Box 19"/>
          <p:cNvSpPr txBox="1">
            <a:spLocks noChangeArrowheads="1"/>
          </p:cNvSpPr>
          <p:nvPr/>
        </p:nvSpPr>
        <p:spPr bwMode="auto">
          <a:xfrm>
            <a:off x="5334000" y="27432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2056" name="Object 20"/>
          <p:cNvGraphicFramePr>
            <a:graphicFrameLocks noChangeAspect="1"/>
          </p:cNvGraphicFramePr>
          <p:nvPr/>
        </p:nvGraphicFramePr>
        <p:xfrm>
          <a:off x="3770313" y="1981200"/>
          <a:ext cx="342900" cy="369888"/>
        </p:xfrm>
        <a:graphic>
          <a:graphicData uri="http://schemas.openxmlformats.org/presentationml/2006/ole">
            <p:oleObj spid="_x0000_s2056" name="Equation" r:id="rId9" imgW="164880" imgH="177480" progId="Equation.DSMT4">
              <p:embed/>
            </p:oleObj>
          </a:graphicData>
        </a:graphic>
      </p:graphicFrame>
      <p:sp>
        <p:nvSpPr>
          <p:cNvPr id="2066" name="Text Box 22"/>
          <p:cNvSpPr txBox="1">
            <a:spLocks noChangeArrowheads="1"/>
          </p:cNvSpPr>
          <p:nvPr/>
        </p:nvSpPr>
        <p:spPr bwMode="auto">
          <a:xfrm>
            <a:off x="4038600" y="19812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2067" name="Line 23"/>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068" name="AutoShape 24"/>
          <p:cNvSpPr>
            <a:spLocks noChangeArrowheads="1"/>
          </p:cNvSpPr>
          <p:nvPr/>
        </p:nvSpPr>
        <p:spPr bwMode="auto">
          <a:xfrm>
            <a:off x="2667000" y="5029200"/>
            <a:ext cx="4800600" cy="1828800"/>
          </a:xfrm>
          <a:prstGeom prst="wedgeRoundRectCallout">
            <a:avLst>
              <a:gd name="adj1" fmla="val -24866"/>
              <a:gd name="adj2" fmla="val -68403"/>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069" name="Text Box 25"/>
          <p:cNvSpPr txBox="1">
            <a:spLocks noChangeArrowheads="1"/>
          </p:cNvSpPr>
          <p:nvPr/>
        </p:nvSpPr>
        <p:spPr bwMode="auto">
          <a:xfrm>
            <a:off x="2871788" y="5060950"/>
            <a:ext cx="3910012" cy="1552575"/>
          </a:xfrm>
          <a:prstGeom prst="rect">
            <a:avLst/>
          </a:prstGeom>
          <a:noFill/>
          <a:ln w="9525">
            <a:noFill/>
            <a:miter lim="800000"/>
            <a:headEnd/>
            <a:tailEnd/>
          </a:ln>
        </p:spPr>
        <p:txBody>
          <a:bodyPr>
            <a:spAutoFit/>
          </a:bodyPr>
          <a:lstStyle/>
          <a:p>
            <a:pPr algn="l"/>
            <a:r>
              <a:rPr lang="ja-JP" altLang="en-US"/>
              <a:t>　　の点は、</a:t>
            </a:r>
          </a:p>
          <a:p>
            <a:pPr algn="l"/>
            <a:r>
              <a:rPr lang="ja-JP" altLang="en-US"/>
              <a:t>２つのベクトルの係数として</a:t>
            </a:r>
          </a:p>
          <a:p>
            <a:pPr algn="l"/>
            <a:r>
              <a:rPr lang="ja-JP" altLang="en-US"/>
              <a:t>表現できる。（別に、基本ベクトルでなくてもよい。）</a:t>
            </a:r>
          </a:p>
        </p:txBody>
      </p:sp>
      <p:sp>
        <p:nvSpPr>
          <p:cNvPr id="2070" name="Line 26"/>
          <p:cNvSpPr>
            <a:spLocks noChangeShapeType="1"/>
          </p:cNvSpPr>
          <p:nvPr/>
        </p:nvSpPr>
        <p:spPr bwMode="auto">
          <a:xfrm flipV="1">
            <a:off x="3810000" y="2971800"/>
            <a:ext cx="685800" cy="228600"/>
          </a:xfrm>
          <a:prstGeom prst="line">
            <a:avLst/>
          </a:prstGeom>
          <a:noFill/>
          <a:ln w="28575">
            <a:solidFill>
              <a:schemeClr val="accent2"/>
            </a:solidFill>
            <a:round/>
            <a:headEnd/>
            <a:tailEnd type="triangle" w="med" len="med"/>
          </a:ln>
        </p:spPr>
        <p:txBody>
          <a:bodyPr/>
          <a:lstStyle/>
          <a:p>
            <a:endParaRPr lang="ja-JP" altLang="en-US"/>
          </a:p>
        </p:txBody>
      </p:sp>
      <p:sp>
        <p:nvSpPr>
          <p:cNvPr id="2071" name="Line 27"/>
          <p:cNvSpPr>
            <a:spLocks noChangeShapeType="1"/>
          </p:cNvSpPr>
          <p:nvPr/>
        </p:nvSpPr>
        <p:spPr bwMode="auto">
          <a:xfrm flipV="1">
            <a:off x="3810000" y="2895600"/>
            <a:ext cx="152400" cy="304800"/>
          </a:xfrm>
          <a:prstGeom prst="line">
            <a:avLst/>
          </a:prstGeom>
          <a:noFill/>
          <a:ln w="28575">
            <a:solidFill>
              <a:schemeClr val="accent2"/>
            </a:solidFill>
            <a:round/>
            <a:headEnd/>
            <a:tailEnd type="triangle" w="med" len="med"/>
          </a:ln>
        </p:spPr>
        <p:txBody>
          <a:bodyPr/>
          <a:lstStyle/>
          <a:p>
            <a:endParaRPr lang="ja-JP" altLang="en-US"/>
          </a:p>
        </p:txBody>
      </p:sp>
      <p:sp>
        <p:nvSpPr>
          <p:cNvPr id="2072" name="Line 28"/>
          <p:cNvSpPr>
            <a:spLocks noChangeShapeType="1"/>
          </p:cNvSpPr>
          <p:nvPr/>
        </p:nvSpPr>
        <p:spPr bwMode="auto">
          <a:xfrm flipV="1">
            <a:off x="4876800" y="2133600"/>
            <a:ext cx="381000" cy="685800"/>
          </a:xfrm>
          <a:prstGeom prst="line">
            <a:avLst/>
          </a:prstGeom>
          <a:noFill/>
          <a:ln w="28575" cap="rnd">
            <a:solidFill>
              <a:schemeClr val="tx1"/>
            </a:solidFill>
            <a:prstDash val="sysDot"/>
            <a:round/>
            <a:headEnd/>
            <a:tailEnd/>
          </a:ln>
        </p:spPr>
        <p:txBody>
          <a:bodyPr/>
          <a:lstStyle/>
          <a:p>
            <a:endParaRPr lang="ja-JP" altLang="en-US"/>
          </a:p>
        </p:txBody>
      </p:sp>
      <p:sp>
        <p:nvSpPr>
          <p:cNvPr id="2073" name="Line 29"/>
          <p:cNvSpPr>
            <a:spLocks noChangeShapeType="1"/>
          </p:cNvSpPr>
          <p:nvPr/>
        </p:nvSpPr>
        <p:spPr bwMode="auto">
          <a:xfrm flipV="1">
            <a:off x="3810000" y="2819400"/>
            <a:ext cx="1066800" cy="381000"/>
          </a:xfrm>
          <a:prstGeom prst="line">
            <a:avLst/>
          </a:prstGeom>
          <a:noFill/>
          <a:ln w="19050">
            <a:solidFill>
              <a:schemeClr val="accent2"/>
            </a:solidFill>
            <a:prstDash val="sysDot"/>
            <a:round/>
            <a:headEnd/>
            <a:tailEnd type="arrow" w="med" len="med"/>
          </a:ln>
        </p:spPr>
        <p:txBody>
          <a:bodyPr/>
          <a:lstStyle/>
          <a:p>
            <a:endParaRPr lang="ja-JP" altLang="en-US"/>
          </a:p>
        </p:txBody>
      </p:sp>
      <p:sp>
        <p:nvSpPr>
          <p:cNvPr id="2074" name="Line 30"/>
          <p:cNvSpPr>
            <a:spLocks noChangeShapeType="1"/>
          </p:cNvSpPr>
          <p:nvPr/>
        </p:nvSpPr>
        <p:spPr bwMode="auto">
          <a:xfrm flipV="1">
            <a:off x="3810000" y="2438400"/>
            <a:ext cx="381000" cy="762000"/>
          </a:xfrm>
          <a:prstGeom prst="line">
            <a:avLst/>
          </a:prstGeom>
          <a:noFill/>
          <a:ln w="28575" cap="rnd">
            <a:solidFill>
              <a:schemeClr val="accent2"/>
            </a:solidFill>
            <a:prstDash val="sysDot"/>
            <a:round/>
            <a:headEnd/>
            <a:tailEnd type="arrow" w="med" len="med"/>
          </a:ln>
        </p:spPr>
        <p:txBody>
          <a:bodyPr/>
          <a:lstStyle/>
          <a:p>
            <a:endParaRPr lang="ja-JP" altLang="en-US"/>
          </a:p>
        </p:txBody>
      </p:sp>
      <p:sp>
        <p:nvSpPr>
          <p:cNvPr id="2075" name="Line 31"/>
          <p:cNvSpPr>
            <a:spLocks noChangeShapeType="1"/>
          </p:cNvSpPr>
          <p:nvPr/>
        </p:nvSpPr>
        <p:spPr bwMode="auto">
          <a:xfrm flipV="1">
            <a:off x="4191000" y="2057400"/>
            <a:ext cx="1066800" cy="381000"/>
          </a:xfrm>
          <a:prstGeom prst="line">
            <a:avLst/>
          </a:prstGeom>
          <a:noFill/>
          <a:ln w="19050">
            <a:solidFill>
              <a:schemeClr val="tx1"/>
            </a:solidFill>
            <a:prstDash val="sysDot"/>
            <a:round/>
            <a:headEnd/>
            <a:tailEnd/>
          </a:ln>
        </p:spPr>
        <p:txBody>
          <a:bodyPr/>
          <a:lstStyle/>
          <a:p>
            <a:endParaRPr lang="ja-JP" altLang="en-US"/>
          </a:p>
        </p:txBody>
      </p:sp>
      <p:graphicFrame>
        <p:nvGraphicFramePr>
          <p:cNvPr id="2057" name="Object 32"/>
          <p:cNvGraphicFramePr>
            <a:graphicFrameLocks noChangeAspect="1"/>
          </p:cNvGraphicFramePr>
          <p:nvPr/>
        </p:nvGraphicFramePr>
        <p:xfrm>
          <a:off x="3962400" y="3352800"/>
          <a:ext cx="1344613" cy="1006475"/>
        </p:xfrm>
        <a:graphic>
          <a:graphicData uri="http://schemas.openxmlformats.org/presentationml/2006/ole">
            <p:oleObj spid="_x0000_s2057" name="Equation" r:id="rId10" imgW="647640" imgH="482400" progId="Equation.DSMT4">
              <p:embed/>
            </p:oleObj>
          </a:graphicData>
        </a:graphic>
      </p:graphicFrame>
      <p:graphicFrame>
        <p:nvGraphicFramePr>
          <p:cNvPr id="2058" name="Object 35"/>
          <p:cNvGraphicFramePr>
            <a:graphicFrameLocks noChangeAspect="1"/>
          </p:cNvGraphicFramePr>
          <p:nvPr/>
        </p:nvGraphicFramePr>
        <p:xfrm>
          <a:off x="2971800" y="5029200"/>
          <a:ext cx="457200" cy="403225"/>
        </p:xfrm>
        <a:graphic>
          <a:graphicData uri="http://schemas.openxmlformats.org/presentationml/2006/ole">
            <p:oleObj spid="_x0000_s2058" name="Equation" r:id="rId11" imgW="215640" imgH="190440" progId="Equation.DSMT4">
              <p:embed/>
            </p:oleObj>
          </a:graphicData>
        </a:graphic>
      </p:graphicFrame>
      <p:graphicFrame>
        <p:nvGraphicFramePr>
          <p:cNvPr id="2059" name="Object 36"/>
          <p:cNvGraphicFramePr>
            <a:graphicFrameLocks noChangeAspect="1"/>
          </p:cNvGraphicFramePr>
          <p:nvPr/>
        </p:nvGraphicFramePr>
        <p:xfrm>
          <a:off x="2209800" y="2133600"/>
          <a:ext cx="1397000" cy="1006475"/>
        </p:xfrm>
        <a:graphic>
          <a:graphicData uri="http://schemas.openxmlformats.org/presentationml/2006/ole">
            <p:oleObj spid="_x0000_s2059" name="Equation" r:id="rId12" imgW="672840" imgH="4824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スライド番号プレースホルダ 4"/>
          <p:cNvSpPr>
            <a:spLocks noGrp="1"/>
          </p:cNvSpPr>
          <p:nvPr>
            <p:ph type="sldNum" sz="quarter" idx="12"/>
          </p:nvPr>
        </p:nvSpPr>
        <p:spPr>
          <a:noFill/>
        </p:spPr>
        <p:txBody>
          <a:bodyPr/>
          <a:lstStyle/>
          <a:p>
            <a:fld id="{D92E7197-CABA-4158-817D-D2914AA7CB1A}" type="slidenum">
              <a:rPr lang="en-US" altLang="ja-JP" smtClean="0"/>
              <a:pPr/>
              <a:t>50</a:t>
            </a:fld>
            <a:endParaRPr lang="en-US" altLang="ja-JP" smtClean="0"/>
          </a:p>
        </p:txBody>
      </p:sp>
      <p:sp>
        <p:nvSpPr>
          <p:cNvPr id="45068" name="Rectangle 2"/>
          <p:cNvSpPr>
            <a:spLocks noGrp="1" noChangeArrowheads="1"/>
          </p:cNvSpPr>
          <p:nvPr>
            <p:ph type="title"/>
          </p:nvPr>
        </p:nvSpPr>
        <p:spPr/>
        <p:txBody>
          <a:bodyPr/>
          <a:lstStyle/>
          <a:p>
            <a:pPr eaLnBrk="1" hangingPunct="1"/>
            <a:r>
              <a:rPr lang="ja-JP" altLang="en-US" smtClean="0"/>
              <a:t>行列との積と一次独立</a:t>
            </a:r>
          </a:p>
        </p:txBody>
      </p:sp>
      <p:sp>
        <p:nvSpPr>
          <p:cNvPr id="45069" name="Text Box 3"/>
          <p:cNvSpPr txBox="1">
            <a:spLocks noChangeArrowheads="1"/>
          </p:cNvSpPr>
          <p:nvPr/>
        </p:nvSpPr>
        <p:spPr bwMode="auto">
          <a:xfrm>
            <a:off x="1219200" y="1219200"/>
            <a:ext cx="7162800" cy="1187450"/>
          </a:xfrm>
          <a:prstGeom prst="rect">
            <a:avLst/>
          </a:prstGeom>
          <a:noFill/>
          <a:ln w="9525">
            <a:noFill/>
            <a:miter lim="800000"/>
            <a:headEnd/>
            <a:tailEnd/>
          </a:ln>
        </p:spPr>
        <p:txBody>
          <a:bodyPr>
            <a:spAutoFit/>
          </a:bodyPr>
          <a:lstStyle/>
          <a:p>
            <a:pPr algn="l"/>
            <a:r>
              <a:rPr lang="ja-JP" altLang="en-US"/>
              <a:t>　　次の正方行列　　と、　　　　</a:t>
            </a:r>
          </a:p>
          <a:p>
            <a:pPr algn="l"/>
            <a:r>
              <a:rPr lang="ja-JP" altLang="en-US"/>
              <a:t>　　次元ベクトル　　　　　　　　　　　　　　　　に対して、以下が成り立つ。</a:t>
            </a:r>
          </a:p>
        </p:txBody>
      </p:sp>
      <p:sp>
        <p:nvSpPr>
          <p:cNvPr id="45070" name="AutoShape 4"/>
          <p:cNvSpPr>
            <a:spLocks noChangeArrowheads="1"/>
          </p:cNvSpPr>
          <p:nvPr/>
        </p:nvSpPr>
        <p:spPr bwMode="auto">
          <a:xfrm>
            <a:off x="228600" y="914400"/>
            <a:ext cx="8534400" cy="45720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5071" name="Text Box 5"/>
          <p:cNvSpPr txBox="1">
            <a:spLocks noChangeArrowheads="1"/>
          </p:cNvSpPr>
          <p:nvPr/>
        </p:nvSpPr>
        <p:spPr bwMode="auto">
          <a:xfrm>
            <a:off x="1143000" y="665163"/>
            <a:ext cx="2759075"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行列の積と１次従属</a:t>
            </a:r>
          </a:p>
        </p:txBody>
      </p:sp>
      <p:graphicFrame>
        <p:nvGraphicFramePr>
          <p:cNvPr id="45058" name="Object 17"/>
          <p:cNvGraphicFramePr>
            <a:graphicFrameLocks noChangeAspect="1"/>
          </p:cNvGraphicFramePr>
          <p:nvPr/>
        </p:nvGraphicFramePr>
        <p:xfrm>
          <a:off x="3581400" y="1219200"/>
          <a:ext cx="381000" cy="382588"/>
        </p:xfrm>
        <a:graphic>
          <a:graphicData uri="http://schemas.openxmlformats.org/presentationml/2006/ole">
            <p:oleObj spid="_x0000_s45058" name="Equation" r:id="rId3" imgW="164880" imgH="164880" progId="Equation.DSMT4">
              <p:embed/>
            </p:oleObj>
          </a:graphicData>
        </a:graphic>
      </p:graphicFrame>
      <p:sp>
        <p:nvSpPr>
          <p:cNvPr id="45072" name="Text Box 18"/>
          <p:cNvSpPr txBox="1">
            <a:spLocks noChangeArrowheads="1"/>
          </p:cNvSpPr>
          <p:nvPr/>
        </p:nvSpPr>
        <p:spPr bwMode="auto">
          <a:xfrm>
            <a:off x="990600" y="2365375"/>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5059" name="Object 19"/>
          <p:cNvGraphicFramePr>
            <a:graphicFrameLocks noChangeAspect="1"/>
          </p:cNvGraphicFramePr>
          <p:nvPr/>
        </p:nvGraphicFramePr>
        <p:xfrm>
          <a:off x="3581400" y="1524000"/>
          <a:ext cx="2551113" cy="558800"/>
        </p:xfrm>
        <a:graphic>
          <a:graphicData uri="http://schemas.openxmlformats.org/presentationml/2006/ole">
            <p:oleObj spid="_x0000_s45059" name="Equation" r:id="rId4" imgW="1104840" imgH="241200" progId="Equation.DSMT4">
              <p:embed/>
            </p:oleObj>
          </a:graphicData>
        </a:graphic>
      </p:graphicFrame>
      <p:graphicFrame>
        <p:nvGraphicFramePr>
          <p:cNvPr id="45060" name="Object 20"/>
          <p:cNvGraphicFramePr>
            <a:graphicFrameLocks noChangeAspect="1"/>
          </p:cNvGraphicFramePr>
          <p:nvPr/>
        </p:nvGraphicFramePr>
        <p:xfrm>
          <a:off x="1606550" y="2336800"/>
          <a:ext cx="2109788" cy="588963"/>
        </p:xfrm>
        <a:graphic>
          <a:graphicData uri="http://schemas.openxmlformats.org/presentationml/2006/ole">
            <p:oleObj spid="_x0000_s45060" name="Equation" r:id="rId5" imgW="914400" imgH="253800" progId="Equation.DSMT4">
              <p:embed/>
            </p:oleObj>
          </a:graphicData>
        </a:graphic>
      </p:graphicFrame>
      <p:sp>
        <p:nvSpPr>
          <p:cNvPr id="45073" name="Text Box 21"/>
          <p:cNvSpPr txBox="1">
            <a:spLocks noChangeArrowheads="1"/>
          </p:cNvSpPr>
          <p:nvPr/>
        </p:nvSpPr>
        <p:spPr bwMode="auto">
          <a:xfrm>
            <a:off x="3565525" y="2462213"/>
            <a:ext cx="2736850" cy="457200"/>
          </a:xfrm>
          <a:prstGeom prst="rect">
            <a:avLst/>
          </a:prstGeom>
          <a:noFill/>
          <a:ln w="9525">
            <a:noFill/>
            <a:miter lim="800000"/>
            <a:headEnd/>
            <a:tailEnd/>
          </a:ln>
        </p:spPr>
        <p:txBody>
          <a:bodyPr wrap="none">
            <a:spAutoFit/>
          </a:bodyPr>
          <a:lstStyle/>
          <a:p>
            <a:pPr algn="l"/>
            <a:r>
              <a:rPr lang="ja-JP" altLang="en-US"/>
              <a:t>が一次従属ならば、</a:t>
            </a:r>
          </a:p>
        </p:txBody>
      </p:sp>
      <p:graphicFrame>
        <p:nvGraphicFramePr>
          <p:cNvPr id="45061" name="Object 22"/>
          <p:cNvGraphicFramePr>
            <a:graphicFrameLocks noChangeAspect="1"/>
          </p:cNvGraphicFramePr>
          <p:nvPr/>
        </p:nvGraphicFramePr>
        <p:xfrm>
          <a:off x="1606550" y="2946400"/>
          <a:ext cx="2813050" cy="588963"/>
        </p:xfrm>
        <a:graphic>
          <a:graphicData uri="http://schemas.openxmlformats.org/presentationml/2006/ole">
            <p:oleObj spid="_x0000_s45061" name="Equation" r:id="rId6" imgW="1218960" imgH="253800" progId="Equation.DSMT4">
              <p:embed/>
            </p:oleObj>
          </a:graphicData>
        </a:graphic>
      </p:graphicFrame>
      <p:sp>
        <p:nvSpPr>
          <p:cNvPr id="45074" name="Text Box 23"/>
          <p:cNvSpPr txBox="1">
            <a:spLocks noChangeArrowheads="1"/>
          </p:cNvSpPr>
          <p:nvPr/>
        </p:nvSpPr>
        <p:spPr bwMode="auto">
          <a:xfrm>
            <a:off x="4267200" y="2971800"/>
            <a:ext cx="1852613" cy="457200"/>
          </a:xfrm>
          <a:prstGeom prst="rect">
            <a:avLst/>
          </a:prstGeom>
          <a:noFill/>
          <a:ln w="9525">
            <a:noFill/>
            <a:miter lim="800000"/>
            <a:headEnd/>
            <a:tailEnd/>
          </a:ln>
        </p:spPr>
        <p:txBody>
          <a:bodyPr wrap="none">
            <a:spAutoFit/>
          </a:bodyPr>
          <a:lstStyle/>
          <a:p>
            <a:pPr algn="l"/>
            <a:r>
              <a:rPr lang="ja-JP" altLang="en-US"/>
              <a:t>も一次従属。</a:t>
            </a:r>
          </a:p>
        </p:txBody>
      </p:sp>
      <p:sp>
        <p:nvSpPr>
          <p:cNvPr id="45075" name="Text Box 24"/>
          <p:cNvSpPr txBox="1">
            <a:spLocks noChangeArrowheads="1"/>
          </p:cNvSpPr>
          <p:nvPr/>
        </p:nvSpPr>
        <p:spPr bwMode="auto">
          <a:xfrm>
            <a:off x="1066800" y="3965575"/>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5062" name="Object 25"/>
          <p:cNvGraphicFramePr>
            <a:graphicFrameLocks noChangeAspect="1"/>
          </p:cNvGraphicFramePr>
          <p:nvPr/>
        </p:nvGraphicFramePr>
        <p:xfrm>
          <a:off x="3886200" y="3886200"/>
          <a:ext cx="2108200" cy="588963"/>
        </p:xfrm>
        <a:graphic>
          <a:graphicData uri="http://schemas.openxmlformats.org/presentationml/2006/ole">
            <p:oleObj spid="_x0000_s45062" name="Equation" r:id="rId7" imgW="914400" imgH="253800" progId="Equation.DSMT4">
              <p:embed/>
            </p:oleObj>
          </a:graphicData>
        </a:graphic>
      </p:graphicFrame>
      <p:graphicFrame>
        <p:nvGraphicFramePr>
          <p:cNvPr id="45063" name="Object 26"/>
          <p:cNvGraphicFramePr>
            <a:graphicFrameLocks noChangeAspect="1"/>
          </p:cNvGraphicFramePr>
          <p:nvPr/>
        </p:nvGraphicFramePr>
        <p:xfrm>
          <a:off x="1600200" y="3965575"/>
          <a:ext cx="381000" cy="382588"/>
        </p:xfrm>
        <a:graphic>
          <a:graphicData uri="http://schemas.openxmlformats.org/presentationml/2006/ole">
            <p:oleObj spid="_x0000_s45063" name="Equation" r:id="rId8" imgW="164880" imgH="164880" progId="Equation.DSMT4">
              <p:embed/>
            </p:oleObj>
          </a:graphicData>
        </a:graphic>
      </p:graphicFrame>
      <p:sp>
        <p:nvSpPr>
          <p:cNvPr id="45076" name="Text Box 27"/>
          <p:cNvSpPr txBox="1">
            <a:spLocks noChangeArrowheads="1"/>
          </p:cNvSpPr>
          <p:nvPr/>
        </p:nvSpPr>
        <p:spPr bwMode="auto">
          <a:xfrm>
            <a:off x="1828800" y="3965575"/>
            <a:ext cx="2185988" cy="457200"/>
          </a:xfrm>
          <a:prstGeom prst="rect">
            <a:avLst/>
          </a:prstGeom>
          <a:noFill/>
          <a:ln w="9525">
            <a:noFill/>
            <a:miter lim="800000"/>
            <a:headEnd/>
            <a:tailEnd/>
          </a:ln>
        </p:spPr>
        <p:txBody>
          <a:bodyPr wrap="none">
            <a:spAutoFit/>
          </a:bodyPr>
          <a:lstStyle/>
          <a:p>
            <a:pPr algn="l"/>
            <a:r>
              <a:rPr lang="ja-JP" altLang="en-US"/>
              <a:t>が正則行列で、</a:t>
            </a:r>
          </a:p>
        </p:txBody>
      </p:sp>
      <p:sp>
        <p:nvSpPr>
          <p:cNvPr id="45077" name="Text Box 28"/>
          <p:cNvSpPr txBox="1">
            <a:spLocks noChangeArrowheads="1"/>
          </p:cNvSpPr>
          <p:nvPr/>
        </p:nvSpPr>
        <p:spPr bwMode="auto">
          <a:xfrm>
            <a:off x="5943600" y="4038600"/>
            <a:ext cx="2736850" cy="457200"/>
          </a:xfrm>
          <a:prstGeom prst="rect">
            <a:avLst/>
          </a:prstGeom>
          <a:noFill/>
          <a:ln w="9525">
            <a:noFill/>
            <a:miter lim="800000"/>
            <a:headEnd/>
            <a:tailEnd/>
          </a:ln>
        </p:spPr>
        <p:txBody>
          <a:bodyPr wrap="none">
            <a:spAutoFit/>
          </a:bodyPr>
          <a:lstStyle/>
          <a:p>
            <a:pPr algn="l"/>
            <a:r>
              <a:rPr lang="ja-JP" altLang="en-US"/>
              <a:t>が一次独立ならば、</a:t>
            </a:r>
          </a:p>
        </p:txBody>
      </p:sp>
      <p:graphicFrame>
        <p:nvGraphicFramePr>
          <p:cNvPr id="45064" name="Object 29"/>
          <p:cNvGraphicFramePr>
            <a:graphicFrameLocks noChangeAspect="1"/>
          </p:cNvGraphicFramePr>
          <p:nvPr/>
        </p:nvGraphicFramePr>
        <p:xfrm>
          <a:off x="1592263" y="4467225"/>
          <a:ext cx="2813050" cy="588963"/>
        </p:xfrm>
        <a:graphic>
          <a:graphicData uri="http://schemas.openxmlformats.org/presentationml/2006/ole">
            <p:oleObj spid="_x0000_s45064" name="Equation" r:id="rId9" imgW="1218960" imgH="253800" progId="Equation.DSMT4">
              <p:embed/>
            </p:oleObj>
          </a:graphicData>
        </a:graphic>
      </p:graphicFrame>
      <p:sp>
        <p:nvSpPr>
          <p:cNvPr id="45078" name="Text Box 30"/>
          <p:cNvSpPr txBox="1">
            <a:spLocks noChangeArrowheads="1"/>
          </p:cNvSpPr>
          <p:nvPr/>
        </p:nvSpPr>
        <p:spPr bwMode="auto">
          <a:xfrm>
            <a:off x="4267200" y="4575175"/>
            <a:ext cx="1852613" cy="457200"/>
          </a:xfrm>
          <a:prstGeom prst="rect">
            <a:avLst/>
          </a:prstGeom>
          <a:noFill/>
          <a:ln w="9525">
            <a:noFill/>
            <a:miter lim="800000"/>
            <a:headEnd/>
            <a:tailEnd/>
          </a:ln>
        </p:spPr>
        <p:txBody>
          <a:bodyPr wrap="none">
            <a:spAutoFit/>
          </a:bodyPr>
          <a:lstStyle/>
          <a:p>
            <a:pPr algn="l"/>
            <a:r>
              <a:rPr lang="ja-JP" altLang="en-US"/>
              <a:t>も一次独立。</a:t>
            </a:r>
          </a:p>
        </p:txBody>
      </p:sp>
      <p:graphicFrame>
        <p:nvGraphicFramePr>
          <p:cNvPr id="45065" name="Object 31"/>
          <p:cNvGraphicFramePr>
            <a:graphicFrameLocks noChangeAspect="1"/>
          </p:cNvGraphicFramePr>
          <p:nvPr/>
        </p:nvGraphicFramePr>
        <p:xfrm>
          <a:off x="1447800" y="1295400"/>
          <a:ext cx="293688" cy="323850"/>
        </p:xfrm>
        <a:graphic>
          <a:graphicData uri="http://schemas.openxmlformats.org/presentationml/2006/ole">
            <p:oleObj spid="_x0000_s45065" name="Equation" r:id="rId10" imgW="126720" imgH="139680" progId="Equation.DSMT4">
              <p:embed/>
            </p:oleObj>
          </a:graphicData>
        </a:graphic>
      </p:graphicFrame>
      <p:graphicFrame>
        <p:nvGraphicFramePr>
          <p:cNvPr id="45066" name="Object 32"/>
          <p:cNvGraphicFramePr>
            <a:graphicFrameLocks noChangeAspect="1"/>
          </p:cNvGraphicFramePr>
          <p:nvPr/>
        </p:nvGraphicFramePr>
        <p:xfrm>
          <a:off x="1371600" y="1676400"/>
          <a:ext cx="293688" cy="323850"/>
        </p:xfrm>
        <a:graphic>
          <a:graphicData uri="http://schemas.openxmlformats.org/presentationml/2006/ole">
            <p:oleObj spid="_x0000_s45066" name="Equation" r:id="rId11" imgW="126720" imgH="13968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スライド番号プレースホルダ 4"/>
          <p:cNvSpPr>
            <a:spLocks noGrp="1"/>
          </p:cNvSpPr>
          <p:nvPr>
            <p:ph type="sldNum" sz="quarter" idx="12"/>
          </p:nvPr>
        </p:nvSpPr>
        <p:spPr>
          <a:noFill/>
        </p:spPr>
        <p:txBody>
          <a:bodyPr/>
          <a:lstStyle/>
          <a:p>
            <a:fld id="{0F6F30B2-7AC5-47B5-8F3D-732FE3C300F6}" type="slidenum">
              <a:rPr lang="en-US" altLang="ja-JP" smtClean="0"/>
              <a:pPr/>
              <a:t>51</a:t>
            </a:fld>
            <a:endParaRPr lang="en-US" altLang="ja-JP" smtClean="0"/>
          </a:p>
        </p:txBody>
      </p:sp>
      <p:sp>
        <p:nvSpPr>
          <p:cNvPr id="46089" name="Rectangle 2"/>
          <p:cNvSpPr>
            <a:spLocks noGrp="1" noChangeArrowheads="1"/>
          </p:cNvSpPr>
          <p:nvPr>
            <p:ph type="title"/>
          </p:nvPr>
        </p:nvSpPr>
        <p:spPr/>
        <p:txBody>
          <a:bodyPr/>
          <a:lstStyle/>
          <a:p>
            <a:pPr eaLnBrk="1" hangingPunct="1"/>
            <a:r>
              <a:rPr lang="ja-JP" altLang="en-US" smtClean="0"/>
              <a:t>証明</a:t>
            </a:r>
          </a:p>
        </p:txBody>
      </p:sp>
      <p:sp>
        <p:nvSpPr>
          <p:cNvPr id="46090" name="Text Box 3"/>
          <p:cNvSpPr txBox="1">
            <a:spLocks noChangeArrowheads="1"/>
          </p:cNvSpPr>
          <p:nvPr/>
        </p:nvSpPr>
        <p:spPr bwMode="auto">
          <a:xfrm>
            <a:off x="288925" y="782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6082" name="Object 4"/>
          <p:cNvGraphicFramePr>
            <a:graphicFrameLocks noChangeAspect="1"/>
          </p:cNvGraphicFramePr>
          <p:nvPr/>
        </p:nvGraphicFramePr>
        <p:xfrm>
          <a:off x="1073150" y="657225"/>
          <a:ext cx="2108200" cy="588963"/>
        </p:xfrm>
        <a:graphic>
          <a:graphicData uri="http://schemas.openxmlformats.org/presentationml/2006/ole">
            <p:oleObj spid="_x0000_s46082" name="Equation" r:id="rId3" imgW="914400" imgH="253800" progId="Equation.DSMT4">
              <p:embed/>
            </p:oleObj>
          </a:graphicData>
        </a:graphic>
      </p:graphicFrame>
      <p:sp>
        <p:nvSpPr>
          <p:cNvPr id="46091" name="Text Box 5"/>
          <p:cNvSpPr txBox="1">
            <a:spLocks noChangeArrowheads="1"/>
          </p:cNvSpPr>
          <p:nvPr/>
        </p:nvSpPr>
        <p:spPr bwMode="auto">
          <a:xfrm>
            <a:off x="2971800" y="762000"/>
            <a:ext cx="2765425" cy="457200"/>
          </a:xfrm>
          <a:prstGeom prst="rect">
            <a:avLst/>
          </a:prstGeom>
          <a:noFill/>
          <a:ln w="9525">
            <a:noFill/>
            <a:miter lim="800000"/>
            <a:headEnd/>
            <a:tailEnd/>
          </a:ln>
        </p:spPr>
        <p:txBody>
          <a:bodyPr wrap="none">
            <a:spAutoFit/>
          </a:bodyPr>
          <a:lstStyle/>
          <a:p>
            <a:pPr algn="l"/>
            <a:r>
              <a:rPr lang="ja-JP" altLang="en-US"/>
              <a:t>が一次従属なので、</a:t>
            </a:r>
          </a:p>
        </p:txBody>
      </p:sp>
      <p:graphicFrame>
        <p:nvGraphicFramePr>
          <p:cNvPr id="46083" name="Object 6"/>
          <p:cNvGraphicFramePr>
            <a:graphicFrameLocks noChangeAspect="1"/>
          </p:cNvGraphicFramePr>
          <p:nvPr/>
        </p:nvGraphicFramePr>
        <p:xfrm>
          <a:off x="5726113" y="228600"/>
          <a:ext cx="1951037" cy="1485900"/>
        </p:xfrm>
        <a:graphic>
          <a:graphicData uri="http://schemas.openxmlformats.org/presentationml/2006/ole">
            <p:oleObj spid="_x0000_s46083" name="Equation" r:id="rId4" imgW="939600" imgH="711000" progId="Equation.DSMT4">
              <p:embed/>
            </p:oleObj>
          </a:graphicData>
        </a:graphic>
      </p:graphicFrame>
      <p:sp>
        <p:nvSpPr>
          <p:cNvPr id="46092" name="Text Box 7"/>
          <p:cNvSpPr txBox="1">
            <a:spLocks noChangeArrowheads="1"/>
          </p:cNvSpPr>
          <p:nvPr/>
        </p:nvSpPr>
        <p:spPr bwMode="auto">
          <a:xfrm>
            <a:off x="1050925" y="1316038"/>
            <a:ext cx="1535113" cy="457200"/>
          </a:xfrm>
          <a:prstGeom prst="rect">
            <a:avLst/>
          </a:prstGeom>
          <a:noFill/>
          <a:ln w="9525">
            <a:noFill/>
            <a:miter lim="800000"/>
            <a:headEnd/>
            <a:tailEnd/>
          </a:ln>
        </p:spPr>
        <p:txBody>
          <a:bodyPr wrap="none">
            <a:spAutoFit/>
          </a:bodyPr>
          <a:lstStyle/>
          <a:p>
            <a:pPr algn="l"/>
            <a:r>
              <a:rPr lang="ja-JP" altLang="en-US"/>
              <a:t>が存在し、</a:t>
            </a:r>
          </a:p>
        </p:txBody>
      </p:sp>
      <p:graphicFrame>
        <p:nvGraphicFramePr>
          <p:cNvPr id="46084" name="Object 8"/>
          <p:cNvGraphicFramePr>
            <a:graphicFrameLocks noChangeAspect="1"/>
          </p:cNvGraphicFramePr>
          <p:nvPr/>
        </p:nvGraphicFramePr>
        <p:xfrm>
          <a:off x="1693863" y="1828800"/>
          <a:ext cx="3778250" cy="530225"/>
        </p:xfrm>
        <a:graphic>
          <a:graphicData uri="http://schemas.openxmlformats.org/presentationml/2006/ole">
            <p:oleObj spid="_x0000_s46084" name="Equation" r:id="rId5" imgW="1638000" imgH="228600" progId="Equation.DSMT4">
              <p:embed/>
            </p:oleObj>
          </a:graphicData>
        </a:graphic>
      </p:graphicFrame>
      <p:sp>
        <p:nvSpPr>
          <p:cNvPr id="46093" name="Text Box 9"/>
          <p:cNvSpPr txBox="1">
            <a:spLocks noChangeArrowheads="1"/>
          </p:cNvSpPr>
          <p:nvPr/>
        </p:nvSpPr>
        <p:spPr bwMode="auto">
          <a:xfrm>
            <a:off x="1279525" y="2382838"/>
            <a:ext cx="2925763" cy="457200"/>
          </a:xfrm>
          <a:prstGeom prst="rect">
            <a:avLst/>
          </a:prstGeom>
          <a:noFill/>
          <a:ln w="9525">
            <a:noFill/>
            <a:miter lim="800000"/>
            <a:headEnd/>
            <a:tailEnd/>
          </a:ln>
        </p:spPr>
        <p:txBody>
          <a:bodyPr wrap="none">
            <a:spAutoFit/>
          </a:bodyPr>
          <a:lstStyle/>
          <a:p>
            <a:pPr algn="l"/>
            <a:r>
              <a:rPr lang="ja-JP" altLang="en-US"/>
              <a:t>左から　　　を乗じて、</a:t>
            </a:r>
          </a:p>
        </p:txBody>
      </p:sp>
      <p:graphicFrame>
        <p:nvGraphicFramePr>
          <p:cNvPr id="46085" name="Object 10"/>
          <p:cNvGraphicFramePr>
            <a:graphicFrameLocks noChangeAspect="1"/>
          </p:cNvGraphicFramePr>
          <p:nvPr/>
        </p:nvGraphicFramePr>
        <p:xfrm>
          <a:off x="1631950" y="2895600"/>
          <a:ext cx="5473700" cy="588963"/>
        </p:xfrm>
        <a:graphic>
          <a:graphicData uri="http://schemas.openxmlformats.org/presentationml/2006/ole">
            <p:oleObj spid="_x0000_s46085" name="Equation" r:id="rId6" imgW="2374560" imgH="253800" progId="Equation.DSMT4">
              <p:embed/>
            </p:oleObj>
          </a:graphicData>
        </a:graphic>
      </p:graphicFrame>
      <p:graphicFrame>
        <p:nvGraphicFramePr>
          <p:cNvPr id="46086" name="Object 11"/>
          <p:cNvGraphicFramePr>
            <a:graphicFrameLocks noChangeAspect="1"/>
          </p:cNvGraphicFramePr>
          <p:nvPr/>
        </p:nvGraphicFramePr>
        <p:xfrm>
          <a:off x="2362200" y="2438400"/>
          <a:ext cx="381000" cy="381000"/>
        </p:xfrm>
        <a:graphic>
          <a:graphicData uri="http://schemas.openxmlformats.org/presentationml/2006/ole">
            <p:oleObj spid="_x0000_s46086" name="Equation" r:id="rId7" imgW="164880" imgH="164880" progId="Equation.DSMT4">
              <p:embed/>
            </p:oleObj>
          </a:graphicData>
        </a:graphic>
      </p:graphicFrame>
      <p:sp>
        <p:nvSpPr>
          <p:cNvPr id="46094" name="Text Box 12"/>
          <p:cNvSpPr txBox="1">
            <a:spLocks noChangeArrowheads="1"/>
          </p:cNvSpPr>
          <p:nvPr/>
        </p:nvSpPr>
        <p:spPr bwMode="auto">
          <a:xfrm>
            <a:off x="1431925" y="36020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46087" name="Object 13"/>
          <p:cNvGraphicFramePr>
            <a:graphicFrameLocks noChangeAspect="1"/>
          </p:cNvGraphicFramePr>
          <p:nvPr/>
        </p:nvGraphicFramePr>
        <p:xfrm>
          <a:off x="2597150" y="3552825"/>
          <a:ext cx="2811463" cy="588963"/>
        </p:xfrm>
        <a:graphic>
          <a:graphicData uri="http://schemas.openxmlformats.org/presentationml/2006/ole">
            <p:oleObj spid="_x0000_s46087" name="Equation" r:id="rId8" imgW="1218960" imgH="253800" progId="Equation.DSMT4">
              <p:embed/>
            </p:oleObj>
          </a:graphicData>
        </a:graphic>
      </p:graphicFrame>
      <p:sp>
        <p:nvSpPr>
          <p:cNvPr id="46095" name="Text Box 14"/>
          <p:cNvSpPr txBox="1">
            <a:spLocks noChangeArrowheads="1"/>
          </p:cNvSpPr>
          <p:nvPr/>
        </p:nvSpPr>
        <p:spPr bwMode="auto">
          <a:xfrm>
            <a:off x="5334000" y="3581400"/>
            <a:ext cx="1852613" cy="457200"/>
          </a:xfrm>
          <a:prstGeom prst="rect">
            <a:avLst/>
          </a:prstGeom>
          <a:noFill/>
          <a:ln w="9525">
            <a:noFill/>
            <a:miter lim="800000"/>
            <a:headEnd/>
            <a:tailEnd/>
          </a:ln>
        </p:spPr>
        <p:txBody>
          <a:bodyPr wrap="none">
            <a:spAutoFit/>
          </a:bodyPr>
          <a:lstStyle/>
          <a:p>
            <a:pPr algn="l"/>
            <a:r>
              <a:rPr lang="ja-JP" altLang="en-US"/>
              <a:t>も一次従属。</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スライド番号プレースホルダ 3"/>
          <p:cNvSpPr>
            <a:spLocks noGrp="1"/>
          </p:cNvSpPr>
          <p:nvPr>
            <p:ph type="sldNum" sz="quarter" idx="12"/>
          </p:nvPr>
        </p:nvSpPr>
        <p:spPr>
          <a:noFill/>
        </p:spPr>
        <p:txBody>
          <a:bodyPr/>
          <a:lstStyle/>
          <a:p>
            <a:fld id="{A7B7B317-CF6D-48A1-8572-6CAD76AB9A55}" type="slidenum">
              <a:rPr lang="en-US" altLang="ja-JP" smtClean="0"/>
              <a:pPr/>
              <a:t>52</a:t>
            </a:fld>
            <a:endParaRPr lang="en-US" altLang="ja-JP" smtClean="0"/>
          </a:p>
        </p:txBody>
      </p:sp>
      <p:sp>
        <p:nvSpPr>
          <p:cNvPr id="47116" name="Text Box 15"/>
          <p:cNvSpPr txBox="1">
            <a:spLocks noChangeArrowheads="1"/>
          </p:cNvSpPr>
          <p:nvPr/>
        </p:nvSpPr>
        <p:spPr bwMode="auto">
          <a:xfrm>
            <a:off x="990600" y="5029200"/>
            <a:ext cx="6584950" cy="1187450"/>
          </a:xfrm>
          <a:prstGeom prst="rect">
            <a:avLst/>
          </a:prstGeom>
          <a:noFill/>
          <a:ln w="9525">
            <a:noFill/>
            <a:miter lim="800000"/>
            <a:headEnd/>
            <a:tailEnd/>
          </a:ln>
        </p:spPr>
        <p:txBody>
          <a:bodyPr wrap="none">
            <a:spAutoFit/>
          </a:bodyPr>
          <a:lstStyle/>
          <a:p>
            <a:pPr algn="l"/>
            <a:r>
              <a:rPr lang="ja-JP" altLang="en-US"/>
              <a:t>　　　　　　　　　　が一次独立なので、係数がすべて</a:t>
            </a:r>
          </a:p>
          <a:p>
            <a:pPr algn="l"/>
            <a:r>
              <a:rPr lang="en-US" altLang="ja-JP"/>
              <a:t>0</a:t>
            </a:r>
            <a:r>
              <a:rPr lang="ja-JP" altLang="en-US"/>
              <a:t>でなければならない。よって、</a:t>
            </a:r>
          </a:p>
          <a:p>
            <a:pPr algn="l"/>
            <a:r>
              <a:rPr lang="ja-JP" altLang="en-US"/>
              <a:t>　　　　　　　　　　　　　　も一次独立。</a:t>
            </a:r>
          </a:p>
        </p:txBody>
      </p:sp>
      <p:graphicFrame>
        <p:nvGraphicFramePr>
          <p:cNvPr id="47106" name="Object 2"/>
          <p:cNvGraphicFramePr>
            <a:graphicFrameLocks noChangeAspect="1"/>
          </p:cNvGraphicFramePr>
          <p:nvPr/>
        </p:nvGraphicFramePr>
        <p:xfrm>
          <a:off x="7086600" y="5791200"/>
          <a:ext cx="990600" cy="492125"/>
        </p:xfrm>
        <a:graphic>
          <a:graphicData uri="http://schemas.openxmlformats.org/presentationml/2006/ole">
            <p:oleObj spid="_x0000_s47106" name="Equation" r:id="rId3" imgW="380880" imgH="190440" progId="Equation.DSMT4">
              <p:embed/>
            </p:oleObj>
          </a:graphicData>
        </a:graphic>
      </p:graphicFrame>
      <p:sp>
        <p:nvSpPr>
          <p:cNvPr id="47117" name="Text Box 3"/>
          <p:cNvSpPr txBox="1">
            <a:spLocks noChangeArrowheads="1"/>
          </p:cNvSpPr>
          <p:nvPr/>
        </p:nvSpPr>
        <p:spPr bwMode="auto">
          <a:xfrm>
            <a:off x="288925" y="401638"/>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7107" name="Object 5"/>
          <p:cNvGraphicFramePr>
            <a:graphicFrameLocks noChangeAspect="1"/>
          </p:cNvGraphicFramePr>
          <p:nvPr/>
        </p:nvGraphicFramePr>
        <p:xfrm>
          <a:off x="869950" y="838200"/>
          <a:ext cx="5473700" cy="588963"/>
        </p:xfrm>
        <a:graphic>
          <a:graphicData uri="http://schemas.openxmlformats.org/presentationml/2006/ole">
            <p:oleObj spid="_x0000_s47107" name="Equation" r:id="rId4" imgW="2374560" imgH="253800" progId="Equation.DSMT4">
              <p:embed/>
            </p:oleObj>
          </a:graphicData>
        </a:graphic>
      </p:graphicFrame>
      <p:sp>
        <p:nvSpPr>
          <p:cNvPr id="47118" name="Text Box 6"/>
          <p:cNvSpPr txBox="1">
            <a:spLocks noChangeArrowheads="1"/>
          </p:cNvSpPr>
          <p:nvPr/>
        </p:nvSpPr>
        <p:spPr bwMode="auto">
          <a:xfrm>
            <a:off x="914400" y="1371600"/>
            <a:ext cx="1787525" cy="457200"/>
          </a:xfrm>
          <a:prstGeom prst="rect">
            <a:avLst/>
          </a:prstGeom>
          <a:noFill/>
          <a:ln w="9525">
            <a:noFill/>
            <a:miter lim="800000"/>
            <a:headEnd/>
            <a:tailEnd/>
          </a:ln>
        </p:spPr>
        <p:txBody>
          <a:bodyPr wrap="none">
            <a:spAutoFit/>
          </a:bodyPr>
          <a:lstStyle/>
          <a:p>
            <a:pPr algn="l"/>
            <a:r>
              <a:rPr lang="ja-JP" altLang="en-US"/>
              <a:t>と仮定する。</a:t>
            </a:r>
          </a:p>
        </p:txBody>
      </p:sp>
      <p:graphicFrame>
        <p:nvGraphicFramePr>
          <p:cNvPr id="47108" name="Object 7"/>
          <p:cNvGraphicFramePr>
            <a:graphicFrameLocks noChangeAspect="1"/>
          </p:cNvGraphicFramePr>
          <p:nvPr/>
        </p:nvGraphicFramePr>
        <p:xfrm>
          <a:off x="990600" y="1981200"/>
          <a:ext cx="381000" cy="381000"/>
        </p:xfrm>
        <a:graphic>
          <a:graphicData uri="http://schemas.openxmlformats.org/presentationml/2006/ole">
            <p:oleObj spid="_x0000_s47108" name="Equation" r:id="rId5" imgW="164880" imgH="164880" progId="Equation.DSMT4">
              <p:embed/>
            </p:oleObj>
          </a:graphicData>
        </a:graphic>
      </p:graphicFrame>
      <p:sp>
        <p:nvSpPr>
          <p:cNvPr id="47119" name="Text Box 8"/>
          <p:cNvSpPr txBox="1">
            <a:spLocks noChangeArrowheads="1"/>
          </p:cNvSpPr>
          <p:nvPr/>
        </p:nvSpPr>
        <p:spPr bwMode="auto">
          <a:xfrm>
            <a:off x="1273175" y="1905000"/>
            <a:ext cx="2765425" cy="457200"/>
          </a:xfrm>
          <a:prstGeom prst="rect">
            <a:avLst/>
          </a:prstGeom>
          <a:noFill/>
          <a:ln w="9525">
            <a:noFill/>
            <a:miter lim="800000"/>
            <a:headEnd/>
            <a:tailEnd/>
          </a:ln>
        </p:spPr>
        <p:txBody>
          <a:bodyPr wrap="none">
            <a:spAutoFit/>
          </a:bodyPr>
          <a:lstStyle/>
          <a:p>
            <a:pPr algn="l"/>
            <a:r>
              <a:rPr lang="ja-JP" altLang="en-US"/>
              <a:t>は正則行列なので、</a:t>
            </a:r>
          </a:p>
        </p:txBody>
      </p:sp>
      <p:graphicFrame>
        <p:nvGraphicFramePr>
          <p:cNvPr id="47109" name="Object 9"/>
          <p:cNvGraphicFramePr>
            <a:graphicFrameLocks noChangeAspect="1"/>
          </p:cNvGraphicFramePr>
          <p:nvPr/>
        </p:nvGraphicFramePr>
        <p:xfrm>
          <a:off x="3860800" y="1876425"/>
          <a:ext cx="585788" cy="439738"/>
        </p:xfrm>
        <a:graphic>
          <a:graphicData uri="http://schemas.openxmlformats.org/presentationml/2006/ole">
            <p:oleObj spid="_x0000_s47109" name="Equation" r:id="rId6" imgW="253800" imgH="190440" progId="Equation.DSMT4">
              <p:embed/>
            </p:oleObj>
          </a:graphicData>
        </a:graphic>
      </p:graphicFrame>
      <p:sp>
        <p:nvSpPr>
          <p:cNvPr id="47120" name="Text Box 10"/>
          <p:cNvSpPr txBox="1">
            <a:spLocks noChangeArrowheads="1"/>
          </p:cNvSpPr>
          <p:nvPr/>
        </p:nvSpPr>
        <p:spPr bwMode="auto">
          <a:xfrm>
            <a:off x="4403725" y="1849438"/>
            <a:ext cx="4335463" cy="457200"/>
          </a:xfrm>
          <a:prstGeom prst="rect">
            <a:avLst/>
          </a:prstGeom>
          <a:noFill/>
          <a:ln w="9525">
            <a:noFill/>
            <a:miter lim="800000"/>
            <a:headEnd/>
            <a:tailEnd/>
          </a:ln>
        </p:spPr>
        <p:txBody>
          <a:bodyPr wrap="none">
            <a:spAutoFit/>
          </a:bodyPr>
          <a:lstStyle/>
          <a:p>
            <a:pPr algn="l"/>
            <a:r>
              <a:rPr lang="ja-JP" altLang="en-US"/>
              <a:t>が存在する。これを左から乗じて</a:t>
            </a:r>
          </a:p>
        </p:txBody>
      </p:sp>
      <p:graphicFrame>
        <p:nvGraphicFramePr>
          <p:cNvPr id="47110" name="Object 11"/>
          <p:cNvGraphicFramePr>
            <a:graphicFrameLocks noChangeAspect="1"/>
          </p:cNvGraphicFramePr>
          <p:nvPr/>
        </p:nvGraphicFramePr>
        <p:xfrm>
          <a:off x="933450" y="2819400"/>
          <a:ext cx="6934200" cy="588963"/>
        </p:xfrm>
        <a:graphic>
          <a:graphicData uri="http://schemas.openxmlformats.org/presentationml/2006/ole">
            <p:oleObj spid="_x0000_s47110" name="Equation" r:id="rId7" imgW="3009600" imgH="253800" progId="Equation.DSMT4">
              <p:embed/>
            </p:oleObj>
          </a:graphicData>
        </a:graphic>
      </p:graphicFrame>
      <p:graphicFrame>
        <p:nvGraphicFramePr>
          <p:cNvPr id="47111" name="Object 12"/>
          <p:cNvGraphicFramePr>
            <a:graphicFrameLocks noChangeAspect="1"/>
          </p:cNvGraphicFramePr>
          <p:nvPr/>
        </p:nvGraphicFramePr>
        <p:xfrm>
          <a:off x="866775" y="3552825"/>
          <a:ext cx="7373938" cy="647700"/>
        </p:xfrm>
        <a:graphic>
          <a:graphicData uri="http://schemas.openxmlformats.org/presentationml/2006/ole">
            <p:oleObj spid="_x0000_s47111" name="Equation" r:id="rId8" imgW="3200400" imgH="279360" progId="Equation.DSMT4">
              <p:embed/>
            </p:oleObj>
          </a:graphicData>
        </a:graphic>
      </p:graphicFrame>
      <p:graphicFrame>
        <p:nvGraphicFramePr>
          <p:cNvPr id="47112" name="Object 13"/>
          <p:cNvGraphicFramePr>
            <a:graphicFrameLocks noChangeAspect="1"/>
          </p:cNvGraphicFramePr>
          <p:nvPr/>
        </p:nvGraphicFramePr>
        <p:xfrm>
          <a:off x="825500" y="4267200"/>
          <a:ext cx="4065588" cy="508000"/>
        </p:xfrm>
        <a:graphic>
          <a:graphicData uri="http://schemas.openxmlformats.org/presentationml/2006/ole">
            <p:oleObj spid="_x0000_s47112" name="Equation" r:id="rId9" imgW="1841400" imgH="228600" progId="Equation.DSMT4">
              <p:embed/>
            </p:oleObj>
          </a:graphicData>
        </a:graphic>
      </p:graphicFrame>
      <p:graphicFrame>
        <p:nvGraphicFramePr>
          <p:cNvPr id="47113" name="Object 14"/>
          <p:cNvGraphicFramePr>
            <a:graphicFrameLocks noChangeAspect="1"/>
          </p:cNvGraphicFramePr>
          <p:nvPr/>
        </p:nvGraphicFramePr>
        <p:xfrm>
          <a:off x="768350" y="4924425"/>
          <a:ext cx="2108200" cy="588963"/>
        </p:xfrm>
        <a:graphic>
          <a:graphicData uri="http://schemas.openxmlformats.org/presentationml/2006/ole">
            <p:oleObj spid="_x0000_s47113" name="Equation" r:id="rId10" imgW="914400" imgH="253800" progId="Equation.DSMT4">
              <p:embed/>
            </p:oleObj>
          </a:graphicData>
        </a:graphic>
      </p:graphicFrame>
      <p:graphicFrame>
        <p:nvGraphicFramePr>
          <p:cNvPr id="47114" name="Object 16"/>
          <p:cNvGraphicFramePr>
            <a:graphicFrameLocks noChangeAspect="1"/>
          </p:cNvGraphicFramePr>
          <p:nvPr/>
        </p:nvGraphicFramePr>
        <p:xfrm>
          <a:off x="1073150" y="5762625"/>
          <a:ext cx="2813050" cy="588963"/>
        </p:xfrm>
        <a:graphic>
          <a:graphicData uri="http://schemas.openxmlformats.org/presentationml/2006/ole">
            <p:oleObj spid="_x0000_s47114" name="Equation" r:id="rId11" imgW="1218960" imgH="253800" progId="Equation.DSMT4">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スライド番号プレースホルダ 4"/>
          <p:cNvSpPr>
            <a:spLocks noGrp="1"/>
          </p:cNvSpPr>
          <p:nvPr>
            <p:ph type="sldNum" sz="quarter" idx="12"/>
          </p:nvPr>
        </p:nvSpPr>
        <p:spPr>
          <a:noFill/>
        </p:spPr>
        <p:txBody>
          <a:bodyPr/>
          <a:lstStyle/>
          <a:p>
            <a:fld id="{963050DB-29F1-4347-8EC7-4053EB2F59DD}" type="slidenum">
              <a:rPr lang="en-US" altLang="ja-JP" smtClean="0"/>
              <a:pPr/>
              <a:t>53</a:t>
            </a:fld>
            <a:endParaRPr lang="en-US" altLang="ja-JP" smtClean="0"/>
          </a:p>
        </p:txBody>
      </p:sp>
      <p:sp>
        <p:nvSpPr>
          <p:cNvPr id="48137"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48130" name="Object 3"/>
          <p:cNvGraphicFramePr>
            <a:graphicFrameLocks noChangeAspect="1"/>
          </p:cNvGraphicFramePr>
          <p:nvPr/>
        </p:nvGraphicFramePr>
        <p:xfrm>
          <a:off x="1295400" y="152400"/>
          <a:ext cx="3124200" cy="1301750"/>
        </p:xfrm>
        <a:graphic>
          <a:graphicData uri="http://schemas.openxmlformats.org/presentationml/2006/ole">
            <p:oleObj spid="_x0000_s48130" name="Equation" r:id="rId3" imgW="1714320" imgH="711000" progId="Equation.DSMT4">
              <p:embed/>
            </p:oleObj>
          </a:graphicData>
        </a:graphic>
      </p:graphicFrame>
      <p:sp>
        <p:nvSpPr>
          <p:cNvPr id="48138" name="Text Box 4"/>
          <p:cNvSpPr txBox="1">
            <a:spLocks noChangeArrowheads="1"/>
          </p:cNvSpPr>
          <p:nvPr/>
        </p:nvSpPr>
        <p:spPr bwMode="auto">
          <a:xfrm>
            <a:off x="4724400" y="533400"/>
            <a:ext cx="2903538" cy="457200"/>
          </a:xfrm>
          <a:prstGeom prst="rect">
            <a:avLst/>
          </a:prstGeom>
          <a:noFill/>
          <a:ln w="38100">
            <a:noFill/>
            <a:miter lim="800000"/>
            <a:headEnd/>
            <a:tailEnd/>
          </a:ln>
        </p:spPr>
        <p:txBody>
          <a:bodyPr wrap="none">
            <a:spAutoFit/>
          </a:bodyPr>
          <a:lstStyle/>
          <a:p>
            <a:r>
              <a:rPr lang="ja-JP" altLang="en-US"/>
              <a:t>は１次従属であった。</a:t>
            </a:r>
          </a:p>
        </p:txBody>
      </p:sp>
      <p:graphicFrame>
        <p:nvGraphicFramePr>
          <p:cNvPr id="48131" name="Object 8"/>
          <p:cNvGraphicFramePr>
            <a:graphicFrameLocks noChangeAspect="1"/>
          </p:cNvGraphicFramePr>
          <p:nvPr/>
        </p:nvGraphicFramePr>
        <p:xfrm>
          <a:off x="1219200" y="1600200"/>
          <a:ext cx="2133600" cy="1476375"/>
        </p:xfrm>
        <a:graphic>
          <a:graphicData uri="http://schemas.openxmlformats.org/presentationml/2006/ole">
            <p:oleObj spid="_x0000_s48131" name="Equation" r:id="rId4" imgW="1028520" imgH="711000" progId="Equation.DSMT4">
              <p:embed/>
            </p:oleObj>
          </a:graphicData>
        </a:graphic>
      </p:graphicFrame>
      <p:sp>
        <p:nvSpPr>
          <p:cNvPr id="48139" name="Text Box 9"/>
          <p:cNvSpPr txBox="1">
            <a:spLocks noChangeArrowheads="1"/>
          </p:cNvSpPr>
          <p:nvPr/>
        </p:nvSpPr>
        <p:spPr bwMode="auto">
          <a:xfrm>
            <a:off x="3429000" y="2057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48132" name="Object 10"/>
          <p:cNvGraphicFramePr>
            <a:graphicFrameLocks noChangeAspect="1"/>
          </p:cNvGraphicFramePr>
          <p:nvPr/>
        </p:nvGraphicFramePr>
        <p:xfrm>
          <a:off x="457200" y="3505200"/>
          <a:ext cx="3962400" cy="1308100"/>
        </p:xfrm>
        <a:graphic>
          <a:graphicData uri="http://schemas.openxmlformats.org/presentationml/2006/ole">
            <p:oleObj spid="_x0000_s48132" name="Equation" r:id="rId5" imgW="2158920" imgH="711000" progId="Equation.DSMT4">
              <p:embed/>
            </p:oleObj>
          </a:graphicData>
        </a:graphic>
      </p:graphicFrame>
      <p:sp>
        <p:nvSpPr>
          <p:cNvPr id="48140" name="Text Box 11"/>
          <p:cNvSpPr txBox="1">
            <a:spLocks noChangeArrowheads="1"/>
          </p:cNvSpPr>
          <p:nvPr/>
        </p:nvSpPr>
        <p:spPr bwMode="auto">
          <a:xfrm>
            <a:off x="228600" y="3048000"/>
            <a:ext cx="3848100" cy="457200"/>
          </a:xfrm>
          <a:prstGeom prst="rect">
            <a:avLst/>
          </a:prstGeom>
          <a:noFill/>
          <a:ln w="38100">
            <a:noFill/>
            <a:miter lim="800000"/>
            <a:headEnd/>
            <a:tailEnd/>
          </a:ln>
        </p:spPr>
        <p:txBody>
          <a:bodyPr wrap="none">
            <a:spAutoFit/>
          </a:bodyPr>
          <a:lstStyle/>
          <a:p>
            <a:r>
              <a:rPr lang="ja-JP" altLang="en-US"/>
              <a:t>このとき、以下のようになる。</a:t>
            </a:r>
          </a:p>
        </p:txBody>
      </p:sp>
      <p:graphicFrame>
        <p:nvGraphicFramePr>
          <p:cNvPr id="48133" name="Object 12"/>
          <p:cNvGraphicFramePr>
            <a:graphicFrameLocks noChangeAspect="1"/>
          </p:cNvGraphicFramePr>
          <p:nvPr/>
        </p:nvGraphicFramePr>
        <p:xfrm>
          <a:off x="400050" y="4724400"/>
          <a:ext cx="4008438" cy="1308100"/>
        </p:xfrm>
        <a:graphic>
          <a:graphicData uri="http://schemas.openxmlformats.org/presentationml/2006/ole">
            <p:oleObj spid="_x0000_s48133" name="Equation" r:id="rId6" imgW="2184120" imgH="711000" progId="Equation.DSMT4">
              <p:embed/>
            </p:oleObj>
          </a:graphicData>
        </a:graphic>
      </p:graphicFrame>
      <p:graphicFrame>
        <p:nvGraphicFramePr>
          <p:cNvPr id="48134" name="Object 13"/>
          <p:cNvGraphicFramePr>
            <a:graphicFrameLocks noChangeAspect="1"/>
          </p:cNvGraphicFramePr>
          <p:nvPr/>
        </p:nvGraphicFramePr>
        <p:xfrm>
          <a:off x="4883150" y="3429000"/>
          <a:ext cx="4032250" cy="1308100"/>
        </p:xfrm>
        <a:graphic>
          <a:graphicData uri="http://schemas.openxmlformats.org/presentationml/2006/ole">
            <p:oleObj spid="_x0000_s48134" name="Equation" r:id="rId7" imgW="2197080" imgH="711000" progId="Equation.DSMT4">
              <p:embed/>
            </p:oleObj>
          </a:graphicData>
        </a:graphic>
      </p:graphicFrame>
      <p:graphicFrame>
        <p:nvGraphicFramePr>
          <p:cNvPr id="48135" name="Object 14"/>
          <p:cNvGraphicFramePr>
            <a:graphicFrameLocks noChangeAspect="1"/>
          </p:cNvGraphicFramePr>
          <p:nvPr/>
        </p:nvGraphicFramePr>
        <p:xfrm>
          <a:off x="4883150" y="5181600"/>
          <a:ext cx="1931988" cy="588963"/>
        </p:xfrm>
        <a:graphic>
          <a:graphicData uri="http://schemas.openxmlformats.org/presentationml/2006/ole">
            <p:oleObj spid="_x0000_s48135" name="Equation" r:id="rId8" imgW="838080" imgH="253800" progId="Equation.DSMT4">
              <p:embed/>
            </p:oleObj>
          </a:graphicData>
        </a:graphic>
      </p:graphicFrame>
      <p:sp>
        <p:nvSpPr>
          <p:cNvPr id="48141" name="Text Box 15"/>
          <p:cNvSpPr txBox="1">
            <a:spLocks noChangeArrowheads="1"/>
          </p:cNvSpPr>
          <p:nvPr/>
        </p:nvSpPr>
        <p:spPr bwMode="auto">
          <a:xfrm>
            <a:off x="6705600" y="5257800"/>
            <a:ext cx="1611313" cy="457200"/>
          </a:xfrm>
          <a:prstGeom prst="rect">
            <a:avLst/>
          </a:prstGeom>
          <a:noFill/>
          <a:ln w="38100">
            <a:noFill/>
            <a:miter lim="800000"/>
            <a:headEnd/>
            <a:tailEnd/>
          </a:ln>
        </p:spPr>
        <p:txBody>
          <a:bodyPr wrap="none">
            <a:spAutoFit/>
          </a:bodyPr>
          <a:lstStyle/>
          <a:p>
            <a:r>
              <a:rPr lang="ja-JP" altLang="en-US"/>
              <a:t>は１次従属</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スライド番号プレースホルダ 4"/>
          <p:cNvSpPr>
            <a:spLocks noGrp="1"/>
          </p:cNvSpPr>
          <p:nvPr>
            <p:ph type="sldNum" sz="quarter" idx="12"/>
          </p:nvPr>
        </p:nvSpPr>
        <p:spPr>
          <a:noFill/>
        </p:spPr>
        <p:txBody>
          <a:bodyPr/>
          <a:lstStyle/>
          <a:p>
            <a:fld id="{6C677F01-2A01-4424-A9DE-A244F197A76F}" type="slidenum">
              <a:rPr lang="en-US" altLang="ja-JP" smtClean="0"/>
              <a:pPr/>
              <a:t>54</a:t>
            </a:fld>
            <a:endParaRPr lang="en-US" altLang="ja-JP" smtClean="0"/>
          </a:p>
        </p:txBody>
      </p:sp>
      <p:sp>
        <p:nvSpPr>
          <p:cNvPr id="49161"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graphicFrame>
        <p:nvGraphicFramePr>
          <p:cNvPr id="49154" name="Object 3"/>
          <p:cNvGraphicFramePr>
            <a:graphicFrameLocks noChangeAspect="1"/>
          </p:cNvGraphicFramePr>
          <p:nvPr/>
        </p:nvGraphicFramePr>
        <p:xfrm>
          <a:off x="1293813" y="152400"/>
          <a:ext cx="3125787" cy="1301750"/>
        </p:xfrm>
        <a:graphic>
          <a:graphicData uri="http://schemas.openxmlformats.org/presentationml/2006/ole">
            <p:oleObj spid="_x0000_s49154" name="Equation" r:id="rId3" imgW="1714320" imgH="711000" progId="Equation.DSMT4">
              <p:embed/>
            </p:oleObj>
          </a:graphicData>
        </a:graphic>
      </p:graphicFrame>
      <p:sp>
        <p:nvSpPr>
          <p:cNvPr id="49162" name="Text Box 4"/>
          <p:cNvSpPr txBox="1">
            <a:spLocks noChangeArrowheads="1"/>
          </p:cNvSpPr>
          <p:nvPr/>
        </p:nvSpPr>
        <p:spPr bwMode="auto">
          <a:xfrm>
            <a:off x="4724400" y="533400"/>
            <a:ext cx="2903538" cy="457200"/>
          </a:xfrm>
          <a:prstGeom prst="rect">
            <a:avLst/>
          </a:prstGeom>
          <a:noFill/>
          <a:ln w="38100">
            <a:noFill/>
            <a:miter lim="800000"/>
            <a:headEnd/>
            <a:tailEnd/>
          </a:ln>
        </p:spPr>
        <p:txBody>
          <a:bodyPr wrap="none">
            <a:spAutoFit/>
          </a:bodyPr>
          <a:lstStyle/>
          <a:p>
            <a:r>
              <a:rPr lang="ja-JP" altLang="en-US"/>
              <a:t>は１次独立であった。</a:t>
            </a:r>
          </a:p>
        </p:txBody>
      </p:sp>
      <p:graphicFrame>
        <p:nvGraphicFramePr>
          <p:cNvPr id="49155" name="Object 5"/>
          <p:cNvGraphicFramePr>
            <a:graphicFrameLocks noChangeAspect="1"/>
          </p:cNvGraphicFramePr>
          <p:nvPr/>
        </p:nvGraphicFramePr>
        <p:xfrm>
          <a:off x="1219200" y="1600200"/>
          <a:ext cx="2133600" cy="1476375"/>
        </p:xfrm>
        <a:graphic>
          <a:graphicData uri="http://schemas.openxmlformats.org/presentationml/2006/ole">
            <p:oleObj spid="_x0000_s49155" name="Equation" r:id="rId4" imgW="1028520" imgH="711000" progId="Equation.DSMT4">
              <p:embed/>
            </p:oleObj>
          </a:graphicData>
        </a:graphic>
      </p:graphicFrame>
      <p:sp>
        <p:nvSpPr>
          <p:cNvPr id="49163" name="Text Box 6"/>
          <p:cNvSpPr txBox="1">
            <a:spLocks noChangeArrowheads="1"/>
          </p:cNvSpPr>
          <p:nvPr/>
        </p:nvSpPr>
        <p:spPr bwMode="auto">
          <a:xfrm>
            <a:off x="3429000" y="2057400"/>
            <a:ext cx="2736850" cy="457200"/>
          </a:xfrm>
          <a:prstGeom prst="rect">
            <a:avLst/>
          </a:prstGeom>
          <a:noFill/>
          <a:ln w="38100">
            <a:noFill/>
            <a:miter lim="800000"/>
            <a:headEnd/>
            <a:tailEnd/>
          </a:ln>
        </p:spPr>
        <p:txBody>
          <a:bodyPr wrap="none">
            <a:spAutoFit/>
          </a:bodyPr>
          <a:lstStyle/>
          <a:p>
            <a:r>
              <a:rPr lang="ja-JP" altLang="en-US"/>
              <a:t>は</a:t>
            </a:r>
            <a:r>
              <a:rPr lang="ja-JP" altLang="en-US">
                <a:solidFill>
                  <a:srgbClr val="FF0000"/>
                </a:solidFill>
              </a:rPr>
              <a:t>正則行列</a:t>
            </a:r>
            <a:r>
              <a:rPr lang="ja-JP" altLang="en-US"/>
              <a:t>である。</a:t>
            </a:r>
          </a:p>
        </p:txBody>
      </p:sp>
      <p:graphicFrame>
        <p:nvGraphicFramePr>
          <p:cNvPr id="49156" name="Object 7"/>
          <p:cNvGraphicFramePr>
            <a:graphicFrameLocks noChangeAspect="1"/>
          </p:cNvGraphicFramePr>
          <p:nvPr/>
        </p:nvGraphicFramePr>
        <p:xfrm>
          <a:off x="457200" y="3505200"/>
          <a:ext cx="3962400" cy="1308100"/>
        </p:xfrm>
        <a:graphic>
          <a:graphicData uri="http://schemas.openxmlformats.org/presentationml/2006/ole">
            <p:oleObj spid="_x0000_s49156" name="Equation" r:id="rId5" imgW="2158920" imgH="711000" progId="Equation.DSMT4">
              <p:embed/>
            </p:oleObj>
          </a:graphicData>
        </a:graphic>
      </p:graphicFrame>
      <p:sp>
        <p:nvSpPr>
          <p:cNvPr id="49164" name="Text Box 8"/>
          <p:cNvSpPr txBox="1">
            <a:spLocks noChangeArrowheads="1"/>
          </p:cNvSpPr>
          <p:nvPr/>
        </p:nvSpPr>
        <p:spPr bwMode="auto">
          <a:xfrm>
            <a:off x="228600" y="3048000"/>
            <a:ext cx="3848100" cy="457200"/>
          </a:xfrm>
          <a:prstGeom prst="rect">
            <a:avLst/>
          </a:prstGeom>
          <a:noFill/>
          <a:ln w="38100">
            <a:noFill/>
            <a:miter lim="800000"/>
            <a:headEnd/>
            <a:tailEnd/>
          </a:ln>
        </p:spPr>
        <p:txBody>
          <a:bodyPr wrap="none">
            <a:spAutoFit/>
          </a:bodyPr>
          <a:lstStyle/>
          <a:p>
            <a:r>
              <a:rPr lang="ja-JP" altLang="en-US"/>
              <a:t>このとき、以下のようになる。</a:t>
            </a:r>
          </a:p>
        </p:txBody>
      </p:sp>
      <p:graphicFrame>
        <p:nvGraphicFramePr>
          <p:cNvPr id="49157" name="Object 9"/>
          <p:cNvGraphicFramePr>
            <a:graphicFrameLocks noChangeAspect="1"/>
          </p:cNvGraphicFramePr>
          <p:nvPr/>
        </p:nvGraphicFramePr>
        <p:xfrm>
          <a:off x="400050" y="4724400"/>
          <a:ext cx="4008438" cy="1308100"/>
        </p:xfrm>
        <a:graphic>
          <a:graphicData uri="http://schemas.openxmlformats.org/presentationml/2006/ole">
            <p:oleObj spid="_x0000_s49157" name="Equation" r:id="rId6" imgW="2184120" imgH="711000" progId="Equation.DSMT4">
              <p:embed/>
            </p:oleObj>
          </a:graphicData>
        </a:graphic>
      </p:graphicFrame>
      <p:graphicFrame>
        <p:nvGraphicFramePr>
          <p:cNvPr id="49158" name="Object 10"/>
          <p:cNvGraphicFramePr>
            <a:graphicFrameLocks noChangeAspect="1"/>
          </p:cNvGraphicFramePr>
          <p:nvPr/>
        </p:nvGraphicFramePr>
        <p:xfrm>
          <a:off x="4964113" y="3429000"/>
          <a:ext cx="3868737" cy="1308100"/>
        </p:xfrm>
        <a:graphic>
          <a:graphicData uri="http://schemas.openxmlformats.org/presentationml/2006/ole">
            <p:oleObj spid="_x0000_s49158" name="Equation" r:id="rId7" imgW="2108160" imgH="711000" progId="Equation.DSMT4">
              <p:embed/>
            </p:oleObj>
          </a:graphicData>
        </a:graphic>
      </p:graphicFrame>
      <p:graphicFrame>
        <p:nvGraphicFramePr>
          <p:cNvPr id="49159" name="Object 11"/>
          <p:cNvGraphicFramePr>
            <a:graphicFrameLocks noChangeAspect="1"/>
          </p:cNvGraphicFramePr>
          <p:nvPr/>
        </p:nvGraphicFramePr>
        <p:xfrm>
          <a:off x="4883150" y="5181600"/>
          <a:ext cx="1931988" cy="588963"/>
        </p:xfrm>
        <a:graphic>
          <a:graphicData uri="http://schemas.openxmlformats.org/presentationml/2006/ole">
            <p:oleObj spid="_x0000_s49159" name="Equation" r:id="rId8" imgW="838080" imgH="253800" progId="Equation.DSMT4">
              <p:embed/>
            </p:oleObj>
          </a:graphicData>
        </a:graphic>
      </p:graphicFrame>
      <p:sp>
        <p:nvSpPr>
          <p:cNvPr id="49165" name="Text Box 12"/>
          <p:cNvSpPr txBox="1">
            <a:spLocks noChangeArrowheads="1"/>
          </p:cNvSpPr>
          <p:nvPr/>
        </p:nvSpPr>
        <p:spPr bwMode="auto">
          <a:xfrm>
            <a:off x="6858000" y="5257800"/>
            <a:ext cx="1611313" cy="457200"/>
          </a:xfrm>
          <a:prstGeom prst="rect">
            <a:avLst/>
          </a:prstGeom>
          <a:noFill/>
          <a:ln w="38100">
            <a:noFill/>
            <a:miter lim="800000"/>
            <a:headEnd/>
            <a:tailEnd/>
          </a:ln>
        </p:spPr>
        <p:txBody>
          <a:bodyPr wrap="none">
            <a:spAutoFit/>
          </a:bodyPr>
          <a:lstStyle/>
          <a:p>
            <a:r>
              <a:rPr lang="ja-JP" altLang="en-US"/>
              <a:t>は１次独立</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スライド番号プレースホルダ 4"/>
          <p:cNvSpPr>
            <a:spLocks noGrp="1"/>
          </p:cNvSpPr>
          <p:nvPr>
            <p:ph type="sldNum" sz="quarter" idx="12"/>
          </p:nvPr>
        </p:nvSpPr>
        <p:spPr>
          <a:noFill/>
        </p:spPr>
        <p:txBody>
          <a:bodyPr/>
          <a:lstStyle/>
          <a:p>
            <a:fld id="{EE965001-5A95-4653-8A20-9CDE1519480E}" type="slidenum">
              <a:rPr lang="en-US" altLang="ja-JP" smtClean="0"/>
              <a:pPr/>
              <a:t>55</a:t>
            </a:fld>
            <a:endParaRPr lang="en-US" altLang="ja-JP" smtClean="0"/>
          </a:p>
        </p:txBody>
      </p:sp>
      <p:sp>
        <p:nvSpPr>
          <p:cNvPr id="50185" name="Text Box 26"/>
          <p:cNvSpPr txBox="1">
            <a:spLocks noChangeArrowheads="1"/>
          </p:cNvSpPr>
          <p:nvPr/>
        </p:nvSpPr>
        <p:spPr bwMode="auto">
          <a:xfrm>
            <a:off x="685800" y="1143000"/>
            <a:ext cx="7696200" cy="822325"/>
          </a:xfrm>
          <a:prstGeom prst="rect">
            <a:avLst/>
          </a:prstGeom>
          <a:noFill/>
          <a:ln w="38100">
            <a:noFill/>
            <a:miter lim="800000"/>
            <a:headEnd/>
            <a:tailEnd/>
          </a:ln>
        </p:spPr>
        <p:txBody>
          <a:bodyPr>
            <a:spAutoFit/>
          </a:bodyPr>
          <a:lstStyle/>
          <a:p>
            <a:pPr algn="l"/>
            <a:r>
              <a:rPr lang="ja-JP" altLang="en-US"/>
              <a:t>　　　　　　　行列　　　　　　　が、列ベクトルあるいは行ベクトルを用いて、次のように表されているとする。</a:t>
            </a:r>
          </a:p>
        </p:txBody>
      </p:sp>
      <p:sp>
        <p:nvSpPr>
          <p:cNvPr id="50186" name="Rectangle 2"/>
          <p:cNvSpPr>
            <a:spLocks noGrp="1" noChangeArrowheads="1"/>
          </p:cNvSpPr>
          <p:nvPr>
            <p:ph type="title"/>
          </p:nvPr>
        </p:nvSpPr>
        <p:spPr/>
        <p:txBody>
          <a:bodyPr/>
          <a:lstStyle/>
          <a:p>
            <a:pPr eaLnBrk="1" hangingPunct="1"/>
            <a:r>
              <a:rPr lang="ja-JP" altLang="en-US" smtClean="0"/>
              <a:t>一次独立と階数</a:t>
            </a:r>
          </a:p>
        </p:txBody>
      </p:sp>
      <p:sp>
        <p:nvSpPr>
          <p:cNvPr id="50187" name="AutoShape 3"/>
          <p:cNvSpPr>
            <a:spLocks noChangeArrowheads="1"/>
          </p:cNvSpPr>
          <p:nvPr/>
        </p:nvSpPr>
        <p:spPr bwMode="auto">
          <a:xfrm>
            <a:off x="228600" y="685800"/>
            <a:ext cx="8534400" cy="5562600"/>
          </a:xfrm>
          <a:prstGeom prst="roundRect">
            <a:avLst>
              <a:gd name="adj" fmla="val 16667"/>
            </a:avLst>
          </a:prstGeom>
          <a:noFill/>
          <a:ln w="38100">
            <a:solidFill>
              <a:srgbClr val="FF9900"/>
            </a:solidFill>
            <a:round/>
            <a:headEnd/>
            <a:tailEnd/>
          </a:ln>
        </p:spPr>
        <p:txBody>
          <a:bodyPr wrap="none" anchor="ctr"/>
          <a:lstStyle/>
          <a:p>
            <a:endParaRPr lang="ja-JP" altLang="en-US"/>
          </a:p>
        </p:txBody>
      </p:sp>
      <p:graphicFrame>
        <p:nvGraphicFramePr>
          <p:cNvPr id="50178" name="Object 4"/>
          <p:cNvGraphicFramePr>
            <a:graphicFrameLocks noChangeAspect="1"/>
          </p:cNvGraphicFramePr>
          <p:nvPr/>
        </p:nvGraphicFramePr>
        <p:xfrm>
          <a:off x="2819400" y="1066800"/>
          <a:ext cx="1349375" cy="439738"/>
        </p:xfrm>
        <a:graphic>
          <a:graphicData uri="http://schemas.openxmlformats.org/presentationml/2006/ole">
            <p:oleObj spid="_x0000_s50178" name="Equation" r:id="rId3" imgW="583920" imgH="190440" progId="Equation.DSMT4">
              <p:embed/>
            </p:oleObj>
          </a:graphicData>
        </a:graphic>
      </p:graphicFrame>
      <p:graphicFrame>
        <p:nvGraphicFramePr>
          <p:cNvPr id="50179" name="Object 8"/>
          <p:cNvGraphicFramePr>
            <a:graphicFrameLocks noChangeAspect="1"/>
          </p:cNvGraphicFramePr>
          <p:nvPr/>
        </p:nvGraphicFramePr>
        <p:xfrm>
          <a:off x="1981200" y="1981200"/>
          <a:ext cx="3276600" cy="2030413"/>
        </p:xfrm>
        <a:graphic>
          <a:graphicData uri="http://schemas.openxmlformats.org/presentationml/2006/ole">
            <p:oleObj spid="_x0000_s50179" name="Equation" r:id="rId4" imgW="1523880" imgH="939600" progId="Equation.DSMT4">
              <p:embed/>
            </p:oleObj>
          </a:graphicData>
        </a:graphic>
      </p:graphicFrame>
      <p:sp>
        <p:nvSpPr>
          <p:cNvPr id="50188" name="Text Box 9"/>
          <p:cNvSpPr txBox="1">
            <a:spLocks noChangeArrowheads="1"/>
          </p:cNvSpPr>
          <p:nvPr/>
        </p:nvSpPr>
        <p:spPr bwMode="auto">
          <a:xfrm>
            <a:off x="1676400" y="1066800"/>
            <a:ext cx="184150" cy="457200"/>
          </a:xfrm>
          <a:prstGeom prst="rect">
            <a:avLst/>
          </a:prstGeom>
          <a:noFill/>
          <a:ln w="9525">
            <a:noFill/>
            <a:miter lim="800000"/>
            <a:headEnd/>
            <a:tailEnd/>
          </a:ln>
        </p:spPr>
        <p:txBody>
          <a:bodyPr wrap="none">
            <a:spAutoFit/>
          </a:bodyPr>
          <a:lstStyle/>
          <a:p>
            <a:pPr algn="l"/>
            <a:endParaRPr lang="ja-JP" altLang="ja-JP"/>
          </a:p>
        </p:txBody>
      </p:sp>
      <p:sp>
        <p:nvSpPr>
          <p:cNvPr id="50189" name="Text Box 16"/>
          <p:cNvSpPr txBox="1">
            <a:spLocks noChangeArrowheads="1"/>
          </p:cNvSpPr>
          <p:nvPr/>
        </p:nvSpPr>
        <p:spPr bwMode="auto">
          <a:xfrm>
            <a:off x="609600" y="3962400"/>
            <a:ext cx="6156325" cy="457200"/>
          </a:xfrm>
          <a:prstGeom prst="rect">
            <a:avLst/>
          </a:prstGeom>
          <a:noFill/>
          <a:ln w="9525">
            <a:noFill/>
            <a:miter lim="800000"/>
            <a:headEnd/>
            <a:tailEnd/>
          </a:ln>
        </p:spPr>
        <p:txBody>
          <a:bodyPr wrap="none">
            <a:spAutoFit/>
          </a:bodyPr>
          <a:lstStyle/>
          <a:p>
            <a:pPr algn="l"/>
            <a:r>
              <a:rPr lang="ja-JP" altLang="en-US"/>
              <a:t>このとき、次の（１）、（２）、（３）は同じ数である。</a:t>
            </a:r>
          </a:p>
        </p:txBody>
      </p:sp>
      <p:sp>
        <p:nvSpPr>
          <p:cNvPr id="50190" name="Text Box 17"/>
          <p:cNvSpPr txBox="1">
            <a:spLocks noChangeArrowheads="1"/>
          </p:cNvSpPr>
          <p:nvPr/>
        </p:nvSpPr>
        <p:spPr bwMode="auto">
          <a:xfrm>
            <a:off x="1219200" y="512763"/>
            <a:ext cx="2551113"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（一次独立と階数）</a:t>
            </a:r>
          </a:p>
        </p:txBody>
      </p:sp>
      <p:sp>
        <p:nvSpPr>
          <p:cNvPr id="50191" name="Text Box 18"/>
          <p:cNvSpPr txBox="1">
            <a:spLocks noChangeArrowheads="1"/>
          </p:cNvSpPr>
          <p:nvPr/>
        </p:nvSpPr>
        <p:spPr bwMode="auto">
          <a:xfrm>
            <a:off x="533400" y="4495800"/>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50180" name="Object 19"/>
          <p:cNvGraphicFramePr>
            <a:graphicFrameLocks noChangeAspect="1"/>
          </p:cNvGraphicFramePr>
          <p:nvPr/>
        </p:nvGraphicFramePr>
        <p:xfrm>
          <a:off x="1235075" y="4475163"/>
          <a:ext cx="1143000" cy="406400"/>
        </p:xfrm>
        <a:graphic>
          <a:graphicData uri="http://schemas.openxmlformats.org/presentationml/2006/ole">
            <p:oleObj spid="_x0000_s50180" name="Equation" r:id="rId5" imgW="571320" imgH="203040" progId="Equation.DSMT4">
              <p:embed/>
            </p:oleObj>
          </a:graphicData>
        </a:graphic>
      </p:graphicFrame>
      <p:sp>
        <p:nvSpPr>
          <p:cNvPr id="50192" name="Text Box 20"/>
          <p:cNvSpPr txBox="1">
            <a:spLocks noChangeArrowheads="1"/>
          </p:cNvSpPr>
          <p:nvPr/>
        </p:nvSpPr>
        <p:spPr bwMode="auto">
          <a:xfrm>
            <a:off x="549275" y="5029200"/>
            <a:ext cx="641350" cy="457200"/>
          </a:xfrm>
          <a:prstGeom prst="rect">
            <a:avLst/>
          </a:prstGeom>
          <a:noFill/>
          <a:ln w="9525">
            <a:noFill/>
            <a:miter lim="800000"/>
            <a:headEnd/>
            <a:tailEnd/>
          </a:ln>
        </p:spPr>
        <p:txBody>
          <a:bodyPr wrap="none">
            <a:spAutoFit/>
          </a:bodyPr>
          <a:lstStyle/>
          <a:p>
            <a:pPr algn="l"/>
            <a:r>
              <a:rPr lang="ja-JP" altLang="en-US"/>
              <a:t>（</a:t>
            </a:r>
            <a:r>
              <a:rPr lang="en-US" altLang="ja-JP"/>
              <a:t>2</a:t>
            </a:r>
            <a:r>
              <a:rPr lang="ja-JP" altLang="en-US"/>
              <a:t>）</a:t>
            </a:r>
          </a:p>
        </p:txBody>
      </p:sp>
      <p:graphicFrame>
        <p:nvGraphicFramePr>
          <p:cNvPr id="50181" name="Object 21"/>
          <p:cNvGraphicFramePr>
            <a:graphicFrameLocks noChangeAspect="1"/>
          </p:cNvGraphicFramePr>
          <p:nvPr/>
        </p:nvGraphicFramePr>
        <p:xfrm>
          <a:off x="1235075" y="4932363"/>
          <a:ext cx="1698625" cy="530225"/>
        </p:xfrm>
        <a:graphic>
          <a:graphicData uri="http://schemas.openxmlformats.org/presentationml/2006/ole">
            <p:oleObj spid="_x0000_s50181" name="Equation" r:id="rId6" imgW="736560" imgH="228600" progId="Equation.DSMT4">
              <p:embed/>
            </p:oleObj>
          </a:graphicData>
        </a:graphic>
      </p:graphicFrame>
      <p:sp>
        <p:nvSpPr>
          <p:cNvPr id="50193" name="Text Box 22"/>
          <p:cNvSpPr txBox="1">
            <a:spLocks noChangeArrowheads="1"/>
          </p:cNvSpPr>
          <p:nvPr/>
        </p:nvSpPr>
        <p:spPr bwMode="auto">
          <a:xfrm>
            <a:off x="2895600" y="4953000"/>
            <a:ext cx="5507038" cy="457200"/>
          </a:xfrm>
          <a:prstGeom prst="rect">
            <a:avLst/>
          </a:prstGeom>
          <a:noFill/>
          <a:ln w="9525">
            <a:noFill/>
            <a:miter lim="800000"/>
            <a:headEnd/>
            <a:tailEnd/>
          </a:ln>
        </p:spPr>
        <p:txBody>
          <a:bodyPr wrap="none">
            <a:spAutoFit/>
          </a:bodyPr>
          <a:lstStyle/>
          <a:p>
            <a:pPr algn="l"/>
            <a:r>
              <a:rPr lang="ja-JP" altLang="en-US"/>
              <a:t>より選べる１次独立なベクトルの最大個数</a:t>
            </a:r>
          </a:p>
        </p:txBody>
      </p:sp>
      <p:sp>
        <p:nvSpPr>
          <p:cNvPr id="50194" name="Text Box 23"/>
          <p:cNvSpPr txBox="1">
            <a:spLocks noChangeArrowheads="1"/>
          </p:cNvSpPr>
          <p:nvPr/>
        </p:nvSpPr>
        <p:spPr bwMode="auto">
          <a:xfrm>
            <a:off x="533400" y="5562600"/>
            <a:ext cx="641350" cy="457200"/>
          </a:xfrm>
          <a:prstGeom prst="rect">
            <a:avLst/>
          </a:prstGeom>
          <a:noFill/>
          <a:ln w="9525">
            <a:noFill/>
            <a:miter lim="800000"/>
            <a:headEnd/>
            <a:tailEnd/>
          </a:ln>
        </p:spPr>
        <p:txBody>
          <a:bodyPr wrap="none">
            <a:spAutoFit/>
          </a:bodyPr>
          <a:lstStyle/>
          <a:p>
            <a:pPr algn="l"/>
            <a:r>
              <a:rPr lang="ja-JP" altLang="en-US"/>
              <a:t>（</a:t>
            </a:r>
            <a:r>
              <a:rPr lang="en-US" altLang="ja-JP"/>
              <a:t>3</a:t>
            </a:r>
            <a:r>
              <a:rPr lang="ja-JP" altLang="en-US"/>
              <a:t>）</a:t>
            </a:r>
          </a:p>
        </p:txBody>
      </p:sp>
      <p:graphicFrame>
        <p:nvGraphicFramePr>
          <p:cNvPr id="50182" name="Object 24"/>
          <p:cNvGraphicFramePr>
            <a:graphicFrameLocks noChangeAspect="1"/>
          </p:cNvGraphicFramePr>
          <p:nvPr/>
        </p:nvGraphicFramePr>
        <p:xfrm>
          <a:off x="1087438" y="5472113"/>
          <a:ext cx="1962150" cy="560387"/>
        </p:xfrm>
        <a:graphic>
          <a:graphicData uri="http://schemas.openxmlformats.org/presentationml/2006/ole">
            <p:oleObj spid="_x0000_s50182" name="Equation" r:id="rId7" imgW="850680" imgH="241200" progId="Equation.DSMT4">
              <p:embed/>
            </p:oleObj>
          </a:graphicData>
        </a:graphic>
      </p:graphicFrame>
      <p:sp>
        <p:nvSpPr>
          <p:cNvPr id="50195" name="Text Box 25"/>
          <p:cNvSpPr txBox="1">
            <a:spLocks noChangeArrowheads="1"/>
          </p:cNvSpPr>
          <p:nvPr/>
        </p:nvSpPr>
        <p:spPr bwMode="auto">
          <a:xfrm>
            <a:off x="3048000" y="5486400"/>
            <a:ext cx="5507038" cy="457200"/>
          </a:xfrm>
          <a:prstGeom prst="rect">
            <a:avLst/>
          </a:prstGeom>
          <a:noFill/>
          <a:ln w="9525">
            <a:noFill/>
            <a:miter lim="800000"/>
            <a:headEnd/>
            <a:tailEnd/>
          </a:ln>
        </p:spPr>
        <p:txBody>
          <a:bodyPr wrap="none">
            <a:spAutoFit/>
          </a:bodyPr>
          <a:lstStyle/>
          <a:p>
            <a:pPr algn="l"/>
            <a:r>
              <a:rPr lang="ja-JP" altLang="en-US"/>
              <a:t>より選べる１次独立なベクトルの最大個数</a:t>
            </a:r>
          </a:p>
        </p:txBody>
      </p:sp>
      <p:graphicFrame>
        <p:nvGraphicFramePr>
          <p:cNvPr id="50183" name="Object 27"/>
          <p:cNvGraphicFramePr>
            <a:graphicFrameLocks noChangeAspect="1"/>
          </p:cNvGraphicFramePr>
          <p:nvPr/>
        </p:nvGraphicFramePr>
        <p:xfrm>
          <a:off x="914400" y="1219200"/>
          <a:ext cx="1219200" cy="369888"/>
        </p:xfrm>
        <a:graphic>
          <a:graphicData uri="http://schemas.openxmlformats.org/presentationml/2006/ole">
            <p:oleObj spid="_x0000_s50183" name="Equation" r:id="rId8" imgW="419040" imgH="126720" progId="Equation.DSMT4">
              <p:embed/>
            </p:oleObj>
          </a:graphicData>
        </a:graphic>
      </p:graphicFrame>
      <p:sp>
        <p:nvSpPr>
          <p:cNvPr id="50196" name="Text Box 28"/>
          <p:cNvSpPr txBox="1">
            <a:spLocks noChangeArrowheads="1"/>
          </p:cNvSpPr>
          <p:nvPr/>
        </p:nvSpPr>
        <p:spPr bwMode="auto">
          <a:xfrm>
            <a:off x="1066800" y="6400800"/>
            <a:ext cx="1098550" cy="457200"/>
          </a:xfrm>
          <a:prstGeom prst="rect">
            <a:avLst/>
          </a:prstGeom>
          <a:noFill/>
          <a:ln w="38100">
            <a:noFill/>
            <a:miter lim="800000"/>
            <a:headEnd/>
            <a:tailEnd/>
          </a:ln>
        </p:spPr>
        <p:txBody>
          <a:bodyPr wrap="none">
            <a:spAutoFit/>
          </a:bodyPr>
          <a:lstStyle/>
          <a:p>
            <a:r>
              <a:rPr lang="ja-JP" altLang="en-US"/>
              <a:t>証明略</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スライド番号プレースホルダ 4"/>
          <p:cNvSpPr>
            <a:spLocks noGrp="1"/>
          </p:cNvSpPr>
          <p:nvPr>
            <p:ph type="sldNum" sz="quarter" idx="12"/>
          </p:nvPr>
        </p:nvSpPr>
        <p:spPr>
          <a:noFill/>
        </p:spPr>
        <p:txBody>
          <a:bodyPr/>
          <a:lstStyle/>
          <a:p>
            <a:fld id="{73EBA8FB-9D0C-4477-A02D-49096E5833A2}" type="slidenum">
              <a:rPr lang="en-US" altLang="ja-JP" smtClean="0"/>
              <a:pPr/>
              <a:t>56</a:t>
            </a:fld>
            <a:endParaRPr lang="en-US" altLang="ja-JP" smtClean="0"/>
          </a:p>
        </p:txBody>
      </p:sp>
      <p:sp>
        <p:nvSpPr>
          <p:cNvPr id="51208"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sp>
        <p:nvSpPr>
          <p:cNvPr id="51209" name="Text Box 4"/>
          <p:cNvSpPr txBox="1">
            <a:spLocks noChangeArrowheads="1"/>
          </p:cNvSpPr>
          <p:nvPr/>
        </p:nvSpPr>
        <p:spPr bwMode="auto">
          <a:xfrm>
            <a:off x="898525" y="935038"/>
            <a:ext cx="6813550" cy="457200"/>
          </a:xfrm>
          <a:prstGeom prst="rect">
            <a:avLst/>
          </a:prstGeom>
          <a:noFill/>
          <a:ln w="9525">
            <a:noFill/>
            <a:miter lim="800000"/>
            <a:headEnd/>
            <a:tailEnd/>
          </a:ln>
        </p:spPr>
        <p:txBody>
          <a:bodyPr wrap="none">
            <a:spAutoFit/>
          </a:bodyPr>
          <a:lstStyle/>
          <a:p>
            <a:pPr algn="l"/>
            <a:r>
              <a:rPr lang="ja-JP" altLang="en-US"/>
              <a:t>２つのベクトル　　　　　　　　　　　は一次従属である。</a:t>
            </a:r>
          </a:p>
        </p:txBody>
      </p:sp>
      <p:graphicFrame>
        <p:nvGraphicFramePr>
          <p:cNvPr id="51202" name="Object 5"/>
          <p:cNvGraphicFramePr>
            <a:graphicFrameLocks noChangeAspect="1"/>
          </p:cNvGraphicFramePr>
          <p:nvPr/>
        </p:nvGraphicFramePr>
        <p:xfrm>
          <a:off x="2895600" y="609600"/>
          <a:ext cx="2057400" cy="1093788"/>
        </p:xfrm>
        <a:graphic>
          <a:graphicData uri="http://schemas.openxmlformats.org/presentationml/2006/ole">
            <p:oleObj spid="_x0000_s51202" name="Equation" r:id="rId3" imgW="1002960" imgH="533160" progId="Equation.DSMT4">
              <p:embed/>
            </p:oleObj>
          </a:graphicData>
        </a:graphic>
      </p:graphicFrame>
      <p:graphicFrame>
        <p:nvGraphicFramePr>
          <p:cNvPr id="51203" name="Object 6"/>
          <p:cNvGraphicFramePr>
            <a:graphicFrameLocks noChangeAspect="1"/>
          </p:cNvGraphicFramePr>
          <p:nvPr/>
        </p:nvGraphicFramePr>
        <p:xfrm>
          <a:off x="1219200" y="1981200"/>
          <a:ext cx="2733675" cy="1093788"/>
        </p:xfrm>
        <a:graphic>
          <a:graphicData uri="http://schemas.openxmlformats.org/presentationml/2006/ole">
            <p:oleObj spid="_x0000_s51203" name="Equation" r:id="rId4" imgW="1333440" imgH="533160" progId="Equation.DSMT4">
              <p:embed/>
            </p:oleObj>
          </a:graphicData>
        </a:graphic>
      </p:graphicFrame>
      <p:sp>
        <p:nvSpPr>
          <p:cNvPr id="51210" name="Text Box 7"/>
          <p:cNvSpPr txBox="1">
            <a:spLocks noChangeArrowheads="1"/>
          </p:cNvSpPr>
          <p:nvPr/>
        </p:nvSpPr>
        <p:spPr bwMode="auto">
          <a:xfrm>
            <a:off x="1219200" y="3200400"/>
            <a:ext cx="3413125" cy="457200"/>
          </a:xfrm>
          <a:prstGeom prst="rect">
            <a:avLst/>
          </a:prstGeom>
          <a:noFill/>
          <a:ln w="9525">
            <a:noFill/>
            <a:miter lim="800000"/>
            <a:headEnd/>
            <a:tailEnd/>
          </a:ln>
        </p:spPr>
        <p:txBody>
          <a:bodyPr wrap="none">
            <a:spAutoFit/>
          </a:bodyPr>
          <a:lstStyle/>
          <a:p>
            <a:pPr algn="l"/>
            <a:r>
              <a:rPr lang="ja-JP" altLang="en-US"/>
              <a:t>とおいて、階数を求める。</a:t>
            </a:r>
          </a:p>
        </p:txBody>
      </p:sp>
      <p:graphicFrame>
        <p:nvGraphicFramePr>
          <p:cNvPr id="51204" name="Object 8"/>
          <p:cNvGraphicFramePr>
            <a:graphicFrameLocks noChangeAspect="1"/>
          </p:cNvGraphicFramePr>
          <p:nvPr/>
        </p:nvGraphicFramePr>
        <p:xfrm>
          <a:off x="1447800" y="3733800"/>
          <a:ext cx="833438" cy="1093788"/>
        </p:xfrm>
        <a:graphic>
          <a:graphicData uri="http://schemas.openxmlformats.org/presentationml/2006/ole">
            <p:oleObj spid="_x0000_s51204" name="Equation" r:id="rId5" imgW="406080" imgH="533160" progId="Equation.DSMT4">
              <p:embed/>
            </p:oleObj>
          </a:graphicData>
        </a:graphic>
      </p:graphicFrame>
      <p:graphicFrame>
        <p:nvGraphicFramePr>
          <p:cNvPr id="51205" name="Object 9"/>
          <p:cNvGraphicFramePr>
            <a:graphicFrameLocks noChangeAspect="1"/>
          </p:cNvGraphicFramePr>
          <p:nvPr/>
        </p:nvGraphicFramePr>
        <p:xfrm>
          <a:off x="3124200" y="3733800"/>
          <a:ext cx="833438" cy="1093788"/>
        </p:xfrm>
        <a:graphic>
          <a:graphicData uri="http://schemas.openxmlformats.org/presentationml/2006/ole">
            <p:oleObj spid="_x0000_s51205" name="Equation" r:id="rId6" imgW="406080" imgH="533160" progId="Equation.DSMT4">
              <p:embed/>
            </p:oleObj>
          </a:graphicData>
        </a:graphic>
      </p:graphicFrame>
      <p:sp>
        <p:nvSpPr>
          <p:cNvPr id="51211" name="Line 10"/>
          <p:cNvSpPr>
            <a:spLocks noChangeShapeType="1"/>
          </p:cNvSpPr>
          <p:nvPr/>
        </p:nvSpPr>
        <p:spPr bwMode="auto">
          <a:xfrm>
            <a:off x="2286000" y="4343400"/>
            <a:ext cx="762000" cy="0"/>
          </a:xfrm>
          <a:prstGeom prst="line">
            <a:avLst/>
          </a:prstGeom>
          <a:noFill/>
          <a:ln w="9525">
            <a:solidFill>
              <a:schemeClr val="tx1"/>
            </a:solidFill>
            <a:round/>
            <a:headEnd/>
            <a:tailEnd type="triangle" w="med" len="med"/>
          </a:ln>
        </p:spPr>
        <p:txBody>
          <a:bodyPr/>
          <a:lstStyle/>
          <a:p>
            <a:endParaRPr lang="ja-JP" altLang="en-US"/>
          </a:p>
        </p:txBody>
      </p:sp>
      <p:sp>
        <p:nvSpPr>
          <p:cNvPr id="51212" name="Text Box 11"/>
          <p:cNvSpPr txBox="1">
            <a:spLocks noChangeArrowheads="1"/>
          </p:cNvSpPr>
          <p:nvPr/>
        </p:nvSpPr>
        <p:spPr bwMode="auto">
          <a:xfrm>
            <a:off x="1355725" y="4821238"/>
            <a:ext cx="4840288" cy="457200"/>
          </a:xfrm>
          <a:prstGeom prst="rect">
            <a:avLst/>
          </a:prstGeom>
          <a:noFill/>
          <a:ln w="9525">
            <a:noFill/>
            <a:miter lim="800000"/>
            <a:headEnd/>
            <a:tailEnd/>
          </a:ln>
        </p:spPr>
        <p:txBody>
          <a:bodyPr wrap="none">
            <a:spAutoFit/>
          </a:bodyPr>
          <a:lstStyle/>
          <a:p>
            <a:pPr algn="l"/>
            <a:r>
              <a:rPr lang="ja-JP" altLang="en-US"/>
              <a:t>と基本変形できるので、　　　　　　　　</a:t>
            </a:r>
          </a:p>
        </p:txBody>
      </p:sp>
      <p:graphicFrame>
        <p:nvGraphicFramePr>
          <p:cNvPr id="51206" name="Object 12"/>
          <p:cNvGraphicFramePr>
            <a:graphicFrameLocks noChangeAspect="1"/>
          </p:cNvGraphicFramePr>
          <p:nvPr/>
        </p:nvGraphicFramePr>
        <p:xfrm>
          <a:off x="4508500" y="4876800"/>
          <a:ext cx="1651000" cy="406400"/>
        </p:xfrm>
        <a:graphic>
          <a:graphicData uri="http://schemas.openxmlformats.org/presentationml/2006/ole">
            <p:oleObj spid="_x0000_s51206" name="Equation" r:id="rId7" imgW="825480" imgH="203040" progId="Equation.DSMT4">
              <p:embed/>
            </p:oleObj>
          </a:graphicData>
        </a:graphic>
      </p:graphicFrame>
      <p:sp>
        <p:nvSpPr>
          <p:cNvPr id="51213" name="Text Box 13"/>
          <p:cNvSpPr txBox="1">
            <a:spLocks noChangeArrowheads="1"/>
          </p:cNvSpPr>
          <p:nvPr/>
        </p:nvSpPr>
        <p:spPr bwMode="auto">
          <a:xfrm>
            <a:off x="1431925" y="5354638"/>
            <a:ext cx="5638800" cy="457200"/>
          </a:xfrm>
          <a:prstGeom prst="rect">
            <a:avLst/>
          </a:prstGeom>
          <a:noFill/>
          <a:ln w="9525">
            <a:noFill/>
            <a:miter lim="800000"/>
            <a:headEnd/>
            <a:tailEnd/>
          </a:ln>
        </p:spPr>
        <p:txBody>
          <a:bodyPr wrap="none">
            <a:spAutoFit/>
          </a:bodyPr>
          <a:lstStyle/>
          <a:p>
            <a:pPr algn="l"/>
            <a:r>
              <a:rPr lang="ja-JP" altLang="en-US"/>
              <a:t>よって、一次独立なベクトルの最大数は１。</a:t>
            </a:r>
          </a:p>
        </p:txBody>
      </p:sp>
      <p:sp>
        <p:nvSpPr>
          <p:cNvPr id="51214" name="Text Box 14"/>
          <p:cNvSpPr txBox="1">
            <a:spLocks noChangeArrowheads="1"/>
          </p:cNvSpPr>
          <p:nvPr/>
        </p:nvSpPr>
        <p:spPr bwMode="auto">
          <a:xfrm>
            <a:off x="1279525" y="5908675"/>
            <a:ext cx="6419850" cy="822325"/>
          </a:xfrm>
          <a:prstGeom prst="rect">
            <a:avLst/>
          </a:prstGeom>
          <a:noFill/>
          <a:ln w="9525">
            <a:noFill/>
            <a:miter lim="800000"/>
            <a:headEnd/>
            <a:tailEnd/>
          </a:ln>
        </p:spPr>
        <p:txBody>
          <a:bodyPr wrap="none">
            <a:spAutoFit/>
          </a:bodyPr>
          <a:lstStyle/>
          <a:p>
            <a:pPr algn="l"/>
            <a:r>
              <a:rPr lang="ja-JP" altLang="en-US"/>
              <a:t>したがって、</a:t>
            </a:r>
            <a:r>
              <a:rPr lang="en-US" altLang="ja-JP"/>
              <a:t>2</a:t>
            </a:r>
            <a:r>
              <a:rPr lang="ja-JP" altLang="en-US"/>
              <a:t>個のベクトルは一次独立になれず、</a:t>
            </a:r>
          </a:p>
          <a:p>
            <a:pPr algn="l"/>
            <a:r>
              <a:rPr lang="ja-JP" altLang="en-US"/>
              <a:t>一次従属。</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スライド番号プレースホルダ 4"/>
          <p:cNvSpPr>
            <a:spLocks noGrp="1"/>
          </p:cNvSpPr>
          <p:nvPr>
            <p:ph type="sldNum" sz="quarter" idx="12"/>
          </p:nvPr>
        </p:nvSpPr>
        <p:spPr>
          <a:noFill/>
        </p:spPr>
        <p:txBody>
          <a:bodyPr/>
          <a:lstStyle/>
          <a:p>
            <a:fld id="{7EC2FD7D-E8DC-42E9-AC88-86570173F475}" type="slidenum">
              <a:rPr lang="en-US" altLang="ja-JP" smtClean="0"/>
              <a:pPr/>
              <a:t>57</a:t>
            </a:fld>
            <a:endParaRPr lang="en-US" altLang="ja-JP" smtClean="0"/>
          </a:p>
        </p:txBody>
      </p:sp>
      <p:sp>
        <p:nvSpPr>
          <p:cNvPr id="52234"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sp>
        <p:nvSpPr>
          <p:cNvPr id="52235" name="Text Box 3"/>
          <p:cNvSpPr txBox="1">
            <a:spLocks noChangeArrowheads="1"/>
          </p:cNvSpPr>
          <p:nvPr/>
        </p:nvSpPr>
        <p:spPr bwMode="auto">
          <a:xfrm>
            <a:off x="898525" y="935038"/>
            <a:ext cx="6813550" cy="457200"/>
          </a:xfrm>
          <a:prstGeom prst="rect">
            <a:avLst/>
          </a:prstGeom>
          <a:noFill/>
          <a:ln w="9525">
            <a:noFill/>
            <a:miter lim="800000"/>
            <a:headEnd/>
            <a:tailEnd/>
          </a:ln>
        </p:spPr>
        <p:txBody>
          <a:bodyPr wrap="none">
            <a:spAutoFit/>
          </a:bodyPr>
          <a:lstStyle/>
          <a:p>
            <a:pPr algn="l"/>
            <a:r>
              <a:rPr lang="ja-JP" altLang="en-US"/>
              <a:t>２つのベクトル　　　　　　　　　　　は一次独立である。</a:t>
            </a:r>
          </a:p>
        </p:txBody>
      </p:sp>
      <p:graphicFrame>
        <p:nvGraphicFramePr>
          <p:cNvPr id="52226" name="Object 4"/>
          <p:cNvGraphicFramePr>
            <a:graphicFrameLocks noChangeAspect="1"/>
          </p:cNvGraphicFramePr>
          <p:nvPr/>
        </p:nvGraphicFramePr>
        <p:xfrm>
          <a:off x="2895600" y="609600"/>
          <a:ext cx="2057400" cy="1093788"/>
        </p:xfrm>
        <a:graphic>
          <a:graphicData uri="http://schemas.openxmlformats.org/presentationml/2006/ole">
            <p:oleObj spid="_x0000_s52226" name="Equation" r:id="rId3" imgW="1002960" imgH="533160" progId="Equation.DSMT4">
              <p:embed/>
            </p:oleObj>
          </a:graphicData>
        </a:graphic>
      </p:graphicFrame>
      <p:graphicFrame>
        <p:nvGraphicFramePr>
          <p:cNvPr id="52227" name="Object 5"/>
          <p:cNvGraphicFramePr>
            <a:graphicFrameLocks noChangeAspect="1"/>
          </p:cNvGraphicFramePr>
          <p:nvPr/>
        </p:nvGraphicFramePr>
        <p:xfrm>
          <a:off x="1295400" y="1752600"/>
          <a:ext cx="2733675" cy="1093788"/>
        </p:xfrm>
        <a:graphic>
          <a:graphicData uri="http://schemas.openxmlformats.org/presentationml/2006/ole">
            <p:oleObj spid="_x0000_s52227" name="Equation" r:id="rId4" imgW="1333440" imgH="533160" progId="Equation.DSMT4">
              <p:embed/>
            </p:oleObj>
          </a:graphicData>
        </a:graphic>
      </p:graphicFrame>
      <p:sp>
        <p:nvSpPr>
          <p:cNvPr id="52236" name="Text Box 6"/>
          <p:cNvSpPr txBox="1">
            <a:spLocks noChangeArrowheads="1"/>
          </p:cNvSpPr>
          <p:nvPr/>
        </p:nvSpPr>
        <p:spPr bwMode="auto">
          <a:xfrm>
            <a:off x="1219200" y="3200400"/>
            <a:ext cx="3413125" cy="457200"/>
          </a:xfrm>
          <a:prstGeom prst="rect">
            <a:avLst/>
          </a:prstGeom>
          <a:noFill/>
          <a:ln w="9525">
            <a:noFill/>
            <a:miter lim="800000"/>
            <a:headEnd/>
            <a:tailEnd/>
          </a:ln>
        </p:spPr>
        <p:txBody>
          <a:bodyPr wrap="none">
            <a:spAutoFit/>
          </a:bodyPr>
          <a:lstStyle/>
          <a:p>
            <a:pPr algn="l"/>
            <a:r>
              <a:rPr lang="ja-JP" altLang="en-US"/>
              <a:t>とおいて、階数を求める。</a:t>
            </a:r>
          </a:p>
        </p:txBody>
      </p:sp>
      <p:graphicFrame>
        <p:nvGraphicFramePr>
          <p:cNvPr id="52228" name="Object 7"/>
          <p:cNvGraphicFramePr>
            <a:graphicFrameLocks noChangeAspect="1"/>
          </p:cNvGraphicFramePr>
          <p:nvPr/>
        </p:nvGraphicFramePr>
        <p:xfrm>
          <a:off x="1447800" y="3733800"/>
          <a:ext cx="833438" cy="1093788"/>
        </p:xfrm>
        <a:graphic>
          <a:graphicData uri="http://schemas.openxmlformats.org/presentationml/2006/ole">
            <p:oleObj spid="_x0000_s52228" name="Equation" r:id="rId5" imgW="406080" imgH="533160" progId="Equation.DSMT4">
              <p:embed/>
            </p:oleObj>
          </a:graphicData>
        </a:graphic>
      </p:graphicFrame>
      <p:graphicFrame>
        <p:nvGraphicFramePr>
          <p:cNvPr id="52229" name="Object 8"/>
          <p:cNvGraphicFramePr>
            <a:graphicFrameLocks noChangeAspect="1"/>
          </p:cNvGraphicFramePr>
          <p:nvPr/>
        </p:nvGraphicFramePr>
        <p:xfrm>
          <a:off x="3008313" y="3733800"/>
          <a:ext cx="1066800" cy="1093788"/>
        </p:xfrm>
        <a:graphic>
          <a:graphicData uri="http://schemas.openxmlformats.org/presentationml/2006/ole">
            <p:oleObj spid="_x0000_s52229" name="Equation" r:id="rId6" imgW="520560" imgH="533160" progId="Equation.DSMT4">
              <p:embed/>
            </p:oleObj>
          </a:graphicData>
        </a:graphic>
      </p:graphicFrame>
      <p:sp>
        <p:nvSpPr>
          <p:cNvPr id="52237" name="Line 9"/>
          <p:cNvSpPr>
            <a:spLocks noChangeShapeType="1"/>
          </p:cNvSpPr>
          <p:nvPr/>
        </p:nvSpPr>
        <p:spPr bwMode="auto">
          <a:xfrm>
            <a:off x="2286000" y="4343400"/>
            <a:ext cx="7620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2230" name="Object 10"/>
          <p:cNvGraphicFramePr>
            <a:graphicFrameLocks noChangeAspect="1"/>
          </p:cNvGraphicFramePr>
          <p:nvPr/>
        </p:nvGraphicFramePr>
        <p:xfrm>
          <a:off x="4994275" y="3733800"/>
          <a:ext cx="831850" cy="1093788"/>
        </p:xfrm>
        <a:graphic>
          <a:graphicData uri="http://schemas.openxmlformats.org/presentationml/2006/ole">
            <p:oleObj spid="_x0000_s52230" name="Equation" r:id="rId7" imgW="406080" imgH="533160" progId="Equation.DSMT4">
              <p:embed/>
            </p:oleObj>
          </a:graphicData>
        </a:graphic>
      </p:graphicFrame>
      <p:sp>
        <p:nvSpPr>
          <p:cNvPr id="52238" name="Line 11"/>
          <p:cNvSpPr>
            <a:spLocks noChangeShapeType="1"/>
          </p:cNvSpPr>
          <p:nvPr/>
        </p:nvSpPr>
        <p:spPr bwMode="auto">
          <a:xfrm>
            <a:off x="4154488" y="4343400"/>
            <a:ext cx="7620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2231" name="Object 12"/>
          <p:cNvGraphicFramePr>
            <a:graphicFrameLocks noChangeAspect="1"/>
          </p:cNvGraphicFramePr>
          <p:nvPr/>
        </p:nvGraphicFramePr>
        <p:xfrm>
          <a:off x="6705600" y="3733800"/>
          <a:ext cx="831850" cy="1093788"/>
        </p:xfrm>
        <a:graphic>
          <a:graphicData uri="http://schemas.openxmlformats.org/presentationml/2006/ole">
            <p:oleObj spid="_x0000_s52231" name="Equation" r:id="rId8" imgW="406080" imgH="533160" progId="Equation.DSMT4">
              <p:embed/>
            </p:oleObj>
          </a:graphicData>
        </a:graphic>
      </p:graphicFrame>
      <p:sp>
        <p:nvSpPr>
          <p:cNvPr id="52239" name="Line 13"/>
          <p:cNvSpPr>
            <a:spLocks noChangeShapeType="1"/>
          </p:cNvSpPr>
          <p:nvPr/>
        </p:nvSpPr>
        <p:spPr bwMode="auto">
          <a:xfrm>
            <a:off x="5865813" y="4343400"/>
            <a:ext cx="762000" cy="0"/>
          </a:xfrm>
          <a:prstGeom prst="line">
            <a:avLst/>
          </a:prstGeom>
          <a:noFill/>
          <a:ln w="9525">
            <a:solidFill>
              <a:schemeClr val="tx1"/>
            </a:solidFill>
            <a:round/>
            <a:headEnd/>
            <a:tailEnd type="triangle" w="med" len="med"/>
          </a:ln>
        </p:spPr>
        <p:txBody>
          <a:bodyPr/>
          <a:lstStyle/>
          <a:p>
            <a:endParaRPr lang="ja-JP" altLang="en-US"/>
          </a:p>
        </p:txBody>
      </p:sp>
      <p:sp>
        <p:nvSpPr>
          <p:cNvPr id="52240" name="Text Box 14"/>
          <p:cNvSpPr txBox="1">
            <a:spLocks noChangeArrowheads="1"/>
          </p:cNvSpPr>
          <p:nvPr/>
        </p:nvSpPr>
        <p:spPr bwMode="auto">
          <a:xfrm>
            <a:off x="1355725" y="4821238"/>
            <a:ext cx="4840288" cy="457200"/>
          </a:xfrm>
          <a:prstGeom prst="rect">
            <a:avLst/>
          </a:prstGeom>
          <a:noFill/>
          <a:ln w="9525">
            <a:noFill/>
            <a:miter lim="800000"/>
            <a:headEnd/>
            <a:tailEnd/>
          </a:ln>
        </p:spPr>
        <p:txBody>
          <a:bodyPr wrap="none">
            <a:spAutoFit/>
          </a:bodyPr>
          <a:lstStyle/>
          <a:p>
            <a:pPr algn="l"/>
            <a:r>
              <a:rPr lang="ja-JP" altLang="en-US"/>
              <a:t>と基本変形できるので、　　　　　　　　</a:t>
            </a:r>
          </a:p>
        </p:txBody>
      </p:sp>
      <p:graphicFrame>
        <p:nvGraphicFramePr>
          <p:cNvPr id="52232" name="Object 15"/>
          <p:cNvGraphicFramePr>
            <a:graphicFrameLocks noChangeAspect="1"/>
          </p:cNvGraphicFramePr>
          <p:nvPr/>
        </p:nvGraphicFramePr>
        <p:xfrm>
          <a:off x="4495800" y="4876800"/>
          <a:ext cx="1676400" cy="406400"/>
        </p:xfrm>
        <a:graphic>
          <a:graphicData uri="http://schemas.openxmlformats.org/presentationml/2006/ole">
            <p:oleObj spid="_x0000_s52232" name="Equation" r:id="rId9" imgW="838080" imgH="203040" progId="Equation.DSMT4">
              <p:embed/>
            </p:oleObj>
          </a:graphicData>
        </a:graphic>
      </p:graphicFrame>
      <p:sp>
        <p:nvSpPr>
          <p:cNvPr id="52241" name="Text Box 16"/>
          <p:cNvSpPr txBox="1">
            <a:spLocks noChangeArrowheads="1"/>
          </p:cNvSpPr>
          <p:nvPr/>
        </p:nvSpPr>
        <p:spPr bwMode="auto">
          <a:xfrm>
            <a:off x="1431925" y="5430838"/>
            <a:ext cx="2593975" cy="457200"/>
          </a:xfrm>
          <a:prstGeom prst="rect">
            <a:avLst/>
          </a:prstGeom>
          <a:noFill/>
          <a:ln w="9525">
            <a:noFill/>
            <a:miter lim="800000"/>
            <a:headEnd/>
            <a:tailEnd/>
          </a:ln>
        </p:spPr>
        <p:txBody>
          <a:bodyPr wrap="none">
            <a:spAutoFit/>
          </a:bodyPr>
          <a:lstStyle/>
          <a:p>
            <a:pPr algn="l"/>
            <a:r>
              <a:rPr lang="ja-JP" altLang="en-US"/>
              <a:t>よって、一次独立。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スライド番号プレースホルダ 4"/>
          <p:cNvSpPr>
            <a:spLocks noGrp="1"/>
          </p:cNvSpPr>
          <p:nvPr>
            <p:ph type="sldNum" sz="quarter" idx="12"/>
          </p:nvPr>
        </p:nvSpPr>
        <p:spPr>
          <a:noFill/>
        </p:spPr>
        <p:txBody>
          <a:bodyPr/>
          <a:lstStyle/>
          <a:p>
            <a:fld id="{7F0329FE-1280-413C-90F2-4B60A2608B5A}" type="slidenum">
              <a:rPr lang="en-US" altLang="ja-JP" smtClean="0"/>
              <a:pPr/>
              <a:t>58</a:t>
            </a:fld>
            <a:endParaRPr lang="en-US" altLang="ja-JP" smtClean="0"/>
          </a:p>
        </p:txBody>
      </p:sp>
      <p:sp>
        <p:nvSpPr>
          <p:cNvPr id="53254"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53255"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次のベクトル集合に対して、階数をもとめることにより、１次独立な最大のベクトル部分集合をもとめよ。</a:t>
            </a:r>
          </a:p>
        </p:txBody>
      </p:sp>
      <p:graphicFrame>
        <p:nvGraphicFramePr>
          <p:cNvPr id="53250" name="Object 4"/>
          <p:cNvGraphicFramePr>
            <a:graphicFrameLocks noChangeAspect="1"/>
          </p:cNvGraphicFramePr>
          <p:nvPr/>
        </p:nvGraphicFramePr>
        <p:xfrm>
          <a:off x="914400" y="2179638"/>
          <a:ext cx="958850" cy="1871662"/>
        </p:xfrm>
        <a:graphic>
          <a:graphicData uri="http://schemas.openxmlformats.org/presentationml/2006/ole">
            <p:oleObj spid="_x0000_s53250" name="Equation" r:id="rId3" imgW="533160" imgH="1041120" progId="Equation.DSMT4">
              <p:embed/>
            </p:oleObj>
          </a:graphicData>
        </a:graphic>
      </p:graphicFrame>
      <p:graphicFrame>
        <p:nvGraphicFramePr>
          <p:cNvPr id="53251" name="Object 8"/>
          <p:cNvGraphicFramePr>
            <a:graphicFrameLocks noChangeAspect="1"/>
          </p:cNvGraphicFramePr>
          <p:nvPr/>
        </p:nvGraphicFramePr>
        <p:xfrm>
          <a:off x="2438400" y="2133600"/>
          <a:ext cx="1165225" cy="1871663"/>
        </p:xfrm>
        <a:graphic>
          <a:graphicData uri="http://schemas.openxmlformats.org/presentationml/2006/ole">
            <p:oleObj spid="_x0000_s53251" name="Equation" r:id="rId4" imgW="647640" imgH="1041120" progId="Equation.DSMT4">
              <p:embed/>
            </p:oleObj>
          </a:graphicData>
        </a:graphic>
      </p:graphicFrame>
      <p:graphicFrame>
        <p:nvGraphicFramePr>
          <p:cNvPr id="53252" name="Object 9"/>
          <p:cNvGraphicFramePr>
            <a:graphicFrameLocks noChangeAspect="1"/>
          </p:cNvGraphicFramePr>
          <p:nvPr/>
        </p:nvGraphicFramePr>
        <p:xfrm>
          <a:off x="3962400" y="2209800"/>
          <a:ext cx="1165225" cy="1871663"/>
        </p:xfrm>
        <a:graphic>
          <a:graphicData uri="http://schemas.openxmlformats.org/presentationml/2006/ole">
            <p:oleObj spid="_x0000_s53252" name="Equation" r:id="rId5" imgW="647640" imgH="104112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 4"/>
          <p:cNvSpPr>
            <a:spLocks noGrp="1"/>
          </p:cNvSpPr>
          <p:nvPr>
            <p:ph type="sldNum" sz="quarter" idx="12"/>
          </p:nvPr>
        </p:nvSpPr>
        <p:spPr>
          <a:noFill/>
        </p:spPr>
        <p:txBody>
          <a:bodyPr/>
          <a:lstStyle/>
          <a:p>
            <a:fld id="{8D5C102D-14D2-4DCD-8129-452B95F7B6E7}" type="slidenum">
              <a:rPr lang="en-US" altLang="ja-JP" smtClean="0"/>
              <a:pPr/>
              <a:t>59</a:t>
            </a:fld>
            <a:endParaRPr lang="en-US" altLang="ja-JP" smtClean="0"/>
          </a:p>
        </p:txBody>
      </p:sp>
      <p:sp>
        <p:nvSpPr>
          <p:cNvPr id="83971" name="Rectangle 2"/>
          <p:cNvSpPr>
            <a:spLocks noGrp="1" noChangeArrowheads="1"/>
          </p:cNvSpPr>
          <p:nvPr>
            <p:ph type="title"/>
          </p:nvPr>
        </p:nvSpPr>
        <p:spPr>
          <a:xfrm>
            <a:off x="762000" y="2438400"/>
            <a:ext cx="6858000" cy="609600"/>
          </a:xfrm>
        </p:spPr>
        <p:txBody>
          <a:bodyPr/>
          <a:lstStyle/>
          <a:p>
            <a:pPr eaLnBrk="1" hangingPunct="1"/>
            <a:r>
              <a:rPr lang="ja-JP" altLang="en-US" smtClean="0"/>
              <a:t>基底と次元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スライド番号プレースホルダ 4"/>
          <p:cNvSpPr>
            <a:spLocks noGrp="1"/>
          </p:cNvSpPr>
          <p:nvPr>
            <p:ph type="sldNum" sz="quarter" idx="12"/>
          </p:nvPr>
        </p:nvSpPr>
        <p:spPr>
          <a:noFill/>
        </p:spPr>
        <p:txBody>
          <a:bodyPr/>
          <a:lstStyle/>
          <a:p>
            <a:fld id="{6154AA7C-0A96-49C1-B341-C098ED3899C5}" type="slidenum">
              <a:rPr lang="en-US" altLang="ja-JP" smtClean="0"/>
              <a:pPr/>
              <a:t>6</a:t>
            </a:fld>
            <a:endParaRPr lang="en-US" altLang="ja-JP" smtClean="0"/>
          </a:p>
        </p:txBody>
      </p:sp>
      <p:sp>
        <p:nvSpPr>
          <p:cNvPr id="3082" name="Rectangle 2"/>
          <p:cNvSpPr>
            <a:spLocks noGrp="1" noChangeArrowheads="1"/>
          </p:cNvSpPr>
          <p:nvPr>
            <p:ph type="title"/>
          </p:nvPr>
        </p:nvSpPr>
        <p:spPr/>
        <p:txBody>
          <a:bodyPr/>
          <a:lstStyle/>
          <a:p>
            <a:pPr eaLnBrk="1" hangingPunct="1"/>
            <a:r>
              <a:rPr lang="ja-JP" altLang="en-US" smtClean="0"/>
              <a:t>平面を表現できない２つのベクトル</a:t>
            </a:r>
          </a:p>
        </p:txBody>
      </p:sp>
      <p:sp>
        <p:nvSpPr>
          <p:cNvPr id="3083" name="Line 3"/>
          <p:cNvSpPr>
            <a:spLocks noChangeShapeType="1"/>
          </p:cNvSpPr>
          <p:nvPr/>
        </p:nvSpPr>
        <p:spPr bwMode="auto">
          <a:xfrm>
            <a:off x="2317750" y="41751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3084" name="Line 4"/>
          <p:cNvSpPr>
            <a:spLocks noChangeShapeType="1"/>
          </p:cNvSpPr>
          <p:nvPr/>
        </p:nvSpPr>
        <p:spPr bwMode="auto">
          <a:xfrm flipV="1">
            <a:off x="3079750" y="20415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3074" name="Object 5"/>
          <p:cNvGraphicFramePr>
            <a:graphicFrameLocks noChangeAspect="1"/>
          </p:cNvGraphicFramePr>
          <p:nvPr/>
        </p:nvGraphicFramePr>
        <p:xfrm>
          <a:off x="5181600" y="4114800"/>
          <a:ext cx="196850" cy="215900"/>
        </p:xfrm>
        <a:graphic>
          <a:graphicData uri="http://schemas.openxmlformats.org/presentationml/2006/ole">
            <p:oleObj spid="_x0000_s3074" name="Equation" r:id="rId3" imgW="126720" imgH="139680" progId="Equation.DSMT4">
              <p:embed/>
            </p:oleObj>
          </a:graphicData>
        </a:graphic>
      </p:graphicFrame>
      <p:graphicFrame>
        <p:nvGraphicFramePr>
          <p:cNvPr id="3075" name="Object 6"/>
          <p:cNvGraphicFramePr>
            <a:graphicFrameLocks noChangeAspect="1"/>
          </p:cNvGraphicFramePr>
          <p:nvPr/>
        </p:nvGraphicFramePr>
        <p:xfrm>
          <a:off x="2765425" y="1870075"/>
          <a:ext cx="217488" cy="254000"/>
        </p:xfrm>
        <a:graphic>
          <a:graphicData uri="http://schemas.openxmlformats.org/presentationml/2006/ole">
            <p:oleObj spid="_x0000_s3075" name="Equation" r:id="rId4" imgW="139680" imgH="164880" progId="Equation.DSMT4">
              <p:embed/>
            </p:oleObj>
          </a:graphicData>
        </a:graphic>
      </p:graphicFrame>
      <p:graphicFrame>
        <p:nvGraphicFramePr>
          <p:cNvPr id="3076" name="Object 7"/>
          <p:cNvGraphicFramePr>
            <a:graphicFrameLocks noChangeAspect="1"/>
          </p:cNvGraphicFramePr>
          <p:nvPr/>
        </p:nvGraphicFramePr>
        <p:xfrm>
          <a:off x="2438400" y="4251325"/>
          <a:ext cx="236538" cy="274638"/>
        </p:xfrm>
        <a:graphic>
          <a:graphicData uri="http://schemas.openxmlformats.org/presentationml/2006/ole">
            <p:oleObj spid="_x0000_s3076" name="Equation" r:id="rId5" imgW="152280" imgH="177480" progId="Equation.DSMT4">
              <p:embed/>
            </p:oleObj>
          </a:graphicData>
        </a:graphic>
      </p:graphicFrame>
      <p:sp>
        <p:nvSpPr>
          <p:cNvPr id="3085" name="Oval 8"/>
          <p:cNvSpPr>
            <a:spLocks noChangeArrowheads="1"/>
          </p:cNvSpPr>
          <p:nvPr/>
        </p:nvSpPr>
        <p:spPr bwMode="auto">
          <a:xfrm>
            <a:off x="4495800" y="29559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3077" name="Object 9"/>
          <p:cNvGraphicFramePr>
            <a:graphicFrameLocks noChangeAspect="1"/>
          </p:cNvGraphicFramePr>
          <p:nvPr/>
        </p:nvGraphicFramePr>
        <p:xfrm>
          <a:off x="4191000" y="2590800"/>
          <a:ext cx="315913" cy="344488"/>
        </p:xfrm>
        <a:graphic>
          <a:graphicData uri="http://schemas.openxmlformats.org/presentationml/2006/ole">
            <p:oleObj spid="_x0000_s3077" name="Equation" r:id="rId6" imgW="152280" imgH="164880" progId="Equation.DSMT4">
              <p:embed/>
            </p:oleObj>
          </a:graphicData>
        </a:graphic>
      </p:graphicFrame>
      <p:sp>
        <p:nvSpPr>
          <p:cNvPr id="3086" name="Line 15"/>
          <p:cNvSpPr>
            <a:spLocks noChangeShapeType="1"/>
          </p:cNvSpPr>
          <p:nvPr/>
        </p:nvSpPr>
        <p:spPr bwMode="auto">
          <a:xfrm flipV="1">
            <a:off x="3124200" y="30321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3087" name="Line 18"/>
          <p:cNvSpPr>
            <a:spLocks noChangeShapeType="1"/>
          </p:cNvSpPr>
          <p:nvPr/>
        </p:nvSpPr>
        <p:spPr bwMode="auto">
          <a:xfrm flipV="1">
            <a:off x="3048000" y="37338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3078" name="Object 24"/>
          <p:cNvGraphicFramePr>
            <a:graphicFrameLocks noChangeAspect="1"/>
          </p:cNvGraphicFramePr>
          <p:nvPr/>
        </p:nvGraphicFramePr>
        <p:xfrm>
          <a:off x="1752600" y="2971800"/>
          <a:ext cx="1239838" cy="954088"/>
        </p:xfrm>
        <a:graphic>
          <a:graphicData uri="http://schemas.openxmlformats.org/presentationml/2006/ole">
            <p:oleObj spid="_x0000_s3078" name="Equation" r:id="rId7" imgW="596880" imgH="457200" progId="Equation.DSMT4">
              <p:embed/>
            </p:oleObj>
          </a:graphicData>
        </a:graphic>
      </p:graphicFrame>
      <p:graphicFrame>
        <p:nvGraphicFramePr>
          <p:cNvPr id="3079" name="Object 26"/>
          <p:cNvGraphicFramePr>
            <a:graphicFrameLocks noChangeAspect="1"/>
          </p:cNvGraphicFramePr>
          <p:nvPr/>
        </p:nvGraphicFramePr>
        <p:xfrm>
          <a:off x="1295400" y="4495800"/>
          <a:ext cx="1449388" cy="954088"/>
        </p:xfrm>
        <a:graphic>
          <a:graphicData uri="http://schemas.openxmlformats.org/presentationml/2006/ole">
            <p:oleObj spid="_x0000_s3079" name="Equation" r:id="rId8" imgW="698400" imgH="457200" progId="Equation.DSMT4">
              <p:embed/>
            </p:oleObj>
          </a:graphicData>
        </a:graphic>
      </p:graphicFrame>
      <p:sp>
        <p:nvSpPr>
          <p:cNvPr id="3088" name="Text Box 27"/>
          <p:cNvSpPr txBox="1">
            <a:spLocks noChangeArrowheads="1"/>
          </p:cNvSpPr>
          <p:nvPr/>
        </p:nvSpPr>
        <p:spPr bwMode="auto">
          <a:xfrm>
            <a:off x="288925" y="858838"/>
            <a:ext cx="8226425" cy="457200"/>
          </a:xfrm>
          <a:prstGeom prst="rect">
            <a:avLst/>
          </a:prstGeom>
          <a:noFill/>
          <a:ln w="9525">
            <a:noFill/>
            <a:miter lim="800000"/>
            <a:headEnd/>
            <a:tailEnd/>
          </a:ln>
        </p:spPr>
        <p:txBody>
          <a:bodyPr wrap="none">
            <a:spAutoFit/>
          </a:bodyPr>
          <a:lstStyle/>
          <a:p>
            <a:pPr algn="l"/>
            <a:r>
              <a:rPr lang="ja-JP" altLang="en-US"/>
              <a:t>しかし、２本の　　　　ベクトルで平面を表現できないときがある。</a:t>
            </a:r>
          </a:p>
        </p:txBody>
      </p:sp>
      <p:graphicFrame>
        <p:nvGraphicFramePr>
          <p:cNvPr id="3080" name="Object 28"/>
          <p:cNvGraphicFramePr>
            <a:graphicFrameLocks noChangeAspect="1"/>
          </p:cNvGraphicFramePr>
          <p:nvPr/>
        </p:nvGraphicFramePr>
        <p:xfrm>
          <a:off x="2209800" y="914400"/>
          <a:ext cx="685800" cy="387350"/>
        </p:xfrm>
        <a:graphic>
          <a:graphicData uri="http://schemas.openxmlformats.org/presentationml/2006/ole">
            <p:oleObj spid="_x0000_s3080" name="Equation" r:id="rId9" imgW="291960" imgH="164880" progId="Equation.DSMT4">
              <p:embed/>
            </p:oleObj>
          </a:graphicData>
        </a:graphic>
      </p:graphicFrame>
      <p:sp>
        <p:nvSpPr>
          <p:cNvPr id="3089" name="Line 29"/>
          <p:cNvSpPr>
            <a:spLocks noChangeShapeType="1"/>
          </p:cNvSpPr>
          <p:nvPr/>
        </p:nvSpPr>
        <p:spPr bwMode="auto">
          <a:xfrm flipH="1">
            <a:off x="2819400" y="41910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3090" name="Line 30"/>
          <p:cNvSpPr>
            <a:spLocks noChangeShapeType="1"/>
          </p:cNvSpPr>
          <p:nvPr/>
        </p:nvSpPr>
        <p:spPr bwMode="auto">
          <a:xfrm flipV="1">
            <a:off x="2667000" y="2209800"/>
            <a:ext cx="914400" cy="3352800"/>
          </a:xfrm>
          <a:prstGeom prst="line">
            <a:avLst/>
          </a:prstGeom>
          <a:noFill/>
          <a:ln w="19050">
            <a:solidFill>
              <a:schemeClr val="accent2"/>
            </a:solidFill>
            <a:prstDash val="sysDot"/>
            <a:round/>
            <a:headEnd/>
            <a:tailEnd/>
          </a:ln>
        </p:spPr>
        <p:txBody>
          <a:bodyPr/>
          <a:lstStyle/>
          <a:p>
            <a:endParaRPr lang="ja-JP" altLang="en-US"/>
          </a:p>
        </p:txBody>
      </p:sp>
      <p:sp>
        <p:nvSpPr>
          <p:cNvPr id="3091" name="AutoShape 31"/>
          <p:cNvSpPr>
            <a:spLocks noChangeArrowheads="1"/>
          </p:cNvSpPr>
          <p:nvPr/>
        </p:nvSpPr>
        <p:spPr bwMode="auto">
          <a:xfrm>
            <a:off x="4495800" y="4343400"/>
            <a:ext cx="3505200" cy="1447800"/>
          </a:xfrm>
          <a:prstGeom prst="wedgeRoundRectCallout">
            <a:avLst>
              <a:gd name="adj1" fmla="val -77264"/>
              <a:gd name="adj2" fmla="val -22370"/>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3092" name="Text Box 32"/>
          <p:cNvSpPr txBox="1">
            <a:spLocks noChangeArrowheads="1"/>
          </p:cNvSpPr>
          <p:nvPr/>
        </p:nvSpPr>
        <p:spPr bwMode="auto">
          <a:xfrm>
            <a:off x="4632325" y="4516438"/>
            <a:ext cx="3167063" cy="1187450"/>
          </a:xfrm>
          <a:prstGeom prst="rect">
            <a:avLst/>
          </a:prstGeom>
          <a:noFill/>
          <a:ln w="9525">
            <a:noFill/>
            <a:miter lim="800000"/>
            <a:headEnd/>
            <a:tailEnd/>
          </a:ln>
        </p:spPr>
        <p:txBody>
          <a:bodyPr wrap="none">
            <a:spAutoFit/>
          </a:bodyPr>
          <a:lstStyle/>
          <a:p>
            <a:pPr algn="l"/>
            <a:r>
              <a:rPr lang="ja-JP" altLang="en-US"/>
              <a:t>この２本のベクトルでは</a:t>
            </a:r>
          </a:p>
          <a:p>
            <a:pPr algn="l"/>
            <a:r>
              <a:rPr lang="ja-JP" altLang="en-US"/>
              <a:t>直線（１次元）上の点</a:t>
            </a:r>
          </a:p>
          <a:p>
            <a:pPr algn="l"/>
            <a:r>
              <a:rPr lang="ja-JP" altLang="en-US"/>
              <a:t>しか表現できない。</a:t>
            </a:r>
          </a:p>
        </p:txBody>
      </p:sp>
      <p:sp>
        <p:nvSpPr>
          <p:cNvPr id="3093" name="AutoShape 33"/>
          <p:cNvSpPr>
            <a:spLocks noChangeArrowheads="1"/>
          </p:cNvSpPr>
          <p:nvPr/>
        </p:nvSpPr>
        <p:spPr bwMode="auto">
          <a:xfrm>
            <a:off x="4419600" y="1371600"/>
            <a:ext cx="4343400" cy="1066800"/>
          </a:xfrm>
          <a:prstGeom prst="wedgeRoundRectCallout">
            <a:avLst>
              <a:gd name="adj1" fmla="val -43130"/>
              <a:gd name="adj2" fmla="val 9657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3094" name="Text Box 34"/>
          <p:cNvSpPr txBox="1">
            <a:spLocks noChangeArrowheads="1"/>
          </p:cNvSpPr>
          <p:nvPr/>
        </p:nvSpPr>
        <p:spPr bwMode="auto">
          <a:xfrm>
            <a:off x="4495800" y="1447800"/>
            <a:ext cx="4332288" cy="822325"/>
          </a:xfrm>
          <a:prstGeom prst="rect">
            <a:avLst/>
          </a:prstGeom>
          <a:noFill/>
          <a:ln w="9525">
            <a:noFill/>
            <a:miter lim="800000"/>
            <a:headEnd/>
            <a:tailEnd/>
          </a:ln>
        </p:spPr>
        <p:txBody>
          <a:bodyPr wrap="none">
            <a:spAutoFit/>
          </a:bodyPr>
          <a:lstStyle/>
          <a:p>
            <a:pPr algn="l"/>
            <a:r>
              <a:rPr lang="ja-JP" altLang="en-US"/>
              <a:t>この２本のベクトルを何倍して、</a:t>
            </a:r>
          </a:p>
          <a:p>
            <a:pPr algn="l"/>
            <a:r>
              <a:rPr lang="ja-JP" altLang="en-US"/>
              <a:t>加えてもこの点に到達できない。</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6" name="スライド番号プレースホルダ 4"/>
          <p:cNvSpPr>
            <a:spLocks noGrp="1"/>
          </p:cNvSpPr>
          <p:nvPr>
            <p:ph type="sldNum" sz="quarter" idx="12"/>
          </p:nvPr>
        </p:nvSpPr>
        <p:spPr>
          <a:noFill/>
        </p:spPr>
        <p:txBody>
          <a:bodyPr/>
          <a:lstStyle/>
          <a:p>
            <a:fld id="{328C0238-EB0E-440C-A17C-69C57108A9FD}" type="slidenum">
              <a:rPr lang="en-US" altLang="ja-JP" smtClean="0"/>
              <a:pPr/>
              <a:t>60</a:t>
            </a:fld>
            <a:endParaRPr lang="en-US" altLang="ja-JP" smtClean="0"/>
          </a:p>
        </p:txBody>
      </p:sp>
      <p:sp>
        <p:nvSpPr>
          <p:cNvPr id="54287" name="Rectangle 2"/>
          <p:cNvSpPr>
            <a:spLocks noGrp="1" noChangeArrowheads="1"/>
          </p:cNvSpPr>
          <p:nvPr>
            <p:ph type="title"/>
          </p:nvPr>
        </p:nvSpPr>
        <p:spPr/>
        <p:txBody>
          <a:bodyPr/>
          <a:lstStyle/>
          <a:p>
            <a:pPr eaLnBrk="1" hangingPunct="1"/>
            <a:r>
              <a:rPr lang="ja-JP" altLang="en-US" smtClean="0"/>
              <a:t>部分空間と次元</a:t>
            </a:r>
          </a:p>
        </p:txBody>
      </p:sp>
      <p:sp>
        <p:nvSpPr>
          <p:cNvPr id="54288" name="Line 3"/>
          <p:cNvSpPr>
            <a:spLocks noChangeShapeType="1"/>
          </p:cNvSpPr>
          <p:nvPr/>
        </p:nvSpPr>
        <p:spPr bwMode="auto">
          <a:xfrm>
            <a:off x="1555750" y="52419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54289" name="Line 4"/>
          <p:cNvSpPr>
            <a:spLocks noChangeShapeType="1"/>
          </p:cNvSpPr>
          <p:nvPr/>
        </p:nvSpPr>
        <p:spPr bwMode="auto">
          <a:xfrm flipV="1">
            <a:off x="2317750" y="31083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4274" name="Object 6"/>
          <p:cNvGraphicFramePr>
            <a:graphicFrameLocks noChangeAspect="1"/>
          </p:cNvGraphicFramePr>
          <p:nvPr/>
        </p:nvGraphicFramePr>
        <p:xfrm>
          <a:off x="2003425" y="2936875"/>
          <a:ext cx="217488" cy="254000"/>
        </p:xfrm>
        <a:graphic>
          <a:graphicData uri="http://schemas.openxmlformats.org/presentationml/2006/ole">
            <p:oleObj spid="_x0000_s54274" name="Equation" r:id="rId3" imgW="139680" imgH="164880" progId="Equation.DSMT4">
              <p:embed/>
            </p:oleObj>
          </a:graphicData>
        </a:graphic>
      </p:graphicFrame>
      <p:graphicFrame>
        <p:nvGraphicFramePr>
          <p:cNvPr id="54275" name="Object 7"/>
          <p:cNvGraphicFramePr>
            <a:graphicFrameLocks noChangeAspect="1"/>
          </p:cNvGraphicFramePr>
          <p:nvPr/>
        </p:nvGraphicFramePr>
        <p:xfrm>
          <a:off x="1981200" y="5257800"/>
          <a:ext cx="236538" cy="274638"/>
        </p:xfrm>
        <a:graphic>
          <a:graphicData uri="http://schemas.openxmlformats.org/presentationml/2006/ole">
            <p:oleObj spid="_x0000_s54275" name="Equation" r:id="rId4" imgW="152280" imgH="177480" progId="Equation.DSMT4">
              <p:embed/>
            </p:oleObj>
          </a:graphicData>
        </a:graphic>
      </p:graphicFrame>
      <p:sp>
        <p:nvSpPr>
          <p:cNvPr id="54290" name="Oval 8"/>
          <p:cNvSpPr>
            <a:spLocks noChangeArrowheads="1"/>
          </p:cNvSpPr>
          <p:nvPr/>
        </p:nvSpPr>
        <p:spPr bwMode="auto">
          <a:xfrm>
            <a:off x="3733800" y="40227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4276" name="Object 9"/>
          <p:cNvGraphicFramePr>
            <a:graphicFrameLocks noChangeAspect="1"/>
          </p:cNvGraphicFramePr>
          <p:nvPr/>
        </p:nvGraphicFramePr>
        <p:xfrm>
          <a:off x="3429000" y="3657600"/>
          <a:ext cx="315913" cy="344488"/>
        </p:xfrm>
        <a:graphic>
          <a:graphicData uri="http://schemas.openxmlformats.org/presentationml/2006/ole">
            <p:oleObj spid="_x0000_s54276" name="Equation" r:id="rId5" imgW="152280" imgH="164880" progId="Equation.DSMT4">
              <p:embed/>
            </p:oleObj>
          </a:graphicData>
        </a:graphic>
      </p:graphicFrame>
      <p:sp>
        <p:nvSpPr>
          <p:cNvPr id="54291" name="Line 10"/>
          <p:cNvSpPr>
            <a:spLocks noChangeShapeType="1"/>
          </p:cNvSpPr>
          <p:nvPr/>
        </p:nvSpPr>
        <p:spPr bwMode="auto">
          <a:xfrm flipV="1">
            <a:off x="2362200" y="40989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54292" name="Line 11"/>
          <p:cNvSpPr>
            <a:spLocks noChangeShapeType="1"/>
          </p:cNvSpPr>
          <p:nvPr/>
        </p:nvSpPr>
        <p:spPr bwMode="auto">
          <a:xfrm flipV="1">
            <a:off x="2286000" y="48006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54277" name="Object 12"/>
          <p:cNvGraphicFramePr>
            <a:graphicFrameLocks noChangeAspect="1"/>
          </p:cNvGraphicFramePr>
          <p:nvPr/>
        </p:nvGraphicFramePr>
        <p:xfrm>
          <a:off x="990600" y="4038600"/>
          <a:ext cx="1239838" cy="954088"/>
        </p:xfrm>
        <a:graphic>
          <a:graphicData uri="http://schemas.openxmlformats.org/presentationml/2006/ole">
            <p:oleObj spid="_x0000_s54277" name="Equation" r:id="rId6" imgW="596880" imgH="457200" progId="Equation.DSMT4">
              <p:embed/>
            </p:oleObj>
          </a:graphicData>
        </a:graphic>
      </p:graphicFrame>
      <p:graphicFrame>
        <p:nvGraphicFramePr>
          <p:cNvPr id="54278" name="Object 13"/>
          <p:cNvGraphicFramePr>
            <a:graphicFrameLocks noChangeAspect="1"/>
          </p:cNvGraphicFramePr>
          <p:nvPr/>
        </p:nvGraphicFramePr>
        <p:xfrm>
          <a:off x="533400" y="5562600"/>
          <a:ext cx="1449388" cy="954088"/>
        </p:xfrm>
        <a:graphic>
          <a:graphicData uri="http://schemas.openxmlformats.org/presentationml/2006/ole">
            <p:oleObj spid="_x0000_s54278" name="Equation" r:id="rId7" imgW="698400" imgH="457200" progId="Equation.DSMT4">
              <p:embed/>
            </p:oleObj>
          </a:graphicData>
        </a:graphic>
      </p:graphicFrame>
      <p:sp>
        <p:nvSpPr>
          <p:cNvPr id="54293" name="Line 14"/>
          <p:cNvSpPr>
            <a:spLocks noChangeShapeType="1"/>
          </p:cNvSpPr>
          <p:nvPr/>
        </p:nvSpPr>
        <p:spPr bwMode="auto">
          <a:xfrm flipH="1">
            <a:off x="2057400" y="52578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54294" name="Line 15"/>
          <p:cNvSpPr>
            <a:spLocks noChangeShapeType="1"/>
          </p:cNvSpPr>
          <p:nvPr/>
        </p:nvSpPr>
        <p:spPr bwMode="auto">
          <a:xfrm flipV="1">
            <a:off x="1905000" y="3276600"/>
            <a:ext cx="914400" cy="3352800"/>
          </a:xfrm>
          <a:prstGeom prst="line">
            <a:avLst/>
          </a:prstGeom>
          <a:noFill/>
          <a:ln w="19050">
            <a:solidFill>
              <a:schemeClr val="accent2"/>
            </a:solidFill>
            <a:prstDash val="sysDot"/>
            <a:round/>
            <a:headEnd/>
            <a:tailEnd/>
          </a:ln>
        </p:spPr>
        <p:txBody>
          <a:bodyPr/>
          <a:lstStyle/>
          <a:p>
            <a:endParaRPr lang="ja-JP" altLang="en-US"/>
          </a:p>
        </p:txBody>
      </p:sp>
      <p:sp>
        <p:nvSpPr>
          <p:cNvPr id="54295" name="Text Box 18"/>
          <p:cNvSpPr txBox="1">
            <a:spLocks noChangeArrowheads="1"/>
          </p:cNvSpPr>
          <p:nvPr/>
        </p:nvSpPr>
        <p:spPr bwMode="auto">
          <a:xfrm>
            <a:off x="517525" y="858838"/>
            <a:ext cx="6792913" cy="1187450"/>
          </a:xfrm>
          <a:prstGeom prst="rect">
            <a:avLst/>
          </a:prstGeom>
          <a:noFill/>
          <a:ln w="9525">
            <a:noFill/>
            <a:miter lim="800000"/>
            <a:headEnd/>
            <a:tailEnd/>
          </a:ln>
        </p:spPr>
        <p:txBody>
          <a:bodyPr wrap="none">
            <a:spAutoFit/>
          </a:bodyPr>
          <a:lstStyle/>
          <a:p>
            <a:pPr algn="l"/>
            <a:r>
              <a:rPr lang="ja-JP" altLang="en-US"/>
              <a:t>平面（　　）中の直線や、　３次元空間（　　）中の平面</a:t>
            </a:r>
          </a:p>
          <a:p>
            <a:pPr algn="l"/>
            <a:r>
              <a:rPr lang="ja-JP" altLang="en-US"/>
              <a:t>のように、元の空間の一部を表す空間を考える。</a:t>
            </a:r>
          </a:p>
          <a:p>
            <a:pPr algn="l"/>
            <a:r>
              <a:rPr lang="ja-JP" altLang="en-US"/>
              <a:t>このような空間を、元の空間の</a:t>
            </a:r>
            <a:r>
              <a:rPr lang="ja-JP" altLang="en-US">
                <a:solidFill>
                  <a:srgbClr val="FF0000"/>
                </a:solidFill>
              </a:rPr>
              <a:t>部分空間</a:t>
            </a:r>
            <a:r>
              <a:rPr lang="ja-JP" altLang="en-US"/>
              <a:t>という。</a:t>
            </a:r>
          </a:p>
        </p:txBody>
      </p:sp>
      <p:graphicFrame>
        <p:nvGraphicFramePr>
          <p:cNvPr id="54279" name="Object 19"/>
          <p:cNvGraphicFramePr>
            <a:graphicFrameLocks noChangeAspect="1"/>
          </p:cNvGraphicFramePr>
          <p:nvPr/>
        </p:nvGraphicFramePr>
        <p:xfrm>
          <a:off x="1309688" y="838200"/>
          <a:ext cx="503237" cy="444500"/>
        </p:xfrm>
        <a:graphic>
          <a:graphicData uri="http://schemas.openxmlformats.org/presentationml/2006/ole">
            <p:oleObj spid="_x0000_s54279" name="Equation" r:id="rId8" imgW="215640" imgH="190440" progId="Equation.DSMT4">
              <p:embed/>
            </p:oleObj>
          </a:graphicData>
        </a:graphic>
      </p:graphicFrame>
      <p:graphicFrame>
        <p:nvGraphicFramePr>
          <p:cNvPr id="54280" name="Object 20"/>
          <p:cNvGraphicFramePr>
            <a:graphicFrameLocks noChangeAspect="1"/>
          </p:cNvGraphicFramePr>
          <p:nvPr/>
        </p:nvGraphicFramePr>
        <p:xfrm>
          <a:off x="5348288" y="838200"/>
          <a:ext cx="504825" cy="444500"/>
        </p:xfrm>
        <a:graphic>
          <a:graphicData uri="http://schemas.openxmlformats.org/presentationml/2006/ole">
            <p:oleObj spid="_x0000_s54280" name="Equation" r:id="rId9" imgW="215640" imgH="190440" progId="Equation.DSMT4">
              <p:embed/>
            </p:oleObj>
          </a:graphicData>
        </a:graphic>
      </p:graphicFrame>
      <p:sp>
        <p:nvSpPr>
          <p:cNvPr id="54296" name="Line 21"/>
          <p:cNvSpPr>
            <a:spLocks noChangeShapeType="1"/>
          </p:cNvSpPr>
          <p:nvPr/>
        </p:nvSpPr>
        <p:spPr bwMode="auto">
          <a:xfrm>
            <a:off x="5897563"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4297" name="Line 22"/>
          <p:cNvSpPr>
            <a:spLocks noChangeShapeType="1"/>
          </p:cNvSpPr>
          <p:nvPr/>
        </p:nvSpPr>
        <p:spPr bwMode="auto">
          <a:xfrm flipV="1">
            <a:off x="5897563"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54298" name="Line 23"/>
          <p:cNvSpPr>
            <a:spLocks noChangeShapeType="1"/>
          </p:cNvSpPr>
          <p:nvPr/>
        </p:nvSpPr>
        <p:spPr bwMode="auto">
          <a:xfrm flipV="1">
            <a:off x="5897563"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4281" name="Object 24"/>
          <p:cNvGraphicFramePr>
            <a:graphicFrameLocks noChangeAspect="1"/>
          </p:cNvGraphicFramePr>
          <p:nvPr/>
        </p:nvGraphicFramePr>
        <p:xfrm>
          <a:off x="4352925" y="5276850"/>
          <a:ext cx="198438" cy="215900"/>
        </p:xfrm>
        <a:graphic>
          <a:graphicData uri="http://schemas.openxmlformats.org/presentationml/2006/ole">
            <p:oleObj spid="_x0000_s54281" name="Equation" r:id="rId10" imgW="126720" imgH="139680" progId="Equation.DSMT4">
              <p:embed/>
            </p:oleObj>
          </a:graphicData>
        </a:graphic>
      </p:graphicFrame>
      <p:graphicFrame>
        <p:nvGraphicFramePr>
          <p:cNvPr id="54282" name="Object 25"/>
          <p:cNvGraphicFramePr>
            <a:graphicFrameLocks noChangeAspect="1"/>
          </p:cNvGraphicFramePr>
          <p:nvPr/>
        </p:nvGraphicFramePr>
        <p:xfrm>
          <a:off x="6811963" y="4038600"/>
          <a:ext cx="217487" cy="254000"/>
        </p:xfrm>
        <a:graphic>
          <a:graphicData uri="http://schemas.openxmlformats.org/presentationml/2006/ole">
            <p:oleObj spid="_x0000_s54282" name="Equation" r:id="rId11" imgW="139680" imgH="164880" progId="Equation.DSMT4">
              <p:embed/>
            </p:oleObj>
          </a:graphicData>
        </a:graphic>
      </p:graphicFrame>
      <p:graphicFrame>
        <p:nvGraphicFramePr>
          <p:cNvPr id="54283" name="Object 26"/>
          <p:cNvGraphicFramePr>
            <a:graphicFrameLocks noChangeAspect="1"/>
          </p:cNvGraphicFramePr>
          <p:nvPr/>
        </p:nvGraphicFramePr>
        <p:xfrm>
          <a:off x="8031163" y="5029200"/>
          <a:ext cx="198437" cy="215900"/>
        </p:xfrm>
        <a:graphic>
          <a:graphicData uri="http://schemas.openxmlformats.org/presentationml/2006/ole">
            <p:oleObj spid="_x0000_s54283" name="Equation" r:id="rId12" imgW="126720" imgH="139680" progId="Equation.DSMT4">
              <p:embed/>
            </p:oleObj>
          </a:graphicData>
        </a:graphic>
      </p:graphicFrame>
      <p:graphicFrame>
        <p:nvGraphicFramePr>
          <p:cNvPr id="54284" name="Object 27"/>
          <p:cNvGraphicFramePr>
            <a:graphicFrameLocks noChangeAspect="1"/>
          </p:cNvGraphicFramePr>
          <p:nvPr/>
        </p:nvGraphicFramePr>
        <p:xfrm>
          <a:off x="5668963" y="3657600"/>
          <a:ext cx="217487" cy="254000"/>
        </p:xfrm>
        <a:graphic>
          <a:graphicData uri="http://schemas.openxmlformats.org/presentationml/2006/ole">
            <p:oleObj spid="_x0000_s54284" name="Equation" r:id="rId13" imgW="139680" imgH="164880" progId="Equation.DSMT4">
              <p:embed/>
            </p:oleObj>
          </a:graphicData>
        </a:graphic>
      </p:graphicFrame>
      <p:sp>
        <p:nvSpPr>
          <p:cNvPr id="54299" name="Rectangle 28"/>
          <p:cNvSpPr>
            <a:spLocks noChangeArrowheads="1"/>
          </p:cNvSpPr>
          <p:nvPr/>
        </p:nvSpPr>
        <p:spPr bwMode="auto">
          <a:xfrm>
            <a:off x="5211763"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54300" name="Oval 29"/>
          <p:cNvSpPr>
            <a:spLocks noChangeArrowheads="1"/>
          </p:cNvSpPr>
          <p:nvPr/>
        </p:nvSpPr>
        <p:spPr bwMode="auto">
          <a:xfrm>
            <a:off x="5821363"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4285" name="Object 30"/>
          <p:cNvGraphicFramePr>
            <a:graphicFrameLocks noChangeAspect="1"/>
          </p:cNvGraphicFramePr>
          <p:nvPr/>
        </p:nvGraphicFramePr>
        <p:xfrm>
          <a:off x="5516563" y="5181600"/>
          <a:ext cx="236537" cy="274638"/>
        </p:xfrm>
        <a:graphic>
          <a:graphicData uri="http://schemas.openxmlformats.org/presentationml/2006/ole">
            <p:oleObj spid="_x0000_s54285" name="Equation" r:id="rId14" imgW="152280" imgH="17748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スライド番号プレースホルダ 4"/>
          <p:cNvSpPr>
            <a:spLocks noGrp="1"/>
          </p:cNvSpPr>
          <p:nvPr>
            <p:ph type="sldNum" sz="quarter" idx="12"/>
          </p:nvPr>
        </p:nvSpPr>
        <p:spPr>
          <a:noFill/>
        </p:spPr>
        <p:txBody>
          <a:bodyPr/>
          <a:lstStyle/>
          <a:p>
            <a:fld id="{5F1C918B-674E-4C11-84B6-DBC0622BB097}" type="slidenum">
              <a:rPr lang="en-US" altLang="ja-JP" smtClean="0"/>
              <a:pPr/>
              <a:t>61</a:t>
            </a:fld>
            <a:endParaRPr lang="en-US" altLang="ja-JP" smtClean="0"/>
          </a:p>
        </p:txBody>
      </p:sp>
      <p:sp>
        <p:nvSpPr>
          <p:cNvPr id="55307" name="Rectangle 2"/>
          <p:cNvSpPr>
            <a:spLocks noGrp="1" noChangeArrowheads="1"/>
          </p:cNvSpPr>
          <p:nvPr>
            <p:ph type="title"/>
          </p:nvPr>
        </p:nvSpPr>
        <p:spPr/>
        <p:txBody>
          <a:bodyPr/>
          <a:lstStyle/>
          <a:p>
            <a:pPr eaLnBrk="1" hangingPunct="1"/>
            <a:r>
              <a:rPr lang="ja-JP" altLang="en-US" smtClean="0"/>
              <a:t>（線形）部分空間の定義</a:t>
            </a:r>
          </a:p>
        </p:txBody>
      </p:sp>
      <p:sp>
        <p:nvSpPr>
          <p:cNvPr id="55308" name="AutoShape 3"/>
          <p:cNvSpPr>
            <a:spLocks noChangeArrowheads="1"/>
          </p:cNvSpPr>
          <p:nvPr/>
        </p:nvSpPr>
        <p:spPr bwMode="auto">
          <a:xfrm>
            <a:off x="381000" y="914400"/>
            <a:ext cx="8229600" cy="3276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55298" name="Object 6"/>
          <p:cNvGraphicFramePr>
            <a:graphicFrameLocks noChangeAspect="1"/>
          </p:cNvGraphicFramePr>
          <p:nvPr/>
        </p:nvGraphicFramePr>
        <p:xfrm>
          <a:off x="930275" y="1143000"/>
          <a:ext cx="1303338" cy="569913"/>
        </p:xfrm>
        <a:graphic>
          <a:graphicData uri="http://schemas.openxmlformats.org/presentationml/2006/ole">
            <p:oleObj spid="_x0000_s55298" name="Equation" r:id="rId3" imgW="495000" imgH="215640" progId="Equation.DSMT4">
              <p:embed/>
            </p:oleObj>
          </a:graphicData>
        </a:graphic>
      </p:graphicFrame>
      <p:sp>
        <p:nvSpPr>
          <p:cNvPr id="55309" name="Text Box 7"/>
          <p:cNvSpPr txBox="1">
            <a:spLocks noChangeArrowheads="1"/>
          </p:cNvSpPr>
          <p:nvPr/>
        </p:nvSpPr>
        <p:spPr bwMode="auto">
          <a:xfrm>
            <a:off x="1143000" y="665163"/>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定義（部分空間）</a:t>
            </a:r>
          </a:p>
        </p:txBody>
      </p:sp>
      <p:sp>
        <p:nvSpPr>
          <p:cNvPr id="55310" name="Text Box 15"/>
          <p:cNvSpPr txBox="1">
            <a:spLocks noChangeArrowheads="1"/>
          </p:cNvSpPr>
          <p:nvPr/>
        </p:nvSpPr>
        <p:spPr bwMode="auto">
          <a:xfrm>
            <a:off x="2286000" y="1219200"/>
            <a:ext cx="692150" cy="457200"/>
          </a:xfrm>
          <a:prstGeom prst="rect">
            <a:avLst/>
          </a:prstGeom>
          <a:noFill/>
          <a:ln w="9525">
            <a:noFill/>
            <a:miter lim="800000"/>
            <a:headEnd/>
            <a:tailEnd/>
          </a:ln>
        </p:spPr>
        <p:txBody>
          <a:bodyPr wrap="none">
            <a:spAutoFit/>
          </a:bodyPr>
          <a:lstStyle/>
          <a:p>
            <a:pPr algn="l"/>
            <a:r>
              <a:rPr lang="ja-JP" altLang="en-US"/>
              <a:t>が、</a:t>
            </a:r>
          </a:p>
        </p:txBody>
      </p:sp>
      <p:sp>
        <p:nvSpPr>
          <p:cNvPr id="55311" name="Text Box 16"/>
          <p:cNvSpPr txBox="1">
            <a:spLocks noChangeArrowheads="1"/>
          </p:cNvSpPr>
          <p:nvPr/>
        </p:nvSpPr>
        <p:spPr bwMode="auto">
          <a:xfrm>
            <a:off x="1000125" y="2000250"/>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55299" name="Object 17"/>
          <p:cNvGraphicFramePr>
            <a:graphicFrameLocks noChangeAspect="1"/>
          </p:cNvGraphicFramePr>
          <p:nvPr/>
        </p:nvGraphicFramePr>
        <p:xfrm>
          <a:off x="1676400" y="1828800"/>
          <a:ext cx="4025900" cy="560388"/>
        </p:xfrm>
        <a:graphic>
          <a:graphicData uri="http://schemas.openxmlformats.org/presentationml/2006/ole">
            <p:oleObj spid="_x0000_s55299" name="Equation" r:id="rId4" imgW="1460160" imgH="203040" progId="Equation.DSMT4">
              <p:embed/>
            </p:oleObj>
          </a:graphicData>
        </a:graphic>
      </p:graphicFrame>
      <p:sp>
        <p:nvSpPr>
          <p:cNvPr id="55312" name="Text Box 18"/>
          <p:cNvSpPr txBox="1">
            <a:spLocks noChangeArrowheads="1"/>
          </p:cNvSpPr>
          <p:nvPr/>
        </p:nvSpPr>
        <p:spPr bwMode="auto">
          <a:xfrm>
            <a:off x="990600" y="28194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55300" name="Object 19"/>
          <p:cNvGraphicFramePr>
            <a:graphicFrameLocks noChangeAspect="1"/>
          </p:cNvGraphicFramePr>
          <p:nvPr/>
        </p:nvGraphicFramePr>
        <p:xfrm>
          <a:off x="1693863" y="2743200"/>
          <a:ext cx="4271962" cy="560388"/>
        </p:xfrm>
        <a:graphic>
          <a:graphicData uri="http://schemas.openxmlformats.org/presentationml/2006/ole">
            <p:oleObj spid="_x0000_s55300" name="Equation" r:id="rId5" imgW="1549080" imgH="203040" progId="Equation.DSMT4">
              <p:embed/>
            </p:oleObj>
          </a:graphicData>
        </a:graphic>
      </p:graphicFrame>
      <p:sp>
        <p:nvSpPr>
          <p:cNvPr id="55313" name="Text Box 20"/>
          <p:cNvSpPr txBox="1">
            <a:spLocks noChangeArrowheads="1"/>
          </p:cNvSpPr>
          <p:nvPr/>
        </p:nvSpPr>
        <p:spPr bwMode="auto">
          <a:xfrm>
            <a:off x="1127125" y="3449638"/>
            <a:ext cx="7154863" cy="457200"/>
          </a:xfrm>
          <a:prstGeom prst="rect">
            <a:avLst/>
          </a:prstGeom>
          <a:noFill/>
          <a:ln w="9525">
            <a:noFill/>
            <a:miter lim="800000"/>
            <a:headEnd/>
            <a:tailEnd/>
          </a:ln>
        </p:spPr>
        <p:txBody>
          <a:bodyPr wrap="none">
            <a:spAutoFit/>
          </a:bodyPr>
          <a:lstStyle/>
          <a:p>
            <a:pPr algn="l"/>
            <a:r>
              <a:rPr lang="ja-JP" altLang="en-US" dirty="0"/>
              <a:t>を満たすならば、　　　　　は　　　　　の</a:t>
            </a:r>
            <a:r>
              <a:rPr lang="ja-JP" altLang="en-US" dirty="0">
                <a:solidFill>
                  <a:srgbClr val="FF0000"/>
                </a:solidFill>
              </a:rPr>
              <a:t>部分空間</a:t>
            </a:r>
            <a:r>
              <a:rPr lang="ja-JP" altLang="en-US" dirty="0"/>
              <a:t>という。</a:t>
            </a:r>
          </a:p>
        </p:txBody>
      </p:sp>
      <p:graphicFrame>
        <p:nvGraphicFramePr>
          <p:cNvPr id="55301" name="Object 21"/>
          <p:cNvGraphicFramePr>
            <a:graphicFrameLocks noChangeAspect="1"/>
          </p:cNvGraphicFramePr>
          <p:nvPr/>
        </p:nvGraphicFramePr>
        <p:xfrm>
          <a:off x="3810000" y="3505200"/>
          <a:ext cx="401638" cy="469900"/>
        </p:xfrm>
        <a:graphic>
          <a:graphicData uri="http://schemas.openxmlformats.org/presentationml/2006/ole">
            <p:oleObj spid="_x0000_s55301" name="Equation" r:id="rId6" imgW="152280" imgH="177480" progId="Equation.DSMT4">
              <p:embed/>
            </p:oleObj>
          </a:graphicData>
        </a:graphic>
      </p:graphicFrame>
      <p:graphicFrame>
        <p:nvGraphicFramePr>
          <p:cNvPr id="55302" name="Object 22"/>
          <p:cNvGraphicFramePr>
            <a:graphicFrameLocks noChangeAspect="1"/>
          </p:cNvGraphicFramePr>
          <p:nvPr/>
        </p:nvGraphicFramePr>
        <p:xfrm>
          <a:off x="4968875" y="3429000"/>
          <a:ext cx="568325" cy="501650"/>
        </p:xfrm>
        <a:graphic>
          <a:graphicData uri="http://schemas.openxmlformats.org/presentationml/2006/ole">
            <p:oleObj spid="_x0000_s55302" name="Equation" r:id="rId7" imgW="215640" imgH="190440" progId="Equation.DSMT4">
              <p:embed/>
            </p:oleObj>
          </a:graphicData>
        </a:graphic>
      </p:graphicFrame>
      <p:sp>
        <p:nvSpPr>
          <p:cNvPr id="55314" name="Text Box 23"/>
          <p:cNvSpPr txBox="1">
            <a:spLocks noChangeArrowheads="1"/>
          </p:cNvSpPr>
          <p:nvPr/>
        </p:nvSpPr>
        <p:spPr bwMode="auto">
          <a:xfrm>
            <a:off x="822325" y="4495800"/>
            <a:ext cx="7835900" cy="822325"/>
          </a:xfrm>
          <a:prstGeom prst="rect">
            <a:avLst/>
          </a:prstGeom>
          <a:noFill/>
          <a:ln w="9525">
            <a:noFill/>
            <a:miter lim="800000"/>
            <a:headEnd/>
            <a:tailEnd/>
          </a:ln>
        </p:spPr>
        <p:txBody>
          <a:bodyPr wrap="none">
            <a:spAutoFit/>
          </a:bodyPr>
          <a:lstStyle/>
          <a:p>
            <a:pPr algn="l"/>
            <a:r>
              <a:rPr lang="ja-JP" altLang="en-US"/>
              <a:t>（１）の性質を「</a:t>
            </a:r>
            <a:r>
              <a:rPr lang="ja-JP" altLang="en-US">
                <a:solidFill>
                  <a:srgbClr val="FF0000"/>
                </a:solidFill>
              </a:rPr>
              <a:t>加法について閉じている。</a:t>
            </a:r>
            <a:r>
              <a:rPr lang="ja-JP" altLang="en-US"/>
              <a:t>」といいます。</a:t>
            </a:r>
          </a:p>
          <a:p>
            <a:pPr algn="l"/>
            <a:r>
              <a:rPr lang="ja-JP" altLang="en-US"/>
              <a:t>（２）の性質を「</a:t>
            </a:r>
            <a:r>
              <a:rPr lang="ja-JP" altLang="en-US">
                <a:solidFill>
                  <a:srgbClr val="FF0000"/>
                </a:solidFill>
              </a:rPr>
              <a:t>スカラー積について閉じている。</a:t>
            </a:r>
            <a:r>
              <a:rPr lang="ja-JP" altLang="en-US"/>
              <a:t>」といいます。</a:t>
            </a:r>
          </a:p>
        </p:txBody>
      </p:sp>
      <p:graphicFrame>
        <p:nvGraphicFramePr>
          <p:cNvPr id="55303" name="Object 24"/>
          <p:cNvGraphicFramePr>
            <a:graphicFrameLocks noChangeAspect="1"/>
          </p:cNvGraphicFramePr>
          <p:nvPr/>
        </p:nvGraphicFramePr>
        <p:xfrm>
          <a:off x="1008063" y="5410200"/>
          <a:ext cx="568325" cy="501650"/>
        </p:xfrm>
        <a:graphic>
          <a:graphicData uri="http://schemas.openxmlformats.org/presentationml/2006/ole">
            <p:oleObj spid="_x0000_s55303" name="Equation" r:id="rId8" imgW="215640" imgH="190440" progId="Equation.DSMT4">
              <p:embed/>
            </p:oleObj>
          </a:graphicData>
        </a:graphic>
      </p:graphicFrame>
      <p:sp>
        <p:nvSpPr>
          <p:cNvPr id="55315" name="Text Box 25"/>
          <p:cNvSpPr txBox="1">
            <a:spLocks noChangeArrowheads="1"/>
          </p:cNvSpPr>
          <p:nvPr/>
        </p:nvSpPr>
        <p:spPr bwMode="auto">
          <a:xfrm>
            <a:off x="1812925" y="5430838"/>
            <a:ext cx="1030288" cy="457200"/>
          </a:xfrm>
          <a:prstGeom prst="rect">
            <a:avLst/>
          </a:prstGeom>
          <a:noFill/>
          <a:ln w="9525">
            <a:noFill/>
            <a:miter lim="800000"/>
            <a:headEnd/>
            <a:tailEnd/>
          </a:ln>
        </p:spPr>
        <p:txBody>
          <a:bodyPr wrap="none">
            <a:spAutoFit/>
          </a:bodyPr>
          <a:lstStyle/>
          <a:p>
            <a:pPr algn="l"/>
            <a:r>
              <a:rPr lang="ja-JP" altLang="en-US"/>
              <a:t>および</a:t>
            </a:r>
          </a:p>
        </p:txBody>
      </p:sp>
      <p:graphicFrame>
        <p:nvGraphicFramePr>
          <p:cNvPr id="55304" name="Object 26"/>
          <p:cNvGraphicFramePr>
            <a:graphicFrameLocks noChangeAspect="1"/>
          </p:cNvGraphicFramePr>
          <p:nvPr/>
        </p:nvGraphicFramePr>
        <p:xfrm>
          <a:off x="2819400" y="5410200"/>
          <a:ext cx="635000" cy="534988"/>
        </p:xfrm>
        <a:graphic>
          <a:graphicData uri="http://schemas.openxmlformats.org/presentationml/2006/ole">
            <p:oleObj spid="_x0000_s55304" name="Equation" r:id="rId9" imgW="241200" imgH="203040" progId="Equation.DSMT4">
              <p:embed/>
            </p:oleObj>
          </a:graphicData>
        </a:graphic>
      </p:graphicFrame>
      <p:sp>
        <p:nvSpPr>
          <p:cNvPr id="55316" name="Text Box 27"/>
          <p:cNvSpPr txBox="1">
            <a:spLocks noChangeArrowheads="1"/>
          </p:cNvSpPr>
          <p:nvPr/>
        </p:nvSpPr>
        <p:spPr bwMode="auto">
          <a:xfrm>
            <a:off x="3413125" y="5430838"/>
            <a:ext cx="4057650" cy="457200"/>
          </a:xfrm>
          <a:prstGeom prst="rect">
            <a:avLst/>
          </a:prstGeom>
          <a:noFill/>
          <a:ln w="9525">
            <a:noFill/>
            <a:miter lim="800000"/>
            <a:headEnd/>
            <a:tailEnd/>
          </a:ln>
        </p:spPr>
        <p:txBody>
          <a:bodyPr wrap="none">
            <a:spAutoFit/>
          </a:bodyPr>
          <a:lstStyle/>
          <a:p>
            <a:pPr algn="l"/>
            <a:r>
              <a:rPr lang="ja-JP" altLang="en-US"/>
              <a:t>は　　　　　の部分空間である。</a:t>
            </a:r>
          </a:p>
        </p:txBody>
      </p:sp>
      <p:graphicFrame>
        <p:nvGraphicFramePr>
          <p:cNvPr id="55305" name="Object 28"/>
          <p:cNvGraphicFramePr>
            <a:graphicFrameLocks noChangeAspect="1"/>
          </p:cNvGraphicFramePr>
          <p:nvPr/>
        </p:nvGraphicFramePr>
        <p:xfrm>
          <a:off x="3978275" y="5410200"/>
          <a:ext cx="568325" cy="501650"/>
        </p:xfrm>
        <a:graphic>
          <a:graphicData uri="http://schemas.openxmlformats.org/presentationml/2006/ole">
            <p:oleObj spid="_x0000_s55305" name="Equation" r:id="rId10" imgW="215640" imgH="190440" progId="Equation.DSMT4">
              <p:embed/>
            </p:oleObj>
          </a:graphicData>
        </a:graphic>
      </p:graphicFrame>
      <p:sp>
        <p:nvSpPr>
          <p:cNvPr id="55317" name="Text Box 29"/>
          <p:cNvSpPr txBox="1">
            <a:spLocks noChangeArrowheads="1"/>
          </p:cNvSpPr>
          <p:nvPr/>
        </p:nvSpPr>
        <p:spPr bwMode="auto">
          <a:xfrm>
            <a:off x="974725" y="6040438"/>
            <a:ext cx="4283075" cy="457200"/>
          </a:xfrm>
          <a:prstGeom prst="rect">
            <a:avLst/>
          </a:prstGeom>
          <a:noFill/>
          <a:ln w="9525">
            <a:noFill/>
            <a:miter lim="800000"/>
            <a:headEnd/>
            <a:tailEnd/>
          </a:ln>
        </p:spPr>
        <p:txBody>
          <a:bodyPr wrap="none">
            <a:spAutoFit/>
          </a:bodyPr>
          <a:lstStyle/>
          <a:p>
            <a:pPr algn="l"/>
            <a:r>
              <a:rPr lang="ja-JP" altLang="en-US"/>
              <a:t>これらを</a:t>
            </a:r>
            <a:r>
              <a:rPr lang="ja-JP" altLang="en-US">
                <a:solidFill>
                  <a:srgbClr val="FF0000"/>
                </a:solidFill>
              </a:rPr>
              <a:t>自明な部分空間</a:t>
            </a:r>
            <a:r>
              <a:rPr lang="ja-JP" altLang="en-US"/>
              <a:t>という。</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ja-JP" altLang="en-US" smtClean="0"/>
              <a:t>部分空間の性質</a:t>
            </a:r>
          </a:p>
        </p:txBody>
      </p:sp>
      <p:sp>
        <p:nvSpPr>
          <p:cNvPr id="56326" name="AutoShape 3"/>
          <p:cNvSpPr>
            <a:spLocks noChangeArrowheads="1"/>
          </p:cNvSpPr>
          <p:nvPr/>
        </p:nvSpPr>
        <p:spPr bwMode="auto">
          <a:xfrm>
            <a:off x="228600" y="685800"/>
            <a:ext cx="8305800" cy="2438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6327" name="Text Box 4"/>
          <p:cNvSpPr txBox="1">
            <a:spLocks noChangeArrowheads="1"/>
          </p:cNvSpPr>
          <p:nvPr/>
        </p:nvSpPr>
        <p:spPr bwMode="auto">
          <a:xfrm>
            <a:off x="1219200" y="512763"/>
            <a:ext cx="2622550"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（部分空間の性質）</a:t>
            </a:r>
          </a:p>
        </p:txBody>
      </p:sp>
      <p:graphicFrame>
        <p:nvGraphicFramePr>
          <p:cNvPr id="56322" name="Object 5"/>
          <p:cNvGraphicFramePr>
            <a:graphicFrameLocks noChangeAspect="1"/>
          </p:cNvGraphicFramePr>
          <p:nvPr/>
        </p:nvGraphicFramePr>
        <p:xfrm>
          <a:off x="930275" y="1143000"/>
          <a:ext cx="1303338" cy="569913"/>
        </p:xfrm>
        <a:graphic>
          <a:graphicData uri="http://schemas.openxmlformats.org/presentationml/2006/ole">
            <p:oleObj spid="_x0000_s56322" name="Equation" r:id="rId3" imgW="495000" imgH="215640" progId="Equation.DSMT4">
              <p:embed/>
            </p:oleObj>
          </a:graphicData>
        </a:graphic>
      </p:graphicFrame>
      <p:sp>
        <p:nvSpPr>
          <p:cNvPr id="56328" name="Text Box 6"/>
          <p:cNvSpPr txBox="1">
            <a:spLocks noChangeArrowheads="1"/>
          </p:cNvSpPr>
          <p:nvPr/>
        </p:nvSpPr>
        <p:spPr bwMode="auto">
          <a:xfrm>
            <a:off x="2270125" y="1239838"/>
            <a:ext cx="5700713" cy="457200"/>
          </a:xfrm>
          <a:prstGeom prst="rect">
            <a:avLst/>
          </a:prstGeom>
          <a:noFill/>
          <a:ln w="9525">
            <a:noFill/>
            <a:miter lim="800000"/>
            <a:headEnd/>
            <a:tailEnd/>
          </a:ln>
        </p:spPr>
        <p:txBody>
          <a:bodyPr wrap="none">
            <a:spAutoFit/>
          </a:bodyPr>
          <a:lstStyle/>
          <a:p>
            <a:pPr algn="l"/>
            <a:r>
              <a:rPr lang="ja-JP" altLang="en-US"/>
              <a:t>が部分空間となるための必要十分条件は、</a:t>
            </a:r>
          </a:p>
        </p:txBody>
      </p:sp>
      <p:graphicFrame>
        <p:nvGraphicFramePr>
          <p:cNvPr id="56323" name="Object 7"/>
          <p:cNvGraphicFramePr>
            <a:graphicFrameLocks noChangeAspect="1"/>
          </p:cNvGraphicFramePr>
          <p:nvPr/>
        </p:nvGraphicFramePr>
        <p:xfrm>
          <a:off x="2016125" y="2057400"/>
          <a:ext cx="5916613" cy="560388"/>
        </p:xfrm>
        <a:graphic>
          <a:graphicData uri="http://schemas.openxmlformats.org/presentationml/2006/ole">
            <p:oleObj spid="_x0000_s56323" name="Equation" r:id="rId4" imgW="2145960" imgH="203040" progId="Equation.DSMT4">
              <p:embed/>
            </p:oleObj>
          </a:graphicData>
        </a:graphic>
      </p:graphicFrame>
      <p:graphicFrame>
        <p:nvGraphicFramePr>
          <p:cNvPr id="56324" name="Object 15"/>
          <p:cNvGraphicFramePr>
            <a:graphicFrameLocks noChangeAspect="1"/>
          </p:cNvGraphicFramePr>
          <p:nvPr/>
        </p:nvGraphicFramePr>
        <p:xfrm>
          <a:off x="1071563" y="2071688"/>
          <a:ext cx="760412" cy="571500"/>
        </p:xfrm>
        <a:graphic>
          <a:graphicData uri="http://schemas.openxmlformats.org/presentationml/2006/ole">
            <p:oleObj spid="_x0000_s56324" name="Equation" r:id="rId5" imgW="241200" imgH="203040" progId="Equation.DSMT4">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スライド番号プレースホルダ 4"/>
          <p:cNvSpPr>
            <a:spLocks noGrp="1"/>
          </p:cNvSpPr>
          <p:nvPr>
            <p:ph type="sldNum" sz="quarter" idx="12"/>
          </p:nvPr>
        </p:nvSpPr>
        <p:spPr>
          <a:noFill/>
        </p:spPr>
        <p:txBody>
          <a:bodyPr/>
          <a:lstStyle/>
          <a:p>
            <a:fld id="{86C96F21-B592-492C-AF41-B12D405562D9}" type="slidenum">
              <a:rPr lang="en-US" altLang="ja-JP" smtClean="0"/>
              <a:pPr/>
              <a:t>63</a:t>
            </a:fld>
            <a:endParaRPr lang="en-US" altLang="ja-JP" smtClean="0"/>
          </a:p>
        </p:txBody>
      </p:sp>
      <p:sp>
        <p:nvSpPr>
          <p:cNvPr id="57354" name="Rectangle 2"/>
          <p:cNvSpPr>
            <a:spLocks noGrp="1" noChangeArrowheads="1"/>
          </p:cNvSpPr>
          <p:nvPr>
            <p:ph type="title"/>
          </p:nvPr>
        </p:nvSpPr>
        <p:spPr/>
        <p:txBody>
          <a:bodyPr/>
          <a:lstStyle/>
          <a:p>
            <a:pPr eaLnBrk="1" hangingPunct="1"/>
            <a:r>
              <a:rPr lang="ja-JP" altLang="en-US" smtClean="0"/>
              <a:t>証明</a:t>
            </a:r>
          </a:p>
        </p:txBody>
      </p:sp>
      <p:sp>
        <p:nvSpPr>
          <p:cNvPr id="57355" name="Text Box 3"/>
          <p:cNvSpPr txBox="1">
            <a:spLocks noChangeArrowheads="1"/>
          </p:cNvSpPr>
          <p:nvPr/>
        </p:nvSpPr>
        <p:spPr bwMode="auto">
          <a:xfrm>
            <a:off x="838200" y="762000"/>
            <a:ext cx="6286500" cy="457200"/>
          </a:xfrm>
          <a:prstGeom prst="rect">
            <a:avLst/>
          </a:prstGeom>
          <a:noFill/>
          <a:ln w="9525">
            <a:noFill/>
            <a:miter lim="800000"/>
            <a:headEnd/>
            <a:tailEnd/>
          </a:ln>
        </p:spPr>
        <p:txBody>
          <a:bodyPr wrap="none">
            <a:spAutoFit/>
          </a:bodyPr>
          <a:lstStyle/>
          <a:p>
            <a:pPr algn="l"/>
            <a:r>
              <a:rPr lang="ja-JP" altLang="en-US"/>
              <a:t>（１）、（２）が成り立つとする。このとき、（２）より、</a:t>
            </a:r>
          </a:p>
        </p:txBody>
      </p:sp>
      <p:graphicFrame>
        <p:nvGraphicFramePr>
          <p:cNvPr id="57346" name="Object 4"/>
          <p:cNvGraphicFramePr>
            <a:graphicFrameLocks noChangeAspect="1"/>
          </p:cNvGraphicFramePr>
          <p:nvPr/>
        </p:nvGraphicFramePr>
        <p:xfrm>
          <a:off x="2454275" y="1350963"/>
          <a:ext cx="1925638" cy="560387"/>
        </p:xfrm>
        <a:graphic>
          <a:graphicData uri="http://schemas.openxmlformats.org/presentationml/2006/ole">
            <p:oleObj spid="_x0000_s57346" name="Equation" r:id="rId3" imgW="698400" imgH="203040" progId="Equation.DSMT4">
              <p:embed/>
            </p:oleObj>
          </a:graphicData>
        </a:graphic>
      </p:graphicFrame>
      <p:sp>
        <p:nvSpPr>
          <p:cNvPr id="57356" name="Text Box 5"/>
          <p:cNvSpPr txBox="1">
            <a:spLocks noChangeArrowheads="1"/>
          </p:cNvSpPr>
          <p:nvPr/>
        </p:nvSpPr>
        <p:spPr bwMode="auto">
          <a:xfrm>
            <a:off x="990600" y="1981200"/>
            <a:ext cx="1390650" cy="457200"/>
          </a:xfrm>
          <a:prstGeom prst="rect">
            <a:avLst/>
          </a:prstGeom>
          <a:noFill/>
          <a:ln w="9525">
            <a:noFill/>
            <a:miter lim="800000"/>
            <a:headEnd/>
            <a:tailEnd/>
          </a:ln>
        </p:spPr>
        <p:txBody>
          <a:bodyPr wrap="none">
            <a:spAutoFit/>
          </a:bodyPr>
          <a:lstStyle/>
          <a:p>
            <a:pPr algn="l"/>
            <a:r>
              <a:rPr lang="ja-JP" altLang="en-US"/>
              <a:t>（１）より、</a:t>
            </a:r>
          </a:p>
        </p:txBody>
      </p:sp>
      <p:graphicFrame>
        <p:nvGraphicFramePr>
          <p:cNvPr id="57347" name="Object 6"/>
          <p:cNvGraphicFramePr>
            <a:graphicFrameLocks noChangeAspect="1"/>
          </p:cNvGraphicFramePr>
          <p:nvPr/>
        </p:nvGraphicFramePr>
        <p:xfrm>
          <a:off x="2262188" y="2570163"/>
          <a:ext cx="2311400" cy="560387"/>
        </p:xfrm>
        <a:graphic>
          <a:graphicData uri="http://schemas.openxmlformats.org/presentationml/2006/ole">
            <p:oleObj spid="_x0000_s57347" name="Equation" r:id="rId4" imgW="838080" imgH="203040" progId="Equation.DSMT4">
              <p:embed/>
            </p:oleObj>
          </a:graphicData>
        </a:graphic>
      </p:graphicFrame>
      <p:sp>
        <p:nvSpPr>
          <p:cNvPr id="57357" name="Text Box 8"/>
          <p:cNvSpPr txBox="1">
            <a:spLocks noChangeArrowheads="1"/>
          </p:cNvSpPr>
          <p:nvPr/>
        </p:nvSpPr>
        <p:spPr bwMode="auto">
          <a:xfrm>
            <a:off x="1127125" y="3221038"/>
            <a:ext cx="3641725" cy="461962"/>
          </a:xfrm>
          <a:prstGeom prst="rect">
            <a:avLst/>
          </a:prstGeom>
          <a:noFill/>
          <a:ln w="9525">
            <a:noFill/>
            <a:miter lim="800000"/>
            <a:headEnd/>
            <a:tailEnd/>
          </a:ln>
        </p:spPr>
        <p:txBody>
          <a:bodyPr wrap="none">
            <a:spAutoFit/>
          </a:bodyPr>
          <a:lstStyle/>
          <a:p>
            <a:pPr algn="l"/>
            <a:r>
              <a:rPr lang="ja-JP" altLang="en-US"/>
              <a:t>よって、          が成立する。</a:t>
            </a:r>
          </a:p>
        </p:txBody>
      </p:sp>
      <p:sp>
        <p:nvSpPr>
          <p:cNvPr id="57358" name="Text Box 9"/>
          <p:cNvSpPr txBox="1">
            <a:spLocks noChangeArrowheads="1"/>
          </p:cNvSpPr>
          <p:nvPr/>
        </p:nvSpPr>
        <p:spPr bwMode="auto">
          <a:xfrm>
            <a:off x="1279525" y="3754438"/>
            <a:ext cx="5942013" cy="1200150"/>
          </a:xfrm>
          <a:prstGeom prst="rect">
            <a:avLst/>
          </a:prstGeom>
          <a:noFill/>
          <a:ln w="9525">
            <a:noFill/>
            <a:miter lim="800000"/>
            <a:headEnd/>
            <a:tailEnd/>
          </a:ln>
        </p:spPr>
        <p:txBody>
          <a:bodyPr wrap="none">
            <a:spAutoFit/>
          </a:bodyPr>
          <a:lstStyle/>
          <a:p>
            <a:pPr algn="l"/>
            <a:r>
              <a:rPr lang="ja-JP" altLang="en-US"/>
              <a:t>逆に、       が成り立つとする。</a:t>
            </a:r>
          </a:p>
          <a:p>
            <a:pPr algn="l"/>
            <a:r>
              <a:rPr lang="ja-JP" altLang="en-US"/>
              <a:t>　　　　　　　　　とおけば、（１）が成り立ち、</a:t>
            </a:r>
          </a:p>
          <a:p>
            <a:pPr algn="l"/>
            <a:r>
              <a:rPr lang="ja-JP" altLang="en-US"/>
              <a:t>　　　　　　　　　　　とおけば、（２）が成り立つ。</a:t>
            </a:r>
          </a:p>
        </p:txBody>
      </p:sp>
      <p:graphicFrame>
        <p:nvGraphicFramePr>
          <p:cNvPr id="57348" name="Object 10"/>
          <p:cNvGraphicFramePr>
            <a:graphicFrameLocks noChangeAspect="1"/>
          </p:cNvGraphicFramePr>
          <p:nvPr/>
        </p:nvGraphicFramePr>
        <p:xfrm>
          <a:off x="1447800" y="4164013"/>
          <a:ext cx="1600200" cy="407987"/>
        </p:xfrm>
        <a:graphic>
          <a:graphicData uri="http://schemas.openxmlformats.org/presentationml/2006/ole">
            <p:oleObj spid="_x0000_s57348" name="Equation" r:id="rId5" imgW="647640" imgH="164880" progId="Equation.DSMT4">
              <p:embed/>
            </p:oleObj>
          </a:graphicData>
        </a:graphic>
      </p:graphicFrame>
      <p:graphicFrame>
        <p:nvGraphicFramePr>
          <p:cNvPr id="57349" name="Object 11"/>
          <p:cNvGraphicFramePr>
            <a:graphicFrameLocks noChangeAspect="1"/>
          </p:cNvGraphicFramePr>
          <p:nvPr/>
        </p:nvGraphicFramePr>
        <p:xfrm>
          <a:off x="1447800" y="4572000"/>
          <a:ext cx="1944688" cy="501650"/>
        </p:xfrm>
        <a:graphic>
          <a:graphicData uri="http://schemas.openxmlformats.org/presentationml/2006/ole">
            <p:oleObj spid="_x0000_s57349" name="Equation" r:id="rId6" imgW="787320" imgH="203040" progId="Equation.DSMT4">
              <p:embed/>
            </p:oleObj>
          </a:graphicData>
        </a:graphic>
      </p:graphicFrame>
      <p:graphicFrame>
        <p:nvGraphicFramePr>
          <p:cNvPr id="57350" name="Object 12"/>
          <p:cNvGraphicFramePr>
            <a:graphicFrameLocks noChangeAspect="1"/>
          </p:cNvGraphicFramePr>
          <p:nvPr/>
        </p:nvGraphicFramePr>
        <p:xfrm>
          <a:off x="7391400" y="5486400"/>
          <a:ext cx="990600" cy="492125"/>
        </p:xfrm>
        <a:graphic>
          <a:graphicData uri="http://schemas.openxmlformats.org/presentationml/2006/ole">
            <p:oleObj spid="_x0000_s57350" name="Equation" r:id="rId7" imgW="380880" imgH="190440" progId="Equation.DSMT4">
              <p:embed/>
            </p:oleObj>
          </a:graphicData>
        </a:graphic>
      </p:graphicFrame>
      <p:graphicFrame>
        <p:nvGraphicFramePr>
          <p:cNvPr id="57351" name="Object 5"/>
          <p:cNvGraphicFramePr>
            <a:graphicFrameLocks noChangeAspect="1"/>
          </p:cNvGraphicFramePr>
          <p:nvPr/>
        </p:nvGraphicFramePr>
        <p:xfrm>
          <a:off x="2286000" y="3214688"/>
          <a:ext cx="571500" cy="430212"/>
        </p:xfrm>
        <a:graphic>
          <a:graphicData uri="http://schemas.openxmlformats.org/presentationml/2006/ole">
            <p:oleObj spid="_x0000_s57351" name="Equation" r:id="rId8" imgW="241200" imgH="203040" progId="Equation.DSMT4">
              <p:embed/>
            </p:oleObj>
          </a:graphicData>
        </a:graphic>
      </p:graphicFrame>
      <p:graphicFrame>
        <p:nvGraphicFramePr>
          <p:cNvPr id="57352" name="Object 14"/>
          <p:cNvGraphicFramePr>
            <a:graphicFrameLocks noChangeAspect="1"/>
          </p:cNvGraphicFramePr>
          <p:nvPr/>
        </p:nvGraphicFramePr>
        <p:xfrm>
          <a:off x="2071688" y="3714750"/>
          <a:ext cx="571500" cy="430213"/>
        </p:xfrm>
        <a:graphic>
          <a:graphicData uri="http://schemas.openxmlformats.org/presentationml/2006/ole">
            <p:oleObj spid="_x0000_s57352" name="Equation" r:id="rId9" imgW="241200" imgH="20304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4" name="スライド番号プレースホルダ 4"/>
          <p:cNvSpPr>
            <a:spLocks noGrp="1"/>
          </p:cNvSpPr>
          <p:nvPr>
            <p:ph type="sldNum" sz="quarter" idx="12"/>
          </p:nvPr>
        </p:nvSpPr>
        <p:spPr>
          <a:noFill/>
        </p:spPr>
        <p:txBody>
          <a:bodyPr/>
          <a:lstStyle/>
          <a:p>
            <a:fld id="{1743693A-378A-4019-BD95-E67150AE4269}" type="slidenum">
              <a:rPr lang="en-US" altLang="ja-JP" smtClean="0"/>
              <a:pPr/>
              <a:t>64</a:t>
            </a:fld>
            <a:endParaRPr lang="en-US" altLang="ja-JP" smtClean="0"/>
          </a:p>
        </p:txBody>
      </p:sp>
      <p:sp>
        <p:nvSpPr>
          <p:cNvPr id="58385" name="Rectangle 2"/>
          <p:cNvSpPr>
            <a:spLocks noGrp="1" noChangeArrowheads="1"/>
          </p:cNvSpPr>
          <p:nvPr>
            <p:ph type="title"/>
          </p:nvPr>
        </p:nvSpPr>
        <p:spPr/>
        <p:txBody>
          <a:bodyPr/>
          <a:lstStyle/>
          <a:p>
            <a:pPr eaLnBrk="1" hangingPunct="1"/>
            <a:r>
              <a:rPr lang="ja-JP" altLang="en-US" smtClean="0"/>
              <a:t>例</a:t>
            </a:r>
          </a:p>
        </p:txBody>
      </p:sp>
      <p:sp>
        <p:nvSpPr>
          <p:cNvPr id="58386" name="Line 3"/>
          <p:cNvSpPr>
            <a:spLocks noChangeShapeType="1"/>
          </p:cNvSpPr>
          <p:nvPr/>
        </p:nvSpPr>
        <p:spPr bwMode="auto">
          <a:xfrm>
            <a:off x="1555750" y="52419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58387" name="Line 4"/>
          <p:cNvSpPr>
            <a:spLocks noChangeShapeType="1"/>
          </p:cNvSpPr>
          <p:nvPr/>
        </p:nvSpPr>
        <p:spPr bwMode="auto">
          <a:xfrm flipV="1">
            <a:off x="2317750" y="31083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8370" name="Object 5"/>
          <p:cNvGraphicFramePr>
            <a:graphicFrameLocks noChangeAspect="1"/>
          </p:cNvGraphicFramePr>
          <p:nvPr/>
        </p:nvGraphicFramePr>
        <p:xfrm>
          <a:off x="2003425" y="2936875"/>
          <a:ext cx="217488" cy="254000"/>
        </p:xfrm>
        <a:graphic>
          <a:graphicData uri="http://schemas.openxmlformats.org/presentationml/2006/ole">
            <p:oleObj spid="_x0000_s58370" name="Equation" r:id="rId3" imgW="139680" imgH="164880" progId="Equation.DSMT4">
              <p:embed/>
            </p:oleObj>
          </a:graphicData>
        </a:graphic>
      </p:graphicFrame>
      <p:graphicFrame>
        <p:nvGraphicFramePr>
          <p:cNvPr id="58371" name="Object 6"/>
          <p:cNvGraphicFramePr>
            <a:graphicFrameLocks noChangeAspect="1"/>
          </p:cNvGraphicFramePr>
          <p:nvPr/>
        </p:nvGraphicFramePr>
        <p:xfrm>
          <a:off x="1981200" y="5257800"/>
          <a:ext cx="236538" cy="274638"/>
        </p:xfrm>
        <a:graphic>
          <a:graphicData uri="http://schemas.openxmlformats.org/presentationml/2006/ole">
            <p:oleObj spid="_x0000_s58371" name="Equation" r:id="rId4" imgW="152280" imgH="177480" progId="Equation.DSMT4">
              <p:embed/>
            </p:oleObj>
          </a:graphicData>
        </a:graphic>
      </p:graphicFrame>
      <p:sp>
        <p:nvSpPr>
          <p:cNvPr id="58388" name="Oval 7"/>
          <p:cNvSpPr>
            <a:spLocks noChangeArrowheads="1"/>
          </p:cNvSpPr>
          <p:nvPr/>
        </p:nvSpPr>
        <p:spPr bwMode="auto">
          <a:xfrm>
            <a:off x="3733800" y="40227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8372" name="Object 8"/>
          <p:cNvGraphicFramePr>
            <a:graphicFrameLocks noChangeAspect="1"/>
          </p:cNvGraphicFramePr>
          <p:nvPr/>
        </p:nvGraphicFramePr>
        <p:xfrm>
          <a:off x="3429000" y="3657600"/>
          <a:ext cx="315913" cy="344488"/>
        </p:xfrm>
        <a:graphic>
          <a:graphicData uri="http://schemas.openxmlformats.org/presentationml/2006/ole">
            <p:oleObj spid="_x0000_s58372" name="Equation" r:id="rId5" imgW="152280" imgH="164880" progId="Equation.DSMT4">
              <p:embed/>
            </p:oleObj>
          </a:graphicData>
        </a:graphic>
      </p:graphicFrame>
      <p:sp>
        <p:nvSpPr>
          <p:cNvPr id="58389" name="Line 9"/>
          <p:cNvSpPr>
            <a:spLocks noChangeShapeType="1"/>
          </p:cNvSpPr>
          <p:nvPr/>
        </p:nvSpPr>
        <p:spPr bwMode="auto">
          <a:xfrm flipV="1">
            <a:off x="2362200" y="40989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58390" name="Line 10"/>
          <p:cNvSpPr>
            <a:spLocks noChangeShapeType="1"/>
          </p:cNvSpPr>
          <p:nvPr/>
        </p:nvSpPr>
        <p:spPr bwMode="auto">
          <a:xfrm flipV="1">
            <a:off x="2286000" y="48006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58373" name="Object 11"/>
          <p:cNvGraphicFramePr>
            <a:graphicFrameLocks noChangeAspect="1"/>
          </p:cNvGraphicFramePr>
          <p:nvPr/>
        </p:nvGraphicFramePr>
        <p:xfrm>
          <a:off x="990600" y="4038600"/>
          <a:ext cx="1239838" cy="954088"/>
        </p:xfrm>
        <a:graphic>
          <a:graphicData uri="http://schemas.openxmlformats.org/presentationml/2006/ole">
            <p:oleObj spid="_x0000_s58373" name="Equation" r:id="rId6" imgW="596880" imgH="457200" progId="Equation.DSMT4">
              <p:embed/>
            </p:oleObj>
          </a:graphicData>
        </a:graphic>
      </p:graphicFrame>
      <p:graphicFrame>
        <p:nvGraphicFramePr>
          <p:cNvPr id="58374" name="Object 12"/>
          <p:cNvGraphicFramePr>
            <a:graphicFrameLocks noChangeAspect="1"/>
          </p:cNvGraphicFramePr>
          <p:nvPr/>
        </p:nvGraphicFramePr>
        <p:xfrm>
          <a:off x="533400" y="5562600"/>
          <a:ext cx="1449388" cy="954088"/>
        </p:xfrm>
        <a:graphic>
          <a:graphicData uri="http://schemas.openxmlformats.org/presentationml/2006/ole">
            <p:oleObj spid="_x0000_s58374" name="Equation" r:id="rId7" imgW="698400" imgH="457200" progId="Equation.DSMT4">
              <p:embed/>
            </p:oleObj>
          </a:graphicData>
        </a:graphic>
      </p:graphicFrame>
      <p:sp>
        <p:nvSpPr>
          <p:cNvPr id="58391" name="Line 13"/>
          <p:cNvSpPr>
            <a:spLocks noChangeShapeType="1"/>
          </p:cNvSpPr>
          <p:nvPr/>
        </p:nvSpPr>
        <p:spPr bwMode="auto">
          <a:xfrm flipH="1">
            <a:off x="2057400" y="52578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58392" name="Line 14"/>
          <p:cNvSpPr>
            <a:spLocks noChangeShapeType="1"/>
          </p:cNvSpPr>
          <p:nvPr/>
        </p:nvSpPr>
        <p:spPr bwMode="auto">
          <a:xfrm flipV="1">
            <a:off x="1905000" y="3276600"/>
            <a:ext cx="914400" cy="33528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58375" name="Object 16"/>
          <p:cNvGraphicFramePr>
            <a:graphicFrameLocks noChangeAspect="1"/>
          </p:cNvGraphicFramePr>
          <p:nvPr/>
        </p:nvGraphicFramePr>
        <p:xfrm>
          <a:off x="776288" y="1219200"/>
          <a:ext cx="504825" cy="444500"/>
        </p:xfrm>
        <a:graphic>
          <a:graphicData uri="http://schemas.openxmlformats.org/presentationml/2006/ole">
            <p:oleObj spid="_x0000_s58375" name="Equation" r:id="rId8" imgW="215640" imgH="190440" progId="Equation.DSMT4">
              <p:embed/>
            </p:oleObj>
          </a:graphicData>
        </a:graphic>
      </p:graphicFrame>
      <p:sp>
        <p:nvSpPr>
          <p:cNvPr id="58393" name="Line 18"/>
          <p:cNvSpPr>
            <a:spLocks noChangeShapeType="1"/>
          </p:cNvSpPr>
          <p:nvPr/>
        </p:nvSpPr>
        <p:spPr bwMode="auto">
          <a:xfrm>
            <a:off x="5897563"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8394" name="Line 19"/>
          <p:cNvSpPr>
            <a:spLocks noChangeShapeType="1"/>
          </p:cNvSpPr>
          <p:nvPr/>
        </p:nvSpPr>
        <p:spPr bwMode="auto">
          <a:xfrm flipV="1">
            <a:off x="5897563"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58395" name="Line 20"/>
          <p:cNvSpPr>
            <a:spLocks noChangeShapeType="1"/>
          </p:cNvSpPr>
          <p:nvPr/>
        </p:nvSpPr>
        <p:spPr bwMode="auto">
          <a:xfrm flipV="1">
            <a:off x="5897563"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8376" name="Object 21"/>
          <p:cNvGraphicFramePr>
            <a:graphicFrameLocks noChangeAspect="1"/>
          </p:cNvGraphicFramePr>
          <p:nvPr/>
        </p:nvGraphicFramePr>
        <p:xfrm>
          <a:off x="4352925" y="5276850"/>
          <a:ext cx="198438" cy="215900"/>
        </p:xfrm>
        <a:graphic>
          <a:graphicData uri="http://schemas.openxmlformats.org/presentationml/2006/ole">
            <p:oleObj spid="_x0000_s58376" name="Equation" r:id="rId9" imgW="126720" imgH="139680" progId="Equation.DSMT4">
              <p:embed/>
            </p:oleObj>
          </a:graphicData>
        </a:graphic>
      </p:graphicFrame>
      <p:graphicFrame>
        <p:nvGraphicFramePr>
          <p:cNvPr id="58377" name="Object 22"/>
          <p:cNvGraphicFramePr>
            <a:graphicFrameLocks noChangeAspect="1"/>
          </p:cNvGraphicFramePr>
          <p:nvPr/>
        </p:nvGraphicFramePr>
        <p:xfrm>
          <a:off x="6811963" y="4038600"/>
          <a:ext cx="217487" cy="254000"/>
        </p:xfrm>
        <a:graphic>
          <a:graphicData uri="http://schemas.openxmlformats.org/presentationml/2006/ole">
            <p:oleObj spid="_x0000_s58377" name="Equation" r:id="rId10" imgW="139680" imgH="164880" progId="Equation.DSMT4">
              <p:embed/>
            </p:oleObj>
          </a:graphicData>
        </a:graphic>
      </p:graphicFrame>
      <p:graphicFrame>
        <p:nvGraphicFramePr>
          <p:cNvPr id="58378" name="Object 23"/>
          <p:cNvGraphicFramePr>
            <a:graphicFrameLocks noChangeAspect="1"/>
          </p:cNvGraphicFramePr>
          <p:nvPr/>
        </p:nvGraphicFramePr>
        <p:xfrm>
          <a:off x="8031163" y="5029200"/>
          <a:ext cx="198437" cy="215900"/>
        </p:xfrm>
        <a:graphic>
          <a:graphicData uri="http://schemas.openxmlformats.org/presentationml/2006/ole">
            <p:oleObj spid="_x0000_s58378" name="Equation" r:id="rId11" imgW="126720" imgH="139680" progId="Equation.DSMT4">
              <p:embed/>
            </p:oleObj>
          </a:graphicData>
        </a:graphic>
      </p:graphicFrame>
      <p:graphicFrame>
        <p:nvGraphicFramePr>
          <p:cNvPr id="58379" name="Object 24"/>
          <p:cNvGraphicFramePr>
            <a:graphicFrameLocks noChangeAspect="1"/>
          </p:cNvGraphicFramePr>
          <p:nvPr/>
        </p:nvGraphicFramePr>
        <p:xfrm>
          <a:off x="5678488" y="3686175"/>
          <a:ext cx="198437" cy="195263"/>
        </p:xfrm>
        <a:graphic>
          <a:graphicData uri="http://schemas.openxmlformats.org/presentationml/2006/ole">
            <p:oleObj spid="_x0000_s58379" name="Equation" r:id="rId12" imgW="126720" imgH="126720" progId="Equation.DSMT4">
              <p:embed/>
            </p:oleObj>
          </a:graphicData>
        </a:graphic>
      </p:graphicFrame>
      <p:sp>
        <p:nvSpPr>
          <p:cNvPr id="58396" name="Rectangle 25"/>
          <p:cNvSpPr>
            <a:spLocks noChangeArrowheads="1"/>
          </p:cNvSpPr>
          <p:nvPr/>
        </p:nvSpPr>
        <p:spPr bwMode="auto">
          <a:xfrm>
            <a:off x="5211763"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58397" name="Oval 26"/>
          <p:cNvSpPr>
            <a:spLocks noChangeArrowheads="1"/>
          </p:cNvSpPr>
          <p:nvPr/>
        </p:nvSpPr>
        <p:spPr bwMode="auto">
          <a:xfrm>
            <a:off x="5821363"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8380" name="Object 27"/>
          <p:cNvGraphicFramePr>
            <a:graphicFrameLocks noChangeAspect="1"/>
          </p:cNvGraphicFramePr>
          <p:nvPr/>
        </p:nvGraphicFramePr>
        <p:xfrm>
          <a:off x="5516563" y="5181600"/>
          <a:ext cx="236537" cy="274638"/>
        </p:xfrm>
        <a:graphic>
          <a:graphicData uri="http://schemas.openxmlformats.org/presentationml/2006/ole">
            <p:oleObj spid="_x0000_s58380" name="Equation" r:id="rId13" imgW="152280" imgH="177480" progId="Equation.DSMT4">
              <p:embed/>
            </p:oleObj>
          </a:graphicData>
        </a:graphic>
      </p:graphicFrame>
      <p:sp>
        <p:nvSpPr>
          <p:cNvPr id="58398" name="Text Box 28"/>
          <p:cNvSpPr txBox="1">
            <a:spLocks noChangeArrowheads="1"/>
          </p:cNvSpPr>
          <p:nvPr/>
        </p:nvSpPr>
        <p:spPr bwMode="auto">
          <a:xfrm>
            <a:off x="1279525" y="1239838"/>
            <a:ext cx="793750" cy="457200"/>
          </a:xfrm>
          <a:prstGeom prst="rect">
            <a:avLst/>
          </a:prstGeom>
          <a:noFill/>
          <a:ln w="9525">
            <a:noFill/>
            <a:miter lim="800000"/>
            <a:headEnd/>
            <a:tailEnd/>
          </a:ln>
        </p:spPr>
        <p:txBody>
          <a:bodyPr wrap="none">
            <a:spAutoFit/>
          </a:bodyPr>
          <a:lstStyle/>
          <a:p>
            <a:pPr algn="l"/>
            <a:r>
              <a:rPr lang="ja-JP" altLang="en-US"/>
              <a:t>中の</a:t>
            </a:r>
          </a:p>
        </p:txBody>
      </p:sp>
      <p:sp>
        <p:nvSpPr>
          <p:cNvPr id="58399" name="Text Box 29"/>
          <p:cNvSpPr txBox="1">
            <a:spLocks noChangeArrowheads="1"/>
          </p:cNvSpPr>
          <p:nvPr/>
        </p:nvSpPr>
        <p:spPr bwMode="auto">
          <a:xfrm>
            <a:off x="746125" y="1849438"/>
            <a:ext cx="946150" cy="457200"/>
          </a:xfrm>
          <a:prstGeom prst="rect">
            <a:avLst/>
          </a:prstGeom>
          <a:noFill/>
          <a:ln w="9525">
            <a:noFill/>
            <a:miter lim="800000"/>
            <a:headEnd/>
            <a:tailEnd/>
          </a:ln>
        </p:spPr>
        <p:txBody>
          <a:bodyPr wrap="none">
            <a:spAutoFit/>
          </a:bodyPr>
          <a:lstStyle/>
          <a:p>
            <a:pPr algn="l"/>
            <a:r>
              <a:rPr lang="ja-JP" altLang="en-US"/>
              <a:t>直線：</a:t>
            </a:r>
          </a:p>
        </p:txBody>
      </p:sp>
      <p:graphicFrame>
        <p:nvGraphicFramePr>
          <p:cNvPr id="58381" name="Object 30"/>
          <p:cNvGraphicFramePr>
            <a:graphicFrameLocks noChangeAspect="1"/>
          </p:cNvGraphicFramePr>
          <p:nvPr/>
        </p:nvGraphicFramePr>
        <p:xfrm>
          <a:off x="1676400" y="1828800"/>
          <a:ext cx="1066800" cy="449263"/>
        </p:xfrm>
        <a:graphic>
          <a:graphicData uri="http://schemas.openxmlformats.org/presentationml/2006/ole">
            <p:oleObj spid="_x0000_s58381" name="Equation" r:id="rId14" imgW="482400" imgH="203040" progId="Equation.DSMT4">
              <p:embed/>
            </p:oleObj>
          </a:graphicData>
        </a:graphic>
      </p:graphicFrame>
      <p:graphicFrame>
        <p:nvGraphicFramePr>
          <p:cNvPr id="58382" name="Object 31"/>
          <p:cNvGraphicFramePr>
            <a:graphicFrameLocks noChangeAspect="1"/>
          </p:cNvGraphicFramePr>
          <p:nvPr/>
        </p:nvGraphicFramePr>
        <p:xfrm>
          <a:off x="5500688" y="1447800"/>
          <a:ext cx="503237" cy="444500"/>
        </p:xfrm>
        <a:graphic>
          <a:graphicData uri="http://schemas.openxmlformats.org/presentationml/2006/ole">
            <p:oleObj spid="_x0000_s58382" name="Equation" r:id="rId15" imgW="215640" imgH="190440" progId="Equation.DSMT4">
              <p:embed/>
            </p:oleObj>
          </a:graphicData>
        </a:graphic>
      </p:graphicFrame>
      <p:sp>
        <p:nvSpPr>
          <p:cNvPr id="58400" name="Text Box 32"/>
          <p:cNvSpPr txBox="1">
            <a:spLocks noChangeArrowheads="1"/>
          </p:cNvSpPr>
          <p:nvPr/>
        </p:nvSpPr>
        <p:spPr bwMode="auto">
          <a:xfrm>
            <a:off x="6003925" y="1468438"/>
            <a:ext cx="793750" cy="457200"/>
          </a:xfrm>
          <a:prstGeom prst="rect">
            <a:avLst/>
          </a:prstGeom>
          <a:noFill/>
          <a:ln w="9525">
            <a:noFill/>
            <a:miter lim="800000"/>
            <a:headEnd/>
            <a:tailEnd/>
          </a:ln>
        </p:spPr>
        <p:txBody>
          <a:bodyPr wrap="none">
            <a:spAutoFit/>
          </a:bodyPr>
          <a:lstStyle/>
          <a:p>
            <a:pPr algn="l"/>
            <a:r>
              <a:rPr lang="ja-JP" altLang="en-US"/>
              <a:t>中の</a:t>
            </a:r>
          </a:p>
        </p:txBody>
      </p:sp>
      <p:sp>
        <p:nvSpPr>
          <p:cNvPr id="58401" name="Text Box 33"/>
          <p:cNvSpPr txBox="1">
            <a:spLocks noChangeArrowheads="1"/>
          </p:cNvSpPr>
          <p:nvPr/>
        </p:nvSpPr>
        <p:spPr bwMode="auto">
          <a:xfrm>
            <a:off x="5470525" y="2078038"/>
            <a:ext cx="946150" cy="457200"/>
          </a:xfrm>
          <a:prstGeom prst="rect">
            <a:avLst/>
          </a:prstGeom>
          <a:noFill/>
          <a:ln w="9525">
            <a:noFill/>
            <a:miter lim="800000"/>
            <a:headEnd/>
            <a:tailEnd/>
          </a:ln>
        </p:spPr>
        <p:txBody>
          <a:bodyPr wrap="none">
            <a:spAutoFit/>
          </a:bodyPr>
          <a:lstStyle/>
          <a:p>
            <a:pPr algn="l"/>
            <a:r>
              <a:rPr lang="ja-JP" altLang="en-US"/>
              <a:t>平面：</a:t>
            </a:r>
          </a:p>
        </p:txBody>
      </p:sp>
      <p:graphicFrame>
        <p:nvGraphicFramePr>
          <p:cNvPr id="58383" name="Object 34"/>
          <p:cNvGraphicFramePr>
            <a:graphicFrameLocks noChangeAspect="1"/>
          </p:cNvGraphicFramePr>
          <p:nvPr/>
        </p:nvGraphicFramePr>
        <p:xfrm>
          <a:off x="6324600" y="2133600"/>
          <a:ext cx="2049463" cy="420688"/>
        </p:xfrm>
        <a:graphic>
          <a:graphicData uri="http://schemas.openxmlformats.org/presentationml/2006/ole">
            <p:oleObj spid="_x0000_s58383" name="Equation" r:id="rId16" imgW="927000" imgH="190440" progId="Equation.DSMT4">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スライド番号プレースホルダ 4"/>
          <p:cNvSpPr>
            <a:spLocks noGrp="1"/>
          </p:cNvSpPr>
          <p:nvPr>
            <p:ph type="sldNum" sz="quarter" idx="12"/>
          </p:nvPr>
        </p:nvSpPr>
        <p:spPr>
          <a:noFill/>
        </p:spPr>
        <p:txBody>
          <a:bodyPr/>
          <a:lstStyle/>
          <a:p>
            <a:fld id="{4EDDF30D-216F-43A4-8675-597ECED01B62}" type="slidenum">
              <a:rPr lang="en-US" altLang="ja-JP" smtClean="0"/>
              <a:pPr/>
              <a:t>65</a:t>
            </a:fld>
            <a:endParaRPr lang="en-US" altLang="ja-JP" smtClean="0"/>
          </a:p>
        </p:txBody>
      </p:sp>
      <p:sp>
        <p:nvSpPr>
          <p:cNvPr id="59403" name="Rectangle 2"/>
          <p:cNvSpPr>
            <a:spLocks noGrp="1" noChangeArrowheads="1"/>
          </p:cNvSpPr>
          <p:nvPr>
            <p:ph type="title"/>
          </p:nvPr>
        </p:nvSpPr>
        <p:spPr/>
        <p:txBody>
          <a:bodyPr/>
          <a:lstStyle/>
          <a:p>
            <a:pPr eaLnBrk="1" hangingPunct="1"/>
            <a:r>
              <a:rPr lang="ja-JP" altLang="en-US" smtClean="0"/>
              <a:t>正射影による部分空間</a:t>
            </a:r>
          </a:p>
        </p:txBody>
      </p:sp>
      <p:graphicFrame>
        <p:nvGraphicFramePr>
          <p:cNvPr id="59394" name="Object 13"/>
          <p:cNvGraphicFramePr>
            <a:graphicFrameLocks noChangeAspect="1"/>
          </p:cNvGraphicFramePr>
          <p:nvPr/>
        </p:nvGraphicFramePr>
        <p:xfrm>
          <a:off x="1592263" y="1143000"/>
          <a:ext cx="2987675" cy="1581150"/>
        </p:xfrm>
        <a:graphic>
          <a:graphicData uri="http://schemas.openxmlformats.org/presentationml/2006/ole">
            <p:oleObj spid="_x0000_s59394" name="Equation" r:id="rId3" imgW="1536480" imgH="812520" progId="Equation.DSMT4">
              <p:embed/>
            </p:oleObj>
          </a:graphicData>
        </a:graphic>
      </p:graphicFrame>
      <p:sp>
        <p:nvSpPr>
          <p:cNvPr id="59404" name="Text Box 14"/>
          <p:cNvSpPr txBox="1">
            <a:spLocks noChangeArrowheads="1"/>
          </p:cNvSpPr>
          <p:nvPr/>
        </p:nvSpPr>
        <p:spPr bwMode="auto">
          <a:xfrm>
            <a:off x="4648200" y="1524000"/>
            <a:ext cx="488950" cy="457200"/>
          </a:xfrm>
          <a:prstGeom prst="rect">
            <a:avLst/>
          </a:prstGeom>
          <a:noFill/>
          <a:ln w="9525">
            <a:noFill/>
            <a:miter lim="800000"/>
            <a:headEnd/>
            <a:tailEnd/>
          </a:ln>
        </p:spPr>
        <p:txBody>
          <a:bodyPr wrap="none">
            <a:spAutoFit/>
          </a:bodyPr>
          <a:lstStyle/>
          <a:p>
            <a:pPr algn="l"/>
            <a:r>
              <a:rPr lang="ja-JP" altLang="en-US"/>
              <a:t>は</a:t>
            </a:r>
          </a:p>
        </p:txBody>
      </p:sp>
      <p:graphicFrame>
        <p:nvGraphicFramePr>
          <p:cNvPr id="59395" name="Object 15"/>
          <p:cNvGraphicFramePr>
            <a:graphicFrameLocks noChangeAspect="1"/>
          </p:cNvGraphicFramePr>
          <p:nvPr/>
        </p:nvGraphicFramePr>
        <p:xfrm>
          <a:off x="5213350" y="1503363"/>
          <a:ext cx="568325" cy="503237"/>
        </p:xfrm>
        <a:graphic>
          <a:graphicData uri="http://schemas.openxmlformats.org/presentationml/2006/ole">
            <p:oleObj spid="_x0000_s59395" name="Equation" r:id="rId4" imgW="215640" imgH="190440" progId="Equation.DSMT4">
              <p:embed/>
            </p:oleObj>
          </a:graphicData>
        </a:graphic>
      </p:graphicFrame>
      <p:sp>
        <p:nvSpPr>
          <p:cNvPr id="59405" name="Text Box 16"/>
          <p:cNvSpPr txBox="1">
            <a:spLocks noChangeArrowheads="1"/>
          </p:cNvSpPr>
          <p:nvPr/>
        </p:nvSpPr>
        <p:spPr bwMode="auto">
          <a:xfrm>
            <a:off x="5943600" y="1447800"/>
            <a:ext cx="1911350" cy="457200"/>
          </a:xfrm>
          <a:prstGeom prst="rect">
            <a:avLst/>
          </a:prstGeom>
          <a:noFill/>
          <a:ln w="9525">
            <a:noFill/>
            <a:miter lim="800000"/>
            <a:headEnd/>
            <a:tailEnd/>
          </a:ln>
        </p:spPr>
        <p:txBody>
          <a:bodyPr wrap="none">
            <a:spAutoFit/>
          </a:bodyPr>
          <a:lstStyle/>
          <a:p>
            <a:pPr algn="l"/>
            <a:r>
              <a:rPr lang="ja-JP" altLang="en-US"/>
              <a:t>の部分空間。</a:t>
            </a:r>
          </a:p>
        </p:txBody>
      </p:sp>
      <p:sp>
        <p:nvSpPr>
          <p:cNvPr id="59406" name="Line 17"/>
          <p:cNvSpPr>
            <a:spLocks noChangeShapeType="1"/>
          </p:cNvSpPr>
          <p:nvPr/>
        </p:nvSpPr>
        <p:spPr bwMode="auto">
          <a:xfrm>
            <a:off x="1785938" y="60071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9407" name="Line 18"/>
          <p:cNvSpPr>
            <a:spLocks noChangeShapeType="1"/>
          </p:cNvSpPr>
          <p:nvPr/>
        </p:nvSpPr>
        <p:spPr bwMode="auto">
          <a:xfrm flipV="1">
            <a:off x="1785938" y="4567238"/>
            <a:ext cx="0" cy="1504950"/>
          </a:xfrm>
          <a:prstGeom prst="line">
            <a:avLst/>
          </a:prstGeom>
          <a:noFill/>
          <a:ln w="28575">
            <a:solidFill>
              <a:schemeClr val="tx1"/>
            </a:solidFill>
            <a:round/>
            <a:headEnd/>
            <a:tailEnd type="triangle" w="med" len="med"/>
          </a:ln>
        </p:spPr>
        <p:txBody>
          <a:bodyPr/>
          <a:lstStyle/>
          <a:p>
            <a:endParaRPr lang="ja-JP" altLang="en-US"/>
          </a:p>
        </p:txBody>
      </p:sp>
      <p:sp>
        <p:nvSpPr>
          <p:cNvPr id="59408" name="Line 19"/>
          <p:cNvSpPr>
            <a:spLocks noChangeShapeType="1"/>
          </p:cNvSpPr>
          <p:nvPr/>
        </p:nvSpPr>
        <p:spPr bwMode="auto">
          <a:xfrm flipV="1">
            <a:off x="1785938" y="5578475"/>
            <a:ext cx="428625" cy="428625"/>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9396" name="Object 20"/>
          <p:cNvGraphicFramePr>
            <a:graphicFrameLocks noChangeAspect="1"/>
          </p:cNvGraphicFramePr>
          <p:nvPr/>
        </p:nvGraphicFramePr>
        <p:xfrm>
          <a:off x="2071688" y="5292725"/>
          <a:ext cx="217487" cy="254000"/>
        </p:xfrm>
        <a:graphic>
          <a:graphicData uri="http://schemas.openxmlformats.org/presentationml/2006/ole">
            <p:oleObj spid="_x0000_s59396" name="Equation" r:id="rId5" imgW="139680" imgH="164880" progId="Equation.DSMT4">
              <p:embed/>
            </p:oleObj>
          </a:graphicData>
        </a:graphic>
      </p:graphicFrame>
      <p:graphicFrame>
        <p:nvGraphicFramePr>
          <p:cNvPr id="59397" name="Object 21"/>
          <p:cNvGraphicFramePr>
            <a:graphicFrameLocks noChangeAspect="1"/>
          </p:cNvGraphicFramePr>
          <p:nvPr/>
        </p:nvGraphicFramePr>
        <p:xfrm>
          <a:off x="3919538" y="5930900"/>
          <a:ext cx="198437" cy="215900"/>
        </p:xfrm>
        <a:graphic>
          <a:graphicData uri="http://schemas.openxmlformats.org/presentationml/2006/ole">
            <p:oleObj spid="_x0000_s59397" name="Equation" r:id="rId6" imgW="126720" imgH="139680" progId="Equation.DSMT4">
              <p:embed/>
            </p:oleObj>
          </a:graphicData>
        </a:graphic>
      </p:graphicFrame>
      <p:graphicFrame>
        <p:nvGraphicFramePr>
          <p:cNvPr id="59398" name="Object 22"/>
          <p:cNvGraphicFramePr>
            <a:graphicFrameLocks noChangeAspect="1"/>
          </p:cNvGraphicFramePr>
          <p:nvPr/>
        </p:nvGraphicFramePr>
        <p:xfrm>
          <a:off x="1566863" y="4367213"/>
          <a:ext cx="198437" cy="195262"/>
        </p:xfrm>
        <a:graphic>
          <a:graphicData uri="http://schemas.openxmlformats.org/presentationml/2006/ole">
            <p:oleObj spid="_x0000_s59398" name="Equation" r:id="rId7" imgW="126720" imgH="126720" progId="Equation.DSMT4">
              <p:embed/>
            </p:oleObj>
          </a:graphicData>
        </a:graphic>
      </p:graphicFrame>
      <p:sp>
        <p:nvSpPr>
          <p:cNvPr id="59409" name="Oval 23"/>
          <p:cNvSpPr>
            <a:spLocks noChangeArrowheads="1"/>
          </p:cNvSpPr>
          <p:nvPr/>
        </p:nvSpPr>
        <p:spPr bwMode="auto">
          <a:xfrm>
            <a:off x="1709738" y="59309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9399" name="Object 24"/>
          <p:cNvGraphicFramePr>
            <a:graphicFrameLocks noChangeAspect="1"/>
          </p:cNvGraphicFramePr>
          <p:nvPr/>
        </p:nvGraphicFramePr>
        <p:xfrm>
          <a:off x="1404938" y="6083300"/>
          <a:ext cx="236537" cy="274638"/>
        </p:xfrm>
        <a:graphic>
          <a:graphicData uri="http://schemas.openxmlformats.org/presentationml/2006/ole">
            <p:oleObj spid="_x0000_s59399" name="Equation" r:id="rId8" imgW="152280" imgH="177480" progId="Equation.DSMT4">
              <p:embed/>
            </p:oleObj>
          </a:graphicData>
        </a:graphic>
      </p:graphicFrame>
      <p:sp>
        <p:nvSpPr>
          <p:cNvPr id="59410" name="Rectangle 25"/>
          <p:cNvSpPr>
            <a:spLocks noChangeArrowheads="1"/>
          </p:cNvSpPr>
          <p:nvPr/>
        </p:nvSpPr>
        <p:spPr bwMode="auto">
          <a:xfrm rot="2356395">
            <a:off x="2995613" y="3857625"/>
            <a:ext cx="430212" cy="938213"/>
          </a:xfrm>
          <a:prstGeom prst="rect">
            <a:avLst/>
          </a:prstGeom>
          <a:solidFill>
            <a:schemeClr val="accent1"/>
          </a:solidFill>
          <a:ln w="9525">
            <a:miter lim="800000"/>
            <a:headEnd/>
            <a:tailEnd/>
          </a:ln>
          <a:scene3d>
            <a:camera prst="legacyObliqueTopRight">
              <a:rot lat="18000000" lon="20399989" rev="0"/>
            </a:camera>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59411" name="Line 39"/>
          <p:cNvSpPr>
            <a:spLocks noChangeShapeType="1"/>
          </p:cNvSpPr>
          <p:nvPr/>
        </p:nvSpPr>
        <p:spPr bwMode="auto">
          <a:xfrm>
            <a:off x="2571750" y="4643438"/>
            <a:ext cx="46038" cy="857250"/>
          </a:xfrm>
          <a:prstGeom prst="line">
            <a:avLst/>
          </a:prstGeom>
          <a:noFill/>
          <a:ln w="9525">
            <a:solidFill>
              <a:schemeClr val="tx1"/>
            </a:solidFill>
            <a:prstDash val="sysDot"/>
            <a:round/>
            <a:headEnd/>
            <a:tailEnd/>
          </a:ln>
        </p:spPr>
        <p:txBody>
          <a:bodyPr/>
          <a:lstStyle/>
          <a:p>
            <a:endParaRPr lang="ja-JP" altLang="en-US"/>
          </a:p>
        </p:txBody>
      </p:sp>
      <p:sp>
        <p:nvSpPr>
          <p:cNvPr id="59412" name="Text Box 42"/>
          <p:cNvSpPr txBox="1">
            <a:spLocks noChangeArrowheads="1"/>
          </p:cNvSpPr>
          <p:nvPr/>
        </p:nvSpPr>
        <p:spPr bwMode="auto">
          <a:xfrm>
            <a:off x="4343400" y="3276600"/>
            <a:ext cx="4551363" cy="1552575"/>
          </a:xfrm>
          <a:prstGeom prst="rect">
            <a:avLst/>
          </a:prstGeom>
          <a:noFill/>
          <a:ln w="9525">
            <a:noFill/>
            <a:miter lim="800000"/>
            <a:headEnd/>
            <a:tailEnd/>
          </a:ln>
        </p:spPr>
        <p:txBody>
          <a:bodyPr wrap="none">
            <a:spAutoFit/>
          </a:bodyPr>
          <a:lstStyle/>
          <a:p>
            <a:pPr algn="l"/>
            <a:r>
              <a:rPr lang="ja-JP" altLang="en-US"/>
              <a:t>最後の成分が常に０と言うことは、</a:t>
            </a:r>
          </a:p>
          <a:p>
            <a:pPr algn="l"/>
            <a:r>
              <a:rPr lang="ja-JP" altLang="en-US"/>
              <a:t>　　　中の対象が、</a:t>
            </a:r>
          </a:p>
          <a:p>
            <a:pPr algn="l"/>
            <a:r>
              <a:rPr lang="ja-JP" altLang="en-US"/>
              <a:t>　　　の“面”に射影される。</a:t>
            </a:r>
          </a:p>
          <a:p>
            <a:pPr algn="l"/>
            <a:r>
              <a:rPr lang="ja-JP" altLang="en-US"/>
              <a:t>（１次元分つぶれる。）</a:t>
            </a:r>
          </a:p>
        </p:txBody>
      </p:sp>
      <p:graphicFrame>
        <p:nvGraphicFramePr>
          <p:cNvPr id="59400" name="Object 43"/>
          <p:cNvGraphicFramePr>
            <a:graphicFrameLocks noChangeAspect="1"/>
          </p:cNvGraphicFramePr>
          <p:nvPr/>
        </p:nvGraphicFramePr>
        <p:xfrm>
          <a:off x="4487863" y="3643313"/>
          <a:ext cx="431800" cy="382587"/>
        </p:xfrm>
        <a:graphic>
          <a:graphicData uri="http://schemas.openxmlformats.org/presentationml/2006/ole">
            <p:oleObj spid="_x0000_s59400" name="Equation" r:id="rId9" imgW="215640" imgH="190440" progId="Equation.DSMT4">
              <p:embed/>
            </p:oleObj>
          </a:graphicData>
        </a:graphic>
      </p:graphicFrame>
      <p:graphicFrame>
        <p:nvGraphicFramePr>
          <p:cNvPr id="59401" name="Object 44"/>
          <p:cNvGraphicFramePr>
            <a:graphicFrameLocks noChangeAspect="1"/>
          </p:cNvGraphicFramePr>
          <p:nvPr/>
        </p:nvGraphicFramePr>
        <p:xfrm>
          <a:off x="4344988" y="4000500"/>
          <a:ext cx="609600" cy="382588"/>
        </p:xfrm>
        <a:graphic>
          <a:graphicData uri="http://schemas.openxmlformats.org/presentationml/2006/ole">
            <p:oleObj spid="_x0000_s59401" name="Equation" r:id="rId10" imgW="304560" imgH="190440" progId="Equation.DSMT4">
              <p:embed/>
            </p:oleObj>
          </a:graphicData>
        </a:graphic>
      </p:graphicFrame>
      <p:sp>
        <p:nvSpPr>
          <p:cNvPr id="59413" name="Line 39"/>
          <p:cNvSpPr>
            <a:spLocks noChangeShapeType="1"/>
          </p:cNvSpPr>
          <p:nvPr/>
        </p:nvSpPr>
        <p:spPr bwMode="auto">
          <a:xfrm>
            <a:off x="2786063" y="4929188"/>
            <a:ext cx="46037" cy="714375"/>
          </a:xfrm>
          <a:prstGeom prst="line">
            <a:avLst/>
          </a:prstGeom>
          <a:noFill/>
          <a:ln w="9525">
            <a:solidFill>
              <a:schemeClr val="tx1"/>
            </a:solidFill>
            <a:prstDash val="sysDot"/>
            <a:round/>
            <a:headEnd/>
            <a:tailEnd/>
          </a:ln>
        </p:spPr>
        <p:txBody>
          <a:bodyPr/>
          <a:lstStyle/>
          <a:p>
            <a:endParaRPr lang="ja-JP" altLang="en-US"/>
          </a:p>
        </p:txBody>
      </p:sp>
      <p:sp>
        <p:nvSpPr>
          <p:cNvPr id="59414" name="Line 39"/>
          <p:cNvSpPr>
            <a:spLocks noChangeShapeType="1"/>
          </p:cNvSpPr>
          <p:nvPr/>
        </p:nvSpPr>
        <p:spPr bwMode="auto">
          <a:xfrm>
            <a:off x="3668713" y="4500563"/>
            <a:ext cx="46037" cy="857250"/>
          </a:xfrm>
          <a:prstGeom prst="line">
            <a:avLst/>
          </a:prstGeom>
          <a:noFill/>
          <a:ln w="9525">
            <a:solidFill>
              <a:schemeClr val="tx1"/>
            </a:solidFill>
            <a:prstDash val="sysDot"/>
            <a:round/>
            <a:headEnd/>
            <a:tailEnd/>
          </a:ln>
        </p:spPr>
        <p:txBody>
          <a:bodyPr/>
          <a:lstStyle/>
          <a:p>
            <a:endParaRPr lang="ja-JP" altLang="en-US"/>
          </a:p>
        </p:txBody>
      </p:sp>
      <p:sp>
        <p:nvSpPr>
          <p:cNvPr id="59415" name="Line 39"/>
          <p:cNvSpPr>
            <a:spLocks noChangeShapeType="1"/>
          </p:cNvSpPr>
          <p:nvPr/>
        </p:nvSpPr>
        <p:spPr bwMode="auto">
          <a:xfrm>
            <a:off x="2928938" y="4714875"/>
            <a:ext cx="71437" cy="1000125"/>
          </a:xfrm>
          <a:prstGeom prst="line">
            <a:avLst/>
          </a:prstGeom>
          <a:noFill/>
          <a:ln w="9525">
            <a:solidFill>
              <a:schemeClr val="tx1"/>
            </a:solidFill>
            <a:prstDash val="sysDot"/>
            <a:round/>
            <a:headEnd/>
            <a:tailEnd/>
          </a:ln>
        </p:spPr>
        <p:txBody>
          <a:bodyPr/>
          <a:lstStyle/>
          <a:p>
            <a:endParaRPr lang="ja-JP" altLang="en-US"/>
          </a:p>
        </p:txBody>
      </p:sp>
      <p:sp>
        <p:nvSpPr>
          <p:cNvPr id="59416" name="Line 39"/>
          <p:cNvSpPr>
            <a:spLocks noChangeShapeType="1"/>
          </p:cNvSpPr>
          <p:nvPr/>
        </p:nvSpPr>
        <p:spPr bwMode="auto">
          <a:xfrm>
            <a:off x="3714750" y="4286250"/>
            <a:ext cx="71438" cy="1000125"/>
          </a:xfrm>
          <a:prstGeom prst="line">
            <a:avLst/>
          </a:prstGeom>
          <a:noFill/>
          <a:ln w="9525">
            <a:solidFill>
              <a:schemeClr val="tx1"/>
            </a:solidFill>
            <a:prstDash val="sysDot"/>
            <a:round/>
            <a:headEnd/>
            <a:tailEnd/>
          </a:ln>
        </p:spPr>
        <p:txBody>
          <a:bodyPr/>
          <a:lstStyle/>
          <a:p>
            <a:endParaRPr lang="ja-JP" altLang="en-US"/>
          </a:p>
        </p:txBody>
      </p:sp>
      <p:sp>
        <p:nvSpPr>
          <p:cNvPr id="59417" name="Line 39"/>
          <p:cNvSpPr>
            <a:spLocks noChangeShapeType="1"/>
          </p:cNvSpPr>
          <p:nvPr/>
        </p:nvSpPr>
        <p:spPr bwMode="auto">
          <a:xfrm>
            <a:off x="2643188" y="4429125"/>
            <a:ext cx="71437" cy="1000125"/>
          </a:xfrm>
          <a:prstGeom prst="line">
            <a:avLst/>
          </a:prstGeom>
          <a:noFill/>
          <a:ln w="9525">
            <a:solidFill>
              <a:schemeClr val="tx1"/>
            </a:solidFill>
            <a:prstDash val="sysDot"/>
            <a:round/>
            <a:headEnd/>
            <a:tailEnd/>
          </a:ln>
        </p:spPr>
        <p:txBody>
          <a:bodyPr/>
          <a:lstStyle/>
          <a:p>
            <a:endParaRPr lang="ja-JP" altLang="en-US"/>
          </a:p>
        </p:txBody>
      </p:sp>
      <p:sp>
        <p:nvSpPr>
          <p:cNvPr id="59418" name="Line 39"/>
          <p:cNvSpPr>
            <a:spLocks noChangeShapeType="1"/>
          </p:cNvSpPr>
          <p:nvPr/>
        </p:nvSpPr>
        <p:spPr bwMode="auto">
          <a:xfrm>
            <a:off x="3500438" y="3929063"/>
            <a:ext cx="46037" cy="1143000"/>
          </a:xfrm>
          <a:prstGeom prst="line">
            <a:avLst/>
          </a:prstGeom>
          <a:noFill/>
          <a:ln w="9525">
            <a:solidFill>
              <a:schemeClr val="tx1"/>
            </a:solidFill>
            <a:prstDash val="sysDot"/>
            <a:round/>
            <a:headEnd/>
            <a:tailEnd/>
          </a:ln>
        </p:spPr>
        <p:txBody>
          <a:bodyPr/>
          <a:lstStyle/>
          <a:p>
            <a:endParaRPr lang="ja-JP" altLang="en-US"/>
          </a:p>
        </p:txBody>
      </p:sp>
      <p:sp>
        <p:nvSpPr>
          <p:cNvPr id="59419" name="Line 39"/>
          <p:cNvSpPr>
            <a:spLocks noChangeShapeType="1"/>
          </p:cNvSpPr>
          <p:nvPr/>
        </p:nvSpPr>
        <p:spPr bwMode="auto">
          <a:xfrm>
            <a:off x="3429000" y="4214813"/>
            <a:ext cx="46038" cy="857250"/>
          </a:xfrm>
          <a:prstGeom prst="line">
            <a:avLst/>
          </a:prstGeom>
          <a:noFill/>
          <a:ln w="9525">
            <a:solidFill>
              <a:schemeClr val="tx1"/>
            </a:solidFill>
            <a:prstDash val="sysDot"/>
            <a:round/>
            <a:headEnd/>
            <a:tailEnd/>
          </a:ln>
        </p:spPr>
        <p:txBody>
          <a:bodyPr/>
          <a:lstStyle/>
          <a:p>
            <a:endParaRPr lang="ja-JP" altLang="en-US"/>
          </a:p>
        </p:txBody>
      </p:sp>
      <p:sp>
        <p:nvSpPr>
          <p:cNvPr id="59420" name="フリーフォーム 35"/>
          <p:cNvSpPr>
            <a:spLocks noChangeArrowheads="1"/>
          </p:cNvSpPr>
          <p:nvPr/>
        </p:nvSpPr>
        <p:spPr bwMode="auto">
          <a:xfrm>
            <a:off x="2614613" y="5062538"/>
            <a:ext cx="1176337" cy="652462"/>
          </a:xfrm>
          <a:custGeom>
            <a:avLst/>
            <a:gdLst>
              <a:gd name="T0" fmla="*/ 0 w 1176337"/>
              <a:gd name="T1" fmla="*/ 433387 h 652462"/>
              <a:gd name="T2" fmla="*/ 209550 w 1176337"/>
              <a:gd name="T3" fmla="*/ 595312 h 652462"/>
              <a:gd name="T4" fmla="*/ 376237 w 1176337"/>
              <a:gd name="T5" fmla="*/ 652462 h 652462"/>
              <a:gd name="T6" fmla="*/ 1104900 w 1176337"/>
              <a:gd name="T7" fmla="*/ 290512 h 652462"/>
              <a:gd name="T8" fmla="*/ 1176337 w 1176337"/>
              <a:gd name="T9" fmla="*/ 214312 h 652462"/>
              <a:gd name="T10" fmla="*/ 947737 w 1176337"/>
              <a:gd name="T11" fmla="*/ 0 h 652462"/>
              <a:gd name="T12" fmla="*/ 852487 w 1176337"/>
              <a:gd name="T13" fmla="*/ 14287 h 652462"/>
              <a:gd name="T14" fmla="*/ 100012 w 1176337"/>
              <a:gd name="T15" fmla="*/ 366712 h 652462"/>
              <a:gd name="T16" fmla="*/ 0 w 1176337"/>
              <a:gd name="T17" fmla="*/ 433387 h 652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6337"/>
              <a:gd name="T28" fmla="*/ 0 h 652462"/>
              <a:gd name="T29" fmla="*/ 1176337 w 1176337"/>
              <a:gd name="T30" fmla="*/ 652462 h 652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6337" h="652462">
                <a:moveTo>
                  <a:pt x="0" y="433387"/>
                </a:moveTo>
                <a:lnTo>
                  <a:pt x="209550" y="595312"/>
                </a:lnTo>
                <a:lnTo>
                  <a:pt x="376237" y="652462"/>
                </a:lnTo>
                <a:lnTo>
                  <a:pt x="1104900" y="290512"/>
                </a:lnTo>
                <a:lnTo>
                  <a:pt x="1176337" y="214312"/>
                </a:lnTo>
                <a:lnTo>
                  <a:pt x="947737" y="0"/>
                </a:lnTo>
                <a:lnTo>
                  <a:pt x="852487" y="14287"/>
                </a:lnTo>
                <a:lnTo>
                  <a:pt x="100012" y="366712"/>
                </a:lnTo>
                <a:lnTo>
                  <a:pt x="0" y="433387"/>
                </a:lnTo>
                <a:close/>
              </a:path>
            </a:pathLst>
          </a:custGeom>
          <a:solidFill>
            <a:srgbClr val="00B0F0"/>
          </a:solidFill>
          <a:ln w="12700" algn="ctr">
            <a:solidFill>
              <a:schemeClr val="tx1"/>
            </a:solidFill>
            <a:round/>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6" name="Text Box 5"/>
          <p:cNvSpPr txBox="1">
            <a:spLocks noChangeArrowheads="1"/>
          </p:cNvSpPr>
          <p:nvPr/>
        </p:nvSpPr>
        <p:spPr bwMode="auto">
          <a:xfrm>
            <a:off x="2514600" y="1290638"/>
            <a:ext cx="4738688" cy="457200"/>
          </a:xfrm>
          <a:prstGeom prst="rect">
            <a:avLst/>
          </a:prstGeom>
          <a:noFill/>
          <a:ln w="9525">
            <a:noFill/>
            <a:miter lim="800000"/>
            <a:headEnd/>
            <a:tailEnd/>
          </a:ln>
        </p:spPr>
        <p:txBody>
          <a:bodyPr wrap="none">
            <a:spAutoFit/>
          </a:bodyPr>
          <a:lstStyle/>
          <a:p>
            <a:pPr algn="l"/>
            <a:r>
              <a:rPr lang="ja-JP" altLang="en-US" dirty="0"/>
              <a:t>行列　　　　　　　　　　　　　に対して、</a:t>
            </a:r>
          </a:p>
        </p:txBody>
      </p:sp>
      <p:sp>
        <p:nvSpPr>
          <p:cNvPr id="60423" name="スライド番号プレースホルダ 4"/>
          <p:cNvSpPr>
            <a:spLocks noGrp="1"/>
          </p:cNvSpPr>
          <p:nvPr>
            <p:ph type="sldNum" sz="quarter" idx="12"/>
          </p:nvPr>
        </p:nvSpPr>
        <p:spPr>
          <a:noFill/>
        </p:spPr>
        <p:txBody>
          <a:bodyPr/>
          <a:lstStyle/>
          <a:p>
            <a:fld id="{157B3858-CD8F-45B2-8AD2-DF06E97F6881}" type="slidenum">
              <a:rPr lang="en-US" altLang="ja-JP" smtClean="0"/>
              <a:pPr/>
              <a:t>66</a:t>
            </a:fld>
            <a:endParaRPr lang="en-US" altLang="ja-JP" smtClean="0"/>
          </a:p>
        </p:txBody>
      </p:sp>
      <p:sp>
        <p:nvSpPr>
          <p:cNvPr id="60424" name="Rectangle 2"/>
          <p:cNvSpPr>
            <a:spLocks noGrp="1" noChangeArrowheads="1"/>
          </p:cNvSpPr>
          <p:nvPr>
            <p:ph type="title"/>
          </p:nvPr>
        </p:nvSpPr>
        <p:spPr/>
        <p:txBody>
          <a:bodyPr/>
          <a:lstStyle/>
          <a:p>
            <a:pPr eaLnBrk="1" hangingPunct="1"/>
            <a:r>
              <a:rPr lang="ja-JP" altLang="en-US" smtClean="0"/>
              <a:t>解空間</a:t>
            </a:r>
          </a:p>
        </p:txBody>
      </p:sp>
      <p:sp>
        <p:nvSpPr>
          <p:cNvPr id="60425" name="AutoShape 3"/>
          <p:cNvSpPr>
            <a:spLocks noChangeArrowheads="1"/>
          </p:cNvSpPr>
          <p:nvPr/>
        </p:nvSpPr>
        <p:spPr bwMode="auto">
          <a:xfrm>
            <a:off x="381000" y="914400"/>
            <a:ext cx="8229600" cy="3276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0418" name="Object 4"/>
          <p:cNvGraphicFramePr>
            <a:graphicFrameLocks noChangeAspect="1"/>
          </p:cNvGraphicFramePr>
          <p:nvPr/>
        </p:nvGraphicFramePr>
        <p:xfrm>
          <a:off x="3414713" y="1366838"/>
          <a:ext cx="2390775" cy="512762"/>
        </p:xfrm>
        <a:graphic>
          <a:graphicData uri="http://schemas.openxmlformats.org/presentationml/2006/ole">
            <p:oleObj spid="_x0000_s60418" name="Equation" r:id="rId3" imgW="1066680" imgH="228600" progId="Equation.DSMT4">
              <p:embed/>
            </p:oleObj>
          </a:graphicData>
        </a:graphic>
      </p:graphicFrame>
      <p:graphicFrame>
        <p:nvGraphicFramePr>
          <p:cNvPr id="60419" name="Object 6"/>
          <p:cNvGraphicFramePr>
            <a:graphicFrameLocks noChangeAspect="1"/>
          </p:cNvGraphicFramePr>
          <p:nvPr/>
        </p:nvGraphicFramePr>
        <p:xfrm>
          <a:off x="1195388" y="1900238"/>
          <a:ext cx="4314825" cy="557212"/>
        </p:xfrm>
        <a:graphic>
          <a:graphicData uri="http://schemas.openxmlformats.org/presentationml/2006/ole">
            <p:oleObj spid="_x0000_s60419" name="Equation" r:id="rId4" imgW="1574640" imgH="203040" progId="Equation.DSMT4">
              <p:embed/>
            </p:oleObj>
          </a:graphicData>
        </a:graphic>
      </p:graphicFrame>
      <p:sp>
        <p:nvSpPr>
          <p:cNvPr id="60427" name="Text Box 7"/>
          <p:cNvSpPr txBox="1">
            <a:spLocks noChangeArrowheads="1"/>
          </p:cNvSpPr>
          <p:nvPr/>
        </p:nvSpPr>
        <p:spPr bwMode="auto">
          <a:xfrm>
            <a:off x="822325" y="2530475"/>
            <a:ext cx="3651250" cy="457200"/>
          </a:xfrm>
          <a:prstGeom prst="rect">
            <a:avLst/>
          </a:prstGeom>
          <a:noFill/>
          <a:ln w="9525">
            <a:noFill/>
            <a:miter lim="800000"/>
            <a:headEnd/>
            <a:tailEnd/>
          </a:ln>
        </p:spPr>
        <p:txBody>
          <a:bodyPr wrap="none">
            <a:spAutoFit/>
          </a:bodyPr>
          <a:lstStyle/>
          <a:p>
            <a:pPr algn="l"/>
            <a:r>
              <a:rPr lang="ja-JP" altLang="en-US"/>
              <a:t>は　　　の部分空間である。</a:t>
            </a:r>
          </a:p>
        </p:txBody>
      </p:sp>
      <p:graphicFrame>
        <p:nvGraphicFramePr>
          <p:cNvPr id="60420" name="Object 8"/>
          <p:cNvGraphicFramePr>
            <a:graphicFrameLocks noChangeAspect="1"/>
          </p:cNvGraphicFramePr>
          <p:nvPr/>
        </p:nvGraphicFramePr>
        <p:xfrm>
          <a:off x="1312863" y="2509838"/>
          <a:ext cx="568325" cy="503237"/>
        </p:xfrm>
        <a:graphic>
          <a:graphicData uri="http://schemas.openxmlformats.org/presentationml/2006/ole">
            <p:oleObj spid="_x0000_s60420" name="Equation" r:id="rId5" imgW="215640" imgH="190440" progId="Equation.DSMT4">
              <p:embed/>
            </p:oleObj>
          </a:graphicData>
        </a:graphic>
      </p:graphicFrame>
      <p:sp>
        <p:nvSpPr>
          <p:cNvPr id="60428" name="Text Box 9"/>
          <p:cNvSpPr txBox="1">
            <a:spLocks noChangeArrowheads="1"/>
          </p:cNvSpPr>
          <p:nvPr/>
        </p:nvSpPr>
        <p:spPr bwMode="auto">
          <a:xfrm>
            <a:off x="898525" y="2987675"/>
            <a:ext cx="5665788" cy="822325"/>
          </a:xfrm>
          <a:prstGeom prst="rect">
            <a:avLst/>
          </a:prstGeom>
          <a:noFill/>
          <a:ln w="9525">
            <a:noFill/>
            <a:miter lim="800000"/>
            <a:headEnd/>
            <a:tailEnd/>
          </a:ln>
        </p:spPr>
        <p:txBody>
          <a:bodyPr wrap="none">
            <a:spAutoFit/>
          </a:bodyPr>
          <a:lstStyle/>
          <a:p>
            <a:pPr algn="l"/>
            <a:r>
              <a:rPr lang="ja-JP" altLang="en-US"/>
              <a:t>この部分空間を連立方程式　　　　　　　　の</a:t>
            </a:r>
          </a:p>
          <a:p>
            <a:pPr algn="l"/>
            <a:r>
              <a:rPr lang="ja-JP" altLang="en-US"/>
              <a:t>解空間と呼ぶ。</a:t>
            </a:r>
          </a:p>
        </p:txBody>
      </p:sp>
      <p:graphicFrame>
        <p:nvGraphicFramePr>
          <p:cNvPr id="60421" name="Object 10"/>
          <p:cNvGraphicFramePr>
            <a:graphicFrameLocks noChangeAspect="1"/>
          </p:cNvGraphicFramePr>
          <p:nvPr/>
        </p:nvGraphicFramePr>
        <p:xfrm>
          <a:off x="4572000" y="2967038"/>
          <a:ext cx="1531938" cy="452437"/>
        </p:xfrm>
        <a:graphic>
          <a:graphicData uri="http://schemas.openxmlformats.org/presentationml/2006/ole">
            <p:oleObj spid="_x0000_s60421" name="Equation" r:id="rId6" imgW="558720" imgH="164880" progId="Equation.DSMT4">
              <p:embed/>
            </p:oleObj>
          </a:graphicData>
        </a:graphic>
      </p:graphicFrame>
      <p:graphicFrame>
        <p:nvGraphicFramePr>
          <p:cNvPr id="60422" name="Object 12"/>
          <p:cNvGraphicFramePr>
            <a:graphicFrameLocks noChangeAspect="1"/>
          </p:cNvGraphicFramePr>
          <p:nvPr/>
        </p:nvGraphicFramePr>
        <p:xfrm>
          <a:off x="1219200" y="1290638"/>
          <a:ext cx="1371600" cy="417512"/>
        </p:xfrm>
        <a:graphic>
          <a:graphicData uri="http://schemas.openxmlformats.org/presentationml/2006/ole">
            <p:oleObj spid="_x0000_s60422" name="Equation" r:id="rId7" imgW="419040" imgH="126720" progId="Equation.DSMT4">
              <p:embed/>
            </p:oleObj>
          </a:graphicData>
        </a:graphic>
      </p:graphicFrame>
      <p:sp>
        <p:nvSpPr>
          <p:cNvPr id="60429" name="Text Box 13"/>
          <p:cNvSpPr txBox="1">
            <a:spLocks noChangeArrowheads="1"/>
          </p:cNvSpPr>
          <p:nvPr/>
        </p:nvSpPr>
        <p:spPr bwMode="auto">
          <a:xfrm>
            <a:off x="1371600" y="685800"/>
            <a:ext cx="2012950"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定義（解空間）</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スライド番号プレースホルダ 4"/>
          <p:cNvSpPr>
            <a:spLocks noGrp="1"/>
          </p:cNvSpPr>
          <p:nvPr>
            <p:ph type="sldNum" sz="quarter" idx="12"/>
          </p:nvPr>
        </p:nvSpPr>
        <p:spPr>
          <a:noFill/>
        </p:spPr>
        <p:txBody>
          <a:bodyPr/>
          <a:lstStyle/>
          <a:p>
            <a:fld id="{8606D19E-D867-4D77-82AA-96B4D75A276E}" type="slidenum">
              <a:rPr lang="en-US" altLang="ja-JP" smtClean="0"/>
              <a:pPr/>
              <a:t>67</a:t>
            </a:fld>
            <a:endParaRPr lang="en-US" altLang="ja-JP" smtClean="0"/>
          </a:p>
        </p:txBody>
      </p:sp>
      <p:sp>
        <p:nvSpPr>
          <p:cNvPr id="61452" name="Rectangle 2"/>
          <p:cNvSpPr>
            <a:spLocks noGrp="1" noChangeArrowheads="1"/>
          </p:cNvSpPr>
          <p:nvPr>
            <p:ph type="title"/>
          </p:nvPr>
        </p:nvSpPr>
        <p:spPr/>
        <p:txBody>
          <a:bodyPr/>
          <a:lstStyle/>
          <a:p>
            <a:pPr eaLnBrk="1" hangingPunct="1"/>
            <a:r>
              <a:rPr lang="ja-JP" altLang="en-US" smtClean="0"/>
              <a:t>例１</a:t>
            </a:r>
          </a:p>
        </p:txBody>
      </p:sp>
      <p:graphicFrame>
        <p:nvGraphicFramePr>
          <p:cNvPr id="61442" name="Object 3"/>
          <p:cNvGraphicFramePr>
            <a:graphicFrameLocks noChangeAspect="1"/>
          </p:cNvGraphicFramePr>
          <p:nvPr/>
        </p:nvGraphicFramePr>
        <p:xfrm>
          <a:off x="2759075" y="741363"/>
          <a:ext cx="2266950" cy="954087"/>
        </p:xfrm>
        <a:graphic>
          <a:graphicData uri="http://schemas.openxmlformats.org/presentationml/2006/ole">
            <p:oleObj spid="_x0000_s61442" name="Equation" r:id="rId3" imgW="1091880" imgH="457200" progId="Equation.DSMT4">
              <p:embed/>
            </p:oleObj>
          </a:graphicData>
        </a:graphic>
      </p:graphicFrame>
      <p:sp>
        <p:nvSpPr>
          <p:cNvPr id="61453" name="Text Box 4"/>
          <p:cNvSpPr txBox="1">
            <a:spLocks noChangeArrowheads="1"/>
          </p:cNvSpPr>
          <p:nvPr/>
        </p:nvSpPr>
        <p:spPr bwMode="auto">
          <a:xfrm>
            <a:off x="5029200" y="1066800"/>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43" name="Object 5"/>
          <p:cNvGraphicFramePr>
            <a:graphicFrameLocks noChangeAspect="1"/>
          </p:cNvGraphicFramePr>
          <p:nvPr/>
        </p:nvGraphicFramePr>
        <p:xfrm>
          <a:off x="1143000" y="762000"/>
          <a:ext cx="1319213" cy="954088"/>
        </p:xfrm>
        <a:graphic>
          <a:graphicData uri="http://schemas.openxmlformats.org/presentationml/2006/ole">
            <p:oleObj spid="_x0000_s61443" name="Equation" r:id="rId4" imgW="634680" imgH="457200" progId="Equation.DSMT4">
              <p:embed/>
            </p:oleObj>
          </a:graphicData>
        </a:graphic>
      </p:graphicFrame>
      <p:graphicFrame>
        <p:nvGraphicFramePr>
          <p:cNvPr id="61444" name="Object 6"/>
          <p:cNvGraphicFramePr>
            <a:graphicFrameLocks noChangeAspect="1"/>
          </p:cNvGraphicFramePr>
          <p:nvPr/>
        </p:nvGraphicFramePr>
        <p:xfrm>
          <a:off x="2895600" y="2057400"/>
          <a:ext cx="1373188" cy="423863"/>
        </p:xfrm>
        <a:graphic>
          <a:graphicData uri="http://schemas.openxmlformats.org/presentationml/2006/ole">
            <p:oleObj spid="_x0000_s61444" name="Equation" r:id="rId5" imgW="660240" imgH="203040" progId="Equation.DSMT4">
              <p:embed/>
            </p:oleObj>
          </a:graphicData>
        </a:graphic>
      </p:graphicFrame>
      <p:sp>
        <p:nvSpPr>
          <p:cNvPr id="61454" name="Text Box 7"/>
          <p:cNvSpPr txBox="1">
            <a:spLocks noChangeArrowheads="1"/>
          </p:cNvSpPr>
          <p:nvPr/>
        </p:nvSpPr>
        <p:spPr bwMode="auto">
          <a:xfrm>
            <a:off x="1905000" y="2057400"/>
            <a:ext cx="946150" cy="457200"/>
          </a:xfrm>
          <a:prstGeom prst="rect">
            <a:avLst/>
          </a:prstGeom>
          <a:noFill/>
          <a:ln w="9525">
            <a:noFill/>
            <a:miter lim="800000"/>
            <a:headEnd/>
            <a:tailEnd/>
          </a:ln>
        </p:spPr>
        <p:txBody>
          <a:bodyPr wrap="none">
            <a:spAutoFit/>
          </a:bodyPr>
          <a:lstStyle/>
          <a:p>
            <a:pPr algn="l"/>
            <a:r>
              <a:rPr lang="ja-JP" altLang="en-US"/>
              <a:t>直線：</a:t>
            </a:r>
          </a:p>
        </p:txBody>
      </p:sp>
      <p:sp>
        <p:nvSpPr>
          <p:cNvPr id="61455" name="Text Box 8"/>
          <p:cNvSpPr txBox="1">
            <a:spLocks noChangeArrowheads="1"/>
          </p:cNvSpPr>
          <p:nvPr/>
        </p:nvSpPr>
        <p:spPr bwMode="auto">
          <a:xfrm>
            <a:off x="212725" y="782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61445" name="Object 9"/>
          <p:cNvGraphicFramePr>
            <a:graphicFrameLocks noChangeAspect="1"/>
          </p:cNvGraphicFramePr>
          <p:nvPr/>
        </p:nvGraphicFramePr>
        <p:xfrm>
          <a:off x="2835275" y="2743200"/>
          <a:ext cx="2266950" cy="954088"/>
        </p:xfrm>
        <a:graphic>
          <a:graphicData uri="http://schemas.openxmlformats.org/presentationml/2006/ole">
            <p:oleObj spid="_x0000_s61445" name="Equation" r:id="rId6" imgW="1091880" imgH="457200" progId="Equation.DSMT4">
              <p:embed/>
            </p:oleObj>
          </a:graphicData>
        </a:graphic>
      </p:graphicFrame>
      <p:sp>
        <p:nvSpPr>
          <p:cNvPr id="61456" name="Text Box 10"/>
          <p:cNvSpPr txBox="1">
            <a:spLocks noChangeArrowheads="1"/>
          </p:cNvSpPr>
          <p:nvPr/>
        </p:nvSpPr>
        <p:spPr bwMode="auto">
          <a:xfrm>
            <a:off x="5105400" y="3068638"/>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46" name="Object 11"/>
          <p:cNvGraphicFramePr>
            <a:graphicFrameLocks noChangeAspect="1"/>
          </p:cNvGraphicFramePr>
          <p:nvPr/>
        </p:nvGraphicFramePr>
        <p:xfrm>
          <a:off x="1219200" y="2763838"/>
          <a:ext cx="1319213" cy="954087"/>
        </p:xfrm>
        <a:graphic>
          <a:graphicData uri="http://schemas.openxmlformats.org/presentationml/2006/ole">
            <p:oleObj spid="_x0000_s61446" name="Equation" r:id="rId7" imgW="634680" imgH="457200" progId="Equation.DSMT4">
              <p:embed/>
            </p:oleObj>
          </a:graphicData>
        </a:graphic>
      </p:graphicFrame>
      <p:sp>
        <p:nvSpPr>
          <p:cNvPr id="61457" name="Text Box 12"/>
          <p:cNvSpPr txBox="1">
            <a:spLocks noChangeArrowheads="1"/>
          </p:cNvSpPr>
          <p:nvPr/>
        </p:nvSpPr>
        <p:spPr bwMode="auto">
          <a:xfrm>
            <a:off x="304800" y="2971800"/>
            <a:ext cx="696913" cy="457200"/>
          </a:xfrm>
          <a:prstGeom prst="rect">
            <a:avLst/>
          </a:prstGeom>
          <a:noFill/>
          <a:ln w="9525">
            <a:noFill/>
            <a:miter lim="800000"/>
            <a:headEnd/>
            <a:tailEnd/>
          </a:ln>
        </p:spPr>
        <p:txBody>
          <a:bodyPr wrap="none">
            <a:spAutoFit/>
          </a:bodyPr>
          <a:lstStyle/>
          <a:p>
            <a:pPr algn="l"/>
            <a:r>
              <a:rPr lang="ja-JP" altLang="en-US"/>
              <a:t>（２）</a:t>
            </a:r>
          </a:p>
        </p:txBody>
      </p:sp>
      <p:sp>
        <p:nvSpPr>
          <p:cNvPr id="61458" name="Text Box 13"/>
          <p:cNvSpPr txBox="1">
            <a:spLocks noChangeArrowheads="1"/>
          </p:cNvSpPr>
          <p:nvPr/>
        </p:nvSpPr>
        <p:spPr bwMode="auto">
          <a:xfrm>
            <a:off x="2041525" y="4079875"/>
            <a:ext cx="849313" cy="457200"/>
          </a:xfrm>
          <a:prstGeom prst="rect">
            <a:avLst/>
          </a:prstGeom>
          <a:noFill/>
          <a:ln w="9525">
            <a:noFill/>
            <a:miter lim="800000"/>
            <a:headEnd/>
            <a:tailEnd/>
          </a:ln>
        </p:spPr>
        <p:txBody>
          <a:bodyPr wrap="none">
            <a:spAutoFit/>
          </a:bodyPr>
          <a:lstStyle/>
          <a:p>
            <a:pPr algn="l"/>
            <a:r>
              <a:rPr lang="ja-JP" altLang="en-US"/>
              <a:t>１点：</a:t>
            </a:r>
          </a:p>
        </p:txBody>
      </p:sp>
      <p:graphicFrame>
        <p:nvGraphicFramePr>
          <p:cNvPr id="61447" name="Object 14"/>
          <p:cNvGraphicFramePr>
            <a:graphicFrameLocks noChangeAspect="1"/>
          </p:cNvGraphicFramePr>
          <p:nvPr/>
        </p:nvGraphicFramePr>
        <p:xfrm>
          <a:off x="3073400" y="3794125"/>
          <a:ext cx="1320800" cy="954088"/>
        </p:xfrm>
        <a:graphic>
          <a:graphicData uri="http://schemas.openxmlformats.org/presentationml/2006/ole">
            <p:oleObj spid="_x0000_s61447" name="Equation" r:id="rId8" imgW="634680" imgH="457200" progId="Equation.DSMT4">
              <p:embed/>
            </p:oleObj>
          </a:graphicData>
        </a:graphic>
      </p:graphicFrame>
      <p:sp>
        <p:nvSpPr>
          <p:cNvPr id="61459" name="Text Box 15"/>
          <p:cNvSpPr txBox="1">
            <a:spLocks noChangeArrowheads="1"/>
          </p:cNvSpPr>
          <p:nvPr/>
        </p:nvSpPr>
        <p:spPr bwMode="auto">
          <a:xfrm>
            <a:off x="381000" y="4953000"/>
            <a:ext cx="696913" cy="457200"/>
          </a:xfrm>
          <a:prstGeom prst="rect">
            <a:avLst/>
          </a:prstGeom>
          <a:noFill/>
          <a:ln w="9525">
            <a:noFill/>
            <a:miter lim="800000"/>
            <a:headEnd/>
            <a:tailEnd/>
          </a:ln>
        </p:spPr>
        <p:txBody>
          <a:bodyPr wrap="none">
            <a:spAutoFit/>
          </a:bodyPr>
          <a:lstStyle/>
          <a:p>
            <a:pPr algn="l"/>
            <a:r>
              <a:rPr lang="ja-JP" altLang="en-US"/>
              <a:t>（３）</a:t>
            </a:r>
          </a:p>
        </p:txBody>
      </p:sp>
      <p:graphicFrame>
        <p:nvGraphicFramePr>
          <p:cNvPr id="61448" name="Object 16"/>
          <p:cNvGraphicFramePr>
            <a:graphicFrameLocks noChangeAspect="1"/>
          </p:cNvGraphicFramePr>
          <p:nvPr/>
        </p:nvGraphicFramePr>
        <p:xfrm>
          <a:off x="2822575" y="4816475"/>
          <a:ext cx="2241550" cy="954088"/>
        </p:xfrm>
        <a:graphic>
          <a:graphicData uri="http://schemas.openxmlformats.org/presentationml/2006/ole">
            <p:oleObj spid="_x0000_s61448" name="Equation" r:id="rId9" imgW="1079280" imgH="457200" progId="Equation.DSMT4">
              <p:embed/>
            </p:oleObj>
          </a:graphicData>
        </a:graphic>
      </p:graphicFrame>
      <p:graphicFrame>
        <p:nvGraphicFramePr>
          <p:cNvPr id="61449" name="Object 17"/>
          <p:cNvGraphicFramePr>
            <a:graphicFrameLocks noChangeAspect="1"/>
          </p:cNvGraphicFramePr>
          <p:nvPr/>
        </p:nvGraphicFramePr>
        <p:xfrm>
          <a:off x="1193800" y="4837113"/>
          <a:ext cx="1319213" cy="954087"/>
        </p:xfrm>
        <a:graphic>
          <a:graphicData uri="http://schemas.openxmlformats.org/presentationml/2006/ole">
            <p:oleObj spid="_x0000_s61449" name="Equation" r:id="rId10" imgW="634680" imgH="457200" progId="Equation.DSMT4">
              <p:embed/>
            </p:oleObj>
          </a:graphicData>
        </a:graphic>
      </p:graphicFrame>
      <p:sp>
        <p:nvSpPr>
          <p:cNvPr id="61460" name="Text Box 20"/>
          <p:cNvSpPr txBox="1">
            <a:spLocks noChangeArrowheads="1"/>
          </p:cNvSpPr>
          <p:nvPr/>
        </p:nvSpPr>
        <p:spPr bwMode="auto">
          <a:xfrm>
            <a:off x="5105400" y="5029200"/>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50" name="Object 21"/>
          <p:cNvGraphicFramePr>
            <a:graphicFrameLocks noChangeAspect="1"/>
          </p:cNvGraphicFramePr>
          <p:nvPr/>
        </p:nvGraphicFramePr>
        <p:xfrm>
          <a:off x="2500313" y="6143625"/>
          <a:ext cx="447675" cy="396875"/>
        </p:xfrm>
        <a:graphic>
          <a:graphicData uri="http://schemas.openxmlformats.org/presentationml/2006/ole">
            <p:oleObj spid="_x0000_s61450" name="Equation" r:id="rId11" imgW="215640" imgH="190440" progId="Equation.DSMT4">
              <p:embed/>
            </p:oleObj>
          </a:graphicData>
        </a:graphic>
      </p:graphicFrame>
      <p:sp>
        <p:nvSpPr>
          <p:cNvPr id="61461" name="Text Box 13"/>
          <p:cNvSpPr txBox="1">
            <a:spLocks noChangeArrowheads="1"/>
          </p:cNvSpPr>
          <p:nvPr/>
        </p:nvSpPr>
        <p:spPr bwMode="auto">
          <a:xfrm>
            <a:off x="3214688" y="6072188"/>
            <a:ext cx="800100" cy="461962"/>
          </a:xfrm>
          <a:prstGeom prst="rect">
            <a:avLst/>
          </a:prstGeom>
          <a:noFill/>
          <a:ln w="9525">
            <a:noFill/>
            <a:miter lim="800000"/>
            <a:headEnd/>
            <a:tailEnd/>
          </a:ln>
        </p:spPr>
        <p:txBody>
          <a:bodyPr wrap="none">
            <a:spAutoFit/>
          </a:bodyPr>
          <a:lstStyle/>
          <a:p>
            <a:pPr algn="l"/>
            <a:r>
              <a:rPr lang="ja-JP" altLang="en-US"/>
              <a:t>全体</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スライド番号プレースホルダ 4"/>
          <p:cNvSpPr>
            <a:spLocks noGrp="1"/>
          </p:cNvSpPr>
          <p:nvPr>
            <p:ph type="sldNum" sz="quarter" idx="12"/>
          </p:nvPr>
        </p:nvSpPr>
        <p:spPr>
          <a:noFill/>
        </p:spPr>
        <p:txBody>
          <a:bodyPr/>
          <a:lstStyle/>
          <a:p>
            <a:fld id="{01FFD10D-FD07-4CAD-9C12-37BA5C477B24}" type="slidenum">
              <a:rPr lang="en-US" altLang="ja-JP" smtClean="0"/>
              <a:pPr/>
              <a:t>68</a:t>
            </a:fld>
            <a:endParaRPr lang="en-US" altLang="ja-JP" smtClean="0"/>
          </a:p>
        </p:txBody>
      </p:sp>
      <p:sp>
        <p:nvSpPr>
          <p:cNvPr id="62472" name="Text Box 12"/>
          <p:cNvSpPr txBox="1">
            <a:spLocks noChangeArrowheads="1"/>
          </p:cNvSpPr>
          <p:nvPr/>
        </p:nvSpPr>
        <p:spPr bwMode="auto">
          <a:xfrm>
            <a:off x="762000" y="1371600"/>
            <a:ext cx="7294563" cy="1200150"/>
          </a:xfrm>
          <a:prstGeom prst="rect">
            <a:avLst/>
          </a:prstGeom>
          <a:noFill/>
          <a:ln w="9525">
            <a:noFill/>
            <a:miter lim="800000"/>
            <a:headEnd/>
            <a:tailEnd/>
          </a:ln>
        </p:spPr>
        <p:txBody>
          <a:bodyPr wrap="none">
            <a:spAutoFit/>
          </a:bodyPr>
          <a:lstStyle/>
          <a:p>
            <a:pPr algn="l"/>
            <a:r>
              <a:rPr lang="ja-JP" altLang="en-US"/>
              <a:t>　　　　　　　　　　　　に対して、その一次結合全体て定義</a:t>
            </a:r>
          </a:p>
          <a:p>
            <a:pPr algn="l"/>
            <a:r>
              <a:rPr lang="ja-JP" altLang="en-US"/>
              <a:t>される　　　　の部分空間を　　　　　　　　　　で</a:t>
            </a:r>
            <a:r>
              <a:rPr lang="ja-JP" altLang="en-US">
                <a:solidFill>
                  <a:srgbClr val="FF0000"/>
                </a:solidFill>
              </a:rPr>
              <a:t>生成</a:t>
            </a:r>
          </a:p>
          <a:p>
            <a:pPr algn="l"/>
            <a:r>
              <a:rPr lang="ja-JP" altLang="en-US">
                <a:solidFill>
                  <a:srgbClr val="FF0000"/>
                </a:solidFill>
              </a:rPr>
              <a:t>する（張られる）部分空間</a:t>
            </a:r>
            <a:r>
              <a:rPr lang="ja-JP" altLang="en-US"/>
              <a:t>という。　　　　</a:t>
            </a:r>
          </a:p>
        </p:txBody>
      </p:sp>
      <p:sp>
        <p:nvSpPr>
          <p:cNvPr id="62473" name="Rectangle 2"/>
          <p:cNvSpPr>
            <a:spLocks noGrp="1" noChangeArrowheads="1"/>
          </p:cNvSpPr>
          <p:nvPr>
            <p:ph type="title"/>
          </p:nvPr>
        </p:nvSpPr>
        <p:spPr/>
        <p:txBody>
          <a:bodyPr/>
          <a:lstStyle/>
          <a:p>
            <a:pPr eaLnBrk="1" hangingPunct="1"/>
            <a:r>
              <a:rPr lang="ja-JP" altLang="en-US" smtClean="0"/>
              <a:t>生成する部分空間</a:t>
            </a:r>
          </a:p>
        </p:txBody>
      </p:sp>
      <p:sp>
        <p:nvSpPr>
          <p:cNvPr id="62474" name="AutoShape 3"/>
          <p:cNvSpPr>
            <a:spLocks noChangeArrowheads="1"/>
          </p:cNvSpPr>
          <p:nvPr/>
        </p:nvSpPr>
        <p:spPr bwMode="auto">
          <a:xfrm>
            <a:off x="304800" y="990600"/>
            <a:ext cx="8229600" cy="4419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2466" name="Object 11"/>
          <p:cNvGraphicFramePr>
            <a:graphicFrameLocks noChangeAspect="1"/>
          </p:cNvGraphicFramePr>
          <p:nvPr/>
        </p:nvGraphicFramePr>
        <p:xfrm>
          <a:off x="714375" y="1371600"/>
          <a:ext cx="2551113" cy="558800"/>
        </p:xfrm>
        <a:graphic>
          <a:graphicData uri="http://schemas.openxmlformats.org/presentationml/2006/ole">
            <p:oleObj spid="_x0000_s62466" name="Equation" r:id="rId3" imgW="1104840" imgH="241200" progId="Equation.DSMT4">
              <p:embed/>
            </p:oleObj>
          </a:graphicData>
        </a:graphic>
      </p:graphicFrame>
      <p:graphicFrame>
        <p:nvGraphicFramePr>
          <p:cNvPr id="62467" name="Object 13"/>
          <p:cNvGraphicFramePr>
            <a:graphicFrameLocks noChangeAspect="1"/>
          </p:cNvGraphicFramePr>
          <p:nvPr/>
        </p:nvGraphicFramePr>
        <p:xfrm>
          <a:off x="1919288" y="1752600"/>
          <a:ext cx="498475" cy="439738"/>
        </p:xfrm>
        <a:graphic>
          <a:graphicData uri="http://schemas.openxmlformats.org/presentationml/2006/ole">
            <p:oleObj spid="_x0000_s62467" name="Equation" r:id="rId4" imgW="215640" imgH="190440" progId="Equation.DSMT4">
              <p:embed/>
            </p:oleObj>
          </a:graphicData>
        </a:graphic>
      </p:graphicFrame>
      <p:graphicFrame>
        <p:nvGraphicFramePr>
          <p:cNvPr id="62468" name="Object 14"/>
          <p:cNvGraphicFramePr>
            <a:graphicFrameLocks noChangeAspect="1"/>
          </p:cNvGraphicFramePr>
          <p:nvPr/>
        </p:nvGraphicFramePr>
        <p:xfrm>
          <a:off x="4130675" y="1647825"/>
          <a:ext cx="2111375" cy="587375"/>
        </p:xfrm>
        <a:graphic>
          <a:graphicData uri="http://schemas.openxmlformats.org/presentationml/2006/ole">
            <p:oleObj spid="_x0000_s62468" name="Equation" r:id="rId5" imgW="914400" imgH="253800" progId="Equation.DSMT4">
              <p:embed/>
            </p:oleObj>
          </a:graphicData>
        </a:graphic>
      </p:graphicFrame>
      <p:sp>
        <p:nvSpPr>
          <p:cNvPr id="62475" name="Text Box 16"/>
          <p:cNvSpPr txBox="1">
            <a:spLocks noChangeArrowheads="1"/>
          </p:cNvSpPr>
          <p:nvPr/>
        </p:nvSpPr>
        <p:spPr bwMode="auto">
          <a:xfrm>
            <a:off x="5241925" y="2078038"/>
            <a:ext cx="1576388" cy="457200"/>
          </a:xfrm>
          <a:prstGeom prst="rect">
            <a:avLst/>
          </a:prstGeom>
          <a:noFill/>
          <a:ln w="9525">
            <a:noFill/>
            <a:miter lim="800000"/>
            <a:headEnd/>
            <a:tailEnd/>
          </a:ln>
        </p:spPr>
        <p:txBody>
          <a:bodyPr wrap="none">
            <a:spAutoFit/>
          </a:bodyPr>
          <a:lstStyle/>
          <a:p>
            <a:pPr algn="l"/>
            <a:r>
              <a:rPr lang="ja-JP" altLang="en-US"/>
              <a:t>記号では、</a:t>
            </a:r>
          </a:p>
        </p:txBody>
      </p:sp>
      <p:graphicFrame>
        <p:nvGraphicFramePr>
          <p:cNvPr id="62469" name="Object 17"/>
          <p:cNvGraphicFramePr>
            <a:graphicFrameLocks noChangeAspect="1"/>
          </p:cNvGraphicFramePr>
          <p:nvPr/>
        </p:nvGraphicFramePr>
        <p:xfrm>
          <a:off x="2209800" y="2819400"/>
          <a:ext cx="2319338" cy="528638"/>
        </p:xfrm>
        <a:graphic>
          <a:graphicData uri="http://schemas.openxmlformats.org/presentationml/2006/ole">
            <p:oleObj spid="_x0000_s62469" name="Equation" r:id="rId6" imgW="1002960" imgH="228600" progId="Equation.DSMT4">
              <p:embed/>
            </p:oleObj>
          </a:graphicData>
        </a:graphic>
      </p:graphicFrame>
      <p:sp>
        <p:nvSpPr>
          <p:cNvPr id="62476" name="Text Box 18"/>
          <p:cNvSpPr txBox="1">
            <a:spLocks noChangeArrowheads="1"/>
          </p:cNvSpPr>
          <p:nvPr/>
        </p:nvSpPr>
        <p:spPr bwMode="auto">
          <a:xfrm>
            <a:off x="974725" y="3449638"/>
            <a:ext cx="1531938" cy="457200"/>
          </a:xfrm>
          <a:prstGeom prst="rect">
            <a:avLst/>
          </a:prstGeom>
          <a:noFill/>
          <a:ln w="9525">
            <a:noFill/>
            <a:miter lim="800000"/>
            <a:headEnd/>
            <a:tailEnd/>
          </a:ln>
        </p:spPr>
        <p:txBody>
          <a:bodyPr wrap="none">
            <a:spAutoFit/>
          </a:bodyPr>
          <a:lstStyle/>
          <a:p>
            <a:pPr algn="l"/>
            <a:r>
              <a:rPr lang="ja-JP" altLang="en-US"/>
              <a:t>あるいは、</a:t>
            </a:r>
          </a:p>
        </p:txBody>
      </p:sp>
      <p:graphicFrame>
        <p:nvGraphicFramePr>
          <p:cNvPr id="62470" name="Object 19"/>
          <p:cNvGraphicFramePr>
            <a:graphicFrameLocks noChangeAspect="1"/>
          </p:cNvGraphicFramePr>
          <p:nvPr/>
        </p:nvGraphicFramePr>
        <p:xfrm>
          <a:off x="2238375" y="3886200"/>
          <a:ext cx="2260600" cy="528638"/>
        </p:xfrm>
        <a:graphic>
          <a:graphicData uri="http://schemas.openxmlformats.org/presentationml/2006/ole">
            <p:oleObj spid="_x0000_s62470" name="Equation" r:id="rId7" imgW="977760" imgH="228600" progId="Equation.DSMT4">
              <p:embed/>
            </p:oleObj>
          </a:graphicData>
        </a:graphic>
      </p:graphicFrame>
      <p:sp>
        <p:nvSpPr>
          <p:cNvPr id="62477" name="Text Box 20"/>
          <p:cNvSpPr txBox="1">
            <a:spLocks noChangeArrowheads="1"/>
          </p:cNvSpPr>
          <p:nvPr/>
        </p:nvSpPr>
        <p:spPr bwMode="auto">
          <a:xfrm>
            <a:off x="974725" y="4592638"/>
            <a:ext cx="1219200" cy="457200"/>
          </a:xfrm>
          <a:prstGeom prst="rect">
            <a:avLst/>
          </a:prstGeom>
          <a:noFill/>
          <a:ln w="9525">
            <a:noFill/>
            <a:miter lim="800000"/>
            <a:headEnd/>
            <a:tailEnd/>
          </a:ln>
        </p:spPr>
        <p:txBody>
          <a:bodyPr wrap="none">
            <a:spAutoFit/>
          </a:bodyPr>
          <a:lstStyle/>
          <a:p>
            <a:pPr algn="l"/>
            <a:r>
              <a:rPr lang="ja-JP" altLang="en-US"/>
              <a:t>と表す。</a:t>
            </a:r>
          </a:p>
        </p:txBody>
      </p:sp>
      <p:sp>
        <p:nvSpPr>
          <p:cNvPr id="62478" name="Text Box 21"/>
          <p:cNvSpPr txBox="1">
            <a:spLocks noChangeArrowheads="1"/>
          </p:cNvSpPr>
          <p:nvPr/>
        </p:nvSpPr>
        <p:spPr bwMode="auto">
          <a:xfrm>
            <a:off x="914400" y="685800"/>
            <a:ext cx="388143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定義：（生成される部分空間）</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スライド番号プレースホルダ 4"/>
          <p:cNvSpPr>
            <a:spLocks noGrp="1"/>
          </p:cNvSpPr>
          <p:nvPr>
            <p:ph type="sldNum" sz="quarter" idx="12"/>
          </p:nvPr>
        </p:nvSpPr>
        <p:spPr>
          <a:noFill/>
        </p:spPr>
        <p:txBody>
          <a:bodyPr/>
          <a:lstStyle/>
          <a:p>
            <a:fld id="{41921ED0-D3EE-4654-87AC-0BCF3115D9E4}" type="slidenum">
              <a:rPr lang="en-US" altLang="ja-JP" smtClean="0"/>
              <a:pPr/>
              <a:t>69</a:t>
            </a:fld>
            <a:endParaRPr lang="en-US" altLang="ja-JP" smtClean="0"/>
          </a:p>
        </p:txBody>
      </p:sp>
      <p:sp>
        <p:nvSpPr>
          <p:cNvPr id="63498" name="Rectangle 2"/>
          <p:cNvSpPr>
            <a:spLocks noGrp="1" noChangeArrowheads="1"/>
          </p:cNvSpPr>
          <p:nvPr>
            <p:ph type="title"/>
          </p:nvPr>
        </p:nvSpPr>
        <p:spPr/>
        <p:txBody>
          <a:bodyPr/>
          <a:lstStyle/>
          <a:p>
            <a:pPr eaLnBrk="1" hangingPunct="1"/>
            <a:r>
              <a:rPr lang="ja-JP" altLang="en-US" smtClean="0">
                <a:solidFill>
                  <a:srgbClr val="008000"/>
                </a:solidFill>
              </a:rPr>
              <a:t>例</a:t>
            </a:r>
          </a:p>
        </p:txBody>
      </p:sp>
      <p:graphicFrame>
        <p:nvGraphicFramePr>
          <p:cNvPr id="63490" name="Object 3"/>
          <p:cNvGraphicFramePr>
            <a:graphicFrameLocks noChangeAspect="1"/>
          </p:cNvGraphicFramePr>
          <p:nvPr/>
        </p:nvGraphicFramePr>
        <p:xfrm>
          <a:off x="1981200" y="2286000"/>
          <a:ext cx="1373188" cy="423863"/>
        </p:xfrm>
        <a:graphic>
          <a:graphicData uri="http://schemas.openxmlformats.org/presentationml/2006/ole">
            <p:oleObj spid="_x0000_s63490" name="Equation" r:id="rId3" imgW="660240" imgH="203040" progId="Equation.DSMT4">
              <p:embed/>
            </p:oleObj>
          </a:graphicData>
        </a:graphic>
      </p:graphicFrame>
      <p:graphicFrame>
        <p:nvGraphicFramePr>
          <p:cNvPr id="63491" name="Object 4"/>
          <p:cNvGraphicFramePr>
            <a:graphicFrameLocks noChangeAspect="1"/>
          </p:cNvGraphicFramePr>
          <p:nvPr/>
        </p:nvGraphicFramePr>
        <p:xfrm>
          <a:off x="1143000" y="914400"/>
          <a:ext cx="3429000" cy="1187450"/>
        </p:xfrm>
        <a:graphic>
          <a:graphicData uri="http://schemas.openxmlformats.org/presentationml/2006/ole">
            <p:oleObj spid="_x0000_s63491" name="Equation" r:id="rId4" imgW="1612800" imgH="558720" progId="Equation.DSMT4">
              <p:embed/>
            </p:oleObj>
          </a:graphicData>
        </a:graphic>
      </p:graphicFrame>
      <p:sp>
        <p:nvSpPr>
          <p:cNvPr id="63499" name="Text Box 6"/>
          <p:cNvSpPr txBox="1">
            <a:spLocks noChangeArrowheads="1"/>
          </p:cNvSpPr>
          <p:nvPr/>
        </p:nvSpPr>
        <p:spPr bwMode="auto">
          <a:xfrm>
            <a:off x="1279525" y="2230438"/>
            <a:ext cx="793750" cy="457200"/>
          </a:xfrm>
          <a:prstGeom prst="rect">
            <a:avLst/>
          </a:prstGeom>
          <a:noFill/>
          <a:ln w="9525">
            <a:noFill/>
            <a:miter lim="800000"/>
            <a:headEnd/>
            <a:tailEnd/>
          </a:ln>
        </p:spPr>
        <p:txBody>
          <a:bodyPr wrap="none">
            <a:spAutoFit/>
          </a:bodyPr>
          <a:lstStyle/>
          <a:p>
            <a:pPr algn="l"/>
            <a:r>
              <a:rPr lang="ja-JP" altLang="en-US"/>
              <a:t>直線</a:t>
            </a:r>
          </a:p>
        </p:txBody>
      </p:sp>
      <p:sp>
        <p:nvSpPr>
          <p:cNvPr id="63500" name="Text Box 7"/>
          <p:cNvSpPr txBox="1">
            <a:spLocks noChangeArrowheads="1"/>
          </p:cNvSpPr>
          <p:nvPr/>
        </p:nvSpPr>
        <p:spPr bwMode="auto">
          <a:xfrm>
            <a:off x="3413125" y="2230438"/>
            <a:ext cx="1246188" cy="457200"/>
          </a:xfrm>
          <a:prstGeom prst="rect">
            <a:avLst/>
          </a:prstGeom>
          <a:noFill/>
          <a:ln w="9525">
            <a:noFill/>
            <a:miter lim="800000"/>
            <a:headEnd/>
            <a:tailEnd/>
          </a:ln>
        </p:spPr>
        <p:txBody>
          <a:bodyPr wrap="none">
            <a:spAutoFit/>
          </a:bodyPr>
          <a:lstStyle/>
          <a:p>
            <a:pPr algn="l"/>
            <a:r>
              <a:rPr lang="ja-JP" altLang="en-US"/>
              <a:t>を表す。</a:t>
            </a:r>
          </a:p>
        </p:txBody>
      </p:sp>
      <p:sp>
        <p:nvSpPr>
          <p:cNvPr id="63501" name="Text Box 8"/>
          <p:cNvSpPr txBox="1">
            <a:spLocks noChangeArrowheads="1"/>
          </p:cNvSpPr>
          <p:nvPr/>
        </p:nvSpPr>
        <p:spPr bwMode="auto">
          <a:xfrm>
            <a:off x="898525" y="477838"/>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63502" name="Text Box 9"/>
          <p:cNvSpPr txBox="1">
            <a:spLocks noChangeArrowheads="1"/>
          </p:cNvSpPr>
          <p:nvPr/>
        </p:nvSpPr>
        <p:spPr bwMode="auto">
          <a:xfrm>
            <a:off x="838200" y="29718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63492" name="Object 10"/>
          <p:cNvGraphicFramePr>
            <a:graphicFrameLocks noChangeAspect="1"/>
          </p:cNvGraphicFramePr>
          <p:nvPr/>
        </p:nvGraphicFramePr>
        <p:xfrm>
          <a:off x="1676400" y="3276600"/>
          <a:ext cx="3186113" cy="1187450"/>
        </p:xfrm>
        <a:graphic>
          <a:graphicData uri="http://schemas.openxmlformats.org/presentationml/2006/ole">
            <p:oleObj spid="_x0000_s63492" name="Equation" r:id="rId5" imgW="1498320" imgH="558720" progId="Equation.DSMT4">
              <p:embed/>
            </p:oleObj>
          </a:graphicData>
        </a:graphic>
      </p:graphicFrame>
      <p:graphicFrame>
        <p:nvGraphicFramePr>
          <p:cNvPr id="63493" name="Object 11"/>
          <p:cNvGraphicFramePr>
            <a:graphicFrameLocks noChangeAspect="1"/>
          </p:cNvGraphicFramePr>
          <p:nvPr/>
        </p:nvGraphicFramePr>
        <p:xfrm>
          <a:off x="2438400" y="4572000"/>
          <a:ext cx="449263" cy="396875"/>
        </p:xfrm>
        <a:graphic>
          <a:graphicData uri="http://schemas.openxmlformats.org/presentationml/2006/ole">
            <p:oleObj spid="_x0000_s63493" name="Equation" r:id="rId6" imgW="215640" imgH="190440" progId="Equation.DSMT4">
              <p:embed/>
            </p:oleObj>
          </a:graphicData>
        </a:graphic>
      </p:graphicFrame>
      <p:sp>
        <p:nvSpPr>
          <p:cNvPr id="63503" name="Text Box 12"/>
          <p:cNvSpPr txBox="1">
            <a:spLocks noChangeArrowheads="1"/>
          </p:cNvSpPr>
          <p:nvPr/>
        </p:nvSpPr>
        <p:spPr bwMode="auto">
          <a:xfrm>
            <a:off x="2819400" y="4572000"/>
            <a:ext cx="1246188" cy="457200"/>
          </a:xfrm>
          <a:prstGeom prst="rect">
            <a:avLst/>
          </a:prstGeom>
          <a:noFill/>
          <a:ln w="9525">
            <a:noFill/>
            <a:miter lim="800000"/>
            <a:headEnd/>
            <a:tailEnd/>
          </a:ln>
        </p:spPr>
        <p:txBody>
          <a:bodyPr wrap="none">
            <a:spAutoFit/>
          </a:bodyPr>
          <a:lstStyle/>
          <a:p>
            <a:pPr algn="l"/>
            <a:r>
              <a:rPr lang="ja-JP" altLang="en-US"/>
              <a:t>を表す。</a:t>
            </a:r>
          </a:p>
        </p:txBody>
      </p:sp>
      <p:sp>
        <p:nvSpPr>
          <p:cNvPr id="63504" name="Text Box 13"/>
          <p:cNvSpPr txBox="1">
            <a:spLocks noChangeArrowheads="1"/>
          </p:cNvSpPr>
          <p:nvPr/>
        </p:nvSpPr>
        <p:spPr bwMode="auto">
          <a:xfrm>
            <a:off x="990600" y="5257800"/>
            <a:ext cx="696913" cy="457200"/>
          </a:xfrm>
          <a:prstGeom prst="rect">
            <a:avLst/>
          </a:prstGeom>
          <a:noFill/>
          <a:ln w="9525">
            <a:noFill/>
            <a:miter lim="800000"/>
            <a:headEnd/>
            <a:tailEnd/>
          </a:ln>
        </p:spPr>
        <p:txBody>
          <a:bodyPr wrap="none">
            <a:spAutoFit/>
          </a:bodyPr>
          <a:lstStyle/>
          <a:p>
            <a:pPr algn="l"/>
            <a:r>
              <a:rPr lang="ja-JP" altLang="en-US"/>
              <a:t>（３）</a:t>
            </a:r>
          </a:p>
        </p:txBody>
      </p:sp>
      <p:graphicFrame>
        <p:nvGraphicFramePr>
          <p:cNvPr id="63494" name="Object 14"/>
          <p:cNvGraphicFramePr>
            <a:graphicFrameLocks noChangeAspect="1"/>
          </p:cNvGraphicFramePr>
          <p:nvPr/>
        </p:nvGraphicFramePr>
        <p:xfrm>
          <a:off x="2438400" y="6248400"/>
          <a:ext cx="449263" cy="396875"/>
        </p:xfrm>
        <a:graphic>
          <a:graphicData uri="http://schemas.openxmlformats.org/presentationml/2006/ole">
            <p:oleObj spid="_x0000_s63494" name="Equation" r:id="rId7" imgW="215640" imgH="190440" progId="Equation.DSMT4">
              <p:embed/>
            </p:oleObj>
          </a:graphicData>
        </a:graphic>
      </p:graphicFrame>
      <p:sp>
        <p:nvSpPr>
          <p:cNvPr id="63505" name="Text Box 15"/>
          <p:cNvSpPr txBox="1">
            <a:spLocks noChangeArrowheads="1"/>
          </p:cNvSpPr>
          <p:nvPr/>
        </p:nvSpPr>
        <p:spPr bwMode="auto">
          <a:xfrm>
            <a:off x="2819400" y="6248400"/>
            <a:ext cx="1246188" cy="457200"/>
          </a:xfrm>
          <a:prstGeom prst="rect">
            <a:avLst/>
          </a:prstGeom>
          <a:noFill/>
          <a:ln w="9525">
            <a:noFill/>
            <a:miter lim="800000"/>
            <a:headEnd/>
            <a:tailEnd/>
          </a:ln>
        </p:spPr>
        <p:txBody>
          <a:bodyPr wrap="none">
            <a:spAutoFit/>
          </a:bodyPr>
          <a:lstStyle/>
          <a:p>
            <a:pPr algn="l"/>
            <a:r>
              <a:rPr lang="ja-JP" altLang="en-US"/>
              <a:t>を表す。</a:t>
            </a:r>
          </a:p>
        </p:txBody>
      </p:sp>
      <p:graphicFrame>
        <p:nvGraphicFramePr>
          <p:cNvPr id="63495" name="Object 16"/>
          <p:cNvGraphicFramePr>
            <a:graphicFrameLocks noChangeAspect="1"/>
          </p:cNvGraphicFramePr>
          <p:nvPr/>
        </p:nvGraphicFramePr>
        <p:xfrm>
          <a:off x="2057400" y="5791200"/>
          <a:ext cx="2133600" cy="485775"/>
        </p:xfrm>
        <a:graphic>
          <a:graphicData uri="http://schemas.openxmlformats.org/presentationml/2006/ole">
            <p:oleObj spid="_x0000_s63495" name="Equation" r:id="rId8" imgW="1002960" imgH="228600" progId="Equation.DSMT4">
              <p:embed/>
            </p:oleObj>
          </a:graphicData>
        </a:graphic>
      </p:graphicFrame>
      <p:graphicFrame>
        <p:nvGraphicFramePr>
          <p:cNvPr id="63496" name="Object 17"/>
          <p:cNvGraphicFramePr>
            <a:graphicFrameLocks noChangeAspect="1"/>
          </p:cNvGraphicFramePr>
          <p:nvPr/>
        </p:nvGraphicFramePr>
        <p:xfrm>
          <a:off x="2057400" y="5181600"/>
          <a:ext cx="2349500" cy="431800"/>
        </p:xfrm>
        <a:graphic>
          <a:graphicData uri="http://schemas.openxmlformats.org/presentationml/2006/ole">
            <p:oleObj spid="_x0000_s63496" name="Equation" r:id="rId9" imgW="1104840" imgH="203040" progId="Equation.DSMT4">
              <p:embed/>
            </p:oleObj>
          </a:graphicData>
        </a:graphic>
      </p:graphicFrame>
      <p:sp>
        <p:nvSpPr>
          <p:cNvPr id="63506" name="Text Box 18"/>
          <p:cNvSpPr txBox="1">
            <a:spLocks noChangeArrowheads="1"/>
          </p:cNvSpPr>
          <p:nvPr/>
        </p:nvSpPr>
        <p:spPr bwMode="auto">
          <a:xfrm>
            <a:off x="4572000" y="5181600"/>
            <a:ext cx="1177925" cy="457200"/>
          </a:xfrm>
          <a:prstGeom prst="rect">
            <a:avLst/>
          </a:prstGeom>
          <a:noFill/>
          <a:ln w="9525">
            <a:noFill/>
            <a:miter lim="800000"/>
            <a:headEnd/>
            <a:tailEnd/>
          </a:ln>
        </p:spPr>
        <p:txBody>
          <a:bodyPr wrap="none">
            <a:spAutoFit/>
          </a:bodyPr>
          <a:lstStyle/>
          <a:p>
            <a:pPr algn="l"/>
            <a:r>
              <a:rPr lang="ja-JP" altLang="en-US"/>
              <a:t>とする。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 4"/>
          <p:cNvSpPr>
            <a:spLocks noGrp="1"/>
          </p:cNvSpPr>
          <p:nvPr>
            <p:ph type="sldNum" sz="quarter" idx="12"/>
          </p:nvPr>
        </p:nvSpPr>
        <p:spPr>
          <a:noFill/>
        </p:spPr>
        <p:txBody>
          <a:bodyPr/>
          <a:lstStyle/>
          <a:p>
            <a:fld id="{8BBEC339-8CC0-4B91-898B-732E83E9CA8D}" type="slidenum">
              <a:rPr lang="en-US" altLang="ja-JP" smtClean="0"/>
              <a:pPr/>
              <a:t>7</a:t>
            </a:fld>
            <a:endParaRPr lang="en-US" altLang="ja-JP" smtClean="0"/>
          </a:p>
        </p:txBody>
      </p:sp>
      <p:sp>
        <p:nvSpPr>
          <p:cNvPr id="80899" name="Rectangle 2"/>
          <p:cNvSpPr>
            <a:spLocks noGrp="1" noChangeArrowheads="1"/>
          </p:cNvSpPr>
          <p:nvPr>
            <p:ph type="title"/>
          </p:nvPr>
        </p:nvSpPr>
        <p:spPr>
          <a:xfrm>
            <a:off x="762000" y="2438400"/>
            <a:ext cx="6858000" cy="609600"/>
          </a:xfrm>
        </p:spPr>
        <p:txBody>
          <a:bodyPr/>
          <a:lstStyle/>
          <a:p>
            <a:pPr eaLnBrk="1" hangingPunct="1"/>
            <a:r>
              <a:rPr lang="ja-JP" altLang="en-US" smtClean="0"/>
              <a:t>空間上のベクトル</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8" name="Text Box 33"/>
          <p:cNvSpPr txBox="1">
            <a:spLocks noChangeArrowheads="1"/>
          </p:cNvSpPr>
          <p:nvPr/>
        </p:nvSpPr>
        <p:spPr bwMode="auto">
          <a:xfrm>
            <a:off x="1357290" y="3500438"/>
            <a:ext cx="6367463" cy="1200329"/>
          </a:xfrm>
          <a:prstGeom prst="rect">
            <a:avLst/>
          </a:prstGeom>
          <a:noFill/>
          <a:ln w="38100">
            <a:noFill/>
            <a:miter lim="800000"/>
            <a:headEnd/>
            <a:tailEnd/>
          </a:ln>
        </p:spPr>
        <p:txBody>
          <a:bodyPr>
            <a:spAutoFit/>
          </a:bodyPr>
          <a:lstStyle/>
          <a:p>
            <a:pPr algn="l"/>
            <a:r>
              <a:rPr lang="ja-JP" altLang="en-US" dirty="0"/>
              <a:t>　　　の任意のベクトルが、　　　　　　　　　　　　の１次結合で表現</a:t>
            </a:r>
            <a:r>
              <a:rPr lang="ja-JP" altLang="en-US" dirty="0" smtClean="0"/>
              <a:t>可能。</a:t>
            </a:r>
            <a:endParaRPr lang="en-US" altLang="ja-JP" dirty="0" smtClean="0"/>
          </a:p>
          <a:p>
            <a:pPr algn="l"/>
            <a:r>
              <a:rPr lang="ja-JP" altLang="en-US" dirty="0" smtClean="0"/>
              <a:t>すなわち、</a:t>
            </a:r>
            <a:endParaRPr lang="ja-JP" altLang="en-US" dirty="0"/>
          </a:p>
        </p:txBody>
      </p:sp>
      <p:sp>
        <p:nvSpPr>
          <p:cNvPr id="64520" name="スライド番号プレースホルダ 4"/>
          <p:cNvSpPr>
            <a:spLocks noGrp="1"/>
          </p:cNvSpPr>
          <p:nvPr>
            <p:ph type="sldNum" sz="quarter" idx="12"/>
          </p:nvPr>
        </p:nvSpPr>
        <p:spPr>
          <a:noFill/>
        </p:spPr>
        <p:txBody>
          <a:bodyPr/>
          <a:lstStyle/>
          <a:p>
            <a:fld id="{CDF25225-281D-467A-A642-28EA917184C6}" type="slidenum">
              <a:rPr lang="en-US" altLang="ja-JP" smtClean="0"/>
              <a:pPr/>
              <a:t>70</a:t>
            </a:fld>
            <a:endParaRPr lang="en-US" altLang="ja-JP" smtClean="0"/>
          </a:p>
        </p:txBody>
      </p:sp>
      <p:sp>
        <p:nvSpPr>
          <p:cNvPr id="64521" name="Rectangle 2"/>
          <p:cNvSpPr>
            <a:spLocks noGrp="1" noChangeArrowheads="1"/>
          </p:cNvSpPr>
          <p:nvPr>
            <p:ph type="title"/>
          </p:nvPr>
        </p:nvSpPr>
        <p:spPr/>
        <p:txBody>
          <a:bodyPr/>
          <a:lstStyle/>
          <a:p>
            <a:pPr eaLnBrk="1" hangingPunct="1"/>
            <a:r>
              <a:rPr lang="ja-JP" altLang="en-US" smtClean="0"/>
              <a:t>基底</a:t>
            </a:r>
          </a:p>
        </p:txBody>
      </p:sp>
      <p:sp>
        <p:nvSpPr>
          <p:cNvPr id="64522" name="Text Box 3"/>
          <p:cNvSpPr txBox="1">
            <a:spLocks noChangeArrowheads="1"/>
          </p:cNvSpPr>
          <p:nvPr/>
        </p:nvSpPr>
        <p:spPr bwMode="auto">
          <a:xfrm>
            <a:off x="925513" y="1066800"/>
            <a:ext cx="6999287" cy="1187450"/>
          </a:xfrm>
          <a:prstGeom prst="rect">
            <a:avLst/>
          </a:prstGeom>
          <a:noFill/>
          <a:ln w="9525">
            <a:noFill/>
            <a:miter lim="800000"/>
            <a:headEnd/>
            <a:tailEnd/>
          </a:ln>
        </p:spPr>
        <p:txBody>
          <a:bodyPr>
            <a:spAutoFit/>
          </a:bodyPr>
          <a:lstStyle/>
          <a:p>
            <a:pPr algn="l"/>
            <a:r>
              <a:rPr lang="ja-JP" altLang="en-US"/>
              <a:t>集合　　　のベクトルの組、　　　　　　　　　　　　　に対して、次の（１）、（２）を満たすとき、それらのベクトルの集合を　　　の</a:t>
            </a:r>
            <a:r>
              <a:rPr lang="ja-JP" altLang="en-US">
                <a:solidFill>
                  <a:srgbClr val="FF0000"/>
                </a:solidFill>
              </a:rPr>
              <a:t>基底</a:t>
            </a:r>
            <a:r>
              <a:rPr lang="ja-JP" altLang="en-US"/>
              <a:t>という。</a:t>
            </a:r>
          </a:p>
        </p:txBody>
      </p:sp>
      <p:sp>
        <p:nvSpPr>
          <p:cNvPr id="64523" name="AutoShape 4"/>
          <p:cNvSpPr>
            <a:spLocks noChangeArrowheads="1"/>
          </p:cNvSpPr>
          <p:nvPr/>
        </p:nvSpPr>
        <p:spPr bwMode="auto">
          <a:xfrm>
            <a:off x="304800" y="762000"/>
            <a:ext cx="8124852" cy="4524388"/>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4514" name="Object 7"/>
          <p:cNvGraphicFramePr>
            <a:graphicFrameLocks noChangeAspect="1"/>
          </p:cNvGraphicFramePr>
          <p:nvPr/>
        </p:nvGraphicFramePr>
        <p:xfrm>
          <a:off x="1752600" y="1066800"/>
          <a:ext cx="350838" cy="409575"/>
        </p:xfrm>
        <a:graphic>
          <a:graphicData uri="http://schemas.openxmlformats.org/presentationml/2006/ole">
            <p:oleObj spid="_x0000_s64514" name="Equation" r:id="rId3" imgW="152280" imgH="177480" progId="Equation.DSMT4">
              <p:embed/>
            </p:oleObj>
          </a:graphicData>
        </a:graphic>
      </p:graphicFrame>
      <p:sp>
        <p:nvSpPr>
          <p:cNvPr id="64524" name="Text Box 16"/>
          <p:cNvSpPr txBox="1">
            <a:spLocks noChangeArrowheads="1"/>
          </p:cNvSpPr>
          <p:nvPr/>
        </p:nvSpPr>
        <p:spPr bwMode="auto">
          <a:xfrm>
            <a:off x="1066800" y="436563"/>
            <a:ext cx="17081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定義（基底）</a:t>
            </a:r>
          </a:p>
        </p:txBody>
      </p:sp>
      <p:graphicFrame>
        <p:nvGraphicFramePr>
          <p:cNvPr id="64515" name="Object 20"/>
          <p:cNvGraphicFramePr>
            <a:graphicFrameLocks noChangeAspect="1"/>
          </p:cNvGraphicFramePr>
          <p:nvPr/>
        </p:nvGraphicFramePr>
        <p:xfrm>
          <a:off x="4419600" y="990600"/>
          <a:ext cx="2143125" cy="587375"/>
        </p:xfrm>
        <a:graphic>
          <a:graphicData uri="http://schemas.openxmlformats.org/presentationml/2006/ole">
            <p:oleObj spid="_x0000_s64515" name="Equation" r:id="rId4" imgW="927000" imgH="253800" progId="Equation.DSMT4">
              <p:embed/>
            </p:oleObj>
          </a:graphicData>
        </a:graphic>
      </p:graphicFrame>
      <p:graphicFrame>
        <p:nvGraphicFramePr>
          <p:cNvPr id="64516" name="Object 27"/>
          <p:cNvGraphicFramePr>
            <a:graphicFrameLocks noChangeAspect="1"/>
          </p:cNvGraphicFramePr>
          <p:nvPr/>
        </p:nvGraphicFramePr>
        <p:xfrm>
          <a:off x="2286000" y="1828800"/>
          <a:ext cx="350838" cy="409575"/>
        </p:xfrm>
        <a:graphic>
          <a:graphicData uri="http://schemas.openxmlformats.org/presentationml/2006/ole">
            <p:oleObj spid="_x0000_s64516" name="Equation" r:id="rId5" imgW="152280" imgH="177480" progId="Equation.DSMT4">
              <p:embed/>
            </p:oleObj>
          </a:graphicData>
        </a:graphic>
      </p:graphicFrame>
      <p:sp>
        <p:nvSpPr>
          <p:cNvPr id="64525" name="Text Box 28"/>
          <p:cNvSpPr txBox="1">
            <a:spLocks noChangeArrowheads="1"/>
          </p:cNvSpPr>
          <p:nvPr/>
        </p:nvSpPr>
        <p:spPr bwMode="auto">
          <a:xfrm>
            <a:off x="762000" y="2514600"/>
            <a:ext cx="696913" cy="457200"/>
          </a:xfrm>
          <a:prstGeom prst="rect">
            <a:avLst/>
          </a:prstGeom>
          <a:noFill/>
          <a:ln w="38100">
            <a:noFill/>
            <a:miter lim="800000"/>
            <a:headEnd/>
            <a:tailEnd/>
          </a:ln>
        </p:spPr>
        <p:txBody>
          <a:bodyPr wrap="none">
            <a:spAutoFit/>
          </a:bodyPr>
          <a:lstStyle/>
          <a:p>
            <a:r>
              <a:rPr lang="ja-JP" altLang="en-US"/>
              <a:t>（１）</a:t>
            </a:r>
          </a:p>
        </p:txBody>
      </p:sp>
      <p:graphicFrame>
        <p:nvGraphicFramePr>
          <p:cNvPr id="64517" name="Object 29"/>
          <p:cNvGraphicFramePr>
            <a:graphicFrameLocks noChangeAspect="1"/>
          </p:cNvGraphicFramePr>
          <p:nvPr/>
        </p:nvGraphicFramePr>
        <p:xfrm>
          <a:off x="1524000" y="2438400"/>
          <a:ext cx="2143125" cy="587375"/>
        </p:xfrm>
        <a:graphic>
          <a:graphicData uri="http://schemas.openxmlformats.org/presentationml/2006/ole">
            <p:oleObj spid="_x0000_s64517" name="Equation" r:id="rId6" imgW="927000" imgH="253800" progId="Equation.DSMT4">
              <p:embed/>
            </p:oleObj>
          </a:graphicData>
        </a:graphic>
      </p:graphicFrame>
      <p:sp>
        <p:nvSpPr>
          <p:cNvPr id="64526" name="Text Box 30"/>
          <p:cNvSpPr txBox="1">
            <a:spLocks noChangeArrowheads="1"/>
          </p:cNvSpPr>
          <p:nvPr/>
        </p:nvSpPr>
        <p:spPr bwMode="auto">
          <a:xfrm>
            <a:off x="3657600" y="2514600"/>
            <a:ext cx="1814513" cy="457200"/>
          </a:xfrm>
          <a:prstGeom prst="rect">
            <a:avLst/>
          </a:prstGeom>
          <a:noFill/>
          <a:ln w="38100">
            <a:noFill/>
            <a:miter lim="800000"/>
            <a:headEnd/>
            <a:tailEnd/>
          </a:ln>
        </p:spPr>
        <p:txBody>
          <a:bodyPr wrap="none">
            <a:spAutoFit/>
          </a:bodyPr>
          <a:lstStyle/>
          <a:p>
            <a:r>
              <a:rPr lang="ja-JP" altLang="en-US"/>
              <a:t>が１次独立。</a:t>
            </a:r>
          </a:p>
        </p:txBody>
      </p:sp>
      <p:sp>
        <p:nvSpPr>
          <p:cNvPr id="64527" name="Text Box 31"/>
          <p:cNvSpPr txBox="1">
            <a:spLocks noChangeArrowheads="1"/>
          </p:cNvSpPr>
          <p:nvPr/>
        </p:nvSpPr>
        <p:spPr bwMode="auto">
          <a:xfrm>
            <a:off x="762000" y="3505200"/>
            <a:ext cx="696913" cy="457200"/>
          </a:xfrm>
          <a:prstGeom prst="rect">
            <a:avLst/>
          </a:prstGeom>
          <a:noFill/>
          <a:ln w="38100">
            <a:noFill/>
            <a:miter lim="800000"/>
            <a:headEnd/>
            <a:tailEnd/>
          </a:ln>
        </p:spPr>
        <p:txBody>
          <a:bodyPr wrap="none">
            <a:spAutoFit/>
          </a:bodyPr>
          <a:lstStyle/>
          <a:p>
            <a:r>
              <a:rPr lang="ja-JP" altLang="en-US"/>
              <a:t>（２）</a:t>
            </a:r>
          </a:p>
        </p:txBody>
      </p:sp>
      <p:graphicFrame>
        <p:nvGraphicFramePr>
          <p:cNvPr id="64518" name="Object 32"/>
          <p:cNvGraphicFramePr>
            <a:graphicFrameLocks noChangeAspect="1"/>
          </p:cNvGraphicFramePr>
          <p:nvPr/>
        </p:nvGraphicFramePr>
        <p:xfrm>
          <a:off x="1524000" y="3505200"/>
          <a:ext cx="350838" cy="409575"/>
        </p:xfrm>
        <a:graphic>
          <a:graphicData uri="http://schemas.openxmlformats.org/presentationml/2006/ole">
            <p:oleObj spid="_x0000_s64518" name="Equation" r:id="rId7" imgW="152280" imgH="177480" progId="Equation.DSMT4">
              <p:embed/>
            </p:oleObj>
          </a:graphicData>
        </a:graphic>
      </p:graphicFrame>
      <p:graphicFrame>
        <p:nvGraphicFramePr>
          <p:cNvPr id="64519" name="Object 34"/>
          <p:cNvGraphicFramePr>
            <a:graphicFrameLocks noChangeAspect="1"/>
          </p:cNvGraphicFramePr>
          <p:nvPr/>
        </p:nvGraphicFramePr>
        <p:xfrm>
          <a:off x="4857752" y="3357562"/>
          <a:ext cx="2143125" cy="587375"/>
        </p:xfrm>
        <a:graphic>
          <a:graphicData uri="http://schemas.openxmlformats.org/presentationml/2006/ole">
            <p:oleObj spid="_x0000_s64519" name="Equation" r:id="rId8" imgW="927000" imgH="253800" progId="Equation.DSMT4">
              <p:embed/>
            </p:oleObj>
          </a:graphicData>
        </a:graphic>
      </p:graphicFrame>
      <p:sp>
        <p:nvSpPr>
          <p:cNvPr id="64529" name="AutoShape 35"/>
          <p:cNvSpPr>
            <a:spLocks noChangeArrowheads="1"/>
          </p:cNvSpPr>
          <p:nvPr/>
        </p:nvSpPr>
        <p:spPr bwMode="auto">
          <a:xfrm>
            <a:off x="838200" y="5105400"/>
            <a:ext cx="6400800" cy="1524000"/>
          </a:xfrm>
          <a:prstGeom prst="wedgeRoundRectCallout">
            <a:avLst>
              <a:gd name="adj1" fmla="val -15369"/>
              <a:gd name="adj2" fmla="val -76845"/>
              <a:gd name="adj3" fmla="val 16667"/>
            </a:avLst>
          </a:prstGeom>
          <a:solidFill>
            <a:schemeClr val="hlink"/>
          </a:solidFill>
          <a:ln w="6350">
            <a:solidFill>
              <a:schemeClr val="tx1"/>
            </a:solidFill>
            <a:miter lim="800000"/>
            <a:headEnd/>
            <a:tailEnd/>
          </a:ln>
        </p:spPr>
        <p:txBody>
          <a:bodyPr anchor="ctr"/>
          <a:lstStyle/>
          <a:p>
            <a:endParaRPr lang="ja-JP" altLang="ja-JP"/>
          </a:p>
        </p:txBody>
      </p:sp>
      <p:sp>
        <p:nvSpPr>
          <p:cNvPr id="64530" name="Text Box 36"/>
          <p:cNvSpPr txBox="1">
            <a:spLocks noChangeArrowheads="1"/>
          </p:cNvSpPr>
          <p:nvPr/>
        </p:nvSpPr>
        <p:spPr bwMode="auto">
          <a:xfrm>
            <a:off x="914400" y="5257800"/>
            <a:ext cx="5867400" cy="1187450"/>
          </a:xfrm>
          <a:prstGeom prst="rect">
            <a:avLst/>
          </a:prstGeom>
          <a:noFill/>
          <a:ln w="38100">
            <a:noFill/>
            <a:miter lim="800000"/>
            <a:headEnd/>
            <a:tailEnd/>
          </a:ln>
        </p:spPr>
        <p:txBody>
          <a:bodyPr>
            <a:spAutoFit/>
          </a:bodyPr>
          <a:lstStyle/>
          <a:p>
            <a:pPr algn="l"/>
            <a:r>
              <a:rPr lang="ja-JP" altLang="en-US"/>
              <a:t>空間を基底（ベクトル）の組み合わせ（１次結合）で表現可能。空間に一種の番地を振る作業。</a:t>
            </a:r>
          </a:p>
        </p:txBody>
      </p:sp>
      <p:graphicFrame>
        <p:nvGraphicFramePr>
          <p:cNvPr id="2" name="Object 32"/>
          <p:cNvGraphicFramePr>
            <a:graphicFrameLocks noChangeAspect="1"/>
          </p:cNvGraphicFramePr>
          <p:nvPr/>
        </p:nvGraphicFramePr>
        <p:xfrm>
          <a:off x="2857488" y="4202122"/>
          <a:ext cx="2863850" cy="584200"/>
        </p:xfrm>
        <a:graphic>
          <a:graphicData uri="http://schemas.openxmlformats.org/presentationml/2006/ole">
            <p:oleObj spid="_x0000_s64520" name="Equation" r:id="rId9" imgW="1244520" imgH="25380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スライド番号プレースホルダ 4"/>
          <p:cNvSpPr>
            <a:spLocks noGrp="1"/>
          </p:cNvSpPr>
          <p:nvPr>
            <p:ph type="sldNum" sz="quarter" idx="12"/>
          </p:nvPr>
        </p:nvSpPr>
        <p:spPr>
          <a:noFill/>
        </p:spPr>
        <p:txBody>
          <a:bodyPr/>
          <a:lstStyle/>
          <a:p>
            <a:fld id="{62DA7E8F-75B7-45CA-A644-7D874A7CE401}" type="slidenum">
              <a:rPr lang="en-US" altLang="ja-JP" smtClean="0"/>
              <a:pPr/>
              <a:t>71</a:t>
            </a:fld>
            <a:endParaRPr lang="en-US" altLang="ja-JP" smtClean="0"/>
          </a:p>
        </p:txBody>
      </p:sp>
      <p:sp>
        <p:nvSpPr>
          <p:cNvPr id="65544" name="Text Box 2"/>
          <p:cNvSpPr txBox="1">
            <a:spLocks noChangeArrowheads="1"/>
          </p:cNvSpPr>
          <p:nvPr/>
        </p:nvSpPr>
        <p:spPr bwMode="auto">
          <a:xfrm>
            <a:off x="631825" y="1219200"/>
            <a:ext cx="4168775" cy="1917700"/>
          </a:xfrm>
          <a:prstGeom prst="rect">
            <a:avLst/>
          </a:prstGeom>
          <a:noFill/>
          <a:ln w="9525">
            <a:noFill/>
            <a:miter lim="800000"/>
            <a:headEnd/>
            <a:tailEnd/>
          </a:ln>
        </p:spPr>
        <p:txBody>
          <a:bodyPr wrap="none">
            <a:spAutoFit/>
          </a:bodyPr>
          <a:lstStyle/>
          <a:p>
            <a:pPr algn="l"/>
            <a:r>
              <a:rPr lang="ja-JP" altLang="en-US"/>
              <a:t>　　の　　個の単位ベクトルの組</a:t>
            </a:r>
          </a:p>
          <a:p>
            <a:pPr algn="l"/>
            <a:endParaRPr lang="ja-JP" altLang="en-US"/>
          </a:p>
          <a:p>
            <a:pPr algn="l"/>
            <a:endParaRPr lang="ja-JP" altLang="en-US"/>
          </a:p>
          <a:p>
            <a:pPr algn="l"/>
            <a:r>
              <a:rPr lang="ja-JP" altLang="en-US"/>
              <a:t>は　　　　の基底である。</a:t>
            </a:r>
          </a:p>
          <a:p>
            <a:pPr algn="l"/>
            <a:r>
              <a:rPr lang="ja-JP" altLang="en-US"/>
              <a:t>この基底を</a:t>
            </a:r>
            <a:r>
              <a:rPr lang="ja-JP" altLang="en-US">
                <a:solidFill>
                  <a:srgbClr val="FF0000"/>
                </a:solidFill>
              </a:rPr>
              <a:t>標準基底</a:t>
            </a:r>
            <a:r>
              <a:rPr lang="ja-JP" altLang="en-US"/>
              <a:t>ともいう。</a:t>
            </a:r>
          </a:p>
        </p:txBody>
      </p:sp>
      <p:sp>
        <p:nvSpPr>
          <p:cNvPr id="65545" name="Rectangle 3"/>
          <p:cNvSpPr>
            <a:spLocks noGrp="1" noChangeArrowheads="1"/>
          </p:cNvSpPr>
          <p:nvPr>
            <p:ph type="title"/>
          </p:nvPr>
        </p:nvSpPr>
        <p:spPr/>
        <p:txBody>
          <a:bodyPr/>
          <a:lstStyle/>
          <a:p>
            <a:pPr eaLnBrk="1" hangingPunct="1"/>
            <a:r>
              <a:rPr lang="ja-JP" altLang="en-US" smtClean="0"/>
              <a:t>標準基底</a:t>
            </a:r>
          </a:p>
        </p:txBody>
      </p:sp>
      <p:sp>
        <p:nvSpPr>
          <p:cNvPr id="65546" name="AutoShape 8"/>
          <p:cNvSpPr>
            <a:spLocks noChangeArrowheads="1"/>
          </p:cNvSpPr>
          <p:nvPr/>
        </p:nvSpPr>
        <p:spPr bwMode="auto">
          <a:xfrm>
            <a:off x="228600" y="1143000"/>
            <a:ext cx="8229600" cy="2133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5538" name="Object 10"/>
          <p:cNvGraphicFramePr>
            <a:graphicFrameLocks noChangeAspect="1"/>
          </p:cNvGraphicFramePr>
          <p:nvPr/>
        </p:nvGraphicFramePr>
        <p:xfrm>
          <a:off x="549275" y="1219200"/>
          <a:ext cx="568325" cy="503238"/>
        </p:xfrm>
        <a:graphic>
          <a:graphicData uri="http://schemas.openxmlformats.org/presentationml/2006/ole">
            <p:oleObj spid="_x0000_s65538" name="Equation" r:id="rId3" imgW="215640" imgH="190440" progId="Equation.DSMT4">
              <p:embed/>
            </p:oleObj>
          </a:graphicData>
        </a:graphic>
      </p:graphicFrame>
      <p:graphicFrame>
        <p:nvGraphicFramePr>
          <p:cNvPr id="65539" name="Object 11"/>
          <p:cNvGraphicFramePr>
            <a:graphicFrameLocks noChangeAspect="1"/>
          </p:cNvGraphicFramePr>
          <p:nvPr/>
        </p:nvGraphicFramePr>
        <p:xfrm>
          <a:off x="1082675" y="2286000"/>
          <a:ext cx="568325" cy="503238"/>
        </p:xfrm>
        <a:graphic>
          <a:graphicData uri="http://schemas.openxmlformats.org/presentationml/2006/ole">
            <p:oleObj spid="_x0000_s65539" name="Equation" r:id="rId4" imgW="215640" imgH="190440" progId="Equation.DSMT4">
              <p:embed/>
            </p:oleObj>
          </a:graphicData>
        </a:graphic>
      </p:graphicFrame>
      <p:graphicFrame>
        <p:nvGraphicFramePr>
          <p:cNvPr id="65540" name="Object 12"/>
          <p:cNvGraphicFramePr>
            <a:graphicFrameLocks noChangeAspect="1"/>
          </p:cNvGraphicFramePr>
          <p:nvPr/>
        </p:nvGraphicFramePr>
        <p:xfrm>
          <a:off x="1524000" y="1295400"/>
          <a:ext cx="334963" cy="369888"/>
        </p:xfrm>
        <a:graphic>
          <a:graphicData uri="http://schemas.openxmlformats.org/presentationml/2006/ole">
            <p:oleObj spid="_x0000_s65540" name="Equation" r:id="rId5" imgW="126720" imgH="139680" progId="Equation.DSMT4">
              <p:embed/>
            </p:oleObj>
          </a:graphicData>
        </a:graphic>
      </p:graphicFrame>
      <p:graphicFrame>
        <p:nvGraphicFramePr>
          <p:cNvPr id="65541" name="Object 13"/>
          <p:cNvGraphicFramePr>
            <a:graphicFrameLocks noChangeAspect="1"/>
          </p:cNvGraphicFramePr>
          <p:nvPr/>
        </p:nvGraphicFramePr>
        <p:xfrm>
          <a:off x="1382713" y="1676400"/>
          <a:ext cx="1966912" cy="587375"/>
        </p:xfrm>
        <a:graphic>
          <a:graphicData uri="http://schemas.openxmlformats.org/presentationml/2006/ole">
            <p:oleObj spid="_x0000_s65541" name="Equation" r:id="rId6" imgW="850680" imgH="253800" progId="Equation.DSMT4">
              <p:embed/>
            </p:oleObj>
          </a:graphicData>
        </a:graphic>
      </p:graphicFrame>
      <p:sp>
        <p:nvSpPr>
          <p:cNvPr id="65547" name="Text Box 14"/>
          <p:cNvSpPr txBox="1">
            <a:spLocks noChangeArrowheads="1"/>
          </p:cNvSpPr>
          <p:nvPr/>
        </p:nvSpPr>
        <p:spPr bwMode="auto">
          <a:xfrm>
            <a:off x="1143000" y="838200"/>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定義（標準基底）</a:t>
            </a:r>
          </a:p>
        </p:txBody>
      </p:sp>
      <p:graphicFrame>
        <p:nvGraphicFramePr>
          <p:cNvPr id="65542" name="Object 15"/>
          <p:cNvGraphicFramePr>
            <a:graphicFrameLocks noChangeAspect="1"/>
          </p:cNvGraphicFramePr>
          <p:nvPr/>
        </p:nvGraphicFramePr>
        <p:xfrm>
          <a:off x="1447800" y="3505200"/>
          <a:ext cx="1144588" cy="587375"/>
        </p:xfrm>
        <a:graphic>
          <a:graphicData uri="http://schemas.openxmlformats.org/presentationml/2006/ole">
            <p:oleObj spid="_x0000_s65542" name="Equation" r:id="rId7" imgW="495000" imgH="253800" progId="Equation.DSMT4">
              <p:embed/>
            </p:oleObj>
          </a:graphicData>
        </a:graphic>
      </p:graphicFrame>
      <p:sp>
        <p:nvSpPr>
          <p:cNvPr id="65548" name="Text Box 17"/>
          <p:cNvSpPr txBox="1">
            <a:spLocks noChangeArrowheads="1"/>
          </p:cNvSpPr>
          <p:nvPr/>
        </p:nvSpPr>
        <p:spPr bwMode="auto">
          <a:xfrm>
            <a:off x="1295400" y="3581400"/>
            <a:ext cx="5580063" cy="822325"/>
          </a:xfrm>
          <a:prstGeom prst="rect">
            <a:avLst/>
          </a:prstGeom>
          <a:noFill/>
          <a:ln w="38100">
            <a:noFill/>
            <a:miter lim="800000"/>
            <a:headEnd/>
            <a:tailEnd/>
          </a:ln>
        </p:spPr>
        <p:txBody>
          <a:bodyPr wrap="none">
            <a:spAutoFit/>
          </a:bodyPr>
          <a:lstStyle/>
          <a:p>
            <a:pPr algn="l"/>
            <a:r>
              <a:rPr lang="ja-JP" altLang="en-US"/>
              <a:t>　　　　　　として、３次元ユークリッド空間の</a:t>
            </a:r>
          </a:p>
          <a:p>
            <a:pPr algn="l"/>
            <a:r>
              <a:rPr lang="ja-JP" altLang="en-US"/>
              <a:t>標準基底を表すことがある。。</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7" name="スライド番号プレースホルダ 4"/>
          <p:cNvSpPr>
            <a:spLocks noGrp="1"/>
          </p:cNvSpPr>
          <p:nvPr>
            <p:ph type="sldNum" sz="quarter" idx="12"/>
          </p:nvPr>
        </p:nvSpPr>
        <p:spPr>
          <a:noFill/>
        </p:spPr>
        <p:txBody>
          <a:bodyPr/>
          <a:lstStyle/>
          <a:p>
            <a:fld id="{058A722E-7C99-44B9-9233-EE7A669F569B}" type="slidenum">
              <a:rPr lang="en-US" altLang="ja-JP" smtClean="0"/>
              <a:pPr/>
              <a:t>72</a:t>
            </a:fld>
            <a:endParaRPr lang="en-US" altLang="ja-JP" smtClean="0"/>
          </a:p>
        </p:txBody>
      </p:sp>
      <p:sp>
        <p:nvSpPr>
          <p:cNvPr id="66578" name="Rectangle 2"/>
          <p:cNvSpPr>
            <a:spLocks noChangeArrowheads="1"/>
          </p:cNvSpPr>
          <p:nvPr/>
        </p:nvSpPr>
        <p:spPr bwMode="auto">
          <a:xfrm>
            <a:off x="3124200" y="2286000"/>
            <a:ext cx="2286000" cy="1600200"/>
          </a:xfrm>
          <a:prstGeom prst="rect">
            <a:avLst/>
          </a:prstGeom>
          <a:solidFill>
            <a:schemeClr val="accent1"/>
          </a:solidFill>
          <a:ln w="9525">
            <a:miter lim="800000"/>
            <a:headEnd/>
            <a:tailEnd/>
          </a:ln>
          <a:scene3d>
            <a:camera prst="legacyObliqueTopRight"/>
            <a:lightRig rig="legacyFlat3" dir="b"/>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6579" name="Rectangle 3"/>
          <p:cNvSpPr>
            <a:spLocks noGrp="1" noChangeArrowheads="1"/>
          </p:cNvSpPr>
          <p:nvPr>
            <p:ph type="title"/>
          </p:nvPr>
        </p:nvSpPr>
        <p:spPr>
          <a:xfrm>
            <a:off x="0" y="0"/>
            <a:ext cx="8153400" cy="609600"/>
          </a:xfrm>
        </p:spPr>
        <p:txBody>
          <a:bodyPr/>
          <a:lstStyle/>
          <a:p>
            <a:pPr eaLnBrk="1" hangingPunct="1"/>
            <a:r>
              <a:rPr lang="ja-JP" altLang="en-US" smtClean="0">
                <a:solidFill>
                  <a:srgbClr val="008000"/>
                </a:solidFill>
              </a:rPr>
              <a:t>例１（３次元ユークリッド空間の標準基底）</a:t>
            </a:r>
          </a:p>
        </p:txBody>
      </p:sp>
      <p:graphicFrame>
        <p:nvGraphicFramePr>
          <p:cNvPr id="66562" name="Object 4"/>
          <p:cNvGraphicFramePr>
            <a:graphicFrameLocks noChangeAspect="1"/>
          </p:cNvGraphicFramePr>
          <p:nvPr/>
        </p:nvGraphicFramePr>
        <p:xfrm>
          <a:off x="6705600" y="3124200"/>
          <a:ext cx="196850" cy="215900"/>
        </p:xfrm>
        <a:graphic>
          <a:graphicData uri="http://schemas.openxmlformats.org/presentationml/2006/ole">
            <p:oleObj spid="_x0000_s66562" name="Equation" r:id="rId3" imgW="126720" imgH="139680" progId="Equation.DSMT4">
              <p:embed/>
            </p:oleObj>
          </a:graphicData>
        </a:graphic>
      </p:graphicFrame>
      <p:graphicFrame>
        <p:nvGraphicFramePr>
          <p:cNvPr id="66563" name="Object 5"/>
          <p:cNvGraphicFramePr>
            <a:graphicFrameLocks noChangeAspect="1"/>
          </p:cNvGraphicFramePr>
          <p:nvPr/>
        </p:nvGraphicFramePr>
        <p:xfrm>
          <a:off x="3505200" y="838200"/>
          <a:ext cx="217488" cy="254000"/>
        </p:xfrm>
        <a:graphic>
          <a:graphicData uri="http://schemas.openxmlformats.org/presentationml/2006/ole">
            <p:oleObj spid="_x0000_s66563" name="Equation" r:id="rId4" imgW="139680" imgH="164880" progId="Equation.DSMT4">
              <p:embed/>
            </p:oleObj>
          </a:graphicData>
        </a:graphic>
      </p:graphicFrame>
      <p:graphicFrame>
        <p:nvGraphicFramePr>
          <p:cNvPr id="66564" name="Object 6"/>
          <p:cNvGraphicFramePr>
            <a:graphicFrameLocks noChangeAspect="1"/>
          </p:cNvGraphicFramePr>
          <p:nvPr/>
        </p:nvGraphicFramePr>
        <p:xfrm>
          <a:off x="3810000" y="3352800"/>
          <a:ext cx="236538" cy="274638"/>
        </p:xfrm>
        <a:graphic>
          <a:graphicData uri="http://schemas.openxmlformats.org/presentationml/2006/ole">
            <p:oleObj spid="_x0000_s66564" name="Equation" r:id="rId5" imgW="152280" imgH="177480" progId="Equation.DSMT4">
              <p:embed/>
            </p:oleObj>
          </a:graphicData>
        </a:graphic>
      </p:graphicFrame>
      <p:sp>
        <p:nvSpPr>
          <p:cNvPr id="66580" name="Line 7"/>
          <p:cNvSpPr>
            <a:spLocks noChangeShapeType="1"/>
          </p:cNvSpPr>
          <p:nvPr/>
        </p:nvSpPr>
        <p:spPr bwMode="auto">
          <a:xfrm>
            <a:off x="3765550" y="320040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66581" name="Line 8"/>
          <p:cNvSpPr>
            <a:spLocks noChangeShapeType="1"/>
          </p:cNvSpPr>
          <p:nvPr/>
        </p:nvSpPr>
        <p:spPr bwMode="auto">
          <a:xfrm flipV="1">
            <a:off x="3765550" y="289560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66582" name="Oval 9"/>
          <p:cNvSpPr>
            <a:spLocks noChangeArrowheads="1"/>
          </p:cNvSpPr>
          <p:nvPr/>
        </p:nvSpPr>
        <p:spPr bwMode="auto">
          <a:xfrm>
            <a:off x="5334000" y="22098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6583" name="Line 10"/>
          <p:cNvSpPr>
            <a:spLocks noChangeShapeType="1"/>
          </p:cNvSpPr>
          <p:nvPr/>
        </p:nvSpPr>
        <p:spPr bwMode="auto">
          <a:xfrm>
            <a:off x="3886200" y="228600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66565" name="Object 11"/>
          <p:cNvGraphicFramePr>
            <a:graphicFrameLocks noChangeAspect="1"/>
          </p:cNvGraphicFramePr>
          <p:nvPr/>
        </p:nvGraphicFramePr>
        <p:xfrm>
          <a:off x="1905000" y="1066800"/>
          <a:ext cx="1108075" cy="1479550"/>
        </p:xfrm>
        <a:graphic>
          <a:graphicData uri="http://schemas.openxmlformats.org/presentationml/2006/ole">
            <p:oleObj spid="_x0000_s66565" name="Equation" r:id="rId6" imgW="533160" imgH="711000" progId="Equation.DSMT4">
              <p:embed/>
            </p:oleObj>
          </a:graphicData>
        </a:graphic>
      </p:graphicFrame>
      <p:graphicFrame>
        <p:nvGraphicFramePr>
          <p:cNvPr id="66566" name="Object 12"/>
          <p:cNvGraphicFramePr>
            <a:graphicFrameLocks noChangeAspect="1"/>
          </p:cNvGraphicFramePr>
          <p:nvPr/>
        </p:nvGraphicFramePr>
        <p:xfrm>
          <a:off x="3873500" y="1676400"/>
          <a:ext cx="1870075" cy="476250"/>
        </p:xfrm>
        <a:graphic>
          <a:graphicData uri="http://schemas.openxmlformats.org/presentationml/2006/ole">
            <p:oleObj spid="_x0000_s66566" name="Equation" r:id="rId7" imgW="901440" imgH="228600" progId="Equation.DSMT4">
              <p:embed/>
            </p:oleObj>
          </a:graphicData>
        </a:graphic>
      </p:graphicFrame>
      <p:graphicFrame>
        <p:nvGraphicFramePr>
          <p:cNvPr id="66567" name="Object 13"/>
          <p:cNvGraphicFramePr>
            <a:graphicFrameLocks noChangeAspect="1"/>
          </p:cNvGraphicFramePr>
          <p:nvPr/>
        </p:nvGraphicFramePr>
        <p:xfrm>
          <a:off x="3505200" y="4419600"/>
          <a:ext cx="4773613" cy="476250"/>
        </p:xfrm>
        <a:graphic>
          <a:graphicData uri="http://schemas.openxmlformats.org/presentationml/2006/ole">
            <p:oleObj spid="_x0000_s66567" name="Equation" r:id="rId8" imgW="2298600" imgH="228600" progId="Equation.DSMT4">
              <p:embed/>
            </p:oleObj>
          </a:graphicData>
        </a:graphic>
      </p:graphicFrame>
      <p:sp>
        <p:nvSpPr>
          <p:cNvPr id="66584" name="Line 14"/>
          <p:cNvSpPr>
            <a:spLocks noChangeShapeType="1"/>
          </p:cNvSpPr>
          <p:nvPr/>
        </p:nvSpPr>
        <p:spPr bwMode="auto">
          <a:xfrm>
            <a:off x="3810000" y="3200400"/>
            <a:ext cx="2286000" cy="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66585" name="Text Box 15"/>
          <p:cNvSpPr txBox="1">
            <a:spLocks noChangeArrowheads="1"/>
          </p:cNvSpPr>
          <p:nvPr/>
        </p:nvSpPr>
        <p:spPr bwMode="auto">
          <a:xfrm>
            <a:off x="4724400" y="32004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66568" name="Object 16"/>
          <p:cNvGraphicFramePr>
            <a:graphicFrameLocks noChangeAspect="1"/>
          </p:cNvGraphicFramePr>
          <p:nvPr/>
        </p:nvGraphicFramePr>
        <p:xfrm>
          <a:off x="3846513" y="2309813"/>
          <a:ext cx="342900" cy="476250"/>
        </p:xfrm>
        <a:graphic>
          <a:graphicData uri="http://schemas.openxmlformats.org/presentationml/2006/ole">
            <p:oleObj spid="_x0000_s66568" name="Equation" r:id="rId9" imgW="164880" imgH="228600" progId="Equation.DSMT4">
              <p:embed/>
            </p:oleObj>
          </a:graphicData>
        </a:graphic>
      </p:graphicFrame>
      <p:sp>
        <p:nvSpPr>
          <p:cNvPr id="66586" name="Line 17"/>
          <p:cNvSpPr>
            <a:spLocks noChangeShapeType="1"/>
          </p:cNvSpPr>
          <p:nvPr/>
        </p:nvSpPr>
        <p:spPr bwMode="auto">
          <a:xfrm flipV="1">
            <a:off x="3765550" y="1600200"/>
            <a:ext cx="44450" cy="160020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66587" name="Text Box 18"/>
          <p:cNvSpPr txBox="1">
            <a:spLocks noChangeArrowheads="1"/>
          </p:cNvSpPr>
          <p:nvPr/>
        </p:nvSpPr>
        <p:spPr bwMode="auto">
          <a:xfrm>
            <a:off x="4267200" y="22860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66588" name="Line 19"/>
          <p:cNvSpPr>
            <a:spLocks noChangeShapeType="1"/>
          </p:cNvSpPr>
          <p:nvPr/>
        </p:nvSpPr>
        <p:spPr bwMode="auto">
          <a:xfrm flipV="1">
            <a:off x="3810000" y="2286000"/>
            <a:ext cx="1524000" cy="9144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6569" name="Object 22"/>
          <p:cNvGraphicFramePr>
            <a:graphicFrameLocks noChangeAspect="1"/>
          </p:cNvGraphicFramePr>
          <p:nvPr/>
        </p:nvGraphicFramePr>
        <p:xfrm>
          <a:off x="7010400" y="2133600"/>
          <a:ext cx="1082675" cy="1479550"/>
        </p:xfrm>
        <a:graphic>
          <a:graphicData uri="http://schemas.openxmlformats.org/presentationml/2006/ole">
            <p:oleObj spid="_x0000_s66569" name="Equation" r:id="rId10" imgW="520560" imgH="711000" progId="Equation.DSMT4">
              <p:embed/>
            </p:oleObj>
          </a:graphicData>
        </a:graphic>
      </p:graphicFrame>
      <p:graphicFrame>
        <p:nvGraphicFramePr>
          <p:cNvPr id="66570" name="Object 23"/>
          <p:cNvGraphicFramePr>
            <a:graphicFrameLocks noChangeAspect="1"/>
          </p:cNvGraphicFramePr>
          <p:nvPr/>
        </p:nvGraphicFramePr>
        <p:xfrm>
          <a:off x="4419600" y="3200400"/>
          <a:ext cx="317500" cy="476250"/>
        </p:xfrm>
        <a:graphic>
          <a:graphicData uri="http://schemas.openxmlformats.org/presentationml/2006/ole">
            <p:oleObj spid="_x0000_s66570" name="Equation" r:id="rId11" imgW="152280" imgH="228600" progId="Equation.DSMT4">
              <p:embed/>
            </p:oleObj>
          </a:graphicData>
        </a:graphic>
      </p:graphicFrame>
      <p:sp>
        <p:nvSpPr>
          <p:cNvPr id="66589" name="Line 24"/>
          <p:cNvSpPr>
            <a:spLocks noChangeShapeType="1"/>
          </p:cNvSpPr>
          <p:nvPr/>
        </p:nvSpPr>
        <p:spPr bwMode="auto">
          <a:xfrm flipV="1">
            <a:off x="3810000" y="914400"/>
            <a:ext cx="0" cy="2286000"/>
          </a:xfrm>
          <a:prstGeom prst="line">
            <a:avLst/>
          </a:prstGeom>
          <a:noFill/>
          <a:ln w="9525">
            <a:solidFill>
              <a:schemeClr val="tx1"/>
            </a:solidFill>
            <a:round/>
            <a:headEnd/>
            <a:tailEnd type="triangle" w="med" len="med"/>
          </a:ln>
        </p:spPr>
        <p:txBody>
          <a:bodyPr/>
          <a:lstStyle/>
          <a:p>
            <a:endParaRPr lang="ja-JP" altLang="en-US"/>
          </a:p>
        </p:txBody>
      </p:sp>
      <p:sp>
        <p:nvSpPr>
          <p:cNvPr id="66590" name="Line 25"/>
          <p:cNvSpPr>
            <a:spLocks noChangeShapeType="1"/>
          </p:cNvSpPr>
          <p:nvPr/>
        </p:nvSpPr>
        <p:spPr bwMode="auto">
          <a:xfrm flipH="1">
            <a:off x="2667000" y="3200400"/>
            <a:ext cx="1143000" cy="1295400"/>
          </a:xfrm>
          <a:prstGeom prst="line">
            <a:avLst/>
          </a:prstGeom>
          <a:noFill/>
          <a:ln w="9525">
            <a:solidFill>
              <a:schemeClr val="tx1"/>
            </a:solidFill>
            <a:round/>
            <a:headEnd/>
            <a:tailEnd type="triangle" w="med" len="med"/>
          </a:ln>
        </p:spPr>
        <p:txBody>
          <a:bodyPr/>
          <a:lstStyle/>
          <a:p>
            <a:endParaRPr lang="ja-JP" altLang="en-US"/>
          </a:p>
        </p:txBody>
      </p:sp>
      <p:sp>
        <p:nvSpPr>
          <p:cNvPr id="66591" name="Line 26"/>
          <p:cNvSpPr>
            <a:spLocks noChangeShapeType="1"/>
          </p:cNvSpPr>
          <p:nvPr/>
        </p:nvSpPr>
        <p:spPr bwMode="auto">
          <a:xfrm flipH="1">
            <a:off x="3505200" y="3200400"/>
            <a:ext cx="304800" cy="304800"/>
          </a:xfrm>
          <a:prstGeom prst="line">
            <a:avLst/>
          </a:prstGeom>
          <a:noFill/>
          <a:ln w="38100">
            <a:solidFill>
              <a:schemeClr val="accent2"/>
            </a:solidFill>
            <a:round/>
            <a:headEnd/>
            <a:tailEnd type="triangle" w="med" len="med"/>
          </a:ln>
        </p:spPr>
        <p:txBody>
          <a:bodyPr/>
          <a:lstStyle/>
          <a:p>
            <a:endParaRPr lang="ja-JP" altLang="en-US"/>
          </a:p>
        </p:txBody>
      </p:sp>
      <p:sp>
        <p:nvSpPr>
          <p:cNvPr id="66592" name="Line 27"/>
          <p:cNvSpPr>
            <a:spLocks noChangeShapeType="1"/>
          </p:cNvSpPr>
          <p:nvPr/>
        </p:nvSpPr>
        <p:spPr bwMode="auto">
          <a:xfrm flipH="1">
            <a:off x="3124200" y="3200400"/>
            <a:ext cx="685800" cy="6858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66571" name="Object 28"/>
          <p:cNvGraphicFramePr>
            <a:graphicFrameLocks noChangeAspect="1"/>
          </p:cNvGraphicFramePr>
          <p:nvPr/>
        </p:nvGraphicFramePr>
        <p:xfrm>
          <a:off x="3200400" y="2971800"/>
          <a:ext cx="344488" cy="476250"/>
        </p:xfrm>
        <a:graphic>
          <a:graphicData uri="http://schemas.openxmlformats.org/presentationml/2006/ole">
            <p:oleObj spid="_x0000_s66571" name="Equation" r:id="rId12" imgW="164880" imgH="228600" progId="Equation.DSMT4">
              <p:embed/>
            </p:oleObj>
          </a:graphicData>
        </a:graphic>
      </p:graphicFrame>
      <p:graphicFrame>
        <p:nvGraphicFramePr>
          <p:cNvPr id="66572" name="Object 29"/>
          <p:cNvGraphicFramePr>
            <a:graphicFrameLocks noChangeAspect="1"/>
          </p:cNvGraphicFramePr>
          <p:nvPr/>
        </p:nvGraphicFramePr>
        <p:xfrm>
          <a:off x="1524000" y="3429000"/>
          <a:ext cx="1109663" cy="1479550"/>
        </p:xfrm>
        <a:graphic>
          <a:graphicData uri="http://schemas.openxmlformats.org/presentationml/2006/ole">
            <p:oleObj spid="_x0000_s66572" name="Equation" r:id="rId13" imgW="533160" imgH="711000" progId="Equation.DSMT4">
              <p:embed/>
            </p:oleObj>
          </a:graphicData>
        </a:graphic>
      </p:graphicFrame>
      <p:graphicFrame>
        <p:nvGraphicFramePr>
          <p:cNvPr id="66573" name="Object 30"/>
          <p:cNvGraphicFramePr>
            <a:graphicFrameLocks noChangeAspect="1"/>
          </p:cNvGraphicFramePr>
          <p:nvPr/>
        </p:nvGraphicFramePr>
        <p:xfrm>
          <a:off x="2819400" y="4429125"/>
          <a:ext cx="196850" cy="196850"/>
        </p:xfrm>
        <a:graphic>
          <a:graphicData uri="http://schemas.openxmlformats.org/presentationml/2006/ole">
            <p:oleObj spid="_x0000_s66573" name="Equation" r:id="rId14" imgW="126720" imgH="126720" progId="Equation.DSMT4">
              <p:embed/>
            </p:oleObj>
          </a:graphicData>
        </a:graphic>
      </p:graphicFrame>
      <p:sp>
        <p:nvSpPr>
          <p:cNvPr id="66593" name="Line 31"/>
          <p:cNvSpPr>
            <a:spLocks noChangeShapeType="1"/>
          </p:cNvSpPr>
          <p:nvPr/>
        </p:nvSpPr>
        <p:spPr bwMode="auto">
          <a:xfrm>
            <a:off x="3810000" y="3200400"/>
            <a:ext cx="27432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66574" name="Object 33"/>
          <p:cNvGraphicFramePr>
            <a:graphicFrameLocks noChangeAspect="1"/>
          </p:cNvGraphicFramePr>
          <p:nvPr/>
        </p:nvGraphicFramePr>
        <p:xfrm>
          <a:off x="1371600" y="5181600"/>
          <a:ext cx="1524000" cy="517525"/>
        </p:xfrm>
        <a:graphic>
          <a:graphicData uri="http://schemas.openxmlformats.org/presentationml/2006/ole">
            <p:oleObj spid="_x0000_s66574" name="Equation" r:id="rId15" imgW="672840" imgH="228600" progId="Equation.DSMT4">
              <p:embed/>
            </p:oleObj>
          </a:graphicData>
        </a:graphic>
      </p:graphicFrame>
      <p:sp>
        <p:nvSpPr>
          <p:cNvPr id="66594" name="AutoShape 34"/>
          <p:cNvSpPr>
            <a:spLocks noChangeArrowheads="1"/>
          </p:cNvSpPr>
          <p:nvPr/>
        </p:nvSpPr>
        <p:spPr bwMode="auto">
          <a:xfrm>
            <a:off x="3581400" y="5715000"/>
            <a:ext cx="4191000" cy="1143000"/>
          </a:xfrm>
          <a:prstGeom prst="wedgeRoundRectCallout">
            <a:avLst>
              <a:gd name="adj1" fmla="val -43069"/>
              <a:gd name="adj2" fmla="val -6597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66595" name="Text Box 35"/>
          <p:cNvSpPr txBox="1">
            <a:spLocks noChangeArrowheads="1"/>
          </p:cNvSpPr>
          <p:nvPr/>
        </p:nvSpPr>
        <p:spPr bwMode="auto">
          <a:xfrm>
            <a:off x="3048000" y="5181600"/>
            <a:ext cx="3244850" cy="457200"/>
          </a:xfrm>
          <a:prstGeom prst="rect">
            <a:avLst/>
          </a:prstGeom>
          <a:noFill/>
          <a:ln w="38100">
            <a:noFill/>
            <a:miter lim="800000"/>
            <a:headEnd/>
            <a:tailEnd/>
          </a:ln>
        </p:spPr>
        <p:txBody>
          <a:bodyPr wrap="none">
            <a:spAutoFit/>
          </a:bodyPr>
          <a:lstStyle/>
          <a:p>
            <a:r>
              <a:rPr lang="ja-JP" altLang="en-US"/>
              <a:t>は　　　　の基底である。</a:t>
            </a:r>
          </a:p>
        </p:txBody>
      </p:sp>
      <p:graphicFrame>
        <p:nvGraphicFramePr>
          <p:cNvPr id="66575" name="Object 36"/>
          <p:cNvGraphicFramePr>
            <a:graphicFrameLocks noChangeAspect="1"/>
          </p:cNvGraphicFramePr>
          <p:nvPr/>
        </p:nvGraphicFramePr>
        <p:xfrm>
          <a:off x="3597275" y="5181600"/>
          <a:ext cx="539750" cy="476250"/>
        </p:xfrm>
        <a:graphic>
          <a:graphicData uri="http://schemas.openxmlformats.org/presentationml/2006/ole">
            <p:oleObj spid="_x0000_s66575" name="Equation" r:id="rId16" imgW="215640" imgH="190440" progId="Equation.DSMT4">
              <p:embed/>
            </p:oleObj>
          </a:graphicData>
        </a:graphic>
      </p:graphicFrame>
      <p:sp>
        <p:nvSpPr>
          <p:cNvPr id="66596" name="Text Box 37"/>
          <p:cNvSpPr txBox="1">
            <a:spLocks noChangeArrowheads="1"/>
          </p:cNvSpPr>
          <p:nvPr/>
        </p:nvSpPr>
        <p:spPr bwMode="auto">
          <a:xfrm>
            <a:off x="3657600" y="5791200"/>
            <a:ext cx="3810000" cy="822325"/>
          </a:xfrm>
          <a:prstGeom prst="rect">
            <a:avLst/>
          </a:prstGeom>
          <a:noFill/>
          <a:ln w="38100">
            <a:noFill/>
            <a:miter lim="800000"/>
            <a:headEnd/>
            <a:tailEnd/>
          </a:ln>
        </p:spPr>
        <p:txBody>
          <a:bodyPr>
            <a:spAutoFit/>
          </a:bodyPr>
          <a:lstStyle/>
          <a:p>
            <a:pPr algn="l"/>
            <a:r>
              <a:rPr lang="ja-JP" altLang="en-US"/>
              <a:t>１次結合で　　　　の全ての点（ベクトル）が表現できる。</a:t>
            </a:r>
          </a:p>
        </p:txBody>
      </p:sp>
      <p:graphicFrame>
        <p:nvGraphicFramePr>
          <p:cNvPr id="66576" name="Object 38"/>
          <p:cNvGraphicFramePr>
            <a:graphicFrameLocks noChangeAspect="1"/>
          </p:cNvGraphicFramePr>
          <p:nvPr/>
        </p:nvGraphicFramePr>
        <p:xfrm>
          <a:off x="5197475" y="5791200"/>
          <a:ext cx="539750" cy="476250"/>
        </p:xfrm>
        <a:graphic>
          <a:graphicData uri="http://schemas.openxmlformats.org/presentationml/2006/ole">
            <p:oleObj spid="_x0000_s66576" name="Equation" r:id="rId17" imgW="215640" imgH="190440" progId="Equation.DSMT4">
              <p:embed/>
            </p:oleObj>
          </a:graphicData>
        </a:graphic>
      </p:graphicFrame>
      <p:sp>
        <p:nvSpPr>
          <p:cNvPr id="66597" name="AutoShape 39"/>
          <p:cNvSpPr>
            <a:spLocks noChangeArrowheads="1"/>
          </p:cNvSpPr>
          <p:nvPr/>
        </p:nvSpPr>
        <p:spPr bwMode="auto">
          <a:xfrm>
            <a:off x="457200" y="5867400"/>
            <a:ext cx="2362200" cy="990600"/>
          </a:xfrm>
          <a:prstGeom prst="wedgeRoundRectCallout">
            <a:avLst>
              <a:gd name="adj1" fmla="val -5713"/>
              <a:gd name="adj2" fmla="val -86699"/>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66598" name="Text Box 40"/>
          <p:cNvSpPr txBox="1">
            <a:spLocks noChangeArrowheads="1"/>
          </p:cNvSpPr>
          <p:nvPr/>
        </p:nvSpPr>
        <p:spPr bwMode="auto">
          <a:xfrm>
            <a:off x="762000" y="6172200"/>
            <a:ext cx="1306513" cy="457200"/>
          </a:xfrm>
          <a:prstGeom prst="rect">
            <a:avLst/>
          </a:prstGeom>
          <a:noFill/>
          <a:ln w="38100">
            <a:noFill/>
            <a:miter lim="800000"/>
            <a:headEnd/>
            <a:tailEnd/>
          </a:ln>
        </p:spPr>
        <p:txBody>
          <a:bodyPr wrap="none">
            <a:spAutoFit/>
          </a:bodyPr>
          <a:lstStyle/>
          <a:p>
            <a:r>
              <a:rPr lang="ja-JP" altLang="en-US"/>
              <a:t>１次独立</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スライド番号プレースホルダ 4"/>
          <p:cNvSpPr>
            <a:spLocks noGrp="1"/>
          </p:cNvSpPr>
          <p:nvPr>
            <p:ph type="sldNum" sz="quarter" idx="12"/>
          </p:nvPr>
        </p:nvSpPr>
        <p:spPr>
          <a:noFill/>
        </p:spPr>
        <p:txBody>
          <a:bodyPr/>
          <a:lstStyle/>
          <a:p>
            <a:fld id="{FFEFB044-BA1E-4020-8223-0B93AE786222}" type="slidenum">
              <a:rPr lang="en-US" altLang="ja-JP" smtClean="0"/>
              <a:pPr/>
              <a:t>73</a:t>
            </a:fld>
            <a:endParaRPr lang="en-US" altLang="ja-JP" smtClean="0"/>
          </a:p>
        </p:txBody>
      </p:sp>
      <p:sp>
        <p:nvSpPr>
          <p:cNvPr id="67592" name="Rectangle 2"/>
          <p:cNvSpPr>
            <a:spLocks noGrp="1" noChangeArrowheads="1"/>
          </p:cNvSpPr>
          <p:nvPr>
            <p:ph type="title"/>
          </p:nvPr>
        </p:nvSpPr>
        <p:spPr/>
        <p:txBody>
          <a:bodyPr/>
          <a:lstStyle/>
          <a:p>
            <a:pPr eaLnBrk="1" hangingPunct="1"/>
            <a:r>
              <a:rPr lang="ja-JP" altLang="en-US" smtClean="0">
                <a:solidFill>
                  <a:srgbClr val="008000"/>
                </a:solidFill>
              </a:rPr>
              <a:t>例２（基底の例）</a:t>
            </a:r>
          </a:p>
        </p:txBody>
      </p:sp>
      <p:sp>
        <p:nvSpPr>
          <p:cNvPr id="67593" name="Line 3"/>
          <p:cNvSpPr>
            <a:spLocks noChangeShapeType="1"/>
          </p:cNvSpPr>
          <p:nvPr/>
        </p:nvSpPr>
        <p:spPr bwMode="auto">
          <a:xfrm>
            <a:off x="3100388" y="5486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67594" name="Line 4"/>
          <p:cNvSpPr>
            <a:spLocks noChangeShapeType="1"/>
          </p:cNvSpPr>
          <p:nvPr/>
        </p:nvSpPr>
        <p:spPr bwMode="auto">
          <a:xfrm flipV="1">
            <a:off x="3862388" y="3352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67586" name="Object 5"/>
          <p:cNvGraphicFramePr>
            <a:graphicFrameLocks noChangeAspect="1"/>
          </p:cNvGraphicFramePr>
          <p:nvPr/>
        </p:nvGraphicFramePr>
        <p:xfrm>
          <a:off x="3548063" y="3181350"/>
          <a:ext cx="217487" cy="254000"/>
        </p:xfrm>
        <a:graphic>
          <a:graphicData uri="http://schemas.openxmlformats.org/presentationml/2006/ole">
            <p:oleObj spid="_x0000_s67586" name="Equation" r:id="rId3" imgW="139680" imgH="164880" progId="Equation.DSMT4">
              <p:embed/>
            </p:oleObj>
          </a:graphicData>
        </a:graphic>
      </p:graphicFrame>
      <p:graphicFrame>
        <p:nvGraphicFramePr>
          <p:cNvPr id="67587" name="Object 6"/>
          <p:cNvGraphicFramePr>
            <a:graphicFrameLocks noChangeAspect="1"/>
          </p:cNvGraphicFramePr>
          <p:nvPr/>
        </p:nvGraphicFramePr>
        <p:xfrm>
          <a:off x="3525838" y="5502275"/>
          <a:ext cx="236537" cy="274638"/>
        </p:xfrm>
        <a:graphic>
          <a:graphicData uri="http://schemas.openxmlformats.org/presentationml/2006/ole">
            <p:oleObj spid="_x0000_s67587" name="Equation" r:id="rId4" imgW="152280" imgH="177480" progId="Equation.DSMT4">
              <p:embed/>
            </p:oleObj>
          </a:graphicData>
        </a:graphic>
      </p:graphicFrame>
      <p:sp>
        <p:nvSpPr>
          <p:cNvPr id="67595" name="Line 7"/>
          <p:cNvSpPr>
            <a:spLocks noChangeShapeType="1"/>
          </p:cNvSpPr>
          <p:nvPr/>
        </p:nvSpPr>
        <p:spPr bwMode="auto">
          <a:xfrm flipV="1">
            <a:off x="3830638" y="5045075"/>
            <a:ext cx="152400" cy="457200"/>
          </a:xfrm>
          <a:prstGeom prst="line">
            <a:avLst/>
          </a:prstGeom>
          <a:noFill/>
          <a:ln w="28575">
            <a:solidFill>
              <a:schemeClr val="accent2"/>
            </a:solidFill>
            <a:round/>
            <a:headEnd/>
            <a:tailEnd type="triangle" w="med" len="med"/>
          </a:ln>
        </p:spPr>
        <p:txBody>
          <a:bodyPr/>
          <a:lstStyle/>
          <a:p>
            <a:endParaRPr lang="ja-JP" altLang="en-US"/>
          </a:p>
        </p:txBody>
      </p:sp>
      <p:sp>
        <p:nvSpPr>
          <p:cNvPr id="67596" name="Line 8"/>
          <p:cNvSpPr>
            <a:spLocks noChangeShapeType="1"/>
          </p:cNvSpPr>
          <p:nvPr/>
        </p:nvSpPr>
        <p:spPr bwMode="auto">
          <a:xfrm flipV="1">
            <a:off x="3481388" y="3429000"/>
            <a:ext cx="914400" cy="33528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67588" name="Object 12"/>
          <p:cNvGraphicFramePr>
            <a:graphicFrameLocks noChangeAspect="1"/>
          </p:cNvGraphicFramePr>
          <p:nvPr/>
        </p:nvGraphicFramePr>
        <p:xfrm>
          <a:off x="5897563" y="5521325"/>
          <a:ext cx="198437" cy="215900"/>
        </p:xfrm>
        <a:graphic>
          <a:graphicData uri="http://schemas.openxmlformats.org/presentationml/2006/ole">
            <p:oleObj spid="_x0000_s67588" name="Equation" r:id="rId5" imgW="126720" imgH="139680" progId="Equation.DSMT4">
              <p:embed/>
            </p:oleObj>
          </a:graphicData>
        </a:graphic>
      </p:graphicFrame>
      <p:sp>
        <p:nvSpPr>
          <p:cNvPr id="67597" name="Text Box 19"/>
          <p:cNvSpPr txBox="1">
            <a:spLocks noChangeArrowheads="1"/>
          </p:cNvSpPr>
          <p:nvPr/>
        </p:nvSpPr>
        <p:spPr bwMode="auto">
          <a:xfrm>
            <a:off x="1371600" y="1676400"/>
            <a:ext cx="946150" cy="457200"/>
          </a:xfrm>
          <a:prstGeom prst="rect">
            <a:avLst/>
          </a:prstGeom>
          <a:noFill/>
          <a:ln w="9525">
            <a:noFill/>
            <a:miter lim="800000"/>
            <a:headEnd/>
            <a:tailEnd/>
          </a:ln>
        </p:spPr>
        <p:txBody>
          <a:bodyPr wrap="none">
            <a:spAutoFit/>
          </a:bodyPr>
          <a:lstStyle/>
          <a:p>
            <a:pPr algn="l"/>
            <a:r>
              <a:rPr lang="ja-JP" altLang="en-US"/>
              <a:t>直線：</a:t>
            </a:r>
          </a:p>
        </p:txBody>
      </p:sp>
      <p:graphicFrame>
        <p:nvGraphicFramePr>
          <p:cNvPr id="67589" name="Object 20"/>
          <p:cNvGraphicFramePr>
            <a:graphicFrameLocks noChangeAspect="1"/>
          </p:cNvGraphicFramePr>
          <p:nvPr/>
        </p:nvGraphicFramePr>
        <p:xfrm>
          <a:off x="2286000" y="1600200"/>
          <a:ext cx="1066800" cy="449263"/>
        </p:xfrm>
        <a:graphic>
          <a:graphicData uri="http://schemas.openxmlformats.org/presentationml/2006/ole">
            <p:oleObj spid="_x0000_s67589" name="Equation" r:id="rId6" imgW="482400" imgH="203040" progId="Equation.DSMT4">
              <p:embed/>
            </p:oleObj>
          </a:graphicData>
        </a:graphic>
      </p:graphicFrame>
      <p:sp>
        <p:nvSpPr>
          <p:cNvPr id="67598" name="Text Box 23"/>
          <p:cNvSpPr txBox="1">
            <a:spLocks noChangeArrowheads="1"/>
          </p:cNvSpPr>
          <p:nvPr/>
        </p:nvSpPr>
        <p:spPr bwMode="auto">
          <a:xfrm>
            <a:off x="3352800" y="1600200"/>
            <a:ext cx="2347913" cy="457200"/>
          </a:xfrm>
          <a:prstGeom prst="rect">
            <a:avLst/>
          </a:prstGeom>
          <a:noFill/>
          <a:ln w="9525">
            <a:noFill/>
            <a:miter lim="800000"/>
            <a:headEnd/>
            <a:tailEnd/>
          </a:ln>
        </p:spPr>
        <p:txBody>
          <a:bodyPr wrap="none">
            <a:spAutoFit/>
          </a:bodyPr>
          <a:lstStyle/>
          <a:p>
            <a:pPr algn="l"/>
            <a:r>
              <a:rPr lang="ja-JP" altLang="en-US"/>
              <a:t>の基底としては、</a:t>
            </a:r>
          </a:p>
        </p:txBody>
      </p:sp>
      <p:graphicFrame>
        <p:nvGraphicFramePr>
          <p:cNvPr id="67590" name="Object 24"/>
          <p:cNvGraphicFramePr>
            <a:graphicFrameLocks noChangeAspect="1"/>
          </p:cNvGraphicFramePr>
          <p:nvPr/>
        </p:nvGraphicFramePr>
        <p:xfrm>
          <a:off x="1676400" y="2362200"/>
          <a:ext cx="871538" cy="1006475"/>
        </p:xfrm>
        <a:graphic>
          <a:graphicData uri="http://schemas.openxmlformats.org/presentationml/2006/ole">
            <p:oleObj spid="_x0000_s67590" name="Equation" r:id="rId7" imgW="419040" imgH="482400" progId="Equation.DSMT4">
              <p:embed/>
            </p:oleObj>
          </a:graphicData>
        </a:graphic>
      </p:graphicFrame>
      <p:sp>
        <p:nvSpPr>
          <p:cNvPr id="67599" name="Text Box 25"/>
          <p:cNvSpPr txBox="1">
            <a:spLocks noChangeArrowheads="1"/>
          </p:cNvSpPr>
          <p:nvPr/>
        </p:nvSpPr>
        <p:spPr bwMode="auto">
          <a:xfrm>
            <a:off x="2566988" y="2590800"/>
            <a:ext cx="1787525" cy="457200"/>
          </a:xfrm>
          <a:prstGeom prst="rect">
            <a:avLst/>
          </a:prstGeom>
          <a:noFill/>
          <a:ln w="9525">
            <a:noFill/>
            <a:miter lim="800000"/>
            <a:headEnd/>
            <a:tailEnd/>
          </a:ln>
        </p:spPr>
        <p:txBody>
          <a:bodyPr wrap="none">
            <a:spAutoFit/>
          </a:bodyPr>
          <a:lstStyle/>
          <a:p>
            <a:pPr algn="l"/>
            <a:r>
              <a:rPr lang="ja-JP" altLang="en-US"/>
              <a:t>などがある。</a:t>
            </a:r>
          </a:p>
        </p:txBody>
      </p:sp>
      <p:sp>
        <p:nvSpPr>
          <p:cNvPr id="67600" name="Text Box 29"/>
          <p:cNvSpPr txBox="1">
            <a:spLocks noChangeArrowheads="1"/>
          </p:cNvSpPr>
          <p:nvPr/>
        </p:nvSpPr>
        <p:spPr bwMode="auto">
          <a:xfrm>
            <a:off x="1752600" y="533400"/>
            <a:ext cx="4784725" cy="822325"/>
          </a:xfrm>
          <a:prstGeom prst="rect">
            <a:avLst/>
          </a:prstGeom>
          <a:noFill/>
          <a:ln w="38100">
            <a:noFill/>
            <a:miter lim="800000"/>
            <a:headEnd/>
            <a:tailEnd/>
          </a:ln>
        </p:spPr>
        <p:txBody>
          <a:bodyPr wrap="none">
            <a:spAutoFit/>
          </a:bodyPr>
          <a:lstStyle/>
          <a:p>
            <a:pPr algn="l"/>
            <a:r>
              <a:rPr lang="ja-JP" altLang="en-US"/>
              <a:t>原点を通る直線は線形空間である。</a:t>
            </a:r>
          </a:p>
          <a:p>
            <a:pPr algn="l"/>
            <a:r>
              <a:rPr lang="ja-JP" altLang="en-US"/>
              <a:t>この線形空間の基底を考える</a:t>
            </a:r>
          </a:p>
        </p:txBody>
      </p:sp>
      <p:sp>
        <p:nvSpPr>
          <p:cNvPr id="17" name="AutoShape 34"/>
          <p:cNvSpPr>
            <a:spLocks noChangeArrowheads="1"/>
          </p:cNvSpPr>
          <p:nvPr/>
        </p:nvSpPr>
        <p:spPr bwMode="auto">
          <a:xfrm>
            <a:off x="5357818" y="2143116"/>
            <a:ext cx="3619496" cy="2500330"/>
          </a:xfrm>
          <a:prstGeom prst="wedgeRoundRectCallout">
            <a:avLst>
              <a:gd name="adj1" fmla="val -80847"/>
              <a:gd name="adj2" fmla="val -5505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18" name="Text Box 23"/>
          <p:cNvSpPr txBox="1">
            <a:spLocks noChangeArrowheads="1"/>
          </p:cNvSpPr>
          <p:nvPr/>
        </p:nvSpPr>
        <p:spPr bwMode="auto">
          <a:xfrm>
            <a:off x="5500694" y="2357430"/>
            <a:ext cx="3357586" cy="830997"/>
          </a:xfrm>
          <a:prstGeom prst="rect">
            <a:avLst/>
          </a:prstGeom>
          <a:noFill/>
          <a:ln w="9525">
            <a:noFill/>
            <a:miter lim="800000"/>
            <a:headEnd/>
            <a:tailEnd/>
          </a:ln>
        </p:spPr>
        <p:txBody>
          <a:bodyPr wrap="square">
            <a:spAutoFit/>
          </a:bodyPr>
          <a:lstStyle/>
          <a:p>
            <a:pPr algn="l"/>
            <a:r>
              <a:rPr lang="ja-JP" altLang="en-US" dirty="0" smtClean="0"/>
              <a:t>部分空間の基底は、複数（無数に）存在する。</a:t>
            </a:r>
            <a:endParaRPr lang="en-US" altLang="ja-JP" dirty="0" smtClean="0"/>
          </a:p>
        </p:txBody>
      </p:sp>
      <p:graphicFrame>
        <p:nvGraphicFramePr>
          <p:cNvPr id="2" name="Object 24"/>
          <p:cNvGraphicFramePr>
            <a:graphicFrameLocks noChangeAspect="1"/>
          </p:cNvGraphicFramePr>
          <p:nvPr/>
        </p:nvGraphicFramePr>
        <p:xfrm>
          <a:off x="5572132" y="3286124"/>
          <a:ext cx="871538" cy="1006475"/>
        </p:xfrm>
        <a:graphic>
          <a:graphicData uri="http://schemas.openxmlformats.org/presentationml/2006/ole">
            <p:oleObj spid="_x0000_s67591" name="Equation" r:id="rId8" imgW="419040" imgH="482400" progId="Equation.DSMT4">
              <p:embed/>
            </p:oleObj>
          </a:graphicData>
        </a:graphic>
      </p:graphicFrame>
      <p:sp>
        <p:nvSpPr>
          <p:cNvPr id="20" name="Text Box 23"/>
          <p:cNvSpPr txBox="1">
            <a:spLocks noChangeArrowheads="1"/>
          </p:cNvSpPr>
          <p:nvPr/>
        </p:nvSpPr>
        <p:spPr bwMode="auto">
          <a:xfrm>
            <a:off x="6500826" y="3500438"/>
            <a:ext cx="1785950" cy="461665"/>
          </a:xfrm>
          <a:prstGeom prst="rect">
            <a:avLst/>
          </a:prstGeom>
          <a:noFill/>
          <a:ln w="9525">
            <a:noFill/>
            <a:miter lim="800000"/>
            <a:headEnd/>
            <a:tailEnd/>
          </a:ln>
        </p:spPr>
        <p:txBody>
          <a:bodyPr wrap="square">
            <a:spAutoFit/>
          </a:bodyPr>
          <a:lstStyle/>
          <a:p>
            <a:pPr algn="l"/>
            <a:r>
              <a:rPr lang="ja-JP" altLang="en-US" dirty="0" smtClean="0"/>
              <a:t>なども基底</a:t>
            </a:r>
            <a:endParaRPr lang="en-US" altLang="ja-JP"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スライド番号プレースホルダ 4"/>
          <p:cNvSpPr>
            <a:spLocks noGrp="1"/>
          </p:cNvSpPr>
          <p:nvPr>
            <p:ph type="sldNum" sz="quarter" idx="12"/>
          </p:nvPr>
        </p:nvSpPr>
        <p:spPr>
          <a:noFill/>
        </p:spPr>
        <p:txBody>
          <a:bodyPr/>
          <a:lstStyle/>
          <a:p>
            <a:fld id="{D92C9861-0168-4DE2-990F-985EDC20A320}" type="slidenum">
              <a:rPr lang="en-US" altLang="ja-JP" smtClean="0"/>
              <a:pPr/>
              <a:t>74</a:t>
            </a:fld>
            <a:endParaRPr lang="en-US" altLang="ja-JP" smtClean="0"/>
          </a:p>
        </p:txBody>
      </p:sp>
      <p:sp>
        <p:nvSpPr>
          <p:cNvPr id="68617" name="Rectangle 2"/>
          <p:cNvSpPr>
            <a:spLocks noGrp="1" noChangeArrowheads="1"/>
          </p:cNvSpPr>
          <p:nvPr>
            <p:ph type="title"/>
          </p:nvPr>
        </p:nvSpPr>
        <p:spPr/>
        <p:txBody>
          <a:bodyPr/>
          <a:lstStyle/>
          <a:p>
            <a:pPr eaLnBrk="1" hangingPunct="1"/>
            <a:r>
              <a:rPr lang="ja-JP" altLang="en-US" smtClean="0">
                <a:solidFill>
                  <a:srgbClr val="008000"/>
                </a:solidFill>
              </a:rPr>
              <a:t>例３</a:t>
            </a:r>
          </a:p>
        </p:txBody>
      </p:sp>
      <p:sp>
        <p:nvSpPr>
          <p:cNvPr id="68618" name="Line 16"/>
          <p:cNvSpPr>
            <a:spLocks noChangeShapeType="1"/>
          </p:cNvSpPr>
          <p:nvPr/>
        </p:nvSpPr>
        <p:spPr bwMode="auto">
          <a:xfrm>
            <a:off x="2560638"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68619" name="Line 17"/>
          <p:cNvSpPr>
            <a:spLocks noChangeShapeType="1"/>
          </p:cNvSpPr>
          <p:nvPr/>
        </p:nvSpPr>
        <p:spPr bwMode="auto">
          <a:xfrm flipV="1">
            <a:off x="2560638"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68620" name="Line 18"/>
          <p:cNvSpPr>
            <a:spLocks noChangeShapeType="1"/>
          </p:cNvSpPr>
          <p:nvPr/>
        </p:nvSpPr>
        <p:spPr bwMode="auto">
          <a:xfrm flipV="1">
            <a:off x="2560638"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68610" name="Object 20"/>
          <p:cNvGraphicFramePr>
            <a:graphicFrameLocks noChangeAspect="1"/>
          </p:cNvGraphicFramePr>
          <p:nvPr/>
        </p:nvGraphicFramePr>
        <p:xfrm>
          <a:off x="3475038" y="4038600"/>
          <a:ext cx="217487" cy="254000"/>
        </p:xfrm>
        <a:graphic>
          <a:graphicData uri="http://schemas.openxmlformats.org/presentationml/2006/ole">
            <p:oleObj spid="_x0000_s68610" name="Equation" r:id="rId3" imgW="139680" imgH="164880" progId="Equation.DSMT4">
              <p:embed/>
            </p:oleObj>
          </a:graphicData>
        </a:graphic>
      </p:graphicFrame>
      <p:graphicFrame>
        <p:nvGraphicFramePr>
          <p:cNvPr id="68611" name="Object 21"/>
          <p:cNvGraphicFramePr>
            <a:graphicFrameLocks noChangeAspect="1"/>
          </p:cNvGraphicFramePr>
          <p:nvPr/>
        </p:nvGraphicFramePr>
        <p:xfrm>
          <a:off x="4694238" y="5029200"/>
          <a:ext cx="198437" cy="215900"/>
        </p:xfrm>
        <a:graphic>
          <a:graphicData uri="http://schemas.openxmlformats.org/presentationml/2006/ole">
            <p:oleObj spid="_x0000_s68611" name="Equation" r:id="rId4" imgW="126720" imgH="139680" progId="Equation.DSMT4">
              <p:embed/>
            </p:oleObj>
          </a:graphicData>
        </a:graphic>
      </p:graphicFrame>
      <p:graphicFrame>
        <p:nvGraphicFramePr>
          <p:cNvPr id="68612" name="Object 22"/>
          <p:cNvGraphicFramePr>
            <a:graphicFrameLocks noChangeAspect="1"/>
          </p:cNvGraphicFramePr>
          <p:nvPr/>
        </p:nvGraphicFramePr>
        <p:xfrm>
          <a:off x="2341563" y="3686175"/>
          <a:ext cx="198437" cy="195263"/>
        </p:xfrm>
        <a:graphic>
          <a:graphicData uri="http://schemas.openxmlformats.org/presentationml/2006/ole">
            <p:oleObj spid="_x0000_s68612" name="Equation" r:id="rId5" imgW="126720" imgH="126720" progId="Equation.DSMT4">
              <p:embed/>
            </p:oleObj>
          </a:graphicData>
        </a:graphic>
      </p:graphicFrame>
      <p:sp>
        <p:nvSpPr>
          <p:cNvPr id="68621" name="Rectangle 23"/>
          <p:cNvSpPr>
            <a:spLocks noChangeArrowheads="1"/>
          </p:cNvSpPr>
          <p:nvPr/>
        </p:nvSpPr>
        <p:spPr bwMode="auto">
          <a:xfrm>
            <a:off x="1874838"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68622" name="Oval 24"/>
          <p:cNvSpPr>
            <a:spLocks noChangeArrowheads="1"/>
          </p:cNvSpPr>
          <p:nvPr/>
        </p:nvSpPr>
        <p:spPr bwMode="auto">
          <a:xfrm>
            <a:off x="2484438"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68613" name="Object 25"/>
          <p:cNvGraphicFramePr>
            <a:graphicFrameLocks noChangeAspect="1"/>
          </p:cNvGraphicFramePr>
          <p:nvPr/>
        </p:nvGraphicFramePr>
        <p:xfrm>
          <a:off x="2179638" y="5181600"/>
          <a:ext cx="236537" cy="274638"/>
        </p:xfrm>
        <a:graphic>
          <a:graphicData uri="http://schemas.openxmlformats.org/presentationml/2006/ole">
            <p:oleObj spid="_x0000_s68613" name="Equation" r:id="rId6" imgW="152280" imgH="177480" progId="Equation.DSMT4">
              <p:embed/>
            </p:oleObj>
          </a:graphicData>
        </a:graphic>
      </p:graphicFrame>
      <p:sp>
        <p:nvSpPr>
          <p:cNvPr id="68623" name="Text Box 31"/>
          <p:cNvSpPr txBox="1">
            <a:spLocks noChangeArrowheads="1"/>
          </p:cNvSpPr>
          <p:nvPr/>
        </p:nvSpPr>
        <p:spPr bwMode="auto">
          <a:xfrm>
            <a:off x="1828800" y="1047750"/>
            <a:ext cx="946150" cy="457200"/>
          </a:xfrm>
          <a:prstGeom prst="rect">
            <a:avLst/>
          </a:prstGeom>
          <a:noFill/>
          <a:ln w="9525">
            <a:noFill/>
            <a:miter lim="800000"/>
            <a:headEnd/>
            <a:tailEnd/>
          </a:ln>
        </p:spPr>
        <p:txBody>
          <a:bodyPr wrap="none">
            <a:spAutoFit/>
          </a:bodyPr>
          <a:lstStyle/>
          <a:p>
            <a:pPr algn="l"/>
            <a:r>
              <a:rPr lang="ja-JP" altLang="en-US"/>
              <a:t>平面：</a:t>
            </a:r>
          </a:p>
        </p:txBody>
      </p:sp>
      <p:graphicFrame>
        <p:nvGraphicFramePr>
          <p:cNvPr id="68614" name="Object 32"/>
          <p:cNvGraphicFramePr>
            <a:graphicFrameLocks noChangeAspect="1"/>
          </p:cNvGraphicFramePr>
          <p:nvPr/>
        </p:nvGraphicFramePr>
        <p:xfrm>
          <a:off x="2682875" y="1103313"/>
          <a:ext cx="2049463" cy="420687"/>
        </p:xfrm>
        <a:graphic>
          <a:graphicData uri="http://schemas.openxmlformats.org/presentationml/2006/ole">
            <p:oleObj spid="_x0000_s68614" name="Equation" r:id="rId7" imgW="927000" imgH="190440" progId="Equation.DSMT4">
              <p:embed/>
            </p:oleObj>
          </a:graphicData>
        </a:graphic>
      </p:graphicFrame>
      <p:sp>
        <p:nvSpPr>
          <p:cNvPr id="68624" name="Text Box 36"/>
          <p:cNvSpPr txBox="1">
            <a:spLocks noChangeArrowheads="1"/>
          </p:cNvSpPr>
          <p:nvPr/>
        </p:nvSpPr>
        <p:spPr bwMode="auto">
          <a:xfrm>
            <a:off x="1920875" y="1371600"/>
            <a:ext cx="2347913" cy="457200"/>
          </a:xfrm>
          <a:prstGeom prst="rect">
            <a:avLst/>
          </a:prstGeom>
          <a:noFill/>
          <a:ln w="9525">
            <a:noFill/>
            <a:miter lim="800000"/>
            <a:headEnd/>
            <a:tailEnd/>
          </a:ln>
        </p:spPr>
        <p:txBody>
          <a:bodyPr wrap="none">
            <a:spAutoFit/>
          </a:bodyPr>
          <a:lstStyle/>
          <a:p>
            <a:pPr algn="l"/>
            <a:r>
              <a:rPr lang="ja-JP" altLang="en-US"/>
              <a:t>の基底としては、</a:t>
            </a:r>
          </a:p>
        </p:txBody>
      </p:sp>
      <p:graphicFrame>
        <p:nvGraphicFramePr>
          <p:cNvPr id="68615" name="Object 37"/>
          <p:cNvGraphicFramePr>
            <a:graphicFrameLocks noChangeAspect="1"/>
          </p:cNvGraphicFramePr>
          <p:nvPr/>
        </p:nvGraphicFramePr>
        <p:xfrm>
          <a:off x="1997075" y="1828800"/>
          <a:ext cx="1768475" cy="1536700"/>
        </p:xfrm>
        <a:graphic>
          <a:graphicData uri="http://schemas.openxmlformats.org/presentationml/2006/ole">
            <p:oleObj spid="_x0000_s68615" name="Equation" r:id="rId8" imgW="850680" imgH="736560" progId="Equation.DSMT4">
              <p:embed/>
            </p:oleObj>
          </a:graphicData>
        </a:graphic>
      </p:graphicFrame>
      <p:sp>
        <p:nvSpPr>
          <p:cNvPr id="68625" name="Text Box 38"/>
          <p:cNvSpPr txBox="1">
            <a:spLocks noChangeArrowheads="1"/>
          </p:cNvSpPr>
          <p:nvPr/>
        </p:nvSpPr>
        <p:spPr bwMode="auto">
          <a:xfrm>
            <a:off x="3749675" y="2362200"/>
            <a:ext cx="1787525" cy="457200"/>
          </a:xfrm>
          <a:prstGeom prst="rect">
            <a:avLst/>
          </a:prstGeom>
          <a:noFill/>
          <a:ln w="9525">
            <a:noFill/>
            <a:miter lim="800000"/>
            <a:headEnd/>
            <a:tailEnd/>
          </a:ln>
        </p:spPr>
        <p:txBody>
          <a:bodyPr wrap="none">
            <a:spAutoFit/>
          </a:bodyPr>
          <a:lstStyle/>
          <a:p>
            <a:pPr algn="l"/>
            <a:r>
              <a:rPr lang="ja-JP" altLang="en-US"/>
              <a:t>などがある。</a:t>
            </a:r>
          </a:p>
        </p:txBody>
      </p:sp>
      <p:sp>
        <p:nvSpPr>
          <p:cNvPr id="68626" name="Text Box 40"/>
          <p:cNvSpPr txBox="1">
            <a:spLocks noChangeArrowheads="1"/>
          </p:cNvSpPr>
          <p:nvPr/>
        </p:nvSpPr>
        <p:spPr bwMode="auto">
          <a:xfrm>
            <a:off x="1768475" y="76200"/>
            <a:ext cx="4784725" cy="822325"/>
          </a:xfrm>
          <a:prstGeom prst="rect">
            <a:avLst/>
          </a:prstGeom>
          <a:noFill/>
          <a:ln w="38100">
            <a:noFill/>
            <a:miter lim="800000"/>
            <a:headEnd/>
            <a:tailEnd/>
          </a:ln>
        </p:spPr>
        <p:txBody>
          <a:bodyPr wrap="none">
            <a:spAutoFit/>
          </a:bodyPr>
          <a:lstStyle/>
          <a:p>
            <a:pPr algn="l"/>
            <a:r>
              <a:rPr lang="ja-JP" altLang="en-US"/>
              <a:t>原点を通る平面は線形空間である。</a:t>
            </a:r>
          </a:p>
          <a:p>
            <a:pPr algn="l"/>
            <a:r>
              <a:rPr lang="ja-JP" altLang="en-US"/>
              <a:t>この線形空間の基底を考える</a:t>
            </a:r>
          </a:p>
        </p:txBody>
      </p:sp>
      <p:sp>
        <p:nvSpPr>
          <p:cNvPr id="19" name="AutoShape 34"/>
          <p:cNvSpPr>
            <a:spLocks noChangeArrowheads="1"/>
          </p:cNvSpPr>
          <p:nvPr/>
        </p:nvSpPr>
        <p:spPr bwMode="auto">
          <a:xfrm>
            <a:off x="4857752" y="3071810"/>
            <a:ext cx="3976686" cy="2500330"/>
          </a:xfrm>
          <a:prstGeom prst="wedgeRoundRectCallout">
            <a:avLst>
              <a:gd name="adj1" fmla="val -64058"/>
              <a:gd name="adj2" fmla="val -5505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20" name="Text Box 23"/>
          <p:cNvSpPr txBox="1">
            <a:spLocks noChangeArrowheads="1"/>
          </p:cNvSpPr>
          <p:nvPr/>
        </p:nvSpPr>
        <p:spPr bwMode="auto">
          <a:xfrm>
            <a:off x="5357818" y="3286124"/>
            <a:ext cx="3357586" cy="830997"/>
          </a:xfrm>
          <a:prstGeom prst="rect">
            <a:avLst/>
          </a:prstGeom>
          <a:noFill/>
          <a:ln w="9525">
            <a:noFill/>
            <a:miter lim="800000"/>
            <a:headEnd/>
            <a:tailEnd/>
          </a:ln>
        </p:spPr>
        <p:txBody>
          <a:bodyPr wrap="square">
            <a:spAutoFit/>
          </a:bodyPr>
          <a:lstStyle/>
          <a:p>
            <a:pPr algn="l"/>
            <a:r>
              <a:rPr lang="ja-JP" altLang="en-US" dirty="0" smtClean="0"/>
              <a:t>部分空間の基底は、複数（無数に）存在する。</a:t>
            </a:r>
            <a:endParaRPr lang="en-US" altLang="ja-JP" dirty="0" smtClean="0"/>
          </a:p>
        </p:txBody>
      </p:sp>
      <p:graphicFrame>
        <p:nvGraphicFramePr>
          <p:cNvPr id="21" name="Object 24"/>
          <p:cNvGraphicFramePr>
            <a:graphicFrameLocks noChangeAspect="1"/>
          </p:cNvGraphicFramePr>
          <p:nvPr/>
        </p:nvGraphicFramePr>
        <p:xfrm>
          <a:off x="4954588" y="3949700"/>
          <a:ext cx="1822450" cy="1536700"/>
        </p:xfrm>
        <a:graphic>
          <a:graphicData uri="http://schemas.openxmlformats.org/presentationml/2006/ole">
            <p:oleObj spid="_x0000_s68616" name="Equation" r:id="rId9" imgW="876240" imgH="736560" progId="Equation.DSMT4">
              <p:embed/>
            </p:oleObj>
          </a:graphicData>
        </a:graphic>
      </p:graphicFrame>
      <p:sp>
        <p:nvSpPr>
          <p:cNvPr id="22" name="Text Box 23"/>
          <p:cNvSpPr txBox="1">
            <a:spLocks noChangeArrowheads="1"/>
          </p:cNvSpPr>
          <p:nvPr/>
        </p:nvSpPr>
        <p:spPr bwMode="auto">
          <a:xfrm>
            <a:off x="6858016" y="4429132"/>
            <a:ext cx="1785950" cy="461665"/>
          </a:xfrm>
          <a:prstGeom prst="rect">
            <a:avLst/>
          </a:prstGeom>
          <a:noFill/>
          <a:ln w="9525">
            <a:noFill/>
            <a:miter lim="800000"/>
            <a:headEnd/>
            <a:tailEnd/>
          </a:ln>
        </p:spPr>
        <p:txBody>
          <a:bodyPr wrap="square">
            <a:spAutoFit/>
          </a:bodyPr>
          <a:lstStyle/>
          <a:p>
            <a:pPr algn="l"/>
            <a:r>
              <a:rPr lang="ja-JP" altLang="en-US" dirty="0" smtClean="0"/>
              <a:t>なども基底</a:t>
            </a:r>
            <a:endParaRPr lang="en-US" altLang="ja-JP"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1" name="スライド番号プレースホルダ 4"/>
          <p:cNvSpPr>
            <a:spLocks noGrp="1"/>
          </p:cNvSpPr>
          <p:nvPr>
            <p:ph type="sldNum" sz="quarter" idx="12"/>
          </p:nvPr>
        </p:nvSpPr>
        <p:spPr>
          <a:noFill/>
        </p:spPr>
        <p:txBody>
          <a:bodyPr/>
          <a:lstStyle/>
          <a:p>
            <a:fld id="{BC710508-010D-4D79-92AC-244CB8A72662}" type="slidenum">
              <a:rPr lang="en-US" altLang="ja-JP" smtClean="0"/>
              <a:pPr/>
              <a:t>75</a:t>
            </a:fld>
            <a:endParaRPr lang="en-US" altLang="ja-JP" smtClean="0"/>
          </a:p>
        </p:txBody>
      </p:sp>
      <p:sp>
        <p:nvSpPr>
          <p:cNvPr id="69652" name="Rectangle 2"/>
          <p:cNvSpPr>
            <a:spLocks noGrp="1" noChangeArrowheads="1"/>
          </p:cNvSpPr>
          <p:nvPr>
            <p:ph type="title"/>
          </p:nvPr>
        </p:nvSpPr>
        <p:spPr>
          <a:xfrm>
            <a:off x="0" y="0"/>
            <a:ext cx="8458200" cy="609600"/>
          </a:xfrm>
        </p:spPr>
        <p:txBody>
          <a:bodyPr/>
          <a:lstStyle/>
          <a:p>
            <a:pPr eaLnBrk="1" hangingPunct="1"/>
            <a:r>
              <a:rPr lang="ja-JP" altLang="en-US" smtClean="0">
                <a:solidFill>
                  <a:srgbClr val="008000"/>
                </a:solidFill>
              </a:rPr>
              <a:t>例４（３次元ユークリッド空間の標準でない基底）</a:t>
            </a:r>
          </a:p>
        </p:txBody>
      </p:sp>
      <p:sp>
        <p:nvSpPr>
          <p:cNvPr id="69653" name="AutoShape 3"/>
          <p:cNvSpPr>
            <a:spLocks noChangeArrowheads="1"/>
          </p:cNvSpPr>
          <p:nvPr/>
        </p:nvSpPr>
        <p:spPr bwMode="auto">
          <a:xfrm>
            <a:off x="4643438" y="3714752"/>
            <a:ext cx="3857652" cy="2714644"/>
          </a:xfrm>
          <a:prstGeom prst="wedgeRoundRectCallout">
            <a:avLst>
              <a:gd name="adj1" fmla="val -67101"/>
              <a:gd name="adj2" fmla="val -2218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9654" name="Text Box 4"/>
          <p:cNvSpPr txBox="1">
            <a:spLocks noChangeArrowheads="1"/>
          </p:cNvSpPr>
          <p:nvPr/>
        </p:nvSpPr>
        <p:spPr bwMode="auto">
          <a:xfrm>
            <a:off x="4714876" y="3786190"/>
            <a:ext cx="3681413" cy="1187450"/>
          </a:xfrm>
          <a:prstGeom prst="rect">
            <a:avLst/>
          </a:prstGeom>
          <a:noFill/>
          <a:ln w="9525">
            <a:noFill/>
            <a:miter lim="800000"/>
            <a:headEnd/>
            <a:tailEnd/>
          </a:ln>
        </p:spPr>
        <p:txBody>
          <a:bodyPr wrap="none">
            <a:spAutoFit/>
          </a:bodyPr>
          <a:lstStyle/>
          <a:p>
            <a:pPr algn="l"/>
            <a:r>
              <a:rPr lang="ja-JP" altLang="en-US" dirty="0"/>
              <a:t>空間　　の点は、</a:t>
            </a:r>
          </a:p>
          <a:p>
            <a:pPr algn="l"/>
            <a:r>
              <a:rPr lang="ja-JP" altLang="en-US" dirty="0"/>
              <a:t>３つのベクトルの係数として</a:t>
            </a:r>
          </a:p>
          <a:p>
            <a:pPr algn="l"/>
            <a:r>
              <a:rPr lang="ja-JP" altLang="en-US" dirty="0"/>
              <a:t>表現できる。</a:t>
            </a:r>
          </a:p>
        </p:txBody>
      </p:sp>
      <p:graphicFrame>
        <p:nvGraphicFramePr>
          <p:cNvPr id="69634" name="Object 5"/>
          <p:cNvGraphicFramePr>
            <a:graphicFrameLocks noChangeAspect="1"/>
          </p:cNvGraphicFramePr>
          <p:nvPr/>
        </p:nvGraphicFramePr>
        <p:xfrm>
          <a:off x="6929454" y="2214554"/>
          <a:ext cx="430213" cy="403225"/>
        </p:xfrm>
        <a:graphic>
          <a:graphicData uri="http://schemas.openxmlformats.org/presentationml/2006/ole">
            <p:oleObj spid="_x0000_s69634" name="Equation" r:id="rId3" imgW="203040" imgH="190440" progId="Equation.DSMT4">
              <p:embed/>
            </p:oleObj>
          </a:graphicData>
        </a:graphic>
      </p:graphicFrame>
      <p:sp>
        <p:nvSpPr>
          <p:cNvPr id="69655" name="AutoShape 6"/>
          <p:cNvSpPr>
            <a:spLocks noChangeArrowheads="1"/>
          </p:cNvSpPr>
          <p:nvPr/>
        </p:nvSpPr>
        <p:spPr bwMode="auto">
          <a:xfrm>
            <a:off x="3276600" y="2514600"/>
            <a:ext cx="2438400" cy="990600"/>
          </a:xfrm>
          <a:prstGeom prst="parallelogram">
            <a:avLst>
              <a:gd name="adj" fmla="val 104171"/>
            </a:avLst>
          </a:prstGeom>
          <a:solidFill>
            <a:schemeClr val="accent1"/>
          </a:solidFill>
          <a:ln w="9525">
            <a:miter lim="800000"/>
            <a:headEnd/>
            <a:tailEnd/>
          </a:ln>
          <a:scene3d>
            <a:camera prst="legacyObliqueBottomLeft">
              <a:rot lat="3599996" lon="20999989" rev="0"/>
            </a:camera>
            <a:lightRig rig="legacyFlat3" dir="t"/>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9656" name="Line 7"/>
          <p:cNvSpPr>
            <a:spLocks noChangeShapeType="1"/>
          </p:cNvSpPr>
          <p:nvPr/>
        </p:nvSpPr>
        <p:spPr bwMode="auto">
          <a:xfrm>
            <a:off x="3124200" y="358140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7" name="Line 8"/>
          <p:cNvSpPr>
            <a:spLocks noChangeShapeType="1"/>
          </p:cNvSpPr>
          <p:nvPr/>
        </p:nvSpPr>
        <p:spPr bwMode="auto">
          <a:xfrm flipV="1">
            <a:off x="3124200" y="106680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8" name="Line 9"/>
          <p:cNvSpPr>
            <a:spLocks noChangeShapeType="1"/>
          </p:cNvSpPr>
          <p:nvPr/>
        </p:nvSpPr>
        <p:spPr bwMode="auto">
          <a:xfrm flipH="1">
            <a:off x="1981200" y="358140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9" name="Line 10"/>
          <p:cNvSpPr>
            <a:spLocks noChangeShapeType="1"/>
          </p:cNvSpPr>
          <p:nvPr/>
        </p:nvSpPr>
        <p:spPr bwMode="auto">
          <a:xfrm flipV="1">
            <a:off x="3200400" y="3505200"/>
            <a:ext cx="457200" cy="76200"/>
          </a:xfrm>
          <a:prstGeom prst="line">
            <a:avLst/>
          </a:prstGeom>
          <a:noFill/>
          <a:ln w="38100">
            <a:solidFill>
              <a:schemeClr val="accent2"/>
            </a:solidFill>
            <a:round/>
            <a:headEnd/>
            <a:tailEnd type="triangle" w="med" len="med"/>
          </a:ln>
        </p:spPr>
        <p:txBody>
          <a:bodyPr/>
          <a:lstStyle/>
          <a:p>
            <a:endParaRPr lang="ja-JP" altLang="en-US"/>
          </a:p>
        </p:txBody>
      </p:sp>
      <p:sp>
        <p:nvSpPr>
          <p:cNvPr id="69660" name="Line 11"/>
          <p:cNvSpPr>
            <a:spLocks noChangeShapeType="1"/>
          </p:cNvSpPr>
          <p:nvPr/>
        </p:nvSpPr>
        <p:spPr bwMode="auto">
          <a:xfrm flipV="1">
            <a:off x="3200400" y="312420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69661" name="Line 12"/>
          <p:cNvSpPr>
            <a:spLocks noChangeShapeType="1"/>
          </p:cNvSpPr>
          <p:nvPr/>
        </p:nvSpPr>
        <p:spPr bwMode="auto">
          <a:xfrm flipH="1" flipV="1">
            <a:off x="2819400" y="2819400"/>
            <a:ext cx="381000" cy="762000"/>
          </a:xfrm>
          <a:prstGeom prst="line">
            <a:avLst/>
          </a:prstGeom>
          <a:noFill/>
          <a:ln w="38100">
            <a:solidFill>
              <a:schemeClr val="accent2"/>
            </a:solidFill>
            <a:round/>
            <a:headEnd/>
            <a:tailEnd type="triangle" w="med" len="med"/>
          </a:ln>
        </p:spPr>
        <p:txBody>
          <a:bodyPr/>
          <a:lstStyle/>
          <a:p>
            <a:endParaRPr lang="ja-JP" altLang="en-US"/>
          </a:p>
        </p:txBody>
      </p:sp>
      <p:sp>
        <p:nvSpPr>
          <p:cNvPr id="69662" name="Line 13"/>
          <p:cNvSpPr>
            <a:spLocks noChangeShapeType="1"/>
          </p:cNvSpPr>
          <p:nvPr/>
        </p:nvSpPr>
        <p:spPr bwMode="auto">
          <a:xfrm flipV="1">
            <a:off x="3200400" y="1371600"/>
            <a:ext cx="1905000" cy="21336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9635" name="Object 14"/>
          <p:cNvGraphicFramePr>
            <a:graphicFrameLocks noChangeAspect="1"/>
          </p:cNvGraphicFramePr>
          <p:nvPr/>
        </p:nvGraphicFramePr>
        <p:xfrm>
          <a:off x="285720" y="5072074"/>
          <a:ext cx="2768600" cy="476250"/>
        </p:xfrm>
        <a:graphic>
          <a:graphicData uri="http://schemas.openxmlformats.org/presentationml/2006/ole">
            <p:oleObj spid="_x0000_s69635" name="Equation" r:id="rId4" imgW="1333440" imgH="228600" progId="Equation.DSMT4">
              <p:embed/>
            </p:oleObj>
          </a:graphicData>
        </a:graphic>
      </p:graphicFrame>
      <p:graphicFrame>
        <p:nvGraphicFramePr>
          <p:cNvPr id="69636" name="Object 15"/>
          <p:cNvGraphicFramePr>
            <a:graphicFrameLocks noChangeAspect="1"/>
          </p:cNvGraphicFramePr>
          <p:nvPr/>
        </p:nvGraphicFramePr>
        <p:xfrm>
          <a:off x="7467600" y="3276600"/>
          <a:ext cx="196850" cy="215900"/>
        </p:xfrm>
        <a:graphic>
          <a:graphicData uri="http://schemas.openxmlformats.org/presentationml/2006/ole">
            <p:oleObj spid="_x0000_s69636" name="Equation" r:id="rId5" imgW="126720" imgH="139680" progId="Equation.DSMT4">
              <p:embed/>
            </p:oleObj>
          </a:graphicData>
        </a:graphic>
      </p:graphicFrame>
      <p:graphicFrame>
        <p:nvGraphicFramePr>
          <p:cNvPr id="69637" name="Object 16"/>
          <p:cNvGraphicFramePr>
            <a:graphicFrameLocks noChangeAspect="1"/>
          </p:cNvGraphicFramePr>
          <p:nvPr/>
        </p:nvGraphicFramePr>
        <p:xfrm>
          <a:off x="2819400" y="914400"/>
          <a:ext cx="217488" cy="254000"/>
        </p:xfrm>
        <a:graphic>
          <a:graphicData uri="http://schemas.openxmlformats.org/presentationml/2006/ole">
            <p:oleObj spid="_x0000_s69637" name="Equation" r:id="rId6" imgW="139680" imgH="164880" progId="Equation.DSMT4">
              <p:embed/>
            </p:oleObj>
          </a:graphicData>
        </a:graphic>
      </p:graphicFrame>
      <p:graphicFrame>
        <p:nvGraphicFramePr>
          <p:cNvPr id="69638" name="Object 17"/>
          <p:cNvGraphicFramePr>
            <a:graphicFrameLocks noChangeAspect="1"/>
          </p:cNvGraphicFramePr>
          <p:nvPr/>
        </p:nvGraphicFramePr>
        <p:xfrm>
          <a:off x="1600200" y="4191000"/>
          <a:ext cx="196850" cy="196850"/>
        </p:xfrm>
        <a:graphic>
          <a:graphicData uri="http://schemas.openxmlformats.org/presentationml/2006/ole">
            <p:oleObj spid="_x0000_s69638" name="Equation" r:id="rId7" imgW="126720" imgH="126720" progId="Equation.DSMT4">
              <p:embed/>
            </p:oleObj>
          </a:graphicData>
        </a:graphic>
      </p:graphicFrame>
      <p:graphicFrame>
        <p:nvGraphicFramePr>
          <p:cNvPr id="69639" name="Object 18"/>
          <p:cNvGraphicFramePr>
            <a:graphicFrameLocks noChangeAspect="1"/>
          </p:cNvGraphicFramePr>
          <p:nvPr/>
        </p:nvGraphicFramePr>
        <p:xfrm>
          <a:off x="2895600" y="3733800"/>
          <a:ext cx="1068388" cy="1174750"/>
        </p:xfrm>
        <a:graphic>
          <a:graphicData uri="http://schemas.openxmlformats.org/presentationml/2006/ole">
            <p:oleObj spid="_x0000_s69639" name="Equation" r:id="rId8" imgW="647640" imgH="711000" progId="Equation.DSMT4">
              <p:embed/>
            </p:oleObj>
          </a:graphicData>
        </a:graphic>
      </p:graphicFrame>
      <p:graphicFrame>
        <p:nvGraphicFramePr>
          <p:cNvPr id="69640" name="Object 19"/>
          <p:cNvGraphicFramePr>
            <a:graphicFrameLocks noChangeAspect="1"/>
          </p:cNvGraphicFramePr>
          <p:nvPr/>
        </p:nvGraphicFramePr>
        <p:xfrm>
          <a:off x="1133475" y="2438400"/>
          <a:ext cx="1089025" cy="1174750"/>
        </p:xfrm>
        <a:graphic>
          <a:graphicData uri="http://schemas.openxmlformats.org/presentationml/2006/ole">
            <p:oleObj spid="_x0000_s69640" name="Equation" r:id="rId9" imgW="660240" imgH="711000" progId="Equation.DSMT4">
              <p:embed/>
            </p:oleObj>
          </a:graphicData>
        </a:graphic>
      </p:graphicFrame>
      <p:graphicFrame>
        <p:nvGraphicFramePr>
          <p:cNvPr id="69641" name="Object 20"/>
          <p:cNvGraphicFramePr>
            <a:graphicFrameLocks noChangeAspect="1"/>
          </p:cNvGraphicFramePr>
          <p:nvPr/>
        </p:nvGraphicFramePr>
        <p:xfrm>
          <a:off x="5562600" y="838200"/>
          <a:ext cx="1109663" cy="1174750"/>
        </p:xfrm>
        <a:graphic>
          <a:graphicData uri="http://schemas.openxmlformats.org/presentationml/2006/ole">
            <p:oleObj spid="_x0000_s69641" name="Equation" r:id="rId10" imgW="672840" imgH="711000" progId="Equation.DSMT4">
              <p:embed/>
            </p:oleObj>
          </a:graphicData>
        </a:graphic>
      </p:graphicFrame>
      <p:sp>
        <p:nvSpPr>
          <p:cNvPr id="69663" name="Line 21"/>
          <p:cNvSpPr>
            <a:spLocks noChangeShapeType="1"/>
          </p:cNvSpPr>
          <p:nvPr/>
        </p:nvSpPr>
        <p:spPr bwMode="auto">
          <a:xfrm flipV="1">
            <a:off x="3276600" y="3352800"/>
            <a:ext cx="1219200" cy="228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69664" name="Line 22"/>
          <p:cNvSpPr>
            <a:spLocks noChangeShapeType="1"/>
          </p:cNvSpPr>
          <p:nvPr/>
        </p:nvSpPr>
        <p:spPr bwMode="auto">
          <a:xfrm flipV="1">
            <a:off x="3200400" y="2590800"/>
            <a:ext cx="1295400" cy="990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69665" name="Line 23"/>
          <p:cNvSpPr>
            <a:spLocks noChangeShapeType="1"/>
          </p:cNvSpPr>
          <p:nvPr/>
        </p:nvSpPr>
        <p:spPr bwMode="auto">
          <a:xfrm flipH="1" flipV="1">
            <a:off x="2514600" y="2286000"/>
            <a:ext cx="609600" cy="12192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69642" name="Object 24"/>
          <p:cNvGraphicFramePr>
            <a:graphicFrameLocks noChangeAspect="1"/>
          </p:cNvGraphicFramePr>
          <p:nvPr/>
        </p:nvGraphicFramePr>
        <p:xfrm>
          <a:off x="4800600" y="3200400"/>
          <a:ext cx="250825" cy="377825"/>
        </p:xfrm>
        <a:graphic>
          <a:graphicData uri="http://schemas.openxmlformats.org/presentationml/2006/ole">
            <p:oleObj spid="_x0000_s69642" name="Equation" r:id="rId11" imgW="152280" imgH="228600" progId="Equation.DSMT4">
              <p:embed/>
            </p:oleObj>
          </a:graphicData>
        </a:graphic>
      </p:graphicFrame>
      <p:graphicFrame>
        <p:nvGraphicFramePr>
          <p:cNvPr id="69643" name="Object 25"/>
          <p:cNvGraphicFramePr>
            <a:graphicFrameLocks noChangeAspect="1"/>
          </p:cNvGraphicFramePr>
          <p:nvPr/>
        </p:nvGraphicFramePr>
        <p:xfrm>
          <a:off x="4486275" y="2667000"/>
          <a:ext cx="390525" cy="377825"/>
        </p:xfrm>
        <a:graphic>
          <a:graphicData uri="http://schemas.openxmlformats.org/presentationml/2006/ole">
            <p:oleObj spid="_x0000_s69643" name="Equation" r:id="rId12" imgW="164880" imgH="228600" progId="Equation.DSMT4">
              <p:embed/>
            </p:oleObj>
          </a:graphicData>
        </a:graphic>
      </p:graphicFrame>
      <p:graphicFrame>
        <p:nvGraphicFramePr>
          <p:cNvPr id="69644" name="Object 26"/>
          <p:cNvGraphicFramePr>
            <a:graphicFrameLocks noChangeAspect="1"/>
          </p:cNvGraphicFramePr>
          <p:nvPr/>
        </p:nvGraphicFramePr>
        <p:xfrm>
          <a:off x="2133600" y="1828800"/>
          <a:ext cx="390525" cy="377825"/>
        </p:xfrm>
        <a:graphic>
          <a:graphicData uri="http://schemas.openxmlformats.org/presentationml/2006/ole">
            <p:oleObj spid="_x0000_s69644" name="Equation" r:id="rId13" imgW="164880" imgH="228600" progId="Equation.DSMT4">
              <p:embed/>
            </p:oleObj>
          </a:graphicData>
        </a:graphic>
      </p:graphicFrame>
      <p:graphicFrame>
        <p:nvGraphicFramePr>
          <p:cNvPr id="69645" name="Object 27"/>
          <p:cNvGraphicFramePr>
            <a:graphicFrameLocks noChangeAspect="1"/>
          </p:cNvGraphicFramePr>
          <p:nvPr/>
        </p:nvGraphicFramePr>
        <p:xfrm>
          <a:off x="5357818" y="3786190"/>
          <a:ext cx="430213" cy="403225"/>
        </p:xfrm>
        <a:graphic>
          <a:graphicData uri="http://schemas.openxmlformats.org/presentationml/2006/ole">
            <p:oleObj spid="_x0000_s69645" name="Equation" r:id="rId14" imgW="203040" imgH="190440" progId="Equation.DSMT4">
              <p:embed/>
            </p:oleObj>
          </a:graphicData>
        </a:graphic>
      </p:graphicFrame>
      <p:graphicFrame>
        <p:nvGraphicFramePr>
          <p:cNvPr id="69646" name="Object 28"/>
          <p:cNvGraphicFramePr>
            <a:graphicFrameLocks noChangeAspect="1"/>
          </p:cNvGraphicFramePr>
          <p:nvPr/>
        </p:nvGraphicFramePr>
        <p:xfrm>
          <a:off x="5181600" y="762000"/>
          <a:ext cx="317500" cy="344488"/>
        </p:xfrm>
        <a:graphic>
          <a:graphicData uri="http://schemas.openxmlformats.org/presentationml/2006/ole">
            <p:oleObj spid="_x0000_s69646" name="Equation" r:id="rId15" imgW="152280" imgH="164880" progId="Equation.DSMT4">
              <p:embed/>
            </p:oleObj>
          </a:graphicData>
        </a:graphic>
      </p:graphicFrame>
      <p:sp>
        <p:nvSpPr>
          <p:cNvPr id="69666" name="Oval 29"/>
          <p:cNvSpPr>
            <a:spLocks noChangeArrowheads="1"/>
          </p:cNvSpPr>
          <p:nvPr/>
        </p:nvSpPr>
        <p:spPr bwMode="auto">
          <a:xfrm>
            <a:off x="5105400" y="1143000"/>
            <a:ext cx="228600" cy="228600"/>
          </a:xfrm>
          <a:prstGeom prst="ellipse">
            <a:avLst/>
          </a:prstGeom>
          <a:solidFill>
            <a:schemeClr val="tx1"/>
          </a:solidFill>
          <a:ln w="3175">
            <a:noFill/>
            <a:round/>
            <a:headEnd/>
            <a:tailEnd/>
          </a:ln>
        </p:spPr>
        <p:txBody>
          <a:bodyPr wrap="none" anchor="ctr"/>
          <a:lstStyle/>
          <a:p>
            <a:endParaRPr lang="ja-JP" altLang="en-US"/>
          </a:p>
        </p:txBody>
      </p:sp>
      <p:graphicFrame>
        <p:nvGraphicFramePr>
          <p:cNvPr id="69647" name="Object 30"/>
          <p:cNvGraphicFramePr>
            <a:graphicFrameLocks noChangeAspect="1"/>
          </p:cNvGraphicFramePr>
          <p:nvPr/>
        </p:nvGraphicFramePr>
        <p:xfrm>
          <a:off x="3810000" y="3048000"/>
          <a:ext cx="293688" cy="381000"/>
        </p:xfrm>
        <a:graphic>
          <a:graphicData uri="http://schemas.openxmlformats.org/presentationml/2006/ole">
            <p:oleObj spid="_x0000_s69647" name="Equation" r:id="rId16" imgW="126720" imgH="164880" progId="Equation.DSMT4">
              <p:embed/>
            </p:oleObj>
          </a:graphicData>
        </a:graphic>
      </p:graphicFrame>
      <p:sp>
        <p:nvSpPr>
          <p:cNvPr id="69667" name="Freeform 31"/>
          <p:cNvSpPr>
            <a:spLocks/>
          </p:cNvSpPr>
          <p:nvPr/>
        </p:nvSpPr>
        <p:spPr bwMode="auto">
          <a:xfrm>
            <a:off x="3581400" y="3276600"/>
            <a:ext cx="152400" cy="228600"/>
          </a:xfrm>
          <a:custGeom>
            <a:avLst/>
            <a:gdLst>
              <a:gd name="T0" fmla="*/ 0 w 96"/>
              <a:gd name="T1" fmla="*/ 0 h 144"/>
              <a:gd name="T2" fmla="*/ 2147483647 w 96"/>
              <a:gd name="T3" fmla="*/ 2147483647 h 144"/>
              <a:gd name="T4" fmla="*/ 2147483647 w 96"/>
              <a:gd name="T5" fmla="*/ 2147483647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96" y="48"/>
                </a:lnTo>
                <a:lnTo>
                  <a:pt x="96" y="144"/>
                </a:lnTo>
              </a:path>
            </a:pathLst>
          </a:custGeom>
          <a:noFill/>
          <a:ln w="28575">
            <a:solidFill>
              <a:schemeClr val="tx1"/>
            </a:solidFill>
            <a:round/>
            <a:headEnd/>
            <a:tailEnd/>
          </a:ln>
        </p:spPr>
        <p:txBody>
          <a:bodyPr wrap="none" anchor="ctr"/>
          <a:lstStyle/>
          <a:p>
            <a:endParaRPr lang="ja-JP" altLang="en-US"/>
          </a:p>
        </p:txBody>
      </p:sp>
      <p:graphicFrame>
        <p:nvGraphicFramePr>
          <p:cNvPr id="69648" name="Object 32"/>
          <p:cNvGraphicFramePr>
            <a:graphicFrameLocks noChangeAspect="1"/>
          </p:cNvGraphicFramePr>
          <p:nvPr/>
        </p:nvGraphicFramePr>
        <p:xfrm>
          <a:off x="285720" y="5715016"/>
          <a:ext cx="1611313" cy="517525"/>
        </p:xfrm>
        <a:graphic>
          <a:graphicData uri="http://schemas.openxmlformats.org/presentationml/2006/ole">
            <p:oleObj spid="_x0000_s69648" name="Equation" r:id="rId17" imgW="711000" imgH="228600" progId="Equation.DSMT4">
              <p:embed/>
            </p:oleObj>
          </a:graphicData>
        </a:graphic>
      </p:graphicFrame>
      <p:sp>
        <p:nvSpPr>
          <p:cNvPr id="69668" name="Text Box 33"/>
          <p:cNvSpPr txBox="1">
            <a:spLocks noChangeArrowheads="1"/>
          </p:cNvSpPr>
          <p:nvPr/>
        </p:nvSpPr>
        <p:spPr bwMode="auto">
          <a:xfrm>
            <a:off x="1857356" y="5786454"/>
            <a:ext cx="3010761" cy="461665"/>
          </a:xfrm>
          <a:prstGeom prst="rect">
            <a:avLst/>
          </a:prstGeom>
          <a:noFill/>
          <a:ln w="38100">
            <a:noFill/>
            <a:miter lim="800000"/>
            <a:headEnd/>
            <a:tailEnd/>
          </a:ln>
        </p:spPr>
        <p:txBody>
          <a:bodyPr wrap="none">
            <a:spAutoFit/>
          </a:bodyPr>
          <a:lstStyle/>
          <a:p>
            <a:r>
              <a:rPr lang="ja-JP" altLang="en-US" dirty="0"/>
              <a:t>も　　　</a:t>
            </a:r>
            <a:r>
              <a:rPr lang="ja-JP" altLang="en-US" dirty="0" smtClean="0"/>
              <a:t>の</a:t>
            </a:r>
            <a:r>
              <a:rPr lang="ja-JP" altLang="en-US" dirty="0"/>
              <a:t>基底である。</a:t>
            </a:r>
          </a:p>
        </p:txBody>
      </p:sp>
      <p:graphicFrame>
        <p:nvGraphicFramePr>
          <p:cNvPr id="69649" name="Object 34"/>
          <p:cNvGraphicFramePr>
            <a:graphicFrameLocks noChangeAspect="1"/>
          </p:cNvGraphicFramePr>
          <p:nvPr/>
        </p:nvGraphicFramePr>
        <p:xfrm>
          <a:off x="2357422" y="5786454"/>
          <a:ext cx="430213" cy="403225"/>
        </p:xfrm>
        <a:graphic>
          <a:graphicData uri="http://schemas.openxmlformats.org/presentationml/2006/ole">
            <p:oleObj spid="_x0000_s69649" name="Equation" r:id="rId18" imgW="203040" imgH="190440" progId="Equation.DSMT4">
              <p:embed/>
            </p:oleObj>
          </a:graphicData>
        </a:graphic>
      </p:graphicFrame>
      <p:sp>
        <p:nvSpPr>
          <p:cNvPr id="36" name="円弧 35"/>
          <p:cNvSpPr/>
          <p:nvPr/>
        </p:nvSpPr>
        <p:spPr bwMode="auto">
          <a:xfrm>
            <a:off x="2928938" y="3143250"/>
            <a:ext cx="914400" cy="914400"/>
          </a:xfrm>
          <a:prstGeom prst="arc">
            <a:avLst>
              <a:gd name="adj1" fmla="val 13562116"/>
              <a:gd name="adj2" fmla="val 17967008"/>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graphicFrame>
        <p:nvGraphicFramePr>
          <p:cNvPr id="69650" name="Object 36"/>
          <p:cNvGraphicFramePr>
            <a:graphicFrameLocks noChangeAspect="1"/>
          </p:cNvGraphicFramePr>
          <p:nvPr/>
        </p:nvGraphicFramePr>
        <p:xfrm>
          <a:off x="3271838" y="2714625"/>
          <a:ext cx="242887" cy="285750"/>
        </p:xfrm>
        <a:graphic>
          <a:graphicData uri="http://schemas.openxmlformats.org/presentationml/2006/ole">
            <p:oleObj spid="_x0000_s69650" name="Equation" r:id="rId19" imgW="139680" imgH="164880" progId="Equation.DSMT4">
              <p:embed/>
            </p:oleObj>
          </a:graphicData>
        </a:graphic>
      </p:graphicFrame>
      <p:graphicFrame>
        <p:nvGraphicFramePr>
          <p:cNvPr id="2" name="Object 32"/>
          <p:cNvGraphicFramePr>
            <a:graphicFrameLocks noChangeAspect="1"/>
          </p:cNvGraphicFramePr>
          <p:nvPr/>
        </p:nvGraphicFramePr>
        <p:xfrm>
          <a:off x="4929190" y="4929198"/>
          <a:ext cx="1222787" cy="1362092"/>
        </p:xfrm>
        <a:graphic>
          <a:graphicData uri="http://schemas.openxmlformats.org/presentationml/2006/ole">
            <p:oleObj spid="_x0000_s69651" name="Equation" r:id="rId20" imgW="774360" imgH="863280" progId="Equation.DSMT4">
              <p:embed/>
            </p:oleObj>
          </a:graphicData>
        </a:graphic>
      </p:graphicFrame>
      <p:sp>
        <p:nvSpPr>
          <p:cNvPr id="39" name="Text Box 4"/>
          <p:cNvSpPr txBox="1">
            <a:spLocks noChangeArrowheads="1"/>
          </p:cNvSpPr>
          <p:nvPr/>
        </p:nvSpPr>
        <p:spPr bwMode="auto">
          <a:xfrm>
            <a:off x="6215074" y="5286388"/>
            <a:ext cx="2222083" cy="461665"/>
          </a:xfrm>
          <a:prstGeom prst="rect">
            <a:avLst/>
          </a:prstGeom>
          <a:noFill/>
          <a:ln w="9525">
            <a:noFill/>
            <a:miter lim="800000"/>
            <a:headEnd/>
            <a:tailEnd/>
          </a:ln>
        </p:spPr>
        <p:txBody>
          <a:bodyPr wrap="none">
            <a:spAutoFit/>
          </a:bodyPr>
          <a:lstStyle/>
          <a:p>
            <a:pPr algn="l"/>
            <a:r>
              <a:rPr lang="ja-JP" altLang="en-US" dirty="0" smtClean="0"/>
              <a:t>は基底の一つ。</a:t>
            </a:r>
            <a:endParaRPr lang="ja-JP"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 4"/>
          <p:cNvSpPr>
            <a:spLocks noGrp="1"/>
          </p:cNvSpPr>
          <p:nvPr>
            <p:ph type="sldNum" sz="quarter" idx="12"/>
          </p:nvPr>
        </p:nvSpPr>
        <p:spPr>
          <a:noFill/>
        </p:spPr>
        <p:txBody>
          <a:bodyPr/>
          <a:lstStyle/>
          <a:p>
            <a:fld id="{63FC04C8-A7E4-4FEA-BAE3-0FC228B68999}" type="slidenum">
              <a:rPr lang="en-US" altLang="ja-JP" smtClean="0"/>
              <a:pPr/>
              <a:t>76</a:t>
            </a:fld>
            <a:endParaRPr lang="en-US" altLang="ja-JP" smtClean="0"/>
          </a:p>
        </p:txBody>
      </p:sp>
      <p:sp>
        <p:nvSpPr>
          <p:cNvPr id="70663" name="Rectangle 3"/>
          <p:cNvSpPr>
            <a:spLocks noGrp="1" noChangeArrowheads="1"/>
          </p:cNvSpPr>
          <p:nvPr>
            <p:ph type="title"/>
          </p:nvPr>
        </p:nvSpPr>
        <p:spPr/>
        <p:txBody>
          <a:bodyPr/>
          <a:lstStyle/>
          <a:p>
            <a:pPr eaLnBrk="1" hangingPunct="1"/>
            <a:r>
              <a:rPr lang="ja-JP" altLang="en-US" smtClean="0"/>
              <a:t>次元の定義</a:t>
            </a:r>
          </a:p>
        </p:txBody>
      </p:sp>
      <p:sp>
        <p:nvSpPr>
          <p:cNvPr id="70664" name="AutoShape 4"/>
          <p:cNvSpPr>
            <a:spLocks noChangeArrowheads="1"/>
          </p:cNvSpPr>
          <p:nvPr/>
        </p:nvSpPr>
        <p:spPr bwMode="auto">
          <a:xfrm>
            <a:off x="228600" y="2743200"/>
            <a:ext cx="8305800" cy="3657600"/>
          </a:xfrm>
          <a:prstGeom prst="roundRect">
            <a:avLst>
              <a:gd name="adj" fmla="val 16667"/>
            </a:avLst>
          </a:prstGeom>
          <a:noFill/>
          <a:ln w="38100">
            <a:solidFill>
              <a:srgbClr val="008000"/>
            </a:solidFill>
            <a:round/>
            <a:headEnd/>
            <a:tailEnd/>
          </a:ln>
        </p:spPr>
        <p:txBody>
          <a:bodyPr wrap="none" anchor="ctr"/>
          <a:lstStyle/>
          <a:p>
            <a:endParaRPr lang="ja-JP" altLang="ja-JP">
              <a:solidFill>
                <a:srgbClr val="008000"/>
              </a:solidFill>
            </a:endParaRPr>
          </a:p>
        </p:txBody>
      </p:sp>
      <p:sp>
        <p:nvSpPr>
          <p:cNvPr id="70665" name="Text Box 5"/>
          <p:cNvSpPr txBox="1">
            <a:spLocks noChangeArrowheads="1"/>
          </p:cNvSpPr>
          <p:nvPr/>
        </p:nvSpPr>
        <p:spPr bwMode="auto">
          <a:xfrm>
            <a:off x="1219200" y="2590800"/>
            <a:ext cx="17081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定義（次元）</a:t>
            </a:r>
          </a:p>
        </p:txBody>
      </p:sp>
      <p:sp>
        <p:nvSpPr>
          <p:cNvPr id="70666" name="Text Box 18"/>
          <p:cNvSpPr txBox="1">
            <a:spLocks noChangeArrowheads="1"/>
          </p:cNvSpPr>
          <p:nvPr/>
        </p:nvSpPr>
        <p:spPr bwMode="auto">
          <a:xfrm>
            <a:off x="762000" y="3276600"/>
            <a:ext cx="6872288" cy="1917700"/>
          </a:xfrm>
          <a:prstGeom prst="rect">
            <a:avLst/>
          </a:prstGeom>
          <a:noFill/>
          <a:ln w="38100">
            <a:noFill/>
            <a:miter lim="800000"/>
            <a:headEnd/>
            <a:tailEnd/>
          </a:ln>
        </p:spPr>
        <p:txBody>
          <a:bodyPr wrap="none">
            <a:spAutoFit/>
          </a:bodyPr>
          <a:lstStyle/>
          <a:p>
            <a:pPr algn="l"/>
            <a:r>
              <a:rPr lang="ja-JP" altLang="en-US"/>
              <a:t>集合　　の基底を構成するベクトルの個数を　　　　の</a:t>
            </a:r>
          </a:p>
          <a:p>
            <a:pPr algn="l"/>
            <a:r>
              <a:rPr lang="ja-JP" altLang="en-US"/>
              <a:t>次元といい、</a:t>
            </a:r>
          </a:p>
          <a:p>
            <a:pPr algn="l"/>
            <a:endParaRPr lang="ja-JP" altLang="en-US"/>
          </a:p>
          <a:p>
            <a:pPr algn="l"/>
            <a:endParaRPr lang="ja-JP" altLang="en-US"/>
          </a:p>
          <a:p>
            <a:pPr algn="l"/>
            <a:r>
              <a:rPr lang="ja-JP" altLang="en-US"/>
              <a:t>とかく。なお、</a:t>
            </a:r>
          </a:p>
        </p:txBody>
      </p:sp>
      <p:graphicFrame>
        <p:nvGraphicFramePr>
          <p:cNvPr id="70658" name="Object 19"/>
          <p:cNvGraphicFramePr>
            <a:graphicFrameLocks noChangeAspect="1"/>
          </p:cNvGraphicFramePr>
          <p:nvPr/>
        </p:nvGraphicFramePr>
        <p:xfrm>
          <a:off x="1447800" y="3200400"/>
          <a:ext cx="492125" cy="533400"/>
        </p:xfrm>
        <a:graphic>
          <a:graphicData uri="http://schemas.openxmlformats.org/presentationml/2006/ole">
            <p:oleObj spid="_x0000_s70658" name="Equation" r:id="rId3" imgW="152280" imgH="164880" progId="Equation.DSMT4">
              <p:embed/>
            </p:oleObj>
          </a:graphicData>
        </a:graphic>
      </p:graphicFrame>
      <p:graphicFrame>
        <p:nvGraphicFramePr>
          <p:cNvPr id="70659" name="Object 20"/>
          <p:cNvGraphicFramePr>
            <a:graphicFrameLocks noChangeAspect="1"/>
          </p:cNvGraphicFramePr>
          <p:nvPr/>
        </p:nvGraphicFramePr>
        <p:xfrm>
          <a:off x="6553200" y="3200400"/>
          <a:ext cx="492125" cy="533400"/>
        </p:xfrm>
        <a:graphic>
          <a:graphicData uri="http://schemas.openxmlformats.org/presentationml/2006/ole">
            <p:oleObj spid="_x0000_s70659" name="Equation" r:id="rId4" imgW="152280" imgH="164880" progId="Equation.DSMT4">
              <p:embed/>
            </p:oleObj>
          </a:graphicData>
        </a:graphic>
      </p:graphicFrame>
      <p:graphicFrame>
        <p:nvGraphicFramePr>
          <p:cNvPr id="70660" name="Object 21"/>
          <p:cNvGraphicFramePr>
            <a:graphicFrameLocks noChangeAspect="1"/>
          </p:cNvGraphicFramePr>
          <p:nvPr/>
        </p:nvGraphicFramePr>
        <p:xfrm>
          <a:off x="2895600" y="4038600"/>
          <a:ext cx="1676400" cy="641350"/>
        </p:xfrm>
        <a:graphic>
          <a:graphicData uri="http://schemas.openxmlformats.org/presentationml/2006/ole">
            <p:oleObj spid="_x0000_s70660" name="Equation" r:id="rId5" imgW="431640" imgH="164880" progId="Equation.DSMT4">
              <p:embed/>
            </p:oleObj>
          </a:graphicData>
        </a:graphic>
      </p:graphicFrame>
      <p:sp>
        <p:nvSpPr>
          <p:cNvPr id="70667" name="Text Box 22"/>
          <p:cNvSpPr txBox="1">
            <a:spLocks noChangeArrowheads="1"/>
          </p:cNvSpPr>
          <p:nvPr/>
        </p:nvSpPr>
        <p:spPr bwMode="auto">
          <a:xfrm>
            <a:off x="533400" y="1066800"/>
            <a:ext cx="6373813" cy="822325"/>
          </a:xfrm>
          <a:prstGeom prst="rect">
            <a:avLst/>
          </a:prstGeom>
          <a:noFill/>
          <a:ln w="9525">
            <a:noFill/>
            <a:miter lim="800000"/>
            <a:headEnd/>
            <a:tailEnd/>
          </a:ln>
        </p:spPr>
        <p:txBody>
          <a:bodyPr wrap="none">
            <a:spAutoFit/>
          </a:bodyPr>
          <a:lstStyle/>
          <a:p>
            <a:pPr algn="l"/>
            <a:r>
              <a:rPr lang="ja-JP" altLang="en-US"/>
              <a:t>いままでは、なんとなく用いてきた次元に関して、</a:t>
            </a:r>
          </a:p>
          <a:p>
            <a:pPr algn="l"/>
            <a:r>
              <a:rPr lang="ja-JP" altLang="en-US"/>
              <a:t>厳密な定義を与える。</a:t>
            </a:r>
          </a:p>
        </p:txBody>
      </p:sp>
      <p:graphicFrame>
        <p:nvGraphicFramePr>
          <p:cNvPr id="70661" name="Object 23"/>
          <p:cNvGraphicFramePr>
            <a:graphicFrameLocks noChangeAspect="1"/>
          </p:cNvGraphicFramePr>
          <p:nvPr/>
        </p:nvGraphicFramePr>
        <p:xfrm>
          <a:off x="2971800" y="5105400"/>
          <a:ext cx="2057400" cy="706438"/>
        </p:xfrm>
        <a:graphic>
          <a:graphicData uri="http://schemas.openxmlformats.org/presentationml/2006/ole">
            <p:oleObj spid="_x0000_s70661" name="Equation" r:id="rId6" imgW="736560" imgH="253800" progId="Equation.DSMT4">
              <p:embed/>
            </p:oleObj>
          </a:graphicData>
        </a:graphic>
      </p:graphicFrame>
      <p:sp>
        <p:nvSpPr>
          <p:cNvPr id="70668" name="Text Box 24"/>
          <p:cNvSpPr txBox="1">
            <a:spLocks noChangeArrowheads="1"/>
          </p:cNvSpPr>
          <p:nvPr/>
        </p:nvSpPr>
        <p:spPr bwMode="auto">
          <a:xfrm>
            <a:off x="914400" y="5791200"/>
            <a:ext cx="1177925" cy="457200"/>
          </a:xfrm>
          <a:prstGeom prst="rect">
            <a:avLst/>
          </a:prstGeom>
          <a:noFill/>
          <a:ln w="38100">
            <a:noFill/>
            <a:miter lim="800000"/>
            <a:headEnd/>
            <a:tailEnd/>
          </a:ln>
        </p:spPr>
        <p:txBody>
          <a:bodyPr wrap="none">
            <a:spAutoFit/>
          </a:bodyPr>
          <a:lstStyle/>
          <a:p>
            <a:r>
              <a:rPr lang="ja-JP" altLang="en-US"/>
              <a:t>とする。</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スライド番号プレースホルダ 4"/>
          <p:cNvSpPr>
            <a:spLocks noGrp="1"/>
          </p:cNvSpPr>
          <p:nvPr>
            <p:ph type="sldNum" sz="quarter" idx="12"/>
          </p:nvPr>
        </p:nvSpPr>
        <p:spPr>
          <a:noFill/>
        </p:spPr>
        <p:txBody>
          <a:bodyPr/>
          <a:lstStyle/>
          <a:p>
            <a:fld id="{4FCC8BD3-F241-4EB0-8AF6-D3712E4B50BC}" type="slidenum">
              <a:rPr lang="en-US" altLang="ja-JP" smtClean="0"/>
              <a:pPr/>
              <a:t>77</a:t>
            </a:fld>
            <a:endParaRPr lang="en-US" altLang="ja-JP" smtClean="0"/>
          </a:p>
        </p:txBody>
      </p:sp>
      <p:sp>
        <p:nvSpPr>
          <p:cNvPr id="71689" name="Text Box 15"/>
          <p:cNvSpPr txBox="1">
            <a:spLocks noChangeArrowheads="1"/>
          </p:cNvSpPr>
          <p:nvPr/>
        </p:nvSpPr>
        <p:spPr bwMode="auto">
          <a:xfrm>
            <a:off x="849313" y="1828800"/>
            <a:ext cx="6156325" cy="3378200"/>
          </a:xfrm>
          <a:prstGeom prst="rect">
            <a:avLst/>
          </a:prstGeom>
          <a:noFill/>
          <a:ln w="9525">
            <a:noFill/>
            <a:miter lim="800000"/>
            <a:headEnd/>
            <a:tailEnd/>
          </a:ln>
        </p:spPr>
        <p:txBody>
          <a:bodyPr wrap="none">
            <a:spAutoFit/>
          </a:bodyPr>
          <a:lstStyle/>
          <a:p>
            <a:pPr algn="l"/>
            <a:r>
              <a:rPr lang="ja-JP" altLang="en-US"/>
              <a:t>　　　　の部分空間　　中に、</a:t>
            </a:r>
          </a:p>
          <a:p>
            <a:pPr algn="l"/>
            <a:r>
              <a:rPr lang="ja-JP" altLang="en-US"/>
              <a:t>「　　　個の</a:t>
            </a:r>
            <a:r>
              <a:rPr lang="en-US" altLang="ja-JP"/>
              <a:t>1</a:t>
            </a:r>
            <a:r>
              <a:rPr lang="ja-JP" altLang="en-US"/>
              <a:t>次独立なベクトルがあり、</a:t>
            </a:r>
          </a:p>
          <a:p>
            <a:pPr algn="l"/>
            <a:r>
              <a:rPr lang="ja-JP" altLang="en-US"/>
              <a:t>　　　個以上のベクトルは必ず一次従属になる」</a:t>
            </a:r>
          </a:p>
          <a:p>
            <a:pPr algn="l"/>
            <a:r>
              <a:rPr lang="ja-JP" altLang="en-US"/>
              <a:t>ような　　がある。</a:t>
            </a:r>
          </a:p>
          <a:p>
            <a:pPr algn="l"/>
            <a:r>
              <a:rPr lang="ja-JP" altLang="en-US"/>
              <a:t>このとき、</a:t>
            </a:r>
          </a:p>
          <a:p>
            <a:pPr algn="l"/>
            <a:endParaRPr lang="ja-JP" altLang="en-US"/>
          </a:p>
          <a:p>
            <a:pPr algn="l"/>
            <a:endParaRPr lang="ja-JP" altLang="en-US"/>
          </a:p>
          <a:p>
            <a:pPr algn="l"/>
            <a:endParaRPr lang="ja-JP" altLang="en-US"/>
          </a:p>
          <a:p>
            <a:pPr algn="l"/>
            <a:r>
              <a:rPr lang="ja-JP" altLang="en-US"/>
              <a:t>である。</a:t>
            </a:r>
          </a:p>
        </p:txBody>
      </p:sp>
      <p:sp>
        <p:nvSpPr>
          <p:cNvPr id="71690" name="Rectangle 2"/>
          <p:cNvSpPr>
            <a:spLocks noGrp="1" noChangeArrowheads="1"/>
          </p:cNvSpPr>
          <p:nvPr>
            <p:ph type="title"/>
          </p:nvPr>
        </p:nvSpPr>
        <p:spPr/>
        <p:txBody>
          <a:bodyPr/>
          <a:lstStyle/>
          <a:p>
            <a:pPr eaLnBrk="1" hangingPunct="1"/>
            <a:r>
              <a:rPr lang="ja-JP" altLang="en-US" smtClean="0"/>
              <a:t>次元の性質１</a:t>
            </a:r>
          </a:p>
        </p:txBody>
      </p:sp>
      <p:sp>
        <p:nvSpPr>
          <p:cNvPr id="71691" name="AutoShape 5"/>
          <p:cNvSpPr>
            <a:spLocks noChangeArrowheads="1"/>
          </p:cNvSpPr>
          <p:nvPr/>
        </p:nvSpPr>
        <p:spPr bwMode="auto">
          <a:xfrm>
            <a:off x="228600" y="1600200"/>
            <a:ext cx="8229600" cy="3657600"/>
          </a:xfrm>
          <a:prstGeom prst="roundRect">
            <a:avLst>
              <a:gd name="adj" fmla="val 9319"/>
            </a:avLst>
          </a:prstGeom>
          <a:noFill/>
          <a:ln w="38100">
            <a:solidFill>
              <a:srgbClr val="FF9900"/>
            </a:solidFill>
            <a:round/>
            <a:headEnd/>
            <a:tailEnd/>
          </a:ln>
        </p:spPr>
        <p:txBody>
          <a:bodyPr wrap="none" anchor="ctr"/>
          <a:lstStyle/>
          <a:p>
            <a:endParaRPr lang="ja-JP" altLang="ja-JP">
              <a:solidFill>
                <a:srgbClr val="FF9900"/>
              </a:solidFill>
            </a:endParaRPr>
          </a:p>
        </p:txBody>
      </p:sp>
      <p:graphicFrame>
        <p:nvGraphicFramePr>
          <p:cNvPr id="71682" name="Object 7"/>
          <p:cNvGraphicFramePr>
            <a:graphicFrameLocks noChangeAspect="1"/>
          </p:cNvGraphicFramePr>
          <p:nvPr/>
        </p:nvGraphicFramePr>
        <p:xfrm>
          <a:off x="1174750" y="1857375"/>
          <a:ext cx="496888" cy="441325"/>
        </p:xfrm>
        <a:graphic>
          <a:graphicData uri="http://schemas.openxmlformats.org/presentationml/2006/ole">
            <p:oleObj spid="_x0000_s71682" name="Equation" r:id="rId3" imgW="215640" imgH="190440" progId="Equation.DSMT4">
              <p:embed/>
            </p:oleObj>
          </a:graphicData>
        </a:graphic>
      </p:graphicFrame>
      <p:graphicFrame>
        <p:nvGraphicFramePr>
          <p:cNvPr id="71683" name="Object 16"/>
          <p:cNvGraphicFramePr>
            <a:graphicFrameLocks noChangeAspect="1"/>
          </p:cNvGraphicFramePr>
          <p:nvPr/>
        </p:nvGraphicFramePr>
        <p:xfrm>
          <a:off x="3352800" y="1828800"/>
          <a:ext cx="350838" cy="409575"/>
        </p:xfrm>
        <a:graphic>
          <a:graphicData uri="http://schemas.openxmlformats.org/presentationml/2006/ole">
            <p:oleObj spid="_x0000_s71683" name="Equation" r:id="rId4" imgW="152280" imgH="177480" progId="Equation.DSMT4">
              <p:embed/>
            </p:oleObj>
          </a:graphicData>
        </a:graphic>
      </p:graphicFrame>
      <p:graphicFrame>
        <p:nvGraphicFramePr>
          <p:cNvPr id="71684" name="Object 17"/>
          <p:cNvGraphicFramePr>
            <a:graphicFrameLocks noChangeAspect="1"/>
          </p:cNvGraphicFramePr>
          <p:nvPr/>
        </p:nvGraphicFramePr>
        <p:xfrm>
          <a:off x="1233488" y="2209800"/>
          <a:ext cx="322262" cy="409575"/>
        </p:xfrm>
        <a:graphic>
          <a:graphicData uri="http://schemas.openxmlformats.org/presentationml/2006/ole">
            <p:oleObj spid="_x0000_s71684" name="Equation" r:id="rId5" imgW="139680" imgH="177480" progId="Equation.DSMT4">
              <p:embed/>
            </p:oleObj>
          </a:graphicData>
        </a:graphic>
      </p:graphicFrame>
      <p:graphicFrame>
        <p:nvGraphicFramePr>
          <p:cNvPr id="71685" name="Object 18"/>
          <p:cNvGraphicFramePr>
            <a:graphicFrameLocks noChangeAspect="1"/>
          </p:cNvGraphicFramePr>
          <p:nvPr/>
        </p:nvGraphicFramePr>
        <p:xfrm>
          <a:off x="914400" y="2590800"/>
          <a:ext cx="731838" cy="409575"/>
        </p:xfrm>
        <a:graphic>
          <a:graphicData uri="http://schemas.openxmlformats.org/presentationml/2006/ole">
            <p:oleObj spid="_x0000_s71685" name="Equation" r:id="rId6" imgW="317160" imgH="177480" progId="Equation.DSMT4">
              <p:embed/>
            </p:oleObj>
          </a:graphicData>
        </a:graphic>
      </p:graphicFrame>
      <p:graphicFrame>
        <p:nvGraphicFramePr>
          <p:cNvPr id="71686" name="Object 19"/>
          <p:cNvGraphicFramePr>
            <a:graphicFrameLocks noChangeAspect="1"/>
          </p:cNvGraphicFramePr>
          <p:nvPr/>
        </p:nvGraphicFramePr>
        <p:xfrm>
          <a:off x="1752600" y="2971800"/>
          <a:ext cx="322263" cy="409575"/>
        </p:xfrm>
        <a:graphic>
          <a:graphicData uri="http://schemas.openxmlformats.org/presentationml/2006/ole">
            <p:oleObj spid="_x0000_s71686" name="Equation" r:id="rId7" imgW="139680" imgH="177480" progId="Equation.DSMT4">
              <p:embed/>
            </p:oleObj>
          </a:graphicData>
        </a:graphic>
      </p:graphicFrame>
      <p:graphicFrame>
        <p:nvGraphicFramePr>
          <p:cNvPr id="71687" name="Object 20"/>
          <p:cNvGraphicFramePr>
            <a:graphicFrameLocks noChangeAspect="1"/>
          </p:cNvGraphicFramePr>
          <p:nvPr/>
        </p:nvGraphicFramePr>
        <p:xfrm>
          <a:off x="2057400" y="3962400"/>
          <a:ext cx="1493838" cy="409575"/>
        </p:xfrm>
        <a:graphic>
          <a:graphicData uri="http://schemas.openxmlformats.org/presentationml/2006/ole">
            <p:oleObj spid="_x0000_s71687" name="Equation" r:id="rId8" imgW="647640" imgH="177480" progId="Equation.DSMT4">
              <p:embed/>
            </p:oleObj>
          </a:graphicData>
        </a:graphic>
      </p:graphicFrame>
      <p:sp>
        <p:nvSpPr>
          <p:cNvPr id="71692" name="AutoShape 25"/>
          <p:cNvSpPr>
            <a:spLocks noChangeArrowheads="1"/>
          </p:cNvSpPr>
          <p:nvPr/>
        </p:nvSpPr>
        <p:spPr bwMode="auto">
          <a:xfrm>
            <a:off x="5181600" y="4267200"/>
            <a:ext cx="3352800" cy="1447800"/>
          </a:xfrm>
          <a:prstGeom prst="wedgeRoundRectCallout">
            <a:avLst>
              <a:gd name="adj1" fmla="val -98625"/>
              <a:gd name="adj2" fmla="val -57125"/>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71693" name="Text Box 26"/>
          <p:cNvSpPr txBox="1">
            <a:spLocks noChangeArrowheads="1"/>
          </p:cNvSpPr>
          <p:nvPr/>
        </p:nvSpPr>
        <p:spPr bwMode="auto">
          <a:xfrm>
            <a:off x="5334000" y="4343400"/>
            <a:ext cx="2971800" cy="1187450"/>
          </a:xfrm>
          <a:prstGeom prst="rect">
            <a:avLst/>
          </a:prstGeom>
          <a:noFill/>
          <a:ln w="38100">
            <a:noFill/>
            <a:miter lim="800000"/>
            <a:headEnd/>
            <a:tailEnd/>
          </a:ln>
        </p:spPr>
        <p:txBody>
          <a:bodyPr>
            <a:spAutoFit/>
          </a:bodyPr>
          <a:lstStyle/>
          <a:p>
            <a:pPr algn="l"/>
            <a:r>
              <a:rPr lang="ja-JP" altLang="en-US"/>
              <a:t>１次独立と１次従属の境界にあたるベクトルの数</a:t>
            </a:r>
          </a:p>
        </p:txBody>
      </p:sp>
      <p:sp>
        <p:nvSpPr>
          <p:cNvPr id="71694" name="Text Box 27"/>
          <p:cNvSpPr txBox="1">
            <a:spLocks noChangeArrowheads="1"/>
          </p:cNvSpPr>
          <p:nvPr/>
        </p:nvSpPr>
        <p:spPr bwMode="auto">
          <a:xfrm>
            <a:off x="1219200" y="1371600"/>
            <a:ext cx="3313113" cy="457200"/>
          </a:xfrm>
          <a:prstGeom prst="rect">
            <a:avLst/>
          </a:prstGeom>
          <a:solidFill>
            <a:schemeClr val="bg1"/>
          </a:solidFill>
          <a:ln w="38100">
            <a:noFill/>
            <a:miter lim="800000"/>
            <a:headEnd/>
            <a:tailEnd/>
          </a:ln>
        </p:spPr>
        <p:txBody>
          <a:bodyPr wrap="none">
            <a:spAutoFit/>
          </a:bodyPr>
          <a:lstStyle/>
          <a:p>
            <a:r>
              <a:rPr lang="ja-JP" altLang="en-US">
                <a:solidFill>
                  <a:srgbClr val="FF9900"/>
                </a:solidFill>
              </a:rPr>
              <a:t>（次元と一次独立・従属）</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スライド番号プレースホルダ 4"/>
          <p:cNvSpPr>
            <a:spLocks noGrp="1"/>
          </p:cNvSpPr>
          <p:nvPr>
            <p:ph type="sldNum" sz="quarter" idx="12"/>
          </p:nvPr>
        </p:nvSpPr>
        <p:spPr>
          <a:noFill/>
        </p:spPr>
        <p:txBody>
          <a:bodyPr/>
          <a:lstStyle/>
          <a:p>
            <a:fld id="{C273384A-355C-4D48-8D22-14936548FD07}" type="slidenum">
              <a:rPr lang="en-US" altLang="ja-JP" smtClean="0"/>
              <a:pPr/>
              <a:t>78</a:t>
            </a:fld>
            <a:endParaRPr lang="en-US" altLang="ja-JP" smtClean="0"/>
          </a:p>
        </p:txBody>
      </p:sp>
      <p:sp>
        <p:nvSpPr>
          <p:cNvPr id="72717"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72706" name="Object 3"/>
          <p:cNvGraphicFramePr>
            <a:graphicFrameLocks noChangeAspect="1"/>
          </p:cNvGraphicFramePr>
          <p:nvPr/>
        </p:nvGraphicFramePr>
        <p:xfrm>
          <a:off x="1371600" y="762000"/>
          <a:ext cx="1141413" cy="1506538"/>
        </p:xfrm>
        <a:graphic>
          <a:graphicData uri="http://schemas.openxmlformats.org/presentationml/2006/ole">
            <p:oleObj spid="_x0000_s72706" name="Equation" r:id="rId3" imgW="634680" imgH="838080" progId="Equation.DSMT4">
              <p:embed/>
            </p:oleObj>
          </a:graphicData>
        </a:graphic>
      </p:graphicFrame>
      <p:graphicFrame>
        <p:nvGraphicFramePr>
          <p:cNvPr id="72707" name="Object 4"/>
          <p:cNvGraphicFramePr>
            <a:graphicFrameLocks noChangeAspect="1"/>
          </p:cNvGraphicFramePr>
          <p:nvPr/>
        </p:nvGraphicFramePr>
        <p:xfrm>
          <a:off x="2971800" y="609600"/>
          <a:ext cx="981075" cy="1506538"/>
        </p:xfrm>
        <a:graphic>
          <a:graphicData uri="http://schemas.openxmlformats.org/presentationml/2006/ole">
            <p:oleObj spid="_x0000_s72707" name="Equation" r:id="rId4" imgW="545760" imgH="838080" progId="Equation.DSMT4">
              <p:embed/>
            </p:oleObj>
          </a:graphicData>
        </a:graphic>
      </p:graphicFrame>
      <p:graphicFrame>
        <p:nvGraphicFramePr>
          <p:cNvPr id="72708" name="Object 5"/>
          <p:cNvGraphicFramePr>
            <a:graphicFrameLocks noChangeAspect="1"/>
          </p:cNvGraphicFramePr>
          <p:nvPr/>
        </p:nvGraphicFramePr>
        <p:xfrm>
          <a:off x="4191000" y="609600"/>
          <a:ext cx="981075" cy="1506538"/>
        </p:xfrm>
        <a:graphic>
          <a:graphicData uri="http://schemas.openxmlformats.org/presentationml/2006/ole">
            <p:oleObj spid="_x0000_s72708" name="Equation" r:id="rId5" imgW="545760" imgH="838080" progId="Equation.DSMT4">
              <p:embed/>
            </p:oleObj>
          </a:graphicData>
        </a:graphic>
      </p:graphicFrame>
      <p:sp>
        <p:nvSpPr>
          <p:cNvPr id="72718" name="Text Box 6"/>
          <p:cNvSpPr txBox="1">
            <a:spLocks noChangeArrowheads="1"/>
          </p:cNvSpPr>
          <p:nvPr/>
        </p:nvSpPr>
        <p:spPr bwMode="auto">
          <a:xfrm>
            <a:off x="7400925" y="1066800"/>
            <a:ext cx="854075" cy="457200"/>
          </a:xfrm>
          <a:prstGeom prst="rect">
            <a:avLst/>
          </a:prstGeom>
          <a:noFill/>
          <a:ln w="38100">
            <a:noFill/>
            <a:miter lim="800000"/>
            <a:headEnd/>
            <a:tailEnd/>
          </a:ln>
        </p:spPr>
        <p:txBody>
          <a:bodyPr wrap="none">
            <a:spAutoFit/>
          </a:bodyPr>
          <a:lstStyle/>
          <a:p>
            <a:r>
              <a:rPr lang="ja-JP" altLang="en-US"/>
              <a:t>とし、</a:t>
            </a:r>
          </a:p>
        </p:txBody>
      </p:sp>
      <p:graphicFrame>
        <p:nvGraphicFramePr>
          <p:cNvPr id="72709" name="Object 7"/>
          <p:cNvGraphicFramePr>
            <a:graphicFrameLocks noChangeAspect="1"/>
          </p:cNvGraphicFramePr>
          <p:nvPr/>
        </p:nvGraphicFramePr>
        <p:xfrm>
          <a:off x="5715000" y="685800"/>
          <a:ext cx="979488" cy="1506538"/>
        </p:xfrm>
        <a:graphic>
          <a:graphicData uri="http://schemas.openxmlformats.org/presentationml/2006/ole">
            <p:oleObj spid="_x0000_s72709" name="Equation" r:id="rId6" imgW="545760" imgH="838080" progId="Equation.DSMT4">
              <p:embed/>
            </p:oleObj>
          </a:graphicData>
        </a:graphic>
      </p:graphicFrame>
      <p:graphicFrame>
        <p:nvGraphicFramePr>
          <p:cNvPr id="72710" name="Object 8"/>
          <p:cNvGraphicFramePr>
            <a:graphicFrameLocks noChangeAspect="1"/>
          </p:cNvGraphicFramePr>
          <p:nvPr/>
        </p:nvGraphicFramePr>
        <p:xfrm>
          <a:off x="1143000" y="4210050"/>
          <a:ext cx="1628775" cy="514350"/>
        </p:xfrm>
        <a:graphic>
          <a:graphicData uri="http://schemas.openxmlformats.org/presentationml/2006/ole">
            <p:oleObj spid="_x0000_s72710" name="Equation" r:id="rId7" imgW="723600" imgH="228600" progId="Equation.DSMT4">
              <p:embed/>
            </p:oleObj>
          </a:graphicData>
        </a:graphic>
      </p:graphicFrame>
      <p:sp>
        <p:nvSpPr>
          <p:cNvPr id="72719" name="Text Box 10"/>
          <p:cNvSpPr txBox="1">
            <a:spLocks noChangeArrowheads="1"/>
          </p:cNvSpPr>
          <p:nvPr/>
        </p:nvSpPr>
        <p:spPr bwMode="auto">
          <a:xfrm>
            <a:off x="3276600" y="3752850"/>
            <a:ext cx="2603500" cy="457200"/>
          </a:xfrm>
          <a:prstGeom prst="rect">
            <a:avLst/>
          </a:prstGeom>
          <a:noFill/>
          <a:ln w="38100">
            <a:noFill/>
            <a:miter lim="800000"/>
            <a:headEnd/>
            <a:tailEnd/>
          </a:ln>
        </p:spPr>
        <p:txBody>
          <a:bodyPr wrap="none">
            <a:spAutoFit/>
          </a:bodyPr>
          <a:lstStyle/>
          <a:p>
            <a:r>
              <a:rPr lang="ja-JP" altLang="en-US"/>
              <a:t>は１次従属であり、</a:t>
            </a:r>
          </a:p>
        </p:txBody>
      </p:sp>
      <p:sp>
        <p:nvSpPr>
          <p:cNvPr id="72720" name="Text Box 12"/>
          <p:cNvSpPr txBox="1">
            <a:spLocks noChangeArrowheads="1"/>
          </p:cNvSpPr>
          <p:nvPr/>
        </p:nvSpPr>
        <p:spPr bwMode="auto">
          <a:xfrm>
            <a:off x="2743200" y="4210050"/>
            <a:ext cx="2903538" cy="457200"/>
          </a:xfrm>
          <a:prstGeom prst="rect">
            <a:avLst/>
          </a:prstGeom>
          <a:noFill/>
          <a:ln w="38100">
            <a:noFill/>
            <a:miter lim="800000"/>
            <a:headEnd/>
            <a:tailEnd/>
          </a:ln>
        </p:spPr>
        <p:txBody>
          <a:bodyPr wrap="none">
            <a:spAutoFit/>
          </a:bodyPr>
          <a:lstStyle/>
          <a:p>
            <a:r>
              <a:rPr lang="ja-JP" altLang="en-US"/>
              <a:t>は１次独立であった。</a:t>
            </a:r>
          </a:p>
        </p:txBody>
      </p:sp>
      <p:sp>
        <p:nvSpPr>
          <p:cNvPr id="72721" name="Text Box 13"/>
          <p:cNvSpPr txBox="1">
            <a:spLocks noChangeArrowheads="1"/>
          </p:cNvSpPr>
          <p:nvPr/>
        </p:nvSpPr>
        <p:spPr bwMode="auto">
          <a:xfrm>
            <a:off x="1017588" y="4897438"/>
            <a:ext cx="1171575" cy="457200"/>
          </a:xfrm>
          <a:prstGeom prst="rect">
            <a:avLst/>
          </a:prstGeom>
          <a:noFill/>
          <a:ln w="38100">
            <a:noFill/>
            <a:miter lim="800000"/>
            <a:headEnd/>
            <a:tailEnd/>
          </a:ln>
        </p:spPr>
        <p:txBody>
          <a:bodyPr wrap="none">
            <a:spAutoFit/>
          </a:bodyPr>
          <a:lstStyle/>
          <a:p>
            <a:r>
              <a:rPr lang="ja-JP" altLang="en-US"/>
              <a:t>よって、</a:t>
            </a:r>
          </a:p>
        </p:txBody>
      </p:sp>
      <p:graphicFrame>
        <p:nvGraphicFramePr>
          <p:cNvPr id="72711" name="Object 14"/>
          <p:cNvGraphicFramePr>
            <a:graphicFrameLocks noChangeAspect="1"/>
          </p:cNvGraphicFramePr>
          <p:nvPr/>
        </p:nvGraphicFramePr>
        <p:xfrm>
          <a:off x="2362200" y="4953000"/>
          <a:ext cx="4914900" cy="514350"/>
        </p:xfrm>
        <a:graphic>
          <a:graphicData uri="http://schemas.openxmlformats.org/presentationml/2006/ole">
            <p:oleObj spid="_x0000_s72711" name="Equation" r:id="rId8" imgW="2184120" imgH="228600" progId="Equation.DSMT4">
              <p:embed/>
            </p:oleObj>
          </a:graphicData>
        </a:graphic>
      </p:graphicFrame>
      <p:graphicFrame>
        <p:nvGraphicFramePr>
          <p:cNvPr id="72712" name="Object 15"/>
          <p:cNvGraphicFramePr>
            <a:graphicFrameLocks noChangeAspect="1"/>
          </p:cNvGraphicFramePr>
          <p:nvPr/>
        </p:nvGraphicFramePr>
        <p:xfrm>
          <a:off x="1343025" y="2438400"/>
          <a:ext cx="3028950" cy="514350"/>
        </p:xfrm>
        <a:graphic>
          <a:graphicData uri="http://schemas.openxmlformats.org/presentationml/2006/ole">
            <p:oleObj spid="_x0000_s72712" name="Equation" r:id="rId9" imgW="1346040" imgH="228600" progId="Equation.DSMT4">
              <p:embed/>
            </p:oleObj>
          </a:graphicData>
        </a:graphic>
      </p:graphicFrame>
      <p:sp>
        <p:nvSpPr>
          <p:cNvPr id="72722" name="Text Box 16"/>
          <p:cNvSpPr txBox="1">
            <a:spLocks noChangeArrowheads="1"/>
          </p:cNvSpPr>
          <p:nvPr/>
        </p:nvSpPr>
        <p:spPr bwMode="auto">
          <a:xfrm>
            <a:off x="4303713" y="2438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72713" name="Object 17"/>
          <p:cNvGraphicFramePr>
            <a:graphicFrameLocks noChangeAspect="1"/>
          </p:cNvGraphicFramePr>
          <p:nvPr/>
        </p:nvGraphicFramePr>
        <p:xfrm>
          <a:off x="1147763" y="3676650"/>
          <a:ext cx="2057400" cy="514350"/>
        </p:xfrm>
        <a:graphic>
          <a:graphicData uri="http://schemas.openxmlformats.org/presentationml/2006/ole">
            <p:oleObj spid="_x0000_s72713" name="Equation" r:id="rId10" imgW="914400" imgH="228600" progId="Equation.DSMT4">
              <p:embed/>
            </p:oleObj>
          </a:graphicData>
        </a:graphic>
      </p:graphicFrame>
      <p:sp>
        <p:nvSpPr>
          <p:cNvPr id="72723" name="Text Box 18"/>
          <p:cNvSpPr txBox="1">
            <a:spLocks noChangeArrowheads="1"/>
          </p:cNvSpPr>
          <p:nvPr/>
        </p:nvSpPr>
        <p:spPr bwMode="auto">
          <a:xfrm>
            <a:off x="1447800" y="5867400"/>
            <a:ext cx="5334000" cy="822325"/>
          </a:xfrm>
          <a:prstGeom prst="rect">
            <a:avLst/>
          </a:prstGeom>
          <a:noFill/>
          <a:ln w="38100">
            <a:noFill/>
            <a:miter lim="800000"/>
            <a:headEnd/>
            <a:tailEnd/>
          </a:ln>
        </p:spPr>
        <p:txBody>
          <a:bodyPr>
            <a:spAutoFit/>
          </a:bodyPr>
          <a:lstStyle/>
          <a:p>
            <a:pPr algn="l"/>
            <a:r>
              <a:rPr lang="ja-JP" altLang="en-US"/>
              <a:t>このことから、　　　　　　　　は　　　の基底になれることがわかる。</a:t>
            </a:r>
          </a:p>
        </p:txBody>
      </p:sp>
      <p:graphicFrame>
        <p:nvGraphicFramePr>
          <p:cNvPr id="72714" name="Object 19"/>
          <p:cNvGraphicFramePr>
            <a:graphicFrameLocks noChangeAspect="1"/>
          </p:cNvGraphicFramePr>
          <p:nvPr/>
        </p:nvGraphicFramePr>
        <p:xfrm>
          <a:off x="3352800" y="5867400"/>
          <a:ext cx="1628775" cy="514350"/>
        </p:xfrm>
        <a:graphic>
          <a:graphicData uri="http://schemas.openxmlformats.org/presentationml/2006/ole">
            <p:oleObj spid="_x0000_s72714" name="Equation" r:id="rId11" imgW="723600" imgH="228600" progId="Equation.DSMT4">
              <p:embed/>
            </p:oleObj>
          </a:graphicData>
        </a:graphic>
      </p:graphicFrame>
      <p:graphicFrame>
        <p:nvGraphicFramePr>
          <p:cNvPr id="72715" name="Object 20"/>
          <p:cNvGraphicFramePr>
            <a:graphicFrameLocks noChangeAspect="1"/>
          </p:cNvGraphicFramePr>
          <p:nvPr/>
        </p:nvGraphicFramePr>
        <p:xfrm>
          <a:off x="5334000" y="5867400"/>
          <a:ext cx="514350" cy="428625"/>
        </p:xfrm>
        <a:graphic>
          <a:graphicData uri="http://schemas.openxmlformats.org/presentationml/2006/ole">
            <p:oleObj spid="_x0000_s72715" name="Equation" r:id="rId12" imgW="228600" imgH="190440" progId="Equation.DSMT4">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7" name="スライド番号プレースホルダ 4"/>
          <p:cNvSpPr>
            <a:spLocks noGrp="1"/>
          </p:cNvSpPr>
          <p:nvPr>
            <p:ph type="sldNum" sz="quarter" idx="12"/>
          </p:nvPr>
        </p:nvSpPr>
        <p:spPr>
          <a:noFill/>
        </p:spPr>
        <p:txBody>
          <a:bodyPr/>
          <a:lstStyle/>
          <a:p>
            <a:fld id="{8500F249-AEB7-4D43-887C-149EA89D9FAC}" type="slidenum">
              <a:rPr lang="en-US" altLang="ja-JP" smtClean="0"/>
              <a:pPr/>
              <a:t>79</a:t>
            </a:fld>
            <a:endParaRPr lang="en-US" altLang="ja-JP" smtClean="0"/>
          </a:p>
        </p:txBody>
      </p:sp>
      <p:sp>
        <p:nvSpPr>
          <p:cNvPr id="73738" name="Text Box 27"/>
          <p:cNvSpPr txBox="1">
            <a:spLocks noChangeArrowheads="1"/>
          </p:cNvSpPr>
          <p:nvPr/>
        </p:nvSpPr>
        <p:spPr bwMode="auto">
          <a:xfrm>
            <a:off x="1066800" y="4267200"/>
            <a:ext cx="7534275" cy="822325"/>
          </a:xfrm>
          <a:prstGeom prst="rect">
            <a:avLst/>
          </a:prstGeom>
          <a:noFill/>
          <a:ln w="9525">
            <a:noFill/>
            <a:miter lim="800000"/>
            <a:headEnd/>
            <a:tailEnd/>
          </a:ln>
        </p:spPr>
        <p:txBody>
          <a:bodyPr wrap="none">
            <a:spAutoFit/>
          </a:bodyPr>
          <a:lstStyle/>
          <a:p>
            <a:pPr algn="l"/>
            <a:r>
              <a:rPr lang="ja-JP" altLang="en-US"/>
              <a:t>　　　　　　　　　　から適当な　　　　　　　　　　　個のベクトル</a:t>
            </a:r>
          </a:p>
          <a:p>
            <a:pPr algn="l"/>
            <a:r>
              <a:rPr lang="ja-JP" altLang="en-US"/>
              <a:t>の組を選ぶことにより、　　　の基底を作れる。</a:t>
            </a:r>
          </a:p>
        </p:txBody>
      </p:sp>
      <p:sp>
        <p:nvSpPr>
          <p:cNvPr id="73739" name="Rectangle 2"/>
          <p:cNvSpPr>
            <a:spLocks noGrp="1" noChangeArrowheads="1"/>
          </p:cNvSpPr>
          <p:nvPr>
            <p:ph type="title"/>
          </p:nvPr>
        </p:nvSpPr>
        <p:spPr/>
        <p:txBody>
          <a:bodyPr/>
          <a:lstStyle/>
          <a:p>
            <a:pPr eaLnBrk="1" hangingPunct="1"/>
            <a:r>
              <a:rPr lang="ja-JP" altLang="en-US" smtClean="0"/>
              <a:t>基底と次元</a:t>
            </a:r>
          </a:p>
        </p:txBody>
      </p:sp>
      <p:graphicFrame>
        <p:nvGraphicFramePr>
          <p:cNvPr id="73730" name="Object 16"/>
          <p:cNvGraphicFramePr>
            <a:graphicFrameLocks noChangeAspect="1"/>
          </p:cNvGraphicFramePr>
          <p:nvPr/>
        </p:nvGraphicFramePr>
        <p:xfrm>
          <a:off x="790575" y="990600"/>
          <a:ext cx="2552700" cy="558800"/>
        </p:xfrm>
        <a:graphic>
          <a:graphicData uri="http://schemas.openxmlformats.org/presentationml/2006/ole">
            <p:oleObj spid="_x0000_s73730" name="Equation" r:id="rId3" imgW="1104840" imgH="241200" progId="Equation.DSMT4">
              <p:embed/>
            </p:oleObj>
          </a:graphicData>
        </a:graphic>
      </p:graphicFrame>
      <p:sp>
        <p:nvSpPr>
          <p:cNvPr id="73740" name="Text Box 17"/>
          <p:cNvSpPr txBox="1">
            <a:spLocks noChangeArrowheads="1"/>
          </p:cNvSpPr>
          <p:nvPr/>
        </p:nvSpPr>
        <p:spPr bwMode="auto">
          <a:xfrm>
            <a:off x="3413125" y="935038"/>
            <a:ext cx="1487488" cy="457200"/>
          </a:xfrm>
          <a:prstGeom prst="rect">
            <a:avLst/>
          </a:prstGeom>
          <a:noFill/>
          <a:ln w="9525">
            <a:noFill/>
            <a:miter lim="800000"/>
            <a:headEnd/>
            <a:tailEnd/>
          </a:ln>
        </p:spPr>
        <p:txBody>
          <a:bodyPr wrap="none">
            <a:spAutoFit/>
          </a:bodyPr>
          <a:lstStyle/>
          <a:p>
            <a:pPr algn="l"/>
            <a:r>
              <a:rPr lang="ja-JP" altLang="en-US"/>
              <a:t>に対して、</a:t>
            </a:r>
          </a:p>
        </p:txBody>
      </p:sp>
      <p:graphicFrame>
        <p:nvGraphicFramePr>
          <p:cNvPr id="73731" name="Object 18"/>
          <p:cNvGraphicFramePr>
            <a:graphicFrameLocks noChangeAspect="1"/>
          </p:cNvGraphicFramePr>
          <p:nvPr/>
        </p:nvGraphicFramePr>
        <p:xfrm>
          <a:off x="4343400" y="1828800"/>
          <a:ext cx="2963863" cy="587375"/>
        </p:xfrm>
        <a:graphic>
          <a:graphicData uri="http://schemas.openxmlformats.org/presentationml/2006/ole">
            <p:oleObj spid="_x0000_s73731" name="Equation" r:id="rId4" imgW="1282680" imgH="253800" progId="Equation.DSMT4">
              <p:embed/>
            </p:oleObj>
          </a:graphicData>
        </a:graphic>
      </p:graphicFrame>
      <p:graphicFrame>
        <p:nvGraphicFramePr>
          <p:cNvPr id="73732" name="Object 19"/>
          <p:cNvGraphicFramePr>
            <a:graphicFrameLocks noChangeAspect="1"/>
          </p:cNvGraphicFramePr>
          <p:nvPr/>
        </p:nvGraphicFramePr>
        <p:xfrm>
          <a:off x="660400" y="1828800"/>
          <a:ext cx="3373438" cy="587375"/>
        </p:xfrm>
        <a:graphic>
          <a:graphicData uri="http://schemas.openxmlformats.org/presentationml/2006/ole">
            <p:oleObj spid="_x0000_s73732" name="Equation" r:id="rId5" imgW="1460160" imgH="253800" progId="Equation.DSMT4">
              <p:embed/>
            </p:oleObj>
          </a:graphicData>
        </a:graphic>
      </p:graphicFrame>
      <p:sp>
        <p:nvSpPr>
          <p:cNvPr id="73741" name="Text Box 20"/>
          <p:cNvSpPr txBox="1">
            <a:spLocks noChangeArrowheads="1"/>
          </p:cNvSpPr>
          <p:nvPr/>
        </p:nvSpPr>
        <p:spPr bwMode="auto">
          <a:xfrm>
            <a:off x="746125" y="2687638"/>
            <a:ext cx="4359275" cy="457200"/>
          </a:xfrm>
          <a:prstGeom prst="rect">
            <a:avLst/>
          </a:prstGeom>
          <a:noFill/>
          <a:ln w="9525">
            <a:noFill/>
            <a:miter lim="800000"/>
            <a:headEnd/>
            <a:tailEnd/>
          </a:ln>
        </p:spPr>
        <p:txBody>
          <a:bodyPr wrap="none">
            <a:spAutoFit/>
          </a:bodyPr>
          <a:lstStyle/>
          <a:p>
            <a:pPr algn="l"/>
            <a:r>
              <a:rPr lang="ja-JP" altLang="en-US"/>
              <a:t>とする。このとき、次が成り立つ。</a:t>
            </a:r>
          </a:p>
        </p:txBody>
      </p:sp>
      <p:sp>
        <p:nvSpPr>
          <p:cNvPr id="73742" name="AutoShape 21"/>
          <p:cNvSpPr>
            <a:spLocks noChangeArrowheads="1"/>
          </p:cNvSpPr>
          <p:nvPr/>
        </p:nvSpPr>
        <p:spPr bwMode="auto">
          <a:xfrm>
            <a:off x="228600" y="685800"/>
            <a:ext cx="8305800" cy="48006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73743" name="Text Box 22"/>
          <p:cNvSpPr txBox="1">
            <a:spLocks noChangeArrowheads="1"/>
          </p:cNvSpPr>
          <p:nvPr/>
        </p:nvSpPr>
        <p:spPr bwMode="auto">
          <a:xfrm>
            <a:off x="1219200" y="512763"/>
            <a:ext cx="1941513"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（基底と次元）</a:t>
            </a:r>
          </a:p>
        </p:txBody>
      </p:sp>
      <p:sp>
        <p:nvSpPr>
          <p:cNvPr id="73744" name="Text Box 23"/>
          <p:cNvSpPr txBox="1">
            <a:spLocks noChangeArrowheads="1"/>
          </p:cNvSpPr>
          <p:nvPr/>
        </p:nvSpPr>
        <p:spPr bwMode="auto">
          <a:xfrm>
            <a:off x="822325" y="3449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73733" name="Object 24"/>
          <p:cNvGraphicFramePr>
            <a:graphicFrameLocks noChangeAspect="1"/>
          </p:cNvGraphicFramePr>
          <p:nvPr/>
        </p:nvGraphicFramePr>
        <p:xfrm>
          <a:off x="1371600" y="3429000"/>
          <a:ext cx="2374900" cy="468313"/>
        </p:xfrm>
        <a:graphic>
          <a:graphicData uri="http://schemas.openxmlformats.org/presentationml/2006/ole">
            <p:oleObj spid="_x0000_s73733" name="Equation" r:id="rId6" imgW="1028520" imgH="203040" progId="Equation.DSMT4">
              <p:embed/>
            </p:oleObj>
          </a:graphicData>
        </a:graphic>
      </p:graphicFrame>
      <p:sp>
        <p:nvSpPr>
          <p:cNvPr id="73745" name="Text Box 25"/>
          <p:cNvSpPr txBox="1">
            <a:spLocks noChangeArrowheads="1"/>
          </p:cNvSpPr>
          <p:nvPr/>
        </p:nvSpPr>
        <p:spPr bwMode="auto">
          <a:xfrm>
            <a:off x="838200" y="42672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73734" name="Object 26"/>
          <p:cNvGraphicFramePr>
            <a:graphicFrameLocks noChangeAspect="1"/>
          </p:cNvGraphicFramePr>
          <p:nvPr/>
        </p:nvGraphicFramePr>
        <p:xfrm>
          <a:off x="1385888" y="4191000"/>
          <a:ext cx="1790700" cy="530225"/>
        </p:xfrm>
        <a:graphic>
          <a:graphicData uri="http://schemas.openxmlformats.org/presentationml/2006/ole">
            <p:oleObj spid="_x0000_s73734" name="Equation" r:id="rId7" imgW="774360" imgH="228600" progId="Equation.DSMT4">
              <p:embed/>
            </p:oleObj>
          </a:graphicData>
        </a:graphic>
      </p:graphicFrame>
      <p:graphicFrame>
        <p:nvGraphicFramePr>
          <p:cNvPr id="73735" name="Object 28"/>
          <p:cNvGraphicFramePr>
            <a:graphicFrameLocks noChangeAspect="1"/>
          </p:cNvGraphicFramePr>
          <p:nvPr/>
        </p:nvGraphicFramePr>
        <p:xfrm>
          <a:off x="4800600" y="4267200"/>
          <a:ext cx="2025650" cy="409575"/>
        </p:xfrm>
        <a:graphic>
          <a:graphicData uri="http://schemas.openxmlformats.org/presentationml/2006/ole">
            <p:oleObj spid="_x0000_s73735" name="Equation" r:id="rId8" imgW="876240" imgH="177480" progId="Equation.DSMT4">
              <p:embed/>
            </p:oleObj>
          </a:graphicData>
        </a:graphic>
      </p:graphicFrame>
      <p:graphicFrame>
        <p:nvGraphicFramePr>
          <p:cNvPr id="73736" name="Object 29"/>
          <p:cNvGraphicFramePr>
            <a:graphicFrameLocks noChangeAspect="1"/>
          </p:cNvGraphicFramePr>
          <p:nvPr/>
        </p:nvGraphicFramePr>
        <p:xfrm>
          <a:off x="4267200" y="4648200"/>
          <a:ext cx="350838" cy="409575"/>
        </p:xfrm>
        <a:graphic>
          <a:graphicData uri="http://schemas.openxmlformats.org/presentationml/2006/ole">
            <p:oleObj spid="_x0000_s73736" name="Equation" r:id="rId9" imgW="152280" imgH="177480" progId="Equation.DSMT4">
              <p:embed/>
            </p:oleObj>
          </a:graphicData>
        </a:graphic>
      </p:graphicFrame>
      <p:sp>
        <p:nvSpPr>
          <p:cNvPr id="73746" name="Text Box 30"/>
          <p:cNvSpPr txBox="1">
            <a:spLocks noChangeArrowheads="1"/>
          </p:cNvSpPr>
          <p:nvPr/>
        </p:nvSpPr>
        <p:spPr bwMode="auto">
          <a:xfrm>
            <a:off x="517525" y="5735638"/>
            <a:ext cx="1098550" cy="457200"/>
          </a:xfrm>
          <a:prstGeom prst="rect">
            <a:avLst/>
          </a:prstGeom>
          <a:noFill/>
          <a:ln w="9525">
            <a:noFill/>
            <a:miter lim="800000"/>
            <a:headEnd/>
            <a:tailEnd/>
          </a:ln>
        </p:spPr>
        <p:txBody>
          <a:bodyPr wrap="none">
            <a:spAutoFit/>
          </a:bodyPr>
          <a:lstStyle/>
          <a:p>
            <a:pPr algn="l"/>
            <a:r>
              <a:rPr lang="ja-JP" altLang="en-US"/>
              <a:t>証明略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スライド番号プレースホルダ 4"/>
          <p:cNvSpPr>
            <a:spLocks noGrp="1"/>
          </p:cNvSpPr>
          <p:nvPr>
            <p:ph type="sldNum" sz="quarter" idx="12"/>
          </p:nvPr>
        </p:nvSpPr>
        <p:spPr>
          <a:xfrm>
            <a:off x="3929034" y="5662624"/>
            <a:ext cx="1905000" cy="457200"/>
          </a:xfrm>
          <a:noFill/>
        </p:spPr>
        <p:txBody>
          <a:bodyPr/>
          <a:lstStyle/>
          <a:p>
            <a:fld id="{7C56206E-729B-4ADF-837B-B68D3CFD282F}" type="slidenum">
              <a:rPr lang="en-US" altLang="ja-JP" smtClean="0"/>
              <a:pPr/>
              <a:t>8</a:t>
            </a:fld>
            <a:endParaRPr lang="en-US" altLang="ja-JP" smtClean="0"/>
          </a:p>
        </p:txBody>
      </p:sp>
      <p:sp>
        <p:nvSpPr>
          <p:cNvPr id="4111" name="Rectangle 26"/>
          <p:cNvSpPr>
            <a:spLocks noChangeArrowheads="1"/>
          </p:cNvSpPr>
          <p:nvPr/>
        </p:nvSpPr>
        <p:spPr bwMode="auto">
          <a:xfrm>
            <a:off x="3124200" y="1949450"/>
            <a:ext cx="2286000" cy="1600200"/>
          </a:xfrm>
          <a:prstGeom prst="rect">
            <a:avLst/>
          </a:prstGeom>
          <a:solidFill>
            <a:schemeClr val="accent1"/>
          </a:solidFill>
          <a:ln w="9525">
            <a:miter lim="800000"/>
            <a:headEnd/>
            <a:tailEnd/>
          </a:ln>
          <a:scene3d>
            <a:camera prst="legacyObliqueTopRight"/>
            <a:lightRig rig="legacyFlat3" dir="b"/>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4112" name="Rectangle 2"/>
          <p:cNvSpPr>
            <a:spLocks noGrp="1" noChangeArrowheads="1"/>
          </p:cNvSpPr>
          <p:nvPr>
            <p:ph type="title"/>
          </p:nvPr>
        </p:nvSpPr>
        <p:spPr/>
        <p:txBody>
          <a:bodyPr/>
          <a:lstStyle/>
          <a:p>
            <a:pPr eaLnBrk="1" hangingPunct="1"/>
            <a:r>
              <a:rPr lang="ja-JP" altLang="en-US" smtClean="0"/>
              <a:t>基本ベクトルと空間座標</a:t>
            </a:r>
          </a:p>
        </p:txBody>
      </p:sp>
      <p:graphicFrame>
        <p:nvGraphicFramePr>
          <p:cNvPr id="4098" name="Object 5"/>
          <p:cNvGraphicFramePr>
            <a:graphicFrameLocks noChangeAspect="1"/>
          </p:cNvGraphicFramePr>
          <p:nvPr/>
        </p:nvGraphicFramePr>
        <p:xfrm>
          <a:off x="6705600" y="2787650"/>
          <a:ext cx="196850" cy="215900"/>
        </p:xfrm>
        <a:graphic>
          <a:graphicData uri="http://schemas.openxmlformats.org/presentationml/2006/ole">
            <p:oleObj spid="_x0000_s4098" name="Equation" r:id="rId3" imgW="126720" imgH="139680" progId="Equation.DSMT4">
              <p:embed/>
            </p:oleObj>
          </a:graphicData>
        </a:graphic>
      </p:graphicFrame>
      <p:graphicFrame>
        <p:nvGraphicFramePr>
          <p:cNvPr id="4099" name="Object 6"/>
          <p:cNvGraphicFramePr>
            <a:graphicFrameLocks noChangeAspect="1"/>
          </p:cNvGraphicFramePr>
          <p:nvPr/>
        </p:nvGraphicFramePr>
        <p:xfrm>
          <a:off x="3505200" y="501650"/>
          <a:ext cx="217488" cy="254000"/>
        </p:xfrm>
        <a:graphic>
          <a:graphicData uri="http://schemas.openxmlformats.org/presentationml/2006/ole">
            <p:oleObj spid="_x0000_s4099" name="Equation" r:id="rId4" imgW="139680" imgH="164880" progId="Equation.DSMT4">
              <p:embed/>
            </p:oleObj>
          </a:graphicData>
        </a:graphic>
      </p:graphicFrame>
      <p:graphicFrame>
        <p:nvGraphicFramePr>
          <p:cNvPr id="4100" name="Object 7"/>
          <p:cNvGraphicFramePr>
            <a:graphicFrameLocks noChangeAspect="1"/>
          </p:cNvGraphicFramePr>
          <p:nvPr/>
        </p:nvGraphicFramePr>
        <p:xfrm>
          <a:off x="3810000" y="3016250"/>
          <a:ext cx="236538" cy="274638"/>
        </p:xfrm>
        <a:graphic>
          <a:graphicData uri="http://schemas.openxmlformats.org/presentationml/2006/ole">
            <p:oleObj spid="_x0000_s4100" name="Equation" r:id="rId5" imgW="152280" imgH="177480" progId="Equation.DSMT4">
              <p:embed/>
            </p:oleObj>
          </a:graphicData>
        </a:graphic>
      </p:graphicFrame>
      <p:sp>
        <p:nvSpPr>
          <p:cNvPr id="4113" name="Line 8"/>
          <p:cNvSpPr>
            <a:spLocks noChangeShapeType="1"/>
          </p:cNvSpPr>
          <p:nvPr/>
        </p:nvSpPr>
        <p:spPr bwMode="auto">
          <a:xfrm>
            <a:off x="3765550" y="28638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4114" name="Line 9"/>
          <p:cNvSpPr>
            <a:spLocks noChangeShapeType="1"/>
          </p:cNvSpPr>
          <p:nvPr/>
        </p:nvSpPr>
        <p:spPr bwMode="auto">
          <a:xfrm flipV="1">
            <a:off x="3765550" y="25590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4115" name="Oval 10"/>
          <p:cNvSpPr>
            <a:spLocks noChangeArrowheads="1"/>
          </p:cNvSpPr>
          <p:nvPr/>
        </p:nvSpPr>
        <p:spPr bwMode="auto">
          <a:xfrm>
            <a:off x="5334000" y="1873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116" name="Line 12"/>
          <p:cNvSpPr>
            <a:spLocks noChangeShapeType="1"/>
          </p:cNvSpPr>
          <p:nvPr/>
        </p:nvSpPr>
        <p:spPr bwMode="auto">
          <a:xfrm>
            <a:off x="3886200" y="1949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4101" name="Object 14"/>
          <p:cNvGraphicFramePr>
            <a:graphicFrameLocks noChangeAspect="1"/>
          </p:cNvGraphicFramePr>
          <p:nvPr/>
        </p:nvGraphicFramePr>
        <p:xfrm>
          <a:off x="1905000" y="730250"/>
          <a:ext cx="1108075" cy="1479550"/>
        </p:xfrm>
        <a:graphic>
          <a:graphicData uri="http://schemas.openxmlformats.org/presentationml/2006/ole">
            <p:oleObj spid="_x0000_s4101" name="Equation" r:id="rId6" imgW="533160" imgH="711000" progId="Equation.DSMT4">
              <p:embed/>
            </p:oleObj>
          </a:graphicData>
        </a:graphic>
      </p:graphicFrame>
      <p:graphicFrame>
        <p:nvGraphicFramePr>
          <p:cNvPr id="4102" name="Object 15"/>
          <p:cNvGraphicFramePr>
            <a:graphicFrameLocks noChangeAspect="1"/>
          </p:cNvGraphicFramePr>
          <p:nvPr/>
        </p:nvGraphicFramePr>
        <p:xfrm>
          <a:off x="3873500" y="1339850"/>
          <a:ext cx="1870075" cy="476250"/>
        </p:xfrm>
        <a:graphic>
          <a:graphicData uri="http://schemas.openxmlformats.org/presentationml/2006/ole">
            <p:oleObj spid="_x0000_s4102" name="Equation" r:id="rId7" imgW="901440" imgH="228600" progId="Equation.DSMT4">
              <p:embed/>
            </p:oleObj>
          </a:graphicData>
        </a:graphic>
      </p:graphicFrame>
      <p:graphicFrame>
        <p:nvGraphicFramePr>
          <p:cNvPr id="4103" name="Object 16"/>
          <p:cNvGraphicFramePr>
            <a:graphicFrameLocks noChangeAspect="1"/>
          </p:cNvGraphicFramePr>
          <p:nvPr/>
        </p:nvGraphicFramePr>
        <p:xfrm>
          <a:off x="3286116" y="4000504"/>
          <a:ext cx="4773613" cy="476250"/>
        </p:xfrm>
        <a:graphic>
          <a:graphicData uri="http://schemas.openxmlformats.org/presentationml/2006/ole">
            <p:oleObj spid="_x0000_s4103" name="Equation" r:id="rId8" imgW="2298600" imgH="228600" progId="Equation.DSMT4">
              <p:embed/>
            </p:oleObj>
          </a:graphicData>
        </a:graphic>
      </p:graphicFrame>
      <p:sp>
        <p:nvSpPr>
          <p:cNvPr id="4117" name="Line 18"/>
          <p:cNvSpPr>
            <a:spLocks noChangeShapeType="1"/>
          </p:cNvSpPr>
          <p:nvPr/>
        </p:nvSpPr>
        <p:spPr bwMode="auto">
          <a:xfrm>
            <a:off x="3810000" y="2863850"/>
            <a:ext cx="2286000" cy="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4118" name="Text Box 19"/>
          <p:cNvSpPr txBox="1">
            <a:spLocks noChangeArrowheads="1"/>
          </p:cNvSpPr>
          <p:nvPr/>
        </p:nvSpPr>
        <p:spPr bwMode="auto">
          <a:xfrm>
            <a:off x="4724400" y="28638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4104" name="Object 20"/>
          <p:cNvGraphicFramePr>
            <a:graphicFrameLocks noChangeAspect="1"/>
          </p:cNvGraphicFramePr>
          <p:nvPr/>
        </p:nvGraphicFramePr>
        <p:xfrm>
          <a:off x="3846513" y="1973263"/>
          <a:ext cx="342900" cy="476250"/>
        </p:xfrm>
        <a:graphic>
          <a:graphicData uri="http://schemas.openxmlformats.org/presentationml/2006/ole">
            <p:oleObj spid="_x0000_s4104" name="Equation" r:id="rId9" imgW="164880" imgH="228600" progId="Equation.DSMT4">
              <p:embed/>
            </p:oleObj>
          </a:graphicData>
        </a:graphic>
      </p:graphicFrame>
      <p:sp>
        <p:nvSpPr>
          <p:cNvPr id="4119" name="Line 21"/>
          <p:cNvSpPr>
            <a:spLocks noChangeShapeType="1"/>
          </p:cNvSpPr>
          <p:nvPr/>
        </p:nvSpPr>
        <p:spPr bwMode="auto">
          <a:xfrm flipV="1">
            <a:off x="3765550" y="1263650"/>
            <a:ext cx="44450" cy="160020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4120" name="Text Box 22"/>
          <p:cNvSpPr txBox="1">
            <a:spLocks noChangeArrowheads="1"/>
          </p:cNvSpPr>
          <p:nvPr/>
        </p:nvSpPr>
        <p:spPr bwMode="auto">
          <a:xfrm>
            <a:off x="4267200" y="19494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4121" name="Line 23"/>
          <p:cNvSpPr>
            <a:spLocks noChangeShapeType="1"/>
          </p:cNvSpPr>
          <p:nvPr/>
        </p:nvSpPr>
        <p:spPr bwMode="auto">
          <a:xfrm flipV="1">
            <a:off x="3810000" y="1949450"/>
            <a:ext cx="1524000" cy="914400"/>
          </a:xfrm>
          <a:prstGeom prst="line">
            <a:avLst/>
          </a:prstGeom>
          <a:noFill/>
          <a:ln w="9525">
            <a:solidFill>
              <a:srgbClr val="FF0000"/>
            </a:solidFill>
            <a:round/>
            <a:headEnd/>
            <a:tailEnd type="triangle" w="med" len="med"/>
          </a:ln>
        </p:spPr>
        <p:txBody>
          <a:bodyPr/>
          <a:lstStyle/>
          <a:p>
            <a:endParaRPr lang="ja-JP" altLang="en-US"/>
          </a:p>
        </p:txBody>
      </p:sp>
      <p:sp>
        <p:nvSpPr>
          <p:cNvPr id="4122" name="AutoShape 24"/>
          <p:cNvSpPr>
            <a:spLocks noChangeArrowheads="1"/>
          </p:cNvSpPr>
          <p:nvPr/>
        </p:nvSpPr>
        <p:spPr bwMode="auto">
          <a:xfrm>
            <a:off x="0" y="4714884"/>
            <a:ext cx="8286776" cy="1785950"/>
          </a:xfrm>
          <a:prstGeom prst="wedgeRoundRectCallout">
            <a:avLst>
              <a:gd name="adj1" fmla="val -8628"/>
              <a:gd name="adj2" fmla="val -6122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4123" name="Text Box 25"/>
          <p:cNvSpPr txBox="1">
            <a:spLocks noChangeArrowheads="1"/>
          </p:cNvSpPr>
          <p:nvPr/>
        </p:nvSpPr>
        <p:spPr bwMode="auto">
          <a:xfrm>
            <a:off x="0" y="4786322"/>
            <a:ext cx="8572527" cy="1569660"/>
          </a:xfrm>
          <a:prstGeom prst="rect">
            <a:avLst/>
          </a:prstGeom>
          <a:noFill/>
          <a:ln w="9525">
            <a:noFill/>
            <a:miter lim="800000"/>
            <a:headEnd/>
            <a:tailEnd/>
          </a:ln>
        </p:spPr>
        <p:txBody>
          <a:bodyPr wrap="square">
            <a:spAutoFit/>
          </a:bodyPr>
          <a:lstStyle/>
          <a:p>
            <a:pPr algn="l"/>
            <a:r>
              <a:rPr lang="ja-JP" altLang="en-US" dirty="0"/>
              <a:t>空間座標は、３本の基本ベクトルの係数の組とみなせる。</a:t>
            </a:r>
            <a:endParaRPr lang="en-US" altLang="ja-JP" dirty="0"/>
          </a:p>
          <a:p>
            <a:pPr algn="l"/>
            <a:r>
              <a:rPr lang="ja-JP" altLang="en-US" dirty="0"/>
              <a:t>（３つの基本ベクトルはお互いに直交するので、</a:t>
            </a:r>
            <a:endParaRPr lang="en-US" altLang="ja-JP" dirty="0"/>
          </a:p>
          <a:p>
            <a:pPr algn="l"/>
            <a:r>
              <a:rPr lang="ja-JP" altLang="en-US" dirty="0">
                <a:solidFill>
                  <a:srgbClr val="C00000"/>
                </a:solidFill>
              </a:rPr>
              <a:t>直交座標系</a:t>
            </a:r>
            <a:r>
              <a:rPr lang="ja-JP" altLang="en-US" dirty="0"/>
              <a:t>と呼ばれる</a:t>
            </a:r>
            <a:r>
              <a:rPr lang="ja-JP" altLang="en-US" dirty="0" smtClean="0"/>
              <a:t>。 直交座標系では、次式が成り立つ。）</a:t>
            </a:r>
            <a:endParaRPr lang="en-US" altLang="ja-JP" dirty="0" smtClean="0"/>
          </a:p>
          <a:p>
            <a:pPr algn="l"/>
            <a:endParaRPr lang="ja-JP" altLang="en-US" dirty="0"/>
          </a:p>
        </p:txBody>
      </p:sp>
      <p:graphicFrame>
        <p:nvGraphicFramePr>
          <p:cNvPr id="4105" name="Object 27"/>
          <p:cNvGraphicFramePr>
            <a:graphicFrameLocks noChangeAspect="1"/>
          </p:cNvGraphicFramePr>
          <p:nvPr/>
        </p:nvGraphicFramePr>
        <p:xfrm>
          <a:off x="7010400" y="1797050"/>
          <a:ext cx="1082675" cy="1479550"/>
        </p:xfrm>
        <a:graphic>
          <a:graphicData uri="http://schemas.openxmlformats.org/presentationml/2006/ole">
            <p:oleObj spid="_x0000_s4105" name="Equation" r:id="rId10" imgW="520560" imgH="711000" progId="Equation.DSMT4">
              <p:embed/>
            </p:oleObj>
          </a:graphicData>
        </a:graphic>
      </p:graphicFrame>
      <p:graphicFrame>
        <p:nvGraphicFramePr>
          <p:cNvPr id="4106" name="Object 28"/>
          <p:cNvGraphicFramePr>
            <a:graphicFrameLocks noChangeAspect="1"/>
          </p:cNvGraphicFramePr>
          <p:nvPr/>
        </p:nvGraphicFramePr>
        <p:xfrm>
          <a:off x="4419600" y="2863850"/>
          <a:ext cx="317500" cy="476250"/>
        </p:xfrm>
        <a:graphic>
          <a:graphicData uri="http://schemas.openxmlformats.org/presentationml/2006/ole">
            <p:oleObj spid="_x0000_s4106" name="Equation" r:id="rId11" imgW="152280" imgH="228600" progId="Equation.DSMT4">
              <p:embed/>
            </p:oleObj>
          </a:graphicData>
        </a:graphic>
      </p:graphicFrame>
      <p:sp>
        <p:nvSpPr>
          <p:cNvPr id="4124" name="Line 29"/>
          <p:cNvSpPr>
            <a:spLocks noChangeShapeType="1"/>
          </p:cNvSpPr>
          <p:nvPr/>
        </p:nvSpPr>
        <p:spPr bwMode="auto">
          <a:xfrm flipV="1">
            <a:off x="3810000" y="577850"/>
            <a:ext cx="0" cy="2286000"/>
          </a:xfrm>
          <a:prstGeom prst="line">
            <a:avLst/>
          </a:prstGeom>
          <a:noFill/>
          <a:ln w="9525">
            <a:solidFill>
              <a:schemeClr val="tx1"/>
            </a:solidFill>
            <a:round/>
            <a:headEnd/>
            <a:tailEnd type="triangle" w="med" len="med"/>
          </a:ln>
        </p:spPr>
        <p:txBody>
          <a:bodyPr/>
          <a:lstStyle/>
          <a:p>
            <a:endParaRPr lang="ja-JP" altLang="en-US"/>
          </a:p>
        </p:txBody>
      </p:sp>
      <p:sp>
        <p:nvSpPr>
          <p:cNvPr id="4125" name="Line 30"/>
          <p:cNvSpPr>
            <a:spLocks noChangeShapeType="1"/>
          </p:cNvSpPr>
          <p:nvPr/>
        </p:nvSpPr>
        <p:spPr bwMode="auto">
          <a:xfrm flipH="1">
            <a:off x="2667000" y="2863850"/>
            <a:ext cx="1143000" cy="1295400"/>
          </a:xfrm>
          <a:prstGeom prst="line">
            <a:avLst/>
          </a:prstGeom>
          <a:noFill/>
          <a:ln w="9525">
            <a:solidFill>
              <a:schemeClr val="tx1"/>
            </a:solidFill>
            <a:round/>
            <a:headEnd/>
            <a:tailEnd type="triangle" w="med" len="med"/>
          </a:ln>
        </p:spPr>
        <p:txBody>
          <a:bodyPr/>
          <a:lstStyle/>
          <a:p>
            <a:endParaRPr lang="ja-JP" altLang="en-US"/>
          </a:p>
        </p:txBody>
      </p:sp>
      <p:sp>
        <p:nvSpPr>
          <p:cNvPr id="4126" name="Line 31"/>
          <p:cNvSpPr>
            <a:spLocks noChangeShapeType="1"/>
          </p:cNvSpPr>
          <p:nvPr/>
        </p:nvSpPr>
        <p:spPr bwMode="auto">
          <a:xfrm flipH="1">
            <a:off x="3505200" y="2863850"/>
            <a:ext cx="304800" cy="304800"/>
          </a:xfrm>
          <a:prstGeom prst="line">
            <a:avLst/>
          </a:prstGeom>
          <a:noFill/>
          <a:ln w="38100">
            <a:solidFill>
              <a:schemeClr val="accent2"/>
            </a:solidFill>
            <a:round/>
            <a:headEnd/>
            <a:tailEnd type="triangle" w="med" len="med"/>
          </a:ln>
        </p:spPr>
        <p:txBody>
          <a:bodyPr/>
          <a:lstStyle/>
          <a:p>
            <a:endParaRPr lang="ja-JP" altLang="en-US"/>
          </a:p>
        </p:txBody>
      </p:sp>
      <p:sp>
        <p:nvSpPr>
          <p:cNvPr id="4127" name="Line 32"/>
          <p:cNvSpPr>
            <a:spLocks noChangeShapeType="1"/>
          </p:cNvSpPr>
          <p:nvPr/>
        </p:nvSpPr>
        <p:spPr bwMode="auto">
          <a:xfrm flipH="1">
            <a:off x="3124200" y="2863850"/>
            <a:ext cx="685800" cy="6858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4107" name="Object 33"/>
          <p:cNvGraphicFramePr>
            <a:graphicFrameLocks noChangeAspect="1"/>
          </p:cNvGraphicFramePr>
          <p:nvPr/>
        </p:nvGraphicFramePr>
        <p:xfrm>
          <a:off x="3200400" y="2635250"/>
          <a:ext cx="344488" cy="476250"/>
        </p:xfrm>
        <a:graphic>
          <a:graphicData uri="http://schemas.openxmlformats.org/presentationml/2006/ole">
            <p:oleObj spid="_x0000_s4107" name="Equation" r:id="rId12" imgW="164880" imgH="228600" progId="Equation.DSMT4">
              <p:embed/>
            </p:oleObj>
          </a:graphicData>
        </a:graphic>
      </p:graphicFrame>
      <p:graphicFrame>
        <p:nvGraphicFramePr>
          <p:cNvPr id="4108" name="Object 34"/>
          <p:cNvGraphicFramePr>
            <a:graphicFrameLocks noChangeAspect="1"/>
          </p:cNvGraphicFramePr>
          <p:nvPr/>
        </p:nvGraphicFramePr>
        <p:xfrm>
          <a:off x="1524000" y="3092450"/>
          <a:ext cx="1109663" cy="1479550"/>
        </p:xfrm>
        <a:graphic>
          <a:graphicData uri="http://schemas.openxmlformats.org/presentationml/2006/ole">
            <p:oleObj spid="_x0000_s4108" name="Equation" r:id="rId13" imgW="533160" imgH="711000" progId="Equation.DSMT4">
              <p:embed/>
            </p:oleObj>
          </a:graphicData>
        </a:graphic>
      </p:graphicFrame>
      <p:graphicFrame>
        <p:nvGraphicFramePr>
          <p:cNvPr id="4109" name="Object 35"/>
          <p:cNvGraphicFramePr>
            <a:graphicFrameLocks noChangeAspect="1"/>
          </p:cNvGraphicFramePr>
          <p:nvPr/>
        </p:nvGraphicFramePr>
        <p:xfrm>
          <a:off x="2819400" y="4092575"/>
          <a:ext cx="196850" cy="196850"/>
        </p:xfrm>
        <a:graphic>
          <a:graphicData uri="http://schemas.openxmlformats.org/presentationml/2006/ole">
            <p:oleObj spid="_x0000_s4109" name="Equation" r:id="rId14" imgW="126720" imgH="126720" progId="Equation.DSMT4">
              <p:embed/>
            </p:oleObj>
          </a:graphicData>
        </a:graphic>
      </p:graphicFrame>
      <p:sp>
        <p:nvSpPr>
          <p:cNvPr id="4128" name="Line 36"/>
          <p:cNvSpPr>
            <a:spLocks noChangeShapeType="1"/>
          </p:cNvSpPr>
          <p:nvPr/>
        </p:nvSpPr>
        <p:spPr bwMode="auto">
          <a:xfrm>
            <a:off x="3810000" y="2863850"/>
            <a:ext cx="27432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 name="Object 16"/>
          <p:cNvGraphicFramePr>
            <a:graphicFrameLocks noChangeAspect="1"/>
          </p:cNvGraphicFramePr>
          <p:nvPr/>
        </p:nvGraphicFramePr>
        <p:xfrm>
          <a:off x="1643042" y="5929330"/>
          <a:ext cx="3006725" cy="476250"/>
        </p:xfrm>
        <a:graphic>
          <a:graphicData uri="http://schemas.openxmlformats.org/presentationml/2006/ole">
            <p:oleObj spid="_x0000_s4110" name="Equation" r:id="rId15" imgW="1447560" imgH="22860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スライド番号プレースホルダ 4"/>
          <p:cNvSpPr>
            <a:spLocks noGrp="1"/>
          </p:cNvSpPr>
          <p:nvPr>
            <p:ph type="sldNum" sz="quarter" idx="12"/>
          </p:nvPr>
        </p:nvSpPr>
        <p:spPr>
          <a:noFill/>
        </p:spPr>
        <p:txBody>
          <a:bodyPr/>
          <a:lstStyle/>
          <a:p>
            <a:fld id="{EA255A6F-9222-47F9-A90C-D239EC50E716}" type="slidenum">
              <a:rPr lang="en-US" altLang="ja-JP" smtClean="0"/>
              <a:pPr/>
              <a:t>80</a:t>
            </a:fld>
            <a:endParaRPr lang="en-US" altLang="ja-JP" smtClean="0"/>
          </a:p>
        </p:txBody>
      </p:sp>
      <p:sp>
        <p:nvSpPr>
          <p:cNvPr id="74764"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74754" name="Object 3"/>
          <p:cNvGraphicFramePr>
            <a:graphicFrameLocks noChangeAspect="1"/>
          </p:cNvGraphicFramePr>
          <p:nvPr/>
        </p:nvGraphicFramePr>
        <p:xfrm>
          <a:off x="1371600" y="228600"/>
          <a:ext cx="1141413" cy="1506538"/>
        </p:xfrm>
        <a:graphic>
          <a:graphicData uri="http://schemas.openxmlformats.org/presentationml/2006/ole">
            <p:oleObj spid="_x0000_s74754" name="Equation" r:id="rId3" imgW="634680" imgH="838080" progId="Equation.DSMT4">
              <p:embed/>
            </p:oleObj>
          </a:graphicData>
        </a:graphic>
      </p:graphicFrame>
      <p:graphicFrame>
        <p:nvGraphicFramePr>
          <p:cNvPr id="74755" name="Object 4"/>
          <p:cNvGraphicFramePr>
            <a:graphicFrameLocks noChangeAspect="1"/>
          </p:cNvGraphicFramePr>
          <p:nvPr/>
        </p:nvGraphicFramePr>
        <p:xfrm>
          <a:off x="2971800" y="76200"/>
          <a:ext cx="981075" cy="1506538"/>
        </p:xfrm>
        <a:graphic>
          <a:graphicData uri="http://schemas.openxmlformats.org/presentationml/2006/ole">
            <p:oleObj spid="_x0000_s74755" name="Equation" r:id="rId4" imgW="545760" imgH="838080" progId="Equation.DSMT4">
              <p:embed/>
            </p:oleObj>
          </a:graphicData>
        </a:graphic>
      </p:graphicFrame>
      <p:graphicFrame>
        <p:nvGraphicFramePr>
          <p:cNvPr id="74756" name="Object 5"/>
          <p:cNvGraphicFramePr>
            <a:graphicFrameLocks noChangeAspect="1"/>
          </p:cNvGraphicFramePr>
          <p:nvPr/>
        </p:nvGraphicFramePr>
        <p:xfrm>
          <a:off x="4191000" y="76200"/>
          <a:ext cx="981075" cy="1506538"/>
        </p:xfrm>
        <a:graphic>
          <a:graphicData uri="http://schemas.openxmlformats.org/presentationml/2006/ole">
            <p:oleObj spid="_x0000_s74756" name="Equation" r:id="rId5" imgW="545760" imgH="838080" progId="Equation.DSMT4">
              <p:embed/>
            </p:oleObj>
          </a:graphicData>
        </a:graphic>
      </p:graphicFrame>
      <p:sp>
        <p:nvSpPr>
          <p:cNvPr id="74765" name="Text Box 6"/>
          <p:cNvSpPr txBox="1">
            <a:spLocks noChangeArrowheads="1"/>
          </p:cNvSpPr>
          <p:nvPr/>
        </p:nvSpPr>
        <p:spPr bwMode="auto">
          <a:xfrm>
            <a:off x="7400925" y="533400"/>
            <a:ext cx="854075" cy="457200"/>
          </a:xfrm>
          <a:prstGeom prst="rect">
            <a:avLst/>
          </a:prstGeom>
          <a:noFill/>
          <a:ln w="38100">
            <a:noFill/>
            <a:miter lim="800000"/>
            <a:headEnd/>
            <a:tailEnd/>
          </a:ln>
        </p:spPr>
        <p:txBody>
          <a:bodyPr wrap="none">
            <a:spAutoFit/>
          </a:bodyPr>
          <a:lstStyle/>
          <a:p>
            <a:r>
              <a:rPr lang="ja-JP" altLang="en-US"/>
              <a:t>とし、</a:t>
            </a:r>
          </a:p>
        </p:txBody>
      </p:sp>
      <p:graphicFrame>
        <p:nvGraphicFramePr>
          <p:cNvPr id="74757" name="Object 7"/>
          <p:cNvGraphicFramePr>
            <a:graphicFrameLocks noChangeAspect="1"/>
          </p:cNvGraphicFramePr>
          <p:nvPr/>
        </p:nvGraphicFramePr>
        <p:xfrm>
          <a:off x="5715000" y="152400"/>
          <a:ext cx="979488" cy="1506538"/>
        </p:xfrm>
        <a:graphic>
          <a:graphicData uri="http://schemas.openxmlformats.org/presentationml/2006/ole">
            <p:oleObj spid="_x0000_s74757" name="Equation" r:id="rId6" imgW="545760" imgH="838080" progId="Equation.DSMT4">
              <p:embed/>
            </p:oleObj>
          </a:graphicData>
        </a:graphic>
      </p:graphicFrame>
      <p:graphicFrame>
        <p:nvGraphicFramePr>
          <p:cNvPr id="74758" name="Object 12"/>
          <p:cNvGraphicFramePr>
            <a:graphicFrameLocks noChangeAspect="1"/>
          </p:cNvGraphicFramePr>
          <p:nvPr/>
        </p:nvGraphicFramePr>
        <p:xfrm>
          <a:off x="1905000" y="5257800"/>
          <a:ext cx="4943475" cy="514350"/>
        </p:xfrm>
        <a:graphic>
          <a:graphicData uri="http://schemas.openxmlformats.org/presentationml/2006/ole">
            <p:oleObj spid="_x0000_s74758" name="Equation" r:id="rId7" imgW="2197080" imgH="228600" progId="Equation.DSMT4">
              <p:embed/>
            </p:oleObj>
          </a:graphicData>
        </a:graphic>
      </p:graphicFrame>
      <p:sp>
        <p:nvSpPr>
          <p:cNvPr id="74766" name="Text Box 16"/>
          <p:cNvSpPr txBox="1">
            <a:spLocks noChangeArrowheads="1"/>
          </p:cNvSpPr>
          <p:nvPr/>
        </p:nvSpPr>
        <p:spPr bwMode="auto">
          <a:xfrm>
            <a:off x="1447800" y="5867400"/>
            <a:ext cx="5334000" cy="822325"/>
          </a:xfrm>
          <a:prstGeom prst="rect">
            <a:avLst/>
          </a:prstGeom>
          <a:noFill/>
          <a:ln w="38100">
            <a:noFill/>
            <a:miter lim="800000"/>
            <a:headEnd/>
            <a:tailEnd/>
          </a:ln>
        </p:spPr>
        <p:txBody>
          <a:bodyPr>
            <a:spAutoFit/>
          </a:bodyPr>
          <a:lstStyle/>
          <a:p>
            <a:pPr algn="l"/>
            <a:r>
              <a:rPr lang="ja-JP" altLang="en-US"/>
              <a:t>また、階段行列の形から、　　　　　　　　も　　　の基底になれることがわかる。</a:t>
            </a:r>
          </a:p>
        </p:txBody>
      </p:sp>
      <p:graphicFrame>
        <p:nvGraphicFramePr>
          <p:cNvPr id="74759" name="Object 17"/>
          <p:cNvGraphicFramePr>
            <a:graphicFrameLocks noChangeAspect="1"/>
          </p:cNvGraphicFramePr>
          <p:nvPr/>
        </p:nvGraphicFramePr>
        <p:xfrm>
          <a:off x="4800600" y="5867400"/>
          <a:ext cx="1600200" cy="514350"/>
        </p:xfrm>
        <a:graphic>
          <a:graphicData uri="http://schemas.openxmlformats.org/presentationml/2006/ole">
            <p:oleObj spid="_x0000_s74759" name="Equation" r:id="rId8" imgW="711000" imgH="228600" progId="Equation.DSMT4">
              <p:embed/>
            </p:oleObj>
          </a:graphicData>
        </a:graphic>
      </p:graphicFrame>
      <p:graphicFrame>
        <p:nvGraphicFramePr>
          <p:cNvPr id="74760" name="Object 18"/>
          <p:cNvGraphicFramePr>
            <a:graphicFrameLocks noChangeAspect="1"/>
          </p:cNvGraphicFramePr>
          <p:nvPr/>
        </p:nvGraphicFramePr>
        <p:xfrm>
          <a:off x="1919288" y="6200775"/>
          <a:ext cx="485775" cy="428625"/>
        </p:xfrm>
        <a:graphic>
          <a:graphicData uri="http://schemas.openxmlformats.org/presentationml/2006/ole">
            <p:oleObj spid="_x0000_s74760" name="Equation" r:id="rId9" imgW="215640" imgH="190440" progId="Equation.DSMT4">
              <p:embed/>
            </p:oleObj>
          </a:graphicData>
        </a:graphic>
      </p:graphicFrame>
      <p:graphicFrame>
        <p:nvGraphicFramePr>
          <p:cNvPr id="74761" name="Object 19"/>
          <p:cNvGraphicFramePr>
            <a:graphicFrameLocks noChangeAspect="1"/>
          </p:cNvGraphicFramePr>
          <p:nvPr/>
        </p:nvGraphicFramePr>
        <p:xfrm>
          <a:off x="1219200" y="1600200"/>
          <a:ext cx="2082800" cy="1387475"/>
        </p:xfrm>
        <a:graphic>
          <a:graphicData uri="http://schemas.openxmlformats.org/presentationml/2006/ole">
            <p:oleObj spid="_x0000_s74761" name="Equation" r:id="rId10" imgW="1257120" imgH="838080" progId="Equation.DSMT4">
              <p:embed/>
            </p:oleObj>
          </a:graphicData>
        </a:graphic>
      </p:graphicFrame>
      <p:sp>
        <p:nvSpPr>
          <p:cNvPr id="74767" name="Text Box 20"/>
          <p:cNvSpPr txBox="1">
            <a:spLocks noChangeArrowheads="1"/>
          </p:cNvSpPr>
          <p:nvPr/>
        </p:nvSpPr>
        <p:spPr bwMode="auto">
          <a:xfrm>
            <a:off x="3352800" y="2057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74762" name="Object 21"/>
          <p:cNvGraphicFramePr>
            <a:graphicFrameLocks noChangeAspect="1"/>
          </p:cNvGraphicFramePr>
          <p:nvPr/>
        </p:nvGraphicFramePr>
        <p:xfrm>
          <a:off x="1524000" y="3048000"/>
          <a:ext cx="4953000" cy="1328738"/>
        </p:xfrm>
        <a:graphic>
          <a:graphicData uri="http://schemas.openxmlformats.org/presentationml/2006/ole">
            <p:oleObj spid="_x0000_s74762" name="Equation" r:id="rId11" imgW="3124080" imgH="838080" progId="Equation.DSMT4">
              <p:embed/>
            </p:oleObj>
          </a:graphicData>
        </a:graphic>
      </p:graphicFrame>
      <p:sp>
        <p:nvSpPr>
          <p:cNvPr id="74768" name="Text Box 22"/>
          <p:cNvSpPr txBox="1">
            <a:spLocks noChangeArrowheads="1"/>
          </p:cNvSpPr>
          <p:nvPr/>
        </p:nvSpPr>
        <p:spPr bwMode="auto">
          <a:xfrm>
            <a:off x="1143000" y="4495800"/>
            <a:ext cx="3927475" cy="457200"/>
          </a:xfrm>
          <a:prstGeom prst="rect">
            <a:avLst/>
          </a:prstGeom>
          <a:noFill/>
          <a:ln w="38100">
            <a:noFill/>
            <a:miter lim="800000"/>
            <a:headEnd/>
            <a:tailEnd/>
          </a:ln>
        </p:spPr>
        <p:txBody>
          <a:bodyPr wrap="none">
            <a:spAutoFit/>
          </a:bodyPr>
          <a:lstStyle/>
          <a:p>
            <a:r>
              <a:rPr lang="ja-JP" altLang="en-US"/>
              <a:t>と行基本変形できる。よって、</a:t>
            </a:r>
          </a:p>
        </p:txBody>
      </p:sp>
      <p:sp>
        <p:nvSpPr>
          <p:cNvPr id="74769" name="AutoShape 25"/>
          <p:cNvSpPr>
            <a:spLocks noChangeArrowheads="1"/>
          </p:cNvSpPr>
          <p:nvPr/>
        </p:nvSpPr>
        <p:spPr bwMode="auto">
          <a:xfrm>
            <a:off x="5572125" y="1785938"/>
            <a:ext cx="3571875" cy="1214437"/>
          </a:xfrm>
          <a:prstGeom prst="wedgeRoundRectCallout">
            <a:avLst>
              <a:gd name="adj1" fmla="val -60782"/>
              <a:gd name="adj2" fmla="val 55556"/>
              <a:gd name="adj3" fmla="val 16667"/>
            </a:avLst>
          </a:prstGeom>
          <a:solidFill>
            <a:schemeClr val="hlink"/>
          </a:solidFill>
          <a:ln w="3175">
            <a:solidFill>
              <a:schemeClr val="tx1"/>
            </a:solidFill>
            <a:miter lim="800000"/>
            <a:headEnd/>
            <a:tailEnd/>
          </a:ln>
        </p:spPr>
        <p:txBody>
          <a:bodyPr anchor="ctr"/>
          <a:lstStyle/>
          <a:p>
            <a:pPr algn="l"/>
            <a:r>
              <a:rPr lang="ja-JP" altLang="en-US"/>
              <a:t>階段の先頭要素に対応するベクトルの集合は基底にできる。</a:t>
            </a:r>
            <a:endParaRPr lang="ja-JP" altLang="ja-JP"/>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スライド番号プレースホルダ 4"/>
          <p:cNvSpPr>
            <a:spLocks noGrp="1"/>
          </p:cNvSpPr>
          <p:nvPr>
            <p:ph type="sldNum" sz="quarter" idx="12"/>
          </p:nvPr>
        </p:nvSpPr>
        <p:spPr>
          <a:noFill/>
        </p:spPr>
        <p:txBody>
          <a:bodyPr/>
          <a:lstStyle/>
          <a:p>
            <a:fld id="{A61A7FD2-44FC-4DE1-87E1-F57002F453B4}" type="slidenum">
              <a:rPr lang="en-US" altLang="ja-JP" smtClean="0"/>
              <a:pPr/>
              <a:t>81</a:t>
            </a:fld>
            <a:endParaRPr lang="en-US" altLang="ja-JP" smtClean="0"/>
          </a:p>
        </p:txBody>
      </p:sp>
      <p:sp>
        <p:nvSpPr>
          <p:cNvPr id="75783"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75784" name="Text Box 3"/>
          <p:cNvSpPr txBox="1">
            <a:spLocks noChangeArrowheads="1"/>
          </p:cNvSpPr>
          <p:nvPr/>
        </p:nvSpPr>
        <p:spPr bwMode="auto">
          <a:xfrm>
            <a:off x="533400" y="762000"/>
            <a:ext cx="7999413" cy="1200150"/>
          </a:xfrm>
          <a:prstGeom prst="rect">
            <a:avLst/>
          </a:prstGeom>
          <a:noFill/>
          <a:ln w="38100">
            <a:noFill/>
            <a:miter lim="800000"/>
            <a:headEnd/>
            <a:tailEnd/>
          </a:ln>
        </p:spPr>
        <p:txBody>
          <a:bodyPr>
            <a:spAutoFit/>
          </a:bodyPr>
          <a:lstStyle/>
          <a:p>
            <a:pPr algn="l"/>
            <a:r>
              <a:rPr lang="ja-JP" altLang="en-US"/>
              <a:t>次のベクトル集合　　　　　　　　　　　　　の生成する</a:t>
            </a:r>
            <a:endParaRPr lang="en-US" altLang="ja-JP"/>
          </a:p>
          <a:p>
            <a:pPr algn="l"/>
            <a:r>
              <a:rPr lang="ja-JP" altLang="en-US"/>
              <a:t>線形空間                                  の基底および次元</a:t>
            </a:r>
            <a:endParaRPr lang="en-US" altLang="ja-JP"/>
          </a:p>
          <a:p>
            <a:pPr algn="l"/>
            <a:r>
              <a:rPr lang="ja-JP" altLang="en-US"/>
              <a:t>                                          を求めよ。</a:t>
            </a:r>
            <a:endParaRPr lang="en-US" altLang="ja-JP"/>
          </a:p>
        </p:txBody>
      </p:sp>
      <p:graphicFrame>
        <p:nvGraphicFramePr>
          <p:cNvPr id="75778" name="Object 4"/>
          <p:cNvGraphicFramePr>
            <a:graphicFrameLocks noChangeAspect="1"/>
          </p:cNvGraphicFramePr>
          <p:nvPr/>
        </p:nvGraphicFramePr>
        <p:xfrm>
          <a:off x="1428750" y="3000375"/>
          <a:ext cx="4064000" cy="1506538"/>
        </p:xfrm>
        <a:graphic>
          <a:graphicData uri="http://schemas.openxmlformats.org/presentationml/2006/ole">
            <p:oleObj spid="_x0000_s75778" name="Equation" r:id="rId3" imgW="2260440" imgH="838080" progId="Equation.DSMT4">
              <p:embed/>
            </p:oleObj>
          </a:graphicData>
        </a:graphic>
      </p:graphicFrame>
      <p:graphicFrame>
        <p:nvGraphicFramePr>
          <p:cNvPr id="75779" name="Object 19"/>
          <p:cNvGraphicFramePr>
            <a:graphicFrameLocks noChangeAspect="1"/>
          </p:cNvGraphicFramePr>
          <p:nvPr/>
        </p:nvGraphicFramePr>
        <p:xfrm>
          <a:off x="1928813" y="1143000"/>
          <a:ext cx="2260600" cy="528638"/>
        </p:xfrm>
        <a:graphic>
          <a:graphicData uri="http://schemas.openxmlformats.org/presentationml/2006/ole">
            <p:oleObj spid="_x0000_s75779" name="Equation" r:id="rId4" imgW="977760" imgH="228600" progId="Equation.DSMT4">
              <p:embed/>
            </p:oleObj>
          </a:graphicData>
        </a:graphic>
      </p:graphicFrame>
      <p:graphicFrame>
        <p:nvGraphicFramePr>
          <p:cNvPr id="75780" name="Object 19"/>
          <p:cNvGraphicFramePr>
            <a:graphicFrameLocks noChangeAspect="1"/>
          </p:cNvGraphicFramePr>
          <p:nvPr/>
        </p:nvGraphicFramePr>
        <p:xfrm>
          <a:off x="3092450" y="642938"/>
          <a:ext cx="2084388" cy="528637"/>
        </p:xfrm>
        <a:graphic>
          <a:graphicData uri="http://schemas.openxmlformats.org/presentationml/2006/ole">
            <p:oleObj spid="_x0000_s75780" name="Equation" r:id="rId5" imgW="901440" imgH="228600" progId="Equation.DSMT4">
              <p:embed/>
            </p:oleObj>
          </a:graphicData>
        </a:graphic>
      </p:graphicFrame>
      <p:graphicFrame>
        <p:nvGraphicFramePr>
          <p:cNvPr id="75781" name="Object 19"/>
          <p:cNvGraphicFramePr>
            <a:graphicFrameLocks noChangeAspect="1"/>
          </p:cNvGraphicFramePr>
          <p:nvPr/>
        </p:nvGraphicFramePr>
        <p:xfrm>
          <a:off x="642938" y="1500188"/>
          <a:ext cx="2876550" cy="528637"/>
        </p:xfrm>
        <a:graphic>
          <a:graphicData uri="http://schemas.openxmlformats.org/presentationml/2006/ole">
            <p:oleObj spid="_x0000_s75781" name="Equation" r:id="rId6" imgW="1244520" imgH="2286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スライド番号プレースホルダ 4"/>
          <p:cNvSpPr>
            <a:spLocks noGrp="1"/>
          </p:cNvSpPr>
          <p:nvPr>
            <p:ph type="sldNum" sz="quarter" idx="12"/>
          </p:nvPr>
        </p:nvSpPr>
        <p:spPr>
          <a:noFill/>
        </p:spPr>
        <p:txBody>
          <a:bodyPr/>
          <a:lstStyle/>
          <a:p>
            <a:fld id="{CECFF981-46E1-4ABF-A3BB-0EA9865FAF59}" type="slidenum">
              <a:rPr lang="en-US" altLang="ja-JP" smtClean="0"/>
              <a:pPr/>
              <a:t>9</a:t>
            </a:fld>
            <a:endParaRPr lang="en-US" altLang="ja-JP" smtClean="0"/>
          </a:p>
        </p:txBody>
      </p:sp>
      <p:sp>
        <p:nvSpPr>
          <p:cNvPr id="5138" name="Rectangle 2"/>
          <p:cNvSpPr>
            <a:spLocks noGrp="1" noChangeArrowheads="1"/>
          </p:cNvSpPr>
          <p:nvPr>
            <p:ph type="title"/>
          </p:nvPr>
        </p:nvSpPr>
        <p:spPr/>
        <p:txBody>
          <a:bodyPr/>
          <a:lstStyle/>
          <a:p>
            <a:pPr eaLnBrk="1" hangingPunct="1"/>
            <a:r>
              <a:rPr lang="ja-JP" altLang="en-US" smtClean="0"/>
              <a:t>空間ベクトルと空間の点の表現</a:t>
            </a:r>
          </a:p>
        </p:txBody>
      </p:sp>
      <p:sp>
        <p:nvSpPr>
          <p:cNvPr id="5139" name="AutoShape 16"/>
          <p:cNvSpPr>
            <a:spLocks noChangeArrowheads="1"/>
          </p:cNvSpPr>
          <p:nvPr/>
        </p:nvSpPr>
        <p:spPr bwMode="auto">
          <a:xfrm>
            <a:off x="214313" y="5338763"/>
            <a:ext cx="7858125" cy="1447800"/>
          </a:xfrm>
          <a:prstGeom prst="wedgeRoundRectCallout">
            <a:avLst>
              <a:gd name="adj1" fmla="val 21796"/>
              <a:gd name="adj2" fmla="val -7825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5140" name="Text Box 17"/>
          <p:cNvSpPr txBox="1">
            <a:spLocks noChangeArrowheads="1"/>
          </p:cNvSpPr>
          <p:nvPr/>
        </p:nvSpPr>
        <p:spPr bwMode="auto">
          <a:xfrm>
            <a:off x="285750" y="5429250"/>
            <a:ext cx="7643813" cy="1200150"/>
          </a:xfrm>
          <a:prstGeom prst="rect">
            <a:avLst/>
          </a:prstGeom>
          <a:noFill/>
          <a:ln w="9525">
            <a:noFill/>
            <a:miter lim="800000"/>
            <a:headEnd/>
            <a:tailEnd/>
          </a:ln>
        </p:spPr>
        <p:txBody>
          <a:bodyPr>
            <a:spAutoFit/>
          </a:bodyPr>
          <a:lstStyle/>
          <a:p>
            <a:pPr algn="l"/>
            <a:r>
              <a:rPr lang="ja-JP" altLang="en-US" dirty="0"/>
              <a:t>空間　　の点は、３つのベクトルの係数として表現できる。</a:t>
            </a:r>
            <a:endParaRPr lang="en-US" altLang="ja-JP" dirty="0"/>
          </a:p>
          <a:p>
            <a:pPr algn="l"/>
            <a:r>
              <a:rPr lang="ja-JP" altLang="en-US" dirty="0"/>
              <a:t>このように、直交しないベクトルを用いても、一意に位置が特定できる。（</a:t>
            </a:r>
            <a:r>
              <a:rPr lang="ja-JP" altLang="en-US" dirty="0" smtClean="0">
                <a:solidFill>
                  <a:srgbClr val="C00000"/>
                </a:solidFill>
              </a:rPr>
              <a:t>斜交座標</a:t>
            </a:r>
            <a:r>
              <a:rPr lang="ja-JP" altLang="en-US" dirty="0">
                <a:solidFill>
                  <a:srgbClr val="C00000"/>
                </a:solidFill>
              </a:rPr>
              <a:t>系</a:t>
            </a:r>
            <a:r>
              <a:rPr lang="ja-JP" altLang="en-US" dirty="0"/>
              <a:t>などと呼ばれる。）</a:t>
            </a:r>
          </a:p>
        </p:txBody>
      </p:sp>
      <p:graphicFrame>
        <p:nvGraphicFramePr>
          <p:cNvPr id="5122" name="Object 25"/>
          <p:cNvGraphicFramePr>
            <a:graphicFrameLocks noChangeAspect="1"/>
          </p:cNvGraphicFramePr>
          <p:nvPr/>
        </p:nvGraphicFramePr>
        <p:xfrm>
          <a:off x="7708900" y="3581400"/>
          <a:ext cx="430213" cy="403225"/>
        </p:xfrm>
        <a:graphic>
          <a:graphicData uri="http://schemas.openxmlformats.org/presentationml/2006/ole">
            <p:oleObj spid="_x0000_s5122" name="Equation" r:id="rId3" imgW="203040" imgH="190440" progId="Equation.DSMT4">
              <p:embed/>
            </p:oleObj>
          </a:graphicData>
        </a:graphic>
      </p:graphicFrame>
      <p:sp>
        <p:nvSpPr>
          <p:cNvPr id="5141" name="AutoShape 27"/>
          <p:cNvSpPr>
            <a:spLocks noChangeArrowheads="1"/>
          </p:cNvSpPr>
          <p:nvPr/>
        </p:nvSpPr>
        <p:spPr bwMode="auto">
          <a:xfrm>
            <a:off x="3276600" y="2514600"/>
            <a:ext cx="2438400" cy="990600"/>
          </a:xfrm>
          <a:prstGeom prst="parallelogram">
            <a:avLst>
              <a:gd name="adj" fmla="val 104171"/>
            </a:avLst>
          </a:prstGeom>
          <a:solidFill>
            <a:schemeClr val="accent1"/>
          </a:solidFill>
          <a:ln w="9525">
            <a:miter lim="800000"/>
            <a:headEnd/>
            <a:tailEnd/>
          </a:ln>
          <a:scene3d>
            <a:camera prst="legacyObliqueBottomLeft">
              <a:rot lat="3599996" lon="20999989" rev="0"/>
            </a:camera>
            <a:lightRig rig="legacyFlat3" dir="t"/>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5142" name="Line 29"/>
          <p:cNvSpPr>
            <a:spLocks noChangeShapeType="1"/>
          </p:cNvSpPr>
          <p:nvPr/>
        </p:nvSpPr>
        <p:spPr bwMode="auto">
          <a:xfrm>
            <a:off x="3124200" y="358140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3" name="Line 31"/>
          <p:cNvSpPr>
            <a:spLocks noChangeShapeType="1"/>
          </p:cNvSpPr>
          <p:nvPr/>
        </p:nvSpPr>
        <p:spPr bwMode="auto">
          <a:xfrm flipV="1">
            <a:off x="3124200" y="106680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4" name="Line 32"/>
          <p:cNvSpPr>
            <a:spLocks noChangeShapeType="1"/>
          </p:cNvSpPr>
          <p:nvPr/>
        </p:nvSpPr>
        <p:spPr bwMode="auto">
          <a:xfrm flipH="1">
            <a:off x="1981200" y="358140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5" name="Line 33"/>
          <p:cNvSpPr>
            <a:spLocks noChangeShapeType="1"/>
          </p:cNvSpPr>
          <p:nvPr/>
        </p:nvSpPr>
        <p:spPr bwMode="auto">
          <a:xfrm flipV="1">
            <a:off x="3200400" y="3505200"/>
            <a:ext cx="457200" cy="76200"/>
          </a:xfrm>
          <a:prstGeom prst="line">
            <a:avLst/>
          </a:prstGeom>
          <a:noFill/>
          <a:ln w="38100">
            <a:solidFill>
              <a:schemeClr val="accent2"/>
            </a:solidFill>
            <a:round/>
            <a:headEnd/>
            <a:tailEnd type="triangle" w="med" len="med"/>
          </a:ln>
        </p:spPr>
        <p:txBody>
          <a:bodyPr/>
          <a:lstStyle/>
          <a:p>
            <a:endParaRPr lang="ja-JP" altLang="en-US"/>
          </a:p>
        </p:txBody>
      </p:sp>
      <p:sp>
        <p:nvSpPr>
          <p:cNvPr id="5146" name="Line 34"/>
          <p:cNvSpPr>
            <a:spLocks noChangeShapeType="1"/>
          </p:cNvSpPr>
          <p:nvPr/>
        </p:nvSpPr>
        <p:spPr bwMode="auto">
          <a:xfrm flipV="1">
            <a:off x="3200400" y="312420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5147" name="Line 35"/>
          <p:cNvSpPr>
            <a:spLocks noChangeShapeType="1"/>
          </p:cNvSpPr>
          <p:nvPr/>
        </p:nvSpPr>
        <p:spPr bwMode="auto">
          <a:xfrm flipH="1" flipV="1">
            <a:off x="2819400" y="2819400"/>
            <a:ext cx="381000" cy="762000"/>
          </a:xfrm>
          <a:prstGeom prst="line">
            <a:avLst/>
          </a:prstGeom>
          <a:noFill/>
          <a:ln w="38100">
            <a:solidFill>
              <a:schemeClr val="accent2"/>
            </a:solidFill>
            <a:round/>
            <a:headEnd/>
            <a:tailEnd type="triangle" w="med" len="med"/>
          </a:ln>
        </p:spPr>
        <p:txBody>
          <a:bodyPr/>
          <a:lstStyle/>
          <a:p>
            <a:endParaRPr lang="ja-JP" altLang="en-US"/>
          </a:p>
        </p:txBody>
      </p:sp>
      <p:sp>
        <p:nvSpPr>
          <p:cNvPr id="5148" name="Line 36"/>
          <p:cNvSpPr>
            <a:spLocks noChangeShapeType="1"/>
          </p:cNvSpPr>
          <p:nvPr/>
        </p:nvSpPr>
        <p:spPr bwMode="auto">
          <a:xfrm flipV="1">
            <a:off x="3200400" y="1371600"/>
            <a:ext cx="1905000" cy="21336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5123" name="Object 37"/>
          <p:cNvGraphicFramePr>
            <a:graphicFrameLocks noChangeAspect="1"/>
          </p:cNvGraphicFramePr>
          <p:nvPr/>
        </p:nvGraphicFramePr>
        <p:xfrm>
          <a:off x="4429125" y="4429125"/>
          <a:ext cx="2768600" cy="476250"/>
        </p:xfrm>
        <a:graphic>
          <a:graphicData uri="http://schemas.openxmlformats.org/presentationml/2006/ole">
            <p:oleObj spid="_x0000_s5123" name="Equation" r:id="rId4" imgW="1333440" imgH="228600" progId="Equation.DSMT4">
              <p:embed/>
            </p:oleObj>
          </a:graphicData>
        </a:graphic>
      </p:graphicFrame>
      <p:graphicFrame>
        <p:nvGraphicFramePr>
          <p:cNvPr id="5124" name="Object 38"/>
          <p:cNvGraphicFramePr>
            <a:graphicFrameLocks noChangeAspect="1"/>
          </p:cNvGraphicFramePr>
          <p:nvPr/>
        </p:nvGraphicFramePr>
        <p:xfrm>
          <a:off x="7467600" y="3276600"/>
          <a:ext cx="196850" cy="215900"/>
        </p:xfrm>
        <a:graphic>
          <a:graphicData uri="http://schemas.openxmlformats.org/presentationml/2006/ole">
            <p:oleObj spid="_x0000_s5124" name="Equation" r:id="rId5" imgW="126720" imgH="139680" progId="Equation.DSMT4">
              <p:embed/>
            </p:oleObj>
          </a:graphicData>
        </a:graphic>
      </p:graphicFrame>
      <p:graphicFrame>
        <p:nvGraphicFramePr>
          <p:cNvPr id="5125" name="Object 39"/>
          <p:cNvGraphicFramePr>
            <a:graphicFrameLocks noChangeAspect="1"/>
          </p:cNvGraphicFramePr>
          <p:nvPr/>
        </p:nvGraphicFramePr>
        <p:xfrm>
          <a:off x="2819400" y="914400"/>
          <a:ext cx="217488" cy="254000"/>
        </p:xfrm>
        <a:graphic>
          <a:graphicData uri="http://schemas.openxmlformats.org/presentationml/2006/ole">
            <p:oleObj spid="_x0000_s5125" name="Equation" r:id="rId6" imgW="139680" imgH="164880" progId="Equation.DSMT4">
              <p:embed/>
            </p:oleObj>
          </a:graphicData>
        </a:graphic>
      </p:graphicFrame>
      <p:graphicFrame>
        <p:nvGraphicFramePr>
          <p:cNvPr id="5126" name="Object 40"/>
          <p:cNvGraphicFramePr>
            <a:graphicFrameLocks noChangeAspect="1"/>
          </p:cNvGraphicFramePr>
          <p:nvPr/>
        </p:nvGraphicFramePr>
        <p:xfrm>
          <a:off x="1600200" y="4191000"/>
          <a:ext cx="196850" cy="196850"/>
        </p:xfrm>
        <a:graphic>
          <a:graphicData uri="http://schemas.openxmlformats.org/presentationml/2006/ole">
            <p:oleObj spid="_x0000_s5126" name="Equation" r:id="rId7" imgW="126720" imgH="126720" progId="Equation.DSMT4">
              <p:embed/>
            </p:oleObj>
          </a:graphicData>
        </a:graphic>
      </p:graphicFrame>
      <p:graphicFrame>
        <p:nvGraphicFramePr>
          <p:cNvPr id="5127" name="Object 41"/>
          <p:cNvGraphicFramePr>
            <a:graphicFrameLocks noChangeAspect="1"/>
          </p:cNvGraphicFramePr>
          <p:nvPr/>
        </p:nvGraphicFramePr>
        <p:xfrm>
          <a:off x="2895600" y="3733800"/>
          <a:ext cx="1068388" cy="1174750"/>
        </p:xfrm>
        <a:graphic>
          <a:graphicData uri="http://schemas.openxmlformats.org/presentationml/2006/ole">
            <p:oleObj spid="_x0000_s5127" name="Equation" r:id="rId8" imgW="647640" imgH="711000" progId="Equation.DSMT4">
              <p:embed/>
            </p:oleObj>
          </a:graphicData>
        </a:graphic>
      </p:graphicFrame>
      <p:graphicFrame>
        <p:nvGraphicFramePr>
          <p:cNvPr id="5128" name="Object 42"/>
          <p:cNvGraphicFramePr>
            <a:graphicFrameLocks noChangeAspect="1"/>
          </p:cNvGraphicFramePr>
          <p:nvPr/>
        </p:nvGraphicFramePr>
        <p:xfrm>
          <a:off x="1133475" y="2438400"/>
          <a:ext cx="1089025" cy="1174750"/>
        </p:xfrm>
        <a:graphic>
          <a:graphicData uri="http://schemas.openxmlformats.org/presentationml/2006/ole">
            <p:oleObj spid="_x0000_s5128" name="Equation" r:id="rId9" imgW="660240" imgH="711000" progId="Equation.DSMT4">
              <p:embed/>
            </p:oleObj>
          </a:graphicData>
        </a:graphic>
      </p:graphicFrame>
      <p:graphicFrame>
        <p:nvGraphicFramePr>
          <p:cNvPr id="5129" name="Object 43"/>
          <p:cNvGraphicFramePr>
            <a:graphicFrameLocks noChangeAspect="1"/>
          </p:cNvGraphicFramePr>
          <p:nvPr/>
        </p:nvGraphicFramePr>
        <p:xfrm>
          <a:off x="5562600" y="838200"/>
          <a:ext cx="1109663" cy="1174750"/>
        </p:xfrm>
        <a:graphic>
          <a:graphicData uri="http://schemas.openxmlformats.org/presentationml/2006/ole">
            <p:oleObj spid="_x0000_s5129" name="Equation" r:id="rId10" imgW="672840" imgH="711000" progId="Equation.DSMT4">
              <p:embed/>
            </p:oleObj>
          </a:graphicData>
        </a:graphic>
      </p:graphicFrame>
      <p:sp>
        <p:nvSpPr>
          <p:cNvPr id="5149" name="Line 44"/>
          <p:cNvSpPr>
            <a:spLocks noChangeShapeType="1"/>
          </p:cNvSpPr>
          <p:nvPr/>
        </p:nvSpPr>
        <p:spPr bwMode="auto">
          <a:xfrm flipV="1">
            <a:off x="3276600" y="3352800"/>
            <a:ext cx="1219200" cy="228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5150" name="Line 45"/>
          <p:cNvSpPr>
            <a:spLocks noChangeShapeType="1"/>
          </p:cNvSpPr>
          <p:nvPr/>
        </p:nvSpPr>
        <p:spPr bwMode="auto">
          <a:xfrm flipV="1">
            <a:off x="3200400" y="2590800"/>
            <a:ext cx="1295400" cy="990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5151" name="Line 46"/>
          <p:cNvSpPr>
            <a:spLocks noChangeShapeType="1"/>
          </p:cNvSpPr>
          <p:nvPr/>
        </p:nvSpPr>
        <p:spPr bwMode="auto">
          <a:xfrm flipH="1" flipV="1">
            <a:off x="2514600" y="2286000"/>
            <a:ext cx="609600" cy="12192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5130" name="Object 47"/>
          <p:cNvGraphicFramePr>
            <a:graphicFrameLocks noChangeAspect="1"/>
          </p:cNvGraphicFramePr>
          <p:nvPr/>
        </p:nvGraphicFramePr>
        <p:xfrm>
          <a:off x="4800600" y="3200400"/>
          <a:ext cx="250825" cy="377825"/>
        </p:xfrm>
        <a:graphic>
          <a:graphicData uri="http://schemas.openxmlformats.org/presentationml/2006/ole">
            <p:oleObj spid="_x0000_s5130" name="Equation" r:id="rId11" imgW="152280" imgH="228600" progId="Equation.DSMT4">
              <p:embed/>
            </p:oleObj>
          </a:graphicData>
        </a:graphic>
      </p:graphicFrame>
      <p:graphicFrame>
        <p:nvGraphicFramePr>
          <p:cNvPr id="5131" name="Object 49"/>
          <p:cNvGraphicFramePr>
            <a:graphicFrameLocks noChangeAspect="1"/>
          </p:cNvGraphicFramePr>
          <p:nvPr/>
        </p:nvGraphicFramePr>
        <p:xfrm>
          <a:off x="4486275" y="2667000"/>
          <a:ext cx="390525" cy="377825"/>
        </p:xfrm>
        <a:graphic>
          <a:graphicData uri="http://schemas.openxmlformats.org/presentationml/2006/ole">
            <p:oleObj spid="_x0000_s5131" name="Equation" r:id="rId12" imgW="164880" imgH="228600" progId="Equation.DSMT4">
              <p:embed/>
            </p:oleObj>
          </a:graphicData>
        </a:graphic>
      </p:graphicFrame>
      <p:graphicFrame>
        <p:nvGraphicFramePr>
          <p:cNvPr id="5132" name="Object 50"/>
          <p:cNvGraphicFramePr>
            <a:graphicFrameLocks noChangeAspect="1"/>
          </p:cNvGraphicFramePr>
          <p:nvPr/>
        </p:nvGraphicFramePr>
        <p:xfrm>
          <a:off x="2133600" y="1828800"/>
          <a:ext cx="390525" cy="377825"/>
        </p:xfrm>
        <a:graphic>
          <a:graphicData uri="http://schemas.openxmlformats.org/presentationml/2006/ole">
            <p:oleObj spid="_x0000_s5132" name="Equation" r:id="rId13" imgW="164880" imgH="228600" progId="Equation.DSMT4">
              <p:embed/>
            </p:oleObj>
          </a:graphicData>
        </a:graphic>
      </p:graphicFrame>
      <p:graphicFrame>
        <p:nvGraphicFramePr>
          <p:cNvPr id="5133" name="Object 51"/>
          <p:cNvGraphicFramePr>
            <a:graphicFrameLocks noChangeAspect="1"/>
          </p:cNvGraphicFramePr>
          <p:nvPr/>
        </p:nvGraphicFramePr>
        <p:xfrm>
          <a:off x="1000125" y="5429250"/>
          <a:ext cx="430213" cy="403225"/>
        </p:xfrm>
        <a:graphic>
          <a:graphicData uri="http://schemas.openxmlformats.org/presentationml/2006/ole">
            <p:oleObj spid="_x0000_s5133" name="Equation" r:id="rId14" imgW="203040" imgH="190440" progId="Equation.DSMT4">
              <p:embed/>
            </p:oleObj>
          </a:graphicData>
        </a:graphic>
      </p:graphicFrame>
      <p:graphicFrame>
        <p:nvGraphicFramePr>
          <p:cNvPr id="5134" name="Object 52"/>
          <p:cNvGraphicFramePr>
            <a:graphicFrameLocks noChangeAspect="1"/>
          </p:cNvGraphicFramePr>
          <p:nvPr/>
        </p:nvGraphicFramePr>
        <p:xfrm>
          <a:off x="5181600" y="762000"/>
          <a:ext cx="317500" cy="344488"/>
        </p:xfrm>
        <a:graphic>
          <a:graphicData uri="http://schemas.openxmlformats.org/presentationml/2006/ole">
            <p:oleObj spid="_x0000_s5134" name="Equation" r:id="rId15" imgW="152280" imgH="164880" progId="Equation.DSMT4">
              <p:embed/>
            </p:oleObj>
          </a:graphicData>
        </a:graphic>
      </p:graphicFrame>
      <p:sp>
        <p:nvSpPr>
          <p:cNvPr id="5152" name="Oval 53"/>
          <p:cNvSpPr>
            <a:spLocks noChangeArrowheads="1"/>
          </p:cNvSpPr>
          <p:nvPr/>
        </p:nvSpPr>
        <p:spPr bwMode="auto">
          <a:xfrm>
            <a:off x="5105400" y="1143000"/>
            <a:ext cx="228600" cy="228600"/>
          </a:xfrm>
          <a:prstGeom prst="ellipse">
            <a:avLst/>
          </a:prstGeom>
          <a:solidFill>
            <a:schemeClr val="tx1"/>
          </a:solidFill>
          <a:ln w="3175">
            <a:noFill/>
            <a:round/>
            <a:headEnd/>
            <a:tailEnd/>
          </a:ln>
        </p:spPr>
        <p:txBody>
          <a:bodyPr wrap="none" anchor="ctr"/>
          <a:lstStyle/>
          <a:p>
            <a:endParaRPr lang="ja-JP" altLang="en-US"/>
          </a:p>
        </p:txBody>
      </p:sp>
      <p:graphicFrame>
        <p:nvGraphicFramePr>
          <p:cNvPr id="5135" name="Object 54"/>
          <p:cNvGraphicFramePr>
            <a:graphicFrameLocks noChangeAspect="1"/>
          </p:cNvGraphicFramePr>
          <p:nvPr/>
        </p:nvGraphicFramePr>
        <p:xfrm>
          <a:off x="3810000" y="3048000"/>
          <a:ext cx="293688" cy="381000"/>
        </p:xfrm>
        <a:graphic>
          <a:graphicData uri="http://schemas.openxmlformats.org/presentationml/2006/ole">
            <p:oleObj spid="_x0000_s5135" name="Equation" r:id="rId16" imgW="126720" imgH="164880" progId="Equation.DSMT4">
              <p:embed/>
            </p:oleObj>
          </a:graphicData>
        </a:graphic>
      </p:graphicFrame>
      <p:sp>
        <p:nvSpPr>
          <p:cNvPr id="33" name="円弧 32"/>
          <p:cNvSpPr/>
          <p:nvPr/>
        </p:nvSpPr>
        <p:spPr bwMode="auto">
          <a:xfrm>
            <a:off x="3000375" y="3357563"/>
            <a:ext cx="914400" cy="914400"/>
          </a:xfrm>
          <a:prstGeom prst="arc">
            <a:avLst>
              <a:gd name="adj1" fmla="val 16200000"/>
              <a:gd name="adj2" fmla="val 18998172"/>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sp>
        <p:nvSpPr>
          <p:cNvPr id="34" name="円弧 33"/>
          <p:cNvSpPr/>
          <p:nvPr/>
        </p:nvSpPr>
        <p:spPr bwMode="auto">
          <a:xfrm>
            <a:off x="2928938" y="3143250"/>
            <a:ext cx="914400" cy="914400"/>
          </a:xfrm>
          <a:prstGeom prst="arc">
            <a:avLst>
              <a:gd name="adj1" fmla="val 13562116"/>
              <a:gd name="adj2" fmla="val 17967008"/>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graphicFrame>
        <p:nvGraphicFramePr>
          <p:cNvPr id="5136" name="Object 16"/>
          <p:cNvGraphicFramePr>
            <a:graphicFrameLocks noChangeAspect="1"/>
          </p:cNvGraphicFramePr>
          <p:nvPr/>
        </p:nvGraphicFramePr>
        <p:xfrm>
          <a:off x="3271838" y="2714625"/>
          <a:ext cx="242887" cy="285750"/>
        </p:xfrm>
        <a:graphic>
          <a:graphicData uri="http://schemas.openxmlformats.org/presentationml/2006/ole">
            <p:oleObj spid="_x0000_s5136" name="Equation" r:id="rId17" imgW="139680" imgH="1648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w="38100"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8000"/>
        </a:solidFill>
        <a:ln w="38100"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8107</TotalTime>
  <Words>2380</Words>
  <Application>Microsoft Office PowerPoint</Application>
  <PresentationFormat>画面に合わせる (4:3)</PresentationFormat>
  <Paragraphs>629</Paragraphs>
  <Slides>81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81</vt:i4>
      </vt:variant>
    </vt:vector>
  </HeadingPairs>
  <TitlesOfParts>
    <vt:vector size="84" baseType="lpstr">
      <vt:lpstr>標準デザイン</vt:lpstr>
      <vt:lpstr>Equation</vt:lpstr>
      <vt:lpstr>MathType 6.0 Equation</vt:lpstr>
      <vt:lpstr>８．線形空間（ベクトル空間）</vt:lpstr>
      <vt:lpstr>スライド 2</vt:lpstr>
      <vt:lpstr>平面上のベクトル</vt:lpstr>
      <vt:lpstr>基本ベクトルと座標</vt:lpstr>
      <vt:lpstr>ベクトルと点の表現</vt:lpstr>
      <vt:lpstr>平面を表現できない２つのベクトル</vt:lpstr>
      <vt:lpstr>空間上のベクトル</vt:lpstr>
      <vt:lpstr>基本ベクトルと空間座標</vt:lpstr>
      <vt:lpstr>空間ベクトルと空間の点の表現</vt:lpstr>
      <vt:lpstr>空間を表現できない３つのベクトル</vt:lpstr>
      <vt:lpstr>n次元列ベクトル</vt:lpstr>
      <vt:lpstr>数ベクトル空間の定義</vt:lpstr>
      <vt:lpstr>低次元の実数ベクトル空間の例</vt:lpstr>
      <vt:lpstr>高次元の数ベクトル空間の例</vt:lpstr>
      <vt:lpstr>線形空間（ベクトル空間）</vt:lpstr>
      <vt:lpstr>ベクトル空間</vt:lpstr>
      <vt:lpstr>ベクトル空間における和の公理</vt:lpstr>
      <vt:lpstr>ベクトル空間におけるスカラー倍の公理</vt:lpstr>
      <vt:lpstr>ベクトル空間例</vt:lpstr>
      <vt:lpstr>多項式とベクトル空間</vt:lpstr>
      <vt:lpstr>１次独立と１次従属</vt:lpstr>
      <vt:lpstr>1次結合</vt:lpstr>
      <vt:lpstr>例１（基本ベクトルの一次結合）</vt:lpstr>
      <vt:lpstr>例２（一般のベクトルの一次結合）</vt:lpstr>
      <vt:lpstr>行列積による一次結合の表現</vt:lpstr>
      <vt:lpstr>単位ベクトルによるｎ次元ベクトルの表現</vt:lpstr>
      <vt:lpstr>1次関係式</vt:lpstr>
      <vt:lpstr>1次独立と１次従属（重要）</vt:lpstr>
      <vt:lpstr>１次独立の判定法１（定義に基づいた方法）</vt:lpstr>
      <vt:lpstr>一次独立の例１</vt:lpstr>
      <vt:lpstr>一次独立の例２</vt:lpstr>
      <vt:lpstr>一次従属の例</vt:lpstr>
      <vt:lpstr>一次従属の例２</vt:lpstr>
      <vt:lpstr>一次独立と一次従属の直感的意味</vt:lpstr>
      <vt:lpstr>練習</vt:lpstr>
      <vt:lpstr>１次独立の判定法２（正則性に基づく方法）</vt:lpstr>
      <vt:lpstr>証明</vt:lpstr>
      <vt:lpstr>スライド 38</vt:lpstr>
      <vt:lpstr>例１</vt:lpstr>
      <vt:lpstr>例２</vt:lpstr>
      <vt:lpstr>1次独立と１次従属の性質１</vt:lpstr>
      <vt:lpstr>例１</vt:lpstr>
      <vt:lpstr>スライド 43</vt:lpstr>
      <vt:lpstr>練習</vt:lpstr>
      <vt:lpstr>1次独立と１次従属の性質２</vt:lpstr>
      <vt:lpstr>証明</vt:lpstr>
      <vt:lpstr>スライド 47</vt:lpstr>
      <vt:lpstr>例</vt:lpstr>
      <vt:lpstr>スライド 49</vt:lpstr>
      <vt:lpstr>行列との積と一次独立</vt:lpstr>
      <vt:lpstr>証明</vt:lpstr>
      <vt:lpstr>スライド 52</vt:lpstr>
      <vt:lpstr>例１</vt:lpstr>
      <vt:lpstr>例２</vt:lpstr>
      <vt:lpstr>一次独立と階数</vt:lpstr>
      <vt:lpstr>例１</vt:lpstr>
      <vt:lpstr>例２</vt:lpstr>
      <vt:lpstr>練習</vt:lpstr>
      <vt:lpstr>基底と次元</vt:lpstr>
      <vt:lpstr>部分空間と次元</vt:lpstr>
      <vt:lpstr>（線形）部分空間の定義</vt:lpstr>
      <vt:lpstr>部分空間の性質</vt:lpstr>
      <vt:lpstr>証明</vt:lpstr>
      <vt:lpstr>例</vt:lpstr>
      <vt:lpstr>正射影による部分空間</vt:lpstr>
      <vt:lpstr>解空間</vt:lpstr>
      <vt:lpstr>例１</vt:lpstr>
      <vt:lpstr>生成する部分空間</vt:lpstr>
      <vt:lpstr>例</vt:lpstr>
      <vt:lpstr>基底</vt:lpstr>
      <vt:lpstr>標準基底</vt:lpstr>
      <vt:lpstr>例１（３次元ユークリッド空間の標準基底）</vt:lpstr>
      <vt:lpstr>例２（基底の例）</vt:lpstr>
      <vt:lpstr>例３</vt:lpstr>
      <vt:lpstr>例４（３次元ユークリッド空間の標準でない基底）</vt:lpstr>
      <vt:lpstr>次元の定義</vt:lpstr>
      <vt:lpstr>次元の性質１</vt:lpstr>
      <vt:lpstr>例１</vt:lpstr>
      <vt:lpstr>基底と次元</vt:lpstr>
      <vt:lpstr>例１</vt:lpstr>
      <vt:lpstr>練習</vt:lpstr>
    </vt:vector>
  </TitlesOfParts>
  <Company>秋田県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kusakari</dc:creator>
  <cp:lastModifiedBy>kusakari</cp:lastModifiedBy>
  <cp:revision>122</cp:revision>
  <dcterms:created xsi:type="dcterms:W3CDTF">2003-03-31T04:49:23Z</dcterms:created>
  <dcterms:modified xsi:type="dcterms:W3CDTF">2010-06-23T05:25:12Z</dcterms:modified>
</cp:coreProperties>
</file>