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72" r:id="rId2"/>
    <p:sldId id="326" r:id="rId3"/>
    <p:sldId id="336" r:id="rId4"/>
    <p:sldId id="353" r:id="rId5"/>
    <p:sldId id="373" r:id="rId6"/>
    <p:sldId id="339" r:id="rId7"/>
    <p:sldId id="374" r:id="rId8"/>
    <p:sldId id="337" r:id="rId9"/>
    <p:sldId id="355" r:id="rId10"/>
    <p:sldId id="338" r:id="rId11"/>
    <p:sldId id="356" r:id="rId12"/>
    <p:sldId id="354" r:id="rId13"/>
    <p:sldId id="377" r:id="rId14"/>
    <p:sldId id="375" r:id="rId15"/>
    <p:sldId id="376" r:id="rId16"/>
    <p:sldId id="380" r:id="rId17"/>
    <p:sldId id="340" r:id="rId18"/>
    <p:sldId id="357" r:id="rId19"/>
    <p:sldId id="381" r:id="rId20"/>
    <p:sldId id="341" r:id="rId21"/>
    <p:sldId id="352" r:id="rId22"/>
    <p:sldId id="402" r:id="rId23"/>
    <p:sldId id="344" r:id="rId24"/>
    <p:sldId id="345" r:id="rId25"/>
    <p:sldId id="383" r:id="rId26"/>
    <p:sldId id="359" r:id="rId27"/>
    <p:sldId id="343" r:id="rId28"/>
    <p:sldId id="360" r:id="rId29"/>
    <p:sldId id="382" r:id="rId30"/>
    <p:sldId id="384" r:id="rId31"/>
    <p:sldId id="346" r:id="rId32"/>
    <p:sldId id="361" r:id="rId33"/>
    <p:sldId id="363" r:id="rId34"/>
    <p:sldId id="364" r:id="rId35"/>
    <p:sldId id="385" r:id="rId36"/>
    <p:sldId id="348" r:id="rId37"/>
    <p:sldId id="386" r:id="rId38"/>
    <p:sldId id="389" r:id="rId39"/>
    <p:sldId id="388" r:id="rId40"/>
    <p:sldId id="390" r:id="rId41"/>
    <p:sldId id="391" r:id="rId42"/>
    <p:sldId id="387" r:id="rId43"/>
    <p:sldId id="403" r:id="rId44"/>
    <p:sldId id="362" r:id="rId45"/>
    <p:sldId id="407" r:id="rId46"/>
    <p:sldId id="370" r:id="rId47"/>
    <p:sldId id="408" r:id="rId48"/>
    <p:sldId id="392" r:id="rId49"/>
    <p:sldId id="393" r:id="rId50"/>
    <p:sldId id="394" r:id="rId51"/>
    <p:sldId id="395" r:id="rId52"/>
    <p:sldId id="396" r:id="rId53"/>
    <p:sldId id="397" r:id="rId54"/>
    <p:sldId id="398" r:id="rId55"/>
    <p:sldId id="399" r:id="rId56"/>
    <p:sldId id="400" r:id="rId57"/>
    <p:sldId id="401" r:id="rId58"/>
    <p:sldId id="404" r:id="rId59"/>
    <p:sldId id="405" r:id="rId60"/>
    <p:sldId id="406" r:id="rId61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0066"/>
    <a:srgbClr val="FFCCFF"/>
    <a:srgbClr val="FF9999"/>
    <a:srgbClr val="0099FF"/>
    <a:srgbClr val="000000"/>
    <a:srgbClr val="FF99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40" autoAdjust="0"/>
    <p:restoredTop sz="94632" autoAdjust="0"/>
  </p:normalViewPr>
  <p:slideViewPr>
    <p:cSldViewPr>
      <p:cViewPr varScale="1">
        <p:scale>
          <a:sx n="44" d="100"/>
          <a:sy n="44" d="100"/>
        </p:scale>
        <p:origin x="-246" y="-108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764"/>
    </p:cViewPr>
  </p:sorterViewPr>
  <p:notesViewPr>
    <p:cSldViewPr>
      <p:cViewPr>
        <p:scale>
          <a:sx n="150" d="100"/>
          <a:sy n="150" d="100"/>
        </p:scale>
        <p:origin x="2274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4" Type="http://schemas.openxmlformats.org/officeDocument/2006/relationships/image" Target="../media/image67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60.wmf"/><Relationship Id="rId4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4" Type="http://schemas.openxmlformats.org/officeDocument/2006/relationships/image" Target="../media/image85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6" Type="http://schemas.openxmlformats.org/officeDocument/2006/relationships/image" Target="../media/image126.w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9.wmf"/><Relationship Id="rId1" Type="http://schemas.openxmlformats.org/officeDocument/2006/relationships/image" Target="../media/image128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2.wmf"/><Relationship Id="rId7" Type="http://schemas.openxmlformats.org/officeDocument/2006/relationships/image" Target="../media/image136.wmf"/><Relationship Id="rId2" Type="http://schemas.openxmlformats.org/officeDocument/2006/relationships/image" Target="../media/image131.wmf"/><Relationship Id="rId1" Type="http://schemas.openxmlformats.org/officeDocument/2006/relationships/image" Target="../media/image130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4" Type="http://schemas.openxmlformats.org/officeDocument/2006/relationships/image" Target="../media/image13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4" Type="http://schemas.openxmlformats.org/officeDocument/2006/relationships/image" Target="../media/image14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3" Type="http://schemas.openxmlformats.org/officeDocument/2006/relationships/image" Target="../media/image143.wmf"/><Relationship Id="rId7" Type="http://schemas.openxmlformats.org/officeDocument/2006/relationships/image" Target="../media/image147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6" Type="http://schemas.openxmlformats.org/officeDocument/2006/relationships/image" Target="../media/image146.wmf"/><Relationship Id="rId5" Type="http://schemas.openxmlformats.org/officeDocument/2006/relationships/image" Target="../media/image145.wmf"/><Relationship Id="rId4" Type="http://schemas.openxmlformats.org/officeDocument/2006/relationships/image" Target="../media/image144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wmf"/><Relationship Id="rId2" Type="http://schemas.openxmlformats.org/officeDocument/2006/relationships/image" Target="../media/image150.wmf"/><Relationship Id="rId1" Type="http://schemas.openxmlformats.org/officeDocument/2006/relationships/image" Target="../media/image149.wmf"/><Relationship Id="rId5" Type="http://schemas.openxmlformats.org/officeDocument/2006/relationships/image" Target="../media/image153.wmf"/><Relationship Id="rId4" Type="http://schemas.openxmlformats.org/officeDocument/2006/relationships/image" Target="../media/image152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9.wmf"/><Relationship Id="rId2" Type="http://schemas.openxmlformats.org/officeDocument/2006/relationships/image" Target="../media/image158.wmf"/><Relationship Id="rId1" Type="http://schemas.openxmlformats.org/officeDocument/2006/relationships/image" Target="../media/image157.wmf"/><Relationship Id="rId6" Type="http://schemas.openxmlformats.org/officeDocument/2006/relationships/image" Target="../media/image162.wmf"/><Relationship Id="rId5" Type="http://schemas.openxmlformats.org/officeDocument/2006/relationships/image" Target="../media/image161.wmf"/><Relationship Id="rId4" Type="http://schemas.openxmlformats.org/officeDocument/2006/relationships/image" Target="../media/image160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5.wmf"/><Relationship Id="rId2" Type="http://schemas.openxmlformats.org/officeDocument/2006/relationships/image" Target="../media/image164.wmf"/><Relationship Id="rId1" Type="http://schemas.openxmlformats.org/officeDocument/2006/relationships/image" Target="../media/image163.wmf"/><Relationship Id="rId4" Type="http://schemas.openxmlformats.org/officeDocument/2006/relationships/image" Target="../media/image166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4" Type="http://schemas.openxmlformats.org/officeDocument/2006/relationships/image" Target="../media/image170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5.wmf"/><Relationship Id="rId3" Type="http://schemas.openxmlformats.org/officeDocument/2006/relationships/image" Target="../media/image173.wmf"/><Relationship Id="rId7" Type="http://schemas.openxmlformats.org/officeDocument/2006/relationships/image" Target="../media/image174.wmf"/><Relationship Id="rId2" Type="http://schemas.openxmlformats.org/officeDocument/2006/relationships/image" Target="../media/image172.wmf"/><Relationship Id="rId1" Type="http://schemas.openxmlformats.org/officeDocument/2006/relationships/image" Target="../media/image171.wmf"/><Relationship Id="rId6" Type="http://schemas.openxmlformats.org/officeDocument/2006/relationships/image" Target="../media/image169.wmf"/><Relationship Id="rId5" Type="http://schemas.openxmlformats.org/officeDocument/2006/relationships/image" Target="../media/image168.wmf"/><Relationship Id="rId4" Type="http://schemas.openxmlformats.org/officeDocument/2006/relationships/image" Target="../media/image167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7.wmf"/><Relationship Id="rId2" Type="http://schemas.openxmlformats.org/officeDocument/2006/relationships/image" Target="../media/image176.wmf"/><Relationship Id="rId1" Type="http://schemas.openxmlformats.org/officeDocument/2006/relationships/image" Target="../media/image169.wmf"/><Relationship Id="rId6" Type="http://schemas.openxmlformats.org/officeDocument/2006/relationships/image" Target="../media/image180.wmf"/><Relationship Id="rId5" Type="http://schemas.openxmlformats.org/officeDocument/2006/relationships/image" Target="../media/image179.wmf"/><Relationship Id="rId4" Type="http://schemas.openxmlformats.org/officeDocument/2006/relationships/image" Target="../media/image178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2.wmf"/><Relationship Id="rId2" Type="http://schemas.openxmlformats.org/officeDocument/2006/relationships/image" Target="../media/image167.wmf"/><Relationship Id="rId1" Type="http://schemas.openxmlformats.org/officeDocument/2006/relationships/image" Target="../media/image181.wmf"/><Relationship Id="rId6" Type="http://schemas.openxmlformats.org/officeDocument/2006/relationships/image" Target="../media/image184.wmf"/><Relationship Id="rId5" Type="http://schemas.openxmlformats.org/officeDocument/2006/relationships/image" Target="../media/image183.wmf"/><Relationship Id="rId4" Type="http://schemas.openxmlformats.org/officeDocument/2006/relationships/image" Target="../media/image176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wmf"/><Relationship Id="rId2" Type="http://schemas.openxmlformats.org/officeDocument/2006/relationships/image" Target="../media/image186.wmf"/><Relationship Id="rId1" Type="http://schemas.openxmlformats.org/officeDocument/2006/relationships/image" Target="../media/image185.wmf"/><Relationship Id="rId6" Type="http://schemas.openxmlformats.org/officeDocument/2006/relationships/image" Target="../media/image189.wmf"/><Relationship Id="rId5" Type="http://schemas.openxmlformats.org/officeDocument/2006/relationships/image" Target="../media/image188.wmf"/><Relationship Id="rId4" Type="http://schemas.openxmlformats.org/officeDocument/2006/relationships/image" Target="../media/image18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5.wmf"/><Relationship Id="rId2" Type="http://schemas.openxmlformats.org/officeDocument/2006/relationships/image" Target="../media/image176.wmf"/><Relationship Id="rId1" Type="http://schemas.openxmlformats.org/officeDocument/2006/relationships/image" Target="../media/image168.wmf"/><Relationship Id="rId6" Type="http://schemas.openxmlformats.org/officeDocument/2006/relationships/image" Target="../media/image192.wmf"/><Relationship Id="rId5" Type="http://schemas.openxmlformats.org/officeDocument/2006/relationships/image" Target="../media/image191.wmf"/><Relationship Id="rId4" Type="http://schemas.openxmlformats.org/officeDocument/2006/relationships/image" Target="../media/image190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8.wmf"/><Relationship Id="rId3" Type="http://schemas.openxmlformats.org/officeDocument/2006/relationships/image" Target="../media/image195.wmf"/><Relationship Id="rId7" Type="http://schemas.openxmlformats.org/officeDocument/2006/relationships/image" Target="../media/image197.wmf"/><Relationship Id="rId2" Type="http://schemas.openxmlformats.org/officeDocument/2006/relationships/image" Target="../media/image194.wmf"/><Relationship Id="rId1" Type="http://schemas.openxmlformats.org/officeDocument/2006/relationships/image" Target="../media/image193.wmf"/><Relationship Id="rId6" Type="http://schemas.openxmlformats.org/officeDocument/2006/relationships/image" Target="../media/image196.wmf"/><Relationship Id="rId5" Type="http://schemas.openxmlformats.org/officeDocument/2006/relationships/image" Target="../media/image169.wmf"/><Relationship Id="rId4" Type="http://schemas.openxmlformats.org/officeDocument/2006/relationships/image" Target="../media/image168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4.wmf"/><Relationship Id="rId3" Type="http://schemas.openxmlformats.org/officeDocument/2006/relationships/image" Target="../media/image200.wmf"/><Relationship Id="rId7" Type="http://schemas.openxmlformats.org/officeDocument/2006/relationships/image" Target="../media/image203.wmf"/><Relationship Id="rId2" Type="http://schemas.openxmlformats.org/officeDocument/2006/relationships/image" Target="../media/image199.wmf"/><Relationship Id="rId1" Type="http://schemas.openxmlformats.org/officeDocument/2006/relationships/image" Target="../media/image193.wmf"/><Relationship Id="rId6" Type="http://schemas.openxmlformats.org/officeDocument/2006/relationships/image" Target="../media/image174.wmf"/><Relationship Id="rId5" Type="http://schemas.openxmlformats.org/officeDocument/2006/relationships/image" Target="../media/image202.wmf"/><Relationship Id="rId4" Type="http://schemas.openxmlformats.org/officeDocument/2006/relationships/image" Target="../media/image201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5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8.wmf"/><Relationship Id="rId2" Type="http://schemas.openxmlformats.org/officeDocument/2006/relationships/image" Target="../media/image207.wmf"/><Relationship Id="rId1" Type="http://schemas.openxmlformats.org/officeDocument/2006/relationships/image" Target="../media/image206.wmf"/><Relationship Id="rId6" Type="http://schemas.openxmlformats.org/officeDocument/2006/relationships/image" Target="../media/image211.wmf"/><Relationship Id="rId5" Type="http://schemas.openxmlformats.org/officeDocument/2006/relationships/image" Target="../media/image210.wmf"/><Relationship Id="rId4" Type="http://schemas.openxmlformats.org/officeDocument/2006/relationships/image" Target="../media/image209.wmf"/></Relationships>
</file>

<file path=ppt/drawings/_rels/vmlDrawing4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wmf"/><Relationship Id="rId2" Type="http://schemas.openxmlformats.org/officeDocument/2006/relationships/image" Target="../media/image213.wmf"/><Relationship Id="rId1" Type="http://schemas.openxmlformats.org/officeDocument/2006/relationships/image" Target="../media/image212.wmf"/><Relationship Id="rId5" Type="http://schemas.openxmlformats.org/officeDocument/2006/relationships/image" Target="../media/image216.wmf"/><Relationship Id="rId4" Type="http://schemas.openxmlformats.org/officeDocument/2006/relationships/image" Target="../media/image215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Relationship Id="rId4" Type="http://schemas.openxmlformats.org/officeDocument/2006/relationships/image" Target="../media/image220.wmf"/></Relationships>
</file>

<file path=ppt/drawings/_rels/vmlDrawing4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wmf"/><Relationship Id="rId3" Type="http://schemas.openxmlformats.org/officeDocument/2006/relationships/image" Target="../media/image223.wmf"/><Relationship Id="rId7" Type="http://schemas.openxmlformats.org/officeDocument/2006/relationships/image" Target="../media/image227.wmf"/><Relationship Id="rId2" Type="http://schemas.openxmlformats.org/officeDocument/2006/relationships/image" Target="../media/image222.wmf"/><Relationship Id="rId1" Type="http://schemas.openxmlformats.org/officeDocument/2006/relationships/image" Target="../media/image221.wmf"/><Relationship Id="rId6" Type="http://schemas.openxmlformats.org/officeDocument/2006/relationships/image" Target="../media/image226.wmf"/><Relationship Id="rId5" Type="http://schemas.openxmlformats.org/officeDocument/2006/relationships/image" Target="../media/image225.wmf"/><Relationship Id="rId10" Type="http://schemas.openxmlformats.org/officeDocument/2006/relationships/image" Target="../media/image230.wmf"/><Relationship Id="rId4" Type="http://schemas.openxmlformats.org/officeDocument/2006/relationships/image" Target="../media/image224.wmf"/><Relationship Id="rId9" Type="http://schemas.openxmlformats.org/officeDocument/2006/relationships/image" Target="../media/image229.wmf"/></Relationships>
</file>

<file path=ppt/drawings/_rels/vmlDrawing4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wmf"/><Relationship Id="rId2" Type="http://schemas.openxmlformats.org/officeDocument/2006/relationships/image" Target="../media/image232.wmf"/><Relationship Id="rId1" Type="http://schemas.openxmlformats.org/officeDocument/2006/relationships/image" Target="../media/image231.wmf"/><Relationship Id="rId4" Type="http://schemas.openxmlformats.org/officeDocument/2006/relationships/image" Target="../media/image226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5.wmf"/><Relationship Id="rId2" Type="http://schemas.openxmlformats.org/officeDocument/2006/relationships/image" Target="../media/image234.wmf"/><Relationship Id="rId1" Type="http://schemas.openxmlformats.org/officeDocument/2006/relationships/image" Target="../media/image2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8.wmf"/><Relationship Id="rId2" Type="http://schemas.openxmlformats.org/officeDocument/2006/relationships/image" Target="../media/image237.wmf"/><Relationship Id="rId1" Type="http://schemas.openxmlformats.org/officeDocument/2006/relationships/image" Target="../media/image236.wmf"/><Relationship Id="rId4" Type="http://schemas.openxmlformats.org/officeDocument/2006/relationships/image" Target="../media/image239.wmf"/></Relationships>
</file>

<file path=ppt/drawings/_rels/vmlDrawing5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wmf"/><Relationship Id="rId3" Type="http://schemas.openxmlformats.org/officeDocument/2006/relationships/image" Target="../media/image242.wmf"/><Relationship Id="rId7" Type="http://schemas.openxmlformats.org/officeDocument/2006/relationships/image" Target="../media/image246.wmf"/><Relationship Id="rId2" Type="http://schemas.openxmlformats.org/officeDocument/2006/relationships/image" Target="../media/image241.wmf"/><Relationship Id="rId1" Type="http://schemas.openxmlformats.org/officeDocument/2006/relationships/image" Target="../media/image240.wmf"/><Relationship Id="rId6" Type="http://schemas.openxmlformats.org/officeDocument/2006/relationships/image" Target="../media/image245.wmf"/><Relationship Id="rId5" Type="http://schemas.openxmlformats.org/officeDocument/2006/relationships/image" Target="../media/image244.wmf"/><Relationship Id="rId4" Type="http://schemas.openxmlformats.org/officeDocument/2006/relationships/image" Target="../media/image243.wmf"/><Relationship Id="rId9" Type="http://schemas.openxmlformats.org/officeDocument/2006/relationships/image" Target="../media/image248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1.wmf"/><Relationship Id="rId2" Type="http://schemas.openxmlformats.org/officeDocument/2006/relationships/image" Target="../media/image250.wmf"/><Relationship Id="rId1" Type="http://schemas.openxmlformats.org/officeDocument/2006/relationships/image" Target="../media/image249.wmf"/><Relationship Id="rId5" Type="http://schemas.openxmlformats.org/officeDocument/2006/relationships/image" Target="../media/image253.wmf"/><Relationship Id="rId4" Type="http://schemas.openxmlformats.org/officeDocument/2006/relationships/image" Target="../media/image252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wmf"/><Relationship Id="rId2" Type="http://schemas.openxmlformats.org/officeDocument/2006/relationships/image" Target="../media/image255.wmf"/><Relationship Id="rId1" Type="http://schemas.openxmlformats.org/officeDocument/2006/relationships/image" Target="../media/image254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8.wmf"/><Relationship Id="rId7" Type="http://schemas.openxmlformats.org/officeDocument/2006/relationships/image" Target="../media/image262.wmf"/><Relationship Id="rId2" Type="http://schemas.openxmlformats.org/officeDocument/2006/relationships/image" Target="../media/image257.wmf"/><Relationship Id="rId1" Type="http://schemas.openxmlformats.org/officeDocument/2006/relationships/image" Target="../media/image256.wmf"/><Relationship Id="rId6" Type="http://schemas.openxmlformats.org/officeDocument/2006/relationships/image" Target="../media/image261.wmf"/><Relationship Id="rId5" Type="http://schemas.openxmlformats.org/officeDocument/2006/relationships/image" Target="../media/image260.wmf"/><Relationship Id="rId4" Type="http://schemas.openxmlformats.org/officeDocument/2006/relationships/image" Target="../media/image259.wmf"/></Relationships>
</file>

<file path=ppt/drawings/_rels/vmlDrawing5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wmf"/><Relationship Id="rId13" Type="http://schemas.openxmlformats.org/officeDocument/2006/relationships/image" Target="../media/image275.wmf"/><Relationship Id="rId18" Type="http://schemas.openxmlformats.org/officeDocument/2006/relationships/image" Target="../media/image280.wmf"/><Relationship Id="rId3" Type="http://schemas.openxmlformats.org/officeDocument/2006/relationships/image" Target="../media/image265.wmf"/><Relationship Id="rId7" Type="http://schemas.openxmlformats.org/officeDocument/2006/relationships/image" Target="../media/image269.wmf"/><Relationship Id="rId12" Type="http://schemas.openxmlformats.org/officeDocument/2006/relationships/image" Target="../media/image274.wmf"/><Relationship Id="rId17" Type="http://schemas.openxmlformats.org/officeDocument/2006/relationships/image" Target="../media/image279.wmf"/><Relationship Id="rId2" Type="http://schemas.openxmlformats.org/officeDocument/2006/relationships/image" Target="../media/image264.wmf"/><Relationship Id="rId16" Type="http://schemas.openxmlformats.org/officeDocument/2006/relationships/image" Target="../media/image278.wmf"/><Relationship Id="rId20" Type="http://schemas.openxmlformats.org/officeDocument/2006/relationships/image" Target="../media/image282.wmf"/><Relationship Id="rId1" Type="http://schemas.openxmlformats.org/officeDocument/2006/relationships/image" Target="../media/image263.wmf"/><Relationship Id="rId6" Type="http://schemas.openxmlformats.org/officeDocument/2006/relationships/image" Target="../media/image268.wmf"/><Relationship Id="rId11" Type="http://schemas.openxmlformats.org/officeDocument/2006/relationships/image" Target="../media/image273.wmf"/><Relationship Id="rId5" Type="http://schemas.openxmlformats.org/officeDocument/2006/relationships/image" Target="../media/image267.wmf"/><Relationship Id="rId15" Type="http://schemas.openxmlformats.org/officeDocument/2006/relationships/image" Target="../media/image277.wmf"/><Relationship Id="rId10" Type="http://schemas.openxmlformats.org/officeDocument/2006/relationships/image" Target="../media/image272.wmf"/><Relationship Id="rId19" Type="http://schemas.openxmlformats.org/officeDocument/2006/relationships/image" Target="../media/image281.wmf"/><Relationship Id="rId4" Type="http://schemas.openxmlformats.org/officeDocument/2006/relationships/image" Target="../media/image266.wmf"/><Relationship Id="rId9" Type="http://schemas.openxmlformats.org/officeDocument/2006/relationships/image" Target="../media/image271.wmf"/><Relationship Id="rId14" Type="http://schemas.openxmlformats.org/officeDocument/2006/relationships/image" Target="../media/image276.wmf"/></Relationships>
</file>

<file path=ppt/drawings/_rels/vmlDrawing5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8.wmf"/><Relationship Id="rId3" Type="http://schemas.openxmlformats.org/officeDocument/2006/relationships/image" Target="../media/image231.wmf"/><Relationship Id="rId7" Type="http://schemas.openxmlformats.org/officeDocument/2006/relationships/image" Target="../media/image287.wmf"/><Relationship Id="rId2" Type="http://schemas.openxmlformats.org/officeDocument/2006/relationships/image" Target="../media/image283.wmf"/><Relationship Id="rId1" Type="http://schemas.openxmlformats.org/officeDocument/2006/relationships/image" Target="../media/image245.wmf"/><Relationship Id="rId6" Type="http://schemas.openxmlformats.org/officeDocument/2006/relationships/image" Target="../media/image286.wmf"/><Relationship Id="rId5" Type="http://schemas.openxmlformats.org/officeDocument/2006/relationships/image" Target="../media/image285.wmf"/><Relationship Id="rId4" Type="http://schemas.openxmlformats.org/officeDocument/2006/relationships/image" Target="../media/image284.wmf"/></Relationships>
</file>

<file path=ppt/drawings/_rels/vmlDrawing5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0.wmf"/><Relationship Id="rId3" Type="http://schemas.openxmlformats.org/officeDocument/2006/relationships/image" Target="../media/image244.wmf"/><Relationship Id="rId7" Type="http://schemas.openxmlformats.org/officeDocument/2006/relationships/image" Target="../media/image289.wmf"/><Relationship Id="rId2" Type="http://schemas.openxmlformats.org/officeDocument/2006/relationships/image" Target="../media/image243.wmf"/><Relationship Id="rId1" Type="http://schemas.openxmlformats.org/officeDocument/2006/relationships/image" Target="../media/image242.wmf"/><Relationship Id="rId6" Type="http://schemas.openxmlformats.org/officeDocument/2006/relationships/image" Target="../media/image200.wmf"/><Relationship Id="rId5" Type="http://schemas.openxmlformats.org/officeDocument/2006/relationships/image" Target="../media/image193.wmf"/><Relationship Id="rId4" Type="http://schemas.openxmlformats.org/officeDocument/2006/relationships/image" Target="../media/image245.wmf"/></Relationships>
</file>

<file path=ppt/drawings/_rels/vmlDrawing5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2.wmf"/><Relationship Id="rId2" Type="http://schemas.openxmlformats.org/officeDocument/2006/relationships/image" Target="../media/image291.wmf"/><Relationship Id="rId1" Type="http://schemas.openxmlformats.org/officeDocument/2006/relationships/image" Target="../media/image242.wmf"/><Relationship Id="rId6" Type="http://schemas.openxmlformats.org/officeDocument/2006/relationships/image" Target="../media/image294.wmf"/><Relationship Id="rId5" Type="http://schemas.openxmlformats.org/officeDocument/2006/relationships/image" Target="../media/image293.wmf"/><Relationship Id="rId4" Type="http://schemas.openxmlformats.org/officeDocument/2006/relationships/image" Target="../media/image243.wmf"/></Relationships>
</file>

<file path=ppt/drawings/_rels/vmlDrawing5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6.wmf"/><Relationship Id="rId2" Type="http://schemas.openxmlformats.org/officeDocument/2006/relationships/image" Target="../media/image244.wmf"/><Relationship Id="rId1" Type="http://schemas.openxmlformats.org/officeDocument/2006/relationships/image" Target="../media/image295.wmf"/><Relationship Id="rId5" Type="http://schemas.openxmlformats.org/officeDocument/2006/relationships/image" Target="../media/image297.wmf"/><Relationship Id="rId4" Type="http://schemas.openxmlformats.org/officeDocument/2006/relationships/image" Target="../media/image2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1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36.wmf"/><Relationship Id="rId1" Type="http://schemas.openxmlformats.org/officeDocument/2006/relationships/image" Target="../media/image1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２</a:t>
            </a:r>
            <a:r>
              <a:rPr lang="en-US" altLang="ja-JP"/>
              <a:t>.</a:t>
            </a:r>
            <a:r>
              <a:rPr lang="ja-JP" altLang="en-US"/>
              <a:t>行列の演算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 dirty="0" smtClean="0"/>
              <a:t>2010/4/21(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22F6A81-C0B9-4294-8D1C-031754268D8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55B7CA85-472E-47E7-B6F1-03AD07EF30E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516E-C94C-4A84-B079-14B4394634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64971-7BE7-440A-A065-7F14CA83E49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28306-6566-46DC-A737-1522FB4335F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02149-807D-46D6-9341-F4F46A5AD4C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49491-AE0E-4730-8D12-9B2630D64F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72F2E-5527-4EB1-8689-7D1E496F0E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96AC-BF4F-42B9-9B80-39BC7E0C673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26DC1-8BD6-4F5D-8A13-0D79BB87A9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DB6B5-81B4-4DFB-9EEE-FFEC9999B09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BF2ED-536A-44BF-9EF0-4400C881D7F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D0988-0401-4774-8663-A52CE5B921E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C4BB0F-A5C1-42B1-8C86-F5DBDDDF85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1.bin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65.bin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8.bin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6.bin"/><Relationship Id="rId5" Type="http://schemas.openxmlformats.org/officeDocument/2006/relationships/oleObject" Target="../embeddings/oleObject85.bin"/><Relationship Id="rId4" Type="http://schemas.openxmlformats.org/officeDocument/2006/relationships/oleObject" Target="../embeddings/oleObject8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2.bin"/><Relationship Id="rId5" Type="http://schemas.openxmlformats.org/officeDocument/2006/relationships/oleObject" Target="../embeddings/oleObject91.bin"/><Relationship Id="rId4" Type="http://schemas.openxmlformats.org/officeDocument/2006/relationships/oleObject" Target="../embeddings/oleObject90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5.bin"/><Relationship Id="rId10" Type="http://schemas.openxmlformats.org/officeDocument/2006/relationships/oleObject" Target="../embeddings/oleObject100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5.bin"/><Relationship Id="rId5" Type="http://schemas.openxmlformats.org/officeDocument/2006/relationships/oleObject" Target="../embeddings/oleObject104.bin"/><Relationship Id="rId4" Type="http://schemas.openxmlformats.org/officeDocument/2006/relationships/oleObject" Target="../embeddings/oleObject10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110.bin"/><Relationship Id="rId4" Type="http://schemas.openxmlformats.org/officeDocument/2006/relationships/oleObject" Target="../embeddings/oleObject10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113.bin"/><Relationship Id="rId4" Type="http://schemas.openxmlformats.org/officeDocument/2006/relationships/oleObject" Target="../embeddings/oleObject1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17.bin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121.bin"/><Relationship Id="rId4" Type="http://schemas.openxmlformats.org/officeDocument/2006/relationships/oleObject" Target="../embeddings/oleObject120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24.bin"/><Relationship Id="rId4" Type="http://schemas.openxmlformats.org/officeDocument/2006/relationships/oleObject" Target="../embeddings/oleObject12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8.bin"/><Relationship Id="rId5" Type="http://schemas.openxmlformats.org/officeDocument/2006/relationships/oleObject" Target="../embeddings/oleObject127.bin"/><Relationship Id="rId4" Type="http://schemas.openxmlformats.org/officeDocument/2006/relationships/oleObject" Target="../embeddings/oleObject126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6.bin"/><Relationship Id="rId3" Type="http://schemas.openxmlformats.org/officeDocument/2006/relationships/oleObject" Target="../embeddings/oleObject131.bin"/><Relationship Id="rId7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34.bin"/><Relationship Id="rId5" Type="http://schemas.openxmlformats.org/officeDocument/2006/relationships/oleObject" Target="../embeddings/oleObject133.bin"/><Relationship Id="rId4" Type="http://schemas.openxmlformats.org/officeDocument/2006/relationships/oleObject" Target="../embeddings/oleObject132.bin"/><Relationship Id="rId9" Type="http://schemas.openxmlformats.org/officeDocument/2006/relationships/oleObject" Target="../embeddings/oleObject13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3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43.bin"/><Relationship Id="rId5" Type="http://schemas.openxmlformats.org/officeDocument/2006/relationships/oleObject" Target="../embeddings/oleObject142.bin"/><Relationship Id="rId4" Type="http://schemas.openxmlformats.org/officeDocument/2006/relationships/oleObject" Target="../embeddings/oleObject141.bin"/><Relationship Id="rId9" Type="http://schemas.openxmlformats.org/officeDocument/2006/relationships/oleObject" Target="../embeddings/oleObject14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6.bin"/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54.bin"/><Relationship Id="rId5" Type="http://schemas.openxmlformats.org/officeDocument/2006/relationships/oleObject" Target="../embeddings/oleObject153.bin"/><Relationship Id="rId10" Type="http://schemas.openxmlformats.org/officeDocument/2006/relationships/oleObject" Target="../embeddings/oleObject158.bin"/><Relationship Id="rId4" Type="http://schemas.openxmlformats.org/officeDocument/2006/relationships/oleObject" Target="../embeddings/oleObject152.bin"/><Relationship Id="rId9" Type="http://schemas.openxmlformats.org/officeDocument/2006/relationships/oleObject" Target="../embeddings/oleObject15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4.bin"/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62.bin"/><Relationship Id="rId5" Type="http://schemas.openxmlformats.org/officeDocument/2006/relationships/oleObject" Target="../embeddings/oleObject161.bin"/><Relationship Id="rId10" Type="http://schemas.openxmlformats.org/officeDocument/2006/relationships/oleObject" Target="../embeddings/oleObject166.bin"/><Relationship Id="rId4" Type="http://schemas.openxmlformats.org/officeDocument/2006/relationships/oleObject" Target="../embeddings/oleObject160.bin"/><Relationship Id="rId9" Type="http://schemas.openxmlformats.org/officeDocument/2006/relationships/oleObject" Target="../embeddings/oleObject16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169.bin"/><Relationship Id="rId4" Type="http://schemas.openxmlformats.org/officeDocument/2006/relationships/oleObject" Target="../embeddings/oleObject168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5.bin"/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73.bin"/><Relationship Id="rId5" Type="http://schemas.openxmlformats.org/officeDocument/2006/relationships/oleObject" Target="../embeddings/oleObject172.bin"/><Relationship Id="rId10" Type="http://schemas.openxmlformats.org/officeDocument/2006/relationships/oleObject" Target="../embeddings/oleObject177.bin"/><Relationship Id="rId4" Type="http://schemas.openxmlformats.org/officeDocument/2006/relationships/oleObject" Target="../embeddings/oleObject171.bin"/><Relationship Id="rId9" Type="http://schemas.openxmlformats.org/officeDocument/2006/relationships/oleObject" Target="../embeddings/oleObject17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81.bin"/><Relationship Id="rId5" Type="http://schemas.openxmlformats.org/officeDocument/2006/relationships/oleObject" Target="../embeddings/oleObject180.bin"/><Relationship Id="rId4" Type="http://schemas.openxmlformats.org/officeDocument/2006/relationships/oleObject" Target="../embeddings/oleObject17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85.bin"/><Relationship Id="rId5" Type="http://schemas.openxmlformats.org/officeDocument/2006/relationships/oleObject" Target="../embeddings/oleObject184.bin"/><Relationship Id="rId4" Type="http://schemas.openxmlformats.org/officeDocument/2006/relationships/oleObject" Target="../embeddings/oleObject183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1.bin"/><Relationship Id="rId3" Type="http://schemas.openxmlformats.org/officeDocument/2006/relationships/oleObject" Target="../embeddings/oleObject186.bin"/><Relationship Id="rId7" Type="http://schemas.openxmlformats.org/officeDocument/2006/relationships/oleObject" Target="../embeddings/oleObject1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9.bin"/><Relationship Id="rId5" Type="http://schemas.openxmlformats.org/officeDocument/2006/relationships/oleObject" Target="../embeddings/oleObject188.bin"/><Relationship Id="rId10" Type="http://schemas.openxmlformats.org/officeDocument/2006/relationships/oleObject" Target="../embeddings/oleObject193.bin"/><Relationship Id="rId4" Type="http://schemas.openxmlformats.org/officeDocument/2006/relationships/oleObject" Target="../embeddings/oleObject187.bin"/><Relationship Id="rId9" Type="http://schemas.openxmlformats.org/officeDocument/2006/relationships/oleObject" Target="../embeddings/oleObject192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97.bin"/><Relationship Id="rId5" Type="http://schemas.openxmlformats.org/officeDocument/2006/relationships/oleObject" Target="../embeddings/oleObject196.bin"/><Relationship Id="rId4" Type="http://schemas.openxmlformats.org/officeDocument/2006/relationships/oleObject" Target="../embeddings/oleObject195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4" Type="http://schemas.openxmlformats.org/officeDocument/2006/relationships/oleObject" Target="../embeddings/oleObject20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1.bin"/><Relationship Id="rId3" Type="http://schemas.openxmlformats.org/officeDocument/2006/relationships/oleObject" Target="../embeddings/oleObject206.bin"/><Relationship Id="rId7" Type="http://schemas.openxmlformats.org/officeDocument/2006/relationships/oleObject" Target="../embeddings/oleObject2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09.bin"/><Relationship Id="rId5" Type="http://schemas.openxmlformats.org/officeDocument/2006/relationships/oleObject" Target="../embeddings/oleObject208.bin"/><Relationship Id="rId4" Type="http://schemas.openxmlformats.org/officeDocument/2006/relationships/oleObject" Target="../embeddings/oleObject207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7.bin"/><Relationship Id="rId3" Type="http://schemas.openxmlformats.org/officeDocument/2006/relationships/oleObject" Target="../embeddings/oleObject212.bin"/><Relationship Id="rId7" Type="http://schemas.openxmlformats.org/officeDocument/2006/relationships/oleObject" Target="../embeddings/oleObject2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15.bin"/><Relationship Id="rId5" Type="http://schemas.openxmlformats.org/officeDocument/2006/relationships/oleObject" Target="../embeddings/oleObject214.bin"/><Relationship Id="rId4" Type="http://schemas.openxmlformats.org/officeDocument/2006/relationships/oleObject" Target="../embeddings/oleObject213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3.bin"/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21.bin"/><Relationship Id="rId5" Type="http://schemas.openxmlformats.org/officeDocument/2006/relationships/oleObject" Target="../embeddings/oleObject220.bin"/><Relationship Id="rId10" Type="http://schemas.openxmlformats.org/officeDocument/2006/relationships/oleObject" Target="../embeddings/oleObject225.bin"/><Relationship Id="rId4" Type="http://schemas.openxmlformats.org/officeDocument/2006/relationships/oleObject" Target="../embeddings/oleObject219.bin"/><Relationship Id="rId9" Type="http://schemas.openxmlformats.org/officeDocument/2006/relationships/oleObject" Target="../embeddings/oleObject224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1.bin"/><Relationship Id="rId3" Type="http://schemas.openxmlformats.org/officeDocument/2006/relationships/oleObject" Target="../embeddings/oleObject226.bin"/><Relationship Id="rId7" Type="http://schemas.openxmlformats.org/officeDocument/2006/relationships/oleObject" Target="../embeddings/oleObject2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29.bin"/><Relationship Id="rId5" Type="http://schemas.openxmlformats.org/officeDocument/2006/relationships/oleObject" Target="../embeddings/oleObject228.bin"/><Relationship Id="rId10" Type="http://schemas.openxmlformats.org/officeDocument/2006/relationships/oleObject" Target="../embeddings/oleObject233.bin"/><Relationship Id="rId4" Type="http://schemas.openxmlformats.org/officeDocument/2006/relationships/oleObject" Target="../embeddings/oleObject227.bin"/><Relationship Id="rId9" Type="http://schemas.openxmlformats.org/officeDocument/2006/relationships/oleObject" Target="../embeddings/oleObject232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0.bin"/><Relationship Id="rId3" Type="http://schemas.openxmlformats.org/officeDocument/2006/relationships/oleObject" Target="../embeddings/oleObject235.bin"/><Relationship Id="rId7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238.bin"/><Relationship Id="rId5" Type="http://schemas.openxmlformats.org/officeDocument/2006/relationships/oleObject" Target="../embeddings/oleObject237.bin"/><Relationship Id="rId4" Type="http://schemas.openxmlformats.org/officeDocument/2006/relationships/oleObject" Target="../embeddings/oleObject236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6.bin"/><Relationship Id="rId3" Type="http://schemas.openxmlformats.org/officeDocument/2006/relationships/oleObject" Target="../embeddings/oleObject241.bin"/><Relationship Id="rId7" Type="http://schemas.openxmlformats.org/officeDocument/2006/relationships/oleObject" Target="../embeddings/oleObject2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244.bin"/><Relationship Id="rId5" Type="http://schemas.openxmlformats.org/officeDocument/2006/relationships/oleObject" Target="../embeddings/oleObject243.bin"/><Relationship Id="rId4" Type="http://schemas.openxmlformats.org/officeDocument/2006/relationships/oleObject" Target="../embeddings/oleObject242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50.bin"/><Relationship Id="rId5" Type="http://schemas.openxmlformats.org/officeDocument/2006/relationships/oleObject" Target="../embeddings/oleObject249.bin"/><Relationship Id="rId4" Type="http://schemas.openxmlformats.org/officeDocument/2006/relationships/oleObject" Target="../embeddings/oleObject248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6.bin"/><Relationship Id="rId3" Type="http://schemas.openxmlformats.org/officeDocument/2006/relationships/oleObject" Target="../embeddings/oleObject251.bin"/><Relationship Id="rId7" Type="http://schemas.openxmlformats.org/officeDocument/2006/relationships/oleObject" Target="../embeddings/oleObject255.bin"/><Relationship Id="rId12" Type="http://schemas.openxmlformats.org/officeDocument/2006/relationships/oleObject" Target="../embeddings/oleObject2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254.bin"/><Relationship Id="rId11" Type="http://schemas.openxmlformats.org/officeDocument/2006/relationships/oleObject" Target="../embeddings/oleObject259.bin"/><Relationship Id="rId5" Type="http://schemas.openxmlformats.org/officeDocument/2006/relationships/oleObject" Target="../embeddings/oleObject253.bin"/><Relationship Id="rId10" Type="http://schemas.openxmlformats.org/officeDocument/2006/relationships/oleObject" Target="../embeddings/oleObject258.bin"/><Relationship Id="rId4" Type="http://schemas.openxmlformats.org/officeDocument/2006/relationships/oleObject" Target="../embeddings/oleObject252.bin"/><Relationship Id="rId9" Type="http://schemas.openxmlformats.org/officeDocument/2006/relationships/oleObject" Target="../embeddings/oleObject257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6" Type="http://schemas.openxmlformats.org/officeDocument/2006/relationships/oleObject" Target="../embeddings/oleObject264.bin"/><Relationship Id="rId5" Type="http://schemas.openxmlformats.org/officeDocument/2006/relationships/oleObject" Target="../embeddings/oleObject263.bin"/><Relationship Id="rId4" Type="http://schemas.openxmlformats.org/officeDocument/2006/relationships/oleObject" Target="../embeddings/oleObject26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5" Type="http://schemas.openxmlformats.org/officeDocument/2006/relationships/oleObject" Target="../embeddings/oleObject267.bin"/><Relationship Id="rId4" Type="http://schemas.openxmlformats.org/officeDocument/2006/relationships/oleObject" Target="../embeddings/oleObject266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271.bin"/><Relationship Id="rId5" Type="http://schemas.openxmlformats.org/officeDocument/2006/relationships/oleObject" Target="../embeddings/oleObject270.bin"/><Relationship Id="rId4" Type="http://schemas.openxmlformats.org/officeDocument/2006/relationships/oleObject" Target="../embeddings/oleObject269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7.bin"/><Relationship Id="rId3" Type="http://schemas.openxmlformats.org/officeDocument/2006/relationships/oleObject" Target="../embeddings/oleObject272.bin"/><Relationship Id="rId7" Type="http://schemas.openxmlformats.org/officeDocument/2006/relationships/oleObject" Target="../embeddings/oleObject2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275.bin"/><Relationship Id="rId11" Type="http://schemas.openxmlformats.org/officeDocument/2006/relationships/oleObject" Target="../embeddings/oleObject280.bin"/><Relationship Id="rId5" Type="http://schemas.openxmlformats.org/officeDocument/2006/relationships/oleObject" Target="../embeddings/oleObject274.bin"/><Relationship Id="rId10" Type="http://schemas.openxmlformats.org/officeDocument/2006/relationships/oleObject" Target="../embeddings/oleObject279.bin"/><Relationship Id="rId4" Type="http://schemas.openxmlformats.org/officeDocument/2006/relationships/oleObject" Target="../embeddings/oleObject273.bin"/><Relationship Id="rId9" Type="http://schemas.openxmlformats.org/officeDocument/2006/relationships/oleObject" Target="../embeddings/oleObject278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1.bin"/><Relationship Id="rId7" Type="http://schemas.openxmlformats.org/officeDocument/2006/relationships/oleObject" Target="../embeddings/oleObject2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6" Type="http://schemas.openxmlformats.org/officeDocument/2006/relationships/oleObject" Target="../embeddings/oleObject284.bin"/><Relationship Id="rId5" Type="http://schemas.openxmlformats.org/officeDocument/2006/relationships/oleObject" Target="../embeddings/oleObject283.bin"/><Relationship Id="rId4" Type="http://schemas.openxmlformats.org/officeDocument/2006/relationships/oleObject" Target="../embeddings/oleObject282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5" Type="http://schemas.openxmlformats.org/officeDocument/2006/relationships/oleObject" Target="../embeddings/oleObject288.bin"/><Relationship Id="rId4" Type="http://schemas.openxmlformats.org/officeDocument/2006/relationships/oleObject" Target="../embeddings/oleObject287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4.bin"/><Relationship Id="rId3" Type="http://schemas.openxmlformats.org/officeDocument/2006/relationships/oleObject" Target="../embeddings/oleObject289.bin"/><Relationship Id="rId7" Type="http://schemas.openxmlformats.org/officeDocument/2006/relationships/oleObject" Target="../embeddings/oleObject2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292.bin"/><Relationship Id="rId5" Type="http://schemas.openxmlformats.org/officeDocument/2006/relationships/oleObject" Target="../embeddings/oleObject291.bin"/><Relationship Id="rId4" Type="http://schemas.openxmlformats.org/officeDocument/2006/relationships/oleObject" Target="../embeddings/oleObject290.bin"/><Relationship Id="rId9" Type="http://schemas.openxmlformats.org/officeDocument/2006/relationships/oleObject" Target="../embeddings/oleObject295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1.bin"/><Relationship Id="rId13" Type="http://schemas.openxmlformats.org/officeDocument/2006/relationships/oleObject" Target="../embeddings/oleObject306.bin"/><Relationship Id="rId18" Type="http://schemas.openxmlformats.org/officeDocument/2006/relationships/oleObject" Target="../embeddings/oleObject311.bin"/><Relationship Id="rId3" Type="http://schemas.openxmlformats.org/officeDocument/2006/relationships/oleObject" Target="../embeddings/oleObject296.bin"/><Relationship Id="rId21" Type="http://schemas.openxmlformats.org/officeDocument/2006/relationships/oleObject" Target="../embeddings/oleObject314.bin"/><Relationship Id="rId7" Type="http://schemas.openxmlformats.org/officeDocument/2006/relationships/oleObject" Target="../embeddings/oleObject300.bin"/><Relationship Id="rId12" Type="http://schemas.openxmlformats.org/officeDocument/2006/relationships/oleObject" Target="../embeddings/oleObject305.bin"/><Relationship Id="rId17" Type="http://schemas.openxmlformats.org/officeDocument/2006/relationships/oleObject" Target="../embeddings/oleObject31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09.bin"/><Relationship Id="rId20" Type="http://schemas.openxmlformats.org/officeDocument/2006/relationships/oleObject" Target="../embeddings/oleObject313.bin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299.bin"/><Relationship Id="rId11" Type="http://schemas.openxmlformats.org/officeDocument/2006/relationships/oleObject" Target="../embeddings/oleObject304.bin"/><Relationship Id="rId24" Type="http://schemas.openxmlformats.org/officeDocument/2006/relationships/oleObject" Target="../embeddings/oleObject317.bin"/><Relationship Id="rId5" Type="http://schemas.openxmlformats.org/officeDocument/2006/relationships/oleObject" Target="../embeddings/oleObject298.bin"/><Relationship Id="rId15" Type="http://schemas.openxmlformats.org/officeDocument/2006/relationships/oleObject" Target="../embeddings/oleObject308.bin"/><Relationship Id="rId23" Type="http://schemas.openxmlformats.org/officeDocument/2006/relationships/oleObject" Target="../embeddings/oleObject316.bin"/><Relationship Id="rId10" Type="http://schemas.openxmlformats.org/officeDocument/2006/relationships/oleObject" Target="../embeddings/oleObject303.bin"/><Relationship Id="rId19" Type="http://schemas.openxmlformats.org/officeDocument/2006/relationships/oleObject" Target="../embeddings/oleObject312.bin"/><Relationship Id="rId4" Type="http://schemas.openxmlformats.org/officeDocument/2006/relationships/oleObject" Target="../embeddings/oleObject297.bin"/><Relationship Id="rId9" Type="http://schemas.openxmlformats.org/officeDocument/2006/relationships/oleObject" Target="../embeddings/oleObject302.bin"/><Relationship Id="rId14" Type="http://schemas.openxmlformats.org/officeDocument/2006/relationships/oleObject" Target="../embeddings/oleObject307.bin"/><Relationship Id="rId22" Type="http://schemas.openxmlformats.org/officeDocument/2006/relationships/oleObject" Target="../embeddings/oleObject315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3.bin"/><Relationship Id="rId3" Type="http://schemas.openxmlformats.org/officeDocument/2006/relationships/oleObject" Target="../embeddings/oleObject318.bin"/><Relationship Id="rId7" Type="http://schemas.openxmlformats.org/officeDocument/2006/relationships/oleObject" Target="../embeddings/oleObject3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Relationship Id="rId6" Type="http://schemas.openxmlformats.org/officeDocument/2006/relationships/oleObject" Target="../embeddings/oleObject321.bin"/><Relationship Id="rId11" Type="http://schemas.openxmlformats.org/officeDocument/2006/relationships/oleObject" Target="../embeddings/oleObject326.bin"/><Relationship Id="rId5" Type="http://schemas.openxmlformats.org/officeDocument/2006/relationships/oleObject" Target="../embeddings/oleObject320.bin"/><Relationship Id="rId10" Type="http://schemas.openxmlformats.org/officeDocument/2006/relationships/oleObject" Target="../embeddings/oleObject325.bin"/><Relationship Id="rId4" Type="http://schemas.openxmlformats.org/officeDocument/2006/relationships/oleObject" Target="../embeddings/oleObject319.bin"/><Relationship Id="rId9" Type="http://schemas.openxmlformats.org/officeDocument/2006/relationships/oleObject" Target="../embeddings/oleObject324.bin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2.bin"/><Relationship Id="rId3" Type="http://schemas.openxmlformats.org/officeDocument/2006/relationships/oleObject" Target="../embeddings/oleObject327.bin"/><Relationship Id="rId7" Type="http://schemas.openxmlformats.org/officeDocument/2006/relationships/oleObject" Target="../embeddings/oleObject3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6" Type="http://schemas.openxmlformats.org/officeDocument/2006/relationships/oleObject" Target="../embeddings/oleObject330.bin"/><Relationship Id="rId5" Type="http://schemas.openxmlformats.org/officeDocument/2006/relationships/oleObject" Target="../embeddings/oleObject329.bin"/><Relationship Id="rId10" Type="http://schemas.openxmlformats.org/officeDocument/2006/relationships/oleObject" Target="../embeddings/oleObject334.bin"/><Relationship Id="rId4" Type="http://schemas.openxmlformats.org/officeDocument/2006/relationships/oleObject" Target="../embeddings/oleObject328.bin"/><Relationship Id="rId9" Type="http://schemas.openxmlformats.org/officeDocument/2006/relationships/oleObject" Target="../embeddings/oleObject333.bin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0.bin"/><Relationship Id="rId3" Type="http://schemas.openxmlformats.org/officeDocument/2006/relationships/oleObject" Target="../embeddings/oleObject335.bin"/><Relationship Id="rId7" Type="http://schemas.openxmlformats.org/officeDocument/2006/relationships/oleObject" Target="../embeddings/oleObject3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6" Type="http://schemas.openxmlformats.org/officeDocument/2006/relationships/oleObject" Target="../embeddings/oleObject338.bin"/><Relationship Id="rId5" Type="http://schemas.openxmlformats.org/officeDocument/2006/relationships/oleObject" Target="../embeddings/oleObject337.bin"/><Relationship Id="rId4" Type="http://schemas.openxmlformats.org/officeDocument/2006/relationships/oleObject" Target="../embeddings/oleObject33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5.bin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1.bin"/><Relationship Id="rId7" Type="http://schemas.openxmlformats.org/officeDocument/2006/relationships/oleObject" Target="../embeddings/oleObject3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6" Type="http://schemas.openxmlformats.org/officeDocument/2006/relationships/oleObject" Target="../embeddings/oleObject344.bin"/><Relationship Id="rId5" Type="http://schemas.openxmlformats.org/officeDocument/2006/relationships/oleObject" Target="../embeddings/oleObject343.bin"/><Relationship Id="rId4" Type="http://schemas.openxmlformats.org/officeDocument/2006/relationships/oleObject" Target="../embeddings/oleObject34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9.bin"/><Relationship Id="rId5" Type="http://schemas.openxmlformats.org/officeDocument/2006/relationships/oleObject" Target="../embeddings/oleObject48.bin"/><Relationship Id="rId4" Type="http://schemas.openxmlformats.org/officeDocument/2006/relationships/oleObject" Target="../embeddings/oleObject4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CD2A6-9ABC-4010-A41A-661D66A51B34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１章　行列と行列式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C0AAD3-463A-42A5-8D4C-BA18AFC8890D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8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行列と列ベクトル</a:t>
            </a: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152400" y="1503363"/>
          <a:ext cx="4419600" cy="2643187"/>
        </p:xfrm>
        <a:graphic>
          <a:graphicData uri="http://schemas.openxmlformats.org/presentationml/2006/ole">
            <p:oleObj spid="_x0000_s38914" name="Equation" r:id="rId3" imgW="1612800" imgH="965160" progId="Equation.DSMT4">
              <p:embed/>
            </p:oleObj>
          </a:graphicData>
        </a:graphic>
      </p:graphicFrame>
      <p:graphicFrame>
        <p:nvGraphicFramePr>
          <p:cNvPr id="38915" name="Object 10"/>
          <p:cNvGraphicFramePr>
            <a:graphicFrameLocks noChangeAspect="1"/>
          </p:cNvGraphicFramePr>
          <p:nvPr/>
        </p:nvGraphicFramePr>
        <p:xfrm>
          <a:off x="1006475" y="930275"/>
          <a:ext cx="808038" cy="246063"/>
        </p:xfrm>
        <a:graphic>
          <a:graphicData uri="http://schemas.openxmlformats.org/presentationml/2006/ole">
            <p:oleObj spid="_x0000_s38915" name="Equation" r:id="rId4" imgW="419040" imgH="126720" progId="Equation.DSMT4">
              <p:embed/>
            </p:oleObj>
          </a:graphicData>
        </a:graphic>
      </p:graphicFrame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1676400" y="817563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行列は、</a:t>
            </a:r>
          </a:p>
        </p:txBody>
      </p:sp>
      <p:graphicFrame>
        <p:nvGraphicFramePr>
          <p:cNvPr id="38916" name="Object 13"/>
          <p:cNvGraphicFramePr>
            <a:graphicFrameLocks noChangeAspect="1"/>
          </p:cNvGraphicFramePr>
          <p:nvPr/>
        </p:nvGraphicFramePr>
        <p:xfrm>
          <a:off x="2932113" y="893763"/>
          <a:ext cx="269875" cy="246062"/>
        </p:xfrm>
        <a:graphic>
          <a:graphicData uri="http://schemas.openxmlformats.org/presentationml/2006/ole">
            <p:oleObj spid="_x0000_s38916" name="Equation" r:id="rId5" imgW="139680" imgH="126720" progId="Equation.DSMT4">
              <p:embed/>
            </p:oleObj>
          </a:graphicData>
        </a:graphic>
      </p:graphicFrame>
      <p:sp>
        <p:nvSpPr>
          <p:cNvPr id="38924" name="Text Box 14"/>
          <p:cNvSpPr txBox="1">
            <a:spLocks noChangeArrowheads="1"/>
          </p:cNvSpPr>
          <p:nvPr/>
        </p:nvSpPr>
        <p:spPr bwMode="auto">
          <a:xfrm>
            <a:off x="3260725" y="762000"/>
            <a:ext cx="484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個の　　次元列ベクトルで表現可能。</a:t>
            </a:r>
          </a:p>
        </p:txBody>
      </p:sp>
      <p:graphicFrame>
        <p:nvGraphicFramePr>
          <p:cNvPr id="38917" name="Object 15"/>
          <p:cNvGraphicFramePr>
            <a:graphicFrameLocks noChangeAspect="1"/>
          </p:cNvGraphicFramePr>
          <p:nvPr/>
        </p:nvGraphicFramePr>
        <p:xfrm>
          <a:off x="4002088" y="893763"/>
          <a:ext cx="342900" cy="246062"/>
        </p:xfrm>
        <a:graphic>
          <a:graphicData uri="http://schemas.openxmlformats.org/presentationml/2006/ole">
            <p:oleObj spid="_x0000_s38917" name="Equation" r:id="rId6" imgW="177480" imgH="126720" progId="Equation.DSMT4">
              <p:embed/>
            </p:oleObj>
          </a:graphicData>
        </a:graphic>
      </p:graphicFrame>
      <p:graphicFrame>
        <p:nvGraphicFramePr>
          <p:cNvPr id="38918" name="Object 17"/>
          <p:cNvGraphicFramePr>
            <a:graphicFrameLocks noChangeAspect="1"/>
          </p:cNvGraphicFramePr>
          <p:nvPr/>
        </p:nvGraphicFramePr>
        <p:xfrm>
          <a:off x="5867400" y="4800600"/>
          <a:ext cx="1381125" cy="2057400"/>
        </p:xfrm>
        <a:graphic>
          <a:graphicData uri="http://schemas.openxmlformats.org/presentationml/2006/ole">
            <p:oleObj spid="_x0000_s38918" name="Equation" r:id="rId7" imgW="647640" imgH="965160" progId="Equation.DSMT4">
              <p:embed/>
            </p:oleObj>
          </a:graphicData>
        </a:graphic>
      </p:graphicFrame>
      <p:sp>
        <p:nvSpPr>
          <p:cNvPr id="38925" name="Text Box 18"/>
          <p:cNvSpPr txBox="1">
            <a:spLocks noChangeArrowheads="1"/>
          </p:cNvSpPr>
          <p:nvPr/>
        </p:nvSpPr>
        <p:spPr bwMode="auto">
          <a:xfrm>
            <a:off x="1219200" y="5715000"/>
            <a:ext cx="431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　　　　　　　　　に対して、</a:t>
            </a:r>
          </a:p>
        </p:txBody>
      </p:sp>
      <p:graphicFrame>
        <p:nvGraphicFramePr>
          <p:cNvPr id="38919" name="Object 19"/>
          <p:cNvGraphicFramePr>
            <a:graphicFrameLocks noChangeAspect="1"/>
          </p:cNvGraphicFramePr>
          <p:nvPr/>
        </p:nvGraphicFramePr>
        <p:xfrm>
          <a:off x="2333625" y="5791200"/>
          <a:ext cx="1570038" cy="484188"/>
        </p:xfrm>
        <a:graphic>
          <a:graphicData uri="http://schemas.openxmlformats.org/presentationml/2006/ole">
            <p:oleObj spid="_x0000_s38919" name="Equation" r:id="rId8" imgW="660240" imgH="203040" progId="Equation.DSMT4">
              <p:embed/>
            </p:oleObj>
          </a:graphicData>
        </a:graphic>
      </p:graphicFrame>
      <p:graphicFrame>
        <p:nvGraphicFramePr>
          <p:cNvPr id="38920" name="Object 20"/>
          <p:cNvGraphicFramePr>
            <a:graphicFrameLocks noChangeAspect="1"/>
          </p:cNvGraphicFramePr>
          <p:nvPr/>
        </p:nvGraphicFramePr>
        <p:xfrm>
          <a:off x="0" y="4343400"/>
          <a:ext cx="4768850" cy="873125"/>
        </p:xfrm>
        <a:graphic>
          <a:graphicData uri="http://schemas.openxmlformats.org/presentationml/2006/ole">
            <p:oleObj spid="_x0000_s38920" name="Equation" r:id="rId9" imgW="1396800" imgH="330120" progId="Equation.DSMT4">
              <p:embed/>
            </p:oleObj>
          </a:graphicData>
        </a:graphic>
      </p:graphicFrame>
      <p:sp>
        <p:nvSpPr>
          <p:cNvPr id="38926" name="AutoShape 21"/>
          <p:cNvSpPr>
            <a:spLocks noChangeArrowheads="1"/>
          </p:cNvSpPr>
          <p:nvPr/>
        </p:nvSpPr>
        <p:spPr bwMode="auto">
          <a:xfrm>
            <a:off x="1143000" y="1427163"/>
            <a:ext cx="609600" cy="2743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7" name="AutoShape 22"/>
          <p:cNvSpPr>
            <a:spLocks noChangeArrowheads="1"/>
          </p:cNvSpPr>
          <p:nvPr/>
        </p:nvSpPr>
        <p:spPr bwMode="auto">
          <a:xfrm>
            <a:off x="2133600" y="1427163"/>
            <a:ext cx="609600" cy="2743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EC934B-9609-4090-A92A-14F88B538457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399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92075" y="304800"/>
          <a:ext cx="4743450" cy="2328863"/>
        </p:xfrm>
        <a:graphic>
          <a:graphicData uri="http://schemas.openxmlformats.org/presentationml/2006/ole">
            <p:oleObj spid="_x0000_s39938" name="Equation" r:id="rId3" imgW="2120760" imgH="1041120" progId="Equation.DSMT4">
              <p:embed/>
            </p:oleObj>
          </a:graphicData>
        </a:graphic>
      </p:graphicFrame>
      <p:sp>
        <p:nvSpPr>
          <p:cNvPr id="39944" name="Text Box 4"/>
          <p:cNvSpPr txBox="1">
            <a:spLocks noChangeArrowheads="1"/>
          </p:cNvSpPr>
          <p:nvPr/>
        </p:nvSpPr>
        <p:spPr bwMode="auto">
          <a:xfrm>
            <a:off x="5181600" y="1143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9939" name="Object 9"/>
          <p:cNvGraphicFramePr>
            <a:graphicFrameLocks noChangeAspect="1"/>
          </p:cNvGraphicFramePr>
          <p:nvPr/>
        </p:nvGraphicFramePr>
        <p:xfrm>
          <a:off x="990600" y="2895600"/>
          <a:ext cx="1165225" cy="2328863"/>
        </p:xfrm>
        <a:graphic>
          <a:graphicData uri="http://schemas.openxmlformats.org/presentationml/2006/ole">
            <p:oleObj spid="_x0000_s39939" name="Equation" r:id="rId4" imgW="520560" imgH="1041120" progId="Equation.DSMT4">
              <p:embed/>
            </p:oleObj>
          </a:graphicData>
        </a:graphic>
      </p:graphicFrame>
      <p:graphicFrame>
        <p:nvGraphicFramePr>
          <p:cNvPr id="39940" name="Object 10"/>
          <p:cNvGraphicFramePr>
            <a:graphicFrameLocks noChangeAspect="1"/>
          </p:cNvGraphicFramePr>
          <p:nvPr/>
        </p:nvGraphicFramePr>
        <p:xfrm>
          <a:off x="2514600" y="2895600"/>
          <a:ext cx="1420813" cy="2328863"/>
        </p:xfrm>
        <a:graphic>
          <a:graphicData uri="http://schemas.openxmlformats.org/presentationml/2006/ole">
            <p:oleObj spid="_x0000_s39940" name="Equation" r:id="rId5" imgW="634680" imgH="1041120" progId="Equation.DSMT4">
              <p:embed/>
            </p:oleObj>
          </a:graphicData>
        </a:graphic>
      </p:graphicFrame>
      <p:graphicFrame>
        <p:nvGraphicFramePr>
          <p:cNvPr id="39941" name="Object 11"/>
          <p:cNvGraphicFramePr>
            <a:graphicFrameLocks noChangeAspect="1"/>
          </p:cNvGraphicFramePr>
          <p:nvPr/>
        </p:nvGraphicFramePr>
        <p:xfrm>
          <a:off x="4329113" y="2895600"/>
          <a:ext cx="1449387" cy="2328863"/>
        </p:xfrm>
        <a:graphic>
          <a:graphicData uri="http://schemas.openxmlformats.org/presentationml/2006/ole">
            <p:oleObj spid="_x0000_s39941" name="Equation" r:id="rId6" imgW="64764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831A8C-DBA4-4BA6-9882-C62AB1C7292D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409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0962" name="Object 11"/>
          <p:cNvGraphicFramePr>
            <a:graphicFrameLocks noChangeAspect="1"/>
          </p:cNvGraphicFramePr>
          <p:nvPr/>
        </p:nvGraphicFramePr>
        <p:xfrm>
          <a:off x="762000" y="685800"/>
          <a:ext cx="3579813" cy="2328863"/>
        </p:xfrm>
        <a:graphic>
          <a:graphicData uri="http://schemas.openxmlformats.org/presentationml/2006/ole">
            <p:oleObj spid="_x0000_s40962" name="Equation" r:id="rId3" imgW="1600200" imgH="1041120" progId="Equation.DSMT4">
              <p:embed/>
            </p:oleObj>
          </a:graphicData>
        </a:graphic>
      </p:graphicFrame>
      <p:sp>
        <p:nvSpPr>
          <p:cNvPr id="40968" name="Text Box 12"/>
          <p:cNvSpPr txBox="1">
            <a:spLocks noChangeArrowheads="1"/>
          </p:cNvSpPr>
          <p:nvPr/>
        </p:nvSpPr>
        <p:spPr bwMode="auto">
          <a:xfrm>
            <a:off x="4479925" y="1697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0969" name="Text Box 13"/>
          <p:cNvSpPr txBox="1">
            <a:spLocks noChangeArrowheads="1"/>
          </p:cNvSpPr>
          <p:nvPr/>
        </p:nvSpPr>
        <p:spPr bwMode="auto">
          <a:xfrm>
            <a:off x="2311400" y="36020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40963" name="Object 14"/>
          <p:cNvGraphicFramePr>
            <a:graphicFrameLocks noChangeAspect="1"/>
          </p:cNvGraphicFramePr>
          <p:nvPr/>
        </p:nvGraphicFramePr>
        <p:xfrm>
          <a:off x="3394075" y="4572000"/>
          <a:ext cx="1363663" cy="454025"/>
        </p:xfrm>
        <a:graphic>
          <a:graphicData uri="http://schemas.openxmlformats.org/presentationml/2006/ole">
            <p:oleObj spid="_x0000_s40963" name="Equation" r:id="rId4" imgW="609480" imgH="203040" progId="Equation.DSMT4">
              <p:embed/>
            </p:oleObj>
          </a:graphicData>
        </a:graphic>
      </p:graphicFrame>
      <p:graphicFrame>
        <p:nvGraphicFramePr>
          <p:cNvPr id="40964" name="Object 15"/>
          <p:cNvGraphicFramePr>
            <a:graphicFrameLocks noChangeAspect="1"/>
          </p:cNvGraphicFramePr>
          <p:nvPr/>
        </p:nvGraphicFramePr>
        <p:xfrm>
          <a:off x="3352800" y="4038600"/>
          <a:ext cx="1108075" cy="454025"/>
        </p:xfrm>
        <a:graphic>
          <a:graphicData uri="http://schemas.openxmlformats.org/presentationml/2006/ole">
            <p:oleObj spid="_x0000_s40964" name="Equation" r:id="rId5" imgW="495000" imgH="203040" progId="Equation.DSMT4">
              <p:embed/>
            </p:oleObj>
          </a:graphicData>
        </a:graphic>
      </p:graphicFrame>
      <p:graphicFrame>
        <p:nvGraphicFramePr>
          <p:cNvPr id="40965" name="Object 16"/>
          <p:cNvGraphicFramePr>
            <a:graphicFrameLocks noChangeAspect="1"/>
          </p:cNvGraphicFramePr>
          <p:nvPr/>
        </p:nvGraphicFramePr>
        <p:xfrm>
          <a:off x="3394075" y="5105400"/>
          <a:ext cx="1108075" cy="454025"/>
        </p:xfrm>
        <a:graphic>
          <a:graphicData uri="http://schemas.openxmlformats.org/presentationml/2006/ole">
            <p:oleObj spid="_x0000_s40965" name="Equation" r:id="rId6" imgW="4950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1E7451-7E71-4D29-A71F-FB2EA59A008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38200" y="5334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　　　　　行列とし、　　　　　　　　とする。</a:t>
            </a:r>
          </a:p>
        </p:txBody>
      </p:sp>
      <p:sp>
        <p:nvSpPr>
          <p:cNvPr id="419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838200" y="533400"/>
          <a:ext cx="1306513" cy="623888"/>
        </p:xfrm>
        <a:graphic>
          <a:graphicData uri="http://schemas.openxmlformats.org/presentationml/2006/ole">
            <p:oleObj spid="_x0000_s41986" name="Equation" r:id="rId3" imgW="583920" imgH="279360" progId="Equation.DSMT4">
              <p:embed/>
            </p:oleObj>
          </a:graphicData>
        </a:graphic>
      </p:graphicFrame>
      <p:sp>
        <p:nvSpPr>
          <p:cNvPr id="41993" name="Text Box 5"/>
          <p:cNvSpPr txBox="1">
            <a:spLocks noChangeArrowheads="1"/>
          </p:cNvSpPr>
          <p:nvPr/>
        </p:nvSpPr>
        <p:spPr bwMode="auto">
          <a:xfrm>
            <a:off x="838200" y="2057400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41987" name="Object 9"/>
          <p:cNvGraphicFramePr>
            <a:graphicFrameLocks noChangeAspect="1"/>
          </p:cNvGraphicFramePr>
          <p:nvPr/>
        </p:nvGraphicFramePr>
        <p:xfrm>
          <a:off x="4876800" y="533400"/>
          <a:ext cx="1600200" cy="495300"/>
        </p:xfrm>
        <a:graphic>
          <a:graphicData uri="http://schemas.openxmlformats.org/presentationml/2006/ole">
            <p:oleObj spid="_x0000_s41987" name="Equation" r:id="rId4" imgW="698400" imgH="215640" progId="Equation.DSMT4">
              <p:embed/>
            </p:oleObj>
          </a:graphicData>
        </a:graphic>
      </p:graphicFrame>
      <p:graphicFrame>
        <p:nvGraphicFramePr>
          <p:cNvPr id="41988" name="Object 10"/>
          <p:cNvGraphicFramePr>
            <a:graphicFrameLocks noChangeAspect="1"/>
          </p:cNvGraphicFramePr>
          <p:nvPr/>
        </p:nvGraphicFramePr>
        <p:xfrm>
          <a:off x="2133600" y="2667000"/>
          <a:ext cx="3048000" cy="2159000"/>
        </p:xfrm>
        <a:graphic>
          <a:graphicData uri="http://schemas.openxmlformats.org/presentationml/2006/ole">
            <p:oleObj spid="_x0000_s41988" name="Equation" r:id="rId5" imgW="1180800" imgH="838080" progId="Equation.DSMT4">
              <p:embed/>
            </p:oleObj>
          </a:graphicData>
        </a:graphic>
      </p:graphicFrame>
      <p:graphicFrame>
        <p:nvGraphicFramePr>
          <p:cNvPr id="41989" name="Object 11"/>
          <p:cNvGraphicFramePr>
            <a:graphicFrameLocks noChangeAspect="1"/>
          </p:cNvGraphicFramePr>
          <p:nvPr/>
        </p:nvGraphicFramePr>
        <p:xfrm>
          <a:off x="2667000" y="533400"/>
          <a:ext cx="914400" cy="423863"/>
        </p:xfrm>
        <a:graphic>
          <a:graphicData uri="http://schemas.openxmlformats.org/presentationml/2006/ole">
            <p:oleObj spid="_x0000_s41989" name="Equation" r:id="rId6" imgW="3553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5FB768-9643-4E41-8F7C-A4C179C7A8B3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43010" name="Object 8"/>
          <p:cNvGraphicFramePr>
            <a:graphicFrameLocks noChangeAspect="1"/>
          </p:cNvGraphicFramePr>
          <p:nvPr/>
        </p:nvGraphicFramePr>
        <p:xfrm>
          <a:off x="228600" y="609600"/>
          <a:ext cx="5943600" cy="2173288"/>
        </p:xfrm>
        <a:graphic>
          <a:graphicData uri="http://schemas.openxmlformats.org/presentationml/2006/ole">
            <p:oleObj spid="_x0000_s43010" name="Equation" r:id="rId3" imgW="3543120" imgH="1295280" progId="Equation.DSMT4">
              <p:embed/>
            </p:oleObj>
          </a:graphicData>
        </a:graphic>
      </p:graphicFrame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6324600" y="1371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3017" name="Text Box 10"/>
          <p:cNvSpPr txBox="1">
            <a:spLocks noChangeArrowheads="1"/>
          </p:cNvSpPr>
          <p:nvPr/>
        </p:nvSpPr>
        <p:spPr bwMode="auto">
          <a:xfrm>
            <a:off x="239713" y="3352800"/>
            <a:ext cx="570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（１）（１，１）成分、（２，３）成分、（５，２）成分</a:t>
            </a:r>
          </a:p>
        </p:txBody>
      </p:sp>
      <p:sp>
        <p:nvSpPr>
          <p:cNvPr id="43018" name="Text Box 11"/>
          <p:cNvSpPr txBox="1">
            <a:spLocks noChangeArrowheads="1"/>
          </p:cNvSpPr>
          <p:nvPr/>
        </p:nvSpPr>
        <p:spPr bwMode="auto">
          <a:xfrm>
            <a:off x="304800" y="2819400"/>
            <a:ext cx="182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次に答えよ。</a:t>
            </a:r>
          </a:p>
        </p:txBody>
      </p:sp>
      <p:sp>
        <p:nvSpPr>
          <p:cNvPr id="43019" name="Text Box 13"/>
          <p:cNvSpPr txBox="1">
            <a:spLocks noChangeArrowheads="1"/>
          </p:cNvSpPr>
          <p:nvPr/>
        </p:nvSpPr>
        <p:spPr bwMode="auto">
          <a:xfrm>
            <a:off x="228600" y="3886200"/>
            <a:ext cx="581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（２）値が１１である成分、値が９である成分、</a:t>
            </a:r>
          </a:p>
          <a:p>
            <a:r>
              <a:rPr lang="ja-JP" altLang="en-US"/>
              <a:t>　　値が３である成分の集合</a:t>
            </a:r>
          </a:p>
        </p:txBody>
      </p:sp>
      <p:sp>
        <p:nvSpPr>
          <p:cNvPr id="43020" name="Text Box 14"/>
          <p:cNvSpPr txBox="1">
            <a:spLocks noChangeArrowheads="1"/>
          </p:cNvSpPr>
          <p:nvPr/>
        </p:nvSpPr>
        <p:spPr bwMode="auto">
          <a:xfrm>
            <a:off x="228600" y="480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3011" name="Object 15"/>
          <p:cNvGraphicFramePr>
            <a:graphicFrameLocks noChangeAspect="1"/>
          </p:cNvGraphicFramePr>
          <p:nvPr/>
        </p:nvGraphicFramePr>
        <p:xfrm>
          <a:off x="914400" y="4800600"/>
          <a:ext cx="1524000" cy="381000"/>
        </p:xfrm>
        <a:graphic>
          <a:graphicData uri="http://schemas.openxmlformats.org/presentationml/2006/ole">
            <p:oleObj spid="_x0000_s43011" name="Equation" r:id="rId4" imgW="660240" imgH="164880" progId="Equation.DSMT4">
              <p:embed/>
            </p:oleObj>
          </a:graphicData>
        </a:graphic>
      </p:graphicFrame>
      <p:sp>
        <p:nvSpPr>
          <p:cNvPr id="43021" name="Text Box 16"/>
          <p:cNvSpPr txBox="1">
            <a:spLocks noChangeArrowheads="1"/>
          </p:cNvSpPr>
          <p:nvPr/>
        </p:nvSpPr>
        <p:spPr bwMode="auto">
          <a:xfrm>
            <a:off x="304800" y="5486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43012" name="Object 17"/>
          <p:cNvGraphicFramePr>
            <a:graphicFrameLocks noChangeAspect="1"/>
          </p:cNvGraphicFramePr>
          <p:nvPr/>
        </p:nvGraphicFramePr>
        <p:xfrm>
          <a:off x="914400" y="5486400"/>
          <a:ext cx="733425" cy="381000"/>
        </p:xfrm>
        <a:graphic>
          <a:graphicData uri="http://schemas.openxmlformats.org/presentationml/2006/ole">
            <p:oleObj spid="_x0000_s43012" name="Equation" r:id="rId5" imgW="317160" imgH="164880" progId="Equation.DSMT4">
              <p:embed/>
            </p:oleObj>
          </a:graphicData>
        </a:graphic>
      </p:graphicFrame>
      <p:sp>
        <p:nvSpPr>
          <p:cNvPr id="43022" name="Text Box 18"/>
          <p:cNvSpPr txBox="1">
            <a:spLocks noChangeArrowheads="1"/>
          </p:cNvSpPr>
          <p:nvPr/>
        </p:nvSpPr>
        <p:spPr bwMode="auto">
          <a:xfrm>
            <a:off x="304800" y="6096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graphicFrame>
        <p:nvGraphicFramePr>
          <p:cNvPr id="43013" name="Object 19"/>
          <p:cNvGraphicFramePr>
            <a:graphicFrameLocks noChangeAspect="1"/>
          </p:cNvGraphicFramePr>
          <p:nvPr/>
        </p:nvGraphicFramePr>
        <p:xfrm>
          <a:off x="1143000" y="6248400"/>
          <a:ext cx="381000" cy="381000"/>
        </p:xfrm>
        <a:graphic>
          <a:graphicData uri="http://schemas.openxmlformats.org/presentationml/2006/ole">
            <p:oleObj spid="_x0000_s43013" name="Equation" r:id="rId6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E642F-CCCD-4C8E-9D05-B0EF5E2A236C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44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44034" name="Object 3"/>
          <p:cNvGraphicFramePr>
            <a:graphicFrameLocks noChangeAspect="1"/>
          </p:cNvGraphicFramePr>
          <p:nvPr/>
        </p:nvGraphicFramePr>
        <p:xfrm>
          <a:off x="401638" y="685800"/>
          <a:ext cx="2468562" cy="738188"/>
        </p:xfrm>
        <a:graphic>
          <a:graphicData uri="http://schemas.openxmlformats.org/presentationml/2006/ole">
            <p:oleObj spid="_x0000_s44034" name="Equation" r:id="rId3" imgW="1104840" imgH="330120" progId="Equation.DSMT4">
              <p:embed/>
            </p:oleObj>
          </a:graphicData>
        </a:graphic>
      </p:graphicFrame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3810000" y="1600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304800" y="3276600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graphicFrame>
        <p:nvGraphicFramePr>
          <p:cNvPr id="44035" name="Object 10"/>
          <p:cNvGraphicFramePr>
            <a:graphicFrameLocks noChangeAspect="1"/>
          </p:cNvGraphicFramePr>
          <p:nvPr/>
        </p:nvGraphicFramePr>
        <p:xfrm>
          <a:off x="2914650" y="609600"/>
          <a:ext cx="2470150" cy="738188"/>
        </p:xfrm>
        <a:graphic>
          <a:graphicData uri="http://schemas.openxmlformats.org/presentationml/2006/ole">
            <p:oleObj spid="_x0000_s44035" name="Equation" r:id="rId4" imgW="1104840" imgH="330120" progId="Equation.DSMT4">
              <p:embed/>
            </p:oleObj>
          </a:graphicData>
        </a:graphic>
      </p:graphicFrame>
      <p:graphicFrame>
        <p:nvGraphicFramePr>
          <p:cNvPr id="44036" name="Object 11"/>
          <p:cNvGraphicFramePr>
            <a:graphicFrameLocks noChangeAspect="1"/>
          </p:cNvGraphicFramePr>
          <p:nvPr/>
        </p:nvGraphicFramePr>
        <p:xfrm>
          <a:off x="2133600" y="2514600"/>
          <a:ext cx="1219200" cy="1949450"/>
        </p:xfrm>
        <a:graphic>
          <a:graphicData uri="http://schemas.openxmlformats.org/presentationml/2006/ole">
            <p:oleObj spid="_x0000_s44036" name="Equation" r:id="rId5" imgW="571320" imgH="914400" progId="Equation.DSMT4">
              <p:embed/>
            </p:oleObj>
          </a:graphicData>
        </a:graphic>
      </p:graphicFrame>
      <p:graphicFrame>
        <p:nvGraphicFramePr>
          <p:cNvPr id="44037" name="Object 12"/>
          <p:cNvGraphicFramePr>
            <a:graphicFrameLocks noChangeAspect="1"/>
          </p:cNvGraphicFramePr>
          <p:nvPr/>
        </p:nvGraphicFramePr>
        <p:xfrm>
          <a:off x="5491163" y="609600"/>
          <a:ext cx="2498725" cy="738188"/>
        </p:xfrm>
        <a:graphic>
          <a:graphicData uri="http://schemas.openxmlformats.org/presentationml/2006/ole">
            <p:oleObj spid="_x0000_s44037" name="Equation" r:id="rId6" imgW="1117440" imgH="330120" progId="Equation.DSMT4">
              <p:embed/>
            </p:oleObj>
          </a:graphicData>
        </a:graphic>
      </p:graphicFrame>
      <p:graphicFrame>
        <p:nvGraphicFramePr>
          <p:cNvPr id="44038" name="Object 13"/>
          <p:cNvGraphicFramePr>
            <a:graphicFrameLocks noChangeAspect="1"/>
          </p:cNvGraphicFramePr>
          <p:nvPr/>
        </p:nvGraphicFramePr>
        <p:xfrm>
          <a:off x="304800" y="1371600"/>
          <a:ext cx="2384425" cy="738188"/>
        </p:xfrm>
        <a:graphic>
          <a:graphicData uri="http://schemas.openxmlformats.org/presentationml/2006/ole">
            <p:oleObj spid="_x0000_s44038" name="Equation" r:id="rId7" imgW="1066680" imgH="330120" progId="Equation.DSMT4">
              <p:embed/>
            </p:oleObj>
          </a:graphicData>
        </a:graphic>
      </p:graphicFrame>
      <p:sp>
        <p:nvSpPr>
          <p:cNvPr id="44043" name="Text Box 14"/>
          <p:cNvSpPr txBox="1">
            <a:spLocks noChangeArrowheads="1"/>
          </p:cNvSpPr>
          <p:nvPr/>
        </p:nvSpPr>
        <p:spPr bwMode="auto">
          <a:xfrm>
            <a:off x="3429000" y="32766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を求めよ。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8C8FCA-D58B-48D3-8173-4DBC8927E011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45063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718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　　　　　行列とし、　　　　　　　　　　とする。</a:t>
            </a:r>
          </a:p>
        </p:txBody>
      </p:sp>
      <p:sp>
        <p:nvSpPr>
          <p:cNvPr id="4506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838200" y="533400"/>
          <a:ext cx="1306513" cy="623888"/>
        </p:xfrm>
        <a:graphic>
          <a:graphicData uri="http://schemas.openxmlformats.org/presentationml/2006/ole">
            <p:oleObj spid="_x0000_s45058" name="Equation" r:id="rId3" imgW="583920" imgH="279360" progId="Equation.DSMT4">
              <p:embed/>
            </p:oleObj>
          </a:graphicData>
        </a:graphic>
      </p:graphicFrame>
      <p:sp>
        <p:nvSpPr>
          <p:cNvPr id="45065" name="Text Box 5"/>
          <p:cNvSpPr txBox="1">
            <a:spLocks noChangeArrowheads="1"/>
          </p:cNvSpPr>
          <p:nvPr/>
        </p:nvSpPr>
        <p:spPr bwMode="auto">
          <a:xfrm>
            <a:off x="838200" y="2057400"/>
            <a:ext cx="397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45059" name="Object 6"/>
          <p:cNvGraphicFramePr>
            <a:graphicFrameLocks noChangeAspect="1"/>
          </p:cNvGraphicFramePr>
          <p:nvPr/>
        </p:nvGraphicFramePr>
        <p:xfrm>
          <a:off x="4702175" y="519113"/>
          <a:ext cx="1949450" cy="523875"/>
        </p:xfrm>
        <a:graphic>
          <a:graphicData uri="http://schemas.openxmlformats.org/presentationml/2006/ole">
            <p:oleObj spid="_x0000_s45059" name="Equation" r:id="rId4" imgW="850680" imgH="228600" progId="Equation.DSMT4">
              <p:embed/>
            </p:oleObj>
          </a:graphicData>
        </a:graphic>
      </p:graphicFrame>
      <p:graphicFrame>
        <p:nvGraphicFramePr>
          <p:cNvPr id="45060" name="Object 7"/>
          <p:cNvGraphicFramePr>
            <a:graphicFrameLocks noChangeAspect="1"/>
          </p:cNvGraphicFramePr>
          <p:nvPr/>
        </p:nvGraphicFramePr>
        <p:xfrm>
          <a:off x="2286000" y="2133600"/>
          <a:ext cx="425450" cy="425450"/>
        </p:xfrm>
        <a:graphic>
          <a:graphicData uri="http://schemas.openxmlformats.org/presentationml/2006/ole">
            <p:oleObj spid="_x0000_s45060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5061" name="Object 8"/>
          <p:cNvGraphicFramePr>
            <a:graphicFrameLocks noChangeAspect="1"/>
          </p:cNvGraphicFramePr>
          <p:nvPr/>
        </p:nvGraphicFramePr>
        <p:xfrm>
          <a:off x="2667000" y="533400"/>
          <a:ext cx="914400" cy="423863"/>
        </p:xfrm>
        <a:graphic>
          <a:graphicData uri="http://schemas.openxmlformats.org/presentationml/2006/ole">
            <p:oleObj spid="_x0000_s45061" name="Equation" r:id="rId6" imgW="3553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D00043-AEE4-4BC0-8177-FE4455351080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460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行列の相等</a:t>
            </a:r>
          </a:p>
        </p:txBody>
      </p:sp>
      <p:sp>
        <p:nvSpPr>
          <p:cNvPr id="46090" name="AutoShape 3"/>
          <p:cNvSpPr>
            <a:spLocks noChangeArrowheads="1"/>
          </p:cNvSpPr>
          <p:nvPr/>
        </p:nvSpPr>
        <p:spPr bwMode="auto">
          <a:xfrm>
            <a:off x="685800" y="838200"/>
            <a:ext cx="80772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6091" name="Text Box 4"/>
          <p:cNvSpPr txBox="1">
            <a:spLocks noChangeArrowheads="1"/>
          </p:cNvSpPr>
          <p:nvPr/>
        </p:nvSpPr>
        <p:spPr bwMode="auto">
          <a:xfrm>
            <a:off x="1219200" y="588963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（定義）行列の相等</a:t>
            </a:r>
          </a:p>
        </p:txBody>
      </p:sp>
      <p:sp>
        <p:nvSpPr>
          <p:cNvPr id="46092" name="Text Box 5"/>
          <p:cNvSpPr txBox="1">
            <a:spLocks noChangeArrowheads="1"/>
          </p:cNvSpPr>
          <p:nvPr/>
        </p:nvSpPr>
        <p:spPr bwMode="auto">
          <a:xfrm>
            <a:off x="1127125" y="1239838"/>
            <a:ext cx="76057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２つの行列　　　　　　　　　　が次の（１）、（２）を満たすとき、</a:t>
            </a:r>
          </a:p>
          <a:p>
            <a:r>
              <a:rPr lang="ja-JP" altLang="en-US">
                <a:solidFill>
                  <a:srgbClr val="FF0000"/>
                </a:solidFill>
              </a:rPr>
              <a:t>「等しい」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と書く。</a:t>
            </a:r>
          </a:p>
        </p:txBody>
      </p:sp>
      <p:sp>
        <p:nvSpPr>
          <p:cNvPr id="46093" name="Text Box 6"/>
          <p:cNvSpPr txBox="1">
            <a:spLocks noChangeArrowheads="1"/>
          </p:cNvSpPr>
          <p:nvPr/>
        </p:nvSpPr>
        <p:spPr bwMode="auto">
          <a:xfrm>
            <a:off x="1127125" y="2916238"/>
            <a:ext cx="7296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と　　　　の大きさが等しい。</a:t>
            </a:r>
          </a:p>
          <a:p>
            <a:r>
              <a:rPr lang="ja-JP" altLang="en-US"/>
              <a:t>（２）すべての　　　　　成分について　　　　　　　　である。</a:t>
            </a:r>
          </a:p>
        </p:txBody>
      </p:sp>
      <p:graphicFrame>
        <p:nvGraphicFramePr>
          <p:cNvPr id="46082" name="Object 7"/>
          <p:cNvGraphicFramePr>
            <a:graphicFrameLocks noChangeAspect="1"/>
          </p:cNvGraphicFramePr>
          <p:nvPr/>
        </p:nvGraphicFramePr>
        <p:xfrm>
          <a:off x="2590800" y="1295400"/>
          <a:ext cx="2133600" cy="476250"/>
        </p:xfrm>
        <a:graphic>
          <a:graphicData uri="http://schemas.openxmlformats.org/presentationml/2006/ole">
            <p:oleObj spid="_x0000_s46082" name="Equation" r:id="rId3" imgW="1193760" imgH="279360" progId="Equation.DSMT4">
              <p:embed/>
            </p:oleObj>
          </a:graphicData>
        </a:graphic>
      </p:graphicFrame>
      <p:graphicFrame>
        <p:nvGraphicFramePr>
          <p:cNvPr id="46083" name="Object 8"/>
          <p:cNvGraphicFramePr>
            <a:graphicFrameLocks noChangeAspect="1"/>
          </p:cNvGraphicFramePr>
          <p:nvPr/>
        </p:nvGraphicFramePr>
        <p:xfrm>
          <a:off x="1447800" y="2057400"/>
          <a:ext cx="990600" cy="315913"/>
        </p:xfrm>
        <a:graphic>
          <a:graphicData uri="http://schemas.openxmlformats.org/presentationml/2006/ole">
            <p:oleObj spid="_x0000_s46083" name="Equation" r:id="rId4" imgW="495000" imgH="164880" progId="Equation.DSMT4">
              <p:embed/>
            </p:oleObj>
          </a:graphicData>
        </a:graphic>
      </p:graphicFrame>
      <p:graphicFrame>
        <p:nvGraphicFramePr>
          <p:cNvPr id="46084" name="Object 9"/>
          <p:cNvGraphicFramePr>
            <a:graphicFrameLocks noChangeAspect="1"/>
          </p:cNvGraphicFramePr>
          <p:nvPr/>
        </p:nvGraphicFramePr>
        <p:xfrm>
          <a:off x="1905000" y="2895600"/>
          <a:ext cx="457200" cy="438150"/>
        </p:xfrm>
        <a:graphic>
          <a:graphicData uri="http://schemas.openxmlformats.org/presentationml/2006/ole">
            <p:oleObj spid="_x0000_s4608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6085" name="Object 10"/>
          <p:cNvGraphicFramePr>
            <a:graphicFrameLocks noChangeAspect="1"/>
          </p:cNvGraphicFramePr>
          <p:nvPr/>
        </p:nvGraphicFramePr>
        <p:xfrm>
          <a:off x="2819400" y="2895600"/>
          <a:ext cx="492125" cy="438150"/>
        </p:xfrm>
        <a:graphic>
          <a:graphicData uri="http://schemas.openxmlformats.org/presentationml/2006/ole">
            <p:oleObj spid="_x0000_s46085" name="Equation" r:id="rId6" imgW="177480" imgH="164880" progId="Equation.DSMT4">
              <p:embed/>
            </p:oleObj>
          </a:graphicData>
        </a:graphic>
      </p:graphicFrame>
      <p:graphicFrame>
        <p:nvGraphicFramePr>
          <p:cNvPr id="46086" name="Object 11"/>
          <p:cNvGraphicFramePr>
            <a:graphicFrameLocks noChangeAspect="1"/>
          </p:cNvGraphicFramePr>
          <p:nvPr/>
        </p:nvGraphicFramePr>
        <p:xfrm>
          <a:off x="3048000" y="3200400"/>
          <a:ext cx="879475" cy="539750"/>
        </p:xfrm>
        <a:graphic>
          <a:graphicData uri="http://schemas.openxmlformats.org/presentationml/2006/ole">
            <p:oleObj spid="_x0000_s46086" name="Equation" r:id="rId7" imgW="317160" imgH="203040" progId="Equation.DSMT4">
              <p:embed/>
            </p:oleObj>
          </a:graphicData>
        </a:graphic>
      </p:graphicFrame>
      <p:graphicFrame>
        <p:nvGraphicFramePr>
          <p:cNvPr id="46087" name="Object 12"/>
          <p:cNvGraphicFramePr>
            <a:graphicFrameLocks noChangeAspect="1"/>
          </p:cNvGraphicFramePr>
          <p:nvPr/>
        </p:nvGraphicFramePr>
        <p:xfrm>
          <a:off x="5715000" y="3200400"/>
          <a:ext cx="1406525" cy="608013"/>
        </p:xfrm>
        <a:graphic>
          <a:graphicData uri="http://schemas.openxmlformats.org/presentationml/2006/ole">
            <p:oleObj spid="_x0000_s46087" name="Equation" r:id="rId8" imgW="5079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84521A-2689-416D-8ED0-216054062632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4711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7106" name="Object 1027"/>
          <p:cNvGraphicFramePr>
            <a:graphicFrameLocks noChangeAspect="1"/>
          </p:cNvGraphicFramePr>
          <p:nvPr/>
        </p:nvGraphicFramePr>
        <p:xfrm>
          <a:off x="304800" y="2286000"/>
          <a:ext cx="3581400" cy="1997075"/>
        </p:xfrm>
        <a:graphic>
          <a:graphicData uri="http://schemas.openxmlformats.org/presentationml/2006/ole">
            <p:oleObj spid="_x0000_s47106" name="Equation" r:id="rId3" imgW="1866600" imgH="1041120" progId="Equation.DSMT4">
              <p:embed/>
            </p:oleObj>
          </a:graphicData>
        </a:graphic>
      </p:graphicFrame>
      <p:graphicFrame>
        <p:nvGraphicFramePr>
          <p:cNvPr id="47107" name="Object 1028"/>
          <p:cNvGraphicFramePr>
            <a:graphicFrameLocks noChangeAspect="1"/>
          </p:cNvGraphicFramePr>
          <p:nvPr/>
        </p:nvGraphicFramePr>
        <p:xfrm>
          <a:off x="4343400" y="4572000"/>
          <a:ext cx="3657600" cy="2054225"/>
        </p:xfrm>
        <a:graphic>
          <a:graphicData uri="http://schemas.openxmlformats.org/presentationml/2006/ole">
            <p:oleObj spid="_x0000_s47107" name="Equation" r:id="rId4" imgW="1854000" imgH="1041120" progId="Equation.DSMT4">
              <p:embed/>
            </p:oleObj>
          </a:graphicData>
        </a:graphic>
      </p:graphicFrame>
      <p:graphicFrame>
        <p:nvGraphicFramePr>
          <p:cNvPr id="47108" name="Object 1029"/>
          <p:cNvGraphicFramePr>
            <a:graphicFrameLocks noChangeAspect="1"/>
          </p:cNvGraphicFramePr>
          <p:nvPr/>
        </p:nvGraphicFramePr>
        <p:xfrm>
          <a:off x="4267200" y="228600"/>
          <a:ext cx="3581400" cy="1997075"/>
        </p:xfrm>
        <a:graphic>
          <a:graphicData uri="http://schemas.openxmlformats.org/presentationml/2006/ole">
            <p:oleObj spid="_x0000_s47108" name="Equation" r:id="rId5" imgW="1866600" imgH="1041120" progId="Equation.DSMT4">
              <p:embed/>
            </p:oleObj>
          </a:graphicData>
        </a:graphic>
      </p:graphicFrame>
      <p:graphicFrame>
        <p:nvGraphicFramePr>
          <p:cNvPr id="47109" name="Object 1030"/>
          <p:cNvGraphicFramePr>
            <a:graphicFrameLocks noChangeAspect="1"/>
          </p:cNvGraphicFramePr>
          <p:nvPr/>
        </p:nvGraphicFramePr>
        <p:xfrm>
          <a:off x="4572000" y="2362200"/>
          <a:ext cx="2947988" cy="1997075"/>
        </p:xfrm>
        <a:graphic>
          <a:graphicData uri="http://schemas.openxmlformats.org/presentationml/2006/ole">
            <p:oleObj spid="_x0000_s47109" name="Equation" r:id="rId6" imgW="15364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A9361-8314-4000-AD44-218D9EE0F2D2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48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sp>
        <p:nvSpPr>
          <p:cNvPr id="48141" name="Text Box 3"/>
          <p:cNvSpPr txBox="1">
            <a:spLocks noChangeArrowheads="1"/>
          </p:cNvSpPr>
          <p:nvPr/>
        </p:nvSpPr>
        <p:spPr bwMode="auto">
          <a:xfrm>
            <a:off x="669925" y="706438"/>
            <a:ext cx="732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次の行列の集合から、等しい行列の組をすべて求めよ。</a:t>
            </a:r>
          </a:p>
        </p:txBody>
      </p:sp>
      <p:graphicFrame>
        <p:nvGraphicFramePr>
          <p:cNvPr id="48130" name="Object 4"/>
          <p:cNvGraphicFramePr>
            <a:graphicFrameLocks noChangeAspect="1"/>
          </p:cNvGraphicFramePr>
          <p:nvPr/>
        </p:nvGraphicFramePr>
        <p:xfrm>
          <a:off x="642938" y="1357313"/>
          <a:ext cx="1214437" cy="1131887"/>
        </p:xfrm>
        <a:graphic>
          <a:graphicData uri="http://schemas.openxmlformats.org/presentationml/2006/ole">
            <p:oleObj spid="_x0000_s48130" name="Equation" r:id="rId3" imgW="571320" imgH="533160" progId="Equation.DSMT4">
              <p:embed/>
            </p:oleObj>
          </a:graphicData>
        </a:graphic>
      </p:graphicFrame>
      <p:graphicFrame>
        <p:nvGraphicFramePr>
          <p:cNvPr id="48131" name="Object 5"/>
          <p:cNvGraphicFramePr>
            <a:graphicFrameLocks noChangeAspect="1"/>
          </p:cNvGraphicFramePr>
          <p:nvPr/>
        </p:nvGraphicFramePr>
        <p:xfrm>
          <a:off x="2928938" y="1357313"/>
          <a:ext cx="1347787" cy="1047750"/>
        </p:xfrm>
        <a:graphic>
          <a:graphicData uri="http://schemas.openxmlformats.org/presentationml/2006/ole">
            <p:oleObj spid="_x0000_s48131" name="Equation" r:id="rId4" imgW="685800" imgH="533160" progId="Equation.DSMT4">
              <p:embed/>
            </p:oleObj>
          </a:graphicData>
        </a:graphic>
      </p:graphicFrame>
      <p:graphicFrame>
        <p:nvGraphicFramePr>
          <p:cNvPr id="48132" name="Object 6"/>
          <p:cNvGraphicFramePr>
            <a:graphicFrameLocks noChangeAspect="1"/>
          </p:cNvGraphicFramePr>
          <p:nvPr/>
        </p:nvGraphicFramePr>
        <p:xfrm>
          <a:off x="642938" y="3929063"/>
          <a:ext cx="2579687" cy="785812"/>
        </p:xfrm>
        <a:graphic>
          <a:graphicData uri="http://schemas.openxmlformats.org/presentationml/2006/ole">
            <p:oleObj spid="_x0000_s48132" name="Equation" r:id="rId5" imgW="1079280" imgH="330120" progId="Equation.DSMT4">
              <p:embed/>
            </p:oleObj>
          </a:graphicData>
        </a:graphic>
      </p:graphicFrame>
      <p:graphicFrame>
        <p:nvGraphicFramePr>
          <p:cNvPr id="48133" name="Object 7"/>
          <p:cNvGraphicFramePr>
            <a:graphicFrameLocks noChangeAspect="1"/>
          </p:cNvGraphicFramePr>
          <p:nvPr/>
        </p:nvGraphicFramePr>
        <p:xfrm>
          <a:off x="2057400" y="1295400"/>
          <a:ext cx="658813" cy="1919288"/>
        </p:xfrm>
        <a:graphic>
          <a:graphicData uri="http://schemas.openxmlformats.org/presentationml/2006/ole">
            <p:oleObj spid="_x0000_s48133" name="Equation" r:id="rId6" imgW="355320" imgH="1041120" progId="Equation.DSMT4">
              <p:embed/>
            </p:oleObj>
          </a:graphicData>
        </a:graphic>
      </p:graphicFrame>
      <p:graphicFrame>
        <p:nvGraphicFramePr>
          <p:cNvPr id="48134" name="Object 8"/>
          <p:cNvGraphicFramePr>
            <a:graphicFrameLocks noChangeAspect="1"/>
          </p:cNvGraphicFramePr>
          <p:nvPr/>
        </p:nvGraphicFramePr>
        <p:xfrm>
          <a:off x="3214688" y="3786188"/>
          <a:ext cx="1857375" cy="1095375"/>
        </p:xfrm>
        <a:graphic>
          <a:graphicData uri="http://schemas.openxmlformats.org/presentationml/2006/ole">
            <p:oleObj spid="_x0000_s48134" name="Equation" r:id="rId7" imgW="901440" imgH="533160" progId="Equation.DSMT4">
              <p:embed/>
            </p:oleObj>
          </a:graphicData>
        </a:graphic>
      </p:graphicFrame>
      <p:graphicFrame>
        <p:nvGraphicFramePr>
          <p:cNvPr id="48135" name="Object 9"/>
          <p:cNvGraphicFramePr>
            <a:graphicFrameLocks noChangeAspect="1"/>
          </p:cNvGraphicFramePr>
          <p:nvPr/>
        </p:nvGraphicFramePr>
        <p:xfrm>
          <a:off x="6357938" y="1214438"/>
          <a:ext cx="1285875" cy="1568450"/>
        </p:xfrm>
        <a:graphic>
          <a:graphicData uri="http://schemas.openxmlformats.org/presentationml/2006/ole">
            <p:oleObj spid="_x0000_s48135" name="Equation" r:id="rId8" imgW="685800" imgH="838080" progId="Equation.DSMT4">
              <p:embed/>
            </p:oleObj>
          </a:graphicData>
        </a:graphic>
      </p:graphicFrame>
      <p:graphicFrame>
        <p:nvGraphicFramePr>
          <p:cNvPr id="48136" name="Object 10"/>
          <p:cNvGraphicFramePr>
            <a:graphicFrameLocks noChangeAspect="1"/>
          </p:cNvGraphicFramePr>
          <p:nvPr/>
        </p:nvGraphicFramePr>
        <p:xfrm>
          <a:off x="4786313" y="1285875"/>
          <a:ext cx="642937" cy="1873250"/>
        </p:xfrm>
        <a:graphic>
          <a:graphicData uri="http://schemas.openxmlformats.org/presentationml/2006/ole">
            <p:oleObj spid="_x0000_s48136" name="Equation" r:id="rId9" imgW="355320" imgH="1041120" progId="Equation.DSMT4">
              <p:embed/>
            </p:oleObj>
          </a:graphicData>
        </a:graphic>
      </p:graphicFrame>
      <p:graphicFrame>
        <p:nvGraphicFramePr>
          <p:cNvPr id="48137" name="Object 11"/>
          <p:cNvGraphicFramePr>
            <a:graphicFrameLocks noChangeAspect="1"/>
          </p:cNvGraphicFramePr>
          <p:nvPr/>
        </p:nvGraphicFramePr>
        <p:xfrm>
          <a:off x="5357813" y="3857625"/>
          <a:ext cx="1377950" cy="1071563"/>
        </p:xfrm>
        <a:graphic>
          <a:graphicData uri="http://schemas.openxmlformats.org/presentationml/2006/ole">
            <p:oleObj spid="_x0000_s48137" name="Equation" r:id="rId10" imgW="685800" imgH="533160" progId="Equation.DSMT4">
              <p:embed/>
            </p:oleObj>
          </a:graphicData>
        </a:graphic>
      </p:graphicFrame>
      <p:graphicFrame>
        <p:nvGraphicFramePr>
          <p:cNvPr id="48138" name="Object 12"/>
          <p:cNvGraphicFramePr>
            <a:graphicFrameLocks noChangeAspect="1"/>
          </p:cNvGraphicFramePr>
          <p:nvPr/>
        </p:nvGraphicFramePr>
        <p:xfrm>
          <a:off x="7215188" y="3357563"/>
          <a:ext cx="785812" cy="2289175"/>
        </p:xfrm>
        <a:graphic>
          <a:graphicData uri="http://schemas.openxmlformats.org/presentationml/2006/ole">
            <p:oleObj spid="_x0000_s48138" name="Equation" r:id="rId11" imgW="3553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C5D88D-05F6-4F4D-B76C-A820FF1940FB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行列の定義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19120" y="1619232"/>
          <a:ext cx="5419725" cy="3243263"/>
        </p:xfrm>
        <a:graphic>
          <a:graphicData uri="http://schemas.openxmlformats.org/presentationml/2006/ole">
            <p:oleObj spid="_x0000_s30722" name="Equation" r:id="rId3" imgW="1612800" imgH="965160" progId="Equation.DSMT4">
              <p:embed/>
            </p:oleObj>
          </a:graphicData>
        </a:graphic>
      </p:graphicFrame>
      <p:sp>
        <p:nvSpPr>
          <p:cNvPr id="30728" name="AutoShape 6"/>
          <p:cNvSpPr>
            <a:spLocks noChangeArrowheads="1"/>
          </p:cNvSpPr>
          <p:nvPr/>
        </p:nvSpPr>
        <p:spPr bwMode="auto">
          <a:xfrm>
            <a:off x="285720" y="857232"/>
            <a:ext cx="7467600" cy="5257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0729" name="Text Box 3"/>
          <p:cNvSpPr txBox="1">
            <a:spLocks noChangeArrowheads="1"/>
          </p:cNvSpPr>
          <p:nvPr/>
        </p:nvSpPr>
        <p:spPr bwMode="auto">
          <a:xfrm>
            <a:off x="971520" y="628632"/>
            <a:ext cx="1708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</a:t>
            </a:r>
          </a:p>
        </p:txBody>
      </p:sp>
      <p:sp>
        <p:nvSpPr>
          <p:cNvPr id="30730" name="Text Box 7"/>
          <p:cNvSpPr txBox="1">
            <a:spLocks noChangeArrowheads="1"/>
          </p:cNvSpPr>
          <p:nvPr/>
        </p:nvSpPr>
        <p:spPr bwMode="auto">
          <a:xfrm>
            <a:off x="666720" y="1085832"/>
            <a:ext cx="526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数（実数）を縦横をそろえて並べたもの。</a:t>
            </a:r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803245" y="4992670"/>
            <a:ext cx="4476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縦が　　　行、横が　　列あるとき、</a:t>
            </a:r>
          </a:p>
          <a:p>
            <a:r>
              <a:rPr lang="ja-JP" altLang="en-US"/>
              <a:t>　　　　　　　行列という。</a:t>
            </a:r>
          </a:p>
        </p:txBody>
      </p:sp>
      <p:graphicFrame>
        <p:nvGraphicFramePr>
          <p:cNvPr id="30723" name="Object 10"/>
          <p:cNvGraphicFramePr>
            <a:graphicFrameLocks noChangeAspect="1"/>
          </p:cNvGraphicFramePr>
          <p:nvPr/>
        </p:nvGraphicFramePr>
        <p:xfrm>
          <a:off x="1657320" y="5048232"/>
          <a:ext cx="457200" cy="327025"/>
        </p:xfrm>
        <a:graphic>
          <a:graphicData uri="http://schemas.openxmlformats.org/presentationml/2006/ole">
            <p:oleObj spid="_x0000_s30723" name="Equation" r:id="rId4" imgW="177480" imgH="126720" progId="Equation.DSMT4">
              <p:embed/>
            </p:oleObj>
          </a:graphicData>
        </a:graphic>
      </p:graphicFrame>
      <p:graphicFrame>
        <p:nvGraphicFramePr>
          <p:cNvPr id="30724" name="Object 11"/>
          <p:cNvGraphicFramePr>
            <a:graphicFrameLocks noChangeAspect="1"/>
          </p:cNvGraphicFramePr>
          <p:nvPr/>
        </p:nvGraphicFramePr>
        <p:xfrm>
          <a:off x="3230533" y="5048232"/>
          <a:ext cx="358775" cy="327025"/>
        </p:xfrm>
        <a:graphic>
          <a:graphicData uri="http://schemas.openxmlformats.org/presentationml/2006/ole">
            <p:oleObj spid="_x0000_s3072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30725" name="Object 12"/>
          <p:cNvGraphicFramePr>
            <a:graphicFrameLocks noChangeAspect="1"/>
          </p:cNvGraphicFramePr>
          <p:nvPr/>
        </p:nvGraphicFramePr>
        <p:xfrm>
          <a:off x="1123920" y="5429232"/>
          <a:ext cx="1077913" cy="327025"/>
        </p:xfrm>
        <a:graphic>
          <a:graphicData uri="http://schemas.openxmlformats.org/presentationml/2006/ole">
            <p:oleObj spid="_x0000_s30725" name="Equation" r:id="rId6" imgW="419040" imgH="126720" progId="Equation.DSMT4">
              <p:embed/>
            </p:oleObj>
          </a:graphicData>
        </a:graphic>
      </p:graphicFrame>
      <p:sp>
        <p:nvSpPr>
          <p:cNvPr id="12" name="角丸四角形吹き出し 11"/>
          <p:cNvSpPr/>
          <p:nvPr/>
        </p:nvSpPr>
        <p:spPr>
          <a:xfrm>
            <a:off x="6357950" y="500042"/>
            <a:ext cx="2571736" cy="1928826"/>
          </a:xfrm>
          <a:prstGeom prst="wedgeRoundRectCallout">
            <a:avLst>
              <a:gd name="adj1" fmla="val -54895"/>
              <a:gd name="adj2" fmla="val 1597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“ひげ”が記号として重要。縦線だけだと違う意味（行列式）とみなされる。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B38F74-CB0C-4A76-B93F-5F094169619F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49161" name="Text Box 16"/>
          <p:cNvSpPr txBox="1">
            <a:spLocks noChangeArrowheads="1"/>
          </p:cNvSpPr>
          <p:nvPr/>
        </p:nvSpPr>
        <p:spPr bwMode="auto">
          <a:xfrm>
            <a:off x="685800" y="1828800"/>
            <a:ext cx="76962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同じ型</a:t>
            </a:r>
            <a:r>
              <a:rPr lang="ja-JP" altLang="en-US"/>
              <a:t>（　　　　　　）の行列　　　　　　　　　　　　　　　　に対して、その和　　　　　　　を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と定義する。このとき、　　　　　　も　　　　　　　の型になることに注意する。</a:t>
            </a:r>
          </a:p>
        </p:txBody>
      </p:sp>
      <p:sp>
        <p:nvSpPr>
          <p:cNvPr id="49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行列の演算</a:t>
            </a:r>
          </a:p>
        </p:txBody>
      </p:sp>
      <p:sp>
        <p:nvSpPr>
          <p:cNvPr id="49163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行列の加法</a:t>
            </a:r>
          </a:p>
        </p:txBody>
      </p:sp>
      <p:sp>
        <p:nvSpPr>
          <p:cNvPr id="49164" name="AutoShape 4"/>
          <p:cNvSpPr>
            <a:spLocks noChangeArrowheads="1"/>
          </p:cNvSpPr>
          <p:nvPr/>
        </p:nvSpPr>
        <p:spPr bwMode="auto">
          <a:xfrm>
            <a:off x="609600" y="1371600"/>
            <a:ext cx="8077200" cy="4343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49165" name="Text Box 5"/>
          <p:cNvSpPr txBox="1">
            <a:spLocks noChangeArrowheads="1"/>
          </p:cNvSpPr>
          <p:nvPr/>
        </p:nvSpPr>
        <p:spPr bwMode="auto">
          <a:xfrm>
            <a:off x="1066800" y="1122363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（定義）行列の加法</a:t>
            </a:r>
          </a:p>
        </p:txBody>
      </p:sp>
      <p:graphicFrame>
        <p:nvGraphicFramePr>
          <p:cNvPr id="49154" name="Object 15"/>
          <p:cNvGraphicFramePr>
            <a:graphicFrameLocks noChangeAspect="1"/>
          </p:cNvGraphicFramePr>
          <p:nvPr/>
        </p:nvGraphicFramePr>
        <p:xfrm>
          <a:off x="4267200" y="1676400"/>
          <a:ext cx="2647950" cy="619125"/>
        </p:xfrm>
        <a:graphic>
          <a:graphicData uri="http://schemas.openxmlformats.org/presentationml/2006/ole">
            <p:oleObj spid="_x0000_s49154" name="Equation" r:id="rId3" imgW="1193760" imgH="279360" progId="Equation.DSMT4">
              <p:embed/>
            </p:oleObj>
          </a:graphicData>
        </a:graphic>
      </p:graphicFrame>
      <p:graphicFrame>
        <p:nvGraphicFramePr>
          <p:cNvPr id="49155" name="Object 17"/>
          <p:cNvGraphicFramePr>
            <a:graphicFrameLocks noChangeAspect="1"/>
          </p:cNvGraphicFramePr>
          <p:nvPr/>
        </p:nvGraphicFramePr>
        <p:xfrm>
          <a:off x="2286000" y="2209800"/>
          <a:ext cx="1069975" cy="393700"/>
        </p:xfrm>
        <a:graphic>
          <a:graphicData uri="http://schemas.openxmlformats.org/presentationml/2006/ole">
            <p:oleObj spid="_x0000_s49155" name="Equation" r:id="rId4" imgW="482400" imgH="177480" progId="Equation.DSMT4">
              <p:embed/>
            </p:oleObj>
          </a:graphicData>
        </a:graphic>
      </p:graphicFrame>
      <p:graphicFrame>
        <p:nvGraphicFramePr>
          <p:cNvPr id="49156" name="Object 18"/>
          <p:cNvGraphicFramePr>
            <a:graphicFrameLocks noChangeAspect="1"/>
          </p:cNvGraphicFramePr>
          <p:nvPr/>
        </p:nvGraphicFramePr>
        <p:xfrm>
          <a:off x="1219200" y="2667000"/>
          <a:ext cx="6815138" cy="1855788"/>
        </p:xfrm>
        <a:graphic>
          <a:graphicData uri="http://schemas.openxmlformats.org/presentationml/2006/ole">
            <p:oleObj spid="_x0000_s49156" name="Equation" r:id="rId5" imgW="3073320" imgH="838080" progId="Equation.DSMT4">
              <p:embed/>
            </p:oleObj>
          </a:graphicData>
        </a:graphic>
      </p:graphicFrame>
      <p:graphicFrame>
        <p:nvGraphicFramePr>
          <p:cNvPr id="49157" name="Object 20"/>
          <p:cNvGraphicFramePr>
            <a:graphicFrameLocks noChangeAspect="1"/>
          </p:cNvGraphicFramePr>
          <p:nvPr/>
        </p:nvGraphicFramePr>
        <p:xfrm>
          <a:off x="1752600" y="1905000"/>
          <a:ext cx="1200150" cy="363538"/>
        </p:xfrm>
        <a:graphic>
          <a:graphicData uri="http://schemas.openxmlformats.org/presentationml/2006/ole">
            <p:oleObj spid="_x0000_s49157" name="Equation" r:id="rId6" imgW="419040" imgH="126720" progId="Equation.DSMT4">
              <p:embed/>
            </p:oleObj>
          </a:graphicData>
        </a:graphic>
      </p:graphicFrame>
      <p:graphicFrame>
        <p:nvGraphicFramePr>
          <p:cNvPr id="49158" name="Object 21"/>
          <p:cNvGraphicFramePr>
            <a:graphicFrameLocks noChangeAspect="1"/>
          </p:cNvGraphicFramePr>
          <p:nvPr/>
        </p:nvGraphicFramePr>
        <p:xfrm>
          <a:off x="3657600" y="4800600"/>
          <a:ext cx="1069975" cy="393700"/>
        </p:xfrm>
        <a:graphic>
          <a:graphicData uri="http://schemas.openxmlformats.org/presentationml/2006/ole">
            <p:oleObj spid="_x0000_s49158" name="Equation" r:id="rId7" imgW="482400" imgH="177480" progId="Equation.DSMT4">
              <p:embed/>
            </p:oleObj>
          </a:graphicData>
        </a:graphic>
      </p:graphicFrame>
      <p:graphicFrame>
        <p:nvGraphicFramePr>
          <p:cNvPr id="49159" name="Object 22"/>
          <p:cNvGraphicFramePr>
            <a:graphicFrameLocks noChangeAspect="1"/>
          </p:cNvGraphicFramePr>
          <p:nvPr/>
        </p:nvGraphicFramePr>
        <p:xfrm>
          <a:off x="5181600" y="4800600"/>
          <a:ext cx="1123950" cy="341313"/>
        </p:xfrm>
        <a:graphic>
          <a:graphicData uri="http://schemas.openxmlformats.org/presentationml/2006/ole">
            <p:oleObj spid="_x0000_s49159" name="Equation" r:id="rId8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89F52F-04C9-4DDC-8D77-E453049A120A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501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0178" name="Object 3"/>
          <p:cNvGraphicFramePr>
            <a:graphicFrameLocks noChangeAspect="1"/>
          </p:cNvGraphicFramePr>
          <p:nvPr/>
        </p:nvGraphicFramePr>
        <p:xfrm>
          <a:off x="914400" y="914400"/>
          <a:ext cx="6054725" cy="1181100"/>
        </p:xfrm>
        <a:graphic>
          <a:graphicData uri="http://schemas.openxmlformats.org/presentationml/2006/ole">
            <p:oleObj spid="_x0000_s50178" name="Equation" r:id="rId3" imgW="2730240" imgH="533160" progId="Equation.DSMT4">
              <p:embed/>
            </p:oleObj>
          </a:graphicData>
        </a:graphic>
      </p:graphicFrame>
      <p:graphicFrame>
        <p:nvGraphicFramePr>
          <p:cNvPr id="50179" name="Object 4"/>
          <p:cNvGraphicFramePr>
            <a:graphicFrameLocks noChangeAspect="1"/>
          </p:cNvGraphicFramePr>
          <p:nvPr/>
        </p:nvGraphicFramePr>
        <p:xfrm>
          <a:off x="1219200" y="4267200"/>
          <a:ext cx="5294313" cy="1854200"/>
        </p:xfrm>
        <a:graphic>
          <a:graphicData uri="http://schemas.openxmlformats.org/presentationml/2006/ole">
            <p:oleObj spid="_x0000_s50179" name="Equation" r:id="rId4" imgW="2387520" imgH="838080" progId="Equation.DSMT4">
              <p:embed/>
            </p:oleObj>
          </a:graphicData>
        </a:graphic>
      </p:graphicFrame>
      <p:graphicFrame>
        <p:nvGraphicFramePr>
          <p:cNvPr id="50180" name="Object 5"/>
          <p:cNvGraphicFramePr>
            <a:graphicFrameLocks noChangeAspect="1"/>
          </p:cNvGraphicFramePr>
          <p:nvPr/>
        </p:nvGraphicFramePr>
        <p:xfrm>
          <a:off x="2130425" y="2209800"/>
          <a:ext cx="3859213" cy="1855788"/>
        </p:xfrm>
        <a:graphic>
          <a:graphicData uri="http://schemas.openxmlformats.org/presentationml/2006/ole">
            <p:oleObj spid="_x0000_s50180" name="Equation" r:id="rId5" imgW="17398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93554-24FB-4F28-9EC7-CC6AE65ACFA0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512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和が計算できない行列</a:t>
            </a:r>
          </a:p>
        </p:txBody>
      </p:sp>
      <p:graphicFrame>
        <p:nvGraphicFramePr>
          <p:cNvPr id="51202" name="Object 3"/>
          <p:cNvGraphicFramePr>
            <a:graphicFrameLocks noChangeAspect="1"/>
          </p:cNvGraphicFramePr>
          <p:nvPr/>
        </p:nvGraphicFramePr>
        <p:xfrm>
          <a:off x="1600200" y="914400"/>
          <a:ext cx="3211513" cy="1855788"/>
        </p:xfrm>
        <a:graphic>
          <a:graphicData uri="http://schemas.openxmlformats.org/presentationml/2006/ole">
            <p:oleObj spid="_x0000_s51202" name="Equation" r:id="rId3" imgW="1447560" imgH="838080" progId="Equation.DSMT4">
              <p:embed/>
            </p:oleObj>
          </a:graphicData>
        </a:graphic>
      </p:graphicFrame>
      <p:graphicFrame>
        <p:nvGraphicFramePr>
          <p:cNvPr id="51203" name="Object 4"/>
          <p:cNvGraphicFramePr>
            <a:graphicFrameLocks noChangeAspect="1"/>
          </p:cNvGraphicFramePr>
          <p:nvPr/>
        </p:nvGraphicFramePr>
        <p:xfrm>
          <a:off x="1447800" y="3124200"/>
          <a:ext cx="3409950" cy="730250"/>
        </p:xfrm>
        <a:graphic>
          <a:graphicData uri="http://schemas.openxmlformats.org/presentationml/2006/ole">
            <p:oleObj spid="_x0000_s51203" name="Equation" r:id="rId4" imgW="1536480" imgH="330120" progId="Equation.DSMT4">
              <p:embed/>
            </p:oleObj>
          </a:graphicData>
        </a:graphic>
      </p:graphicFrame>
      <p:graphicFrame>
        <p:nvGraphicFramePr>
          <p:cNvPr id="51204" name="Object 5"/>
          <p:cNvGraphicFramePr>
            <a:graphicFrameLocks noChangeAspect="1"/>
          </p:cNvGraphicFramePr>
          <p:nvPr/>
        </p:nvGraphicFramePr>
        <p:xfrm>
          <a:off x="1219200" y="4419600"/>
          <a:ext cx="3692525" cy="1852613"/>
        </p:xfrm>
        <a:graphic>
          <a:graphicData uri="http://schemas.openxmlformats.org/presentationml/2006/ole">
            <p:oleObj spid="_x0000_s51204" name="Equation" r:id="rId5" imgW="16635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8D73E2-D911-47F6-BD01-1F38987FD0FC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52232" name="Text Box 28"/>
          <p:cNvSpPr txBox="1">
            <a:spLocks noChangeArrowheads="1"/>
          </p:cNvSpPr>
          <p:nvPr/>
        </p:nvSpPr>
        <p:spPr bwMode="auto">
          <a:xfrm>
            <a:off x="1143000" y="3429000"/>
            <a:ext cx="699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　　　　　　（加法単位元）</a:t>
            </a:r>
          </a:p>
        </p:txBody>
      </p:sp>
      <p:sp>
        <p:nvSpPr>
          <p:cNvPr id="52233" name="Text Box 24"/>
          <p:cNvSpPr txBox="1">
            <a:spLocks noChangeArrowheads="1"/>
          </p:cNvSpPr>
          <p:nvPr/>
        </p:nvSpPr>
        <p:spPr bwMode="auto">
          <a:xfrm>
            <a:off x="1143000" y="26670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　　　　　　（交換法則）</a:t>
            </a:r>
          </a:p>
        </p:txBody>
      </p:sp>
      <p:sp>
        <p:nvSpPr>
          <p:cNvPr id="52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行列の性質１</a:t>
            </a:r>
          </a:p>
        </p:txBody>
      </p:sp>
      <p:sp>
        <p:nvSpPr>
          <p:cNvPr id="52235" name="AutoShape 3"/>
          <p:cNvSpPr>
            <a:spLocks noChangeArrowheads="1"/>
          </p:cNvSpPr>
          <p:nvPr/>
        </p:nvSpPr>
        <p:spPr bwMode="auto">
          <a:xfrm>
            <a:off x="990600" y="914400"/>
            <a:ext cx="7391400" cy="4038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2236" name="Text Box 4"/>
          <p:cNvSpPr txBox="1">
            <a:spLocks noChangeArrowheads="1"/>
          </p:cNvSpPr>
          <p:nvPr/>
        </p:nvSpPr>
        <p:spPr bwMode="auto">
          <a:xfrm>
            <a:off x="1447800" y="665163"/>
            <a:ext cx="40767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（性質）行列の和に関する性質</a:t>
            </a:r>
          </a:p>
        </p:txBody>
      </p:sp>
      <p:graphicFrame>
        <p:nvGraphicFramePr>
          <p:cNvPr id="52226" name="Object 5"/>
          <p:cNvGraphicFramePr>
            <a:graphicFrameLocks noChangeAspect="1"/>
          </p:cNvGraphicFramePr>
          <p:nvPr/>
        </p:nvGraphicFramePr>
        <p:xfrm>
          <a:off x="2819400" y="2667000"/>
          <a:ext cx="2362200" cy="377825"/>
        </p:xfrm>
        <a:graphic>
          <a:graphicData uri="http://schemas.openxmlformats.org/presentationml/2006/ole">
            <p:oleObj spid="_x0000_s52226" name="Equation" r:id="rId3" imgW="1117440" imgH="177480" progId="Equation.DSMT4">
              <p:embed/>
            </p:oleObj>
          </a:graphicData>
        </a:graphic>
      </p:graphicFrame>
      <p:sp>
        <p:nvSpPr>
          <p:cNvPr id="52237" name="Text Box 6"/>
          <p:cNvSpPr txBox="1">
            <a:spLocks noChangeArrowheads="1"/>
          </p:cNvSpPr>
          <p:nvPr/>
        </p:nvSpPr>
        <p:spPr bwMode="auto">
          <a:xfrm>
            <a:off x="1143000" y="21336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　　　　　　（結合法則）</a:t>
            </a:r>
          </a:p>
        </p:txBody>
      </p:sp>
      <p:sp>
        <p:nvSpPr>
          <p:cNvPr id="52238" name="Text Box 21"/>
          <p:cNvSpPr txBox="1">
            <a:spLocks noChangeArrowheads="1"/>
          </p:cNvSpPr>
          <p:nvPr/>
        </p:nvSpPr>
        <p:spPr bwMode="auto">
          <a:xfrm>
            <a:off x="1447800" y="1143000"/>
            <a:ext cx="6438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を全て同じ型の行列とする。このとき、</a:t>
            </a:r>
          </a:p>
          <a:p>
            <a:r>
              <a:rPr lang="ja-JP" altLang="en-US"/>
              <a:t>次が成り立つ。</a:t>
            </a:r>
          </a:p>
        </p:txBody>
      </p:sp>
      <p:graphicFrame>
        <p:nvGraphicFramePr>
          <p:cNvPr id="52227" name="Object 23"/>
          <p:cNvGraphicFramePr>
            <a:graphicFrameLocks noChangeAspect="1"/>
          </p:cNvGraphicFramePr>
          <p:nvPr/>
        </p:nvGraphicFramePr>
        <p:xfrm>
          <a:off x="1371600" y="1219200"/>
          <a:ext cx="1219200" cy="442913"/>
        </p:xfrm>
        <a:graphic>
          <a:graphicData uri="http://schemas.openxmlformats.org/presentationml/2006/ole">
            <p:oleObj spid="_x0000_s52227" name="Equation" r:id="rId4" imgW="558720" imgH="203040" progId="Equation.DSMT4">
              <p:embed/>
            </p:oleObj>
          </a:graphicData>
        </a:graphic>
      </p:graphicFrame>
      <p:graphicFrame>
        <p:nvGraphicFramePr>
          <p:cNvPr id="52228" name="Object 26"/>
          <p:cNvGraphicFramePr>
            <a:graphicFrameLocks noChangeAspect="1"/>
          </p:cNvGraphicFramePr>
          <p:nvPr/>
        </p:nvGraphicFramePr>
        <p:xfrm>
          <a:off x="2971800" y="3505200"/>
          <a:ext cx="3006725" cy="377825"/>
        </p:xfrm>
        <a:graphic>
          <a:graphicData uri="http://schemas.openxmlformats.org/presentationml/2006/ole">
            <p:oleObj spid="_x0000_s52228" name="Equation" r:id="rId5" imgW="1422360" imgH="177480" progId="Equation.DSMT4">
              <p:embed/>
            </p:oleObj>
          </a:graphicData>
        </a:graphic>
      </p:graphicFrame>
      <p:graphicFrame>
        <p:nvGraphicFramePr>
          <p:cNvPr id="52229" name="Object 27"/>
          <p:cNvGraphicFramePr>
            <a:graphicFrameLocks noChangeAspect="1"/>
          </p:cNvGraphicFramePr>
          <p:nvPr/>
        </p:nvGraphicFramePr>
        <p:xfrm>
          <a:off x="1905000" y="2209800"/>
          <a:ext cx="4106863" cy="485775"/>
        </p:xfrm>
        <a:graphic>
          <a:graphicData uri="http://schemas.openxmlformats.org/presentationml/2006/ole">
            <p:oleObj spid="_x0000_s52229" name="Equation" r:id="rId6" imgW="1942920" imgH="228600" progId="Equation.DSMT4">
              <p:embed/>
            </p:oleObj>
          </a:graphicData>
        </a:graphic>
      </p:graphicFrame>
      <p:graphicFrame>
        <p:nvGraphicFramePr>
          <p:cNvPr id="52230" name="Object 29"/>
          <p:cNvGraphicFramePr>
            <a:graphicFrameLocks noChangeAspect="1"/>
          </p:cNvGraphicFramePr>
          <p:nvPr/>
        </p:nvGraphicFramePr>
        <p:xfrm>
          <a:off x="2286000" y="4038600"/>
          <a:ext cx="3865563" cy="485775"/>
        </p:xfrm>
        <a:graphic>
          <a:graphicData uri="http://schemas.openxmlformats.org/presentationml/2006/ole">
            <p:oleObj spid="_x0000_s52230" name="Equation" r:id="rId7" imgW="1828800" imgH="228600" progId="Equation.DSMT4">
              <p:embed/>
            </p:oleObj>
          </a:graphicData>
        </a:graphic>
      </p:graphicFrame>
      <p:sp>
        <p:nvSpPr>
          <p:cNvPr id="52239" name="Text Box 30"/>
          <p:cNvSpPr txBox="1">
            <a:spLocks noChangeArrowheads="1"/>
          </p:cNvSpPr>
          <p:nvPr/>
        </p:nvSpPr>
        <p:spPr bwMode="auto">
          <a:xfrm>
            <a:off x="1143000" y="4038600"/>
            <a:ext cx="6691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　　　　　　（加法逆元）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8C29EA-70ED-4ABE-9A88-C0AD981BC08C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532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零行列</a:t>
            </a:r>
          </a:p>
        </p:txBody>
      </p:sp>
      <p:sp>
        <p:nvSpPr>
          <p:cNvPr id="53255" name="Text Box 3"/>
          <p:cNvSpPr txBox="1">
            <a:spLocks noChangeArrowheads="1"/>
          </p:cNvSpPr>
          <p:nvPr/>
        </p:nvSpPr>
        <p:spPr bwMode="auto">
          <a:xfrm>
            <a:off x="746125" y="990600"/>
            <a:ext cx="605313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すべての成分が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  <a:r>
              <a:rPr lang="ja-JP" altLang="en-US">
                <a:solidFill>
                  <a:srgbClr val="FF0000"/>
                </a:solidFill>
              </a:rPr>
              <a:t>零行列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で表す。特に、型にも注意するきには、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と書いて、　　　　　　型の零行列を表す。</a:t>
            </a:r>
          </a:p>
        </p:txBody>
      </p:sp>
      <p:graphicFrame>
        <p:nvGraphicFramePr>
          <p:cNvPr id="53250" name="Object 4"/>
          <p:cNvGraphicFramePr>
            <a:graphicFrameLocks noChangeAspect="1"/>
          </p:cNvGraphicFramePr>
          <p:nvPr/>
        </p:nvGraphicFramePr>
        <p:xfrm>
          <a:off x="1981200" y="1600200"/>
          <a:ext cx="2930525" cy="2462213"/>
        </p:xfrm>
        <a:graphic>
          <a:graphicData uri="http://schemas.openxmlformats.org/presentationml/2006/ole">
            <p:oleObj spid="_x0000_s53250" name="Equation" r:id="rId3" imgW="1269720" imgH="1066680" progId="Equation.DSMT4">
              <p:embed/>
            </p:oleObj>
          </a:graphicData>
        </a:graphic>
      </p:graphicFrame>
      <p:sp>
        <p:nvSpPr>
          <p:cNvPr id="53256" name="AutoShape 5"/>
          <p:cNvSpPr>
            <a:spLocks noChangeArrowheads="1"/>
          </p:cNvSpPr>
          <p:nvPr/>
        </p:nvSpPr>
        <p:spPr bwMode="auto">
          <a:xfrm>
            <a:off x="685800" y="838200"/>
            <a:ext cx="6629400" cy="563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3251" name="Object 9"/>
          <p:cNvGraphicFramePr>
            <a:graphicFrameLocks noChangeAspect="1"/>
          </p:cNvGraphicFramePr>
          <p:nvPr/>
        </p:nvGraphicFramePr>
        <p:xfrm>
          <a:off x="2362200" y="5181600"/>
          <a:ext cx="644525" cy="469900"/>
        </p:xfrm>
        <a:graphic>
          <a:graphicData uri="http://schemas.openxmlformats.org/presentationml/2006/ole">
            <p:oleObj spid="_x0000_s53251" name="Equation" r:id="rId4" imgW="279360" imgH="203040" progId="Equation.DSMT4">
              <p:embed/>
            </p:oleObj>
          </a:graphicData>
        </a:graphic>
      </p:graphicFrame>
      <p:graphicFrame>
        <p:nvGraphicFramePr>
          <p:cNvPr id="53252" name="Object 11"/>
          <p:cNvGraphicFramePr>
            <a:graphicFrameLocks noChangeAspect="1"/>
          </p:cNvGraphicFramePr>
          <p:nvPr/>
        </p:nvGraphicFramePr>
        <p:xfrm>
          <a:off x="2133600" y="5791200"/>
          <a:ext cx="1143000" cy="346075"/>
        </p:xfrm>
        <a:graphic>
          <a:graphicData uri="http://schemas.openxmlformats.org/presentationml/2006/ole">
            <p:oleObj spid="_x0000_s53252" name="Equation" r:id="rId5" imgW="419040" imgH="126720" progId="Equation.DSMT4">
              <p:embed/>
            </p:oleObj>
          </a:graphicData>
        </a:graphic>
      </p:graphicFrame>
      <p:sp>
        <p:nvSpPr>
          <p:cNvPr id="53257" name="Text Box 12"/>
          <p:cNvSpPr txBox="1">
            <a:spLocks noChangeArrowheads="1"/>
          </p:cNvSpPr>
          <p:nvPr/>
        </p:nvSpPr>
        <p:spPr bwMode="auto">
          <a:xfrm>
            <a:off x="1219200" y="5334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（定義）零行列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6564E-C26B-4CAC-9748-C84EA805C55E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4274" name="Object 3"/>
          <p:cNvGraphicFramePr>
            <a:graphicFrameLocks noChangeAspect="1"/>
          </p:cNvGraphicFramePr>
          <p:nvPr/>
        </p:nvGraphicFramePr>
        <p:xfrm>
          <a:off x="838200" y="1066800"/>
          <a:ext cx="3200400" cy="1196975"/>
        </p:xfrm>
        <a:graphic>
          <a:graphicData uri="http://schemas.openxmlformats.org/presentationml/2006/ole">
            <p:oleObj spid="_x0000_s54274" name="Equation" r:id="rId3" imgW="1358640" imgH="507960" progId="Equation.DSMT4">
              <p:embed/>
            </p:oleObj>
          </a:graphicData>
        </a:graphic>
      </p:graphicFrame>
      <p:graphicFrame>
        <p:nvGraphicFramePr>
          <p:cNvPr id="54275" name="Object 4"/>
          <p:cNvGraphicFramePr>
            <a:graphicFrameLocks noChangeAspect="1"/>
          </p:cNvGraphicFramePr>
          <p:nvPr/>
        </p:nvGraphicFramePr>
        <p:xfrm>
          <a:off x="4572000" y="533400"/>
          <a:ext cx="3200400" cy="1955800"/>
        </p:xfrm>
        <a:graphic>
          <a:graphicData uri="http://schemas.openxmlformats.org/presentationml/2006/ole">
            <p:oleObj spid="_x0000_s54275" name="Equation" r:id="rId4" imgW="1371600" imgH="838080" progId="Equation.DSMT4">
              <p:embed/>
            </p:oleObj>
          </a:graphicData>
        </a:graphic>
      </p:graphicFrame>
      <p:graphicFrame>
        <p:nvGraphicFramePr>
          <p:cNvPr id="54276" name="Object 5"/>
          <p:cNvGraphicFramePr>
            <a:graphicFrameLocks noChangeAspect="1"/>
          </p:cNvGraphicFramePr>
          <p:nvPr/>
        </p:nvGraphicFramePr>
        <p:xfrm>
          <a:off x="1447800" y="3048000"/>
          <a:ext cx="3657600" cy="2776538"/>
        </p:xfrm>
        <a:graphic>
          <a:graphicData uri="http://schemas.openxmlformats.org/presentationml/2006/ole">
            <p:oleObj spid="_x0000_s54276" name="Equation" r:id="rId5" imgW="13716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A67A8A-7A3A-4EC5-A81C-1FB1D61ECE2F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553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加法逆元</a:t>
            </a:r>
          </a:p>
        </p:txBody>
      </p:sp>
      <p:sp>
        <p:nvSpPr>
          <p:cNvPr id="55306" name="Text Box 3"/>
          <p:cNvSpPr txBox="1">
            <a:spLocks noChangeArrowheads="1"/>
          </p:cNvSpPr>
          <p:nvPr/>
        </p:nvSpPr>
        <p:spPr bwMode="auto">
          <a:xfrm>
            <a:off x="1447800" y="1219200"/>
            <a:ext cx="43322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　　　　　　　に対して、</a:t>
            </a:r>
          </a:p>
          <a:p>
            <a:r>
              <a:rPr lang="ja-JP" altLang="en-US"/>
              <a:t>　　　　行列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</a:t>
            </a:r>
            <a:r>
              <a:rPr lang="ja-JP" altLang="en-US">
                <a:solidFill>
                  <a:srgbClr val="FF0000"/>
                </a:solidFill>
              </a:rPr>
              <a:t>加法逆元</a:t>
            </a:r>
            <a:r>
              <a:rPr lang="ja-JP" altLang="en-US"/>
              <a:t>という。このとき、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55298" name="Object 4"/>
          <p:cNvGraphicFramePr>
            <a:graphicFrameLocks noChangeAspect="1"/>
          </p:cNvGraphicFramePr>
          <p:nvPr/>
        </p:nvGraphicFramePr>
        <p:xfrm>
          <a:off x="2362200" y="2133600"/>
          <a:ext cx="1752600" cy="612775"/>
        </p:xfrm>
        <a:graphic>
          <a:graphicData uri="http://schemas.openxmlformats.org/presentationml/2006/ole">
            <p:oleObj spid="_x0000_s55298" name="Equation" r:id="rId3" imgW="799920" imgH="279360" progId="Equation.DSMT4">
              <p:embed/>
            </p:oleObj>
          </a:graphicData>
        </a:graphic>
      </p:graphicFrame>
      <p:sp>
        <p:nvSpPr>
          <p:cNvPr id="55307" name="AutoShape 5"/>
          <p:cNvSpPr>
            <a:spLocks noChangeArrowheads="1"/>
          </p:cNvSpPr>
          <p:nvPr/>
        </p:nvSpPr>
        <p:spPr bwMode="auto">
          <a:xfrm>
            <a:off x="685800" y="1066800"/>
            <a:ext cx="6629400" cy="3124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5299" name="Object 7"/>
          <p:cNvGraphicFramePr>
            <a:graphicFrameLocks noChangeAspect="1"/>
          </p:cNvGraphicFramePr>
          <p:nvPr/>
        </p:nvGraphicFramePr>
        <p:xfrm>
          <a:off x="2971800" y="1143000"/>
          <a:ext cx="1235075" cy="593725"/>
        </p:xfrm>
        <a:graphic>
          <a:graphicData uri="http://schemas.openxmlformats.org/presentationml/2006/ole">
            <p:oleObj spid="_x0000_s55299" name="Equation" r:id="rId4" imgW="583920" imgH="279360" progId="Equation.DSMT4">
              <p:embed/>
            </p:oleObj>
          </a:graphicData>
        </a:graphic>
      </p:graphicFrame>
      <p:graphicFrame>
        <p:nvGraphicFramePr>
          <p:cNvPr id="55300" name="Object 11"/>
          <p:cNvGraphicFramePr>
            <a:graphicFrameLocks noChangeAspect="1"/>
          </p:cNvGraphicFramePr>
          <p:nvPr/>
        </p:nvGraphicFramePr>
        <p:xfrm>
          <a:off x="1752600" y="3276600"/>
          <a:ext cx="4108450" cy="431800"/>
        </p:xfrm>
        <a:graphic>
          <a:graphicData uri="http://schemas.openxmlformats.org/presentationml/2006/ole">
            <p:oleObj spid="_x0000_s55300" name="Equation" r:id="rId5" imgW="1942920" imgH="203040" progId="Equation.DSMT4">
              <p:embed/>
            </p:oleObj>
          </a:graphicData>
        </a:graphic>
      </p:graphicFrame>
      <p:graphicFrame>
        <p:nvGraphicFramePr>
          <p:cNvPr id="55301" name="Object 15"/>
          <p:cNvGraphicFramePr>
            <a:graphicFrameLocks noChangeAspect="1"/>
          </p:cNvGraphicFramePr>
          <p:nvPr/>
        </p:nvGraphicFramePr>
        <p:xfrm>
          <a:off x="990600" y="4648200"/>
          <a:ext cx="6983413" cy="1181100"/>
        </p:xfrm>
        <a:graphic>
          <a:graphicData uri="http://schemas.openxmlformats.org/presentationml/2006/ole">
            <p:oleObj spid="_x0000_s55301" name="Equation" r:id="rId6" imgW="3149280" imgH="533160" progId="Equation.DSMT4">
              <p:embed/>
            </p:oleObj>
          </a:graphicData>
        </a:graphic>
      </p:graphicFrame>
      <p:graphicFrame>
        <p:nvGraphicFramePr>
          <p:cNvPr id="55302" name="Object 16"/>
          <p:cNvGraphicFramePr>
            <a:graphicFrameLocks noChangeAspect="1"/>
          </p:cNvGraphicFramePr>
          <p:nvPr/>
        </p:nvGraphicFramePr>
        <p:xfrm>
          <a:off x="1371600" y="1371600"/>
          <a:ext cx="990600" cy="300038"/>
        </p:xfrm>
        <a:graphic>
          <a:graphicData uri="http://schemas.openxmlformats.org/presentationml/2006/ole">
            <p:oleObj spid="_x0000_s55302" name="Equation" r:id="rId7" imgW="419040" imgH="126720" progId="Equation.DSMT4">
              <p:embed/>
            </p:oleObj>
          </a:graphicData>
        </a:graphic>
      </p:graphicFrame>
      <p:graphicFrame>
        <p:nvGraphicFramePr>
          <p:cNvPr id="55303" name="Object 18"/>
          <p:cNvGraphicFramePr>
            <a:graphicFrameLocks noChangeAspect="1"/>
          </p:cNvGraphicFramePr>
          <p:nvPr/>
        </p:nvGraphicFramePr>
        <p:xfrm>
          <a:off x="1371600" y="1752600"/>
          <a:ext cx="990600" cy="300038"/>
        </p:xfrm>
        <a:graphic>
          <a:graphicData uri="http://schemas.openxmlformats.org/presentationml/2006/ole">
            <p:oleObj spid="_x0000_s55303" name="Equation" r:id="rId8" imgW="419040" imgH="126720" progId="Equation.DSMT4">
              <p:embed/>
            </p:oleObj>
          </a:graphicData>
        </a:graphic>
      </p:graphicFrame>
      <p:sp>
        <p:nvSpPr>
          <p:cNvPr id="55308" name="Text Box 19"/>
          <p:cNvSpPr txBox="1">
            <a:spLocks noChangeArrowheads="1"/>
          </p:cNvSpPr>
          <p:nvPr/>
        </p:nvSpPr>
        <p:spPr bwMode="auto">
          <a:xfrm>
            <a:off x="1219200" y="762000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（定義）加法逆元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1A4D4A-DFE1-43FB-9253-27440A79A288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56330" name="Text Box 3"/>
          <p:cNvSpPr txBox="1">
            <a:spLocks noChangeArrowheads="1"/>
          </p:cNvSpPr>
          <p:nvPr/>
        </p:nvSpPr>
        <p:spPr bwMode="auto">
          <a:xfrm>
            <a:off x="1066800" y="1295400"/>
            <a:ext cx="69342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スカラー　　　　　　に対して、　　　　　　　行列　　　　　の　　　　倍を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と定義する。このとき、　　　　の大きさも　　　　　　　　になることに注意する。</a:t>
            </a:r>
          </a:p>
        </p:txBody>
      </p:sp>
      <p:sp>
        <p:nvSpPr>
          <p:cNvPr id="56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行列のスカラー倍</a:t>
            </a:r>
          </a:p>
        </p:txBody>
      </p:sp>
      <p:sp>
        <p:nvSpPr>
          <p:cNvPr id="56332" name="AutoShape 4"/>
          <p:cNvSpPr>
            <a:spLocks noChangeArrowheads="1"/>
          </p:cNvSpPr>
          <p:nvPr/>
        </p:nvSpPr>
        <p:spPr bwMode="auto">
          <a:xfrm>
            <a:off x="685800" y="838200"/>
            <a:ext cx="8077200" cy="49530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6333" name="Text Box 5"/>
          <p:cNvSpPr txBox="1">
            <a:spLocks noChangeArrowheads="1"/>
          </p:cNvSpPr>
          <p:nvPr/>
        </p:nvSpPr>
        <p:spPr bwMode="auto">
          <a:xfrm>
            <a:off x="1219200" y="588963"/>
            <a:ext cx="33829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（定義）行列のスカラー倍</a:t>
            </a:r>
          </a:p>
        </p:txBody>
      </p:sp>
      <p:graphicFrame>
        <p:nvGraphicFramePr>
          <p:cNvPr id="56322" name="Object 8"/>
          <p:cNvGraphicFramePr>
            <a:graphicFrameLocks noChangeAspect="1"/>
          </p:cNvGraphicFramePr>
          <p:nvPr/>
        </p:nvGraphicFramePr>
        <p:xfrm>
          <a:off x="1447800" y="2438400"/>
          <a:ext cx="5548313" cy="1854200"/>
        </p:xfrm>
        <a:graphic>
          <a:graphicData uri="http://schemas.openxmlformats.org/presentationml/2006/ole">
            <p:oleObj spid="_x0000_s56322" name="Equation" r:id="rId3" imgW="2501640" imgH="838080" progId="Equation.DSMT4">
              <p:embed/>
            </p:oleObj>
          </a:graphicData>
        </a:graphic>
      </p:graphicFrame>
      <p:graphicFrame>
        <p:nvGraphicFramePr>
          <p:cNvPr id="56323" name="Object 9"/>
          <p:cNvGraphicFramePr>
            <a:graphicFrameLocks noChangeAspect="1"/>
          </p:cNvGraphicFramePr>
          <p:nvPr/>
        </p:nvGraphicFramePr>
        <p:xfrm>
          <a:off x="2273300" y="1371600"/>
          <a:ext cx="958850" cy="393700"/>
        </p:xfrm>
        <a:graphic>
          <a:graphicData uri="http://schemas.openxmlformats.org/presentationml/2006/ole">
            <p:oleObj spid="_x0000_s56323" name="Equation" r:id="rId4" imgW="431640" imgH="177480" progId="Equation.DSMT4">
              <p:embed/>
            </p:oleObj>
          </a:graphicData>
        </a:graphic>
      </p:graphicFrame>
      <p:graphicFrame>
        <p:nvGraphicFramePr>
          <p:cNvPr id="56324" name="Object 10"/>
          <p:cNvGraphicFramePr>
            <a:graphicFrameLocks noChangeAspect="1"/>
          </p:cNvGraphicFramePr>
          <p:nvPr/>
        </p:nvGraphicFramePr>
        <p:xfrm>
          <a:off x="6781800" y="1219200"/>
          <a:ext cx="1296988" cy="617538"/>
        </p:xfrm>
        <a:graphic>
          <a:graphicData uri="http://schemas.openxmlformats.org/presentationml/2006/ole">
            <p:oleObj spid="_x0000_s56324" name="Equation" r:id="rId5" imgW="583920" imgH="279360" progId="Equation.DSMT4">
              <p:embed/>
            </p:oleObj>
          </a:graphicData>
        </a:graphic>
      </p:graphicFrame>
      <p:graphicFrame>
        <p:nvGraphicFramePr>
          <p:cNvPr id="56325" name="Object 11"/>
          <p:cNvGraphicFramePr>
            <a:graphicFrameLocks noChangeAspect="1"/>
          </p:cNvGraphicFramePr>
          <p:nvPr/>
        </p:nvGraphicFramePr>
        <p:xfrm>
          <a:off x="1828800" y="1676400"/>
          <a:ext cx="280988" cy="365125"/>
        </p:xfrm>
        <a:graphic>
          <a:graphicData uri="http://schemas.openxmlformats.org/presentationml/2006/ole">
            <p:oleObj spid="_x0000_s56325" name="Equation" r:id="rId6" imgW="126720" imgH="164880" progId="Equation.DSMT4">
              <p:embed/>
            </p:oleObj>
          </a:graphicData>
        </a:graphic>
      </p:graphicFrame>
      <p:graphicFrame>
        <p:nvGraphicFramePr>
          <p:cNvPr id="56326" name="Object 15"/>
          <p:cNvGraphicFramePr>
            <a:graphicFrameLocks noChangeAspect="1"/>
          </p:cNvGraphicFramePr>
          <p:nvPr/>
        </p:nvGraphicFramePr>
        <p:xfrm>
          <a:off x="4800600" y="1295400"/>
          <a:ext cx="1352550" cy="409575"/>
        </p:xfrm>
        <a:graphic>
          <a:graphicData uri="http://schemas.openxmlformats.org/presentationml/2006/ole">
            <p:oleObj spid="_x0000_s56326" name="Equation" r:id="rId7" imgW="419040" imgH="126720" progId="Equation.DSMT4">
              <p:embed/>
            </p:oleObj>
          </a:graphicData>
        </a:graphic>
      </p:graphicFrame>
      <p:graphicFrame>
        <p:nvGraphicFramePr>
          <p:cNvPr id="56327" name="Object 16"/>
          <p:cNvGraphicFramePr>
            <a:graphicFrameLocks noChangeAspect="1"/>
          </p:cNvGraphicFramePr>
          <p:nvPr/>
        </p:nvGraphicFramePr>
        <p:xfrm>
          <a:off x="4114800" y="4953000"/>
          <a:ext cx="533400" cy="365125"/>
        </p:xfrm>
        <a:graphic>
          <a:graphicData uri="http://schemas.openxmlformats.org/presentationml/2006/ole">
            <p:oleObj spid="_x0000_s56327" name="Equation" r:id="rId8" imgW="241200" imgH="164880" progId="Equation.DSMT4">
              <p:embed/>
            </p:oleObj>
          </a:graphicData>
        </a:graphic>
      </p:graphicFrame>
      <p:graphicFrame>
        <p:nvGraphicFramePr>
          <p:cNvPr id="56328" name="Object 17"/>
          <p:cNvGraphicFramePr>
            <a:graphicFrameLocks noChangeAspect="1"/>
          </p:cNvGraphicFramePr>
          <p:nvPr/>
        </p:nvGraphicFramePr>
        <p:xfrm>
          <a:off x="6324600" y="4953000"/>
          <a:ext cx="1352550" cy="409575"/>
        </p:xfrm>
        <a:graphic>
          <a:graphicData uri="http://schemas.openxmlformats.org/presentationml/2006/ole">
            <p:oleObj spid="_x0000_s56328" name="Equation" r:id="rId9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C725E7-ECE3-4C9B-AAF2-F5A8D1858839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7346" name="Object 3"/>
          <p:cNvGraphicFramePr>
            <a:graphicFrameLocks noChangeAspect="1"/>
          </p:cNvGraphicFramePr>
          <p:nvPr/>
        </p:nvGraphicFramePr>
        <p:xfrm>
          <a:off x="1955800" y="914400"/>
          <a:ext cx="3970338" cy="1181100"/>
        </p:xfrm>
        <a:graphic>
          <a:graphicData uri="http://schemas.openxmlformats.org/presentationml/2006/ole">
            <p:oleObj spid="_x0000_s57346" name="Equation" r:id="rId3" imgW="1790640" imgH="533160" progId="Equation.DSMT4">
              <p:embed/>
            </p:oleObj>
          </a:graphicData>
        </a:graphic>
      </p:graphicFrame>
      <p:graphicFrame>
        <p:nvGraphicFramePr>
          <p:cNvPr id="57347" name="Object 5"/>
          <p:cNvGraphicFramePr>
            <a:graphicFrameLocks noChangeAspect="1"/>
          </p:cNvGraphicFramePr>
          <p:nvPr/>
        </p:nvGraphicFramePr>
        <p:xfrm>
          <a:off x="2057400" y="2895600"/>
          <a:ext cx="3632200" cy="1855788"/>
        </p:xfrm>
        <a:graphic>
          <a:graphicData uri="http://schemas.openxmlformats.org/presentationml/2006/ole">
            <p:oleObj spid="_x0000_s57347" name="Equation" r:id="rId4" imgW="163800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541D3A-B90D-436E-969E-C0DD809DDB25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58378" name="Text Box 28"/>
          <p:cNvSpPr txBox="1">
            <a:spLocks noChangeArrowheads="1"/>
          </p:cNvSpPr>
          <p:nvPr/>
        </p:nvSpPr>
        <p:spPr bwMode="auto">
          <a:xfrm>
            <a:off x="609600" y="4572000"/>
            <a:ext cx="547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（公等法則）</a:t>
            </a:r>
          </a:p>
        </p:txBody>
      </p:sp>
      <p:sp>
        <p:nvSpPr>
          <p:cNvPr id="58379" name="Text Box 27"/>
          <p:cNvSpPr txBox="1">
            <a:spLocks noChangeArrowheads="1"/>
          </p:cNvSpPr>
          <p:nvPr/>
        </p:nvSpPr>
        <p:spPr bwMode="auto">
          <a:xfrm>
            <a:off x="609600" y="3886200"/>
            <a:ext cx="547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（結合法則）</a:t>
            </a:r>
          </a:p>
        </p:txBody>
      </p:sp>
      <p:sp>
        <p:nvSpPr>
          <p:cNvPr id="58380" name="Text Box 24"/>
          <p:cNvSpPr txBox="1">
            <a:spLocks noChangeArrowheads="1"/>
          </p:cNvSpPr>
          <p:nvPr/>
        </p:nvSpPr>
        <p:spPr bwMode="auto">
          <a:xfrm>
            <a:off x="533400" y="2514600"/>
            <a:ext cx="806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（行列のスカラーへの分配法則）</a:t>
            </a:r>
          </a:p>
        </p:txBody>
      </p:sp>
      <p:sp>
        <p:nvSpPr>
          <p:cNvPr id="583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行列の性質２</a:t>
            </a:r>
          </a:p>
        </p:txBody>
      </p:sp>
      <p:sp>
        <p:nvSpPr>
          <p:cNvPr id="58382" name="AutoShape 3"/>
          <p:cNvSpPr>
            <a:spLocks noChangeArrowheads="1"/>
          </p:cNvSpPr>
          <p:nvPr/>
        </p:nvSpPr>
        <p:spPr bwMode="auto">
          <a:xfrm>
            <a:off x="304800" y="914400"/>
            <a:ext cx="8534400" cy="5181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8383" name="Text Box 4"/>
          <p:cNvSpPr txBox="1">
            <a:spLocks noChangeArrowheads="1"/>
          </p:cNvSpPr>
          <p:nvPr/>
        </p:nvSpPr>
        <p:spPr bwMode="auto">
          <a:xfrm>
            <a:off x="1447800" y="665163"/>
            <a:ext cx="51419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（性質）行列のスカラー倍に関する性質</a:t>
            </a:r>
          </a:p>
        </p:txBody>
      </p:sp>
      <p:graphicFrame>
        <p:nvGraphicFramePr>
          <p:cNvPr id="58370" name="Object 17"/>
          <p:cNvGraphicFramePr>
            <a:graphicFrameLocks noChangeAspect="1"/>
          </p:cNvGraphicFramePr>
          <p:nvPr/>
        </p:nvGraphicFramePr>
        <p:xfrm>
          <a:off x="1143000" y="2514600"/>
          <a:ext cx="2767013" cy="431800"/>
        </p:xfrm>
        <a:graphic>
          <a:graphicData uri="http://schemas.openxmlformats.org/presentationml/2006/ole">
            <p:oleObj spid="_x0000_s58370" name="Equation" r:id="rId3" imgW="1307880" imgH="203040" progId="Equation.DSMT4">
              <p:embed/>
            </p:oleObj>
          </a:graphicData>
        </a:graphic>
      </p:graphicFrame>
      <p:graphicFrame>
        <p:nvGraphicFramePr>
          <p:cNvPr id="58371" name="Object 18"/>
          <p:cNvGraphicFramePr>
            <a:graphicFrameLocks noChangeAspect="1"/>
          </p:cNvGraphicFramePr>
          <p:nvPr/>
        </p:nvGraphicFramePr>
        <p:xfrm>
          <a:off x="1590675" y="3886200"/>
          <a:ext cx="1987550" cy="485775"/>
        </p:xfrm>
        <a:graphic>
          <a:graphicData uri="http://schemas.openxmlformats.org/presentationml/2006/ole">
            <p:oleObj spid="_x0000_s58371" name="Equation" r:id="rId4" imgW="939600" imgH="228600" progId="Equation.DSMT4">
              <p:embed/>
            </p:oleObj>
          </a:graphicData>
        </a:graphic>
      </p:graphicFrame>
      <p:graphicFrame>
        <p:nvGraphicFramePr>
          <p:cNvPr id="58372" name="Object 19"/>
          <p:cNvGraphicFramePr>
            <a:graphicFrameLocks noChangeAspect="1"/>
          </p:cNvGraphicFramePr>
          <p:nvPr/>
        </p:nvGraphicFramePr>
        <p:xfrm>
          <a:off x="1828800" y="4572000"/>
          <a:ext cx="1154113" cy="350838"/>
        </p:xfrm>
        <a:graphic>
          <a:graphicData uri="http://schemas.openxmlformats.org/presentationml/2006/ole">
            <p:oleObj spid="_x0000_s58372" name="Equation" r:id="rId5" imgW="545760" imgH="164880" progId="Equation.DSMT4">
              <p:embed/>
            </p:oleObj>
          </a:graphicData>
        </a:graphic>
      </p:graphicFrame>
      <p:sp>
        <p:nvSpPr>
          <p:cNvPr id="58384" name="Text Box 21"/>
          <p:cNvSpPr txBox="1">
            <a:spLocks noChangeArrowheads="1"/>
          </p:cNvSpPr>
          <p:nvPr/>
        </p:nvSpPr>
        <p:spPr bwMode="auto">
          <a:xfrm>
            <a:off x="533400" y="1371600"/>
            <a:ext cx="662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を同じ型の行列とし、            　　   とする。このとき、次が成り立つ。</a:t>
            </a:r>
          </a:p>
        </p:txBody>
      </p:sp>
      <p:graphicFrame>
        <p:nvGraphicFramePr>
          <p:cNvPr id="58373" name="Object 22"/>
          <p:cNvGraphicFramePr>
            <a:graphicFrameLocks noChangeAspect="1"/>
          </p:cNvGraphicFramePr>
          <p:nvPr/>
        </p:nvGraphicFramePr>
        <p:xfrm>
          <a:off x="663575" y="1427163"/>
          <a:ext cx="804863" cy="442912"/>
        </p:xfrm>
        <a:graphic>
          <a:graphicData uri="http://schemas.openxmlformats.org/presentationml/2006/ole">
            <p:oleObj spid="_x0000_s58373" name="Equation" r:id="rId6" imgW="368280" imgH="203040" progId="Equation.DSMT4">
              <p:embed/>
            </p:oleObj>
          </a:graphicData>
        </a:graphic>
      </p:graphicFrame>
      <p:graphicFrame>
        <p:nvGraphicFramePr>
          <p:cNvPr id="58374" name="Object 23"/>
          <p:cNvGraphicFramePr>
            <a:graphicFrameLocks noChangeAspect="1"/>
          </p:cNvGraphicFramePr>
          <p:nvPr/>
        </p:nvGraphicFramePr>
        <p:xfrm>
          <a:off x="4191000" y="1427163"/>
          <a:ext cx="1403350" cy="547687"/>
        </p:xfrm>
        <a:graphic>
          <a:graphicData uri="http://schemas.openxmlformats.org/presentationml/2006/ole">
            <p:oleObj spid="_x0000_s58374" name="Equation" r:id="rId7" imgW="520560" imgH="203040" progId="Equation.DSMT4">
              <p:embed/>
            </p:oleObj>
          </a:graphicData>
        </a:graphic>
      </p:graphicFrame>
      <p:sp>
        <p:nvSpPr>
          <p:cNvPr id="58385" name="Text Box 25"/>
          <p:cNvSpPr txBox="1">
            <a:spLocks noChangeArrowheads="1"/>
          </p:cNvSpPr>
          <p:nvPr/>
        </p:nvSpPr>
        <p:spPr bwMode="auto">
          <a:xfrm>
            <a:off x="609600" y="3276600"/>
            <a:ext cx="806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（スカラーの行列への分配法則）</a:t>
            </a:r>
          </a:p>
        </p:txBody>
      </p:sp>
      <p:graphicFrame>
        <p:nvGraphicFramePr>
          <p:cNvPr id="58375" name="Object 26"/>
          <p:cNvGraphicFramePr>
            <a:graphicFrameLocks noChangeAspect="1"/>
          </p:cNvGraphicFramePr>
          <p:nvPr/>
        </p:nvGraphicFramePr>
        <p:xfrm>
          <a:off x="1295400" y="3276600"/>
          <a:ext cx="3089275" cy="485775"/>
        </p:xfrm>
        <a:graphic>
          <a:graphicData uri="http://schemas.openxmlformats.org/presentationml/2006/ole">
            <p:oleObj spid="_x0000_s58375" name="Equation" r:id="rId8" imgW="1460160" imgH="228600" progId="Equation.DSMT4">
              <p:embed/>
            </p:oleObj>
          </a:graphicData>
        </a:graphic>
      </p:graphicFrame>
      <p:sp>
        <p:nvSpPr>
          <p:cNvPr id="58386" name="Text Box 30"/>
          <p:cNvSpPr txBox="1">
            <a:spLocks noChangeArrowheads="1"/>
          </p:cNvSpPr>
          <p:nvPr/>
        </p:nvSpPr>
        <p:spPr bwMode="auto">
          <a:xfrm>
            <a:off x="609600" y="5181600"/>
            <a:ext cx="486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　　　　　　　　　　　　　　　　（零倍）</a:t>
            </a:r>
          </a:p>
        </p:txBody>
      </p:sp>
      <p:graphicFrame>
        <p:nvGraphicFramePr>
          <p:cNvPr id="58376" name="Object 31"/>
          <p:cNvGraphicFramePr>
            <a:graphicFrameLocks noChangeAspect="1"/>
          </p:cNvGraphicFramePr>
          <p:nvPr/>
        </p:nvGraphicFramePr>
        <p:xfrm>
          <a:off x="1816100" y="5334000"/>
          <a:ext cx="1181100" cy="350838"/>
        </p:xfrm>
        <a:graphic>
          <a:graphicData uri="http://schemas.openxmlformats.org/presentationml/2006/ole">
            <p:oleObj spid="_x0000_s58376" name="Equation" r:id="rId9" imgW="558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27B211-2722-495A-9EFF-745C8DDD17F7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31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行列の型（大きさ）</a:t>
            </a:r>
          </a:p>
        </p:txBody>
      </p:sp>
      <p:sp>
        <p:nvSpPr>
          <p:cNvPr id="31755" name="Rectangle 5"/>
          <p:cNvSpPr>
            <a:spLocks noChangeArrowheads="1"/>
          </p:cNvSpPr>
          <p:nvPr/>
        </p:nvSpPr>
        <p:spPr bwMode="auto">
          <a:xfrm>
            <a:off x="3048000" y="4038600"/>
            <a:ext cx="2895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1746" name="Object 6"/>
          <p:cNvGraphicFramePr>
            <a:graphicFrameLocks noChangeAspect="1"/>
          </p:cNvGraphicFramePr>
          <p:nvPr/>
        </p:nvGraphicFramePr>
        <p:xfrm>
          <a:off x="2362200" y="4572000"/>
          <a:ext cx="596900" cy="427038"/>
        </p:xfrm>
        <a:graphic>
          <a:graphicData uri="http://schemas.openxmlformats.org/presentationml/2006/ole">
            <p:oleObj spid="_x0000_s31746" name="Equation" r:id="rId3" imgW="177480" imgH="126720" progId="Equation.DSMT4">
              <p:embed/>
            </p:oleObj>
          </a:graphicData>
        </a:graphic>
      </p:graphicFrame>
      <p:graphicFrame>
        <p:nvGraphicFramePr>
          <p:cNvPr id="31747" name="Object 7"/>
          <p:cNvGraphicFramePr>
            <a:graphicFrameLocks noChangeAspect="1"/>
          </p:cNvGraphicFramePr>
          <p:nvPr/>
        </p:nvGraphicFramePr>
        <p:xfrm>
          <a:off x="4254500" y="3657600"/>
          <a:ext cx="468313" cy="427038"/>
        </p:xfrm>
        <a:graphic>
          <a:graphicData uri="http://schemas.openxmlformats.org/presentationml/2006/ole">
            <p:oleObj spid="_x0000_s31747" name="Equation" r:id="rId4" imgW="139680" imgH="126720" progId="Equation.DSMT4">
              <p:embed/>
            </p:oleObj>
          </a:graphicData>
        </a:graphic>
      </p:graphicFrame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3657600" y="4495800"/>
          <a:ext cx="1408113" cy="427038"/>
        </p:xfrm>
        <a:graphic>
          <a:graphicData uri="http://schemas.openxmlformats.org/presentationml/2006/ole">
            <p:oleObj spid="_x0000_s31748" name="Equation" r:id="rId5" imgW="419040" imgH="126720" progId="Equation.DSMT4">
              <p:embed/>
            </p:oleObj>
          </a:graphicData>
        </a:graphic>
      </p:graphicFrame>
      <p:sp>
        <p:nvSpPr>
          <p:cNvPr id="31756" name="Text Box 10"/>
          <p:cNvSpPr txBox="1">
            <a:spLocks noChangeArrowheads="1"/>
          </p:cNvSpPr>
          <p:nvPr/>
        </p:nvSpPr>
        <p:spPr bwMode="auto">
          <a:xfrm>
            <a:off x="1066800" y="990600"/>
            <a:ext cx="60690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行数</a:t>
            </a:r>
            <a:r>
              <a:rPr lang="en-US" altLang="ja-JP"/>
              <a:t>×</a:t>
            </a:r>
            <a:r>
              <a:rPr lang="ja-JP" altLang="en-US"/>
              <a:t>列数を行列の</a:t>
            </a:r>
            <a:r>
              <a:rPr lang="ja-JP" altLang="en-US">
                <a:solidFill>
                  <a:srgbClr val="FF0000"/>
                </a:solidFill>
              </a:rPr>
              <a:t>型</a:t>
            </a:r>
            <a:r>
              <a:rPr lang="ja-JP" altLang="en-US"/>
              <a:t>あるいは</a:t>
            </a:r>
            <a:r>
              <a:rPr lang="ja-JP" altLang="en-US">
                <a:solidFill>
                  <a:srgbClr val="FF0000"/>
                </a:solidFill>
              </a:rPr>
              <a:t>大きさ</a:t>
            </a:r>
            <a:r>
              <a:rPr lang="ja-JP" altLang="en-US"/>
              <a:t>という。</a:t>
            </a:r>
          </a:p>
          <a:p>
            <a:r>
              <a:rPr lang="ja-JP" altLang="en-US"/>
              <a:t>　行　　　列の行列を、</a:t>
            </a:r>
          </a:p>
          <a:p>
            <a:r>
              <a:rPr lang="ja-JP" altLang="en-US"/>
              <a:t>　　　　　　　　</a:t>
            </a:r>
            <a:r>
              <a:rPr lang="ja-JP" altLang="en-US">
                <a:solidFill>
                  <a:srgbClr val="FF0000"/>
                </a:solidFill>
              </a:rPr>
              <a:t>行列</a:t>
            </a:r>
          </a:p>
          <a:p>
            <a:r>
              <a:rPr lang="ja-JP" altLang="en-US"/>
              <a:t>あるいは</a:t>
            </a:r>
          </a:p>
          <a:p>
            <a:r>
              <a:rPr lang="ja-JP" altLang="en-US"/>
              <a:t>　　　　　　　</a:t>
            </a:r>
            <a:r>
              <a:rPr lang="ja-JP" altLang="en-US">
                <a:solidFill>
                  <a:srgbClr val="FF0000"/>
                </a:solidFill>
              </a:rPr>
              <a:t>型行列</a:t>
            </a:r>
          </a:p>
          <a:p>
            <a:r>
              <a:rPr lang="ja-JP" altLang="en-US"/>
              <a:t>という。</a:t>
            </a:r>
          </a:p>
        </p:txBody>
      </p:sp>
      <p:sp>
        <p:nvSpPr>
          <p:cNvPr id="31757" name="AutoShape 11"/>
          <p:cNvSpPr>
            <a:spLocks noChangeArrowheads="1"/>
          </p:cNvSpPr>
          <p:nvPr/>
        </p:nvSpPr>
        <p:spPr bwMode="auto">
          <a:xfrm>
            <a:off x="838200" y="838200"/>
            <a:ext cx="7010400" cy="2590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1749" name="Object 13"/>
          <p:cNvGraphicFramePr>
            <a:graphicFrameLocks noChangeAspect="1"/>
          </p:cNvGraphicFramePr>
          <p:nvPr/>
        </p:nvGraphicFramePr>
        <p:xfrm>
          <a:off x="990600" y="1447800"/>
          <a:ext cx="457200" cy="327025"/>
        </p:xfrm>
        <a:graphic>
          <a:graphicData uri="http://schemas.openxmlformats.org/presentationml/2006/ole">
            <p:oleObj spid="_x0000_s31749" name="Equation" r:id="rId6" imgW="177480" imgH="126720" progId="Equation.DSMT4">
              <p:embed/>
            </p:oleObj>
          </a:graphicData>
        </a:graphic>
      </p:graphicFrame>
      <p:graphicFrame>
        <p:nvGraphicFramePr>
          <p:cNvPr id="31750" name="Object 14"/>
          <p:cNvGraphicFramePr>
            <a:graphicFrameLocks noChangeAspect="1"/>
          </p:cNvGraphicFramePr>
          <p:nvPr/>
        </p:nvGraphicFramePr>
        <p:xfrm>
          <a:off x="1800225" y="1447800"/>
          <a:ext cx="360363" cy="327025"/>
        </p:xfrm>
        <a:graphic>
          <a:graphicData uri="http://schemas.openxmlformats.org/presentationml/2006/ole">
            <p:oleObj spid="_x0000_s31750" name="Equation" r:id="rId7" imgW="139680" imgH="126720" progId="Equation.DSMT4">
              <p:embed/>
            </p:oleObj>
          </a:graphicData>
        </a:graphic>
      </p:graphicFrame>
      <p:graphicFrame>
        <p:nvGraphicFramePr>
          <p:cNvPr id="31751" name="Object 15"/>
          <p:cNvGraphicFramePr>
            <a:graphicFrameLocks noChangeAspect="1"/>
          </p:cNvGraphicFramePr>
          <p:nvPr/>
        </p:nvGraphicFramePr>
        <p:xfrm>
          <a:off x="1143000" y="1752600"/>
          <a:ext cx="1408113" cy="427038"/>
        </p:xfrm>
        <a:graphic>
          <a:graphicData uri="http://schemas.openxmlformats.org/presentationml/2006/ole">
            <p:oleObj spid="_x0000_s31751" name="Equation" r:id="rId8" imgW="419040" imgH="126720" progId="Equation.DSMT4">
              <p:embed/>
            </p:oleObj>
          </a:graphicData>
        </a:graphic>
      </p:graphicFrame>
      <p:graphicFrame>
        <p:nvGraphicFramePr>
          <p:cNvPr id="31752" name="Object 16"/>
          <p:cNvGraphicFramePr>
            <a:graphicFrameLocks noChangeAspect="1"/>
          </p:cNvGraphicFramePr>
          <p:nvPr/>
        </p:nvGraphicFramePr>
        <p:xfrm>
          <a:off x="1371600" y="2362200"/>
          <a:ext cx="990600" cy="539750"/>
        </p:xfrm>
        <a:graphic>
          <a:graphicData uri="http://schemas.openxmlformats.org/presentationml/2006/ole">
            <p:oleObj spid="_x0000_s31752" name="Equation" r:id="rId9" imgW="419040" imgH="228600" progId="Equation.DSMT4">
              <p:embed/>
            </p:oleObj>
          </a:graphicData>
        </a:graphic>
      </p:graphicFrame>
      <p:sp>
        <p:nvSpPr>
          <p:cNvPr id="31758" name="Text Box 17"/>
          <p:cNvSpPr txBox="1">
            <a:spLocks noChangeArrowheads="1"/>
          </p:cNvSpPr>
          <p:nvPr/>
        </p:nvSpPr>
        <p:spPr bwMode="auto">
          <a:xfrm>
            <a:off x="1371600" y="609600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5E7C05-4289-4FEC-BE6C-46BE027E8657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593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sp>
        <p:nvSpPr>
          <p:cNvPr id="59400" name="Text Box 3"/>
          <p:cNvSpPr txBox="1">
            <a:spLocks noChangeArrowheads="1"/>
          </p:cNvSpPr>
          <p:nvPr/>
        </p:nvSpPr>
        <p:spPr bwMode="auto">
          <a:xfrm>
            <a:off x="914400" y="2133600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とする。このとき、行列演算の法則を用いることにより、</a:t>
            </a:r>
          </a:p>
          <a:p>
            <a:r>
              <a:rPr lang="ja-JP" altLang="en-US"/>
              <a:t>次を計算せよ。</a:t>
            </a:r>
          </a:p>
        </p:txBody>
      </p:sp>
      <p:graphicFrame>
        <p:nvGraphicFramePr>
          <p:cNvPr id="59394" name="Object 0"/>
          <p:cNvGraphicFramePr>
            <a:graphicFrameLocks noChangeAspect="1"/>
          </p:cNvGraphicFramePr>
          <p:nvPr/>
        </p:nvGraphicFramePr>
        <p:xfrm>
          <a:off x="990600" y="685800"/>
          <a:ext cx="4210050" cy="1425575"/>
        </p:xfrm>
        <a:graphic>
          <a:graphicData uri="http://schemas.openxmlformats.org/presentationml/2006/ole">
            <p:oleObj spid="_x0000_s59394" name="Equation" r:id="rId3" imgW="2476440" imgH="838080" progId="Equation.DSMT4">
              <p:embed/>
            </p:oleObj>
          </a:graphicData>
        </a:graphic>
      </p:graphicFrame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669925" y="3678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9395" name="Object 1"/>
          <p:cNvGraphicFramePr>
            <a:graphicFrameLocks noChangeAspect="1"/>
          </p:cNvGraphicFramePr>
          <p:nvPr/>
        </p:nvGraphicFramePr>
        <p:xfrm>
          <a:off x="1524000" y="3733800"/>
          <a:ext cx="2362200" cy="360363"/>
        </p:xfrm>
        <a:graphic>
          <a:graphicData uri="http://schemas.openxmlformats.org/presentationml/2006/ole">
            <p:oleObj spid="_x0000_s59395" name="Equation" r:id="rId4" imgW="1333440" imgH="203040" progId="Equation.DSMT4">
              <p:embed/>
            </p:oleObj>
          </a:graphicData>
        </a:graphic>
      </p:graphicFrame>
      <p:sp>
        <p:nvSpPr>
          <p:cNvPr id="59402" name="Text Box 8"/>
          <p:cNvSpPr txBox="1">
            <a:spLocks noChangeArrowheads="1"/>
          </p:cNvSpPr>
          <p:nvPr/>
        </p:nvSpPr>
        <p:spPr bwMode="auto">
          <a:xfrm>
            <a:off x="669925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9396" name="Object 2"/>
          <p:cNvGraphicFramePr>
            <a:graphicFrameLocks noChangeAspect="1"/>
          </p:cNvGraphicFramePr>
          <p:nvPr/>
        </p:nvGraphicFramePr>
        <p:xfrm>
          <a:off x="1447800" y="4572000"/>
          <a:ext cx="3306763" cy="360363"/>
        </p:xfrm>
        <a:graphic>
          <a:graphicData uri="http://schemas.openxmlformats.org/presentationml/2006/ole">
            <p:oleObj spid="_x0000_s59396" name="Equation" r:id="rId5" imgW="1866600" imgH="203040" progId="Equation.DSMT4">
              <p:embed/>
            </p:oleObj>
          </a:graphicData>
        </a:graphic>
      </p:graphicFrame>
      <p:sp>
        <p:nvSpPr>
          <p:cNvPr id="59403" name="Text Box 10"/>
          <p:cNvSpPr txBox="1">
            <a:spLocks noChangeArrowheads="1"/>
          </p:cNvSpPr>
          <p:nvPr/>
        </p:nvSpPr>
        <p:spPr bwMode="auto">
          <a:xfrm>
            <a:off x="746125" y="533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59397" name="Object 3"/>
          <p:cNvGraphicFramePr>
            <a:graphicFrameLocks noChangeAspect="1"/>
          </p:cNvGraphicFramePr>
          <p:nvPr/>
        </p:nvGraphicFramePr>
        <p:xfrm>
          <a:off x="1447800" y="5334000"/>
          <a:ext cx="3870325" cy="450850"/>
        </p:xfrm>
        <a:graphic>
          <a:graphicData uri="http://schemas.openxmlformats.org/presentationml/2006/ole">
            <p:oleObj spid="_x0000_s59397" name="Equation" r:id="rId6" imgW="21841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AA0570-9112-45BB-9FF2-247C05C2DD4C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60427" name="Text Box 6"/>
          <p:cNvSpPr txBox="1">
            <a:spLocks noChangeArrowheads="1"/>
          </p:cNvSpPr>
          <p:nvPr/>
        </p:nvSpPr>
        <p:spPr bwMode="auto">
          <a:xfrm>
            <a:off x="822325" y="1717675"/>
            <a:ext cx="72612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行列　　　　　　と　　　　　　行列　　　　　　に対して、その</a:t>
            </a:r>
            <a:r>
              <a:rPr lang="ja-JP" altLang="en-US">
                <a:solidFill>
                  <a:srgbClr val="FF0000"/>
                </a:solidFill>
              </a:rPr>
              <a:t>積</a:t>
            </a:r>
            <a:r>
              <a:rPr lang="ja-JP" altLang="en-US"/>
              <a:t>である　　　　　　　　　　　　　を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となる行列とする。</a:t>
            </a:r>
          </a:p>
          <a:p>
            <a:r>
              <a:rPr lang="ja-JP" altLang="en-US"/>
              <a:t>ここで、　　　　　　　　の型は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になる。</a:t>
            </a:r>
          </a:p>
        </p:txBody>
      </p:sp>
      <p:sp>
        <p:nvSpPr>
          <p:cNvPr id="604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行列の積</a:t>
            </a:r>
          </a:p>
        </p:txBody>
      </p:sp>
      <p:sp>
        <p:nvSpPr>
          <p:cNvPr id="60429" name="AutoShape 3"/>
          <p:cNvSpPr>
            <a:spLocks noChangeArrowheads="1"/>
          </p:cNvSpPr>
          <p:nvPr/>
        </p:nvSpPr>
        <p:spPr bwMode="auto">
          <a:xfrm>
            <a:off x="609600" y="1219200"/>
            <a:ext cx="7696200" cy="5105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0430" name="Text Box 4"/>
          <p:cNvSpPr txBox="1">
            <a:spLocks noChangeArrowheads="1"/>
          </p:cNvSpPr>
          <p:nvPr/>
        </p:nvSpPr>
        <p:spPr bwMode="auto">
          <a:xfrm>
            <a:off x="1295400" y="990600"/>
            <a:ext cx="2266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rgbClr val="008000"/>
                </a:solidFill>
              </a:rPr>
              <a:t>(</a:t>
            </a:r>
            <a:r>
              <a:rPr lang="ja-JP" altLang="en-US">
                <a:solidFill>
                  <a:srgbClr val="008000"/>
                </a:solidFill>
              </a:rPr>
              <a:t>定義）行列の積</a:t>
            </a:r>
          </a:p>
        </p:txBody>
      </p:sp>
      <p:graphicFrame>
        <p:nvGraphicFramePr>
          <p:cNvPr id="60418" name="Object 5"/>
          <p:cNvGraphicFramePr>
            <a:graphicFrameLocks noChangeAspect="1"/>
          </p:cNvGraphicFramePr>
          <p:nvPr/>
        </p:nvGraphicFramePr>
        <p:xfrm>
          <a:off x="2362200" y="1708150"/>
          <a:ext cx="1203325" cy="577850"/>
        </p:xfrm>
        <a:graphic>
          <a:graphicData uri="http://schemas.openxmlformats.org/presentationml/2006/ole">
            <p:oleObj spid="_x0000_s60418" name="Equation" r:id="rId3" imgW="583920" imgH="279360" progId="Equation.DSMT4">
              <p:embed/>
            </p:oleObj>
          </a:graphicData>
        </a:graphic>
      </p:graphicFrame>
      <p:graphicFrame>
        <p:nvGraphicFramePr>
          <p:cNvPr id="60419" name="Object 7"/>
          <p:cNvGraphicFramePr>
            <a:graphicFrameLocks noChangeAspect="1"/>
          </p:cNvGraphicFramePr>
          <p:nvPr/>
        </p:nvGraphicFramePr>
        <p:xfrm>
          <a:off x="5638800" y="1676400"/>
          <a:ext cx="1236663" cy="593725"/>
        </p:xfrm>
        <a:graphic>
          <a:graphicData uri="http://schemas.openxmlformats.org/presentationml/2006/ole">
            <p:oleObj spid="_x0000_s60419" name="Equation" r:id="rId4" imgW="583920" imgH="279360" progId="Equation.DSMT4">
              <p:embed/>
            </p:oleObj>
          </a:graphicData>
        </a:graphic>
      </p:graphicFrame>
      <p:graphicFrame>
        <p:nvGraphicFramePr>
          <p:cNvPr id="60420" name="Object 8"/>
          <p:cNvGraphicFramePr>
            <a:graphicFrameLocks noChangeAspect="1"/>
          </p:cNvGraphicFramePr>
          <p:nvPr/>
        </p:nvGraphicFramePr>
        <p:xfrm>
          <a:off x="2811463" y="2133600"/>
          <a:ext cx="2141537" cy="577850"/>
        </p:xfrm>
        <a:graphic>
          <a:graphicData uri="http://schemas.openxmlformats.org/presentationml/2006/ole">
            <p:oleObj spid="_x0000_s60420" name="Equation" r:id="rId5" imgW="1041120" imgH="279360" progId="Equation.DSMT4">
              <p:embed/>
            </p:oleObj>
          </a:graphicData>
        </a:graphic>
      </p:graphicFrame>
      <p:graphicFrame>
        <p:nvGraphicFramePr>
          <p:cNvPr id="60421" name="Object 9"/>
          <p:cNvGraphicFramePr>
            <a:graphicFrameLocks noChangeAspect="1"/>
          </p:cNvGraphicFramePr>
          <p:nvPr/>
        </p:nvGraphicFramePr>
        <p:xfrm>
          <a:off x="1447800" y="2819400"/>
          <a:ext cx="5614988" cy="1312863"/>
        </p:xfrm>
        <a:graphic>
          <a:graphicData uri="http://schemas.openxmlformats.org/presentationml/2006/ole">
            <p:oleObj spid="_x0000_s60421" name="Equation" r:id="rId6" imgW="2730240" imgH="634680" progId="Equation.DSMT4">
              <p:embed/>
            </p:oleObj>
          </a:graphicData>
        </a:graphic>
      </p:graphicFrame>
      <p:graphicFrame>
        <p:nvGraphicFramePr>
          <p:cNvPr id="60422" name="Object 10"/>
          <p:cNvGraphicFramePr>
            <a:graphicFrameLocks noChangeAspect="1"/>
          </p:cNvGraphicFramePr>
          <p:nvPr/>
        </p:nvGraphicFramePr>
        <p:xfrm>
          <a:off x="2057400" y="4724400"/>
          <a:ext cx="1306513" cy="341313"/>
        </p:xfrm>
        <a:graphic>
          <a:graphicData uri="http://schemas.openxmlformats.org/presentationml/2006/ole">
            <p:oleObj spid="_x0000_s60422" name="Equation" r:id="rId7" imgW="634680" imgH="164880" progId="Equation.DSMT4">
              <p:embed/>
            </p:oleObj>
          </a:graphicData>
        </a:graphic>
      </p:graphicFrame>
      <p:graphicFrame>
        <p:nvGraphicFramePr>
          <p:cNvPr id="60423" name="Object 12"/>
          <p:cNvGraphicFramePr>
            <a:graphicFrameLocks noChangeAspect="1"/>
          </p:cNvGraphicFramePr>
          <p:nvPr/>
        </p:nvGraphicFramePr>
        <p:xfrm>
          <a:off x="914400" y="1752600"/>
          <a:ext cx="838200" cy="376238"/>
        </p:xfrm>
        <a:graphic>
          <a:graphicData uri="http://schemas.openxmlformats.org/presentationml/2006/ole">
            <p:oleObj spid="_x0000_s60423" name="Equation" r:id="rId8" imgW="368280" imgH="164880" progId="Equation.DSMT4">
              <p:embed/>
            </p:oleObj>
          </a:graphicData>
        </a:graphic>
      </p:graphicFrame>
      <p:graphicFrame>
        <p:nvGraphicFramePr>
          <p:cNvPr id="60424" name="Object 13"/>
          <p:cNvGraphicFramePr>
            <a:graphicFrameLocks noChangeAspect="1"/>
          </p:cNvGraphicFramePr>
          <p:nvPr/>
        </p:nvGraphicFramePr>
        <p:xfrm>
          <a:off x="3886200" y="1828800"/>
          <a:ext cx="954088" cy="290513"/>
        </p:xfrm>
        <a:graphic>
          <a:graphicData uri="http://schemas.openxmlformats.org/presentationml/2006/ole">
            <p:oleObj spid="_x0000_s60424" name="Equation" r:id="rId9" imgW="419040" imgH="126720" progId="Equation.DSMT4">
              <p:embed/>
            </p:oleObj>
          </a:graphicData>
        </a:graphic>
      </p:graphicFrame>
      <p:graphicFrame>
        <p:nvGraphicFramePr>
          <p:cNvPr id="60425" name="Object 14"/>
          <p:cNvGraphicFramePr>
            <a:graphicFrameLocks noChangeAspect="1"/>
          </p:cNvGraphicFramePr>
          <p:nvPr/>
        </p:nvGraphicFramePr>
        <p:xfrm>
          <a:off x="2209800" y="5257800"/>
          <a:ext cx="752475" cy="376238"/>
        </p:xfrm>
        <a:graphic>
          <a:graphicData uri="http://schemas.openxmlformats.org/presentationml/2006/ole">
            <p:oleObj spid="_x0000_s60425" name="Equation" r:id="rId10" imgW="3301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A41453-452C-4690-B4E4-0292A124AC23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61451" name="AutoShape 60"/>
          <p:cNvSpPr>
            <a:spLocks noChangeArrowheads="1"/>
          </p:cNvSpPr>
          <p:nvPr/>
        </p:nvSpPr>
        <p:spPr bwMode="auto">
          <a:xfrm>
            <a:off x="925513" y="1905000"/>
            <a:ext cx="2960687" cy="838200"/>
          </a:xfrm>
          <a:prstGeom prst="wedgeRoundRectCallout">
            <a:avLst>
              <a:gd name="adj1" fmla="val -17398"/>
              <a:gd name="adj2" fmla="val -1668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5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行列積の覚え方</a:t>
            </a:r>
          </a:p>
        </p:txBody>
      </p:sp>
      <p:sp>
        <p:nvSpPr>
          <p:cNvPr id="61453" name="Text Box 10"/>
          <p:cNvSpPr txBox="1">
            <a:spLocks noChangeArrowheads="1"/>
          </p:cNvSpPr>
          <p:nvPr/>
        </p:nvSpPr>
        <p:spPr bwMode="auto">
          <a:xfrm>
            <a:off x="304800" y="3043238"/>
            <a:ext cx="545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（１）まず、出来上がる行列の型をきめる。</a:t>
            </a:r>
          </a:p>
        </p:txBody>
      </p:sp>
      <p:sp>
        <p:nvSpPr>
          <p:cNvPr id="61454" name="Rectangle 33"/>
          <p:cNvSpPr>
            <a:spLocks noChangeArrowheads="1"/>
          </p:cNvSpPr>
          <p:nvPr/>
        </p:nvSpPr>
        <p:spPr bwMode="auto">
          <a:xfrm>
            <a:off x="1981200" y="8382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55" name="Rectangle 34"/>
          <p:cNvSpPr>
            <a:spLocks noChangeArrowheads="1"/>
          </p:cNvSpPr>
          <p:nvPr/>
        </p:nvSpPr>
        <p:spPr bwMode="auto">
          <a:xfrm>
            <a:off x="4495800" y="685800"/>
            <a:ext cx="1600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2" name="Object 35"/>
          <p:cNvGraphicFramePr>
            <a:graphicFrameLocks noChangeAspect="1"/>
          </p:cNvGraphicFramePr>
          <p:nvPr/>
        </p:nvGraphicFramePr>
        <p:xfrm>
          <a:off x="2046288" y="942975"/>
          <a:ext cx="936625" cy="419100"/>
        </p:xfrm>
        <a:graphic>
          <a:graphicData uri="http://schemas.openxmlformats.org/presentationml/2006/ole">
            <p:oleObj spid="_x0000_s61442" name="Equation" r:id="rId3" imgW="368280" imgH="164880" progId="Equation.DSMT4">
              <p:embed/>
            </p:oleObj>
          </a:graphicData>
        </a:graphic>
      </p:graphicFrame>
      <p:graphicFrame>
        <p:nvGraphicFramePr>
          <p:cNvPr id="61443" name="Object 36"/>
          <p:cNvGraphicFramePr>
            <a:graphicFrameLocks noChangeAspect="1"/>
          </p:cNvGraphicFramePr>
          <p:nvPr/>
        </p:nvGraphicFramePr>
        <p:xfrm>
          <a:off x="3733800" y="4191000"/>
          <a:ext cx="1354138" cy="307975"/>
        </p:xfrm>
        <a:graphic>
          <a:graphicData uri="http://schemas.openxmlformats.org/presentationml/2006/ole">
            <p:oleObj spid="_x0000_s61443" name="Equation" r:id="rId4" imgW="419040" imgH="126720" progId="Equation.DSMT4">
              <p:embed/>
            </p:oleObj>
          </a:graphicData>
        </a:graphic>
      </p:graphicFrame>
      <p:sp>
        <p:nvSpPr>
          <p:cNvPr id="61456" name="Line 37"/>
          <p:cNvSpPr>
            <a:spLocks noChangeShapeType="1"/>
          </p:cNvSpPr>
          <p:nvPr/>
        </p:nvSpPr>
        <p:spPr bwMode="auto">
          <a:xfrm>
            <a:off x="1981200" y="838200"/>
            <a:ext cx="1143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57" name="Line 38"/>
          <p:cNvSpPr>
            <a:spLocks noChangeShapeType="1"/>
          </p:cNvSpPr>
          <p:nvPr/>
        </p:nvSpPr>
        <p:spPr bwMode="auto">
          <a:xfrm>
            <a:off x="4495800" y="6858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58" name="AutoShape 39"/>
          <p:cNvSpPr>
            <a:spLocks noChangeArrowheads="1"/>
          </p:cNvSpPr>
          <p:nvPr/>
        </p:nvSpPr>
        <p:spPr bwMode="auto">
          <a:xfrm>
            <a:off x="914400" y="1905000"/>
            <a:ext cx="2960688" cy="838200"/>
          </a:xfrm>
          <a:prstGeom prst="wedgeRoundRectCallout">
            <a:avLst>
              <a:gd name="adj1" fmla="val 68875"/>
              <a:gd name="adj2" fmla="val -9772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59" name="Text Box 41"/>
          <p:cNvSpPr txBox="1">
            <a:spLocks noChangeArrowheads="1"/>
          </p:cNvSpPr>
          <p:nvPr/>
        </p:nvSpPr>
        <p:spPr bwMode="auto">
          <a:xfrm>
            <a:off x="1050925" y="1925638"/>
            <a:ext cx="2584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ここが同じでないと</a:t>
            </a:r>
          </a:p>
          <a:p>
            <a:r>
              <a:rPr lang="ja-JP" altLang="en-US"/>
              <a:t>乗算できない。</a:t>
            </a:r>
          </a:p>
        </p:txBody>
      </p:sp>
      <p:sp>
        <p:nvSpPr>
          <p:cNvPr id="61460" name="Rectangle 48"/>
          <p:cNvSpPr>
            <a:spLocks noChangeArrowheads="1"/>
          </p:cNvSpPr>
          <p:nvPr/>
        </p:nvSpPr>
        <p:spPr bwMode="auto">
          <a:xfrm>
            <a:off x="2133600" y="5029200"/>
            <a:ext cx="1143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461" name="Line 52"/>
          <p:cNvSpPr>
            <a:spLocks noChangeShapeType="1"/>
          </p:cNvSpPr>
          <p:nvPr/>
        </p:nvSpPr>
        <p:spPr bwMode="auto">
          <a:xfrm>
            <a:off x="2133600" y="5029200"/>
            <a:ext cx="1143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2" name="Rectangle 54"/>
          <p:cNvSpPr>
            <a:spLocks noChangeArrowheads="1"/>
          </p:cNvSpPr>
          <p:nvPr/>
        </p:nvSpPr>
        <p:spPr bwMode="auto">
          <a:xfrm>
            <a:off x="3581400" y="5029200"/>
            <a:ext cx="1600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4" name="Object 55"/>
          <p:cNvGraphicFramePr>
            <a:graphicFrameLocks noChangeAspect="1"/>
          </p:cNvGraphicFramePr>
          <p:nvPr/>
        </p:nvGraphicFramePr>
        <p:xfrm>
          <a:off x="3868738" y="5181600"/>
          <a:ext cx="1023937" cy="384175"/>
        </p:xfrm>
        <a:graphic>
          <a:graphicData uri="http://schemas.openxmlformats.org/presentationml/2006/ole">
            <p:oleObj spid="_x0000_s61444" name="Equation" r:id="rId5" imgW="330120" imgH="164880" progId="Equation.DSMT4">
              <p:embed/>
            </p:oleObj>
          </a:graphicData>
        </a:graphic>
      </p:graphicFrame>
      <p:sp>
        <p:nvSpPr>
          <p:cNvPr id="61463" name="Rectangle 56"/>
          <p:cNvSpPr>
            <a:spLocks noChangeArrowheads="1"/>
          </p:cNvSpPr>
          <p:nvPr/>
        </p:nvSpPr>
        <p:spPr bwMode="auto">
          <a:xfrm>
            <a:off x="3581400" y="3810000"/>
            <a:ext cx="16002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5" name="Object 57"/>
          <p:cNvGraphicFramePr>
            <a:graphicFrameLocks noChangeAspect="1"/>
          </p:cNvGraphicFramePr>
          <p:nvPr/>
        </p:nvGraphicFramePr>
        <p:xfrm>
          <a:off x="4572000" y="1066800"/>
          <a:ext cx="1354138" cy="307975"/>
        </p:xfrm>
        <a:graphic>
          <a:graphicData uri="http://schemas.openxmlformats.org/presentationml/2006/ole">
            <p:oleObj spid="_x0000_s61445" name="Equation" r:id="rId6" imgW="419040" imgH="126720" progId="Equation.DSMT4">
              <p:embed/>
            </p:oleObj>
          </a:graphicData>
        </a:graphic>
      </p:graphicFrame>
      <p:sp>
        <p:nvSpPr>
          <p:cNvPr id="61464" name="Line 58"/>
          <p:cNvSpPr>
            <a:spLocks noChangeShapeType="1"/>
          </p:cNvSpPr>
          <p:nvPr/>
        </p:nvSpPr>
        <p:spPr bwMode="auto">
          <a:xfrm>
            <a:off x="3581400" y="3810000"/>
            <a:ext cx="0" cy="990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1446" name="Object 59"/>
          <p:cNvGraphicFramePr>
            <a:graphicFrameLocks noChangeAspect="1"/>
          </p:cNvGraphicFramePr>
          <p:nvPr/>
        </p:nvGraphicFramePr>
        <p:xfrm>
          <a:off x="2209800" y="5181600"/>
          <a:ext cx="936625" cy="419100"/>
        </p:xfrm>
        <a:graphic>
          <a:graphicData uri="http://schemas.openxmlformats.org/presentationml/2006/ole">
            <p:oleObj spid="_x0000_s61446" name="Equation" r:id="rId7" imgW="368280" imgH="164880" progId="Equation.DSMT4">
              <p:embed/>
            </p:oleObj>
          </a:graphicData>
        </a:graphic>
      </p:graphicFrame>
      <p:graphicFrame>
        <p:nvGraphicFramePr>
          <p:cNvPr id="61447" name="Object 61"/>
          <p:cNvGraphicFramePr>
            <a:graphicFrameLocks noChangeAspect="1"/>
          </p:cNvGraphicFramePr>
          <p:nvPr/>
        </p:nvGraphicFramePr>
        <p:xfrm>
          <a:off x="3429000" y="762000"/>
          <a:ext cx="685800" cy="685800"/>
        </p:xfrm>
        <a:graphic>
          <a:graphicData uri="http://schemas.openxmlformats.org/presentationml/2006/ole">
            <p:oleObj spid="_x0000_s61447" name="Equation" r:id="rId8" imgW="126720" imgH="126720" progId="Equation.DSMT4">
              <p:embed/>
            </p:oleObj>
          </a:graphicData>
        </a:graphic>
      </p:graphicFrame>
      <p:graphicFrame>
        <p:nvGraphicFramePr>
          <p:cNvPr id="61448" name="Object 62"/>
          <p:cNvGraphicFramePr>
            <a:graphicFrameLocks noChangeAspect="1"/>
          </p:cNvGraphicFramePr>
          <p:nvPr/>
        </p:nvGraphicFramePr>
        <p:xfrm>
          <a:off x="6103938" y="871538"/>
          <a:ext cx="822325" cy="617537"/>
        </p:xfrm>
        <a:graphic>
          <a:graphicData uri="http://schemas.openxmlformats.org/presentationml/2006/ole">
            <p:oleObj spid="_x0000_s61448" name="Equation" r:id="rId9" imgW="152280" imgH="114120" progId="Equation.DSMT4">
              <p:embed/>
            </p:oleObj>
          </a:graphicData>
        </a:graphic>
      </p:graphicFrame>
      <p:sp>
        <p:nvSpPr>
          <p:cNvPr id="61465" name="Rectangle 63"/>
          <p:cNvSpPr>
            <a:spLocks noChangeArrowheads="1"/>
          </p:cNvSpPr>
          <p:nvPr/>
        </p:nvSpPr>
        <p:spPr bwMode="auto">
          <a:xfrm>
            <a:off x="7027863" y="838200"/>
            <a:ext cx="1600200" cy="609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1449" name="Object 64"/>
          <p:cNvGraphicFramePr>
            <a:graphicFrameLocks noChangeAspect="1"/>
          </p:cNvGraphicFramePr>
          <p:nvPr/>
        </p:nvGraphicFramePr>
        <p:xfrm>
          <a:off x="7315200" y="990600"/>
          <a:ext cx="1023938" cy="384175"/>
        </p:xfrm>
        <a:graphic>
          <a:graphicData uri="http://schemas.openxmlformats.org/presentationml/2006/ole">
            <p:oleObj spid="_x0000_s61449" name="Equation" r:id="rId10" imgW="330120" imgH="164880" progId="Equation.DSMT4">
              <p:embed/>
            </p:oleObj>
          </a:graphicData>
        </a:graphic>
      </p:graphicFrame>
      <p:sp>
        <p:nvSpPr>
          <p:cNvPr id="61466" name="AutoShape 65"/>
          <p:cNvSpPr>
            <a:spLocks noChangeArrowheads="1"/>
          </p:cNvSpPr>
          <p:nvPr/>
        </p:nvSpPr>
        <p:spPr bwMode="auto">
          <a:xfrm>
            <a:off x="152400" y="3657600"/>
            <a:ext cx="2960688" cy="838200"/>
          </a:xfrm>
          <a:prstGeom prst="wedgeRoundRectCallout">
            <a:avLst>
              <a:gd name="adj1" fmla="val 28176"/>
              <a:gd name="adj2" fmla="val 108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67" name="AutoShape 66"/>
          <p:cNvSpPr>
            <a:spLocks noChangeArrowheads="1"/>
          </p:cNvSpPr>
          <p:nvPr/>
        </p:nvSpPr>
        <p:spPr bwMode="auto">
          <a:xfrm>
            <a:off x="152400" y="3657600"/>
            <a:ext cx="2960688" cy="838200"/>
          </a:xfrm>
          <a:prstGeom prst="wedgeRoundRectCallout">
            <a:avLst>
              <a:gd name="adj1" fmla="val 61958"/>
              <a:gd name="adj2" fmla="val 289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1468" name="Text Box 67"/>
          <p:cNvSpPr txBox="1">
            <a:spLocks noChangeArrowheads="1"/>
          </p:cNvSpPr>
          <p:nvPr/>
        </p:nvSpPr>
        <p:spPr bwMode="auto">
          <a:xfrm>
            <a:off x="304800" y="3673475"/>
            <a:ext cx="2584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ここが同じでないと</a:t>
            </a:r>
          </a:p>
          <a:p>
            <a:r>
              <a:rPr lang="ja-JP" altLang="en-US"/>
              <a:t>乗算できない。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57BB7-9D4B-4898-8602-121F9E5E23E0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62470" name="Rectangle 48"/>
          <p:cNvSpPr>
            <a:spLocks noChangeArrowheads="1"/>
          </p:cNvSpPr>
          <p:nvPr/>
        </p:nvSpPr>
        <p:spPr bwMode="auto">
          <a:xfrm>
            <a:off x="5486400" y="3733800"/>
            <a:ext cx="381000" cy="381000"/>
          </a:xfrm>
          <a:prstGeom prst="rect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71" name="AutoShape 44"/>
          <p:cNvSpPr>
            <a:spLocks noChangeArrowheads="1"/>
          </p:cNvSpPr>
          <p:nvPr/>
        </p:nvSpPr>
        <p:spPr bwMode="auto">
          <a:xfrm>
            <a:off x="1905000" y="3733800"/>
            <a:ext cx="2286000" cy="381000"/>
          </a:xfrm>
          <a:prstGeom prst="flowChartAlternateProcess">
            <a:avLst/>
          </a:prstGeom>
          <a:solidFill>
            <a:srgbClr val="FF7C8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72" name="Text Box 12"/>
          <p:cNvSpPr txBox="1">
            <a:spLocks noChangeArrowheads="1"/>
          </p:cNvSpPr>
          <p:nvPr/>
        </p:nvSpPr>
        <p:spPr bwMode="auto">
          <a:xfrm>
            <a:off x="0" y="0"/>
            <a:ext cx="355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（２）個々の成分を求める。</a:t>
            </a:r>
          </a:p>
        </p:txBody>
      </p:sp>
      <p:sp>
        <p:nvSpPr>
          <p:cNvPr id="62473" name="Rectangle 40"/>
          <p:cNvSpPr>
            <a:spLocks noChangeArrowheads="1"/>
          </p:cNvSpPr>
          <p:nvPr/>
        </p:nvSpPr>
        <p:spPr bwMode="auto">
          <a:xfrm>
            <a:off x="4343400" y="1447800"/>
            <a:ext cx="22860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4" name="Rectangle 41"/>
          <p:cNvSpPr>
            <a:spLocks noChangeArrowheads="1"/>
          </p:cNvSpPr>
          <p:nvPr/>
        </p:nvSpPr>
        <p:spPr bwMode="auto">
          <a:xfrm>
            <a:off x="1905000" y="3352800"/>
            <a:ext cx="2286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5" name="Rectangle 42"/>
          <p:cNvSpPr>
            <a:spLocks noChangeArrowheads="1"/>
          </p:cNvSpPr>
          <p:nvPr/>
        </p:nvSpPr>
        <p:spPr bwMode="auto">
          <a:xfrm>
            <a:off x="4343400" y="3352800"/>
            <a:ext cx="2286000" cy="1219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62466" name="Object 0"/>
          <p:cNvGraphicFramePr>
            <a:graphicFrameLocks noChangeAspect="1"/>
          </p:cNvGraphicFramePr>
          <p:nvPr/>
        </p:nvGraphicFramePr>
        <p:xfrm>
          <a:off x="5486400" y="3810000"/>
          <a:ext cx="330200" cy="381000"/>
        </p:xfrm>
        <a:graphic>
          <a:graphicData uri="http://schemas.openxmlformats.org/presentationml/2006/ole">
            <p:oleObj spid="_x0000_s62466" name="Equation" r:id="rId3" imgW="164880" imgH="190440" progId="Equation.DSMT4">
              <p:embed/>
            </p:oleObj>
          </a:graphicData>
        </a:graphic>
      </p:graphicFrame>
      <p:sp>
        <p:nvSpPr>
          <p:cNvPr id="62476" name="AutoShape 45"/>
          <p:cNvSpPr>
            <a:spLocks noChangeArrowheads="1"/>
          </p:cNvSpPr>
          <p:nvPr/>
        </p:nvSpPr>
        <p:spPr bwMode="auto">
          <a:xfrm>
            <a:off x="5486400" y="1447800"/>
            <a:ext cx="381000" cy="1752600"/>
          </a:xfrm>
          <a:prstGeom prst="flowChartAlternateProcess">
            <a:avLst/>
          </a:prstGeom>
          <a:solidFill>
            <a:srgbClr val="FF7C8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62477" name="Rectangle 46"/>
          <p:cNvSpPr>
            <a:spLocks noChangeArrowheads="1"/>
          </p:cNvSpPr>
          <p:nvPr/>
        </p:nvSpPr>
        <p:spPr bwMode="auto">
          <a:xfrm>
            <a:off x="1905000" y="3733800"/>
            <a:ext cx="472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8" name="Rectangle 47"/>
          <p:cNvSpPr>
            <a:spLocks noChangeArrowheads="1"/>
          </p:cNvSpPr>
          <p:nvPr/>
        </p:nvSpPr>
        <p:spPr bwMode="auto">
          <a:xfrm>
            <a:off x="5486400" y="1447800"/>
            <a:ext cx="3810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479" name="Line 51"/>
          <p:cNvSpPr>
            <a:spLocks noChangeShapeType="1"/>
          </p:cNvSpPr>
          <p:nvPr/>
        </p:nvSpPr>
        <p:spPr bwMode="auto">
          <a:xfrm>
            <a:off x="2057400" y="1676400"/>
            <a:ext cx="0" cy="20574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0" name="Line 52"/>
          <p:cNvSpPr>
            <a:spLocks noChangeShapeType="1"/>
          </p:cNvSpPr>
          <p:nvPr/>
        </p:nvSpPr>
        <p:spPr bwMode="auto">
          <a:xfrm>
            <a:off x="1981200" y="1676400"/>
            <a:ext cx="34290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1" name="Line 53"/>
          <p:cNvSpPr>
            <a:spLocks noChangeShapeType="1"/>
          </p:cNvSpPr>
          <p:nvPr/>
        </p:nvSpPr>
        <p:spPr bwMode="auto">
          <a:xfrm>
            <a:off x="2667000" y="1981200"/>
            <a:ext cx="0" cy="1828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2" name="Line 54"/>
          <p:cNvSpPr>
            <a:spLocks noChangeShapeType="1"/>
          </p:cNvSpPr>
          <p:nvPr/>
        </p:nvSpPr>
        <p:spPr bwMode="auto">
          <a:xfrm>
            <a:off x="2667000" y="1981200"/>
            <a:ext cx="2743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3" name="Line 55"/>
          <p:cNvSpPr>
            <a:spLocks noChangeShapeType="1"/>
          </p:cNvSpPr>
          <p:nvPr/>
        </p:nvSpPr>
        <p:spPr bwMode="auto">
          <a:xfrm>
            <a:off x="3886200" y="3048000"/>
            <a:ext cx="0" cy="762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4" name="Line 56"/>
          <p:cNvSpPr>
            <a:spLocks noChangeShapeType="1"/>
          </p:cNvSpPr>
          <p:nvPr/>
        </p:nvSpPr>
        <p:spPr bwMode="auto">
          <a:xfrm>
            <a:off x="3886200" y="3048000"/>
            <a:ext cx="1600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62467" name="Object 1"/>
          <p:cNvGraphicFramePr>
            <a:graphicFrameLocks noChangeAspect="1"/>
          </p:cNvGraphicFramePr>
          <p:nvPr/>
        </p:nvGraphicFramePr>
        <p:xfrm>
          <a:off x="1892300" y="3733800"/>
          <a:ext cx="2312988" cy="558800"/>
        </p:xfrm>
        <a:graphic>
          <a:graphicData uri="http://schemas.openxmlformats.org/presentationml/2006/ole">
            <p:oleObj spid="_x0000_s62467" name="Equation" r:id="rId4" imgW="1104840" imgH="215640" progId="Equation.DSMT4">
              <p:embed/>
            </p:oleObj>
          </a:graphicData>
        </a:graphic>
      </p:graphicFrame>
      <p:graphicFrame>
        <p:nvGraphicFramePr>
          <p:cNvPr id="62468" name="Object 2"/>
          <p:cNvGraphicFramePr>
            <a:graphicFrameLocks noChangeAspect="1"/>
          </p:cNvGraphicFramePr>
          <p:nvPr/>
        </p:nvGraphicFramePr>
        <p:xfrm>
          <a:off x="5554663" y="1371600"/>
          <a:ext cx="306387" cy="1830388"/>
        </p:xfrm>
        <a:graphic>
          <a:graphicData uri="http://schemas.openxmlformats.org/presentationml/2006/ole">
            <p:oleObj spid="_x0000_s62468" name="Equation" r:id="rId5" imgW="215640" imgH="1041120" progId="Equation.DSMT4">
              <p:embed/>
            </p:oleObj>
          </a:graphicData>
        </a:graphic>
      </p:graphicFrame>
      <p:sp>
        <p:nvSpPr>
          <p:cNvPr id="62485" name="Line 61"/>
          <p:cNvSpPr>
            <a:spLocks noChangeShapeType="1"/>
          </p:cNvSpPr>
          <p:nvPr/>
        </p:nvSpPr>
        <p:spPr bwMode="auto">
          <a:xfrm>
            <a:off x="1905000" y="3352800"/>
            <a:ext cx="2286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2486" name="Line 62"/>
          <p:cNvSpPr>
            <a:spLocks noChangeShapeType="1"/>
          </p:cNvSpPr>
          <p:nvPr/>
        </p:nvSpPr>
        <p:spPr bwMode="auto">
          <a:xfrm>
            <a:off x="4343400" y="1447800"/>
            <a:ext cx="0" cy="1752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30554C-A1BE-40FB-BC51-6A5ABC39BC2A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63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63490" name="Object 3"/>
          <p:cNvGraphicFramePr>
            <a:graphicFrameLocks noChangeAspect="1"/>
          </p:cNvGraphicFramePr>
          <p:nvPr/>
        </p:nvGraphicFramePr>
        <p:xfrm>
          <a:off x="685800" y="457200"/>
          <a:ext cx="3657600" cy="660400"/>
        </p:xfrm>
        <a:graphic>
          <a:graphicData uri="http://schemas.openxmlformats.org/presentationml/2006/ole">
            <p:oleObj spid="_x0000_s63490" name="Equation" r:id="rId3" imgW="1143000" imgH="330120" progId="Equation.DSMT4">
              <p:embed/>
            </p:oleObj>
          </a:graphicData>
        </a:graphic>
      </p:graphicFrame>
      <p:graphicFrame>
        <p:nvGraphicFramePr>
          <p:cNvPr id="63491" name="Object 4"/>
          <p:cNvGraphicFramePr>
            <a:graphicFrameLocks noChangeAspect="1"/>
          </p:cNvGraphicFramePr>
          <p:nvPr/>
        </p:nvGraphicFramePr>
        <p:xfrm>
          <a:off x="4724400" y="0"/>
          <a:ext cx="1368425" cy="1752600"/>
        </p:xfrm>
        <a:graphic>
          <a:graphicData uri="http://schemas.openxmlformats.org/presentationml/2006/ole">
            <p:oleObj spid="_x0000_s63491" name="Equation" r:id="rId4" imgW="507960" imgH="1041120" progId="Equation.DSMT4">
              <p:embed/>
            </p:oleObj>
          </a:graphicData>
        </a:graphic>
      </p:graphicFrame>
      <p:sp>
        <p:nvSpPr>
          <p:cNvPr id="63500" name="Text Box 5"/>
          <p:cNvSpPr txBox="1">
            <a:spLocks noChangeArrowheads="1"/>
          </p:cNvSpPr>
          <p:nvPr/>
        </p:nvSpPr>
        <p:spPr bwMode="auto">
          <a:xfrm>
            <a:off x="6172200" y="609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63492" name="Object 6"/>
          <p:cNvGraphicFramePr>
            <a:graphicFrameLocks noChangeAspect="1"/>
          </p:cNvGraphicFramePr>
          <p:nvPr/>
        </p:nvGraphicFramePr>
        <p:xfrm>
          <a:off x="533400" y="1981200"/>
          <a:ext cx="1828800" cy="327025"/>
        </p:xfrm>
        <a:graphic>
          <a:graphicData uri="http://schemas.openxmlformats.org/presentationml/2006/ole">
            <p:oleObj spid="_x0000_s63492" name="Equation" r:id="rId5" imgW="711000" imgH="203040" progId="Equation.DSMT4">
              <p:embed/>
            </p:oleObj>
          </a:graphicData>
        </a:graphic>
      </p:graphicFrame>
      <p:graphicFrame>
        <p:nvGraphicFramePr>
          <p:cNvPr id="63493" name="Object 7"/>
          <p:cNvGraphicFramePr>
            <a:graphicFrameLocks noChangeAspect="1"/>
          </p:cNvGraphicFramePr>
          <p:nvPr/>
        </p:nvGraphicFramePr>
        <p:xfrm>
          <a:off x="2209800" y="3124200"/>
          <a:ext cx="2286000" cy="571500"/>
        </p:xfrm>
        <a:graphic>
          <a:graphicData uri="http://schemas.openxmlformats.org/presentationml/2006/ole">
            <p:oleObj spid="_x0000_s63493" name="Equation" r:id="rId6" imgW="825480" imgH="330120" progId="Equation.DSMT4">
              <p:embed/>
            </p:oleObj>
          </a:graphicData>
        </a:graphic>
      </p:graphicFrame>
      <p:graphicFrame>
        <p:nvGraphicFramePr>
          <p:cNvPr id="63494" name="Object 8"/>
          <p:cNvGraphicFramePr>
            <a:graphicFrameLocks noChangeAspect="1"/>
          </p:cNvGraphicFramePr>
          <p:nvPr/>
        </p:nvGraphicFramePr>
        <p:xfrm>
          <a:off x="4572000" y="1447800"/>
          <a:ext cx="457200" cy="1676400"/>
        </p:xfrm>
        <a:graphic>
          <a:graphicData uri="http://schemas.openxmlformats.org/presentationml/2006/ole">
            <p:oleObj spid="_x0000_s63494" name="Equation" r:id="rId7" imgW="177480" imgH="1041120" progId="Equation.DSMT4">
              <p:embed/>
            </p:oleObj>
          </a:graphicData>
        </a:graphic>
      </p:graphicFrame>
      <p:graphicFrame>
        <p:nvGraphicFramePr>
          <p:cNvPr id="63495" name="Object 10"/>
          <p:cNvGraphicFramePr>
            <a:graphicFrameLocks noChangeAspect="1"/>
          </p:cNvGraphicFramePr>
          <p:nvPr/>
        </p:nvGraphicFramePr>
        <p:xfrm>
          <a:off x="533400" y="4572000"/>
          <a:ext cx="3276600" cy="1677988"/>
        </p:xfrm>
        <a:graphic>
          <a:graphicData uri="http://schemas.openxmlformats.org/presentationml/2006/ole">
            <p:oleObj spid="_x0000_s63495" name="Equation" r:id="rId8" imgW="1269720" imgH="1041120" progId="Equation.DSMT4">
              <p:embed/>
            </p:oleObj>
          </a:graphicData>
        </a:graphic>
      </p:graphicFrame>
      <p:graphicFrame>
        <p:nvGraphicFramePr>
          <p:cNvPr id="63496" name="Object 12"/>
          <p:cNvGraphicFramePr>
            <a:graphicFrameLocks noChangeAspect="1"/>
          </p:cNvGraphicFramePr>
          <p:nvPr/>
        </p:nvGraphicFramePr>
        <p:xfrm>
          <a:off x="4800600" y="4267200"/>
          <a:ext cx="2286000" cy="571500"/>
        </p:xfrm>
        <a:graphic>
          <a:graphicData uri="http://schemas.openxmlformats.org/presentationml/2006/ole">
            <p:oleObj spid="_x0000_s63496" name="Equation" r:id="rId9" imgW="825480" imgH="330120" progId="Equation.DSMT4">
              <p:embed/>
            </p:oleObj>
          </a:graphicData>
        </a:graphic>
      </p:graphicFrame>
      <p:graphicFrame>
        <p:nvGraphicFramePr>
          <p:cNvPr id="63497" name="Object 13"/>
          <p:cNvGraphicFramePr>
            <a:graphicFrameLocks noChangeAspect="1"/>
          </p:cNvGraphicFramePr>
          <p:nvPr/>
        </p:nvGraphicFramePr>
        <p:xfrm>
          <a:off x="4343400" y="4876800"/>
          <a:ext cx="457200" cy="1676400"/>
        </p:xfrm>
        <a:graphic>
          <a:graphicData uri="http://schemas.openxmlformats.org/presentationml/2006/ole">
            <p:oleObj spid="_x0000_s63497" name="Equation" r:id="rId10" imgW="177480" imgH="1041120" progId="Equation.DSMT4">
              <p:embed/>
            </p:oleObj>
          </a:graphicData>
        </a:graphic>
      </p:graphicFrame>
      <p:sp>
        <p:nvSpPr>
          <p:cNvPr id="63501" name="Rectangle 14"/>
          <p:cNvSpPr>
            <a:spLocks noChangeArrowheads="1"/>
          </p:cNvSpPr>
          <p:nvPr/>
        </p:nvSpPr>
        <p:spPr bwMode="auto">
          <a:xfrm>
            <a:off x="4648200" y="3124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2" name="Line 15"/>
          <p:cNvSpPr>
            <a:spLocks noChangeShapeType="1"/>
          </p:cNvSpPr>
          <p:nvPr/>
        </p:nvSpPr>
        <p:spPr bwMode="auto">
          <a:xfrm flipH="1">
            <a:off x="4343400" y="28956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3" name="Line 16"/>
          <p:cNvSpPr>
            <a:spLocks noChangeShapeType="1"/>
          </p:cNvSpPr>
          <p:nvPr/>
        </p:nvSpPr>
        <p:spPr bwMode="auto">
          <a:xfrm flipH="1">
            <a:off x="3581400" y="2438400"/>
            <a:ext cx="1143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4" name="Line 17"/>
          <p:cNvSpPr>
            <a:spLocks noChangeShapeType="1"/>
          </p:cNvSpPr>
          <p:nvPr/>
        </p:nvSpPr>
        <p:spPr bwMode="auto">
          <a:xfrm flipH="1">
            <a:off x="3124200" y="2057400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5" name="Line 18"/>
          <p:cNvSpPr>
            <a:spLocks noChangeShapeType="1"/>
          </p:cNvSpPr>
          <p:nvPr/>
        </p:nvSpPr>
        <p:spPr bwMode="auto">
          <a:xfrm flipH="1">
            <a:off x="2438400" y="1676400"/>
            <a:ext cx="2286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6" name="Rectangle 19"/>
          <p:cNvSpPr>
            <a:spLocks noChangeArrowheads="1"/>
          </p:cNvSpPr>
          <p:nvPr/>
        </p:nvSpPr>
        <p:spPr bwMode="auto">
          <a:xfrm>
            <a:off x="4876800" y="4876800"/>
            <a:ext cx="1981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507" name="Line 20"/>
          <p:cNvSpPr>
            <a:spLocks noChangeShapeType="1"/>
          </p:cNvSpPr>
          <p:nvPr/>
        </p:nvSpPr>
        <p:spPr bwMode="auto">
          <a:xfrm>
            <a:off x="4876800" y="5715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8" name="Line 21"/>
          <p:cNvSpPr>
            <a:spLocks noChangeShapeType="1"/>
          </p:cNvSpPr>
          <p:nvPr/>
        </p:nvSpPr>
        <p:spPr bwMode="auto">
          <a:xfrm>
            <a:off x="4876800" y="5257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09" name="Line 22"/>
          <p:cNvSpPr>
            <a:spLocks noChangeShapeType="1"/>
          </p:cNvSpPr>
          <p:nvPr/>
        </p:nvSpPr>
        <p:spPr bwMode="auto">
          <a:xfrm>
            <a:off x="4876800" y="6096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10" name="Line 23"/>
          <p:cNvSpPr>
            <a:spLocks noChangeShapeType="1"/>
          </p:cNvSpPr>
          <p:nvPr/>
        </p:nvSpPr>
        <p:spPr bwMode="auto">
          <a:xfrm>
            <a:off x="5867400" y="4876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11" name="Line 24"/>
          <p:cNvSpPr>
            <a:spLocks noChangeShapeType="1"/>
          </p:cNvSpPr>
          <p:nvPr/>
        </p:nvSpPr>
        <p:spPr bwMode="auto">
          <a:xfrm>
            <a:off x="6400800" y="4876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3512" name="Line 25"/>
          <p:cNvSpPr>
            <a:spLocks noChangeShapeType="1"/>
          </p:cNvSpPr>
          <p:nvPr/>
        </p:nvSpPr>
        <p:spPr bwMode="auto">
          <a:xfrm>
            <a:off x="5410200" y="4876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7BCCD7-2B8B-4EFD-A393-85C912AE8EDA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645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sp>
        <p:nvSpPr>
          <p:cNvPr id="64520" name="Text Box 3"/>
          <p:cNvSpPr txBox="1">
            <a:spLocks noChangeArrowheads="1"/>
          </p:cNvSpPr>
          <p:nvPr/>
        </p:nvSpPr>
        <p:spPr bwMode="auto">
          <a:xfrm>
            <a:off x="898525" y="935038"/>
            <a:ext cx="6635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次の行列の中から、積が定義できるものに対して、</a:t>
            </a:r>
          </a:p>
          <a:p>
            <a:r>
              <a:rPr lang="ja-JP" altLang="en-US"/>
              <a:t>積を求めよ。</a:t>
            </a:r>
          </a:p>
        </p:txBody>
      </p:sp>
      <p:graphicFrame>
        <p:nvGraphicFramePr>
          <p:cNvPr id="64514" name="Object 4"/>
          <p:cNvGraphicFramePr>
            <a:graphicFrameLocks noChangeAspect="1"/>
          </p:cNvGraphicFramePr>
          <p:nvPr/>
        </p:nvGraphicFramePr>
        <p:xfrm>
          <a:off x="833438" y="2044700"/>
          <a:ext cx="2667000" cy="1166813"/>
        </p:xfrm>
        <a:graphic>
          <a:graphicData uri="http://schemas.openxmlformats.org/presentationml/2006/ole">
            <p:oleObj spid="_x0000_s64514" name="Equation" r:id="rId3" imgW="1218960" imgH="533160" progId="Equation.DSMT4">
              <p:embed/>
            </p:oleObj>
          </a:graphicData>
        </a:graphic>
      </p:graphicFrame>
      <p:graphicFrame>
        <p:nvGraphicFramePr>
          <p:cNvPr id="64515" name="Object 5"/>
          <p:cNvGraphicFramePr>
            <a:graphicFrameLocks noChangeAspect="1"/>
          </p:cNvGraphicFramePr>
          <p:nvPr/>
        </p:nvGraphicFramePr>
        <p:xfrm>
          <a:off x="3600450" y="1774825"/>
          <a:ext cx="1971675" cy="2100263"/>
        </p:xfrm>
        <a:graphic>
          <a:graphicData uri="http://schemas.openxmlformats.org/presentationml/2006/ole">
            <p:oleObj spid="_x0000_s64515" name="Equation" r:id="rId4" imgW="787320" imgH="838080" progId="Equation.DSMT4">
              <p:embed/>
            </p:oleObj>
          </a:graphicData>
        </a:graphic>
      </p:graphicFrame>
      <p:graphicFrame>
        <p:nvGraphicFramePr>
          <p:cNvPr id="64516" name="Object 6"/>
          <p:cNvGraphicFramePr>
            <a:graphicFrameLocks noChangeAspect="1"/>
          </p:cNvGraphicFramePr>
          <p:nvPr/>
        </p:nvGraphicFramePr>
        <p:xfrm>
          <a:off x="1143000" y="3500438"/>
          <a:ext cx="1557338" cy="2287587"/>
        </p:xfrm>
        <a:graphic>
          <a:graphicData uri="http://schemas.openxmlformats.org/presentationml/2006/ole">
            <p:oleObj spid="_x0000_s64516" name="Equation" r:id="rId5" imgW="571320" imgH="838080" progId="Equation.DSMT4">
              <p:embed/>
            </p:oleObj>
          </a:graphicData>
        </a:graphic>
      </p:graphicFrame>
      <p:graphicFrame>
        <p:nvGraphicFramePr>
          <p:cNvPr id="64517" name="Object 7"/>
          <p:cNvGraphicFramePr>
            <a:graphicFrameLocks noChangeAspect="1"/>
          </p:cNvGraphicFramePr>
          <p:nvPr/>
        </p:nvGraphicFramePr>
        <p:xfrm>
          <a:off x="3929063" y="4429125"/>
          <a:ext cx="2176462" cy="857250"/>
        </p:xfrm>
        <a:graphic>
          <a:graphicData uri="http://schemas.openxmlformats.org/presentationml/2006/ole">
            <p:oleObj spid="_x0000_s64517" name="Equation" r:id="rId6" imgW="83808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85422-FEB0-4287-8E38-94122330BE91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65543" name="Text Box 21"/>
          <p:cNvSpPr txBox="1">
            <a:spLocks noChangeArrowheads="1"/>
          </p:cNvSpPr>
          <p:nvPr/>
        </p:nvSpPr>
        <p:spPr bwMode="auto">
          <a:xfrm>
            <a:off x="1143000" y="3581400"/>
            <a:ext cx="724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　　　　　（スカラーの移動）</a:t>
            </a:r>
          </a:p>
        </p:txBody>
      </p:sp>
      <p:sp>
        <p:nvSpPr>
          <p:cNvPr id="65544" name="Text Box 18"/>
          <p:cNvSpPr txBox="1">
            <a:spLocks noChangeArrowheads="1"/>
          </p:cNvSpPr>
          <p:nvPr/>
        </p:nvSpPr>
        <p:spPr bwMode="auto">
          <a:xfrm>
            <a:off x="1219200" y="2286000"/>
            <a:ext cx="658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　　　　（左分配法則）</a:t>
            </a:r>
          </a:p>
        </p:txBody>
      </p:sp>
      <p:sp>
        <p:nvSpPr>
          <p:cNvPr id="655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</a:t>
            </a:r>
          </a:p>
        </p:txBody>
      </p:sp>
      <p:sp>
        <p:nvSpPr>
          <p:cNvPr id="65546" name="AutoShape 3"/>
          <p:cNvSpPr>
            <a:spLocks noChangeArrowheads="1"/>
          </p:cNvSpPr>
          <p:nvPr/>
        </p:nvSpPr>
        <p:spPr bwMode="auto">
          <a:xfrm>
            <a:off x="533400" y="1066800"/>
            <a:ext cx="8001000" cy="3733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5547" name="Text Box 4"/>
          <p:cNvSpPr txBox="1">
            <a:spLocks noChangeArrowheads="1"/>
          </p:cNvSpPr>
          <p:nvPr/>
        </p:nvSpPr>
        <p:spPr bwMode="auto">
          <a:xfrm>
            <a:off x="1447800" y="817563"/>
            <a:ext cx="4284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（性質）行列の積に関する性質１</a:t>
            </a:r>
          </a:p>
        </p:txBody>
      </p:sp>
      <p:graphicFrame>
        <p:nvGraphicFramePr>
          <p:cNvPr id="65538" name="Object 12"/>
          <p:cNvGraphicFramePr>
            <a:graphicFrameLocks noChangeAspect="1"/>
          </p:cNvGraphicFramePr>
          <p:nvPr/>
        </p:nvGraphicFramePr>
        <p:xfrm>
          <a:off x="1905000" y="2286000"/>
          <a:ext cx="3810000" cy="481013"/>
        </p:xfrm>
        <a:graphic>
          <a:graphicData uri="http://schemas.openxmlformats.org/presentationml/2006/ole">
            <p:oleObj spid="_x0000_s65538" name="Equation" r:id="rId3" imgW="1612800" imgH="203040" progId="Equation.DSMT4">
              <p:embed/>
            </p:oleObj>
          </a:graphicData>
        </a:graphic>
      </p:graphicFrame>
      <p:graphicFrame>
        <p:nvGraphicFramePr>
          <p:cNvPr id="65539" name="Object 13"/>
          <p:cNvGraphicFramePr>
            <a:graphicFrameLocks noChangeAspect="1"/>
          </p:cNvGraphicFramePr>
          <p:nvPr/>
        </p:nvGraphicFramePr>
        <p:xfrm>
          <a:off x="1905000" y="3657600"/>
          <a:ext cx="4075113" cy="520700"/>
        </p:xfrm>
        <a:graphic>
          <a:graphicData uri="http://schemas.openxmlformats.org/presentationml/2006/ole">
            <p:oleObj spid="_x0000_s65539" name="Equation" r:id="rId4" imgW="1790640" imgH="228600" progId="Equation.DSMT4">
              <p:embed/>
            </p:oleObj>
          </a:graphicData>
        </a:graphic>
      </p:graphicFrame>
      <p:sp>
        <p:nvSpPr>
          <p:cNvPr id="65548" name="Text Box 16"/>
          <p:cNvSpPr txBox="1">
            <a:spLocks noChangeArrowheads="1"/>
          </p:cNvSpPr>
          <p:nvPr/>
        </p:nvSpPr>
        <p:spPr bwMode="auto">
          <a:xfrm>
            <a:off x="1143000" y="1752600"/>
            <a:ext cx="648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　　　　　（結合法則）</a:t>
            </a:r>
          </a:p>
        </p:txBody>
      </p:sp>
      <p:sp>
        <p:nvSpPr>
          <p:cNvPr id="65549" name="Text Box 17"/>
          <p:cNvSpPr txBox="1">
            <a:spLocks noChangeArrowheads="1"/>
          </p:cNvSpPr>
          <p:nvPr/>
        </p:nvSpPr>
        <p:spPr bwMode="auto">
          <a:xfrm>
            <a:off x="974725" y="1316038"/>
            <a:ext cx="605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積が定義できる行列に関して、次が成り立つ。</a:t>
            </a:r>
          </a:p>
        </p:txBody>
      </p:sp>
      <p:graphicFrame>
        <p:nvGraphicFramePr>
          <p:cNvPr id="65540" name="Object 11"/>
          <p:cNvGraphicFramePr>
            <a:graphicFrameLocks noChangeAspect="1"/>
          </p:cNvGraphicFramePr>
          <p:nvPr/>
        </p:nvGraphicFramePr>
        <p:xfrm>
          <a:off x="1752600" y="1676400"/>
          <a:ext cx="3048000" cy="549275"/>
        </p:xfrm>
        <a:graphic>
          <a:graphicData uri="http://schemas.openxmlformats.org/presentationml/2006/ole">
            <p:oleObj spid="_x0000_s65540" name="Equation" r:id="rId5" imgW="1269720" imgH="228600" progId="Equation.DSMT4">
              <p:embed/>
            </p:oleObj>
          </a:graphicData>
        </a:graphic>
      </p:graphicFrame>
      <p:sp>
        <p:nvSpPr>
          <p:cNvPr id="65550" name="Text Box 19"/>
          <p:cNvSpPr txBox="1">
            <a:spLocks noChangeArrowheads="1"/>
          </p:cNvSpPr>
          <p:nvPr/>
        </p:nvSpPr>
        <p:spPr bwMode="auto">
          <a:xfrm>
            <a:off x="1219200" y="2895600"/>
            <a:ext cx="658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　　　　（右分配法則）</a:t>
            </a:r>
          </a:p>
        </p:txBody>
      </p:sp>
      <p:graphicFrame>
        <p:nvGraphicFramePr>
          <p:cNvPr id="65541" name="Object 20"/>
          <p:cNvGraphicFramePr>
            <a:graphicFrameLocks noChangeAspect="1"/>
          </p:cNvGraphicFramePr>
          <p:nvPr/>
        </p:nvGraphicFramePr>
        <p:xfrm>
          <a:off x="1846263" y="2865438"/>
          <a:ext cx="3929062" cy="541337"/>
        </p:xfrm>
        <a:graphic>
          <a:graphicData uri="http://schemas.openxmlformats.org/presentationml/2006/ole">
            <p:oleObj spid="_x0000_s65541" name="Equation" r:id="rId6" imgW="1663560" imgH="228600" progId="Equation.DSMT4">
              <p:embed/>
            </p:oleObj>
          </a:graphicData>
        </a:graphic>
      </p:graphicFrame>
      <p:sp>
        <p:nvSpPr>
          <p:cNvPr id="65551" name="AutoShape 22"/>
          <p:cNvSpPr>
            <a:spLocks noChangeArrowheads="1"/>
          </p:cNvSpPr>
          <p:nvPr/>
        </p:nvSpPr>
        <p:spPr bwMode="auto">
          <a:xfrm>
            <a:off x="1219200" y="5105400"/>
            <a:ext cx="5181600" cy="1447800"/>
          </a:xfrm>
          <a:prstGeom prst="wedgeRoundRectCallout">
            <a:avLst>
              <a:gd name="adj1" fmla="val 28556"/>
              <a:gd name="adj2" fmla="val -1165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65552" name="Text Box 23"/>
          <p:cNvSpPr txBox="1">
            <a:spLocks noChangeArrowheads="1"/>
          </p:cNvSpPr>
          <p:nvPr/>
        </p:nvSpPr>
        <p:spPr bwMode="auto">
          <a:xfrm>
            <a:off x="1431925" y="5278438"/>
            <a:ext cx="4711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このような移動ができるのは、</a:t>
            </a:r>
          </a:p>
          <a:p>
            <a:r>
              <a:rPr lang="ja-JP" altLang="en-US"/>
              <a:t>スカラーに対してだけであることに、</a:t>
            </a:r>
          </a:p>
          <a:p>
            <a:r>
              <a:rPr lang="ja-JP" altLang="en-US"/>
              <a:t>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D5BAAF-6AAF-404A-94C9-68945E110E73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66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66562" name="Object 3"/>
          <p:cNvGraphicFramePr>
            <a:graphicFrameLocks noChangeAspect="1"/>
          </p:cNvGraphicFramePr>
          <p:nvPr/>
        </p:nvGraphicFramePr>
        <p:xfrm>
          <a:off x="892175" y="838200"/>
          <a:ext cx="1417638" cy="960438"/>
        </p:xfrm>
        <a:graphic>
          <a:graphicData uri="http://schemas.openxmlformats.org/presentationml/2006/ole">
            <p:oleObj spid="_x0000_s66562" name="Equation" r:id="rId3" imgW="787320" imgH="533160" progId="Equation.DSMT4">
              <p:embed/>
            </p:oleObj>
          </a:graphicData>
        </a:graphic>
      </p:graphicFrame>
      <p:graphicFrame>
        <p:nvGraphicFramePr>
          <p:cNvPr id="66563" name="Object 4"/>
          <p:cNvGraphicFramePr>
            <a:graphicFrameLocks noChangeAspect="1"/>
          </p:cNvGraphicFramePr>
          <p:nvPr/>
        </p:nvGraphicFramePr>
        <p:xfrm>
          <a:off x="2884488" y="838200"/>
          <a:ext cx="1417637" cy="960438"/>
        </p:xfrm>
        <a:graphic>
          <a:graphicData uri="http://schemas.openxmlformats.org/presentationml/2006/ole">
            <p:oleObj spid="_x0000_s66563" name="Equation" r:id="rId4" imgW="787320" imgH="533160" progId="Equation.DSMT4">
              <p:embed/>
            </p:oleObj>
          </a:graphicData>
        </a:graphic>
      </p:graphicFrame>
      <p:graphicFrame>
        <p:nvGraphicFramePr>
          <p:cNvPr id="66564" name="Object 5"/>
          <p:cNvGraphicFramePr>
            <a:graphicFrameLocks noChangeAspect="1"/>
          </p:cNvGraphicFramePr>
          <p:nvPr/>
        </p:nvGraphicFramePr>
        <p:xfrm>
          <a:off x="4724400" y="762000"/>
          <a:ext cx="1395413" cy="960438"/>
        </p:xfrm>
        <a:graphic>
          <a:graphicData uri="http://schemas.openxmlformats.org/presentationml/2006/ole">
            <p:oleObj spid="_x0000_s66564" name="Equation" r:id="rId5" imgW="774360" imgH="533160" progId="Equation.DSMT4">
              <p:embed/>
            </p:oleObj>
          </a:graphicData>
        </a:graphic>
      </p:graphicFrame>
      <p:sp>
        <p:nvSpPr>
          <p:cNvPr id="66572" name="Text Box 6"/>
          <p:cNvSpPr txBox="1">
            <a:spLocks noChangeArrowheads="1"/>
          </p:cNvSpPr>
          <p:nvPr/>
        </p:nvSpPr>
        <p:spPr bwMode="auto">
          <a:xfrm>
            <a:off x="822325" y="2078038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sp>
        <p:nvSpPr>
          <p:cNvPr id="66573" name="Text Box 7"/>
          <p:cNvSpPr txBox="1">
            <a:spLocks noChangeArrowheads="1"/>
          </p:cNvSpPr>
          <p:nvPr/>
        </p:nvSpPr>
        <p:spPr bwMode="auto">
          <a:xfrm>
            <a:off x="822325" y="276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6565" name="Object 9"/>
          <p:cNvGraphicFramePr>
            <a:graphicFrameLocks noChangeAspect="1"/>
          </p:cNvGraphicFramePr>
          <p:nvPr/>
        </p:nvGraphicFramePr>
        <p:xfrm>
          <a:off x="1752600" y="3429000"/>
          <a:ext cx="3810000" cy="481013"/>
        </p:xfrm>
        <a:graphic>
          <a:graphicData uri="http://schemas.openxmlformats.org/presentationml/2006/ole">
            <p:oleObj spid="_x0000_s66565" name="Equation" r:id="rId6" imgW="1612800" imgH="203040" progId="Equation.DSMT4">
              <p:embed/>
            </p:oleObj>
          </a:graphicData>
        </a:graphic>
      </p:graphicFrame>
      <p:graphicFrame>
        <p:nvGraphicFramePr>
          <p:cNvPr id="66566" name="Object 10"/>
          <p:cNvGraphicFramePr>
            <a:graphicFrameLocks noChangeAspect="1"/>
          </p:cNvGraphicFramePr>
          <p:nvPr/>
        </p:nvGraphicFramePr>
        <p:xfrm>
          <a:off x="1752600" y="4800600"/>
          <a:ext cx="4075113" cy="520700"/>
        </p:xfrm>
        <a:graphic>
          <a:graphicData uri="http://schemas.openxmlformats.org/presentationml/2006/ole">
            <p:oleObj spid="_x0000_s66566" name="Equation" r:id="rId7" imgW="1790640" imgH="228600" progId="Equation.DSMT4">
              <p:embed/>
            </p:oleObj>
          </a:graphicData>
        </a:graphic>
      </p:graphicFrame>
      <p:graphicFrame>
        <p:nvGraphicFramePr>
          <p:cNvPr id="66567" name="Object 11"/>
          <p:cNvGraphicFramePr>
            <a:graphicFrameLocks noChangeAspect="1"/>
          </p:cNvGraphicFramePr>
          <p:nvPr/>
        </p:nvGraphicFramePr>
        <p:xfrm>
          <a:off x="1828800" y="2743200"/>
          <a:ext cx="3048000" cy="549275"/>
        </p:xfrm>
        <a:graphic>
          <a:graphicData uri="http://schemas.openxmlformats.org/presentationml/2006/ole">
            <p:oleObj spid="_x0000_s66567" name="Equation" r:id="rId8" imgW="1269720" imgH="228600" progId="Equation.DSMT4">
              <p:embed/>
            </p:oleObj>
          </a:graphicData>
        </a:graphic>
      </p:graphicFrame>
      <p:graphicFrame>
        <p:nvGraphicFramePr>
          <p:cNvPr id="66568" name="Object 12"/>
          <p:cNvGraphicFramePr>
            <a:graphicFrameLocks noChangeAspect="1"/>
          </p:cNvGraphicFramePr>
          <p:nvPr/>
        </p:nvGraphicFramePr>
        <p:xfrm>
          <a:off x="1708150" y="4008438"/>
          <a:ext cx="3898900" cy="541337"/>
        </p:xfrm>
        <a:graphic>
          <a:graphicData uri="http://schemas.openxmlformats.org/presentationml/2006/ole">
            <p:oleObj spid="_x0000_s66568" name="Equation" r:id="rId9" imgW="1650960" imgH="228600" progId="Equation.DSMT4">
              <p:embed/>
            </p:oleObj>
          </a:graphicData>
        </a:graphic>
      </p:graphicFrame>
      <p:graphicFrame>
        <p:nvGraphicFramePr>
          <p:cNvPr id="66569" name="Object 13"/>
          <p:cNvGraphicFramePr>
            <a:graphicFrameLocks noChangeAspect="1"/>
          </p:cNvGraphicFramePr>
          <p:nvPr/>
        </p:nvGraphicFramePr>
        <p:xfrm>
          <a:off x="6937375" y="1058863"/>
          <a:ext cx="777875" cy="365125"/>
        </p:xfrm>
        <a:graphic>
          <a:graphicData uri="http://schemas.openxmlformats.org/presentationml/2006/ole">
            <p:oleObj spid="_x0000_s66569" name="Equation" r:id="rId10" imgW="431640" imgH="203040" progId="Equation.DSMT4">
              <p:embed/>
            </p:oleObj>
          </a:graphicData>
        </a:graphic>
      </p:graphicFrame>
      <p:sp>
        <p:nvSpPr>
          <p:cNvPr id="66574" name="Text Box 14"/>
          <p:cNvSpPr txBox="1">
            <a:spLocks noChangeArrowheads="1"/>
          </p:cNvSpPr>
          <p:nvPr/>
        </p:nvSpPr>
        <p:spPr bwMode="auto">
          <a:xfrm>
            <a:off x="914400" y="3276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9144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66576" name="Text Box 16"/>
          <p:cNvSpPr txBox="1">
            <a:spLocks noChangeArrowheads="1"/>
          </p:cNvSpPr>
          <p:nvPr/>
        </p:nvSpPr>
        <p:spPr bwMode="auto">
          <a:xfrm>
            <a:off x="9906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407B3-2022-49AF-85B1-75D9EABC53D9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67593" name="Text Box 2"/>
          <p:cNvSpPr txBox="1">
            <a:spLocks noChangeArrowheads="1"/>
          </p:cNvSpPr>
          <p:nvPr/>
        </p:nvSpPr>
        <p:spPr bwMode="auto">
          <a:xfrm>
            <a:off x="838200" y="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7586" name="Object 3"/>
          <p:cNvGraphicFramePr>
            <a:graphicFrameLocks noChangeAspect="1"/>
          </p:cNvGraphicFramePr>
          <p:nvPr/>
        </p:nvGraphicFramePr>
        <p:xfrm>
          <a:off x="1524000" y="228600"/>
          <a:ext cx="3048000" cy="549275"/>
        </p:xfrm>
        <a:graphic>
          <a:graphicData uri="http://schemas.openxmlformats.org/presentationml/2006/ole">
            <p:oleObj spid="_x0000_s67586" name="Equation" r:id="rId3" imgW="1269720" imgH="228600" progId="Equation.DSMT4">
              <p:embed/>
            </p:oleObj>
          </a:graphicData>
        </a:graphic>
      </p:graphicFrame>
      <p:graphicFrame>
        <p:nvGraphicFramePr>
          <p:cNvPr id="67587" name="Object 4"/>
          <p:cNvGraphicFramePr>
            <a:graphicFrameLocks noChangeAspect="1"/>
          </p:cNvGraphicFramePr>
          <p:nvPr/>
        </p:nvGraphicFramePr>
        <p:xfrm>
          <a:off x="1143000" y="762000"/>
          <a:ext cx="3382963" cy="960438"/>
        </p:xfrm>
        <a:graphic>
          <a:graphicData uri="http://schemas.openxmlformats.org/presentationml/2006/ole">
            <p:oleObj spid="_x0000_s67587" name="Equation" r:id="rId4" imgW="1879560" imgH="533160" progId="Equation.DSMT4">
              <p:embed/>
            </p:oleObj>
          </a:graphicData>
        </a:graphic>
      </p:graphicFrame>
      <p:graphicFrame>
        <p:nvGraphicFramePr>
          <p:cNvPr id="67588" name="Object 5"/>
          <p:cNvGraphicFramePr>
            <a:graphicFrameLocks noChangeAspect="1"/>
          </p:cNvGraphicFramePr>
          <p:nvPr/>
        </p:nvGraphicFramePr>
        <p:xfrm>
          <a:off x="2133600" y="1676400"/>
          <a:ext cx="4044950" cy="960438"/>
        </p:xfrm>
        <a:graphic>
          <a:graphicData uri="http://schemas.openxmlformats.org/presentationml/2006/ole">
            <p:oleObj spid="_x0000_s67588" name="Equation" r:id="rId5" imgW="2247840" imgH="533160" progId="Equation.DSMT4">
              <p:embed/>
            </p:oleObj>
          </a:graphicData>
        </a:graphic>
      </p:graphicFrame>
      <p:graphicFrame>
        <p:nvGraphicFramePr>
          <p:cNvPr id="67589" name="Object 6"/>
          <p:cNvGraphicFramePr>
            <a:graphicFrameLocks noChangeAspect="1"/>
          </p:cNvGraphicFramePr>
          <p:nvPr/>
        </p:nvGraphicFramePr>
        <p:xfrm>
          <a:off x="1295400" y="2819400"/>
          <a:ext cx="3359150" cy="960438"/>
        </p:xfrm>
        <a:graphic>
          <a:graphicData uri="http://schemas.openxmlformats.org/presentationml/2006/ole">
            <p:oleObj spid="_x0000_s67589" name="Equation" r:id="rId6" imgW="1866600" imgH="533160" progId="Equation.DSMT4">
              <p:embed/>
            </p:oleObj>
          </a:graphicData>
        </a:graphic>
      </p:graphicFrame>
      <p:sp>
        <p:nvSpPr>
          <p:cNvPr id="67594" name="Text Box 7"/>
          <p:cNvSpPr txBox="1">
            <a:spLocks noChangeArrowheads="1"/>
          </p:cNvSpPr>
          <p:nvPr/>
        </p:nvSpPr>
        <p:spPr bwMode="auto">
          <a:xfrm>
            <a:off x="228600" y="838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左辺：</a:t>
            </a:r>
          </a:p>
        </p:txBody>
      </p:sp>
      <p:sp>
        <p:nvSpPr>
          <p:cNvPr id="67595" name="Text Box 8"/>
          <p:cNvSpPr txBox="1">
            <a:spLocks noChangeArrowheads="1"/>
          </p:cNvSpPr>
          <p:nvPr/>
        </p:nvSpPr>
        <p:spPr bwMode="auto">
          <a:xfrm>
            <a:off x="304800" y="2971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右辺：</a:t>
            </a:r>
          </a:p>
        </p:txBody>
      </p:sp>
      <p:graphicFrame>
        <p:nvGraphicFramePr>
          <p:cNvPr id="67590" name="Object 9"/>
          <p:cNvGraphicFramePr>
            <a:graphicFrameLocks noChangeAspect="1"/>
          </p:cNvGraphicFramePr>
          <p:nvPr/>
        </p:nvGraphicFramePr>
        <p:xfrm>
          <a:off x="1654175" y="3886200"/>
          <a:ext cx="4090988" cy="960438"/>
        </p:xfrm>
        <a:graphic>
          <a:graphicData uri="http://schemas.openxmlformats.org/presentationml/2006/ole">
            <p:oleObj spid="_x0000_s67590" name="Equation" r:id="rId7" imgW="2273040" imgH="533160" progId="Equation.DSMT4">
              <p:embed/>
            </p:oleObj>
          </a:graphicData>
        </a:graphic>
      </p:graphicFrame>
      <p:sp>
        <p:nvSpPr>
          <p:cNvPr id="67596" name="Text Box 10"/>
          <p:cNvSpPr txBox="1">
            <a:spLocks noChangeArrowheads="1"/>
          </p:cNvSpPr>
          <p:nvPr/>
        </p:nvSpPr>
        <p:spPr bwMode="auto">
          <a:xfrm>
            <a:off x="1143000" y="51054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67591" name="Object 11"/>
          <p:cNvGraphicFramePr>
            <a:graphicFrameLocks noChangeAspect="1"/>
          </p:cNvGraphicFramePr>
          <p:nvPr/>
        </p:nvGraphicFramePr>
        <p:xfrm>
          <a:off x="2362200" y="5791200"/>
          <a:ext cx="4481513" cy="549275"/>
        </p:xfrm>
        <a:graphic>
          <a:graphicData uri="http://schemas.openxmlformats.org/presentationml/2006/ole">
            <p:oleObj spid="_x0000_s67591" name="Equation" r:id="rId8" imgW="1866600" imgH="228600" progId="Equation.DSMT4">
              <p:embed/>
            </p:oleObj>
          </a:graphicData>
        </a:graphic>
      </p:graphicFrame>
      <p:sp>
        <p:nvSpPr>
          <p:cNvPr id="67597" name="Text Box 12"/>
          <p:cNvSpPr txBox="1">
            <a:spLocks noChangeArrowheads="1"/>
          </p:cNvSpPr>
          <p:nvPr/>
        </p:nvSpPr>
        <p:spPr bwMode="auto">
          <a:xfrm>
            <a:off x="898525" y="58118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sp>
        <p:nvSpPr>
          <p:cNvPr id="67598" name="Text Box 13"/>
          <p:cNvSpPr txBox="1">
            <a:spLocks noChangeArrowheads="1"/>
          </p:cNvSpPr>
          <p:nvPr/>
        </p:nvSpPr>
        <p:spPr bwMode="auto">
          <a:xfrm>
            <a:off x="838200" y="6400800"/>
            <a:ext cx="3243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と書いても誤解が無い。</a:t>
            </a:r>
          </a:p>
        </p:txBody>
      </p:sp>
      <p:sp>
        <p:nvSpPr>
          <p:cNvPr id="67599" name="Text Box 15"/>
          <p:cNvSpPr txBox="1">
            <a:spLocks noChangeArrowheads="1"/>
          </p:cNvSpPr>
          <p:nvPr/>
        </p:nvSpPr>
        <p:spPr bwMode="auto">
          <a:xfrm>
            <a:off x="0" y="152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1A556A-C08A-4900-A717-D8694CD09FA9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68617" name="Text Box 2"/>
          <p:cNvSpPr txBox="1">
            <a:spLocks noChangeArrowheads="1"/>
          </p:cNvSpPr>
          <p:nvPr/>
        </p:nvSpPr>
        <p:spPr bwMode="auto">
          <a:xfrm>
            <a:off x="381000" y="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8610" name="Object 7"/>
          <p:cNvGraphicFramePr>
            <a:graphicFrameLocks noChangeAspect="1"/>
          </p:cNvGraphicFramePr>
          <p:nvPr/>
        </p:nvGraphicFramePr>
        <p:xfrm>
          <a:off x="1401763" y="838200"/>
          <a:ext cx="3930650" cy="960438"/>
        </p:xfrm>
        <a:graphic>
          <a:graphicData uri="http://schemas.openxmlformats.org/presentationml/2006/ole">
            <p:oleObj spid="_x0000_s68610" name="Equation" r:id="rId3" imgW="2184120" imgH="533160" progId="Equation.DSMT4">
              <p:embed/>
            </p:oleObj>
          </a:graphicData>
        </a:graphic>
      </p:graphicFrame>
      <p:sp>
        <p:nvSpPr>
          <p:cNvPr id="68618" name="Text Box 11"/>
          <p:cNvSpPr txBox="1">
            <a:spLocks noChangeArrowheads="1"/>
          </p:cNvSpPr>
          <p:nvPr/>
        </p:nvSpPr>
        <p:spPr bwMode="auto">
          <a:xfrm>
            <a:off x="228600" y="838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左辺：</a:t>
            </a:r>
          </a:p>
        </p:txBody>
      </p:sp>
      <p:sp>
        <p:nvSpPr>
          <p:cNvPr id="68619" name="Text Box 12"/>
          <p:cNvSpPr txBox="1">
            <a:spLocks noChangeArrowheads="1"/>
          </p:cNvSpPr>
          <p:nvPr/>
        </p:nvSpPr>
        <p:spPr bwMode="auto">
          <a:xfrm>
            <a:off x="304800" y="2971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右辺：</a:t>
            </a:r>
          </a:p>
        </p:txBody>
      </p:sp>
      <p:sp>
        <p:nvSpPr>
          <p:cNvPr id="68620" name="Text Box 14"/>
          <p:cNvSpPr txBox="1">
            <a:spLocks noChangeArrowheads="1"/>
          </p:cNvSpPr>
          <p:nvPr/>
        </p:nvSpPr>
        <p:spPr bwMode="auto">
          <a:xfrm>
            <a:off x="304800" y="57150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68611" name="Object 19"/>
          <p:cNvGraphicFramePr>
            <a:graphicFrameLocks noChangeAspect="1"/>
          </p:cNvGraphicFramePr>
          <p:nvPr/>
        </p:nvGraphicFramePr>
        <p:xfrm>
          <a:off x="990600" y="0"/>
          <a:ext cx="3810000" cy="481013"/>
        </p:xfrm>
        <a:graphic>
          <a:graphicData uri="http://schemas.openxmlformats.org/presentationml/2006/ole">
            <p:oleObj spid="_x0000_s68611" name="Equation" r:id="rId4" imgW="1612800" imgH="203040" progId="Equation.DSMT4">
              <p:embed/>
            </p:oleObj>
          </a:graphicData>
        </a:graphic>
      </p:graphicFrame>
      <p:graphicFrame>
        <p:nvGraphicFramePr>
          <p:cNvPr id="68612" name="Object 20"/>
          <p:cNvGraphicFramePr>
            <a:graphicFrameLocks noChangeAspect="1"/>
          </p:cNvGraphicFramePr>
          <p:nvPr/>
        </p:nvGraphicFramePr>
        <p:xfrm>
          <a:off x="1143000" y="1828800"/>
          <a:ext cx="4090988" cy="960438"/>
        </p:xfrm>
        <a:graphic>
          <a:graphicData uri="http://schemas.openxmlformats.org/presentationml/2006/ole">
            <p:oleObj spid="_x0000_s68612" name="Equation" r:id="rId5" imgW="2273040" imgH="533160" progId="Equation.DSMT4">
              <p:embed/>
            </p:oleObj>
          </a:graphicData>
        </a:graphic>
      </p:graphicFrame>
      <p:graphicFrame>
        <p:nvGraphicFramePr>
          <p:cNvPr id="68613" name="Object 22"/>
          <p:cNvGraphicFramePr>
            <a:graphicFrameLocks noChangeAspect="1"/>
          </p:cNvGraphicFramePr>
          <p:nvPr/>
        </p:nvGraphicFramePr>
        <p:xfrm>
          <a:off x="1447800" y="2895600"/>
          <a:ext cx="3382963" cy="960438"/>
        </p:xfrm>
        <a:graphic>
          <a:graphicData uri="http://schemas.openxmlformats.org/presentationml/2006/ole">
            <p:oleObj spid="_x0000_s68613" name="Equation" r:id="rId6" imgW="1879560" imgH="533160" progId="Equation.DSMT4">
              <p:embed/>
            </p:oleObj>
          </a:graphicData>
        </a:graphic>
      </p:graphicFrame>
      <p:graphicFrame>
        <p:nvGraphicFramePr>
          <p:cNvPr id="68614" name="Object 23"/>
          <p:cNvGraphicFramePr>
            <a:graphicFrameLocks noChangeAspect="1"/>
          </p:cNvGraphicFramePr>
          <p:nvPr/>
        </p:nvGraphicFramePr>
        <p:xfrm>
          <a:off x="1470025" y="3810000"/>
          <a:ext cx="3336925" cy="960438"/>
        </p:xfrm>
        <a:graphic>
          <a:graphicData uri="http://schemas.openxmlformats.org/presentationml/2006/ole">
            <p:oleObj spid="_x0000_s68614" name="Equation" r:id="rId7" imgW="1854000" imgH="533160" progId="Equation.DSMT4">
              <p:embed/>
            </p:oleObj>
          </a:graphicData>
        </a:graphic>
      </p:graphicFrame>
      <p:graphicFrame>
        <p:nvGraphicFramePr>
          <p:cNvPr id="68615" name="Object 24"/>
          <p:cNvGraphicFramePr>
            <a:graphicFrameLocks noChangeAspect="1"/>
          </p:cNvGraphicFramePr>
          <p:nvPr/>
        </p:nvGraphicFramePr>
        <p:xfrm>
          <a:off x="1143000" y="4876800"/>
          <a:ext cx="4433888" cy="960438"/>
        </p:xfrm>
        <a:graphic>
          <a:graphicData uri="http://schemas.openxmlformats.org/presentationml/2006/ole">
            <p:oleObj spid="_x0000_s68615" name="Equation" r:id="rId8" imgW="24634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867564-433A-4F1F-B9F7-28603CD33FF6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2770" name="Object 3"/>
          <p:cNvGraphicFramePr>
            <a:graphicFrameLocks noChangeAspect="1"/>
          </p:cNvGraphicFramePr>
          <p:nvPr/>
        </p:nvGraphicFramePr>
        <p:xfrm>
          <a:off x="3962400" y="457200"/>
          <a:ext cx="1676400" cy="1193800"/>
        </p:xfrm>
        <a:graphic>
          <a:graphicData uri="http://schemas.openxmlformats.org/presentationml/2006/ole">
            <p:oleObj spid="_x0000_s32770" name="Equation" r:id="rId3" imgW="749160" imgH="533160" progId="Equation.DSMT4">
              <p:embed/>
            </p:oleObj>
          </a:graphicData>
        </a:graphic>
      </p:graphicFrame>
      <p:sp>
        <p:nvSpPr>
          <p:cNvPr id="32777" name="Text Box 5"/>
          <p:cNvSpPr txBox="1">
            <a:spLocks noChangeArrowheads="1"/>
          </p:cNvSpPr>
          <p:nvPr/>
        </p:nvSpPr>
        <p:spPr bwMode="auto">
          <a:xfrm>
            <a:off x="1447800" y="838200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２行３列の行列</a:t>
            </a:r>
          </a:p>
        </p:txBody>
      </p:sp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1865313" y="2897188"/>
          <a:ext cx="882650" cy="588962"/>
        </p:xfrm>
        <a:graphic>
          <a:graphicData uri="http://schemas.openxmlformats.org/presentationml/2006/ole">
            <p:oleObj spid="_x0000_s32771" name="Equation" r:id="rId4" imgW="342720" imgH="228600" progId="Equation.DSMT4">
              <p:embed/>
            </p:oleObj>
          </a:graphicData>
        </a:graphic>
      </p:graphicFrame>
      <p:sp>
        <p:nvSpPr>
          <p:cNvPr id="32778" name="Text Box 7"/>
          <p:cNvSpPr txBox="1">
            <a:spLocks noChangeArrowheads="1"/>
          </p:cNvSpPr>
          <p:nvPr/>
        </p:nvSpPr>
        <p:spPr bwMode="auto">
          <a:xfrm>
            <a:off x="2667000" y="2895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型行列</a:t>
            </a:r>
          </a:p>
        </p:txBody>
      </p:sp>
      <p:graphicFrame>
        <p:nvGraphicFramePr>
          <p:cNvPr id="32772" name="Object 8"/>
          <p:cNvGraphicFramePr>
            <a:graphicFrameLocks noChangeAspect="1"/>
          </p:cNvGraphicFramePr>
          <p:nvPr/>
        </p:nvGraphicFramePr>
        <p:xfrm>
          <a:off x="4038600" y="2209800"/>
          <a:ext cx="1647825" cy="1874838"/>
        </p:xfrm>
        <a:graphic>
          <a:graphicData uri="http://schemas.openxmlformats.org/presentationml/2006/ole">
            <p:oleObj spid="_x0000_s32772" name="Equation" r:id="rId5" imgW="736560" imgH="838080" progId="Equation.DSMT4">
              <p:embed/>
            </p:oleObj>
          </a:graphicData>
        </a:graphic>
      </p:graphicFrame>
      <p:graphicFrame>
        <p:nvGraphicFramePr>
          <p:cNvPr id="32773" name="Object 9"/>
          <p:cNvGraphicFramePr>
            <a:graphicFrameLocks noChangeAspect="1"/>
          </p:cNvGraphicFramePr>
          <p:nvPr/>
        </p:nvGraphicFramePr>
        <p:xfrm>
          <a:off x="1697038" y="5340350"/>
          <a:ext cx="914400" cy="425450"/>
        </p:xfrm>
        <a:graphic>
          <a:graphicData uri="http://schemas.openxmlformats.org/presentationml/2006/ole">
            <p:oleObj spid="_x0000_s32773" name="Equation" r:id="rId6" imgW="355320" imgH="164880" progId="Equation.DSMT4">
              <p:embed/>
            </p:oleObj>
          </a:graphicData>
        </a:graphic>
      </p:graphicFrame>
      <p:sp>
        <p:nvSpPr>
          <p:cNvPr id="32779" name="Text Box 10"/>
          <p:cNvSpPr txBox="1">
            <a:spLocks noChangeArrowheads="1"/>
          </p:cNvSpPr>
          <p:nvPr/>
        </p:nvSpPr>
        <p:spPr bwMode="auto">
          <a:xfrm>
            <a:off x="2667000" y="525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  <p:graphicFrame>
        <p:nvGraphicFramePr>
          <p:cNvPr id="32774" name="Object 11"/>
          <p:cNvGraphicFramePr>
            <a:graphicFrameLocks noChangeAspect="1"/>
          </p:cNvGraphicFramePr>
          <p:nvPr/>
        </p:nvGraphicFramePr>
        <p:xfrm>
          <a:off x="3987800" y="4421188"/>
          <a:ext cx="1903413" cy="2328862"/>
        </p:xfrm>
        <a:graphic>
          <a:graphicData uri="http://schemas.openxmlformats.org/presentationml/2006/ole">
            <p:oleObj spid="_x0000_s32774" name="Equation" r:id="rId7" imgW="8506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387430-F3A7-4F92-A2A8-94E66D5C6470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69641" name="Text Box 2"/>
          <p:cNvSpPr txBox="1">
            <a:spLocks noChangeArrowheads="1"/>
          </p:cNvSpPr>
          <p:nvPr/>
        </p:nvSpPr>
        <p:spPr bwMode="auto">
          <a:xfrm>
            <a:off x="381000" y="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9634" name="Object 3"/>
          <p:cNvGraphicFramePr>
            <a:graphicFrameLocks noChangeAspect="1"/>
          </p:cNvGraphicFramePr>
          <p:nvPr/>
        </p:nvGraphicFramePr>
        <p:xfrm>
          <a:off x="1366838" y="838200"/>
          <a:ext cx="4000500" cy="960438"/>
        </p:xfrm>
        <a:graphic>
          <a:graphicData uri="http://schemas.openxmlformats.org/presentationml/2006/ole">
            <p:oleObj spid="_x0000_s69634" name="Equation" r:id="rId3" imgW="2222280" imgH="533160" progId="Equation.DSMT4">
              <p:embed/>
            </p:oleObj>
          </a:graphicData>
        </a:graphic>
      </p:graphicFrame>
      <p:sp>
        <p:nvSpPr>
          <p:cNvPr id="69642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左辺：</a:t>
            </a:r>
          </a:p>
        </p:txBody>
      </p:sp>
      <p:sp>
        <p:nvSpPr>
          <p:cNvPr id="69643" name="Text Box 5"/>
          <p:cNvSpPr txBox="1">
            <a:spLocks noChangeArrowheads="1"/>
          </p:cNvSpPr>
          <p:nvPr/>
        </p:nvSpPr>
        <p:spPr bwMode="auto">
          <a:xfrm>
            <a:off x="304800" y="2971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右辺：</a:t>
            </a:r>
          </a:p>
        </p:txBody>
      </p:sp>
      <p:sp>
        <p:nvSpPr>
          <p:cNvPr id="69644" name="Text Box 6"/>
          <p:cNvSpPr txBox="1">
            <a:spLocks noChangeArrowheads="1"/>
          </p:cNvSpPr>
          <p:nvPr/>
        </p:nvSpPr>
        <p:spPr bwMode="auto">
          <a:xfrm>
            <a:off x="304800" y="58674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69635" name="Object 8"/>
          <p:cNvGraphicFramePr>
            <a:graphicFrameLocks noChangeAspect="1"/>
          </p:cNvGraphicFramePr>
          <p:nvPr/>
        </p:nvGraphicFramePr>
        <p:xfrm>
          <a:off x="2971800" y="1752600"/>
          <a:ext cx="4113213" cy="960438"/>
        </p:xfrm>
        <a:graphic>
          <a:graphicData uri="http://schemas.openxmlformats.org/presentationml/2006/ole">
            <p:oleObj spid="_x0000_s69635" name="Equation" r:id="rId4" imgW="2286000" imgH="533160" progId="Equation.DSMT4">
              <p:embed/>
            </p:oleObj>
          </a:graphicData>
        </a:graphic>
      </p:graphicFrame>
      <p:graphicFrame>
        <p:nvGraphicFramePr>
          <p:cNvPr id="69636" name="Object 9"/>
          <p:cNvGraphicFramePr>
            <a:graphicFrameLocks noChangeAspect="1"/>
          </p:cNvGraphicFramePr>
          <p:nvPr/>
        </p:nvGraphicFramePr>
        <p:xfrm>
          <a:off x="1676400" y="3810000"/>
          <a:ext cx="3359150" cy="960438"/>
        </p:xfrm>
        <a:graphic>
          <a:graphicData uri="http://schemas.openxmlformats.org/presentationml/2006/ole">
            <p:oleObj spid="_x0000_s69636" name="Equation" r:id="rId5" imgW="1866600" imgH="533160" progId="Equation.DSMT4">
              <p:embed/>
            </p:oleObj>
          </a:graphicData>
        </a:graphic>
      </p:graphicFrame>
      <p:graphicFrame>
        <p:nvGraphicFramePr>
          <p:cNvPr id="69637" name="Object 10"/>
          <p:cNvGraphicFramePr>
            <a:graphicFrameLocks noChangeAspect="1"/>
          </p:cNvGraphicFramePr>
          <p:nvPr/>
        </p:nvGraphicFramePr>
        <p:xfrm>
          <a:off x="1600200" y="2971800"/>
          <a:ext cx="3336925" cy="960438"/>
        </p:xfrm>
        <a:graphic>
          <a:graphicData uri="http://schemas.openxmlformats.org/presentationml/2006/ole">
            <p:oleObj spid="_x0000_s69637" name="Equation" r:id="rId6" imgW="1854000" imgH="533160" progId="Equation.DSMT4">
              <p:embed/>
            </p:oleObj>
          </a:graphicData>
        </a:graphic>
      </p:graphicFrame>
      <p:graphicFrame>
        <p:nvGraphicFramePr>
          <p:cNvPr id="69638" name="Object 11"/>
          <p:cNvGraphicFramePr>
            <a:graphicFrameLocks noChangeAspect="1"/>
          </p:cNvGraphicFramePr>
          <p:nvPr/>
        </p:nvGraphicFramePr>
        <p:xfrm>
          <a:off x="1120775" y="4876800"/>
          <a:ext cx="4479925" cy="960438"/>
        </p:xfrm>
        <a:graphic>
          <a:graphicData uri="http://schemas.openxmlformats.org/presentationml/2006/ole">
            <p:oleObj spid="_x0000_s69638" name="Equation" r:id="rId7" imgW="2489040" imgH="533160" progId="Equation.DSMT4">
              <p:embed/>
            </p:oleObj>
          </a:graphicData>
        </a:graphic>
      </p:graphicFrame>
      <p:graphicFrame>
        <p:nvGraphicFramePr>
          <p:cNvPr id="69639" name="Object 12"/>
          <p:cNvGraphicFramePr>
            <a:graphicFrameLocks noChangeAspect="1"/>
          </p:cNvGraphicFramePr>
          <p:nvPr/>
        </p:nvGraphicFramePr>
        <p:xfrm>
          <a:off x="1157288" y="0"/>
          <a:ext cx="3898900" cy="541338"/>
        </p:xfrm>
        <a:graphic>
          <a:graphicData uri="http://schemas.openxmlformats.org/presentationml/2006/ole">
            <p:oleObj spid="_x0000_s69639" name="Equation" r:id="rId8" imgW="16509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5ACB63-8ECF-4B26-9A75-1264A1B09881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70665" name="Text Box 2"/>
          <p:cNvSpPr txBox="1">
            <a:spLocks noChangeArrowheads="1"/>
          </p:cNvSpPr>
          <p:nvPr/>
        </p:nvSpPr>
        <p:spPr bwMode="auto">
          <a:xfrm>
            <a:off x="3048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70658" name="Object 3"/>
          <p:cNvGraphicFramePr>
            <a:graphicFrameLocks noChangeAspect="1"/>
          </p:cNvGraphicFramePr>
          <p:nvPr/>
        </p:nvGraphicFramePr>
        <p:xfrm>
          <a:off x="914400" y="228600"/>
          <a:ext cx="4075113" cy="520700"/>
        </p:xfrm>
        <a:graphic>
          <a:graphicData uri="http://schemas.openxmlformats.org/presentationml/2006/ole">
            <p:oleObj spid="_x0000_s70658" name="Equation" r:id="rId3" imgW="1790640" imgH="228600" progId="Equation.DSMT4">
              <p:embed/>
            </p:oleObj>
          </a:graphicData>
        </a:graphic>
      </p:graphicFrame>
      <p:graphicFrame>
        <p:nvGraphicFramePr>
          <p:cNvPr id="70659" name="Object 4"/>
          <p:cNvGraphicFramePr>
            <a:graphicFrameLocks noChangeAspect="1"/>
          </p:cNvGraphicFramePr>
          <p:nvPr/>
        </p:nvGraphicFramePr>
        <p:xfrm>
          <a:off x="1066800" y="762000"/>
          <a:ext cx="3048000" cy="865188"/>
        </p:xfrm>
        <a:graphic>
          <a:graphicData uri="http://schemas.openxmlformats.org/presentationml/2006/ole">
            <p:oleObj spid="_x0000_s70659" name="Equation" r:id="rId4" imgW="1879560" imgH="533160" progId="Equation.DSMT4">
              <p:embed/>
            </p:oleObj>
          </a:graphicData>
        </a:graphic>
      </p:graphicFrame>
      <p:graphicFrame>
        <p:nvGraphicFramePr>
          <p:cNvPr id="70660" name="Object 5"/>
          <p:cNvGraphicFramePr>
            <a:graphicFrameLocks noChangeAspect="1"/>
          </p:cNvGraphicFramePr>
          <p:nvPr/>
        </p:nvGraphicFramePr>
        <p:xfrm>
          <a:off x="5105400" y="1066800"/>
          <a:ext cx="781050" cy="365125"/>
        </p:xfrm>
        <a:graphic>
          <a:graphicData uri="http://schemas.openxmlformats.org/presentationml/2006/ole">
            <p:oleObj spid="_x0000_s70660" name="Equation" r:id="rId5" imgW="431640" imgH="203040" progId="Equation.DSMT4">
              <p:embed/>
            </p:oleObj>
          </a:graphicData>
        </a:graphic>
      </p:graphicFrame>
      <p:graphicFrame>
        <p:nvGraphicFramePr>
          <p:cNvPr id="70661" name="Object 6"/>
          <p:cNvGraphicFramePr>
            <a:graphicFrameLocks noChangeAspect="1"/>
          </p:cNvGraphicFramePr>
          <p:nvPr/>
        </p:nvGraphicFramePr>
        <p:xfrm>
          <a:off x="1219200" y="1676400"/>
          <a:ext cx="2667000" cy="800100"/>
        </p:xfrm>
        <a:graphic>
          <a:graphicData uri="http://schemas.openxmlformats.org/presentationml/2006/ole">
            <p:oleObj spid="_x0000_s70661" name="Equation" r:id="rId6" imgW="1777680" imgH="533160" progId="Equation.DSMT4">
              <p:embed/>
            </p:oleObj>
          </a:graphicData>
        </a:graphic>
      </p:graphicFrame>
      <p:graphicFrame>
        <p:nvGraphicFramePr>
          <p:cNvPr id="70662" name="Object 7"/>
          <p:cNvGraphicFramePr>
            <a:graphicFrameLocks noChangeAspect="1"/>
          </p:cNvGraphicFramePr>
          <p:nvPr/>
        </p:nvGraphicFramePr>
        <p:xfrm>
          <a:off x="1295400" y="2514600"/>
          <a:ext cx="3200400" cy="1546225"/>
        </p:xfrm>
        <a:graphic>
          <a:graphicData uri="http://schemas.openxmlformats.org/presentationml/2006/ole">
            <p:oleObj spid="_x0000_s70662" name="Equation" r:id="rId7" imgW="2209680" imgH="1066680" progId="Equation.DSMT4">
              <p:embed/>
            </p:oleObj>
          </a:graphicData>
        </a:graphic>
      </p:graphicFrame>
      <p:graphicFrame>
        <p:nvGraphicFramePr>
          <p:cNvPr id="70663" name="Object 9"/>
          <p:cNvGraphicFramePr>
            <a:graphicFrameLocks noChangeAspect="1"/>
          </p:cNvGraphicFramePr>
          <p:nvPr/>
        </p:nvGraphicFramePr>
        <p:xfrm>
          <a:off x="990600" y="4343400"/>
          <a:ext cx="3200400" cy="1546225"/>
        </p:xfrm>
        <a:graphic>
          <a:graphicData uri="http://schemas.openxmlformats.org/presentationml/2006/ole">
            <p:oleObj spid="_x0000_s70663" name="Equation" r:id="rId8" imgW="2209680" imgH="1066680" progId="Equation.DSMT4">
              <p:embed/>
            </p:oleObj>
          </a:graphicData>
        </a:graphic>
      </p:graphicFrame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127125" y="6040438"/>
            <a:ext cx="2501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よって、成り立つ。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A9F126-5A3C-425B-B653-5CE586469C77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71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71682" name="Object 3"/>
          <p:cNvGraphicFramePr>
            <a:graphicFrameLocks noChangeAspect="1"/>
          </p:cNvGraphicFramePr>
          <p:nvPr/>
        </p:nvGraphicFramePr>
        <p:xfrm>
          <a:off x="1085850" y="838200"/>
          <a:ext cx="1028700" cy="960438"/>
        </p:xfrm>
        <a:graphic>
          <a:graphicData uri="http://schemas.openxmlformats.org/presentationml/2006/ole">
            <p:oleObj spid="_x0000_s71682" name="Equation" r:id="rId3" imgW="571320" imgH="533160" progId="Equation.DSMT4">
              <p:embed/>
            </p:oleObj>
          </a:graphicData>
        </a:graphic>
      </p:graphicFrame>
      <p:graphicFrame>
        <p:nvGraphicFramePr>
          <p:cNvPr id="71683" name="Object 4"/>
          <p:cNvGraphicFramePr>
            <a:graphicFrameLocks noChangeAspect="1"/>
          </p:cNvGraphicFramePr>
          <p:nvPr/>
        </p:nvGraphicFramePr>
        <p:xfrm>
          <a:off x="2906713" y="1020763"/>
          <a:ext cx="1373187" cy="593725"/>
        </p:xfrm>
        <a:graphic>
          <a:graphicData uri="http://schemas.openxmlformats.org/presentationml/2006/ole">
            <p:oleObj spid="_x0000_s71683" name="Equation" r:id="rId4" imgW="761760" imgH="330120" progId="Equation.DSMT4">
              <p:embed/>
            </p:oleObj>
          </a:graphicData>
        </a:graphic>
      </p:graphicFrame>
      <p:graphicFrame>
        <p:nvGraphicFramePr>
          <p:cNvPr id="71684" name="Object 5"/>
          <p:cNvGraphicFramePr>
            <a:graphicFrameLocks noChangeAspect="1"/>
          </p:cNvGraphicFramePr>
          <p:nvPr/>
        </p:nvGraphicFramePr>
        <p:xfrm>
          <a:off x="4724400" y="762000"/>
          <a:ext cx="1395413" cy="960438"/>
        </p:xfrm>
        <a:graphic>
          <a:graphicData uri="http://schemas.openxmlformats.org/presentationml/2006/ole">
            <p:oleObj spid="_x0000_s71684" name="Equation" r:id="rId5" imgW="774360" imgH="533160" progId="Equation.DSMT4">
              <p:embed/>
            </p:oleObj>
          </a:graphicData>
        </a:graphic>
      </p:graphicFrame>
      <p:sp>
        <p:nvSpPr>
          <p:cNvPr id="71692" name="Text Box 6"/>
          <p:cNvSpPr txBox="1">
            <a:spLocks noChangeArrowheads="1"/>
          </p:cNvSpPr>
          <p:nvPr/>
        </p:nvSpPr>
        <p:spPr bwMode="auto">
          <a:xfrm>
            <a:off x="822325" y="2078038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sp>
        <p:nvSpPr>
          <p:cNvPr id="71693" name="Text Box 7"/>
          <p:cNvSpPr txBox="1">
            <a:spLocks noChangeArrowheads="1"/>
          </p:cNvSpPr>
          <p:nvPr/>
        </p:nvSpPr>
        <p:spPr bwMode="auto">
          <a:xfrm>
            <a:off x="822325" y="2763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71685" name="Object 9"/>
          <p:cNvGraphicFramePr>
            <a:graphicFrameLocks noChangeAspect="1"/>
          </p:cNvGraphicFramePr>
          <p:nvPr/>
        </p:nvGraphicFramePr>
        <p:xfrm>
          <a:off x="1600200" y="3352800"/>
          <a:ext cx="4075113" cy="520700"/>
        </p:xfrm>
        <a:graphic>
          <a:graphicData uri="http://schemas.openxmlformats.org/presentationml/2006/ole">
            <p:oleObj spid="_x0000_s71685" name="Equation" r:id="rId6" imgW="1790640" imgH="228600" progId="Equation.DSMT4">
              <p:embed/>
            </p:oleObj>
          </a:graphicData>
        </a:graphic>
      </p:graphicFrame>
      <p:graphicFrame>
        <p:nvGraphicFramePr>
          <p:cNvPr id="71686" name="Object 10"/>
          <p:cNvGraphicFramePr>
            <a:graphicFrameLocks noChangeAspect="1"/>
          </p:cNvGraphicFramePr>
          <p:nvPr/>
        </p:nvGraphicFramePr>
        <p:xfrm>
          <a:off x="1828800" y="2743200"/>
          <a:ext cx="3048000" cy="549275"/>
        </p:xfrm>
        <a:graphic>
          <a:graphicData uri="http://schemas.openxmlformats.org/presentationml/2006/ole">
            <p:oleObj spid="_x0000_s71686" name="Equation" r:id="rId7" imgW="1269720" imgH="228600" progId="Equation.DSMT4">
              <p:embed/>
            </p:oleObj>
          </a:graphicData>
        </a:graphic>
      </p:graphicFrame>
      <p:graphicFrame>
        <p:nvGraphicFramePr>
          <p:cNvPr id="71687" name="Object 12"/>
          <p:cNvGraphicFramePr>
            <a:graphicFrameLocks noChangeAspect="1"/>
          </p:cNvGraphicFramePr>
          <p:nvPr/>
        </p:nvGraphicFramePr>
        <p:xfrm>
          <a:off x="6477000" y="1066800"/>
          <a:ext cx="962025" cy="365125"/>
        </p:xfrm>
        <a:graphic>
          <a:graphicData uri="http://schemas.openxmlformats.org/presentationml/2006/ole">
            <p:oleObj spid="_x0000_s71687" name="Equation" r:id="rId8" imgW="533160" imgH="203040" progId="Equation.DSMT4">
              <p:embed/>
            </p:oleObj>
          </a:graphicData>
        </a:graphic>
      </p:graphicFrame>
      <p:sp>
        <p:nvSpPr>
          <p:cNvPr id="71694" name="Text Box 15"/>
          <p:cNvSpPr txBox="1">
            <a:spLocks noChangeArrowheads="1"/>
          </p:cNvSpPr>
          <p:nvPr/>
        </p:nvSpPr>
        <p:spPr bwMode="auto">
          <a:xfrm>
            <a:off x="7620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688" name="Object 16"/>
          <p:cNvGraphicFramePr>
            <a:graphicFrameLocks noChangeAspect="1"/>
          </p:cNvGraphicFramePr>
          <p:nvPr/>
        </p:nvGraphicFramePr>
        <p:xfrm>
          <a:off x="1687513" y="4038600"/>
          <a:ext cx="3902075" cy="520700"/>
        </p:xfrm>
        <a:graphic>
          <a:graphicData uri="http://schemas.openxmlformats.org/presentationml/2006/ole">
            <p:oleObj spid="_x0000_s71688" name="Equation" r:id="rId9" imgW="1714320" imgH="228600" progId="Equation.DSMT4">
              <p:embed/>
            </p:oleObj>
          </a:graphicData>
        </a:graphic>
      </p:graphicFrame>
      <p:sp>
        <p:nvSpPr>
          <p:cNvPr id="71695" name="Text Box 17"/>
          <p:cNvSpPr txBox="1">
            <a:spLocks noChangeArrowheads="1"/>
          </p:cNvSpPr>
          <p:nvPr/>
        </p:nvSpPr>
        <p:spPr bwMode="auto">
          <a:xfrm>
            <a:off x="838200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1689" name="Object 18"/>
          <p:cNvGraphicFramePr>
            <a:graphicFrameLocks noChangeAspect="1"/>
          </p:cNvGraphicFramePr>
          <p:nvPr/>
        </p:nvGraphicFramePr>
        <p:xfrm>
          <a:off x="7821613" y="1066800"/>
          <a:ext cx="711200" cy="365125"/>
        </p:xfrm>
        <a:graphic>
          <a:graphicData uri="http://schemas.openxmlformats.org/presentationml/2006/ole">
            <p:oleObj spid="_x0000_s71689" name="Equation" r:id="rId10" imgW="393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885C12-CC24-4AB1-920D-272B53FEA524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72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72706" name="Object 0"/>
          <p:cNvGraphicFramePr>
            <a:graphicFrameLocks noChangeAspect="1"/>
          </p:cNvGraphicFramePr>
          <p:nvPr/>
        </p:nvGraphicFramePr>
        <p:xfrm>
          <a:off x="1085850" y="838200"/>
          <a:ext cx="1028700" cy="960438"/>
        </p:xfrm>
        <a:graphic>
          <a:graphicData uri="http://schemas.openxmlformats.org/presentationml/2006/ole">
            <p:oleObj spid="_x0000_s72706" name="Equation" r:id="rId3" imgW="571320" imgH="533160" progId="Equation.DSMT4">
              <p:embed/>
            </p:oleObj>
          </a:graphicData>
        </a:graphic>
      </p:graphicFrame>
      <p:sp>
        <p:nvSpPr>
          <p:cNvPr id="72716" name="Text Box 6"/>
          <p:cNvSpPr txBox="1">
            <a:spLocks noChangeArrowheads="1"/>
          </p:cNvSpPr>
          <p:nvPr/>
        </p:nvSpPr>
        <p:spPr bwMode="auto">
          <a:xfrm>
            <a:off x="990600" y="2590800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graphicFrame>
        <p:nvGraphicFramePr>
          <p:cNvPr id="72707" name="Object 1"/>
          <p:cNvGraphicFramePr>
            <a:graphicFrameLocks noChangeAspect="1"/>
          </p:cNvGraphicFramePr>
          <p:nvPr/>
        </p:nvGraphicFramePr>
        <p:xfrm>
          <a:off x="1662113" y="3408363"/>
          <a:ext cx="3870325" cy="481012"/>
        </p:xfrm>
        <a:graphic>
          <a:graphicData uri="http://schemas.openxmlformats.org/presentationml/2006/ole">
            <p:oleObj spid="_x0000_s72707" name="Equation" r:id="rId4" imgW="1638000" imgH="203040" progId="Equation.DSMT4">
              <p:embed/>
            </p:oleObj>
          </a:graphicData>
        </a:graphic>
      </p:graphicFrame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1082675" y="343058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1082675" y="4581525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2708" name="Object 2"/>
          <p:cNvGraphicFramePr>
            <a:graphicFrameLocks noChangeAspect="1"/>
          </p:cNvGraphicFramePr>
          <p:nvPr/>
        </p:nvGraphicFramePr>
        <p:xfrm>
          <a:off x="2362200" y="762000"/>
          <a:ext cx="1006475" cy="960438"/>
        </p:xfrm>
        <a:graphic>
          <a:graphicData uri="http://schemas.openxmlformats.org/presentationml/2006/ole">
            <p:oleObj spid="_x0000_s72708" name="Equation" r:id="rId5" imgW="558720" imgH="533160" progId="Equation.DSMT4">
              <p:embed/>
            </p:oleObj>
          </a:graphicData>
        </a:graphic>
      </p:graphicFrame>
      <p:graphicFrame>
        <p:nvGraphicFramePr>
          <p:cNvPr id="72709" name="Object 3"/>
          <p:cNvGraphicFramePr>
            <a:graphicFrameLocks noChangeAspect="1"/>
          </p:cNvGraphicFramePr>
          <p:nvPr/>
        </p:nvGraphicFramePr>
        <p:xfrm>
          <a:off x="3848100" y="1020763"/>
          <a:ext cx="1600200" cy="593725"/>
        </p:xfrm>
        <a:graphic>
          <a:graphicData uri="http://schemas.openxmlformats.org/presentationml/2006/ole">
            <p:oleObj spid="_x0000_s72709" name="Equation" r:id="rId6" imgW="888840" imgH="330120" progId="Equation.DSMT4">
              <p:embed/>
            </p:oleObj>
          </a:graphicData>
        </a:graphic>
      </p:graphicFrame>
      <p:graphicFrame>
        <p:nvGraphicFramePr>
          <p:cNvPr id="72710" name="Object 4"/>
          <p:cNvGraphicFramePr>
            <a:graphicFrameLocks noChangeAspect="1"/>
          </p:cNvGraphicFramePr>
          <p:nvPr/>
        </p:nvGraphicFramePr>
        <p:xfrm>
          <a:off x="5703888" y="990600"/>
          <a:ext cx="1624012" cy="593725"/>
        </p:xfrm>
        <a:graphic>
          <a:graphicData uri="http://schemas.openxmlformats.org/presentationml/2006/ole">
            <p:oleObj spid="_x0000_s72710" name="Equation" r:id="rId7" imgW="901440" imgH="330120" progId="Equation.DSMT4">
              <p:embed/>
            </p:oleObj>
          </a:graphicData>
        </a:graphic>
      </p:graphicFrame>
      <p:graphicFrame>
        <p:nvGraphicFramePr>
          <p:cNvPr id="72711" name="Object 5"/>
          <p:cNvGraphicFramePr>
            <a:graphicFrameLocks noChangeAspect="1"/>
          </p:cNvGraphicFramePr>
          <p:nvPr/>
        </p:nvGraphicFramePr>
        <p:xfrm>
          <a:off x="1920875" y="4627563"/>
          <a:ext cx="3898900" cy="541337"/>
        </p:xfrm>
        <a:graphic>
          <a:graphicData uri="http://schemas.openxmlformats.org/presentationml/2006/ole">
            <p:oleObj spid="_x0000_s72711" name="Equation" r:id="rId8" imgW="1650960" imgH="228600" progId="Equation.DSMT4">
              <p:embed/>
            </p:oleObj>
          </a:graphicData>
        </a:graphic>
      </p:graphicFrame>
      <p:graphicFrame>
        <p:nvGraphicFramePr>
          <p:cNvPr id="72712" name="Object 6"/>
          <p:cNvGraphicFramePr>
            <a:graphicFrameLocks noChangeAspect="1"/>
          </p:cNvGraphicFramePr>
          <p:nvPr/>
        </p:nvGraphicFramePr>
        <p:xfrm>
          <a:off x="1905000" y="5326063"/>
          <a:ext cx="3898900" cy="541337"/>
        </p:xfrm>
        <a:graphic>
          <a:graphicData uri="http://schemas.openxmlformats.org/presentationml/2006/ole">
            <p:oleObj spid="_x0000_s72712" name="Equation" r:id="rId9" imgW="1650960" imgH="228600" progId="Equation.DSMT4">
              <p:embed/>
            </p:oleObj>
          </a:graphicData>
        </a:graphic>
      </p:graphicFrame>
      <p:sp>
        <p:nvSpPr>
          <p:cNvPr id="72719" name="Text Box 25"/>
          <p:cNvSpPr txBox="1">
            <a:spLocks noChangeArrowheads="1"/>
          </p:cNvSpPr>
          <p:nvPr/>
        </p:nvSpPr>
        <p:spPr bwMode="auto">
          <a:xfrm>
            <a:off x="1066800" y="396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2713" name="Object 7"/>
          <p:cNvGraphicFramePr>
            <a:graphicFrameLocks noChangeAspect="1"/>
          </p:cNvGraphicFramePr>
          <p:nvPr/>
        </p:nvGraphicFramePr>
        <p:xfrm>
          <a:off x="1766888" y="4038600"/>
          <a:ext cx="3841750" cy="481013"/>
        </p:xfrm>
        <a:graphic>
          <a:graphicData uri="http://schemas.openxmlformats.org/presentationml/2006/ole">
            <p:oleObj spid="_x0000_s72713" name="Equation" r:id="rId10" imgW="1625400" imgH="203040" progId="Equation.DSMT4">
              <p:embed/>
            </p:oleObj>
          </a:graphicData>
        </a:graphic>
      </p:graphicFrame>
      <p:sp>
        <p:nvSpPr>
          <p:cNvPr id="72720" name="Text Box 27"/>
          <p:cNvSpPr txBox="1">
            <a:spLocks noChangeArrowheads="1"/>
          </p:cNvSpPr>
          <p:nvPr/>
        </p:nvSpPr>
        <p:spPr bwMode="auto">
          <a:xfrm>
            <a:off x="1143000" y="532606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DEF106-64BE-4597-A85A-451ABB372DBC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</a:t>
            </a:r>
          </a:p>
        </p:txBody>
      </p:sp>
      <p:graphicFrame>
        <p:nvGraphicFramePr>
          <p:cNvPr id="73730" name="Object 3"/>
          <p:cNvGraphicFramePr>
            <a:graphicFrameLocks noChangeAspect="1"/>
          </p:cNvGraphicFramePr>
          <p:nvPr/>
        </p:nvGraphicFramePr>
        <p:xfrm>
          <a:off x="838200" y="1219200"/>
          <a:ext cx="6781800" cy="1746250"/>
        </p:xfrm>
        <a:graphic>
          <a:graphicData uri="http://schemas.openxmlformats.org/presentationml/2006/ole">
            <p:oleObj spid="_x0000_s73730" name="Equation" r:id="rId3" imgW="634680" imgH="164880" progId="Equation.DSMT4">
              <p:embed/>
            </p:oleObj>
          </a:graphicData>
        </a:graphic>
      </p:graphicFrame>
      <p:sp>
        <p:nvSpPr>
          <p:cNvPr id="73733" name="Text Box 4"/>
          <p:cNvSpPr txBox="1">
            <a:spLocks noChangeArrowheads="1"/>
          </p:cNvSpPr>
          <p:nvPr/>
        </p:nvSpPr>
        <p:spPr bwMode="auto">
          <a:xfrm>
            <a:off x="1219200" y="35052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となる行列</a:t>
            </a:r>
            <a:r>
              <a:rPr lang="en-US" altLang="ja-JP" sz="2800" i="1"/>
              <a:t>A</a:t>
            </a:r>
            <a:r>
              <a:rPr lang="ja-JP" altLang="en-US" sz="2800"/>
              <a:t>、行列</a:t>
            </a:r>
            <a:r>
              <a:rPr lang="en-US" altLang="ja-JP" sz="2800" b="1" i="1"/>
              <a:t>B</a:t>
            </a:r>
            <a:r>
              <a:rPr lang="ja-JP" altLang="en-US" sz="2800"/>
              <a:t>がある。</a:t>
            </a:r>
          </a:p>
        </p:txBody>
      </p:sp>
      <p:sp>
        <p:nvSpPr>
          <p:cNvPr id="73734" name="AutoShape 5"/>
          <p:cNvSpPr>
            <a:spLocks noChangeArrowheads="1"/>
          </p:cNvSpPr>
          <p:nvPr/>
        </p:nvSpPr>
        <p:spPr bwMode="auto">
          <a:xfrm>
            <a:off x="533400" y="1066800"/>
            <a:ext cx="7848600" cy="3276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5" name="AutoShape 6"/>
          <p:cNvSpPr>
            <a:spLocks noChangeArrowheads="1"/>
          </p:cNvSpPr>
          <p:nvPr/>
        </p:nvSpPr>
        <p:spPr bwMode="auto">
          <a:xfrm>
            <a:off x="1219200" y="5105400"/>
            <a:ext cx="5791200" cy="838200"/>
          </a:xfrm>
          <a:prstGeom prst="wedgeRoundRectCallout">
            <a:avLst>
              <a:gd name="adj1" fmla="val 20287"/>
              <a:gd name="adj2" fmla="val -16496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73736" name="Text Box 7"/>
          <p:cNvSpPr txBox="1">
            <a:spLocks noChangeArrowheads="1"/>
          </p:cNvSpPr>
          <p:nvPr/>
        </p:nvSpPr>
        <p:spPr bwMode="auto">
          <a:xfrm>
            <a:off x="1431925" y="5278438"/>
            <a:ext cx="559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行列の積では、</a:t>
            </a:r>
            <a:r>
              <a:rPr lang="ja-JP" altLang="en-US">
                <a:solidFill>
                  <a:srgbClr val="FF0000"/>
                </a:solidFill>
              </a:rPr>
              <a:t>交換法則は成り立たない</a:t>
            </a:r>
            <a:r>
              <a:rPr lang="ja-JP" altLang="en-US"/>
              <a:t>。</a:t>
            </a:r>
          </a:p>
        </p:txBody>
      </p:sp>
      <p:sp>
        <p:nvSpPr>
          <p:cNvPr id="73737" name="Text Box 8"/>
          <p:cNvSpPr txBox="1">
            <a:spLocks noChangeArrowheads="1"/>
          </p:cNvSpPr>
          <p:nvPr/>
        </p:nvSpPr>
        <p:spPr bwMode="auto">
          <a:xfrm>
            <a:off x="1447800" y="817563"/>
            <a:ext cx="4284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（性質）行列の積に関する性質２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1F9A29-7B45-4B62-B0EE-B3C925D31D4E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74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74754" name="Object 3"/>
          <p:cNvGraphicFramePr>
            <a:graphicFrameLocks noChangeAspect="1"/>
          </p:cNvGraphicFramePr>
          <p:nvPr/>
        </p:nvGraphicFramePr>
        <p:xfrm>
          <a:off x="503238" y="565150"/>
          <a:ext cx="2195512" cy="1508125"/>
        </p:xfrm>
        <a:graphic>
          <a:graphicData uri="http://schemas.openxmlformats.org/presentationml/2006/ole">
            <p:oleObj spid="_x0000_s74754" name="Equation" r:id="rId3" imgW="1218960" imgH="838080" progId="Equation.DSMT4">
              <p:embed/>
            </p:oleObj>
          </a:graphicData>
        </a:graphic>
      </p:graphicFrame>
      <p:graphicFrame>
        <p:nvGraphicFramePr>
          <p:cNvPr id="74755" name="Object 4"/>
          <p:cNvGraphicFramePr>
            <a:graphicFrameLocks noChangeAspect="1"/>
          </p:cNvGraphicFramePr>
          <p:nvPr/>
        </p:nvGraphicFramePr>
        <p:xfrm>
          <a:off x="3367088" y="609600"/>
          <a:ext cx="2012950" cy="1508125"/>
        </p:xfrm>
        <a:graphic>
          <a:graphicData uri="http://schemas.openxmlformats.org/presentationml/2006/ole">
            <p:oleObj spid="_x0000_s74755" name="Equation" r:id="rId4" imgW="1117440" imgH="838080" progId="Equation.DSMT4">
              <p:embed/>
            </p:oleObj>
          </a:graphicData>
        </a:graphic>
      </p:graphicFrame>
      <p:sp>
        <p:nvSpPr>
          <p:cNvPr id="74762" name="Text Box 5"/>
          <p:cNvSpPr txBox="1">
            <a:spLocks noChangeArrowheads="1"/>
          </p:cNvSpPr>
          <p:nvPr/>
        </p:nvSpPr>
        <p:spPr bwMode="auto">
          <a:xfrm>
            <a:off x="57912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4756" name="Object 7"/>
          <p:cNvGraphicFramePr>
            <a:graphicFrameLocks noChangeAspect="1"/>
          </p:cNvGraphicFramePr>
          <p:nvPr/>
        </p:nvGraphicFramePr>
        <p:xfrm>
          <a:off x="609600" y="2514600"/>
          <a:ext cx="1349375" cy="296863"/>
        </p:xfrm>
        <a:graphic>
          <a:graphicData uri="http://schemas.openxmlformats.org/presentationml/2006/ole">
            <p:oleObj spid="_x0000_s74756" name="Equation" r:id="rId5" imgW="749160" imgH="164880" progId="Equation.DSMT4">
              <p:embed/>
            </p:oleObj>
          </a:graphicData>
        </a:graphic>
      </p:graphicFrame>
      <p:sp>
        <p:nvSpPr>
          <p:cNvPr id="74763" name="Text Box 8"/>
          <p:cNvSpPr txBox="1">
            <a:spLocks noChangeArrowheads="1"/>
          </p:cNvSpPr>
          <p:nvPr/>
        </p:nvSpPr>
        <p:spPr bwMode="auto">
          <a:xfrm>
            <a:off x="2270125" y="2459038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を確かめよ。</a:t>
            </a:r>
          </a:p>
        </p:txBody>
      </p:sp>
      <p:sp>
        <p:nvSpPr>
          <p:cNvPr id="74764" name="Text Box 9"/>
          <p:cNvSpPr txBox="1">
            <a:spLocks noChangeArrowheads="1"/>
          </p:cNvSpPr>
          <p:nvPr/>
        </p:nvSpPr>
        <p:spPr bwMode="auto">
          <a:xfrm>
            <a:off x="152400" y="3048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  <p:sp>
        <p:nvSpPr>
          <p:cNvPr id="74765" name="Text Box 10"/>
          <p:cNvSpPr txBox="1">
            <a:spLocks noChangeArrowheads="1"/>
          </p:cNvSpPr>
          <p:nvPr/>
        </p:nvSpPr>
        <p:spPr bwMode="auto">
          <a:xfrm>
            <a:off x="288925" y="34496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74757" name="Object 11"/>
          <p:cNvGraphicFramePr>
            <a:graphicFrameLocks noChangeAspect="1"/>
          </p:cNvGraphicFramePr>
          <p:nvPr/>
        </p:nvGraphicFramePr>
        <p:xfrm>
          <a:off x="1295400" y="2971800"/>
          <a:ext cx="5786438" cy="1506538"/>
        </p:xfrm>
        <a:graphic>
          <a:graphicData uri="http://schemas.openxmlformats.org/presentationml/2006/ole">
            <p:oleObj spid="_x0000_s74757" name="Equation" r:id="rId6" imgW="3213000" imgH="838080" progId="Equation.DSMT4">
              <p:embed/>
            </p:oleObj>
          </a:graphicData>
        </a:graphic>
      </p:graphicFrame>
      <p:sp>
        <p:nvSpPr>
          <p:cNvPr id="74766" name="Text Box 12"/>
          <p:cNvSpPr txBox="1">
            <a:spLocks noChangeArrowheads="1"/>
          </p:cNvSpPr>
          <p:nvPr/>
        </p:nvSpPr>
        <p:spPr bwMode="auto">
          <a:xfrm>
            <a:off x="228600" y="5029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74758" name="Object 13"/>
          <p:cNvGraphicFramePr>
            <a:graphicFrameLocks noChangeAspect="1"/>
          </p:cNvGraphicFramePr>
          <p:nvPr/>
        </p:nvGraphicFramePr>
        <p:xfrm>
          <a:off x="1265238" y="4572000"/>
          <a:ext cx="5694362" cy="1506538"/>
        </p:xfrm>
        <a:graphic>
          <a:graphicData uri="http://schemas.openxmlformats.org/presentationml/2006/ole">
            <p:oleObj spid="_x0000_s74758" name="Equation" r:id="rId7" imgW="3162240" imgH="838080" progId="Equation.DSMT4">
              <p:embed/>
            </p:oleObj>
          </a:graphicData>
        </a:graphic>
      </p:graphicFrame>
      <p:sp>
        <p:nvSpPr>
          <p:cNvPr id="74767" name="Text Box 14"/>
          <p:cNvSpPr txBox="1">
            <a:spLocks noChangeArrowheads="1"/>
          </p:cNvSpPr>
          <p:nvPr/>
        </p:nvSpPr>
        <p:spPr bwMode="auto">
          <a:xfrm>
            <a:off x="1355725" y="6116638"/>
            <a:ext cx="3203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　　　　右辺</a:t>
            </a:r>
          </a:p>
        </p:txBody>
      </p:sp>
      <p:graphicFrame>
        <p:nvGraphicFramePr>
          <p:cNvPr id="74759" name="Object 15"/>
          <p:cNvGraphicFramePr>
            <a:graphicFrameLocks noChangeAspect="1"/>
          </p:cNvGraphicFramePr>
          <p:nvPr/>
        </p:nvGraphicFramePr>
        <p:xfrm>
          <a:off x="3124200" y="6057900"/>
          <a:ext cx="685800" cy="571500"/>
        </p:xfrm>
        <a:graphic>
          <a:graphicData uri="http://schemas.openxmlformats.org/presentationml/2006/ole">
            <p:oleObj spid="_x0000_s74759" name="Equation" r:id="rId8" imgW="1522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CAA1B4-97D9-4BCA-9104-2379C0A68A2E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757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行列の性質</a:t>
            </a:r>
          </a:p>
        </p:txBody>
      </p:sp>
      <p:graphicFrame>
        <p:nvGraphicFramePr>
          <p:cNvPr id="75778" name="Object 3"/>
          <p:cNvGraphicFramePr>
            <a:graphicFrameLocks noChangeAspect="1"/>
          </p:cNvGraphicFramePr>
          <p:nvPr/>
        </p:nvGraphicFramePr>
        <p:xfrm>
          <a:off x="1143000" y="1447800"/>
          <a:ext cx="1666875" cy="550863"/>
        </p:xfrm>
        <a:graphic>
          <a:graphicData uri="http://schemas.openxmlformats.org/presentationml/2006/ole">
            <p:oleObj spid="_x0000_s75778" name="Equation" r:id="rId3" imgW="533160" imgH="177480" progId="Equation.DSMT4">
              <p:embed/>
            </p:oleObj>
          </a:graphicData>
        </a:graphic>
      </p:graphicFrame>
      <p:sp>
        <p:nvSpPr>
          <p:cNvPr id="75786" name="Text Box 4"/>
          <p:cNvSpPr txBox="1">
            <a:spLocks noChangeArrowheads="1"/>
          </p:cNvSpPr>
          <p:nvPr/>
        </p:nvSpPr>
        <p:spPr bwMode="auto">
          <a:xfrm>
            <a:off x="2743200" y="1447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でも、</a:t>
            </a:r>
          </a:p>
        </p:txBody>
      </p:sp>
      <p:sp>
        <p:nvSpPr>
          <p:cNvPr id="75787" name="AutoShape 5"/>
          <p:cNvSpPr>
            <a:spLocks noChangeArrowheads="1"/>
          </p:cNvSpPr>
          <p:nvPr/>
        </p:nvSpPr>
        <p:spPr bwMode="auto">
          <a:xfrm>
            <a:off x="533400" y="1295400"/>
            <a:ext cx="7848600" cy="4953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5779" name="Object 6"/>
          <p:cNvGraphicFramePr>
            <a:graphicFrameLocks noChangeAspect="1"/>
          </p:cNvGraphicFramePr>
          <p:nvPr/>
        </p:nvGraphicFramePr>
        <p:xfrm>
          <a:off x="1676400" y="2057400"/>
          <a:ext cx="2057400" cy="865188"/>
        </p:xfrm>
        <a:graphic>
          <a:graphicData uri="http://schemas.openxmlformats.org/presentationml/2006/ole">
            <p:oleObj spid="_x0000_s75779" name="Equation" r:id="rId4" imgW="419040" imgH="177480" progId="Equation.DSMT4">
              <p:embed/>
            </p:oleObj>
          </a:graphicData>
        </a:graphic>
      </p:graphicFrame>
      <p:graphicFrame>
        <p:nvGraphicFramePr>
          <p:cNvPr id="75780" name="Object 7"/>
          <p:cNvGraphicFramePr>
            <a:graphicFrameLocks noChangeAspect="1"/>
          </p:cNvGraphicFramePr>
          <p:nvPr/>
        </p:nvGraphicFramePr>
        <p:xfrm>
          <a:off x="4876800" y="2057400"/>
          <a:ext cx="1981200" cy="833438"/>
        </p:xfrm>
        <a:graphic>
          <a:graphicData uri="http://schemas.openxmlformats.org/presentationml/2006/ole">
            <p:oleObj spid="_x0000_s75780" name="Equation" r:id="rId5" imgW="419040" imgH="177480" progId="Equation.DSMT4">
              <p:embed/>
            </p:oleObj>
          </a:graphicData>
        </a:graphic>
      </p:graphicFrame>
      <p:sp>
        <p:nvSpPr>
          <p:cNvPr id="75788" name="Text Box 8"/>
          <p:cNvSpPr txBox="1">
            <a:spLocks noChangeArrowheads="1"/>
          </p:cNvSpPr>
          <p:nvPr/>
        </p:nvSpPr>
        <p:spPr bwMode="auto">
          <a:xfrm>
            <a:off x="3810000" y="2286000"/>
            <a:ext cx="104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または</a:t>
            </a:r>
          </a:p>
        </p:txBody>
      </p:sp>
      <p:sp>
        <p:nvSpPr>
          <p:cNvPr id="75789" name="Text Box 9"/>
          <p:cNvSpPr txBox="1">
            <a:spLocks noChangeArrowheads="1"/>
          </p:cNvSpPr>
          <p:nvPr/>
        </p:nvSpPr>
        <p:spPr bwMode="auto">
          <a:xfrm>
            <a:off x="1219200" y="2971800"/>
            <a:ext cx="3379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とは</a:t>
            </a:r>
            <a:r>
              <a:rPr lang="ja-JP" altLang="en-US">
                <a:solidFill>
                  <a:srgbClr val="FF0000"/>
                </a:solidFill>
              </a:rPr>
              <a:t>限らない</a:t>
            </a:r>
            <a:r>
              <a:rPr lang="ja-JP" altLang="en-US"/>
              <a:t>。すなわち、</a:t>
            </a:r>
          </a:p>
        </p:txBody>
      </p:sp>
      <p:graphicFrame>
        <p:nvGraphicFramePr>
          <p:cNvPr id="75781" name="Object 10"/>
          <p:cNvGraphicFramePr>
            <a:graphicFrameLocks noChangeAspect="1"/>
          </p:cNvGraphicFramePr>
          <p:nvPr/>
        </p:nvGraphicFramePr>
        <p:xfrm>
          <a:off x="1798638" y="3505200"/>
          <a:ext cx="2119312" cy="865188"/>
        </p:xfrm>
        <a:graphic>
          <a:graphicData uri="http://schemas.openxmlformats.org/presentationml/2006/ole">
            <p:oleObj spid="_x0000_s75781" name="Equation" r:id="rId6" imgW="431640" imgH="177480" progId="Equation.DSMT4">
              <p:embed/>
            </p:oleObj>
          </a:graphicData>
        </a:graphic>
      </p:graphicFrame>
      <p:graphicFrame>
        <p:nvGraphicFramePr>
          <p:cNvPr id="75782" name="Object 11"/>
          <p:cNvGraphicFramePr>
            <a:graphicFrameLocks noChangeAspect="1"/>
          </p:cNvGraphicFramePr>
          <p:nvPr/>
        </p:nvGraphicFramePr>
        <p:xfrm>
          <a:off x="4999038" y="3505200"/>
          <a:ext cx="2041525" cy="833438"/>
        </p:xfrm>
        <a:graphic>
          <a:graphicData uri="http://schemas.openxmlformats.org/presentationml/2006/ole">
            <p:oleObj spid="_x0000_s75782" name="Equation" r:id="rId7" imgW="431640" imgH="177480" progId="Equation.DSMT4">
              <p:embed/>
            </p:oleObj>
          </a:graphicData>
        </a:graphic>
      </p:graphicFrame>
      <p:sp>
        <p:nvSpPr>
          <p:cNvPr id="75790" name="Text Box 12"/>
          <p:cNvSpPr txBox="1">
            <a:spLocks noChangeArrowheads="1"/>
          </p:cNvSpPr>
          <p:nvPr/>
        </p:nvSpPr>
        <p:spPr bwMode="auto">
          <a:xfrm>
            <a:off x="3962400" y="3733800"/>
            <a:ext cx="77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かつ</a:t>
            </a:r>
          </a:p>
        </p:txBody>
      </p:sp>
      <p:sp>
        <p:nvSpPr>
          <p:cNvPr id="75791" name="Text Box 14"/>
          <p:cNvSpPr txBox="1">
            <a:spLocks noChangeArrowheads="1"/>
          </p:cNvSpPr>
          <p:nvPr/>
        </p:nvSpPr>
        <p:spPr bwMode="auto">
          <a:xfrm>
            <a:off x="1447800" y="43434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でも、</a:t>
            </a:r>
          </a:p>
        </p:txBody>
      </p:sp>
      <p:graphicFrame>
        <p:nvGraphicFramePr>
          <p:cNvPr id="75783" name="Object 15"/>
          <p:cNvGraphicFramePr>
            <a:graphicFrameLocks noChangeAspect="1"/>
          </p:cNvGraphicFramePr>
          <p:nvPr/>
        </p:nvGraphicFramePr>
        <p:xfrm>
          <a:off x="1981200" y="5029200"/>
          <a:ext cx="1666875" cy="550863"/>
        </p:xfrm>
        <a:graphic>
          <a:graphicData uri="http://schemas.openxmlformats.org/presentationml/2006/ole">
            <p:oleObj spid="_x0000_s75783" name="Equation" r:id="rId8" imgW="533160" imgH="177480" progId="Equation.DSMT4">
              <p:embed/>
            </p:oleObj>
          </a:graphicData>
        </a:graphic>
      </p:graphicFrame>
      <p:sp>
        <p:nvSpPr>
          <p:cNvPr id="75792" name="Text Box 16"/>
          <p:cNvSpPr txBox="1">
            <a:spLocks noChangeArrowheads="1"/>
          </p:cNvSpPr>
          <p:nvPr/>
        </p:nvSpPr>
        <p:spPr bwMode="auto">
          <a:xfrm>
            <a:off x="1431925" y="5659438"/>
            <a:ext cx="2490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となることがある。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1447800" y="990600"/>
            <a:ext cx="4284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（性質）行列の積に関する性質３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2AB837-34A6-4C74-B79C-4768D7C5204B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768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76802" name="Object 3"/>
          <p:cNvGraphicFramePr>
            <a:graphicFrameLocks noChangeAspect="1"/>
          </p:cNvGraphicFramePr>
          <p:nvPr/>
        </p:nvGraphicFramePr>
        <p:xfrm>
          <a:off x="503238" y="565150"/>
          <a:ext cx="2195512" cy="1508125"/>
        </p:xfrm>
        <a:graphic>
          <a:graphicData uri="http://schemas.openxmlformats.org/presentationml/2006/ole">
            <p:oleObj spid="_x0000_s76802" name="Equation" r:id="rId3" imgW="1218960" imgH="838080" progId="Equation.DSMT4">
              <p:embed/>
            </p:oleObj>
          </a:graphicData>
        </a:graphic>
      </p:graphicFrame>
      <p:graphicFrame>
        <p:nvGraphicFramePr>
          <p:cNvPr id="76803" name="Object 4"/>
          <p:cNvGraphicFramePr>
            <a:graphicFrameLocks noChangeAspect="1"/>
          </p:cNvGraphicFramePr>
          <p:nvPr/>
        </p:nvGraphicFramePr>
        <p:xfrm>
          <a:off x="3413125" y="609600"/>
          <a:ext cx="1920875" cy="1508125"/>
        </p:xfrm>
        <a:graphic>
          <a:graphicData uri="http://schemas.openxmlformats.org/presentationml/2006/ole">
            <p:oleObj spid="_x0000_s76803" name="Equation" r:id="rId4" imgW="1066680" imgH="838080" progId="Equation.DSMT4">
              <p:embed/>
            </p:oleObj>
          </a:graphicData>
        </a:graphic>
      </p:graphicFrame>
      <p:sp>
        <p:nvSpPr>
          <p:cNvPr id="76808" name="Text Box 5"/>
          <p:cNvSpPr txBox="1">
            <a:spLocks noChangeArrowheads="1"/>
          </p:cNvSpPr>
          <p:nvPr/>
        </p:nvSpPr>
        <p:spPr bwMode="auto">
          <a:xfrm>
            <a:off x="5791200" y="914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6804" name="Object 6"/>
          <p:cNvGraphicFramePr>
            <a:graphicFrameLocks noChangeAspect="1"/>
          </p:cNvGraphicFramePr>
          <p:nvPr/>
        </p:nvGraphicFramePr>
        <p:xfrm>
          <a:off x="762000" y="2514600"/>
          <a:ext cx="1120775" cy="296863"/>
        </p:xfrm>
        <a:graphic>
          <a:graphicData uri="http://schemas.openxmlformats.org/presentationml/2006/ole">
            <p:oleObj spid="_x0000_s76804" name="Equation" r:id="rId5" imgW="622080" imgH="164880" progId="Equation.DSMT4">
              <p:embed/>
            </p:oleObj>
          </a:graphicData>
        </a:graphic>
      </p:graphicFrame>
      <p:sp>
        <p:nvSpPr>
          <p:cNvPr id="76809" name="Text Box 7"/>
          <p:cNvSpPr txBox="1">
            <a:spLocks noChangeArrowheads="1"/>
          </p:cNvSpPr>
          <p:nvPr/>
        </p:nvSpPr>
        <p:spPr bwMode="auto">
          <a:xfrm>
            <a:off x="1905000" y="2438400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を確かめよ。</a:t>
            </a:r>
          </a:p>
        </p:txBody>
      </p:sp>
      <p:sp>
        <p:nvSpPr>
          <p:cNvPr id="76810" name="Text Box 8"/>
          <p:cNvSpPr txBox="1">
            <a:spLocks noChangeArrowheads="1"/>
          </p:cNvSpPr>
          <p:nvPr/>
        </p:nvSpPr>
        <p:spPr bwMode="auto">
          <a:xfrm>
            <a:off x="609600" y="2895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解）</a:t>
            </a:r>
          </a:p>
        </p:txBody>
      </p:sp>
      <p:graphicFrame>
        <p:nvGraphicFramePr>
          <p:cNvPr id="76805" name="Object 9"/>
          <p:cNvGraphicFramePr>
            <a:graphicFrameLocks noChangeAspect="1"/>
          </p:cNvGraphicFramePr>
          <p:nvPr/>
        </p:nvGraphicFramePr>
        <p:xfrm>
          <a:off x="990600" y="3810000"/>
          <a:ext cx="5649913" cy="1508125"/>
        </p:xfrm>
        <a:graphic>
          <a:graphicData uri="http://schemas.openxmlformats.org/presentationml/2006/ole">
            <p:oleObj spid="_x0000_s76805" name="Equation" r:id="rId6" imgW="31366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1A53C-068C-4894-B8DA-5C7C96D18C4F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77837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78486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行列　　　　　　に対して、　　　　　　行列　　　　　　　を　　　　　　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と定める。このとき、　　　　を　　　　の</a:t>
            </a:r>
            <a:r>
              <a:rPr lang="ja-JP" altLang="en-US">
                <a:solidFill>
                  <a:srgbClr val="FF0000"/>
                </a:solidFill>
              </a:rPr>
              <a:t>転置行列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と表す。すなわち、</a:t>
            </a:r>
          </a:p>
        </p:txBody>
      </p:sp>
      <p:sp>
        <p:nvSpPr>
          <p:cNvPr id="778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</a:t>
            </a:r>
          </a:p>
        </p:txBody>
      </p:sp>
      <p:sp>
        <p:nvSpPr>
          <p:cNvPr id="77839" name="AutoShape 4"/>
          <p:cNvSpPr>
            <a:spLocks noChangeArrowheads="1"/>
          </p:cNvSpPr>
          <p:nvPr/>
        </p:nvSpPr>
        <p:spPr bwMode="auto">
          <a:xfrm>
            <a:off x="228600" y="762000"/>
            <a:ext cx="8229600" cy="5562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77840" name="Text Box 5"/>
          <p:cNvSpPr txBox="1">
            <a:spLocks noChangeArrowheads="1"/>
          </p:cNvSpPr>
          <p:nvPr/>
        </p:nvSpPr>
        <p:spPr bwMode="auto">
          <a:xfrm>
            <a:off x="685800" y="512763"/>
            <a:ext cx="23177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（定義）転置行列</a:t>
            </a:r>
          </a:p>
        </p:txBody>
      </p:sp>
      <p:graphicFrame>
        <p:nvGraphicFramePr>
          <p:cNvPr id="77826" name="Object 0"/>
          <p:cNvGraphicFramePr>
            <a:graphicFrameLocks noChangeAspect="1"/>
          </p:cNvGraphicFramePr>
          <p:nvPr/>
        </p:nvGraphicFramePr>
        <p:xfrm>
          <a:off x="2133600" y="1066800"/>
          <a:ext cx="1235075" cy="485775"/>
        </p:xfrm>
        <a:graphic>
          <a:graphicData uri="http://schemas.openxmlformats.org/presentationml/2006/ole">
            <p:oleObj spid="_x0000_s77826" name="Equation" r:id="rId3" imgW="583920" imgH="228600" progId="Equation.DSMT4">
              <p:embed/>
            </p:oleObj>
          </a:graphicData>
        </a:graphic>
      </p:graphicFrame>
      <p:graphicFrame>
        <p:nvGraphicFramePr>
          <p:cNvPr id="77827" name="Object 1"/>
          <p:cNvGraphicFramePr>
            <a:graphicFrameLocks noChangeAspect="1"/>
          </p:cNvGraphicFramePr>
          <p:nvPr/>
        </p:nvGraphicFramePr>
        <p:xfrm>
          <a:off x="6540500" y="1066800"/>
          <a:ext cx="1206500" cy="485775"/>
        </p:xfrm>
        <a:graphic>
          <a:graphicData uri="http://schemas.openxmlformats.org/presentationml/2006/ole">
            <p:oleObj spid="_x0000_s77827" name="Equation" r:id="rId4" imgW="571320" imgH="228600" progId="Equation.DSMT4">
              <p:embed/>
            </p:oleObj>
          </a:graphicData>
        </a:graphic>
      </p:graphicFrame>
      <p:graphicFrame>
        <p:nvGraphicFramePr>
          <p:cNvPr id="77828" name="Object 2"/>
          <p:cNvGraphicFramePr>
            <a:graphicFrameLocks noChangeAspect="1"/>
          </p:cNvGraphicFramePr>
          <p:nvPr/>
        </p:nvGraphicFramePr>
        <p:xfrm>
          <a:off x="1371600" y="1828800"/>
          <a:ext cx="4454525" cy="539750"/>
        </p:xfrm>
        <a:graphic>
          <a:graphicData uri="http://schemas.openxmlformats.org/presentationml/2006/ole">
            <p:oleObj spid="_x0000_s77828" name="Equation" r:id="rId5" imgW="2108160" imgH="253800" progId="Equation.DSMT4">
              <p:embed/>
            </p:oleObj>
          </a:graphicData>
        </a:graphic>
      </p:graphicFrame>
      <p:graphicFrame>
        <p:nvGraphicFramePr>
          <p:cNvPr id="77829" name="Object 3"/>
          <p:cNvGraphicFramePr>
            <a:graphicFrameLocks noChangeAspect="1"/>
          </p:cNvGraphicFramePr>
          <p:nvPr/>
        </p:nvGraphicFramePr>
        <p:xfrm>
          <a:off x="785813" y="2571750"/>
          <a:ext cx="582612" cy="511175"/>
        </p:xfrm>
        <a:graphic>
          <a:graphicData uri="http://schemas.openxmlformats.org/presentationml/2006/ole">
            <p:oleObj spid="_x0000_s77829" name="Equation" r:id="rId6" imgW="203040" imgH="177480" progId="Equation.DSMT4">
              <p:embed/>
            </p:oleObj>
          </a:graphicData>
        </a:graphic>
      </p:graphicFrame>
      <p:graphicFrame>
        <p:nvGraphicFramePr>
          <p:cNvPr id="77830" name="Object 4"/>
          <p:cNvGraphicFramePr>
            <a:graphicFrameLocks noChangeAspect="1"/>
          </p:cNvGraphicFramePr>
          <p:nvPr/>
        </p:nvGraphicFramePr>
        <p:xfrm>
          <a:off x="431800" y="4191000"/>
          <a:ext cx="3140075" cy="1908175"/>
        </p:xfrm>
        <a:graphic>
          <a:graphicData uri="http://schemas.openxmlformats.org/presentationml/2006/ole">
            <p:oleObj spid="_x0000_s77830" name="Equation" r:id="rId7" imgW="1587240" imgH="965160" progId="Equation.DSMT4">
              <p:embed/>
            </p:oleObj>
          </a:graphicData>
        </a:graphic>
      </p:graphicFrame>
      <p:graphicFrame>
        <p:nvGraphicFramePr>
          <p:cNvPr id="77831" name="Object 5"/>
          <p:cNvGraphicFramePr>
            <a:graphicFrameLocks noChangeAspect="1"/>
          </p:cNvGraphicFramePr>
          <p:nvPr/>
        </p:nvGraphicFramePr>
        <p:xfrm>
          <a:off x="4876800" y="4114800"/>
          <a:ext cx="3167063" cy="1908175"/>
        </p:xfrm>
        <a:graphic>
          <a:graphicData uri="http://schemas.openxmlformats.org/presentationml/2006/ole">
            <p:oleObj spid="_x0000_s77831" name="Equation" r:id="rId8" imgW="1600200" imgH="965160" progId="Equation.DSMT4">
              <p:embed/>
            </p:oleObj>
          </a:graphicData>
        </a:graphic>
      </p:graphicFrame>
      <p:sp>
        <p:nvSpPr>
          <p:cNvPr id="77841" name="Text Box 12"/>
          <p:cNvSpPr txBox="1">
            <a:spLocks noChangeArrowheads="1"/>
          </p:cNvSpPr>
          <p:nvPr/>
        </p:nvSpPr>
        <p:spPr bwMode="auto">
          <a:xfrm>
            <a:off x="3794125" y="4745038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</a:t>
            </a:r>
          </a:p>
        </p:txBody>
      </p:sp>
      <p:graphicFrame>
        <p:nvGraphicFramePr>
          <p:cNvPr id="77832" name="Object 6"/>
          <p:cNvGraphicFramePr>
            <a:graphicFrameLocks noChangeAspect="1"/>
          </p:cNvGraphicFramePr>
          <p:nvPr/>
        </p:nvGraphicFramePr>
        <p:xfrm>
          <a:off x="4214813" y="2143125"/>
          <a:ext cx="457200" cy="457200"/>
        </p:xfrm>
        <a:graphic>
          <a:graphicData uri="http://schemas.openxmlformats.org/presentationml/2006/ole">
            <p:oleObj spid="_x0000_s77832" name="Equation" r:id="rId9" imgW="164880" imgH="164880" progId="Equation.DSMT4">
              <p:embed/>
            </p:oleObj>
          </a:graphicData>
        </a:graphic>
      </p:graphicFrame>
      <p:graphicFrame>
        <p:nvGraphicFramePr>
          <p:cNvPr id="77833" name="Object 7"/>
          <p:cNvGraphicFramePr>
            <a:graphicFrameLocks noChangeAspect="1"/>
          </p:cNvGraphicFramePr>
          <p:nvPr/>
        </p:nvGraphicFramePr>
        <p:xfrm>
          <a:off x="3071813" y="2143125"/>
          <a:ext cx="457200" cy="425450"/>
        </p:xfrm>
        <a:graphic>
          <a:graphicData uri="http://schemas.openxmlformats.org/presentationml/2006/ole">
            <p:oleObj spid="_x0000_s77833" name="Equation" r:id="rId10" imgW="177480" imgH="164880" progId="Equation.DSMT4">
              <p:embed/>
            </p:oleObj>
          </a:graphicData>
        </a:graphic>
      </p:graphicFrame>
      <p:graphicFrame>
        <p:nvGraphicFramePr>
          <p:cNvPr id="77834" name="Object 8"/>
          <p:cNvGraphicFramePr>
            <a:graphicFrameLocks noChangeAspect="1"/>
          </p:cNvGraphicFramePr>
          <p:nvPr/>
        </p:nvGraphicFramePr>
        <p:xfrm>
          <a:off x="609600" y="1143000"/>
          <a:ext cx="885825" cy="269875"/>
        </p:xfrm>
        <a:graphic>
          <a:graphicData uri="http://schemas.openxmlformats.org/presentationml/2006/ole">
            <p:oleObj spid="_x0000_s77834" name="Equation" r:id="rId11" imgW="419040" imgH="126720" progId="Equation.DSMT4">
              <p:embed/>
            </p:oleObj>
          </a:graphicData>
        </a:graphic>
      </p:graphicFrame>
      <p:graphicFrame>
        <p:nvGraphicFramePr>
          <p:cNvPr id="77835" name="Object 9"/>
          <p:cNvGraphicFramePr>
            <a:graphicFrameLocks noChangeAspect="1"/>
          </p:cNvGraphicFramePr>
          <p:nvPr/>
        </p:nvGraphicFramePr>
        <p:xfrm>
          <a:off x="4724400" y="1143000"/>
          <a:ext cx="884238" cy="269875"/>
        </p:xfrm>
        <a:graphic>
          <a:graphicData uri="http://schemas.openxmlformats.org/presentationml/2006/ole">
            <p:oleObj spid="_x0000_s77835" name="Equation" r:id="rId12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AE5011-4166-4242-A05E-26D530AC1BD9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788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転置行列のイメージ</a:t>
            </a:r>
          </a:p>
        </p:txBody>
      </p:sp>
      <p:sp>
        <p:nvSpPr>
          <p:cNvPr id="78856" name="Rectangle 3"/>
          <p:cNvSpPr>
            <a:spLocks noChangeArrowheads="1"/>
          </p:cNvSpPr>
          <p:nvPr/>
        </p:nvSpPr>
        <p:spPr bwMode="auto">
          <a:xfrm>
            <a:off x="762000" y="3733800"/>
            <a:ext cx="2514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8850" name="Object 4"/>
          <p:cNvGraphicFramePr>
            <a:graphicFrameLocks noChangeAspect="1"/>
          </p:cNvGraphicFramePr>
          <p:nvPr/>
        </p:nvGraphicFramePr>
        <p:xfrm>
          <a:off x="1295400" y="4114800"/>
          <a:ext cx="1066800" cy="322263"/>
        </p:xfrm>
        <a:graphic>
          <a:graphicData uri="http://schemas.openxmlformats.org/presentationml/2006/ole">
            <p:oleObj spid="_x0000_s78850" name="Equation" r:id="rId3" imgW="419040" imgH="126720" progId="Equation.DSMT4">
              <p:embed/>
            </p:oleObj>
          </a:graphicData>
        </a:graphic>
      </p:graphicFrame>
      <p:sp>
        <p:nvSpPr>
          <p:cNvPr id="78857" name="Line 5"/>
          <p:cNvSpPr>
            <a:spLocks noChangeShapeType="1"/>
          </p:cNvSpPr>
          <p:nvPr/>
        </p:nvSpPr>
        <p:spPr bwMode="auto">
          <a:xfrm>
            <a:off x="762000" y="3733800"/>
            <a:ext cx="205740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8858" name="Line 6"/>
          <p:cNvSpPr>
            <a:spLocks noChangeShapeType="1"/>
          </p:cNvSpPr>
          <p:nvPr/>
        </p:nvSpPr>
        <p:spPr bwMode="auto">
          <a:xfrm>
            <a:off x="3733800" y="40386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8859" name="Text Box 7"/>
          <p:cNvSpPr txBox="1">
            <a:spLocks noChangeArrowheads="1"/>
          </p:cNvSpPr>
          <p:nvPr/>
        </p:nvSpPr>
        <p:spPr bwMode="auto">
          <a:xfrm>
            <a:off x="39624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</a:t>
            </a:r>
          </a:p>
        </p:txBody>
      </p:sp>
      <p:sp>
        <p:nvSpPr>
          <p:cNvPr id="78860" name="Rectangle 8"/>
          <p:cNvSpPr>
            <a:spLocks noChangeArrowheads="1"/>
          </p:cNvSpPr>
          <p:nvPr/>
        </p:nvSpPr>
        <p:spPr bwMode="auto">
          <a:xfrm rot="5400000">
            <a:off x="5105400" y="3962400"/>
            <a:ext cx="2514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8851" name="Object 9"/>
          <p:cNvGraphicFramePr>
            <a:graphicFrameLocks noChangeAspect="1"/>
          </p:cNvGraphicFramePr>
          <p:nvPr/>
        </p:nvGraphicFramePr>
        <p:xfrm>
          <a:off x="5867400" y="4343400"/>
          <a:ext cx="1066800" cy="322263"/>
        </p:xfrm>
        <a:graphic>
          <a:graphicData uri="http://schemas.openxmlformats.org/presentationml/2006/ole">
            <p:oleObj spid="_x0000_s78851" name="Equation" r:id="rId4" imgW="419040" imgH="126720" progId="Equation.DSMT4">
              <p:embed/>
            </p:oleObj>
          </a:graphicData>
        </a:graphic>
      </p:graphicFrame>
      <p:sp>
        <p:nvSpPr>
          <p:cNvPr id="78861" name="Rectangle 10"/>
          <p:cNvSpPr>
            <a:spLocks noChangeArrowheads="1"/>
          </p:cNvSpPr>
          <p:nvPr/>
        </p:nvSpPr>
        <p:spPr bwMode="auto">
          <a:xfrm>
            <a:off x="5867400" y="3200400"/>
            <a:ext cx="2514600" cy="990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78852" name="Object 11"/>
          <p:cNvGraphicFramePr>
            <a:graphicFrameLocks noChangeAspect="1"/>
          </p:cNvGraphicFramePr>
          <p:nvPr/>
        </p:nvGraphicFramePr>
        <p:xfrm>
          <a:off x="457200" y="1066800"/>
          <a:ext cx="2819400" cy="1712913"/>
        </p:xfrm>
        <a:graphic>
          <a:graphicData uri="http://schemas.openxmlformats.org/presentationml/2006/ole">
            <p:oleObj spid="_x0000_s78852" name="Equation" r:id="rId5" imgW="1587240" imgH="965160" progId="Equation.DSMT4">
              <p:embed/>
            </p:oleObj>
          </a:graphicData>
        </a:graphic>
      </p:graphicFrame>
      <p:sp>
        <p:nvSpPr>
          <p:cNvPr id="78862" name="Line 12"/>
          <p:cNvSpPr>
            <a:spLocks noChangeShapeType="1"/>
          </p:cNvSpPr>
          <p:nvPr/>
        </p:nvSpPr>
        <p:spPr bwMode="auto">
          <a:xfrm>
            <a:off x="5867400" y="3200400"/>
            <a:ext cx="205740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78853" name="Object 13"/>
          <p:cNvGraphicFramePr>
            <a:graphicFrameLocks noChangeAspect="1"/>
          </p:cNvGraphicFramePr>
          <p:nvPr/>
        </p:nvGraphicFramePr>
        <p:xfrm>
          <a:off x="5105400" y="914400"/>
          <a:ext cx="3048000" cy="1836738"/>
        </p:xfrm>
        <a:graphic>
          <a:graphicData uri="http://schemas.openxmlformats.org/presentationml/2006/ole">
            <p:oleObj spid="_x0000_s78853" name="Equation" r:id="rId6" imgW="1600200" imgH="965160" progId="Equation.DSMT4">
              <p:embed/>
            </p:oleObj>
          </a:graphicData>
        </a:graphic>
      </p:graphicFrame>
      <p:sp>
        <p:nvSpPr>
          <p:cNvPr id="78863" name="Text Box 14"/>
          <p:cNvSpPr txBox="1">
            <a:spLocks noChangeArrowheads="1"/>
          </p:cNvSpPr>
          <p:nvPr/>
        </p:nvSpPr>
        <p:spPr bwMode="auto">
          <a:xfrm>
            <a:off x="3962400" y="1447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</a:t>
            </a:r>
          </a:p>
        </p:txBody>
      </p:sp>
      <p:sp>
        <p:nvSpPr>
          <p:cNvPr id="78864" name="Line 15"/>
          <p:cNvSpPr>
            <a:spLocks noChangeShapeType="1"/>
          </p:cNvSpPr>
          <p:nvPr/>
        </p:nvSpPr>
        <p:spPr bwMode="auto">
          <a:xfrm>
            <a:off x="3657600" y="20574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EFFFA3-1FBA-4106-B502-3A5C2BC41426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38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1371600" y="990600"/>
          <a:ext cx="1390650" cy="1874838"/>
        </p:xfrm>
        <a:graphic>
          <a:graphicData uri="http://schemas.openxmlformats.org/presentationml/2006/ole">
            <p:oleObj spid="_x0000_s33794" name="Equation" r:id="rId3" imgW="622080" imgH="838080" progId="Equation.DSMT4">
              <p:embed/>
            </p:oleObj>
          </a:graphicData>
        </a:graphic>
      </p:graphicFrame>
      <p:graphicFrame>
        <p:nvGraphicFramePr>
          <p:cNvPr id="33795" name="Object 8"/>
          <p:cNvGraphicFramePr>
            <a:graphicFrameLocks noChangeAspect="1"/>
          </p:cNvGraphicFramePr>
          <p:nvPr/>
        </p:nvGraphicFramePr>
        <p:xfrm>
          <a:off x="4038600" y="1219200"/>
          <a:ext cx="1874838" cy="738188"/>
        </p:xfrm>
        <a:graphic>
          <a:graphicData uri="http://schemas.openxmlformats.org/presentationml/2006/ole">
            <p:oleObj spid="_x0000_s33795" name="Equation" r:id="rId4" imgW="838080" imgH="330120" progId="Equation.DSMT4">
              <p:embed/>
            </p:oleObj>
          </a:graphicData>
        </a:graphic>
      </p:graphicFrame>
      <p:graphicFrame>
        <p:nvGraphicFramePr>
          <p:cNvPr id="33796" name="Object 11"/>
          <p:cNvGraphicFramePr>
            <a:graphicFrameLocks noChangeAspect="1"/>
          </p:cNvGraphicFramePr>
          <p:nvPr/>
        </p:nvGraphicFramePr>
        <p:xfrm>
          <a:off x="7467600" y="1295400"/>
          <a:ext cx="427038" cy="455613"/>
        </p:xfrm>
        <a:graphic>
          <a:graphicData uri="http://schemas.openxmlformats.org/presentationml/2006/ole">
            <p:oleObj spid="_x0000_s33796" name="Equation" r:id="rId5" imgW="190440" imgH="203040" progId="Equation.DSMT4">
              <p:embed/>
            </p:oleObj>
          </a:graphicData>
        </a:graphic>
      </p:graphicFrame>
      <p:sp>
        <p:nvSpPr>
          <p:cNvPr id="33801" name="Text Box 12"/>
          <p:cNvSpPr txBox="1">
            <a:spLocks noChangeArrowheads="1"/>
          </p:cNvSpPr>
          <p:nvPr/>
        </p:nvSpPr>
        <p:spPr bwMode="auto">
          <a:xfrm>
            <a:off x="898525" y="630238"/>
            <a:ext cx="3319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次の行列の型を答えよ。</a:t>
            </a:r>
          </a:p>
        </p:txBody>
      </p:sp>
      <p:sp>
        <p:nvSpPr>
          <p:cNvPr id="33802" name="Text Box 13"/>
          <p:cNvSpPr txBox="1">
            <a:spLocks noChangeArrowheads="1"/>
          </p:cNvSpPr>
          <p:nvPr/>
        </p:nvSpPr>
        <p:spPr bwMode="auto">
          <a:xfrm>
            <a:off x="457200" y="1143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3803" name="Text Box 14"/>
          <p:cNvSpPr txBox="1">
            <a:spLocks noChangeArrowheads="1"/>
          </p:cNvSpPr>
          <p:nvPr/>
        </p:nvSpPr>
        <p:spPr bwMode="auto">
          <a:xfrm>
            <a:off x="30480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3804" name="Text Box 15"/>
          <p:cNvSpPr txBox="1">
            <a:spLocks noChangeArrowheads="1"/>
          </p:cNvSpPr>
          <p:nvPr/>
        </p:nvSpPr>
        <p:spPr bwMode="auto">
          <a:xfrm>
            <a:off x="66294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3805" name="Text Box 16"/>
          <p:cNvSpPr txBox="1">
            <a:spLocks noChangeArrowheads="1"/>
          </p:cNvSpPr>
          <p:nvPr/>
        </p:nvSpPr>
        <p:spPr bwMode="auto">
          <a:xfrm>
            <a:off x="838200" y="426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33797" name="Object 17"/>
          <p:cNvGraphicFramePr>
            <a:graphicFrameLocks noChangeAspect="1"/>
          </p:cNvGraphicFramePr>
          <p:nvPr/>
        </p:nvGraphicFramePr>
        <p:xfrm>
          <a:off x="1752600" y="3429000"/>
          <a:ext cx="682625" cy="2335213"/>
        </p:xfrm>
        <a:graphic>
          <a:graphicData uri="http://schemas.openxmlformats.org/presentationml/2006/ole">
            <p:oleObj spid="_x0000_s33797" name="Equation" r:id="rId6" imgW="304560" imgH="1041120" progId="Equation.DSMT4">
              <p:embed/>
            </p:oleObj>
          </a:graphicData>
        </a:graphic>
      </p:graphicFrame>
      <p:sp>
        <p:nvSpPr>
          <p:cNvPr id="33806" name="Text Box 18"/>
          <p:cNvSpPr txBox="1">
            <a:spLocks noChangeArrowheads="1"/>
          </p:cNvSpPr>
          <p:nvPr/>
        </p:nvSpPr>
        <p:spPr bwMode="auto">
          <a:xfrm>
            <a:off x="3886200" y="403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graphicFrame>
        <p:nvGraphicFramePr>
          <p:cNvPr id="33798" name="Object 19"/>
          <p:cNvGraphicFramePr>
            <a:graphicFrameLocks noChangeAspect="1"/>
          </p:cNvGraphicFramePr>
          <p:nvPr/>
        </p:nvGraphicFramePr>
        <p:xfrm>
          <a:off x="5029200" y="3505200"/>
          <a:ext cx="2644775" cy="2903538"/>
        </p:xfrm>
        <a:graphic>
          <a:graphicData uri="http://schemas.openxmlformats.org/presentationml/2006/ole">
            <p:oleObj spid="_x0000_s33798" name="Equation" r:id="rId7" imgW="118080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4FC12-C73B-4843-A926-D140C2A0EB10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79874" name="Object 3"/>
          <p:cNvGraphicFramePr>
            <a:graphicFrameLocks noChangeAspect="1"/>
          </p:cNvGraphicFramePr>
          <p:nvPr/>
        </p:nvGraphicFramePr>
        <p:xfrm>
          <a:off x="1524000" y="0"/>
          <a:ext cx="5029200" cy="1611313"/>
        </p:xfrm>
        <a:graphic>
          <a:graphicData uri="http://schemas.openxmlformats.org/presentationml/2006/ole">
            <p:oleObj spid="_x0000_s79874" name="Equation" r:id="rId3" imgW="2616120" imgH="838080" progId="Equation.DSMT4">
              <p:embed/>
            </p:oleObj>
          </a:graphicData>
        </a:graphic>
      </p:graphicFrame>
      <p:graphicFrame>
        <p:nvGraphicFramePr>
          <p:cNvPr id="79875" name="Object 4"/>
          <p:cNvGraphicFramePr>
            <a:graphicFrameLocks noChangeAspect="1"/>
          </p:cNvGraphicFramePr>
          <p:nvPr/>
        </p:nvGraphicFramePr>
        <p:xfrm>
          <a:off x="1360488" y="1981200"/>
          <a:ext cx="5434012" cy="1593850"/>
        </p:xfrm>
        <a:graphic>
          <a:graphicData uri="http://schemas.openxmlformats.org/presentationml/2006/ole">
            <p:oleObj spid="_x0000_s79875" name="Equation" r:id="rId4" imgW="2857320" imgH="838080" progId="Equation.DSMT4">
              <p:embed/>
            </p:oleObj>
          </a:graphicData>
        </a:graphic>
      </p:graphicFrame>
      <p:graphicFrame>
        <p:nvGraphicFramePr>
          <p:cNvPr id="79876" name="Object 5"/>
          <p:cNvGraphicFramePr>
            <a:graphicFrameLocks noChangeAspect="1"/>
          </p:cNvGraphicFramePr>
          <p:nvPr/>
        </p:nvGraphicFramePr>
        <p:xfrm>
          <a:off x="2209800" y="3657600"/>
          <a:ext cx="4876800" cy="1901825"/>
        </p:xfrm>
        <a:graphic>
          <a:graphicData uri="http://schemas.openxmlformats.org/presentationml/2006/ole">
            <p:oleObj spid="_x0000_s79876" name="Equation" r:id="rId5" imgW="2603160" imgH="1015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369C4B-6FFA-42DC-9600-79EAD4FE3B91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809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練習</a:t>
            </a:r>
          </a:p>
        </p:txBody>
      </p:sp>
      <p:graphicFrame>
        <p:nvGraphicFramePr>
          <p:cNvPr id="80898" name="Object 2048"/>
          <p:cNvGraphicFramePr>
            <a:graphicFrameLocks noChangeAspect="1"/>
          </p:cNvGraphicFramePr>
          <p:nvPr/>
        </p:nvGraphicFramePr>
        <p:xfrm>
          <a:off x="609600" y="1524000"/>
          <a:ext cx="2147888" cy="1025525"/>
        </p:xfrm>
        <a:graphic>
          <a:graphicData uri="http://schemas.openxmlformats.org/presentationml/2006/ole">
            <p:oleObj spid="_x0000_s80898" name="Equation" r:id="rId3" imgW="1117440" imgH="533160" progId="Equation.DSMT4">
              <p:embed/>
            </p:oleObj>
          </a:graphicData>
        </a:graphic>
      </p:graphicFrame>
      <p:graphicFrame>
        <p:nvGraphicFramePr>
          <p:cNvPr id="80899" name="Object 2049"/>
          <p:cNvGraphicFramePr>
            <a:graphicFrameLocks noChangeAspect="1"/>
          </p:cNvGraphicFramePr>
          <p:nvPr/>
        </p:nvGraphicFramePr>
        <p:xfrm>
          <a:off x="3581400" y="1219200"/>
          <a:ext cx="2341563" cy="1593850"/>
        </p:xfrm>
        <a:graphic>
          <a:graphicData uri="http://schemas.openxmlformats.org/presentationml/2006/ole">
            <p:oleObj spid="_x0000_s80899" name="Equation" r:id="rId4" imgW="1231560" imgH="838080" progId="Equation.DSMT4">
              <p:embed/>
            </p:oleObj>
          </a:graphicData>
        </a:graphic>
      </p:graphicFrame>
      <p:graphicFrame>
        <p:nvGraphicFramePr>
          <p:cNvPr id="80900" name="Object 2050"/>
          <p:cNvGraphicFramePr>
            <a:graphicFrameLocks noChangeAspect="1"/>
          </p:cNvGraphicFramePr>
          <p:nvPr/>
        </p:nvGraphicFramePr>
        <p:xfrm>
          <a:off x="4114800" y="3657600"/>
          <a:ext cx="1498600" cy="998538"/>
        </p:xfrm>
        <a:graphic>
          <a:graphicData uri="http://schemas.openxmlformats.org/presentationml/2006/ole">
            <p:oleObj spid="_x0000_s80900" name="Equation" r:id="rId5" imgW="799920" imgH="533160" progId="Equation.DSMT4">
              <p:embed/>
            </p:oleObj>
          </a:graphicData>
        </a:graphic>
      </p:graphicFrame>
      <p:sp>
        <p:nvSpPr>
          <p:cNvPr id="80904" name="Text Box 6"/>
          <p:cNvSpPr txBox="1">
            <a:spLocks noChangeArrowheads="1"/>
          </p:cNvSpPr>
          <p:nvPr/>
        </p:nvSpPr>
        <p:spPr bwMode="auto">
          <a:xfrm>
            <a:off x="517525" y="630238"/>
            <a:ext cx="4257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次の行列の転置行列を求めよ。</a:t>
            </a:r>
          </a:p>
        </p:txBody>
      </p:sp>
      <p:graphicFrame>
        <p:nvGraphicFramePr>
          <p:cNvPr id="80901" name="Object 2051"/>
          <p:cNvGraphicFramePr>
            <a:graphicFrameLocks noChangeAspect="1"/>
          </p:cNvGraphicFramePr>
          <p:nvPr/>
        </p:nvGraphicFramePr>
        <p:xfrm>
          <a:off x="609600" y="4038600"/>
          <a:ext cx="2663825" cy="619125"/>
        </p:xfrm>
        <a:graphic>
          <a:graphicData uri="http://schemas.openxmlformats.org/presentationml/2006/ole">
            <p:oleObj spid="_x0000_s80901" name="Equation" r:id="rId6" imgW="142236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91AA0B-D3C0-4A5C-9835-78E60978A5EA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81932" name="Text Box 23"/>
          <p:cNvSpPr txBox="1">
            <a:spLocks noChangeArrowheads="1"/>
          </p:cNvSpPr>
          <p:nvPr/>
        </p:nvSpPr>
        <p:spPr bwMode="auto">
          <a:xfrm>
            <a:off x="838200" y="3657600"/>
            <a:ext cx="712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　　　　　　　　　　　　　　　　（積と転置の交換）</a:t>
            </a:r>
          </a:p>
        </p:txBody>
      </p:sp>
      <p:sp>
        <p:nvSpPr>
          <p:cNvPr id="81933" name="Text Box 9"/>
          <p:cNvSpPr txBox="1">
            <a:spLocks noChangeArrowheads="1"/>
          </p:cNvSpPr>
          <p:nvPr/>
        </p:nvSpPr>
        <p:spPr bwMode="auto">
          <a:xfrm>
            <a:off x="838200" y="2362200"/>
            <a:ext cx="7331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　　　　　　　　　　　　　　　　　　（和と転置の交換）</a:t>
            </a:r>
          </a:p>
        </p:txBody>
      </p:sp>
      <p:sp>
        <p:nvSpPr>
          <p:cNvPr id="81934" name="Text Box 22"/>
          <p:cNvSpPr txBox="1">
            <a:spLocks noChangeArrowheads="1"/>
          </p:cNvSpPr>
          <p:nvPr/>
        </p:nvSpPr>
        <p:spPr bwMode="auto">
          <a:xfrm>
            <a:off x="838200" y="2971800"/>
            <a:ext cx="798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　　　　　　　　　　　　　　（スカラー倍と転置の交換）</a:t>
            </a:r>
          </a:p>
        </p:txBody>
      </p:sp>
      <p:sp>
        <p:nvSpPr>
          <p:cNvPr id="81935" name="Text Box 6"/>
          <p:cNvSpPr txBox="1">
            <a:spLocks noChangeArrowheads="1"/>
          </p:cNvSpPr>
          <p:nvPr/>
        </p:nvSpPr>
        <p:spPr bwMode="auto">
          <a:xfrm>
            <a:off x="304800" y="12192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を　　　　　行列とし、　　　　を　　　　　　　行列とし、</a:t>
            </a:r>
          </a:p>
          <a:p>
            <a:r>
              <a:rPr lang="ja-JP" altLang="en-US"/>
              <a:t>　　　　　　　とする。</a:t>
            </a:r>
          </a:p>
        </p:txBody>
      </p:sp>
      <p:sp>
        <p:nvSpPr>
          <p:cNvPr id="819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転置行列の性質</a:t>
            </a:r>
          </a:p>
        </p:txBody>
      </p:sp>
      <p:sp>
        <p:nvSpPr>
          <p:cNvPr id="81937" name="AutoShape 3"/>
          <p:cNvSpPr>
            <a:spLocks noChangeArrowheads="1"/>
          </p:cNvSpPr>
          <p:nvPr/>
        </p:nvSpPr>
        <p:spPr bwMode="auto">
          <a:xfrm>
            <a:off x="228600" y="914400"/>
            <a:ext cx="8534400" cy="4038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38" name="Text Box 4"/>
          <p:cNvSpPr txBox="1">
            <a:spLocks noChangeArrowheads="1"/>
          </p:cNvSpPr>
          <p:nvPr/>
        </p:nvSpPr>
        <p:spPr bwMode="auto">
          <a:xfrm>
            <a:off x="1143000" y="665163"/>
            <a:ext cx="3232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（性質）転置行列の性質</a:t>
            </a:r>
          </a:p>
        </p:txBody>
      </p:sp>
      <p:graphicFrame>
        <p:nvGraphicFramePr>
          <p:cNvPr id="81922" name="Object 0"/>
          <p:cNvGraphicFramePr>
            <a:graphicFrameLocks noChangeAspect="1"/>
          </p:cNvGraphicFramePr>
          <p:nvPr/>
        </p:nvGraphicFramePr>
        <p:xfrm>
          <a:off x="457200" y="1320800"/>
          <a:ext cx="725488" cy="431800"/>
        </p:xfrm>
        <a:graphic>
          <a:graphicData uri="http://schemas.openxmlformats.org/presentationml/2006/ole">
            <p:oleObj spid="_x0000_s81922" name="Equation" r:id="rId3" imgW="342720" imgH="203040" progId="Equation.DSMT4">
              <p:embed/>
            </p:oleObj>
          </a:graphicData>
        </a:graphic>
      </p:graphicFrame>
      <p:graphicFrame>
        <p:nvGraphicFramePr>
          <p:cNvPr id="81923" name="Object 1"/>
          <p:cNvGraphicFramePr>
            <a:graphicFrameLocks noChangeAspect="1"/>
          </p:cNvGraphicFramePr>
          <p:nvPr/>
        </p:nvGraphicFramePr>
        <p:xfrm>
          <a:off x="609600" y="1676400"/>
          <a:ext cx="912813" cy="377825"/>
        </p:xfrm>
        <a:graphic>
          <a:graphicData uri="http://schemas.openxmlformats.org/presentationml/2006/ole">
            <p:oleObj spid="_x0000_s81923" name="Equation" r:id="rId4" imgW="431640" imgH="177480" progId="Equation.DSMT4">
              <p:embed/>
            </p:oleObj>
          </a:graphicData>
        </a:graphic>
      </p:graphicFrame>
      <p:graphicFrame>
        <p:nvGraphicFramePr>
          <p:cNvPr id="81924" name="Object 2"/>
          <p:cNvGraphicFramePr>
            <a:graphicFrameLocks noChangeAspect="1"/>
          </p:cNvGraphicFramePr>
          <p:nvPr/>
        </p:nvGraphicFramePr>
        <p:xfrm>
          <a:off x="1676400" y="2362200"/>
          <a:ext cx="3746500" cy="588963"/>
        </p:xfrm>
        <a:graphic>
          <a:graphicData uri="http://schemas.openxmlformats.org/presentationml/2006/ole">
            <p:oleObj spid="_x0000_s81924" name="Equation" r:id="rId5" imgW="1371600" imgH="215640" progId="Equation.DSMT4">
              <p:embed/>
            </p:oleObj>
          </a:graphicData>
        </a:graphic>
      </p:graphicFrame>
      <p:graphicFrame>
        <p:nvGraphicFramePr>
          <p:cNvPr id="81925" name="Object 3"/>
          <p:cNvGraphicFramePr>
            <a:graphicFrameLocks noChangeAspect="1"/>
          </p:cNvGraphicFramePr>
          <p:nvPr/>
        </p:nvGraphicFramePr>
        <p:xfrm>
          <a:off x="1524000" y="2819400"/>
          <a:ext cx="2895600" cy="741363"/>
        </p:xfrm>
        <a:graphic>
          <a:graphicData uri="http://schemas.openxmlformats.org/presentationml/2006/ole">
            <p:oleObj spid="_x0000_s81925" name="Equation" r:id="rId6" imgW="990360" imgH="253800" progId="Equation.DSMT4">
              <p:embed/>
            </p:oleObj>
          </a:graphicData>
        </a:graphic>
      </p:graphicFrame>
      <p:graphicFrame>
        <p:nvGraphicFramePr>
          <p:cNvPr id="81926" name="Object 4"/>
          <p:cNvGraphicFramePr>
            <a:graphicFrameLocks noChangeAspect="1"/>
          </p:cNvGraphicFramePr>
          <p:nvPr/>
        </p:nvGraphicFramePr>
        <p:xfrm>
          <a:off x="1524000" y="3581400"/>
          <a:ext cx="3849688" cy="681038"/>
        </p:xfrm>
        <a:graphic>
          <a:graphicData uri="http://schemas.openxmlformats.org/presentationml/2006/ole">
            <p:oleObj spid="_x0000_s81926" name="Equation" r:id="rId7" imgW="1218960" imgH="215640" progId="Equation.DSMT4">
              <p:embed/>
            </p:oleObj>
          </a:graphicData>
        </a:graphic>
      </p:graphicFrame>
      <p:graphicFrame>
        <p:nvGraphicFramePr>
          <p:cNvPr id="81927" name="Object 5"/>
          <p:cNvGraphicFramePr>
            <a:graphicFrameLocks noChangeAspect="1"/>
          </p:cNvGraphicFramePr>
          <p:nvPr/>
        </p:nvGraphicFramePr>
        <p:xfrm>
          <a:off x="1676400" y="4114800"/>
          <a:ext cx="2438400" cy="825500"/>
        </p:xfrm>
        <a:graphic>
          <a:graphicData uri="http://schemas.openxmlformats.org/presentationml/2006/ole">
            <p:oleObj spid="_x0000_s81927" name="Equation" r:id="rId8" imgW="825480" imgH="279360" progId="Equation.DSMT4">
              <p:embed/>
            </p:oleObj>
          </a:graphicData>
        </a:graphic>
      </p:graphicFrame>
      <p:graphicFrame>
        <p:nvGraphicFramePr>
          <p:cNvPr id="81928" name="Object 6"/>
          <p:cNvGraphicFramePr>
            <a:graphicFrameLocks noChangeAspect="1"/>
          </p:cNvGraphicFramePr>
          <p:nvPr/>
        </p:nvGraphicFramePr>
        <p:xfrm>
          <a:off x="1676400" y="1227138"/>
          <a:ext cx="933450" cy="419100"/>
        </p:xfrm>
        <a:graphic>
          <a:graphicData uri="http://schemas.openxmlformats.org/presentationml/2006/ole">
            <p:oleObj spid="_x0000_s81928" name="Equation" r:id="rId9" imgW="368280" imgH="164880" progId="Equation.DSMT4">
              <p:embed/>
            </p:oleObj>
          </a:graphicData>
        </a:graphic>
      </p:graphicFrame>
      <p:graphicFrame>
        <p:nvGraphicFramePr>
          <p:cNvPr id="81929" name="Object 7"/>
          <p:cNvGraphicFramePr>
            <a:graphicFrameLocks noChangeAspect="1"/>
          </p:cNvGraphicFramePr>
          <p:nvPr/>
        </p:nvGraphicFramePr>
        <p:xfrm>
          <a:off x="4114800" y="1295400"/>
          <a:ext cx="349250" cy="350838"/>
        </p:xfrm>
        <a:graphic>
          <a:graphicData uri="http://schemas.openxmlformats.org/presentationml/2006/ole">
            <p:oleObj spid="_x0000_s81929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81930" name="Object 8"/>
          <p:cNvGraphicFramePr>
            <a:graphicFrameLocks noChangeAspect="1"/>
          </p:cNvGraphicFramePr>
          <p:nvPr/>
        </p:nvGraphicFramePr>
        <p:xfrm>
          <a:off x="5029200" y="1301750"/>
          <a:ext cx="1116013" cy="339725"/>
        </p:xfrm>
        <a:graphic>
          <a:graphicData uri="http://schemas.openxmlformats.org/presentationml/2006/ole">
            <p:oleObj spid="_x0000_s81930" name="Equation" r:id="rId11" imgW="419040" imgH="126720" progId="Equation.DSMT4">
              <p:embed/>
            </p:oleObj>
          </a:graphicData>
        </a:graphic>
      </p:graphicFrame>
      <p:sp>
        <p:nvSpPr>
          <p:cNvPr id="81939" name="Text Box 17"/>
          <p:cNvSpPr txBox="1">
            <a:spLocks noChangeArrowheads="1"/>
          </p:cNvSpPr>
          <p:nvPr/>
        </p:nvSpPr>
        <p:spPr bwMode="auto">
          <a:xfrm>
            <a:off x="2895600" y="1600200"/>
            <a:ext cx="3365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このとき、次が成り立つ。</a:t>
            </a:r>
          </a:p>
        </p:txBody>
      </p:sp>
      <p:sp>
        <p:nvSpPr>
          <p:cNvPr id="81940" name="Text Box 21"/>
          <p:cNvSpPr txBox="1">
            <a:spLocks noChangeArrowheads="1"/>
          </p:cNvSpPr>
          <p:nvPr/>
        </p:nvSpPr>
        <p:spPr bwMode="auto">
          <a:xfrm>
            <a:off x="838200" y="4191000"/>
            <a:ext cx="689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　　　　　　　　　　　　　　　　　　　　（転置の交代性）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C8CD41-E0EF-474C-90B2-B0F69E4FFC33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829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82953" name="Text Box 3"/>
          <p:cNvSpPr txBox="1">
            <a:spLocks noChangeArrowheads="1"/>
          </p:cNvSpPr>
          <p:nvPr/>
        </p:nvSpPr>
        <p:spPr bwMode="auto">
          <a:xfrm>
            <a:off x="317500" y="99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82946" name="Object 0"/>
          <p:cNvGraphicFramePr>
            <a:graphicFrameLocks noChangeAspect="1"/>
          </p:cNvGraphicFramePr>
          <p:nvPr/>
        </p:nvGraphicFramePr>
        <p:xfrm>
          <a:off x="1219200" y="1066800"/>
          <a:ext cx="3517900" cy="552450"/>
        </p:xfrm>
        <a:graphic>
          <a:graphicData uri="http://schemas.openxmlformats.org/presentationml/2006/ole">
            <p:oleObj spid="_x0000_s82946" name="Equation" r:id="rId3" imgW="1371600" imgH="215640" progId="Equation.DSMT4">
              <p:embed/>
            </p:oleObj>
          </a:graphicData>
        </a:graphic>
      </p:graphicFrame>
      <p:graphicFrame>
        <p:nvGraphicFramePr>
          <p:cNvPr id="82947" name="Object 1"/>
          <p:cNvGraphicFramePr>
            <a:graphicFrameLocks noChangeAspect="1"/>
          </p:cNvGraphicFramePr>
          <p:nvPr/>
        </p:nvGraphicFramePr>
        <p:xfrm>
          <a:off x="1371600" y="304800"/>
          <a:ext cx="1984375" cy="384175"/>
        </p:xfrm>
        <a:graphic>
          <a:graphicData uri="http://schemas.openxmlformats.org/presentationml/2006/ole">
            <p:oleObj spid="_x0000_s82947" name="Equation" r:id="rId4" imgW="1180800" imgH="228600" progId="Equation.DSMT4">
              <p:embed/>
            </p:oleObj>
          </a:graphicData>
        </a:graphic>
      </p:graphicFrame>
      <p:sp>
        <p:nvSpPr>
          <p:cNvPr id="82954" name="Text Box 6"/>
          <p:cNvSpPr txBox="1">
            <a:spLocks noChangeArrowheads="1"/>
          </p:cNvSpPr>
          <p:nvPr/>
        </p:nvSpPr>
        <p:spPr bwMode="auto">
          <a:xfrm>
            <a:off x="3581400" y="228600"/>
            <a:ext cx="306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　　　　　行列とする。</a:t>
            </a:r>
          </a:p>
        </p:txBody>
      </p:sp>
      <p:graphicFrame>
        <p:nvGraphicFramePr>
          <p:cNvPr id="82948" name="Object 2"/>
          <p:cNvGraphicFramePr>
            <a:graphicFrameLocks noChangeAspect="1"/>
          </p:cNvGraphicFramePr>
          <p:nvPr/>
        </p:nvGraphicFramePr>
        <p:xfrm>
          <a:off x="1282700" y="1905000"/>
          <a:ext cx="2411413" cy="2006600"/>
        </p:xfrm>
        <a:graphic>
          <a:graphicData uri="http://schemas.openxmlformats.org/presentationml/2006/ole">
            <p:oleObj spid="_x0000_s82948" name="Equation" r:id="rId5" imgW="1434960" imgH="1193760" progId="Equation.DSMT4">
              <p:embed/>
            </p:oleObj>
          </a:graphicData>
        </a:graphic>
      </p:graphicFrame>
      <p:graphicFrame>
        <p:nvGraphicFramePr>
          <p:cNvPr id="82949" name="Object 3"/>
          <p:cNvGraphicFramePr>
            <a:graphicFrameLocks noChangeAspect="1"/>
          </p:cNvGraphicFramePr>
          <p:nvPr/>
        </p:nvGraphicFramePr>
        <p:xfrm>
          <a:off x="5081588" y="1981200"/>
          <a:ext cx="2303462" cy="1835150"/>
        </p:xfrm>
        <a:graphic>
          <a:graphicData uri="http://schemas.openxmlformats.org/presentationml/2006/ole">
            <p:oleObj spid="_x0000_s82949" name="Equation" r:id="rId6" imgW="1371600" imgH="1091880" progId="Equation.DSMT4">
              <p:embed/>
            </p:oleObj>
          </a:graphicData>
        </a:graphic>
      </p:graphicFrame>
      <p:sp>
        <p:nvSpPr>
          <p:cNvPr id="82955" name="Text Box 9"/>
          <p:cNvSpPr txBox="1">
            <a:spLocks noChangeArrowheads="1"/>
          </p:cNvSpPr>
          <p:nvPr/>
        </p:nvSpPr>
        <p:spPr bwMode="auto">
          <a:xfrm>
            <a:off x="1371600" y="44958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82950" name="Object 4"/>
          <p:cNvGraphicFramePr>
            <a:graphicFrameLocks noChangeAspect="1"/>
          </p:cNvGraphicFramePr>
          <p:nvPr/>
        </p:nvGraphicFramePr>
        <p:xfrm>
          <a:off x="3962400" y="304800"/>
          <a:ext cx="793750" cy="357188"/>
        </p:xfrm>
        <a:graphic>
          <a:graphicData uri="http://schemas.openxmlformats.org/presentationml/2006/ole">
            <p:oleObj spid="_x0000_s82950" name="Equation" r:id="rId7" imgW="368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D24980-0B11-4062-8211-D4C98498654B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8397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83970" name="Object 3"/>
          <p:cNvGraphicFramePr>
            <a:graphicFrameLocks noChangeAspect="1"/>
          </p:cNvGraphicFramePr>
          <p:nvPr/>
        </p:nvGraphicFramePr>
        <p:xfrm>
          <a:off x="1600200" y="1447800"/>
          <a:ext cx="1941513" cy="2006600"/>
        </p:xfrm>
        <a:graphic>
          <a:graphicData uri="http://schemas.openxmlformats.org/presentationml/2006/ole">
            <p:oleObj spid="_x0000_s83970" name="Equation" r:id="rId3" imgW="1155600" imgH="1193760" progId="Equation.DSMT4">
              <p:embed/>
            </p:oleObj>
          </a:graphicData>
        </a:graphic>
      </p:graphicFrame>
      <p:graphicFrame>
        <p:nvGraphicFramePr>
          <p:cNvPr id="83971" name="Object 4"/>
          <p:cNvGraphicFramePr>
            <a:graphicFrameLocks noChangeAspect="1"/>
          </p:cNvGraphicFramePr>
          <p:nvPr/>
        </p:nvGraphicFramePr>
        <p:xfrm>
          <a:off x="4343400" y="1676400"/>
          <a:ext cx="1941513" cy="1920875"/>
        </p:xfrm>
        <a:graphic>
          <a:graphicData uri="http://schemas.openxmlformats.org/presentationml/2006/ole">
            <p:oleObj spid="_x0000_s83971" name="Equation" r:id="rId4" imgW="1155600" imgH="1143000" progId="Equation.DSMT4">
              <p:embed/>
            </p:oleObj>
          </a:graphicData>
        </a:graphic>
      </p:graphicFrame>
      <p:sp>
        <p:nvSpPr>
          <p:cNvPr id="83975" name="Text Box 5"/>
          <p:cNvSpPr txBox="1">
            <a:spLocks noChangeArrowheads="1"/>
          </p:cNvSpPr>
          <p:nvPr/>
        </p:nvSpPr>
        <p:spPr bwMode="auto">
          <a:xfrm>
            <a:off x="1600200" y="37338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graphicFrame>
        <p:nvGraphicFramePr>
          <p:cNvPr id="83972" name="Object 6"/>
          <p:cNvGraphicFramePr>
            <a:graphicFrameLocks noChangeAspect="1"/>
          </p:cNvGraphicFramePr>
          <p:nvPr/>
        </p:nvGraphicFramePr>
        <p:xfrm>
          <a:off x="1143000" y="304800"/>
          <a:ext cx="2895600" cy="741363"/>
        </p:xfrm>
        <a:graphic>
          <a:graphicData uri="http://schemas.openxmlformats.org/presentationml/2006/ole">
            <p:oleObj spid="_x0000_s83972" name="Equation" r:id="rId5" imgW="99036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FA110-8638-4616-B53F-3F62448C2704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85002" name="Text Box 2"/>
          <p:cNvSpPr txBox="1">
            <a:spLocks noChangeArrowheads="1"/>
          </p:cNvSpPr>
          <p:nvPr/>
        </p:nvSpPr>
        <p:spPr bwMode="auto">
          <a:xfrm>
            <a:off x="304800" y="68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84994" name="Object 0"/>
          <p:cNvGraphicFramePr>
            <a:graphicFrameLocks noChangeAspect="1"/>
          </p:cNvGraphicFramePr>
          <p:nvPr/>
        </p:nvGraphicFramePr>
        <p:xfrm>
          <a:off x="1219200" y="685800"/>
          <a:ext cx="2981325" cy="527050"/>
        </p:xfrm>
        <a:graphic>
          <a:graphicData uri="http://schemas.openxmlformats.org/presentationml/2006/ole">
            <p:oleObj spid="_x0000_s84994" name="Equation" r:id="rId3" imgW="1218960" imgH="215640" progId="Equation.DSMT4">
              <p:embed/>
            </p:oleObj>
          </a:graphicData>
        </a:graphic>
      </p:graphicFrame>
      <p:graphicFrame>
        <p:nvGraphicFramePr>
          <p:cNvPr id="84995" name="Object 1"/>
          <p:cNvGraphicFramePr>
            <a:graphicFrameLocks noChangeAspect="1"/>
          </p:cNvGraphicFramePr>
          <p:nvPr/>
        </p:nvGraphicFramePr>
        <p:xfrm>
          <a:off x="1719263" y="1447800"/>
          <a:ext cx="1771650" cy="384175"/>
        </p:xfrm>
        <a:graphic>
          <a:graphicData uri="http://schemas.openxmlformats.org/presentationml/2006/ole">
            <p:oleObj spid="_x0000_s84995" name="Equation" r:id="rId4" imgW="1054080" imgH="228600" progId="Equation.DSMT4">
              <p:embed/>
            </p:oleObj>
          </a:graphicData>
        </a:graphic>
      </p:graphicFrame>
      <p:graphicFrame>
        <p:nvGraphicFramePr>
          <p:cNvPr id="84996" name="Object 2"/>
          <p:cNvGraphicFramePr>
            <a:graphicFrameLocks noChangeAspect="1"/>
          </p:cNvGraphicFramePr>
          <p:nvPr/>
        </p:nvGraphicFramePr>
        <p:xfrm>
          <a:off x="1143000" y="0"/>
          <a:ext cx="1447800" cy="520700"/>
        </p:xfrm>
        <a:graphic>
          <a:graphicData uri="http://schemas.openxmlformats.org/presentationml/2006/ole">
            <p:oleObj spid="_x0000_s84996" name="Equation" r:id="rId5" imgW="634680" imgH="228600" progId="Equation.DSMT4">
              <p:embed/>
            </p:oleObj>
          </a:graphicData>
        </a:graphic>
      </p:graphicFrame>
      <p:sp>
        <p:nvSpPr>
          <p:cNvPr id="85003" name="Text Box 6"/>
          <p:cNvSpPr txBox="1">
            <a:spLocks noChangeArrowheads="1"/>
          </p:cNvSpPr>
          <p:nvPr/>
        </p:nvSpPr>
        <p:spPr bwMode="auto">
          <a:xfrm>
            <a:off x="3581400" y="1371600"/>
            <a:ext cx="251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とする。すなわち、</a:t>
            </a:r>
          </a:p>
        </p:txBody>
      </p:sp>
      <p:graphicFrame>
        <p:nvGraphicFramePr>
          <p:cNvPr id="84997" name="Object 3"/>
          <p:cNvGraphicFramePr>
            <a:graphicFrameLocks noChangeAspect="1"/>
          </p:cNvGraphicFramePr>
          <p:nvPr/>
        </p:nvGraphicFramePr>
        <p:xfrm>
          <a:off x="2590800" y="1905000"/>
          <a:ext cx="2009775" cy="920750"/>
        </p:xfrm>
        <a:graphic>
          <a:graphicData uri="http://schemas.openxmlformats.org/presentationml/2006/ole">
            <p:oleObj spid="_x0000_s84997" name="Equation" r:id="rId6" imgW="888840" imgH="406080" progId="Equation.DSMT4">
              <p:embed/>
            </p:oleObj>
          </a:graphicData>
        </a:graphic>
      </p:graphicFrame>
      <p:graphicFrame>
        <p:nvGraphicFramePr>
          <p:cNvPr id="84998" name="Object 4"/>
          <p:cNvGraphicFramePr>
            <a:graphicFrameLocks noChangeAspect="1"/>
          </p:cNvGraphicFramePr>
          <p:nvPr/>
        </p:nvGraphicFramePr>
        <p:xfrm>
          <a:off x="1371600" y="2971800"/>
          <a:ext cx="2070100" cy="2262188"/>
        </p:xfrm>
        <a:graphic>
          <a:graphicData uri="http://schemas.openxmlformats.org/presentationml/2006/ole">
            <p:oleObj spid="_x0000_s84998" name="Equation" r:id="rId7" imgW="1231560" imgH="1346040" progId="Equation.DSMT4">
              <p:embed/>
            </p:oleObj>
          </a:graphicData>
        </a:graphic>
      </p:graphicFrame>
      <p:graphicFrame>
        <p:nvGraphicFramePr>
          <p:cNvPr id="84999" name="Object 5"/>
          <p:cNvGraphicFramePr>
            <a:graphicFrameLocks noChangeAspect="1"/>
          </p:cNvGraphicFramePr>
          <p:nvPr/>
        </p:nvGraphicFramePr>
        <p:xfrm>
          <a:off x="4876800" y="2971800"/>
          <a:ext cx="2068513" cy="2176463"/>
        </p:xfrm>
        <a:graphic>
          <a:graphicData uri="http://schemas.openxmlformats.org/presentationml/2006/ole">
            <p:oleObj spid="_x0000_s84999" name="Equation" r:id="rId8" imgW="1231560" imgH="1295280" progId="Equation.DSMT4">
              <p:embed/>
            </p:oleObj>
          </a:graphicData>
        </a:graphic>
      </p:graphicFrame>
      <p:sp>
        <p:nvSpPr>
          <p:cNvPr id="85004" name="Text Box 10"/>
          <p:cNvSpPr txBox="1">
            <a:spLocks noChangeArrowheads="1"/>
          </p:cNvSpPr>
          <p:nvPr/>
        </p:nvSpPr>
        <p:spPr bwMode="auto">
          <a:xfrm>
            <a:off x="2514600" y="5943600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  <p:sp>
        <p:nvSpPr>
          <p:cNvPr id="85005" name="Text Box 11"/>
          <p:cNvSpPr txBox="1">
            <a:spLocks noChangeArrowheads="1"/>
          </p:cNvSpPr>
          <p:nvPr/>
        </p:nvSpPr>
        <p:spPr bwMode="auto">
          <a:xfrm>
            <a:off x="1143000" y="0"/>
            <a:ext cx="477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を　　　　　　行列とする。</a:t>
            </a:r>
          </a:p>
        </p:txBody>
      </p:sp>
      <p:graphicFrame>
        <p:nvGraphicFramePr>
          <p:cNvPr id="85000" name="Object 6"/>
          <p:cNvGraphicFramePr>
            <a:graphicFrameLocks noChangeAspect="1"/>
          </p:cNvGraphicFramePr>
          <p:nvPr/>
        </p:nvGraphicFramePr>
        <p:xfrm>
          <a:off x="2667000" y="0"/>
          <a:ext cx="1143000" cy="346075"/>
        </p:xfrm>
        <a:graphic>
          <a:graphicData uri="http://schemas.openxmlformats.org/presentationml/2006/ole">
            <p:oleObj spid="_x0000_s85000" name="Equation" r:id="rId9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7E014-910C-44F1-A928-E1015C977761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860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（３）のイメージ</a:t>
            </a:r>
          </a:p>
        </p:txBody>
      </p:sp>
      <p:sp>
        <p:nvSpPr>
          <p:cNvPr id="86042" name="Rectangle 3"/>
          <p:cNvSpPr>
            <a:spLocks noChangeArrowheads="1"/>
          </p:cNvSpPr>
          <p:nvPr/>
        </p:nvSpPr>
        <p:spPr bwMode="auto">
          <a:xfrm>
            <a:off x="990600" y="18288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18" name="Object 1024"/>
          <p:cNvGraphicFramePr>
            <a:graphicFrameLocks noChangeAspect="1"/>
          </p:cNvGraphicFramePr>
          <p:nvPr/>
        </p:nvGraphicFramePr>
        <p:xfrm>
          <a:off x="685800" y="2438400"/>
          <a:ext cx="736600" cy="330200"/>
        </p:xfrm>
        <a:graphic>
          <a:graphicData uri="http://schemas.openxmlformats.org/presentationml/2006/ole">
            <p:oleObj spid="_x0000_s86018" name="Equation" r:id="rId3" imgW="368280" imgH="164880" progId="Equation.DSMT4">
              <p:embed/>
            </p:oleObj>
          </a:graphicData>
        </a:graphic>
      </p:graphicFrame>
      <p:sp>
        <p:nvSpPr>
          <p:cNvPr id="86043" name="Rectangle 5"/>
          <p:cNvSpPr>
            <a:spLocks noChangeArrowheads="1"/>
          </p:cNvSpPr>
          <p:nvPr/>
        </p:nvSpPr>
        <p:spPr bwMode="auto">
          <a:xfrm>
            <a:off x="1676400" y="914400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44" name="Rectangle 6"/>
          <p:cNvSpPr>
            <a:spLocks noChangeArrowheads="1"/>
          </p:cNvSpPr>
          <p:nvPr/>
        </p:nvSpPr>
        <p:spPr bwMode="auto">
          <a:xfrm>
            <a:off x="1676400" y="1828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19" name="Object 1025"/>
          <p:cNvGraphicFramePr>
            <a:graphicFrameLocks noChangeAspect="1"/>
          </p:cNvGraphicFramePr>
          <p:nvPr/>
        </p:nvGraphicFramePr>
        <p:xfrm>
          <a:off x="1739900" y="1181100"/>
          <a:ext cx="838200" cy="254000"/>
        </p:xfrm>
        <a:graphic>
          <a:graphicData uri="http://schemas.openxmlformats.org/presentationml/2006/ole">
            <p:oleObj spid="_x0000_s86019" name="Equation" r:id="rId4" imgW="419040" imgH="126720" progId="Equation.DSMT4">
              <p:embed/>
            </p:oleObj>
          </a:graphicData>
        </a:graphic>
      </p:graphicFrame>
      <p:graphicFrame>
        <p:nvGraphicFramePr>
          <p:cNvPr id="86020" name="Object 1026"/>
          <p:cNvGraphicFramePr>
            <a:graphicFrameLocks noChangeAspect="1"/>
          </p:cNvGraphicFramePr>
          <p:nvPr/>
        </p:nvGraphicFramePr>
        <p:xfrm>
          <a:off x="1790700" y="1981200"/>
          <a:ext cx="660400" cy="330200"/>
        </p:xfrm>
        <a:graphic>
          <a:graphicData uri="http://schemas.openxmlformats.org/presentationml/2006/ole">
            <p:oleObj spid="_x0000_s86020" name="Equation" r:id="rId5" imgW="330120" imgH="164880" progId="Equation.DSMT4">
              <p:embed/>
            </p:oleObj>
          </a:graphicData>
        </a:graphic>
      </p:graphicFrame>
      <p:graphicFrame>
        <p:nvGraphicFramePr>
          <p:cNvPr id="86021" name="Object 1027"/>
          <p:cNvGraphicFramePr>
            <a:graphicFrameLocks noChangeAspect="1"/>
          </p:cNvGraphicFramePr>
          <p:nvPr/>
        </p:nvGraphicFramePr>
        <p:xfrm>
          <a:off x="685800" y="1447800"/>
          <a:ext cx="330200" cy="330200"/>
        </p:xfrm>
        <a:graphic>
          <a:graphicData uri="http://schemas.openxmlformats.org/presentationml/2006/ole">
            <p:oleObj spid="_x0000_s8602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86022" name="Object 1028"/>
          <p:cNvGraphicFramePr>
            <a:graphicFrameLocks noChangeAspect="1"/>
          </p:cNvGraphicFramePr>
          <p:nvPr/>
        </p:nvGraphicFramePr>
        <p:xfrm>
          <a:off x="1295400" y="990600"/>
          <a:ext cx="330200" cy="330200"/>
        </p:xfrm>
        <a:graphic>
          <a:graphicData uri="http://schemas.openxmlformats.org/presentationml/2006/ole">
            <p:oleObj spid="_x0000_s86022" name="Equation" r:id="rId7" imgW="164880" imgH="164880" progId="Equation.DSMT4">
              <p:embed/>
            </p:oleObj>
          </a:graphicData>
        </a:graphic>
      </p:graphicFrame>
      <p:sp>
        <p:nvSpPr>
          <p:cNvPr id="86045" name="Rectangle 11"/>
          <p:cNvSpPr>
            <a:spLocks noChangeArrowheads="1"/>
          </p:cNvSpPr>
          <p:nvPr/>
        </p:nvSpPr>
        <p:spPr bwMode="auto">
          <a:xfrm rot="5400000">
            <a:off x="7048500" y="12573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3" name="Object 1029"/>
          <p:cNvGraphicFramePr>
            <a:graphicFrameLocks noChangeAspect="1"/>
          </p:cNvGraphicFramePr>
          <p:nvPr/>
        </p:nvGraphicFramePr>
        <p:xfrm>
          <a:off x="7886700" y="1295400"/>
          <a:ext cx="660400" cy="330200"/>
        </p:xfrm>
        <a:graphic>
          <a:graphicData uri="http://schemas.openxmlformats.org/presentationml/2006/ole">
            <p:oleObj spid="_x0000_s86023" name="Equation" r:id="rId8" imgW="330120" imgH="164880" progId="Equation.DSMT4">
              <p:embed/>
            </p:oleObj>
          </a:graphicData>
        </a:graphic>
      </p:graphicFrame>
      <p:graphicFrame>
        <p:nvGraphicFramePr>
          <p:cNvPr id="86024" name="Object 1030"/>
          <p:cNvGraphicFramePr>
            <a:graphicFrameLocks noChangeAspect="1"/>
          </p:cNvGraphicFramePr>
          <p:nvPr/>
        </p:nvGraphicFramePr>
        <p:xfrm>
          <a:off x="1968500" y="2438400"/>
          <a:ext cx="635000" cy="330200"/>
        </p:xfrm>
        <a:graphic>
          <a:graphicData uri="http://schemas.openxmlformats.org/presentationml/2006/ole">
            <p:oleObj spid="_x0000_s86024" name="Equation" r:id="rId9" imgW="317160" imgH="164880" progId="Equation.DSMT4">
              <p:embed/>
            </p:oleObj>
          </a:graphicData>
        </a:graphic>
      </p:graphicFrame>
      <p:graphicFrame>
        <p:nvGraphicFramePr>
          <p:cNvPr id="86025" name="Object 1031"/>
          <p:cNvGraphicFramePr>
            <a:graphicFrameLocks noChangeAspect="1"/>
          </p:cNvGraphicFramePr>
          <p:nvPr/>
        </p:nvGraphicFramePr>
        <p:xfrm>
          <a:off x="6842125" y="2286000"/>
          <a:ext cx="1252538" cy="627063"/>
        </p:xfrm>
        <a:graphic>
          <a:graphicData uri="http://schemas.openxmlformats.org/presentationml/2006/ole">
            <p:oleObj spid="_x0000_s86025" name="Equation" r:id="rId10" imgW="482400" imgH="241200" progId="Equation.DSMT4">
              <p:embed/>
            </p:oleObj>
          </a:graphicData>
        </a:graphic>
      </p:graphicFrame>
      <p:sp>
        <p:nvSpPr>
          <p:cNvPr id="86046" name="Rectangle 15"/>
          <p:cNvSpPr>
            <a:spLocks noChangeArrowheads="1"/>
          </p:cNvSpPr>
          <p:nvPr/>
        </p:nvSpPr>
        <p:spPr bwMode="auto">
          <a:xfrm>
            <a:off x="4114800" y="1828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6" name="Object 1032"/>
          <p:cNvGraphicFramePr>
            <a:graphicFrameLocks noChangeAspect="1"/>
          </p:cNvGraphicFramePr>
          <p:nvPr/>
        </p:nvGraphicFramePr>
        <p:xfrm>
          <a:off x="4229100" y="1981200"/>
          <a:ext cx="660400" cy="330200"/>
        </p:xfrm>
        <a:graphic>
          <a:graphicData uri="http://schemas.openxmlformats.org/presentationml/2006/ole">
            <p:oleObj spid="_x0000_s86026" name="Equation" r:id="rId11" imgW="330120" imgH="164880" progId="Equation.DSMT4">
              <p:embed/>
            </p:oleObj>
          </a:graphicData>
        </a:graphic>
      </p:graphicFrame>
      <p:sp>
        <p:nvSpPr>
          <p:cNvPr id="86047" name="Line 17"/>
          <p:cNvSpPr>
            <a:spLocks noChangeShapeType="1"/>
          </p:cNvSpPr>
          <p:nvPr/>
        </p:nvSpPr>
        <p:spPr bwMode="auto">
          <a:xfrm flipV="1">
            <a:off x="2743200" y="1905000"/>
            <a:ext cx="83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8" name="Line 18"/>
          <p:cNvSpPr>
            <a:spLocks noChangeShapeType="1"/>
          </p:cNvSpPr>
          <p:nvPr/>
        </p:nvSpPr>
        <p:spPr bwMode="auto">
          <a:xfrm flipV="1">
            <a:off x="5257800" y="2057400"/>
            <a:ext cx="1295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49" name="Line 19"/>
          <p:cNvSpPr>
            <a:spLocks noChangeShapeType="1"/>
          </p:cNvSpPr>
          <p:nvPr/>
        </p:nvSpPr>
        <p:spPr bwMode="auto">
          <a:xfrm>
            <a:off x="4114800" y="1828800"/>
            <a:ext cx="114300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50" name="Text Box 20"/>
          <p:cNvSpPr txBox="1">
            <a:spLocks noChangeArrowheads="1"/>
          </p:cNvSpPr>
          <p:nvPr/>
        </p:nvSpPr>
        <p:spPr bwMode="auto">
          <a:xfrm>
            <a:off x="2819400" y="114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乗法</a:t>
            </a:r>
          </a:p>
        </p:txBody>
      </p:sp>
      <p:sp>
        <p:nvSpPr>
          <p:cNvPr id="86051" name="Text Box 21"/>
          <p:cNvSpPr txBox="1">
            <a:spLocks noChangeArrowheads="1"/>
          </p:cNvSpPr>
          <p:nvPr/>
        </p:nvSpPr>
        <p:spPr bwMode="auto">
          <a:xfrm>
            <a:off x="5638800" y="1219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</a:t>
            </a:r>
          </a:p>
        </p:txBody>
      </p:sp>
      <p:sp>
        <p:nvSpPr>
          <p:cNvPr id="86052" name="Rectangle 22"/>
          <p:cNvSpPr>
            <a:spLocks noChangeArrowheads="1"/>
          </p:cNvSpPr>
          <p:nvPr/>
        </p:nvSpPr>
        <p:spPr bwMode="auto">
          <a:xfrm>
            <a:off x="838200" y="44958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7" name="Object 1033"/>
          <p:cNvGraphicFramePr>
            <a:graphicFrameLocks noChangeAspect="1"/>
          </p:cNvGraphicFramePr>
          <p:nvPr/>
        </p:nvGraphicFramePr>
        <p:xfrm>
          <a:off x="762000" y="5181600"/>
          <a:ext cx="736600" cy="330200"/>
        </p:xfrm>
        <a:graphic>
          <a:graphicData uri="http://schemas.openxmlformats.org/presentationml/2006/ole">
            <p:oleObj spid="_x0000_s86027" name="Equation" r:id="rId12" imgW="368280" imgH="164880" progId="Equation.DSMT4">
              <p:embed/>
            </p:oleObj>
          </a:graphicData>
        </a:graphic>
      </p:graphicFrame>
      <p:sp>
        <p:nvSpPr>
          <p:cNvPr id="86053" name="Rectangle 24"/>
          <p:cNvSpPr>
            <a:spLocks noChangeArrowheads="1"/>
          </p:cNvSpPr>
          <p:nvPr/>
        </p:nvSpPr>
        <p:spPr bwMode="auto">
          <a:xfrm>
            <a:off x="1600200" y="3581400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4" name="Rectangle 25"/>
          <p:cNvSpPr>
            <a:spLocks noChangeArrowheads="1"/>
          </p:cNvSpPr>
          <p:nvPr/>
        </p:nvSpPr>
        <p:spPr bwMode="auto">
          <a:xfrm>
            <a:off x="1600200" y="4495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28" name="Object 1034"/>
          <p:cNvGraphicFramePr>
            <a:graphicFrameLocks noChangeAspect="1"/>
          </p:cNvGraphicFramePr>
          <p:nvPr/>
        </p:nvGraphicFramePr>
        <p:xfrm>
          <a:off x="1663700" y="3848100"/>
          <a:ext cx="838200" cy="254000"/>
        </p:xfrm>
        <a:graphic>
          <a:graphicData uri="http://schemas.openxmlformats.org/presentationml/2006/ole">
            <p:oleObj spid="_x0000_s86028" name="Equation" r:id="rId13" imgW="419040" imgH="126720" progId="Equation.DSMT4">
              <p:embed/>
            </p:oleObj>
          </a:graphicData>
        </a:graphic>
      </p:graphicFrame>
      <p:graphicFrame>
        <p:nvGraphicFramePr>
          <p:cNvPr id="86029" name="Object 1035"/>
          <p:cNvGraphicFramePr>
            <a:graphicFrameLocks noChangeAspect="1"/>
          </p:cNvGraphicFramePr>
          <p:nvPr/>
        </p:nvGraphicFramePr>
        <p:xfrm>
          <a:off x="609600" y="4114800"/>
          <a:ext cx="330200" cy="330200"/>
        </p:xfrm>
        <a:graphic>
          <a:graphicData uri="http://schemas.openxmlformats.org/presentationml/2006/ole">
            <p:oleObj spid="_x0000_s86029" name="Equation" r:id="rId14" imgW="164880" imgH="164880" progId="Equation.DSMT4">
              <p:embed/>
            </p:oleObj>
          </a:graphicData>
        </a:graphic>
      </p:graphicFrame>
      <p:graphicFrame>
        <p:nvGraphicFramePr>
          <p:cNvPr id="86030" name="Object 1036"/>
          <p:cNvGraphicFramePr>
            <a:graphicFrameLocks noChangeAspect="1"/>
          </p:cNvGraphicFramePr>
          <p:nvPr/>
        </p:nvGraphicFramePr>
        <p:xfrm>
          <a:off x="1219200" y="3657600"/>
          <a:ext cx="330200" cy="330200"/>
        </p:xfrm>
        <a:graphic>
          <a:graphicData uri="http://schemas.openxmlformats.org/presentationml/2006/ole">
            <p:oleObj spid="_x0000_s86030" name="Equation" r:id="rId15" imgW="164880" imgH="164880" progId="Equation.DSMT4">
              <p:embed/>
            </p:oleObj>
          </a:graphicData>
        </a:graphic>
      </p:graphicFrame>
      <p:graphicFrame>
        <p:nvGraphicFramePr>
          <p:cNvPr id="86031" name="Object 1037"/>
          <p:cNvGraphicFramePr>
            <a:graphicFrameLocks noChangeAspect="1"/>
          </p:cNvGraphicFramePr>
          <p:nvPr/>
        </p:nvGraphicFramePr>
        <p:xfrm>
          <a:off x="1905000" y="5105400"/>
          <a:ext cx="609600" cy="330200"/>
        </p:xfrm>
        <a:graphic>
          <a:graphicData uri="http://schemas.openxmlformats.org/presentationml/2006/ole">
            <p:oleObj spid="_x0000_s86031" name="Equation" r:id="rId16" imgW="304560" imgH="164880" progId="Equation.DSMT4">
              <p:embed/>
            </p:oleObj>
          </a:graphicData>
        </a:graphic>
      </p:graphicFrame>
      <p:sp>
        <p:nvSpPr>
          <p:cNvPr id="86055" name="Line 31"/>
          <p:cNvSpPr>
            <a:spLocks noChangeShapeType="1"/>
          </p:cNvSpPr>
          <p:nvPr/>
        </p:nvSpPr>
        <p:spPr bwMode="auto">
          <a:xfrm flipV="1">
            <a:off x="2667000" y="4572000"/>
            <a:ext cx="83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56" name="Text Box 32"/>
          <p:cNvSpPr txBox="1">
            <a:spLocks noChangeArrowheads="1"/>
          </p:cNvSpPr>
          <p:nvPr/>
        </p:nvSpPr>
        <p:spPr bwMode="auto">
          <a:xfrm>
            <a:off x="2743200" y="3810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</a:t>
            </a:r>
          </a:p>
        </p:txBody>
      </p:sp>
      <p:sp>
        <p:nvSpPr>
          <p:cNvPr id="86057" name="Line 33"/>
          <p:cNvSpPr>
            <a:spLocks noChangeShapeType="1"/>
          </p:cNvSpPr>
          <p:nvPr/>
        </p:nvSpPr>
        <p:spPr bwMode="auto">
          <a:xfrm>
            <a:off x="762000" y="3657600"/>
            <a:ext cx="2209800" cy="2286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58" name="Rectangle 34"/>
          <p:cNvSpPr>
            <a:spLocks noChangeArrowheads="1"/>
          </p:cNvSpPr>
          <p:nvPr/>
        </p:nvSpPr>
        <p:spPr bwMode="auto">
          <a:xfrm rot="5400000">
            <a:off x="5181600" y="3657600"/>
            <a:ext cx="533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59" name="Rectangle 35"/>
          <p:cNvSpPr>
            <a:spLocks noChangeArrowheads="1"/>
          </p:cNvSpPr>
          <p:nvPr/>
        </p:nvSpPr>
        <p:spPr bwMode="auto">
          <a:xfrm rot="5400000">
            <a:off x="4076700" y="4381500"/>
            <a:ext cx="914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60" name="Rectangle 36"/>
          <p:cNvSpPr>
            <a:spLocks noChangeArrowheads="1"/>
          </p:cNvSpPr>
          <p:nvPr/>
        </p:nvSpPr>
        <p:spPr bwMode="auto">
          <a:xfrm rot="5400000">
            <a:off x="4953000" y="44958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6032" name="Object 1038"/>
          <p:cNvGraphicFramePr>
            <a:graphicFrameLocks noChangeAspect="1"/>
          </p:cNvGraphicFramePr>
          <p:nvPr/>
        </p:nvGraphicFramePr>
        <p:xfrm>
          <a:off x="4178300" y="4686300"/>
          <a:ext cx="838200" cy="254000"/>
        </p:xfrm>
        <a:graphic>
          <a:graphicData uri="http://schemas.openxmlformats.org/presentationml/2006/ole">
            <p:oleObj spid="_x0000_s86032" name="Equation" r:id="rId17" imgW="419040" imgH="126720" progId="Equation.DSMT4">
              <p:embed/>
            </p:oleObj>
          </a:graphicData>
        </a:graphic>
      </p:graphicFrame>
      <p:graphicFrame>
        <p:nvGraphicFramePr>
          <p:cNvPr id="86033" name="Object 1039"/>
          <p:cNvGraphicFramePr>
            <a:graphicFrameLocks noChangeAspect="1"/>
          </p:cNvGraphicFramePr>
          <p:nvPr/>
        </p:nvGraphicFramePr>
        <p:xfrm>
          <a:off x="5486400" y="3276600"/>
          <a:ext cx="736600" cy="330200"/>
        </p:xfrm>
        <a:graphic>
          <a:graphicData uri="http://schemas.openxmlformats.org/presentationml/2006/ole">
            <p:oleObj spid="_x0000_s86033" name="Equation" r:id="rId18" imgW="368280" imgH="164880" progId="Equation.DSMT4">
              <p:embed/>
            </p:oleObj>
          </a:graphicData>
        </a:graphic>
      </p:graphicFrame>
      <p:graphicFrame>
        <p:nvGraphicFramePr>
          <p:cNvPr id="86034" name="Object 1040"/>
          <p:cNvGraphicFramePr>
            <a:graphicFrameLocks noChangeAspect="1"/>
          </p:cNvGraphicFramePr>
          <p:nvPr/>
        </p:nvGraphicFramePr>
        <p:xfrm>
          <a:off x="5029200" y="3276600"/>
          <a:ext cx="406400" cy="355600"/>
        </p:xfrm>
        <a:graphic>
          <a:graphicData uri="http://schemas.openxmlformats.org/presentationml/2006/ole">
            <p:oleObj spid="_x0000_s86034" name="Equation" r:id="rId19" imgW="203040" imgH="177480" progId="Equation.DSMT4">
              <p:embed/>
            </p:oleObj>
          </a:graphicData>
        </a:graphic>
      </p:graphicFrame>
      <p:graphicFrame>
        <p:nvGraphicFramePr>
          <p:cNvPr id="86035" name="Object 1041"/>
          <p:cNvGraphicFramePr>
            <a:graphicFrameLocks noChangeAspect="1"/>
          </p:cNvGraphicFramePr>
          <p:nvPr/>
        </p:nvGraphicFramePr>
        <p:xfrm>
          <a:off x="4241800" y="3873500"/>
          <a:ext cx="406400" cy="355600"/>
        </p:xfrm>
        <a:graphic>
          <a:graphicData uri="http://schemas.openxmlformats.org/presentationml/2006/ole">
            <p:oleObj spid="_x0000_s86035" name="Equation" r:id="rId20" imgW="203040" imgH="177480" progId="Equation.DSMT4">
              <p:embed/>
            </p:oleObj>
          </a:graphicData>
        </a:graphic>
      </p:graphicFrame>
      <p:graphicFrame>
        <p:nvGraphicFramePr>
          <p:cNvPr id="86036" name="Object 1042"/>
          <p:cNvGraphicFramePr>
            <a:graphicFrameLocks noChangeAspect="1"/>
          </p:cNvGraphicFramePr>
          <p:nvPr/>
        </p:nvGraphicFramePr>
        <p:xfrm>
          <a:off x="6781800" y="5562600"/>
          <a:ext cx="1244600" cy="508000"/>
        </p:xfrm>
        <a:graphic>
          <a:graphicData uri="http://schemas.openxmlformats.org/presentationml/2006/ole">
            <p:oleObj spid="_x0000_s86036" name="Equation" r:id="rId21" imgW="622080" imgH="253800" progId="Equation.DSMT4">
              <p:embed/>
            </p:oleObj>
          </a:graphicData>
        </a:graphic>
      </p:graphicFrame>
      <p:sp>
        <p:nvSpPr>
          <p:cNvPr id="86061" name="Line 42"/>
          <p:cNvSpPr>
            <a:spLocks noChangeShapeType="1"/>
          </p:cNvSpPr>
          <p:nvPr/>
        </p:nvSpPr>
        <p:spPr bwMode="auto">
          <a:xfrm flipV="1">
            <a:off x="6019800" y="4572000"/>
            <a:ext cx="83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6062" name="Text Box 43"/>
          <p:cNvSpPr txBox="1">
            <a:spLocks noChangeArrowheads="1"/>
          </p:cNvSpPr>
          <p:nvPr/>
        </p:nvSpPr>
        <p:spPr bwMode="auto">
          <a:xfrm>
            <a:off x="5943600" y="3810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乗法</a:t>
            </a:r>
          </a:p>
        </p:txBody>
      </p:sp>
      <p:sp>
        <p:nvSpPr>
          <p:cNvPr id="86063" name="Rectangle 44"/>
          <p:cNvSpPr>
            <a:spLocks noChangeArrowheads="1"/>
          </p:cNvSpPr>
          <p:nvPr/>
        </p:nvSpPr>
        <p:spPr bwMode="auto">
          <a:xfrm rot="5400000">
            <a:off x="6743700" y="4381500"/>
            <a:ext cx="914400" cy="533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64" name="AutoShape 47"/>
          <p:cNvSpPr>
            <a:spLocks noChangeArrowheads="1"/>
          </p:cNvSpPr>
          <p:nvPr/>
        </p:nvSpPr>
        <p:spPr bwMode="auto">
          <a:xfrm>
            <a:off x="1981200" y="5715000"/>
            <a:ext cx="2590800" cy="990600"/>
          </a:xfrm>
          <a:prstGeom prst="wedgeRoundRectCallout">
            <a:avLst>
              <a:gd name="adj1" fmla="val 52204"/>
              <a:gd name="adj2" fmla="val -831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6065" name="Text Box 48"/>
          <p:cNvSpPr txBox="1">
            <a:spLocks noChangeArrowheads="1"/>
          </p:cNvSpPr>
          <p:nvPr/>
        </p:nvSpPr>
        <p:spPr bwMode="auto">
          <a:xfrm>
            <a:off x="2209800" y="5791200"/>
            <a:ext cx="2193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転置すると前後</a:t>
            </a:r>
          </a:p>
          <a:p>
            <a:r>
              <a:rPr lang="ja-JP" altLang="en-US"/>
              <a:t>が入れ替わる</a:t>
            </a:r>
          </a:p>
        </p:txBody>
      </p:sp>
      <p:graphicFrame>
        <p:nvGraphicFramePr>
          <p:cNvPr id="86037" name="Object 1043"/>
          <p:cNvGraphicFramePr>
            <a:graphicFrameLocks noChangeAspect="1"/>
          </p:cNvGraphicFramePr>
          <p:nvPr/>
        </p:nvGraphicFramePr>
        <p:xfrm>
          <a:off x="7048500" y="5257800"/>
          <a:ext cx="660400" cy="330200"/>
        </p:xfrm>
        <a:graphic>
          <a:graphicData uri="http://schemas.openxmlformats.org/presentationml/2006/ole">
            <p:oleObj spid="_x0000_s86037" name="Equation" r:id="rId22" imgW="330120" imgH="164880" progId="Equation.DSMT4">
              <p:embed/>
            </p:oleObj>
          </a:graphicData>
        </a:graphic>
      </p:graphicFrame>
      <p:graphicFrame>
        <p:nvGraphicFramePr>
          <p:cNvPr id="86038" name="Object 1044"/>
          <p:cNvGraphicFramePr>
            <a:graphicFrameLocks noChangeAspect="1"/>
          </p:cNvGraphicFramePr>
          <p:nvPr/>
        </p:nvGraphicFramePr>
        <p:xfrm>
          <a:off x="5257800" y="5410200"/>
          <a:ext cx="660400" cy="330200"/>
        </p:xfrm>
        <a:graphic>
          <a:graphicData uri="http://schemas.openxmlformats.org/presentationml/2006/ole">
            <p:oleObj spid="_x0000_s86038" name="Equation" r:id="rId23" imgW="330120" imgH="164880" progId="Equation.DSMT4">
              <p:embed/>
            </p:oleObj>
          </a:graphicData>
        </a:graphic>
      </p:graphicFrame>
      <p:graphicFrame>
        <p:nvGraphicFramePr>
          <p:cNvPr id="86039" name="Object 1045"/>
          <p:cNvGraphicFramePr>
            <a:graphicFrameLocks noChangeAspect="1"/>
          </p:cNvGraphicFramePr>
          <p:nvPr/>
        </p:nvGraphicFramePr>
        <p:xfrm>
          <a:off x="4191000" y="1219200"/>
          <a:ext cx="823913" cy="428625"/>
        </p:xfrm>
        <a:graphic>
          <a:graphicData uri="http://schemas.openxmlformats.org/presentationml/2006/ole">
            <p:oleObj spid="_x0000_s86039" name="Equation" r:id="rId24" imgW="3171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4778DE-ADB6-487E-8599-4AEBE00D830C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87052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87042" name="Object 3"/>
          <p:cNvGraphicFramePr>
            <a:graphicFrameLocks noChangeAspect="1"/>
          </p:cNvGraphicFramePr>
          <p:nvPr/>
        </p:nvGraphicFramePr>
        <p:xfrm>
          <a:off x="1066800" y="457200"/>
          <a:ext cx="1384300" cy="468313"/>
        </p:xfrm>
        <a:graphic>
          <a:graphicData uri="http://schemas.openxmlformats.org/presentationml/2006/ole">
            <p:oleObj spid="_x0000_s87042" name="Equation" r:id="rId3" imgW="825480" imgH="279360" progId="Equation.DSMT4">
              <p:embed/>
            </p:oleObj>
          </a:graphicData>
        </a:graphic>
      </p:graphicFrame>
      <p:graphicFrame>
        <p:nvGraphicFramePr>
          <p:cNvPr id="87043" name="Object 4"/>
          <p:cNvGraphicFramePr>
            <a:graphicFrameLocks noChangeAspect="1"/>
          </p:cNvGraphicFramePr>
          <p:nvPr/>
        </p:nvGraphicFramePr>
        <p:xfrm>
          <a:off x="3276600" y="914400"/>
          <a:ext cx="1855788" cy="2433638"/>
        </p:xfrm>
        <a:graphic>
          <a:graphicData uri="http://schemas.openxmlformats.org/presentationml/2006/ole">
            <p:oleObj spid="_x0000_s87043" name="Equation" r:id="rId4" imgW="1104840" imgH="1447560" progId="Equation.DSMT4">
              <p:embed/>
            </p:oleObj>
          </a:graphicData>
        </a:graphic>
      </p:graphicFrame>
      <p:graphicFrame>
        <p:nvGraphicFramePr>
          <p:cNvPr id="87044" name="Object 5"/>
          <p:cNvGraphicFramePr>
            <a:graphicFrameLocks noChangeAspect="1"/>
          </p:cNvGraphicFramePr>
          <p:nvPr/>
        </p:nvGraphicFramePr>
        <p:xfrm>
          <a:off x="838200" y="5791200"/>
          <a:ext cx="1066800" cy="322263"/>
        </p:xfrm>
        <a:graphic>
          <a:graphicData uri="http://schemas.openxmlformats.org/presentationml/2006/ole">
            <p:oleObj spid="_x0000_s87044" name="Equation" r:id="rId5" imgW="419040" imgH="126720" progId="Equation.DSMT4">
              <p:embed/>
            </p:oleObj>
          </a:graphicData>
        </a:graphic>
      </p:graphicFrame>
      <p:sp>
        <p:nvSpPr>
          <p:cNvPr id="87053" name="Line 6"/>
          <p:cNvSpPr>
            <a:spLocks noChangeShapeType="1"/>
          </p:cNvSpPr>
          <p:nvPr/>
        </p:nvSpPr>
        <p:spPr bwMode="auto">
          <a:xfrm>
            <a:off x="762000" y="4402138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54" name="Line 7"/>
          <p:cNvSpPr>
            <a:spLocks noChangeShapeType="1"/>
          </p:cNvSpPr>
          <p:nvPr/>
        </p:nvSpPr>
        <p:spPr bwMode="auto">
          <a:xfrm>
            <a:off x="2362200" y="4706938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55" name="Text Box 8"/>
          <p:cNvSpPr txBox="1">
            <a:spLocks noChangeArrowheads="1"/>
          </p:cNvSpPr>
          <p:nvPr/>
        </p:nvSpPr>
        <p:spPr bwMode="auto">
          <a:xfrm>
            <a:off x="2514600" y="40211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</a:t>
            </a:r>
          </a:p>
        </p:txBody>
      </p:sp>
      <p:sp>
        <p:nvSpPr>
          <p:cNvPr id="87056" name="Rectangle 9"/>
          <p:cNvSpPr>
            <a:spLocks noChangeArrowheads="1"/>
          </p:cNvSpPr>
          <p:nvPr/>
        </p:nvSpPr>
        <p:spPr bwMode="auto">
          <a:xfrm>
            <a:off x="3962400" y="4478338"/>
            <a:ext cx="1295400" cy="609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7045" name="Object 10"/>
          <p:cNvGraphicFramePr>
            <a:graphicFrameLocks noChangeAspect="1"/>
          </p:cNvGraphicFramePr>
          <p:nvPr/>
        </p:nvGraphicFramePr>
        <p:xfrm>
          <a:off x="3962400" y="5867400"/>
          <a:ext cx="1066800" cy="322263"/>
        </p:xfrm>
        <a:graphic>
          <a:graphicData uri="http://schemas.openxmlformats.org/presentationml/2006/ole">
            <p:oleObj spid="_x0000_s87045" name="Equation" r:id="rId6" imgW="419040" imgH="126720" progId="Equation.DSMT4">
              <p:embed/>
            </p:oleObj>
          </a:graphicData>
        </a:graphic>
      </p:graphicFrame>
      <p:sp>
        <p:nvSpPr>
          <p:cNvPr id="87057" name="Line 11"/>
          <p:cNvSpPr>
            <a:spLocks noChangeShapeType="1"/>
          </p:cNvSpPr>
          <p:nvPr/>
        </p:nvSpPr>
        <p:spPr bwMode="auto">
          <a:xfrm>
            <a:off x="3962400" y="4478338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87046" name="Object 12"/>
          <p:cNvGraphicFramePr>
            <a:graphicFrameLocks noChangeAspect="1"/>
          </p:cNvGraphicFramePr>
          <p:nvPr/>
        </p:nvGraphicFramePr>
        <p:xfrm>
          <a:off x="1143000" y="4021138"/>
          <a:ext cx="277813" cy="276225"/>
        </p:xfrm>
        <a:graphic>
          <a:graphicData uri="http://schemas.openxmlformats.org/presentationml/2006/ole">
            <p:oleObj spid="_x0000_s87046" name="Equation" r:id="rId7" imgW="164880" imgH="164880" progId="Equation.DSMT4">
              <p:embed/>
            </p:oleObj>
          </a:graphicData>
        </a:graphic>
      </p:graphicFrame>
      <p:sp>
        <p:nvSpPr>
          <p:cNvPr id="87058" name="Rectangle 13"/>
          <p:cNvSpPr>
            <a:spLocks noChangeArrowheads="1"/>
          </p:cNvSpPr>
          <p:nvPr/>
        </p:nvSpPr>
        <p:spPr bwMode="auto">
          <a:xfrm>
            <a:off x="762000" y="4402138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59" name="Rectangle 14"/>
          <p:cNvSpPr>
            <a:spLocks noChangeArrowheads="1"/>
          </p:cNvSpPr>
          <p:nvPr/>
        </p:nvSpPr>
        <p:spPr bwMode="auto">
          <a:xfrm rot="5400000">
            <a:off x="3619500" y="4821238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0" name="Rectangle 15"/>
          <p:cNvSpPr>
            <a:spLocks noChangeArrowheads="1"/>
          </p:cNvSpPr>
          <p:nvPr/>
        </p:nvSpPr>
        <p:spPr bwMode="auto">
          <a:xfrm>
            <a:off x="6858000" y="42672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87047" name="Object 16"/>
          <p:cNvGraphicFramePr>
            <a:graphicFrameLocks noChangeAspect="1"/>
          </p:cNvGraphicFramePr>
          <p:nvPr/>
        </p:nvGraphicFramePr>
        <p:xfrm>
          <a:off x="6858000" y="5867400"/>
          <a:ext cx="1066800" cy="322263"/>
        </p:xfrm>
        <a:graphic>
          <a:graphicData uri="http://schemas.openxmlformats.org/presentationml/2006/ole">
            <p:oleObj spid="_x0000_s87047" name="Equation" r:id="rId8" imgW="419040" imgH="126720" progId="Equation.DSMT4">
              <p:embed/>
            </p:oleObj>
          </a:graphicData>
        </a:graphic>
      </p:graphicFrame>
      <p:sp>
        <p:nvSpPr>
          <p:cNvPr id="87061" name="Line 17"/>
          <p:cNvSpPr>
            <a:spLocks noChangeShapeType="1"/>
          </p:cNvSpPr>
          <p:nvPr/>
        </p:nvSpPr>
        <p:spPr bwMode="auto">
          <a:xfrm>
            <a:off x="6858000" y="42672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62" name="Rectangle 18"/>
          <p:cNvSpPr>
            <a:spLocks noChangeArrowheads="1"/>
          </p:cNvSpPr>
          <p:nvPr/>
        </p:nvSpPr>
        <p:spPr bwMode="auto">
          <a:xfrm rot="5400000">
            <a:off x="6515100" y="4610100"/>
            <a:ext cx="1295400" cy="6096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7063" name="Line 19"/>
          <p:cNvSpPr>
            <a:spLocks noChangeShapeType="1"/>
          </p:cNvSpPr>
          <p:nvPr/>
        </p:nvSpPr>
        <p:spPr bwMode="auto">
          <a:xfrm>
            <a:off x="5486400" y="5122863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7064" name="Text Box 20"/>
          <p:cNvSpPr txBox="1">
            <a:spLocks noChangeArrowheads="1"/>
          </p:cNvSpPr>
          <p:nvPr/>
        </p:nvSpPr>
        <p:spPr bwMode="auto">
          <a:xfrm>
            <a:off x="5638800" y="4437063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回転</a:t>
            </a:r>
          </a:p>
        </p:txBody>
      </p:sp>
      <p:graphicFrame>
        <p:nvGraphicFramePr>
          <p:cNvPr id="87048" name="Object 21"/>
          <p:cNvGraphicFramePr>
            <a:graphicFrameLocks noChangeAspect="1"/>
          </p:cNvGraphicFramePr>
          <p:nvPr/>
        </p:nvGraphicFramePr>
        <p:xfrm>
          <a:off x="4311650" y="4103688"/>
          <a:ext cx="342900" cy="298450"/>
        </p:xfrm>
        <a:graphic>
          <a:graphicData uri="http://schemas.openxmlformats.org/presentationml/2006/ole">
            <p:oleObj spid="_x0000_s87048" name="Equation" r:id="rId9" imgW="203040" imgH="177480" progId="Equation.DSMT4">
              <p:embed/>
            </p:oleObj>
          </a:graphicData>
        </a:graphic>
      </p:graphicFrame>
      <p:graphicFrame>
        <p:nvGraphicFramePr>
          <p:cNvPr id="87049" name="Object 22"/>
          <p:cNvGraphicFramePr>
            <a:graphicFrameLocks noChangeAspect="1"/>
          </p:cNvGraphicFramePr>
          <p:nvPr/>
        </p:nvGraphicFramePr>
        <p:xfrm>
          <a:off x="6858000" y="3733800"/>
          <a:ext cx="1384300" cy="468313"/>
        </p:xfrm>
        <a:graphic>
          <a:graphicData uri="http://schemas.openxmlformats.org/presentationml/2006/ole">
            <p:oleObj spid="_x0000_s87049" name="Equation" r:id="rId10" imgW="825480" imgH="279360" progId="Equation.DSMT4">
              <p:embed/>
            </p:oleObj>
          </a:graphicData>
        </a:graphic>
      </p:graphicFrame>
      <p:graphicFrame>
        <p:nvGraphicFramePr>
          <p:cNvPr id="87050" name="Object 23"/>
          <p:cNvGraphicFramePr>
            <a:graphicFrameLocks noChangeAspect="1"/>
          </p:cNvGraphicFramePr>
          <p:nvPr/>
        </p:nvGraphicFramePr>
        <p:xfrm>
          <a:off x="7010400" y="2738438"/>
          <a:ext cx="1069975" cy="531812"/>
        </p:xfrm>
        <a:graphic>
          <a:graphicData uri="http://schemas.openxmlformats.org/presentationml/2006/ole">
            <p:oleObj spid="_x0000_s87050" name="Equation" r:id="rId11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03DDBE-E6A5-4B14-AE69-10F300B423A4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88075" name="Text Box 2"/>
          <p:cNvSpPr txBox="1">
            <a:spLocks noChangeArrowheads="1"/>
          </p:cNvSpPr>
          <p:nvPr/>
        </p:nvSpPr>
        <p:spPr bwMode="auto">
          <a:xfrm>
            <a:off x="1143000" y="4343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88076" name="Text Box 3"/>
          <p:cNvSpPr txBox="1">
            <a:spLocks noChangeArrowheads="1"/>
          </p:cNvSpPr>
          <p:nvPr/>
        </p:nvSpPr>
        <p:spPr bwMode="auto">
          <a:xfrm>
            <a:off x="1143000" y="3048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88077" name="Text Box 4"/>
          <p:cNvSpPr txBox="1">
            <a:spLocks noChangeArrowheads="1"/>
          </p:cNvSpPr>
          <p:nvPr/>
        </p:nvSpPr>
        <p:spPr bwMode="auto">
          <a:xfrm>
            <a:off x="11430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880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88066" name="Object 0"/>
          <p:cNvGraphicFramePr>
            <a:graphicFrameLocks noChangeAspect="1"/>
          </p:cNvGraphicFramePr>
          <p:nvPr/>
        </p:nvGraphicFramePr>
        <p:xfrm>
          <a:off x="1981200" y="3048000"/>
          <a:ext cx="3746500" cy="588963"/>
        </p:xfrm>
        <a:graphic>
          <a:graphicData uri="http://schemas.openxmlformats.org/presentationml/2006/ole">
            <p:oleObj spid="_x0000_s88066" name="Equation" r:id="rId3" imgW="1371600" imgH="215640" progId="Equation.DSMT4">
              <p:embed/>
            </p:oleObj>
          </a:graphicData>
        </a:graphic>
      </p:graphicFrame>
      <p:graphicFrame>
        <p:nvGraphicFramePr>
          <p:cNvPr id="88067" name="Object 1"/>
          <p:cNvGraphicFramePr>
            <a:graphicFrameLocks noChangeAspect="1"/>
          </p:cNvGraphicFramePr>
          <p:nvPr/>
        </p:nvGraphicFramePr>
        <p:xfrm>
          <a:off x="1828800" y="3505200"/>
          <a:ext cx="2895600" cy="741363"/>
        </p:xfrm>
        <a:graphic>
          <a:graphicData uri="http://schemas.openxmlformats.org/presentationml/2006/ole">
            <p:oleObj spid="_x0000_s88067" name="Equation" r:id="rId4" imgW="990360" imgH="253800" progId="Equation.DSMT4">
              <p:embed/>
            </p:oleObj>
          </a:graphicData>
        </a:graphic>
      </p:graphicFrame>
      <p:graphicFrame>
        <p:nvGraphicFramePr>
          <p:cNvPr id="88068" name="Object 2"/>
          <p:cNvGraphicFramePr>
            <a:graphicFrameLocks noChangeAspect="1"/>
          </p:cNvGraphicFramePr>
          <p:nvPr/>
        </p:nvGraphicFramePr>
        <p:xfrm>
          <a:off x="1828800" y="4267200"/>
          <a:ext cx="3849688" cy="681038"/>
        </p:xfrm>
        <a:graphic>
          <a:graphicData uri="http://schemas.openxmlformats.org/presentationml/2006/ole">
            <p:oleObj spid="_x0000_s88068" name="Equation" r:id="rId5" imgW="1218960" imgH="215640" progId="Equation.DSMT4">
              <p:embed/>
            </p:oleObj>
          </a:graphicData>
        </a:graphic>
      </p:graphicFrame>
      <p:graphicFrame>
        <p:nvGraphicFramePr>
          <p:cNvPr id="88069" name="Object 3"/>
          <p:cNvGraphicFramePr>
            <a:graphicFrameLocks noChangeAspect="1"/>
          </p:cNvGraphicFramePr>
          <p:nvPr/>
        </p:nvGraphicFramePr>
        <p:xfrm>
          <a:off x="1981200" y="4800600"/>
          <a:ext cx="2438400" cy="825500"/>
        </p:xfrm>
        <a:graphic>
          <a:graphicData uri="http://schemas.openxmlformats.org/presentationml/2006/ole">
            <p:oleObj spid="_x0000_s88069" name="Equation" r:id="rId6" imgW="825480" imgH="279360" progId="Equation.DSMT4">
              <p:embed/>
            </p:oleObj>
          </a:graphicData>
        </a:graphic>
      </p:graphicFrame>
      <p:sp>
        <p:nvSpPr>
          <p:cNvPr id="88079" name="Text Box 19"/>
          <p:cNvSpPr txBox="1">
            <a:spLocks noChangeArrowheads="1"/>
          </p:cNvSpPr>
          <p:nvPr/>
        </p:nvSpPr>
        <p:spPr bwMode="auto">
          <a:xfrm>
            <a:off x="1143000" y="4876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88070" name="Object 4"/>
          <p:cNvGraphicFramePr>
            <a:graphicFrameLocks noChangeAspect="1"/>
          </p:cNvGraphicFramePr>
          <p:nvPr/>
        </p:nvGraphicFramePr>
        <p:xfrm>
          <a:off x="1085850" y="838200"/>
          <a:ext cx="1028700" cy="960438"/>
        </p:xfrm>
        <a:graphic>
          <a:graphicData uri="http://schemas.openxmlformats.org/presentationml/2006/ole">
            <p:oleObj spid="_x0000_s88070" name="Equation" r:id="rId7" imgW="571320" imgH="533160" progId="Equation.DSMT4">
              <p:embed/>
            </p:oleObj>
          </a:graphicData>
        </a:graphic>
      </p:graphicFrame>
      <p:graphicFrame>
        <p:nvGraphicFramePr>
          <p:cNvPr id="88071" name="Object 5"/>
          <p:cNvGraphicFramePr>
            <a:graphicFrameLocks noChangeAspect="1"/>
          </p:cNvGraphicFramePr>
          <p:nvPr/>
        </p:nvGraphicFramePr>
        <p:xfrm>
          <a:off x="2362200" y="762000"/>
          <a:ext cx="1006475" cy="960438"/>
        </p:xfrm>
        <a:graphic>
          <a:graphicData uri="http://schemas.openxmlformats.org/presentationml/2006/ole">
            <p:oleObj spid="_x0000_s88071" name="Equation" r:id="rId8" imgW="558720" imgH="533160" progId="Equation.DSMT4">
              <p:embed/>
            </p:oleObj>
          </a:graphicData>
        </a:graphic>
      </p:graphicFrame>
      <p:graphicFrame>
        <p:nvGraphicFramePr>
          <p:cNvPr id="88072" name="Object 6"/>
          <p:cNvGraphicFramePr>
            <a:graphicFrameLocks noChangeAspect="1"/>
          </p:cNvGraphicFramePr>
          <p:nvPr/>
        </p:nvGraphicFramePr>
        <p:xfrm>
          <a:off x="3668713" y="944563"/>
          <a:ext cx="1963737" cy="593725"/>
        </p:xfrm>
        <a:graphic>
          <a:graphicData uri="http://schemas.openxmlformats.org/presentationml/2006/ole">
            <p:oleObj spid="_x0000_s88072" name="Equation" r:id="rId9" imgW="1091880" imgH="330120" progId="Equation.DSMT4">
              <p:embed/>
            </p:oleObj>
          </a:graphicData>
        </a:graphic>
      </p:graphicFrame>
      <p:sp>
        <p:nvSpPr>
          <p:cNvPr id="88080" name="Text Box 23"/>
          <p:cNvSpPr txBox="1">
            <a:spLocks noChangeArrowheads="1"/>
          </p:cNvSpPr>
          <p:nvPr/>
        </p:nvSpPr>
        <p:spPr bwMode="auto">
          <a:xfrm>
            <a:off x="762000" y="1828800"/>
            <a:ext cx="565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とする。次式が成り立つかどうかを調べよ。</a:t>
            </a:r>
          </a:p>
        </p:txBody>
      </p:sp>
      <p:graphicFrame>
        <p:nvGraphicFramePr>
          <p:cNvPr id="88073" name="Object 7"/>
          <p:cNvGraphicFramePr>
            <a:graphicFrameLocks noChangeAspect="1"/>
          </p:cNvGraphicFramePr>
          <p:nvPr/>
        </p:nvGraphicFramePr>
        <p:xfrm>
          <a:off x="6324600" y="1066800"/>
          <a:ext cx="776288" cy="366713"/>
        </p:xfrm>
        <a:graphic>
          <a:graphicData uri="http://schemas.openxmlformats.org/presentationml/2006/ole">
            <p:oleObj spid="_x0000_s88073" name="Equation" r:id="rId10" imgW="431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7227D5-9198-4230-9A28-637CC6280D37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89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660066"/>
                </a:solidFill>
              </a:rPr>
              <a:t>解）</a:t>
            </a:r>
          </a:p>
        </p:txBody>
      </p:sp>
      <p:sp>
        <p:nvSpPr>
          <p:cNvPr id="89098" name="Text Box 3"/>
          <p:cNvSpPr txBox="1">
            <a:spLocks noChangeArrowheads="1"/>
          </p:cNvSpPr>
          <p:nvPr/>
        </p:nvSpPr>
        <p:spPr bwMode="auto">
          <a:xfrm>
            <a:off x="822325" y="96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89090" name="Object 2048"/>
          <p:cNvGraphicFramePr>
            <a:graphicFrameLocks noChangeAspect="1"/>
          </p:cNvGraphicFramePr>
          <p:nvPr/>
        </p:nvGraphicFramePr>
        <p:xfrm>
          <a:off x="1600200" y="0"/>
          <a:ext cx="3746500" cy="588963"/>
        </p:xfrm>
        <a:graphic>
          <a:graphicData uri="http://schemas.openxmlformats.org/presentationml/2006/ole">
            <p:oleObj spid="_x0000_s89090" name="Equation" r:id="rId3" imgW="1371600" imgH="215640" progId="Equation.DSMT4">
              <p:embed/>
            </p:oleObj>
          </a:graphicData>
        </a:graphic>
      </p:graphicFrame>
      <p:sp>
        <p:nvSpPr>
          <p:cNvPr id="89099" name="Text Box 5"/>
          <p:cNvSpPr txBox="1">
            <a:spLocks noChangeArrowheads="1"/>
          </p:cNvSpPr>
          <p:nvPr/>
        </p:nvSpPr>
        <p:spPr bwMode="auto">
          <a:xfrm>
            <a:off x="1584325" y="10112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89091" name="Object 2049"/>
          <p:cNvGraphicFramePr>
            <a:graphicFrameLocks noChangeAspect="1"/>
          </p:cNvGraphicFramePr>
          <p:nvPr/>
        </p:nvGraphicFramePr>
        <p:xfrm>
          <a:off x="2590800" y="685800"/>
          <a:ext cx="2997200" cy="1028700"/>
        </p:xfrm>
        <a:graphic>
          <a:graphicData uri="http://schemas.openxmlformats.org/presentationml/2006/ole">
            <p:oleObj spid="_x0000_s89091" name="Equation" r:id="rId4" imgW="1663560" imgH="571320" progId="Equation.DSMT4">
              <p:embed/>
            </p:oleObj>
          </a:graphicData>
        </a:graphic>
      </p:graphicFrame>
      <p:sp>
        <p:nvSpPr>
          <p:cNvPr id="89100" name="Text Box 10"/>
          <p:cNvSpPr txBox="1">
            <a:spLocks noChangeArrowheads="1"/>
          </p:cNvSpPr>
          <p:nvPr/>
        </p:nvSpPr>
        <p:spPr bwMode="auto">
          <a:xfrm>
            <a:off x="1600200" y="1828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89092" name="Object 2050"/>
          <p:cNvGraphicFramePr>
            <a:graphicFrameLocks noChangeAspect="1"/>
          </p:cNvGraphicFramePr>
          <p:nvPr/>
        </p:nvGraphicFramePr>
        <p:xfrm>
          <a:off x="2514600" y="1600200"/>
          <a:ext cx="4117975" cy="982663"/>
        </p:xfrm>
        <a:graphic>
          <a:graphicData uri="http://schemas.openxmlformats.org/presentationml/2006/ole">
            <p:oleObj spid="_x0000_s89092" name="Equation" r:id="rId5" imgW="2286000" imgH="545760" progId="Equation.DSMT4">
              <p:embed/>
            </p:oleObj>
          </a:graphicData>
        </a:graphic>
      </p:graphicFrame>
      <p:sp>
        <p:nvSpPr>
          <p:cNvPr id="89101" name="Text Box 12"/>
          <p:cNvSpPr txBox="1">
            <a:spLocks noChangeArrowheads="1"/>
          </p:cNvSpPr>
          <p:nvPr/>
        </p:nvSpPr>
        <p:spPr bwMode="auto">
          <a:xfrm>
            <a:off x="2346325" y="2763838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∴</a:t>
            </a:r>
            <a:r>
              <a:rPr lang="ja-JP" altLang="en-US"/>
              <a:t>左辺＝右辺</a:t>
            </a:r>
          </a:p>
        </p:txBody>
      </p:sp>
      <p:sp>
        <p:nvSpPr>
          <p:cNvPr id="89102" name="Text Box 13"/>
          <p:cNvSpPr txBox="1">
            <a:spLocks noChangeArrowheads="1"/>
          </p:cNvSpPr>
          <p:nvPr/>
        </p:nvSpPr>
        <p:spPr bwMode="auto">
          <a:xfrm>
            <a:off x="762000" y="3429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89093" name="Object 2051"/>
          <p:cNvGraphicFramePr>
            <a:graphicFrameLocks noChangeAspect="1"/>
          </p:cNvGraphicFramePr>
          <p:nvPr/>
        </p:nvGraphicFramePr>
        <p:xfrm>
          <a:off x="1524000" y="3352800"/>
          <a:ext cx="2895600" cy="741363"/>
        </p:xfrm>
        <a:graphic>
          <a:graphicData uri="http://schemas.openxmlformats.org/presentationml/2006/ole">
            <p:oleObj spid="_x0000_s89093" name="Equation" r:id="rId6" imgW="990360" imgH="253800" progId="Equation.DSMT4">
              <p:embed/>
            </p:oleObj>
          </a:graphicData>
        </a:graphic>
      </p:graphicFrame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1763713" y="412591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89094" name="Object 2052"/>
          <p:cNvGraphicFramePr>
            <a:graphicFrameLocks noChangeAspect="1"/>
          </p:cNvGraphicFramePr>
          <p:nvPr/>
        </p:nvGraphicFramePr>
        <p:xfrm>
          <a:off x="2754313" y="5056188"/>
          <a:ext cx="3065462" cy="1050925"/>
        </p:xfrm>
        <a:graphic>
          <a:graphicData uri="http://schemas.openxmlformats.org/presentationml/2006/ole">
            <p:oleObj spid="_x0000_s89094" name="Equation" r:id="rId7" imgW="1701720" imgH="583920" progId="Equation.DSMT4">
              <p:embed/>
            </p:oleObj>
          </a:graphicData>
        </a:graphic>
      </p:graphicFrame>
      <p:sp>
        <p:nvSpPr>
          <p:cNvPr id="89104" name="Text Box 17"/>
          <p:cNvSpPr txBox="1">
            <a:spLocks noChangeArrowheads="1"/>
          </p:cNvSpPr>
          <p:nvPr/>
        </p:nvSpPr>
        <p:spPr bwMode="auto">
          <a:xfrm>
            <a:off x="2895600" y="6096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∴</a:t>
            </a:r>
            <a:r>
              <a:rPr lang="ja-JP" altLang="en-US"/>
              <a:t>左辺＝右辺</a:t>
            </a:r>
          </a:p>
        </p:txBody>
      </p:sp>
      <p:sp>
        <p:nvSpPr>
          <p:cNvPr id="89105" name="Text Box 18"/>
          <p:cNvSpPr txBox="1">
            <a:spLocks noChangeArrowheads="1"/>
          </p:cNvSpPr>
          <p:nvPr/>
        </p:nvSpPr>
        <p:spPr bwMode="auto">
          <a:xfrm>
            <a:off x="1687513" y="5421313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89095" name="Object 2053"/>
          <p:cNvGraphicFramePr>
            <a:graphicFrameLocks noChangeAspect="1"/>
          </p:cNvGraphicFramePr>
          <p:nvPr/>
        </p:nvGraphicFramePr>
        <p:xfrm>
          <a:off x="2895600" y="4038600"/>
          <a:ext cx="2654300" cy="1027113"/>
        </p:xfrm>
        <a:graphic>
          <a:graphicData uri="http://schemas.openxmlformats.org/presentationml/2006/ole">
            <p:oleObj spid="_x0000_s89095" name="Equation" r:id="rId8" imgW="1473120" imgH="571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532CF-2791-4D69-AE38-B5B82EB414B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4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行列の成分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914400" y="2409825"/>
          <a:ext cx="3733800" cy="2487613"/>
        </p:xfrm>
        <a:graphic>
          <a:graphicData uri="http://schemas.openxmlformats.org/presentationml/2006/ole">
            <p:oleObj spid="_x0000_s34818" name="Equation" r:id="rId3" imgW="1866600" imgH="1244520" progId="Equation.DSMT4">
              <p:embed/>
            </p:oleObj>
          </a:graphicData>
        </a:graphic>
      </p:graphicFrame>
      <p:sp>
        <p:nvSpPr>
          <p:cNvPr id="34830" name="Text Box 4"/>
          <p:cNvSpPr txBox="1">
            <a:spLocks noChangeArrowheads="1"/>
          </p:cNvSpPr>
          <p:nvPr/>
        </p:nvSpPr>
        <p:spPr bwMode="auto">
          <a:xfrm>
            <a:off x="898525" y="906463"/>
            <a:ext cx="67437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行　　列の要素　　　を　　　　　</a:t>
            </a:r>
            <a:r>
              <a:rPr lang="ja-JP" altLang="en-US">
                <a:solidFill>
                  <a:srgbClr val="FF0000"/>
                </a:solidFill>
              </a:rPr>
              <a:t>要素（　　　　成分）</a:t>
            </a:r>
          </a:p>
          <a:p>
            <a:r>
              <a:rPr lang="ja-JP" altLang="en-US"/>
              <a:t>という。</a:t>
            </a:r>
          </a:p>
        </p:txBody>
      </p:sp>
      <p:graphicFrame>
        <p:nvGraphicFramePr>
          <p:cNvPr id="34819" name="Object 5"/>
          <p:cNvGraphicFramePr>
            <a:graphicFrameLocks noChangeAspect="1"/>
          </p:cNvGraphicFramePr>
          <p:nvPr/>
        </p:nvGraphicFramePr>
        <p:xfrm>
          <a:off x="1143000" y="962025"/>
          <a:ext cx="177800" cy="304800"/>
        </p:xfrm>
        <a:graphic>
          <a:graphicData uri="http://schemas.openxmlformats.org/presentationml/2006/ole">
            <p:oleObj spid="_x0000_s34819" name="Equation" r:id="rId4" imgW="88560" imgH="152280" progId="Equation.DSMT4">
              <p:embed/>
            </p:oleObj>
          </a:graphicData>
        </a:graphic>
      </p:graphicFrame>
      <p:graphicFrame>
        <p:nvGraphicFramePr>
          <p:cNvPr id="34820" name="Object 6"/>
          <p:cNvGraphicFramePr>
            <a:graphicFrameLocks noChangeAspect="1"/>
          </p:cNvGraphicFramePr>
          <p:nvPr/>
        </p:nvGraphicFramePr>
        <p:xfrm>
          <a:off x="1803400" y="923925"/>
          <a:ext cx="228600" cy="381000"/>
        </p:xfrm>
        <a:graphic>
          <a:graphicData uri="http://schemas.openxmlformats.org/presentationml/2006/ole">
            <p:oleObj spid="_x0000_s34820" name="Equation" r:id="rId5" imgW="114120" imgH="190440" progId="Equation.DSMT4">
              <p:embed/>
            </p:oleObj>
          </a:graphicData>
        </a:graphic>
      </p:graphicFrame>
      <p:graphicFrame>
        <p:nvGraphicFramePr>
          <p:cNvPr id="34821" name="Object 7"/>
          <p:cNvGraphicFramePr>
            <a:graphicFrameLocks noChangeAspect="1"/>
          </p:cNvGraphicFramePr>
          <p:nvPr/>
        </p:nvGraphicFramePr>
        <p:xfrm>
          <a:off x="3429000" y="962025"/>
          <a:ext cx="355600" cy="381000"/>
        </p:xfrm>
        <a:graphic>
          <a:graphicData uri="http://schemas.openxmlformats.org/presentationml/2006/ole">
            <p:oleObj spid="_x0000_s34821" name="Equation" r:id="rId6" imgW="177480" imgH="190440" progId="Equation.DSMT4">
              <p:embed/>
            </p:oleObj>
          </a:graphicData>
        </a:graphic>
      </p:graphicFrame>
      <p:graphicFrame>
        <p:nvGraphicFramePr>
          <p:cNvPr id="34822" name="Object 8"/>
          <p:cNvGraphicFramePr>
            <a:graphicFrameLocks noChangeAspect="1"/>
          </p:cNvGraphicFramePr>
          <p:nvPr/>
        </p:nvGraphicFramePr>
        <p:xfrm>
          <a:off x="4419600" y="809625"/>
          <a:ext cx="762000" cy="487363"/>
        </p:xfrm>
        <a:graphic>
          <a:graphicData uri="http://schemas.openxmlformats.org/presentationml/2006/ole">
            <p:oleObj spid="_x0000_s34822" name="Equation" r:id="rId7" imgW="317160" imgH="203040" progId="Equation.DSMT4">
              <p:embed/>
            </p:oleObj>
          </a:graphicData>
        </a:graphic>
      </p:graphicFrame>
      <p:graphicFrame>
        <p:nvGraphicFramePr>
          <p:cNvPr id="34823" name="Object 9"/>
          <p:cNvGraphicFramePr>
            <a:graphicFrameLocks noChangeAspect="1"/>
          </p:cNvGraphicFramePr>
          <p:nvPr/>
        </p:nvGraphicFramePr>
        <p:xfrm>
          <a:off x="6096000" y="885825"/>
          <a:ext cx="762000" cy="487363"/>
        </p:xfrm>
        <a:graphic>
          <a:graphicData uri="http://schemas.openxmlformats.org/presentationml/2006/ole">
            <p:oleObj spid="_x0000_s34823" name="Equation" r:id="rId8" imgW="317160" imgH="203040" progId="Equation.DSMT4">
              <p:embed/>
            </p:oleObj>
          </a:graphicData>
        </a:graphic>
      </p:graphicFrame>
      <p:sp>
        <p:nvSpPr>
          <p:cNvPr id="34831" name="AutoShape 10"/>
          <p:cNvSpPr>
            <a:spLocks noChangeArrowheads="1"/>
          </p:cNvSpPr>
          <p:nvPr/>
        </p:nvSpPr>
        <p:spPr bwMode="auto">
          <a:xfrm>
            <a:off x="838200" y="733425"/>
            <a:ext cx="7696200" cy="1066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4832" name="Text Box 11"/>
          <p:cNvSpPr txBox="1">
            <a:spLocks noChangeArrowheads="1"/>
          </p:cNvSpPr>
          <p:nvPr/>
        </p:nvSpPr>
        <p:spPr bwMode="auto">
          <a:xfrm>
            <a:off x="1600200" y="5153025"/>
            <a:ext cx="46545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行列を　　　　成分だけに注目して、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のように表すこともある。</a:t>
            </a:r>
          </a:p>
        </p:txBody>
      </p:sp>
      <p:graphicFrame>
        <p:nvGraphicFramePr>
          <p:cNvPr id="34824" name="Object 12"/>
          <p:cNvGraphicFramePr>
            <a:graphicFrameLocks noChangeAspect="1"/>
          </p:cNvGraphicFramePr>
          <p:nvPr/>
        </p:nvGraphicFramePr>
        <p:xfrm>
          <a:off x="2667000" y="5229225"/>
          <a:ext cx="762000" cy="487363"/>
        </p:xfrm>
        <a:graphic>
          <a:graphicData uri="http://schemas.openxmlformats.org/presentationml/2006/ole">
            <p:oleObj spid="_x0000_s34824" name="Equation" r:id="rId9" imgW="317160" imgH="203040" progId="Equation.DSMT4">
              <p:embed/>
            </p:oleObj>
          </a:graphicData>
        </a:graphic>
      </p:graphicFrame>
      <p:graphicFrame>
        <p:nvGraphicFramePr>
          <p:cNvPr id="34825" name="Object 13"/>
          <p:cNvGraphicFramePr>
            <a:graphicFrameLocks noChangeAspect="1"/>
          </p:cNvGraphicFramePr>
          <p:nvPr/>
        </p:nvGraphicFramePr>
        <p:xfrm>
          <a:off x="2514600" y="5762625"/>
          <a:ext cx="1168400" cy="558800"/>
        </p:xfrm>
        <a:graphic>
          <a:graphicData uri="http://schemas.openxmlformats.org/presentationml/2006/ole">
            <p:oleObj spid="_x0000_s34825" name="Equation" r:id="rId10" imgW="583920" imgH="279360" progId="Equation.DSMT4">
              <p:embed/>
            </p:oleObj>
          </a:graphicData>
        </a:graphic>
      </p:graphicFrame>
      <p:sp>
        <p:nvSpPr>
          <p:cNvPr id="34833" name="AutoShape 14"/>
          <p:cNvSpPr>
            <a:spLocks noChangeArrowheads="1"/>
          </p:cNvSpPr>
          <p:nvPr/>
        </p:nvSpPr>
        <p:spPr bwMode="auto">
          <a:xfrm>
            <a:off x="1447800" y="3324225"/>
            <a:ext cx="3657600" cy="6096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4" name="AutoShape 15"/>
          <p:cNvSpPr>
            <a:spLocks noChangeArrowheads="1"/>
          </p:cNvSpPr>
          <p:nvPr/>
        </p:nvSpPr>
        <p:spPr bwMode="auto">
          <a:xfrm>
            <a:off x="2743200" y="2257425"/>
            <a:ext cx="685800" cy="26670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35" name="Text Box 16"/>
          <p:cNvSpPr txBox="1">
            <a:spLocks noChangeArrowheads="1"/>
          </p:cNvSpPr>
          <p:nvPr/>
        </p:nvSpPr>
        <p:spPr bwMode="auto">
          <a:xfrm>
            <a:off x="5791200" y="34766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行</a:t>
            </a:r>
          </a:p>
        </p:txBody>
      </p:sp>
      <p:sp>
        <p:nvSpPr>
          <p:cNvPr id="34836" name="Text Box 17"/>
          <p:cNvSpPr txBox="1">
            <a:spLocks noChangeArrowheads="1"/>
          </p:cNvSpPr>
          <p:nvPr/>
        </p:nvSpPr>
        <p:spPr bwMode="auto">
          <a:xfrm>
            <a:off x="3048000" y="18002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列</a:t>
            </a:r>
          </a:p>
        </p:txBody>
      </p:sp>
      <p:graphicFrame>
        <p:nvGraphicFramePr>
          <p:cNvPr id="34826" name="Object 18"/>
          <p:cNvGraphicFramePr>
            <a:graphicFrameLocks noChangeAspect="1"/>
          </p:cNvGraphicFramePr>
          <p:nvPr/>
        </p:nvGraphicFramePr>
        <p:xfrm>
          <a:off x="5181600" y="3324225"/>
          <a:ext cx="400050" cy="685800"/>
        </p:xfrm>
        <a:graphic>
          <a:graphicData uri="http://schemas.openxmlformats.org/presentationml/2006/ole">
            <p:oleObj spid="_x0000_s34826" name="Equation" r:id="rId11" imgW="88560" imgH="152280" progId="Equation.DSMT4">
              <p:embed/>
            </p:oleObj>
          </a:graphicData>
        </a:graphic>
      </p:graphicFrame>
      <p:graphicFrame>
        <p:nvGraphicFramePr>
          <p:cNvPr id="34827" name="Object 19"/>
          <p:cNvGraphicFramePr>
            <a:graphicFrameLocks noChangeAspect="1"/>
          </p:cNvGraphicFramePr>
          <p:nvPr/>
        </p:nvGraphicFramePr>
        <p:xfrm>
          <a:off x="2819400" y="1800225"/>
          <a:ext cx="320675" cy="533400"/>
        </p:xfrm>
        <a:graphic>
          <a:graphicData uri="http://schemas.openxmlformats.org/presentationml/2006/ole">
            <p:oleObj spid="_x0000_s34827" name="Equation" r:id="rId12" imgW="114120" imgH="190440" progId="Equation.DSMT4">
              <p:embed/>
            </p:oleObj>
          </a:graphicData>
        </a:graphic>
      </p:graphicFrame>
      <p:sp>
        <p:nvSpPr>
          <p:cNvPr id="34837" name="AutoShape 20"/>
          <p:cNvSpPr>
            <a:spLocks noChangeArrowheads="1"/>
          </p:cNvSpPr>
          <p:nvPr/>
        </p:nvSpPr>
        <p:spPr bwMode="auto">
          <a:xfrm>
            <a:off x="6553200" y="1800225"/>
            <a:ext cx="2209800" cy="1447800"/>
          </a:xfrm>
          <a:prstGeom prst="wedgeRoundRectCallout">
            <a:avLst>
              <a:gd name="adj1" fmla="val -194468"/>
              <a:gd name="adj2" fmla="val 6063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4838" name="Text Box 21"/>
          <p:cNvSpPr txBox="1">
            <a:spLocks noChangeArrowheads="1"/>
          </p:cNvSpPr>
          <p:nvPr/>
        </p:nvSpPr>
        <p:spPr bwMode="auto">
          <a:xfrm>
            <a:off x="6858000" y="1952625"/>
            <a:ext cx="15763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添字は、</a:t>
            </a:r>
          </a:p>
          <a:p>
            <a:r>
              <a:rPr lang="ja-JP" altLang="en-US">
                <a:solidFill>
                  <a:schemeClr val="accent2"/>
                </a:solidFill>
              </a:rPr>
              <a:t>行</a:t>
            </a:r>
            <a:r>
              <a:rPr lang="ja-JP" altLang="en-US"/>
              <a:t>が先で、</a:t>
            </a:r>
          </a:p>
          <a:p>
            <a:r>
              <a:rPr lang="ja-JP" altLang="en-US">
                <a:solidFill>
                  <a:srgbClr val="FF0000"/>
                </a:solidFill>
              </a:rPr>
              <a:t>列</a:t>
            </a:r>
            <a:r>
              <a:rPr lang="ja-JP" altLang="en-US"/>
              <a:t>が後。</a:t>
            </a:r>
          </a:p>
        </p:txBody>
      </p:sp>
      <p:sp>
        <p:nvSpPr>
          <p:cNvPr id="34839" name="AutoShape 22"/>
          <p:cNvSpPr>
            <a:spLocks noChangeArrowheads="1"/>
          </p:cNvSpPr>
          <p:nvPr/>
        </p:nvSpPr>
        <p:spPr bwMode="auto">
          <a:xfrm>
            <a:off x="2819400" y="3400425"/>
            <a:ext cx="533400" cy="5334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66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660066"/>
              </a:solidFill>
            </a:endParaRPr>
          </a:p>
        </p:txBody>
      </p:sp>
      <p:sp>
        <p:nvSpPr>
          <p:cNvPr id="34840" name="Text Box 23"/>
          <p:cNvSpPr txBox="1">
            <a:spLocks noChangeArrowheads="1"/>
          </p:cNvSpPr>
          <p:nvPr/>
        </p:nvSpPr>
        <p:spPr bwMode="auto">
          <a:xfrm>
            <a:off x="1219200" y="457200"/>
            <a:ext cx="2622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（定義）行列の成分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C4EAFF-5852-4A02-9611-B735BCC545C2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90120" name="Text Box 3"/>
          <p:cNvSpPr txBox="1">
            <a:spLocks noChangeArrowheads="1"/>
          </p:cNvSpPr>
          <p:nvPr/>
        </p:nvSpPr>
        <p:spPr bwMode="auto">
          <a:xfrm>
            <a:off x="822325" y="968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90121" name="Text Box 5"/>
          <p:cNvSpPr txBox="1">
            <a:spLocks noChangeArrowheads="1"/>
          </p:cNvSpPr>
          <p:nvPr/>
        </p:nvSpPr>
        <p:spPr bwMode="auto">
          <a:xfrm>
            <a:off x="593725" y="13160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graphicFrame>
        <p:nvGraphicFramePr>
          <p:cNvPr id="90114" name="Object 1024"/>
          <p:cNvGraphicFramePr>
            <a:graphicFrameLocks noChangeAspect="1"/>
          </p:cNvGraphicFramePr>
          <p:nvPr/>
        </p:nvGraphicFramePr>
        <p:xfrm>
          <a:off x="1600200" y="685800"/>
          <a:ext cx="5124450" cy="1508125"/>
        </p:xfrm>
        <a:graphic>
          <a:graphicData uri="http://schemas.openxmlformats.org/presentationml/2006/ole">
            <p:oleObj spid="_x0000_s90114" name="Equation" r:id="rId3" imgW="2844720" imgH="838080" progId="Equation.DSMT4">
              <p:embed/>
            </p:oleObj>
          </a:graphicData>
        </a:graphic>
      </p:graphicFrame>
      <p:sp>
        <p:nvSpPr>
          <p:cNvPr id="90122" name="Text Box 9"/>
          <p:cNvSpPr txBox="1">
            <a:spLocks noChangeArrowheads="1"/>
          </p:cNvSpPr>
          <p:nvPr/>
        </p:nvSpPr>
        <p:spPr bwMode="auto">
          <a:xfrm>
            <a:off x="1905000" y="36576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∴</a:t>
            </a:r>
            <a:r>
              <a:rPr lang="ja-JP" altLang="en-US"/>
              <a:t>左辺＝右辺</a:t>
            </a:r>
          </a:p>
        </p:txBody>
      </p:sp>
      <p:graphicFrame>
        <p:nvGraphicFramePr>
          <p:cNvPr id="90115" name="Object 1025"/>
          <p:cNvGraphicFramePr>
            <a:graphicFrameLocks noChangeAspect="1"/>
          </p:cNvGraphicFramePr>
          <p:nvPr/>
        </p:nvGraphicFramePr>
        <p:xfrm>
          <a:off x="1752600" y="0"/>
          <a:ext cx="3849688" cy="681038"/>
        </p:xfrm>
        <a:graphic>
          <a:graphicData uri="http://schemas.openxmlformats.org/presentationml/2006/ole">
            <p:oleObj spid="_x0000_s90115" name="Equation" r:id="rId4" imgW="1218960" imgH="215640" progId="Equation.DSMT4">
              <p:embed/>
            </p:oleObj>
          </a:graphicData>
        </a:graphic>
      </p:graphicFrame>
      <p:sp>
        <p:nvSpPr>
          <p:cNvPr id="90123" name="Text Box 19"/>
          <p:cNvSpPr txBox="1">
            <a:spLocks noChangeArrowheads="1"/>
          </p:cNvSpPr>
          <p:nvPr/>
        </p:nvSpPr>
        <p:spPr bwMode="auto">
          <a:xfrm>
            <a:off x="533400" y="2743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右辺＝</a:t>
            </a:r>
          </a:p>
        </p:txBody>
      </p:sp>
      <p:graphicFrame>
        <p:nvGraphicFramePr>
          <p:cNvPr id="90116" name="Object 1026"/>
          <p:cNvGraphicFramePr>
            <a:graphicFrameLocks noChangeAspect="1"/>
          </p:cNvGraphicFramePr>
          <p:nvPr/>
        </p:nvGraphicFramePr>
        <p:xfrm>
          <a:off x="1676400" y="2209800"/>
          <a:ext cx="5054600" cy="1508125"/>
        </p:xfrm>
        <a:graphic>
          <a:graphicData uri="http://schemas.openxmlformats.org/presentationml/2006/ole">
            <p:oleObj spid="_x0000_s90116" name="Equation" r:id="rId5" imgW="2806560" imgH="838080" progId="Equation.DSMT4">
              <p:embed/>
            </p:oleObj>
          </a:graphicData>
        </a:graphic>
      </p:graphicFrame>
      <p:graphicFrame>
        <p:nvGraphicFramePr>
          <p:cNvPr id="90117" name="Object 1027"/>
          <p:cNvGraphicFramePr>
            <a:graphicFrameLocks noChangeAspect="1"/>
          </p:cNvGraphicFramePr>
          <p:nvPr/>
        </p:nvGraphicFramePr>
        <p:xfrm>
          <a:off x="1447800" y="4191000"/>
          <a:ext cx="2438400" cy="825500"/>
        </p:xfrm>
        <a:graphic>
          <a:graphicData uri="http://schemas.openxmlformats.org/presentationml/2006/ole">
            <p:oleObj spid="_x0000_s90117" name="Equation" r:id="rId6" imgW="825480" imgH="279360" progId="Equation.DSMT4">
              <p:embed/>
            </p:oleObj>
          </a:graphicData>
        </a:graphic>
      </p:graphicFrame>
      <p:sp>
        <p:nvSpPr>
          <p:cNvPr id="90124" name="Text Box 22"/>
          <p:cNvSpPr txBox="1">
            <a:spLocks noChangeArrowheads="1"/>
          </p:cNvSpPr>
          <p:nvPr/>
        </p:nvSpPr>
        <p:spPr bwMode="auto">
          <a:xfrm>
            <a:off x="609600" y="426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90125" name="Text Box 23"/>
          <p:cNvSpPr txBox="1">
            <a:spLocks noChangeArrowheads="1"/>
          </p:cNvSpPr>
          <p:nvPr/>
        </p:nvSpPr>
        <p:spPr bwMode="auto">
          <a:xfrm>
            <a:off x="685800" y="5562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左辺＝</a:t>
            </a:r>
          </a:p>
        </p:txBody>
      </p:sp>
      <p:sp>
        <p:nvSpPr>
          <p:cNvPr id="90126" name="Text Box 24"/>
          <p:cNvSpPr txBox="1">
            <a:spLocks noChangeArrowheads="1"/>
          </p:cNvSpPr>
          <p:nvPr/>
        </p:nvSpPr>
        <p:spPr bwMode="auto">
          <a:xfrm>
            <a:off x="4343400" y="5562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＝右辺</a:t>
            </a:r>
          </a:p>
        </p:txBody>
      </p:sp>
      <p:graphicFrame>
        <p:nvGraphicFramePr>
          <p:cNvPr id="90118" name="Object 1028"/>
          <p:cNvGraphicFramePr>
            <a:graphicFrameLocks noChangeAspect="1"/>
          </p:cNvGraphicFramePr>
          <p:nvPr/>
        </p:nvGraphicFramePr>
        <p:xfrm>
          <a:off x="1828800" y="5181600"/>
          <a:ext cx="2584450" cy="1096963"/>
        </p:xfrm>
        <a:graphic>
          <a:graphicData uri="http://schemas.openxmlformats.org/presentationml/2006/ole">
            <p:oleObj spid="_x0000_s90118" name="Equation" r:id="rId7" imgW="1434960" imgH="609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40B5F9-4FA5-42B5-9356-1E2833EA34B1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35850" name="Text Box 15"/>
          <p:cNvSpPr txBox="1">
            <a:spLocks noChangeArrowheads="1"/>
          </p:cNvSpPr>
          <p:nvPr/>
        </p:nvSpPr>
        <p:spPr bwMode="auto">
          <a:xfrm>
            <a:off x="1524000" y="1773238"/>
            <a:ext cx="6450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のベクトルを</a:t>
            </a:r>
            <a:r>
              <a:rPr lang="ja-JP" altLang="en-US">
                <a:solidFill>
                  <a:srgbClr val="FF0000"/>
                </a:solidFill>
              </a:rPr>
              <a:t>行ベクトル（</a:t>
            </a:r>
            <a:r>
              <a:rPr lang="en-US" altLang="ja-JP">
                <a:solidFill>
                  <a:srgbClr val="FF0000"/>
                </a:solidFill>
              </a:rPr>
              <a:t>row vector)</a:t>
            </a:r>
            <a:r>
              <a:rPr lang="ja-JP" altLang="en-US"/>
              <a:t>という。</a:t>
            </a:r>
          </a:p>
        </p:txBody>
      </p:sp>
      <p:sp>
        <p:nvSpPr>
          <p:cNvPr id="35851" name="Text Box 17"/>
          <p:cNvSpPr txBox="1">
            <a:spLocks noChangeArrowheads="1"/>
          </p:cNvSpPr>
          <p:nvPr/>
        </p:nvSpPr>
        <p:spPr bwMode="auto">
          <a:xfrm>
            <a:off x="1295400" y="3830638"/>
            <a:ext cx="683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のベクトルを</a:t>
            </a:r>
            <a:r>
              <a:rPr lang="ja-JP" altLang="en-US">
                <a:solidFill>
                  <a:srgbClr val="FF0000"/>
                </a:solidFill>
              </a:rPr>
              <a:t>列ベクトル</a:t>
            </a:r>
            <a:r>
              <a:rPr lang="en-US" altLang="ja-JP">
                <a:solidFill>
                  <a:srgbClr val="FF0000"/>
                </a:solidFill>
              </a:rPr>
              <a:t>(column vector)</a:t>
            </a:r>
            <a:r>
              <a:rPr lang="ja-JP" altLang="en-US"/>
              <a:t>という。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279525" y="908050"/>
            <a:ext cx="578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大きさが、　　　　　　あるいは、　　　　　　　の</a:t>
            </a:r>
          </a:p>
          <a:p>
            <a:r>
              <a:rPr lang="ja-JP" altLang="en-US"/>
              <a:t>行列を</a:t>
            </a:r>
            <a:r>
              <a:rPr lang="ja-JP" altLang="en-US">
                <a:solidFill>
                  <a:srgbClr val="FF0000"/>
                </a:solidFill>
              </a:rPr>
              <a:t>ベクトル</a:t>
            </a:r>
            <a:r>
              <a:rPr lang="ja-JP" altLang="en-US"/>
              <a:t>という。</a:t>
            </a:r>
          </a:p>
        </p:txBody>
      </p:sp>
      <p:sp>
        <p:nvSpPr>
          <p:cNvPr id="35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</a:t>
            </a:r>
          </a:p>
        </p:txBody>
      </p:sp>
      <p:sp>
        <p:nvSpPr>
          <p:cNvPr id="35854" name="AutoShape 4"/>
          <p:cNvSpPr>
            <a:spLocks noChangeArrowheads="1"/>
          </p:cNvSpPr>
          <p:nvPr/>
        </p:nvSpPr>
        <p:spPr bwMode="auto">
          <a:xfrm>
            <a:off x="685800" y="685800"/>
            <a:ext cx="7467600" cy="5943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5855" name="Text Box 5"/>
          <p:cNvSpPr txBox="1">
            <a:spLocks noChangeArrowheads="1"/>
          </p:cNvSpPr>
          <p:nvPr/>
        </p:nvSpPr>
        <p:spPr bwMode="auto">
          <a:xfrm>
            <a:off x="1752600" y="457200"/>
            <a:ext cx="21367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（定義）ベクトル</a:t>
            </a:r>
          </a:p>
        </p:txBody>
      </p:sp>
      <p:graphicFrame>
        <p:nvGraphicFramePr>
          <p:cNvPr id="35842" name="Object 11"/>
          <p:cNvGraphicFramePr>
            <a:graphicFrameLocks noChangeAspect="1"/>
          </p:cNvGraphicFramePr>
          <p:nvPr/>
        </p:nvGraphicFramePr>
        <p:xfrm>
          <a:off x="1295400" y="1752600"/>
          <a:ext cx="963613" cy="447675"/>
        </p:xfrm>
        <a:graphic>
          <a:graphicData uri="http://schemas.openxmlformats.org/presentationml/2006/ole">
            <p:oleObj spid="_x0000_s35842" name="Equation" r:id="rId3" imgW="355320" imgH="164880" progId="Equation.DSMT4">
              <p:embed/>
            </p:oleObj>
          </a:graphicData>
        </a:graphic>
      </p:graphicFrame>
      <p:graphicFrame>
        <p:nvGraphicFramePr>
          <p:cNvPr id="35843" name="Object 13"/>
          <p:cNvGraphicFramePr>
            <a:graphicFrameLocks noChangeAspect="1"/>
          </p:cNvGraphicFramePr>
          <p:nvPr/>
        </p:nvGraphicFramePr>
        <p:xfrm>
          <a:off x="5359400" y="914400"/>
          <a:ext cx="1066800" cy="447675"/>
        </p:xfrm>
        <a:graphic>
          <a:graphicData uri="http://schemas.openxmlformats.org/presentationml/2006/ole">
            <p:oleObj spid="_x0000_s35843" name="Equation" r:id="rId4" imgW="393480" imgH="164880" progId="Equation.DSMT4">
              <p:embed/>
            </p:oleObj>
          </a:graphicData>
        </a:graphic>
      </p:graphicFrame>
      <p:graphicFrame>
        <p:nvGraphicFramePr>
          <p:cNvPr id="35844" name="Object 18"/>
          <p:cNvGraphicFramePr>
            <a:graphicFrameLocks noChangeAspect="1"/>
          </p:cNvGraphicFramePr>
          <p:nvPr/>
        </p:nvGraphicFramePr>
        <p:xfrm>
          <a:off x="2514600" y="2209800"/>
          <a:ext cx="3065463" cy="788988"/>
        </p:xfrm>
        <a:graphic>
          <a:graphicData uri="http://schemas.openxmlformats.org/presentationml/2006/ole">
            <p:oleObj spid="_x0000_s35844" name="Equation" r:id="rId5" imgW="1282680" imgH="330120" progId="Equation.DSMT4">
              <p:embed/>
            </p:oleObj>
          </a:graphicData>
        </a:graphic>
      </p:graphicFrame>
      <p:graphicFrame>
        <p:nvGraphicFramePr>
          <p:cNvPr id="35845" name="Object 19"/>
          <p:cNvGraphicFramePr>
            <a:graphicFrameLocks noChangeAspect="1"/>
          </p:cNvGraphicFramePr>
          <p:nvPr/>
        </p:nvGraphicFramePr>
        <p:xfrm>
          <a:off x="2484438" y="3048000"/>
          <a:ext cx="2519362" cy="606425"/>
        </p:xfrm>
        <a:graphic>
          <a:graphicData uri="http://schemas.openxmlformats.org/presentationml/2006/ole">
            <p:oleObj spid="_x0000_s35845" name="Equation" r:id="rId6" imgW="1054080" imgH="253800" progId="Equation.DSMT4">
              <p:embed/>
            </p:oleObj>
          </a:graphicData>
        </a:graphic>
      </p:graphicFrame>
      <p:graphicFrame>
        <p:nvGraphicFramePr>
          <p:cNvPr id="35846" name="Object 20"/>
          <p:cNvGraphicFramePr>
            <a:graphicFrameLocks noChangeAspect="1"/>
          </p:cNvGraphicFramePr>
          <p:nvPr/>
        </p:nvGraphicFramePr>
        <p:xfrm>
          <a:off x="2819400" y="914400"/>
          <a:ext cx="963613" cy="447675"/>
        </p:xfrm>
        <a:graphic>
          <a:graphicData uri="http://schemas.openxmlformats.org/presentationml/2006/ole">
            <p:oleObj spid="_x0000_s35846" name="Equation" r:id="rId7" imgW="355320" imgH="164880" progId="Equation.DSMT4">
              <p:embed/>
            </p:oleObj>
          </a:graphicData>
        </a:graphic>
      </p:graphicFrame>
      <p:graphicFrame>
        <p:nvGraphicFramePr>
          <p:cNvPr id="35847" name="Object 21"/>
          <p:cNvGraphicFramePr>
            <a:graphicFrameLocks noChangeAspect="1"/>
          </p:cNvGraphicFramePr>
          <p:nvPr/>
        </p:nvGraphicFramePr>
        <p:xfrm>
          <a:off x="1143000" y="3810000"/>
          <a:ext cx="1066800" cy="447675"/>
        </p:xfrm>
        <a:graphic>
          <a:graphicData uri="http://schemas.openxmlformats.org/presentationml/2006/ole">
            <p:oleObj spid="_x0000_s35847" name="Equation" r:id="rId8" imgW="393480" imgH="164880" progId="Equation.DSMT4">
              <p:embed/>
            </p:oleObj>
          </a:graphicData>
        </a:graphic>
      </p:graphicFrame>
      <p:graphicFrame>
        <p:nvGraphicFramePr>
          <p:cNvPr id="35848" name="Object 22"/>
          <p:cNvGraphicFramePr>
            <a:graphicFrameLocks noChangeAspect="1"/>
          </p:cNvGraphicFramePr>
          <p:nvPr/>
        </p:nvGraphicFramePr>
        <p:xfrm>
          <a:off x="3033713" y="4343400"/>
          <a:ext cx="1274762" cy="2306638"/>
        </p:xfrm>
        <a:graphic>
          <a:graphicData uri="http://schemas.openxmlformats.org/presentationml/2006/ole">
            <p:oleObj spid="_x0000_s35848" name="Equation" r:id="rId9" imgW="533160" imgH="965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6CD034-367D-4C49-AAF2-E31EAEE805B4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6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行列と行ベクトル</a:t>
            </a:r>
          </a:p>
        </p:txBody>
      </p:sp>
      <p:graphicFrame>
        <p:nvGraphicFramePr>
          <p:cNvPr id="36866" name="Object 3"/>
          <p:cNvGraphicFramePr>
            <a:graphicFrameLocks noChangeAspect="1"/>
          </p:cNvGraphicFramePr>
          <p:nvPr/>
        </p:nvGraphicFramePr>
        <p:xfrm>
          <a:off x="0" y="2014538"/>
          <a:ext cx="4876800" cy="2917825"/>
        </p:xfrm>
        <a:graphic>
          <a:graphicData uri="http://schemas.openxmlformats.org/presentationml/2006/ole">
            <p:oleObj spid="_x0000_s36866" name="Equation" r:id="rId3" imgW="1612800" imgH="965160" progId="Equation.DSMT4">
              <p:embed/>
            </p:oleObj>
          </a:graphicData>
        </a:graphic>
      </p:graphicFrame>
      <p:sp>
        <p:nvSpPr>
          <p:cNvPr id="36875" name="AutoShape 4"/>
          <p:cNvSpPr>
            <a:spLocks noChangeArrowheads="1"/>
          </p:cNvSpPr>
          <p:nvPr/>
        </p:nvSpPr>
        <p:spPr bwMode="auto">
          <a:xfrm>
            <a:off x="914400" y="1862138"/>
            <a:ext cx="4267200" cy="685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6" name="AutoShape 5"/>
          <p:cNvSpPr>
            <a:spLocks noChangeArrowheads="1"/>
          </p:cNvSpPr>
          <p:nvPr/>
        </p:nvSpPr>
        <p:spPr bwMode="auto">
          <a:xfrm>
            <a:off x="914400" y="2700338"/>
            <a:ext cx="4267200" cy="685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7" name="AutoShape 6"/>
          <p:cNvSpPr>
            <a:spLocks noChangeArrowheads="1"/>
          </p:cNvSpPr>
          <p:nvPr/>
        </p:nvSpPr>
        <p:spPr bwMode="auto">
          <a:xfrm>
            <a:off x="914400" y="4224338"/>
            <a:ext cx="4267200" cy="685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6867" name="Object 14"/>
          <p:cNvGraphicFramePr>
            <a:graphicFrameLocks noChangeAspect="1"/>
          </p:cNvGraphicFramePr>
          <p:nvPr/>
        </p:nvGraphicFramePr>
        <p:xfrm>
          <a:off x="854075" y="1311275"/>
          <a:ext cx="808038" cy="246063"/>
        </p:xfrm>
        <a:graphic>
          <a:graphicData uri="http://schemas.openxmlformats.org/presentationml/2006/ole">
            <p:oleObj spid="_x0000_s36867" name="Equation" r:id="rId4" imgW="419040" imgH="126720" progId="Equation.DSMT4">
              <p:embed/>
            </p:oleObj>
          </a:graphicData>
        </a:graphic>
      </p:graphicFrame>
      <p:sp>
        <p:nvSpPr>
          <p:cNvPr id="36878" name="Text Box 16"/>
          <p:cNvSpPr txBox="1">
            <a:spLocks noChangeArrowheads="1"/>
          </p:cNvSpPr>
          <p:nvPr/>
        </p:nvSpPr>
        <p:spPr bwMode="auto">
          <a:xfrm>
            <a:off x="1524000" y="1198563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行列は、</a:t>
            </a:r>
          </a:p>
        </p:txBody>
      </p:sp>
      <p:graphicFrame>
        <p:nvGraphicFramePr>
          <p:cNvPr id="36868" name="Object 17"/>
          <p:cNvGraphicFramePr>
            <a:graphicFrameLocks noChangeAspect="1"/>
          </p:cNvGraphicFramePr>
          <p:nvPr/>
        </p:nvGraphicFramePr>
        <p:xfrm>
          <a:off x="2743200" y="1274763"/>
          <a:ext cx="342900" cy="246062"/>
        </p:xfrm>
        <a:graphic>
          <a:graphicData uri="http://schemas.openxmlformats.org/presentationml/2006/ole">
            <p:oleObj spid="_x0000_s36868" name="Equation" r:id="rId5" imgW="177480" imgH="126720" progId="Equation.DSMT4">
              <p:embed/>
            </p:oleObj>
          </a:graphicData>
        </a:graphic>
      </p:graphicFrame>
      <p:sp>
        <p:nvSpPr>
          <p:cNvPr id="36879" name="Text Box 18"/>
          <p:cNvSpPr txBox="1">
            <a:spLocks noChangeArrowheads="1"/>
          </p:cNvSpPr>
          <p:nvPr/>
        </p:nvSpPr>
        <p:spPr bwMode="auto">
          <a:xfrm>
            <a:off x="3108325" y="1143000"/>
            <a:ext cx="484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個の　　次元行ベクトルで表現可能。</a:t>
            </a:r>
          </a:p>
        </p:txBody>
      </p:sp>
      <p:graphicFrame>
        <p:nvGraphicFramePr>
          <p:cNvPr id="36869" name="Object 19"/>
          <p:cNvGraphicFramePr>
            <a:graphicFrameLocks noChangeAspect="1"/>
          </p:cNvGraphicFramePr>
          <p:nvPr/>
        </p:nvGraphicFramePr>
        <p:xfrm>
          <a:off x="3886200" y="1274763"/>
          <a:ext cx="269875" cy="246062"/>
        </p:xfrm>
        <a:graphic>
          <a:graphicData uri="http://schemas.openxmlformats.org/presentationml/2006/ole">
            <p:oleObj spid="_x0000_s36869" name="Equation" r:id="rId6" imgW="139680" imgH="126720" progId="Equation.DSMT4">
              <p:embed/>
            </p:oleObj>
          </a:graphicData>
        </a:graphic>
      </p:graphicFrame>
      <p:graphicFrame>
        <p:nvGraphicFramePr>
          <p:cNvPr id="36870" name="Object 20"/>
          <p:cNvGraphicFramePr>
            <a:graphicFrameLocks noChangeAspect="1"/>
          </p:cNvGraphicFramePr>
          <p:nvPr/>
        </p:nvGraphicFramePr>
        <p:xfrm>
          <a:off x="6019800" y="1960563"/>
          <a:ext cx="1804988" cy="2917825"/>
        </p:xfrm>
        <a:graphic>
          <a:graphicData uri="http://schemas.openxmlformats.org/presentationml/2006/ole">
            <p:oleObj spid="_x0000_s36870" name="Equation" r:id="rId7" imgW="596880" imgH="965160" progId="Equation.DSMT4">
              <p:embed/>
            </p:oleObj>
          </a:graphicData>
        </a:graphic>
      </p:graphicFrame>
      <p:graphicFrame>
        <p:nvGraphicFramePr>
          <p:cNvPr id="36871" name="Object 21"/>
          <p:cNvGraphicFramePr>
            <a:graphicFrameLocks noChangeAspect="1"/>
          </p:cNvGraphicFramePr>
          <p:nvPr/>
        </p:nvGraphicFramePr>
        <p:xfrm>
          <a:off x="4754563" y="5410200"/>
          <a:ext cx="3519487" cy="788988"/>
        </p:xfrm>
        <a:graphic>
          <a:graphicData uri="http://schemas.openxmlformats.org/presentationml/2006/ole">
            <p:oleObj spid="_x0000_s36871" name="Equation" r:id="rId8" imgW="1473120" imgH="330120" progId="Equation.DSMT4">
              <p:embed/>
            </p:oleObj>
          </a:graphicData>
        </a:graphic>
      </p:graphicFrame>
      <p:sp>
        <p:nvSpPr>
          <p:cNvPr id="36880" name="Text Box 22"/>
          <p:cNvSpPr txBox="1">
            <a:spLocks noChangeArrowheads="1"/>
          </p:cNvSpPr>
          <p:nvPr/>
        </p:nvSpPr>
        <p:spPr bwMode="auto">
          <a:xfrm>
            <a:off x="609600" y="5541963"/>
            <a:ext cx="431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ただし、　　　　　　　　　に対して、</a:t>
            </a:r>
          </a:p>
        </p:txBody>
      </p:sp>
      <p:graphicFrame>
        <p:nvGraphicFramePr>
          <p:cNvPr id="36872" name="Object 23"/>
          <p:cNvGraphicFramePr>
            <a:graphicFrameLocks noChangeAspect="1"/>
          </p:cNvGraphicFramePr>
          <p:nvPr/>
        </p:nvGraphicFramePr>
        <p:xfrm>
          <a:off x="1752600" y="5541963"/>
          <a:ext cx="1600200" cy="454025"/>
        </p:xfrm>
        <a:graphic>
          <a:graphicData uri="http://schemas.openxmlformats.org/presentationml/2006/ole">
            <p:oleObj spid="_x0000_s36872" name="Equation" r:id="rId9" imgW="6728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5E3B12-5852-4EFC-837D-32801D3F4E7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378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7890" name="Object 11"/>
          <p:cNvGraphicFramePr>
            <a:graphicFrameLocks noChangeAspect="1"/>
          </p:cNvGraphicFramePr>
          <p:nvPr/>
        </p:nvGraphicFramePr>
        <p:xfrm>
          <a:off x="703263" y="304800"/>
          <a:ext cx="3522662" cy="2328863"/>
        </p:xfrm>
        <a:graphic>
          <a:graphicData uri="http://schemas.openxmlformats.org/presentationml/2006/ole">
            <p:oleObj spid="_x0000_s37890" name="Equation" r:id="rId3" imgW="1574640" imgH="1041120" progId="Equation.DSMT4">
              <p:embed/>
            </p:oleObj>
          </a:graphicData>
        </a:graphic>
      </p:graphicFrame>
      <p:sp>
        <p:nvSpPr>
          <p:cNvPr id="37897" name="Text Box 12"/>
          <p:cNvSpPr txBox="1">
            <a:spLocks noChangeArrowheads="1"/>
          </p:cNvSpPr>
          <p:nvPr/>
        </p:nvSpPr>
        <p:spPr bwMode="auto">
          <a:xfrm>
            <a:off x="4267200" y="1066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7891" name="Object 13"/>
          <p:cNvGraphicFramePr>
            <a:graphicFrameLocks noChangeAspect="1"/>
          </p:cNvGraphicFramePr>
          <p:nvPr/>
        </p:nvGraphicFramePr>
        <p:xfrm>
          <a:off x="2057400" y="3200400"/>
          <a:ext cx="3462338" cy="738188"/>
        </p:xfrm>
        <a:graphic>
          <a:graphicData uri="http://schemas.openxmlformats.org/presentationml/2006/ole">
            <p:oleObj spid="_x0000_s37891" name="Equation" r:id="rId4" imgW="1549080" imgH="330120" progId="Equation.DSMT4">
              <p:embed/>
            </p:oleObj>
          </a:graphicData>
        </a:graphic>
      </p:graphicFrame>
      <p:graphicFrame>
        <p:nvGraphicFramePr>
          <p:cNvPr id="37892" name="Object 14"/>
          <p:cNvGraphicFramePr>
            <a:graphicFrameLocks noChangeAspect="1"/>
          </p:cNvGraphicFramePr>
          <p:nvPr/>
        </p:nvGraphicFramePr>
        <p:xfrm>
          <a:off x="2055813" y="3810000"/>
          <a:ext cx="3917950" cy="738188"/>
        </p:xfrm>
        <a:graphic>
          <a:graphicData uri="http://schemas.openxmlformats.org/presentationml/2006/ole">
            <p:oleObj spid="_x0000_s37892" name="Equation" r:id="rId5" imgW="1752480" imgH="330120" progId="Equation.DSMT4">
              <p:embed/>
            </p:oleObj>
          </a:graphicData>
        </a:graphic>
      </p:graphicFrame>
      <p:graphicFrame>
        <p:nvGraphicFramePr>
          <p:cNvPr id="37893" name="Object 15"/>
          <p:cNvGraphicFramePr>
            <a:graphicFrameLocks noChangeAspect="1"/>
          </p:cNvGraphicFramePr>
          <p:nvPr/>
        </p:nvGraphicFramePr>
        <p:xfrm>
          <a:off x="2071688" y="4343400"/>
          <a:ext cx="3433762" cy="738188"/>
        </p:xfrm>
        <a:graphic>
          <a:graphicData uri="http://schemas.openxmlformats.org/presentationml/2006/ole">
            <p:oleObj spid="_x0000_s37893" name="Equation" r:id="rId6" imgW="1536480" imgH="330120" progId="Equation.DSMT4">
              <p:embed/>
            </p:oleObj>
          </a:graphicData>
        </a:graphic>
      </p:graphicFrame>
      <p:graphicFrame>
        <p:nvGraphicFramePr>
          <p:cNvPr id="37894" name="Object 16"/>
          <p:cNvGraphicFramePr>
            <a:graphicFrameLocks noChangeAspect="1"/>
          </p:cNvGraphicFramePr>
          <p:nvPr/>
        </p:nvGraphicFramePr>
        <p:xfrm>
          <a:off x="2106613" y="5029200"/>
          <a:ext cx="4541837" cy="738188"/>
        </p:xfrm>
        <a:graphic>
          <a:graphicData uri="http://schemas.openxmlformats.org/presentationml/2006/ole">
            <p:oleObj spid="_x0000_s37894" name="Equation" r:id="rId7" imgW="2031840" imgH="330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2711</TotalTime>
  <Words>1020</Words>
  <Application>Microsoft Office PowerPoint</Application>
  <PresentationFormat>画面に合わせる (4:3)</PresentationFormat>
  <Paragraphs>384</Paragraphs>
  <Slides>60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60</vt:i4>
      </vt:variant>
    </vt:vector>
  </HeadingPairs>
  <TitlesOfParts>
    <vt:vector size="63" baseType="lpstr">
      <vt:lpstr>標準デザイン</vt:lpstr>
      <vt:lpstr>Equation</vt:lpstr>
      <vt:lpstr>MathType 6.0 Equation</vt:lpstr>
      <vt:lpstr>１章　行列と行列式</vt:lpstr>
      <vt:lpstr>行列の定義</vt:lpstr>
      <vt:lpstr>行列の型（大きさ）</vt:lpstr>
      <vt:lpstr>例</vt:lpstr>
      <vt:lpstr>練習</vt:lpstr>
      <vt:lpstr>行列の成分</vt:lpstr>
      <vt:lpstr>ベクトル</vt:lpstr>
      <vt:lpstr>行列と行ベクトル</vt:lpstr>
      <vt:lpstr>例</vt:lpstr>
      <vt:lpstr>行列と列ベクトル</vt:lpstr>
      <vt:lpstr>例</vt:lpstr>
      <vt:lpstr>例</vt:lpstr>
      <vt:lpstr>例</vt:lpstr>
      <vt:lpstr>練習</vt:lpstr>
      <vt:lpstr>練習</vt:lpstr>
      <vt:lpstr>練習</vt:lpstr>
      <vt:lpstr>行列の相等</vt:lpstr>
      <vt:lpstr>例</vt:lpstr>
      <vt:lpstr>練習</vt:lpstr>
      <vt:lpstr>行列の演算</vt:lpstr>
      <vt:lpstr>例</vt:lpstr>
      <vt:lpstr>和が計算できない行列</vt:lpstr>
      <vt:lpstr>行列の性質１</vt:lpstr>
      <vt:lpstr>零行列</vt:lpstr>
      <vt:lpstr>例</vt:lpstr>
      <vt:lpstr>加法逆元</vt:lpstr>
      <vt:lpstr>行列のスカラー倍</vt:lpstr>
      <vt:lpstr>例</vt:lpstr>
      <vt:lpstr>行列の性質２</vt:lpstr>
      <vt:lpstr>練習</vt:lpstr>
      <vt:lpstr>行列の積</vt:lpstr>
      <vt:lpstr>行列積の覚え方</vt:lpstr>
      <vt:lpstr>スライド 33</vt:lpstr>
      <vt:lpstr>例</vt:lpstr>
      <vt:lpstr>練習</vt:lpstr>
      <vt:lpstr>行列の性質</vt:lpstr>
      <vt:lpstr>例題</vt:lpstr>
      <vt:lpstr>スライド 38</vt:lpstr>
      <vt:lpstr>スライド 39</vt:lpstr>
      <vt:lpstr>スライド 40</vt:lpstr>
      <vt:lpstr>スライド 41</vt:lpstr>
      <vt:lpstr>練習</vt:lpstr>
      <vt:lpstr>練習</vt:lpstr>
      <vt:lpstr>行列の性質</vt:lpstr>
      <vt:lpstr>例題</vt:lpstr>
      <vt:lpstr>行列の性質</vt:lpstr>
      <vt:lpstr>例題</vt:lpstr>
      <vt:lpstr>転置行列</vt:lpstr>
      <vt:lpstr>転置行列のイメージ</vt:lpstr>
      <vt:lpstr>例</vt:lpstr>
      <vt:lpstr>練習</vt:lpstr>
      <vt:lpstr>転置行列の性質</vt:lpstr>
      <vt:lpstr>証明</vt:lpstr>
      <vt:lpstr>スライド 54</vt:lpstr>
      <vt:lpstr>スライド 55</vt:lpstr>
      <vt:lpstr>（３）のイメージ</vt:lpstr>
      <vt:lpstr>スライド 57</vt:lpstr>
      <vt:lpstr>例題</vt:lpstr>
      <vt:lpstr>解）</vt:lpstr>
      <vt:lpstr>スライド 60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84</cp:revision>
  <dcterms:created xsi:type="dcterms:W3CDTF">2003-03-31T04:49:23Z</dcterms:created>
  <dcterms:modified xsi:type="dcterms:W3CDTF">2010-04-28T04:25:41Z</dcterms:modified>
</cp:coreProperties>
</file>