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71" r:id="rId2"/>
    <p:sldId id="261" r:id="rId3"/>
    <p:sldId id="263" r:id="rId4"/>
    <p:sldId id="304" r:id="rId5"/>
    <p:sldId id="306" r:id="rId6"/>
    <p:sldId id="305" r:id="rId7"/>
    <p:sldId id="307" r:id="rId8"/>
    <p:sldId id="329" r:id="rId9"/>
    <p:sldId id="330" r:id="rId10"/>
    <p:sldId id="308" r:id="rId11"/>
    <p:sldId id="331" r:id="rId12"/>
    <p:sldId id="332" r:id="rId13"/>
    <p:sldId id="309" r:id="rId14"/>
    <p:sldId id="409" r:id="rId15"/>
    <p:sldId id="310" r:id="rId16"/>
    <p:sldId id="313" r:id="rId17"/>
    <p:sldId id="366" r:id="rId18"/>
    <p:sldId id="367" r:id="rId19"/>
    <p:sldId id="410" r:id="rId20"/>
    <p:sldId id="411" r:id="rId21"/>
    <p:sldId id="319" r:id="rId22"/>
    <p:sldId id="328" r:id="rId23"/>
    <p:sldId id="412" r:id="rId24"/>
    <p:sldId id="414" r:id="rId25"/>
    <p:sldId id="415" r:id="rId26"/>
    <p:sldId id="333" r:id="rId27"/>
    <p:sldId id="320" r:id="rId28"/>
    <p:sldId id="321" r:id="rId29"/>
    <p:sldId id="322" r:id="rId30"/>
    <p:sldId id="323" r:id="rId31"/>
    <p:sldId id="334" r:id="rId32"/>
    <p:sldId id="324" r:id="rId33"/>
    <p:sldId id="325" r:id="rId34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FF"/>
    <a:srgbClr val="008000"/>
    <a:srgbClr val="FFCCFF"/>
    <a:srgbClr val="FF9999"/>
    <a:srgbClr val="0099FF"/>
    <a:srgbClr val="000000"/>
    <a:srgbClr val="FF99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40" autoAdjust="0"/>
    <p:restoredTop sz="94632" autoAdjust="0"/>
  </p:normalViewPr>
  <p:slideViewPr>
    <p:cSldViewPr>
      <p:cViewPr varScale="1">
        <p:scale>
          <a:sx n="60" d="100"/>
          <a:sy n="60" d="100"/>
        </p:scale>
        <p:origin x="-192" y="-84"/>
      </p:cViewPr>
      <p:guideLst>
        <p:guide orient="horz" pos="1824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74"/>
    </p:cViewPr>
  </p:sorterViewPr>
  <p:notesViewPr>
    <p:cSldViewPr>
      <p:cViewPr>
        <p:scale>
          <a:sx n="150" d="100"/>
          <a:sy n="150" d="100"/>
        </p:scale>
        <p:origin x="1104" y="-7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4" Type="http://schemas.openxmlformats.org/officeDocument/2006/relationships/image" Target="../media/image57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34.wmf"/><Relationship Id="rId7" Type="http://schemas.openxmlformats.org/officeDocument/2006/relationships/image" Target="../media/image37.wmf"/><Relationship Id="rId2" Type="http://schemas.openxmlformats.org/officeDocument/2006/relationships/image" Target="../media/image14.wmf"/><Relationship Id="rId1" Type="http://schemas.openxmlformats.org/officeDocument/2006/relationships/image" Target="../media/image18.wmf"/><Relationship Id="rId6" Type="http://schemas.openxmlformats.org/officeDocument/2006/relationships/image" Target="../media/image59.wmf"/><Relationship Id="rId5" Type="http://schemas.openxmlformats.org/officeDocument/2006/relationships/image" Target="../media/image38.wmf"/><Relationship Id="rId4" Type="http://schemas.openxmlformats.org/officeDocument/2006/relationships/image" Target="../media/image5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66.wmf"/><Relationship Id="rId1" Type="http://schemas.openxmlformats.org/officeDocument/2006/relationships/image" Target="../media/image34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1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69.wmf"/><Relationship Id="rId1" Type="http://schemas.openxmlformats.org/officeDocument/2006/relationships/image" Target="../media/image34.wmf"/><Relationship Id="rId6" Type="http://schemas.openxmlformats.org/officeDocument/2006/relationships/image" Target="../media/image71.wmf"/><Relationship Id="rId5" Type="http://schemas.openxmlformats.org/officeDocument/2006/relationships/image" Target="../media/image70.wmf"/><Relationship Id="rId4" Type="http://schemas.openxmlformats.org/officeDocument/2006/relationships/image" Target="../media/image14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image" Target="../media/image44.wmf"/><Relationship Id="rId7" Type="http://schemas.openxmlformats.org/officeDocument/2006/relationships/image" Target="../media/image74.wmf"/><Relationship Id="rId12" Type="http://schemas.openxmlformats.org/officeDocument/2006/relationships/image" Target="../media/image79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73.wmf"/><Relationship Id="rId11" Type="http://schemas.openxmlformats.org/officeDocument/2006/relationships/image" Target="../media/image78.wmf"/><Relationship Id="rId5" Type="http://schemas.openxmlformats.org/officeDocument/2006/relationships/image" Target="../media/image72.wmf"/><Relationship Id="rId10" Type="http://schemas.openxmlformats.org/officeDocument/2006/relationships/image" Target="../media/image77.wmf"/><Relationship Id="rId4" Type="http://schemas.openxmlformats.org/officeDocument/2006/relationships/image" Target="../media/image45.wmf"/><Relationship Id="rId9" Type="http://schemas.openxmlformats.org/officeDocument/2006/relationships/image" Target="../media/image76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image" Target="../media/image82.wmf"/><Relationship Id="rId7" Type="http://schemas.openxmlformats.org/officeDocument/2006/relationships/image" Target="../media/image86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85.wmf"/><Relationship Id="rId5" Type="http://schemas.openxmlformats.org/officeDocument/2006/relationships/image" Target="../media/image84.wmf"/><Relationship Id="rId10" Type="http://schemas.openxmlformats.org/officeDocument/2006/relationships/image" Target="../media/image89.wmf"/><Relationship Id="rId4" Type="http://schemas.openxmlformats.org/officeDocument/2006/relationships/image" Target="../media/image83.wmf"/><Relationship Id="rId9" Type="http://schemas.openxmlformats.org/officeDocument/2006/relationships/image" Target="../media/image8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0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3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Relationship Id="rId4" Type="http://schemas.openxmlformats.org/officeDocument/2006/relationships/image" Target="../media/image94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3" Type="http://schemas.openxmlformats.org/officeDocument/2006/relationships/image" Target="../media/image38.wmf"/><Relationship Id="rId7" Type="http://schemas.openxmlformats.org/officeDocument/2006/relationships/image" Target="../media/image98.wmf"/><Relationship Id="rId2" Type="http://schemas.openxmlformats.org/officeDocument/2006/relationships/image" Target="../media/image14.wmf"/><Relationship Id="rId1" Type="http://schemas.openxmlformats.org/officeDocument/2006/relationships/image" Target="../media/image34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wmf"/><Relationship Id="rId13" Type="http://schemas.openxmlformats.org/officeDocument/2006/relationships/image" Target="../media/image104.wmf"/><Relationship Id="rId3" Type="http://schemas.openxmlformats.org/officeDocument/2006/relationships/image" Target="../media/image15.wmf"/><Relationship Id="rId7" Type="http://schemas.openxmlformats.org/officeDocument/2006/relationships/image" Target="../media/image101.wmf"/><Relationship Id="rId12" Type="http://schemas.openxmlformats.org/officeDocument/2006/relationships/image" Target="../media/image103.wmf"/><Relationship Id="rId2" Type="http://schemas.openxmlformats.org/officeDocument/2006/relationships/image" Target="../media/image34.wmf"/><Relationship Id="rId1" Type="http://schemas.openxmlformats.org/officeDocument/2006/relationships/image" Target="../media/image96.wmf"/><Relationship Id="rId6" Type="http://schemas.openxmlformats.org/officeDocument/2006/relationships/image" Target="../media/image14.wmf"/><Relationship Id="rId11" Type="http://schemas.openxmlformats.org/officeDocument/2006/relationships/image" Target="../media/image99.wmf"/><Relationship Id="rId5" Type="http://schemas.openxmlformats.org/officeDocument/2006/relationships/image" Target="../media/image100.wmf"/><Relationship Id="rId15" Type="http://schemas.openxmlformats.org/officeDocument/2006/relationships/image" Target="../media/image106.wmf"/><Relationship Id="rId10" Type="http://schemas.openxmlformats.org/officeDocument/2006/relationships/image" Target="../media/image98.wmf"/><Relationship Id="rId4" Type="http://schemas.openxmlformats.org/officeDocument/2006/relationships/image" Target="../media/image38.wmf"/><Relationship Id="rId9" Type="http://schemas.openxmlformats.org/officeDocument/2006/relationships/image" Target="../media/image97.wmf"/><Relationship Id="rId14" Type="http://schemas.openxmlformats.org/officeDocument/2006/relationships/image" Target="../media/image105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wmf"/><Relationship Id="rId3" Type="http://schemas.openxmlformats.org/officeDocument/2006/relationships/image" Target="../media/image108.wmf"/><Relationship Id="rId7" Type="http://schemas.openxmlformats.org/officeDocument/2006/relationships/image" Target="../media/image112.wmf"/><Relationship Id="rId12" Type="http://schemas.openxmlformats.org/officeDocument/2006/relationships/image" Target="../media/image117.wmf"/><Relationship Id="rId2" Type="http://schemas.openxmlformats.org/officeDocument/2006/relationships/image" Target="../media/image99.wmf"/><Relationship Id="rId1" Type="http://schemas.openxmlformats.org/officeDocument/2006/relationships/image" Target="../media/image107.wmf"/><Relationship Id="rId6" Type="http://schemas.openxmlformats.org/officeDocument/2006/relationships/image" Target="../media/image111.wmf"/><Relationship Id="rId11" Type="http://schemas.openxmlformats.org/officeDocument/2006/relationships/image" Target="../media/image116.wmf"/><Relationship Id="rId5" Type="http://schemas.openxmlformats.org/officeDocument/2006/relationships/image" Target="../media/image110.wmf"/><Relationship Id="rId10" Type="http://schemas.openxmlformats.org/officeDocument/2006/relationships/image" Target="../media/image115.wmf"/><Relationship Id="rId4" Type="http://schemas.openxmlformats.org/officeDocument/2006/relationships/image" Target="../media/image109.wmf"/><Relationship Id="rId9" Type="http://schemas.openxmlformats.org/officeDocument/2006/relationships/image" Target="../media/image114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wmf"/><Relationship Id="rId13" Type="http://schemas.openxmlformats.org/officeDocument/2006/relationships/image" Target="../media/image130.wmf"/><Relationship Id="rId3" Type="http://schemas.openxmlformats.org/officeDocument/2006/relationships/image" Target="../media/image120.wmf"/><Relationship Id="rId7" Type="http://schemas.openxmlformats.org/officeDocument/2006/relationships/image" Target="../media/image124.wmf"/><Relationship Id="rId12" Type="http://schemas.openxmlformats.org/officeDocument/2006/relationships/image" Target="../media/image129.wmf"/><Relationship Id="rId17" Type="http://schemas.openxmlformats.org/officeDocument/2006/relationships/image" Target="../media/image134.wmf"/><Relationship Id="rId2" Type="http://schemas.openxmlformats.org/officeDocument/2006/relationships/image" Target="../media/image119.wmf"/><Relationship Id="rId16" Type="http://schemas.openxmlformats.org/officeDocument/2006/relationships/image" Target="../media/image133.wmf"/><Relationship Id="rId1" Type="http://schemas.openxmlformats.org/officeDocument/2006/relationships/image" Target="../media/image118.wmf"/><Relationship Id="rId6" Type="http://schemas.openxmlformats.org/officeDocument/2006/relationships/image" Target="../media/image123.wmf"/><Relationship Id="rId11" Type="http://schemas.openxmlformats.org/officeDocument/2006/relationships/image" Target="../media/image128.wmf"/><Relationship Id="rId5" Type="http://schemas.openxmlformats.org/officeDocument/2006/relationships/image" Target="../media/image122.wmf"/><Relationship Id="rId15" Type="http://schemas.openxmlformats.org/officeDocument/2006/relationships/image" Target="../media/image132.wmf"/><Relationship Id="rId10" Type="http://schemas.openxmlformats.org/officeDocument/2006/relationships/image" Target="../media/image127.wmf"/><Relationship Id="rId4" Type="http://schemas.openxmlformats.org/officeDocument/2006/relationships/image" Target="../media/image121.wmf"/><Relationship Id="rId9" Type="http://schemas.openxmlformats.org/officeDocument/2006/relationships/image" Target="../media/image126.wmf"/><Relationship Id="rId14" Type="http://schemas.openxmlformats.org/officeDocument/2006/relationships/image" Target="../media/image131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wmf"/><Relationship Id="rId2" Type="http://schemas.openxmlformats.org/officeDocument/2006/relationships/image" Target="../media/image136.wmf"/><Relationship Id="rId1" Type="http://schemas.openxmlformats.org/officeDocument/2006/relationships/image" Target="../media/image135.wmf"/><Relationship Id="rId4" Type="http://schemas.openxmlformats.org/officeDocument/2006/relationships/image" Target="../media/image138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wmf"/><Relationship Id="rId13" Type="http://schemas.openxmlformats.org/officeDocument/2006/relationships/image" Target="../media/image144.wmf"/><Relationship Id="rId18" Type="http://schemas.openxmlformats.org/officeDocument/2006/relationships/image" Target="../media/image149.wmf"/><Relationship Id="rId3" Type="http://schemas.openxmlformats.org/officeDocument/2006/relationships/image" Target="../media/image99.wmf"/><Relationship Id="rId7" Type="http://schemas.openxmlformats.org/officeDocument/2006/relationships/image" Target="../media/image141.wmf"/><Relationship Id="rId12" Type="http://schemas.openxmlformats.org/officeDocument/2006/relationships/image" Target="../media/image95.wmf"/><Relationship Id="rId17" Type="http://schemas.openxmlformats.org/officeDocument/2006/relationships/image" Target="../media/image148.wmf"/><Relationship Id="rId2" Type="http://schemas.openxmlformats.org/officeDocument/2006/relationships/image" Target="../media/image98.wmf"/><Relationship Id="rId16" Type="http://schemas.openxmlformats.org/officeDocument/2006/relationships/image" Target="../media/image147.wmf"/><Relationship Id="rId1" Type="http://schemas.openxmlformats.org/officeDocument/2006/relationships/image" Target="../media/image97.wmf"/><Relationship Id="rId6" Type="http://schemas.openxmlformats.org/officeDocument/2006/relationships/image" Target="../media/image140.wmf"/><Relationship Id="rId11" Type="http://schemas.openxmlformats.org/officeDocument/2006/relationships/image" Target="../media/image38.wmf"/><Relationship Id="rId5" Type="http://schemas.openxmlformats.org/officeDocument/2006/relationships/image" Target="../media/image139.wmf"/><Relationship Id="rId15" Type="http://schemas.openxmlformats.org/officeDocument/2006/relationships/image" Target="../media/image146.wmf"/><Relationship Id="rId10" Type="http://schemas.openxmlformats.org/officeDocument/2006/relationships/image" Target="../media/image143.wmf"/><Relationship Id="rId4" Type="http://schemas.openxmlformats.org/officeDocument/2006/relationships/image" Target="../media/image14.wmf"/><Relationship Id="rId9" Type="http://schemas.openxmlformats.org/officeDocument/2006/relationships/image" Target="../media/image96.wmf"/><Relationship Id="rId14" Type="http://schemas.openxmlformats.org/officeDocument/2006/relationships/image" Target="../media/image145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5.wmf"/><Relationship Id="rId3" Type="http://schemas.openxmlformats.org/officeDocument/2006/relationships/image" Target="../media/image150.wmf"/><Relationship Id="rId7" Type="http://schemas.openxmlformats.org/officeDocument/2006/relationships/image" Target="../media/image154.wmf"/><Relationship Id="rId2" Type="http://schemas.openxmlformats.org/officeDocument/2006/relationships/image" Target="../media/image38.wmf"/><Relationship Id="rId1" Type="http://schemas.openxmlformats.org/officeDocument/2006/relationships/image" Target="../media/image14.wmf"/><Relationship Id="rId6" Type="http://schemas.openxmlformats.org/officeDocument/2006/relationships/image" Target="../media/image153.wmf"/><Relationship Id="rId11" Type="http://schemas.openxmlformats.org/officeDocument/2006/relationships/image" Target="../media/image156.wmf"/><Relationship Id="rId5" Type="http://schemas.openxmlformats.org/officeDocument/2006/relationships/image" Target="../media/image152.wmf"/><Relationship Id="rId10" Type="http://schemas.openxmlformats.org/officeDocument/2006/relationships/image" Target="../media/image99.wmf"/><Relationship Id="rId4" Type="http://schemas.openxmlformats.org/officeDocument/2006/relationships/image" Target="../media/image151.wmf"/><Relationship Id="rId9" Type="http://schemas.openxmlformats.org/officeDocument/2006/relationships/image" Target="../media/image98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wmf"/><Relationship Id="rId3" Type="http://schemas.openxmlformats.org/officeDocument/2006/relationships/image" Target="../media/image157.wmf"/><Relationship Id="rId7" Type="http://schemas.openxmlformats.org/officeDocument/2006/relationships/image" Target="../media/image95.wmf"/><Relationship Id="rId2" Type="http://schemas.openxmlformats.org/officeDocument/2006/relationships/image" Target="../media/image38.wmf"/><Relationship Id="rId1" Type="http://schemas.openxmlformats.org/officeDocument/2006/relationships/image" Target="../media/image14.wmf"/><Relationship Id="rId6" Type="http://schemas.openxmlformats.org/officeDocument/2006/relationships/image" Target="../media/image159.wmf"/><Relationship Id="rId5" Type="http://schemas.openxmlformats.org/officeDocument/2006/relationships/image" Target="../media/image97.wmf"/><Relationship Id="rId4" Type="http://schemas.openxmlformats.org/officeDocument/2006/relationships/image" Target="../media/image158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wmf"/><Relationship Id="rId3" Type="http://schemas.openxmlformats.org/officeDocument/2006/relationships/image" Target="../media/image157.wmf"/><Relationship Id="rId7" Type="http://schemas.openxmlformats.org/officeDocument/2006/relationships/image" Target="../media/image95.wmf"/><Relationship Id="rId2" Type="http://schemas.openxmlformats.org/officeDocument/2006/relationships/image" Target="../media/image38.wmf"/><Relationship Id="rId1" Type="http://schemas.openxmlformats.org/officeDocument/2006/relationships/image" Target="../media/image14.wmf"/><Relationship Id="rId6" Type="http://schemas.openxmlformats.org/officeDocument/2006/relationships/image" Target="../media/image159.wmf"/><Relationship Id="rId5" Type="http://schemas.openxmlformats.org/officeDocument/2006/relationships/image" Target="../media/image97.wmf"/><Relationship Id="rId4" Type="http://schemas.openxmlformats.org/officeDocument/2006/relationships/image" Target="../media/image161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9.wmf"/><Relationship Id="rId2" Type="http://schemas.openxmlformats.org/officeDocument/2006/relationships/image" Target="../media/image95.wmf"/><Relationship Id="rId1" Type="http://schemas.openxmlformats.org/officeDocument/2006/relationships/image" Target="../media/image97.wmf"/></Relationships>
</file>

<file path=ppt/drawings/_rels/vmlDrawing2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5.wmf"/><Relationship Id="rId13" Type="http://schemas.openxmlformats.org/officeDocument/2006/relationships/image" Target="../media/image150.wmf"/><Relationship Id="rId3" Type="http://schemas.openxmlformats.org/officeDocument/2006/relationships/image" Target="../media/image159.wmf"/><Relationship Id="rId7" Type="http://schemas.openxmlformats.org/officeDocument/2006/relationships/image" Target="../media/image164.wmf"/><Relationship Id="rId12" Type="http://schemas.openxmlformats.org/officeDocument/2006/relationships/image" Target="../media/image15.wmf"/><Relationship Id="rId2" Type="http://schemas.openxmlformats.org/officeDocument/2006/relationships/image" Target="../media/image97.wmf"/><Relationship Id="rId1" Type="http://schemas.openxmlformats.org/officeDocument/2006/relationships/image" Target="../media/image162.wmf"/><Relationship Id="rId6" Type="http://schemas.openxmlformats.org/officeDocument/2006/relationships/image" Target="../media/image160.wmf"/><Relationship Id="rId11" Type="http://schemas.openxmlformats.org/officeDocument/2006/relationships/image" Target="../media/image167.wmf"/><Relationship Id="rId5" Type="http://schemas.openxmlformats.org/officeDocument/2006/relationships/image" Target="../media/image163.wmf"/><Relationship Id="rId15" Type="http://schemas.openxmlformats.org/officeDocument/2006/relationships/image" Target="../media/image169.wmf"/><Relationship Id="rId10" Type="http://schemas.openxmlformats.org/officeDocument/2006/relationships/image" Target="../media/image166.wmf"/><Relationship Id="rId4" Type="http://schemas.openxmlformats.org/officeDocument/2006/relationships/image" Target="../media/image95.wmf"/><Relationship Id="rId9" Type="http://schemas.openxmlformats.org/officeDocument/2006/relationships/image" Target="../media/image14.wmf"/><Relationship Id="rId14" Type="http://schemas.openxmlformats.org/officeDocument/2006/relationships/image" Target="../media/image16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4.wmf"/><Relationship Id="rId13" Type="http://schemas.openxmlformats.org/officeDocument/2006/relationships/image" Target="../media/image179.wmf"/><Relationship Id="rId3" Type="http://schemas.openxmlformats.org/officeDocument/2006/relationships/image" Target="../media/image95.wmf"/><Relationship Id="rId7" Type="http://schemas.openxmlformats.org/officeDocument/2006/relationships/image" Target="../media/image173.wmf"/><Relationship Id="rId12" Type="http://schemas.openxmlformats.org/officeDocument/2006/relationships/image" Target="../media/image178.wmf"/><Relationship Id="rId2" Type="http://schemas.openxmlformats.org/officeDocument/2006/relationships/image" Target="../media/image38.wmf"/><Relationship Id="rId1" Type="http://schemas.openxmlformats.org/officeDocument/2006/relationships/image" Target="../media/image97.wmf"/><Relationship Id="rId6" Type="http://schemas.openxmlformats.org/officeDocument/2006/relationships/image" Target="../media/image172.wmf"/><Relationship Id="rId11" Type="http://schemas.openxmlformats.org/officeDocument/2006/relationships/image" Target="../media/image177.wmf"/><Relationship Id="rId5" Type="http://schemas.openxmlformats.org/officeDocument/2006/relationships/image" Target="../media/image171.wmf"/><Relationship Id="rId10" Type="http://schemas.openxmlformats.org/officeDocument/2006/relationships/image" Target="../media/image176.wmf"/><Relationship Id="rId4" Type="http://schemas.openxmlformats.org/officeDocument/2006/relationships/image" Target="../media/image170.wmf"/><Relationship Id="rId9" Type="http://schemas.openxmlformats.org/officeDocument/2006/relationships/image" Target="../media/image175.wmf"/><Relationship Id="rId14" Type="http://schemas.openxmlformats.org/officeDocument/2006/relationships/image" Target="../media/image180.wmf"/></Relationships>
</file>

<file path=ppt/drawings/_rels/vmlDrawing3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wmf"/><Relationship Id="rId3" Type="http://schemas.openxmlformats.org/officeDocument/2006/relationships/image" Target="../media/image159.wmf"/><Relationship Id="rId7" Type="http://schemas.openxmlformats.org/officeDocument/2006/relationships/image" Target="../media/image178.wmf"/><Relationship Id="rId2" Type="http://schemas.openxmlformats.org/officeDocument/2006/relationships/image" Target="../media/image95.wmf"/><Relationship Id="rId1" Type="http://schemas.openxmlformats.org/officeDocument/2006/relationships/image" Target="../media/image97.wmf"/><Relationship Id="rId6" Type="http://schemas.openxmlformats.org/officeDocument/2006/relationships/image" Target="../media/image177.wmf"/><Relationship Id="rId11" Type="http://schemas.openxmlformats.org/officeDocument/2006/relationships/image" Target="../media/image184.wmf"/><Relationship Id="rId5" Type="http://schemas.openxmlformats.org/officeDocument/2006/relationships/image" Target="../media/image173.wmf"/><Relationship Id="rId10" Type="http://schemas.openxmlformats.org/officeDocument/2006/relationships/image" Target="../media/image174.wmf"/><Relationship Id="rId4" Type="http://schemas.openxmlformats.org/officeDocument/2006/relationships/image" Target="../media/image181.wmf"/><Relationship Id="rId9" Type="http://schemas.openxmlformats.org/officeDocument/2006/relationships/image" Target="../media/image18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14.wmf"/><Relationship Id="rId1" Type="http://schemas.openxmlformats.org/officeDocument/2006/relationships/image" Target="../media/image18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10" Type="http://schemas.openxmlformats.org/officeDocument/2006/relationships/image" Target="../media/image41.wmf"/><Relationship Id="rId4" Type="http://schemas.openxmlformats.org/officeDocument/2006/relationships/image" Target="../media/image35.wmf"/><Relationship Id="rId9" Type="http://schemas.openxmlformats.org/officeDocument/2006/relationships/image" Target="../media/image4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12" Type="http://schemas.openxmlformats.org/officeDocument/2006/relationships/image" Target="../media/image53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11" Type="http://schemas.openxmlformats.org/officeDocument/2006/relationships/image" Target="../media/image52.wmf"/><Relationship Id="rId5" Type="http://schemas.openxmlformats.org/officeDocument/2006/relationships/image" Target="../media/image46.wmf"/><Relationship Id="rId10" Type="http://schemas.openxmlformats.org/officeDocument/2006/relationships/image" Target="../media/image51.wmf"/><Relationship Id="rId4" Type="http://schemas.openxmlformats.org/officeDocument/2006/relationships/image" Target="../media/image45.wmf"/><Relationship Id="rId9" Type="http://schemas.openxmlformats.org/officeDocument/2006/relationships/image" Target="../media/image5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 dirty="0" smtClean="0"/>
              <a:t>０．数学基礎</a:t>
            </a:r>
            <a:endParaRPr lang="ja-JP" alt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 dirty="0" smtClean="0"/>
              <a:t>2010/4/21(</a:t>
            </a:r>
            <a:r>
              <a:rPr lang="ja-JP" altLang="en-US" dirty="0"/>
              <a:t>水）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722F6A81-C0B9-4294-8D1C-031754268D8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42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55B7CA85-472E-47E7-B6F1-03AD07EF30E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516E-C94C-4A84-B079-14B43946347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64971-7BE7-440A-A065-7F14CA83E49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28306-6566-46DC-A737-1522FB4335F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02149-807D-46D6-9341-F4F46A5AD4C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49491-AE0E-4730-8D12-9B2630D64FB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72F2E-5527-4EB1-8689-7D1E496F0E2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796AC-BF4F-42B9-9B80-39BC7E0C673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26DC1-8BD6-4F5D-8A13-0D79BB87A9F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DB6B5-81B4-4DFB-9EEE-FFEC9999B09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BF2ED-536A-44BF-9EF0-4400C881D7F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D0988-0401-4774-8663-A52CE5B921E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0C4BB0F-A5C1-42B1-8C86-F5DBDDDF852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oleObject" Target="../embeddings/oleObject55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9.bin"/><Relationship Id="rId12" Type="http://schemas.openxmlformats.org/officeDocument/2006/relationships/oleObject" Target="../embeddings/oleObject5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8.bin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47.bin"/><Relationship Id="rId10" Type="http://schemas.openxmlformats.org/officeDocument/2006/relationships/oleObject" Target="../embeddings/oleObject52.bin"/><Relationship Id="rId4" Type="http://schemas.openxmlformats.org/officeDocument/2006/relationships/oleObject" Target="../embeddings/oleObject46.bin"/><Relationship Id="rId9" Type="http://schemas.openxmlformats.org/officeDocument/2006/relationships/oleObject" Target="../embeddings/oleObject51.bin"/><Relationship Id="rId14" Type="http://schemas.openxmlformats.org/officeDocument/2006/relationships/oleObject" Target="../embeddings/oleObject5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13" Type="http://schemas.openxmlformats.org/officeDocument/2006/relationships/oleObject" Target="../embeddings/oleObject67.bin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61.bin"/><Relationship Id="rId12" Type="http://schemas.openxmlformats.org/officeDocument/2006/relationships/oleObject" Target="../embeddings/oleObject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0.bin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59.bin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58.bin"/><Relationship Id="rId9" Type="http://schemas.openxmlformats.org/officeDocument/2006/relationships/oleObject" Target="../embeddings/oleObject63.bin"/><Relationship Id="rId14" Type="http://schemas.openxmlformats.org/officeDocument/2006/relationships/oleObject" Target="../embeddings/oleObject6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6.bin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5.bin"/><Relationship Id="rId10" Type="http://schemas.openxmlformats.org/officeDocument/2006/relationships/oleObject" Target="../embeddings/oleObject80.bin"/><Relationship Id="rId4" Type="http://schemas.openxmlformats.org/officeDocument/2006/relationships/oleObject" Target="../embeddings/oleObject74.bin"/><Relationship Id="rId9" Type="http://schemas.openxmlformats.org/officeDocument/2006/relationships/oleObject" Target="../embeddings/oleObject7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85.bin"/><Relationship Id="rId5" Type="http://schemas.openxmlformats.org/officeDocument/2006/relationships/oleObject" Target="../embeddings/oleObject84.bin"/><Relationship Id="rId4" Type="http://schemas.openxmlformats.org/officeDocument/2006/relationships/oleObject" Target="../embeddings/oleObject8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3" Type="http://schemas.openxmlformats.org/officeDocument/2006/relationships/oleObject" Target="../embeddings/oleObject87.bin"/><Relationship Id="rId7" Type="http://schemas.openxmlformats.org/officeDocument/2006/relationships/oleObject" Target="../embeddings/oleObject91.bin"/><Relationship Id="rId12" Type="http://schemas.openxmlformats.org/officeDocument/2006/relationships/oleObject" Target="../embeddings/oleObject9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90.bin"/><Relationship Id="rId11" Type="http://schemas.openxmlformats.org/officeDocument/2006/relationships/oleObject" Target="../embeddings/oleObject95.bin"/><Relationship Id="rId5" Type="http://schemas.openxmlformats.org/officeDocument/2006/relationships/oleObject" Target="../embeddings/oleObject89.bin"/><Relationship Id="rId10" Type="http://schemas.openxmlformats.org/officeDocument/2006/relationships/oleObject" Target="../embeddings/oleObject94.bin"/><Relationship Id="rId4" Type="http://schemas.openxmlformats.org/officeDocument/2006/relationships/oleObject" Target="../embeddings/oleObject88.bin"/><Relationship Id="rId9" Type="http://schemas.openxmlformats.org/officeDocument/2006/relationships/oleObject" Target="../embeddings/oleObject9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2.bin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101.bin"/><Relationship Id="rId12" Type="http://schemas.openxmlformats.org/officeDocument/2006/relationships/oleObject" Target="../embeddings/oleObject10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00.bin"/><Relationship Id="rId11" Type="http://schemas.openxmlformats.org/officeDocument/2006/relationships/oleObject" Target="../embeddings/oleObject105.bin"/><Relationship Id="rId5" Type="http://schemas.openxmlformats.org/officeDocument/2006/relationships/oleObject" Target="../embeddings/oleObject99.bin"/><Relationship Id="rId10" Type="http://schemas.openxmlformats.org/officeDocument/2006/relationships/oleObject" Target="../embeddings/oleObject104.bin"/><Relationship Id="rId4" Type="http://schemas.openxmlformats.org/officeDocument/2006/relationships/oleObject" Target="../embeddings/oleObject98.bin"/><Relationship Id="rId9" Type="http://schemas.openxmlformats.org/officeDocument/2006/relationships/oleObject" Target="../embeddings/oleObject10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2.bin"/><Relationship Id="rId13" Type="http://schemas.openxmlformats.org/officeDocument/2006/relationships/oleObject" Target="../embeddings/oleObject117.bin"/><Relationship Id="rId3" Type="http://schemas.openxmlformats.org/officeDocument/2006/relationships/oleObject" Target="../embeddings/oleObject107.bin"/><Relationship Id="rId7" Type="http://schemas.openxmlformats.org/officeDocument/2006/relationships/oleObject" Target="../embeddings/oleObject111.bin"/><Relationship Id="rId12" Type="http://schemas.openxmlformats.org/officeDocument/2006/relationships/oleObject" Target="../embeddings/oleObject1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10.bin"/><Relationship Id="rId11" Type="http://schemas.openxmlformats.org/officeDocument/2006/relationships/oleObject" Target="../embeddings/oleObject115.bin"/><Relationship Id="rId5" Type="http://schemas.openxmlformats.org/officeDocument/2006/relationships/oleObject" Target="../embeddings/oleObject109.bin"/><Relationship Id="rId10" Type="http://schemas.openxmlformats.org/officeDocument/2006/relationships/oleObject" Target="../embeddings/oleObject114.bin"/><Relationship Id="rId4" Type="http://schemas.openxmlformats.org/officeDocument/2006/relationships/oleObject" Target="../embeddings/oleObject108.bin"/><Relationship Id="rId9" Type="http://schemas.openxmlformats.org/officeDocument/2006/relationships/oleObject" Target="../embeddings/oleObject113.bin"/><Relationship Id="rId14" Type="http://schemas.openxmlformats.org/officeDocument/2006/relationships/oleObject" Target="../embeddings/oleObject11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4.bin"/><Relationship Id="rId3" Type="http://schemas.openxmlformats.org/officeDocument/2006/relationships/oleObject" Target="../embeddings/oleObject119.bin"/><Relationship Id="rId7" Type="http://schemas.openxmlformats.org/officeDocument/2006/relationships/oleObject" Target="../embeddings/oleObject123.bin"/><Relationship Id="rId12" Type="http://schemas.openxmlformats.org/officeDocument/2006/relationships/oleObject" Target="../embeddings/oleObject1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22.bin"/><Relationship Id="rId11" Type="http://schemas.openxmlformats.org/officeDocument/2006/relationships/oleObject" Target="../embeddings/oleObject127.bin"/><Relationship Id="rId5" Type="http://schemas.openxmlformats.org/officeDocument/2006/relationships/oleObject" Target="../embeddings/oleObject121.bin"/><Relationship Id="rId10" Type="http://schemas.openxmlformats.org/officeDocument/2006/relationships/oleObject" Target="../embeddings/oleObject126.bin"/><Relationship Id="rId4" Type="http://schemas.openxmlformats.org/officeDocument/2006/relationships/oleObject" Target="../embeddings/oleObject120.bin"/><Relationship Id="rId9" Type="http://schemas.openxmlformats.org/officeDocument/2006/relationships/oleObject" Target="../embeddings/oleObject12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33.bin"/><Relationship Id="rId5" Type="http://schemas.openxmlformats.org/officeDocument/2006/relationships/oleObject" Target="../embeddings/oleObject132.bin"/><Relationship Id="rId4" Type="http://schemas.openxmlformats.org/officeDocument/2006/relationships/oleObject" Target="../embeddings/oleObject131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9.bin"/><Relationship Id="rId13" Type="http://schemas.openxmlformats.org/officeDocument/2006/relationships/oleObject" Target="../embeddings/oleObject144.bin"/><Relationship Id="rId3" Type="http://schemas.openxmlformats.org/officeDocument/2006/relationships/oleObject" Target="../embeddings/oleObject134.bin"/><Relationship Id="rId7" Type="http://schemas.openxmlformats.org/officeDocument/2006/relationships/oleObject" Target="../embeddings/oleObject138.bin"/><Relationship Id="rId12" Type="http://schemas.openxmlformats.org/officeDocument/2006/relationships/oleObject" Target="../embeddings/oleObject1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37.bin"/><Relationship Id="rId11" Type="http://schemas.openxmlformats.org/officeDocument/2006/relationships/oleObject" Target="../embeddings/oleObject142.bin"/><Relationship Id="rId5" Type="http://schemas.openxmlformats.org/officeDocument/2006/relationships/oleObject" Target="../embeddings/oleObject136.bin"/><Relationship Id="rId10" Type="http://schemas.openxmlformats.org/officeDocument/2006/relationships/oleObject" Target="../embeddings/oleObject141.bin"/><Relationship Id="rId4" Type="http://schemas.openxmlformats.org/officeDocument/2006/relationships/oleObject" Target="../embeddings/oleObject135.bin"/><Relationship Id="rId9" Type="http://schemas.openxmlformats.org/officeDocument/2006/relationships/oleObject" Target="../embeddings/oleObject140.bin"/><Relationship Id="rId14" Type="http://schemas.openxmlformats.org/officeDocument/2006/relationships/oleObject" Target="../embeddings/oleObject145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1.bin"/><Relationship Id="rId13" Type="http://schemas.openxmlformats.org/officeDocument/2006/relationships/oleObject" Target="../embeddings/oleObject156.bin"/><Relationship Id="rId18" Type="http://schemas.openxmlformats.org/officeDocument/2006/relationships/oleObject" Target="../embeddings/oleObject161.bin"/><Relationship Id="rId3" Type="http://schemas.openxmlformats.org/officeDocument/2006/relationships/oleObject" Target="../embeddings/oleObject146.bin"/><Relationship Id="rId7" Type="http://schemas.openxmlformats.org/officeDocument/2006/relationships/oleObject" Target="../embeddings/oleObject150.bin"/><Relationship Id="rId12" Type="http://schemas.openxmlformats.org/officeDocument/2006/relationships/oleObject" Target="../embeddings/oleObject155.bin"/><Relationship Id="rId17" Type="http://schemas.openxmlformats.org/officeDocument/2006/relationships/oleObject" Target="../embeddings/oleObject16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9.bin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49.bin"/><Relationship Id="rId11" Type="http://schemas.openxmlformats.org/officeDocument/2006/relationships/oleObject" Target="../embeddings/oleObject154.bin"/><Relationship Id="rId5" Type="http://schemas.openxmlformats.org/officeDocument/2006/relationships/oleObject" Target="../embeddings/oleObject148.bin"/><Relationship Id="rId15" Type="http://schemas.openxmlformats.org/officeDocument/2006/relationships/oleObject" Target="../embeddings/oleObject158.bin"/><Relationship Id="rId10" Type="http://schemas.openxmlformats.org/officeDocument/2006/relationships/oleObject" Target="../embeddings/oleObject153.bin"/><Relationship Id="rId4" Type="http://schemas.openxmlformats.org/officeDocument/2006/relationships/oleObject" Target="../embeddings/oleObject147.bin"/><Relationship Id="rId9" Type="http://schemas.openxmlformats.org/officeDocument/2006/relationships/oleObject" Target="../embeddings/oleObject152.bin"/><Relationship Id="rId14" Type="http://schemas.openxmlformats.org/officeDocument/2006/relationships/oleObject" Target="../embeddings/oleObject157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7.bin"/><Relationship Id="rId13" Type="http://schemas.openxmlformats.org/officeDocument/2006/relationships/oleObject" Target="../embeddings/oleObject172.bin"/><Relationship Id="rId3" Type="http://schemas.openxmlformats.org/officeDocument/2006/relationships/oleObject" Target="../embeddings/oleObject162.bin"/><Relationship Id="rId7" Type="http://schemas.openxmlformats.org/officeDocument/2006/relationships/oleObject" Target="../embeddings/oleObject166.bin"/><Relationship Id="rId12" Type="http://schemas.openxmlformats.org/officeDocument/2006/relationships/oleObject" Target="../embeddings/oleObject171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75.bin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65.bin"/><Relationship Id="rId11" Type="http://schemas.openxmlformats.org/officeDocument/2006/relationships/oleObject" Target="../embeddings/oleObject170.bin"/><Relationship Id="rId5" Type="http://schemas.openxmlformats.org/officeDocument/2006/relationships/oleObject" Target="../embeddings/oleObject164.bin"/><Relationship Id="rId15" Type="http://schemas.openxmlformats.org/officeDocument/2006/relationships/oleObject" Target="../embeddings/oleObject174.bin"/><Relationship Id="rId10" Type="http://schemas.openxmlformats.org/officeDocument/2006/relationships/oleObject" Target="../embeddings/oleObject169.bin"/><Relationship Id="rId4" Type="http://schemas.openxmlformats.org/officeDocument/2006/relationships/oleObject" Target="../embeddings/oleObject163.bin"/><Relationship Id="rId9" Type="http://schemas.openxmlformats.org/officeDocument/2006/relationships/oleObject" Target="../embeddings/oleObject168.bin"/><Relationship Id="rId14" Type="http://schemas.openxmlformats.org/officeDocument/2006/relationships/oleObject" Target="../embeddings/oleObject173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1.bin"/><Relationship Id="rId13" Type="http://schemas.openxmlformats.org/officeDocument/2006/relationships/oleObject" Target="../embeddings/oleObject186.bin"/><Relationship Id="rId18" Type="http://schemas.openxmlformats.org/officeDocument/2006/relationships/oleObject" Target="../embeddings/oleObject191.bin"/><Relationship Id="rId26" Type="http://schemas.openxmlformats.org/officeDocument/2006/relationships/oleObject" Target="../embeddings/oleObject199.bin"/><Relationship Id="rId3" Type="http://schemas.openxmlformats.org/officeDocument/2006/relationships/oleObject" Target="../embeddings/oleObject176.bin"/><Relationship Id="rId21" Type="http://schemas.openxmlformats.org/officeDocument/2006/relationships/oleObject" Target="../embeddings/oleObject194.bin"/><Relationship Id="rId7" Type="http://schemas.openxmlformats.org/officeDocument/2006/relationships/oleObject" Target="../embeddings/oleObject180.bin"/><Relationship Id="rId12" Type="http://schemas.openxmlformats.org/officeDocument/2006/relationships/oleObject" Target="../embeddings/oleObject185.bin"/><Relationship Id="rId17" Type="http://schemas.openxmlformats.org/officeDocument/2006/relationships/oleObject" Target="../embeddings/oleObject190.bin"/><Relationship Id="rId25" Type="http://schemas.openxmlformats.org/officeDocument/2006/relationships/oleObject" Target="../embeddings/oleObject198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89.bin"/><Relationship Id="rId20" Type="http://schemas.openxmlformats.org/officeDocument/2006/relationships/oleObject" Target="../embeddings/oleObject193.bin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79.bin"/><Relationship Id="rId11" Type="http://schemas.openxmlformats.org/officeDocument/2006/relationships/oleObject" Target="../embeddings/oleObject184.bin"/><Relationship Id="rId24" Type="http://schemas.openxmlformats.org/officeDocument/2006/relationships/oleObject" Target="../embeddings/oleObject197.bin"/><Relationship Id="rId5" Type="http://schemas.openxmlformats.org/officeDocument/2006/relationships/oleObject" Target="../embeddings/oleObject178.bin"/><Relationship Id="rId15" Type="http://schemas.openxmlformats.org/officeDocument/2006/relationships/oleObject" Target="../embeddings/oleObject188.bin"/><Relationship Id="rId23" Type="http://schemas.openxmlformats.org/officeDocument/2006/relationships/oleObject" Target="../embeddings/oleObject196.bin"/><Relationship Id="rId10" Type="http://schemas.openxmlformats.org/officeDocument/2006/relationships/oleObject" Target="../embeddings/oleObject183.bin"/><Relationship Id="rId19" Type="http://schemas.openxmlformats.org/officeDocument/2006/relationships/oleObject" Target="../embeddings/oleObject192.bin"/><Relationship Id="rId4" Type="http://schemas.openxmlformats.org/officeDocument/2006/relationships/oleObject" Target="../embeddings/oleObject177.bin"/><Relationship Id="rId9" Type="http://schemas.openxmlformats.org/officeDocument/2006/relationships/oleObject" Target="../embeddings/oleObject182.bin"/><Relationship Id="rId14" Type="http://schemas.openxmlformats.org/officeDocument/2006/relationships/oleObject" Target="../embeddings/oleObject187.bin"/><Relationship Id="rId22" Type="http://schemas.openxmlformats.org/officeDocument/2006/relationships/oleObject" Target="../embeddings/oleObject19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203.bin"/><Relationship Id="rId5" Type="http://schemas.openxmlformats.org/officeDocument/2006/relationships/oleObject" Target="../embeddings/oleObject202.bin"/><Relationship Id="rId4" Type="http://schemas.openxmlformats.org/officeDocument/2006/relationships/oleObject" Target="../embeddings/oleObject201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9.bin"/><Relationship Id="rId13" Type="http://schemas.openxmlformats.org/officeDocument/2006/relationships/oleObject" Target="../embeddings/oleObject214.bin"/><Relationship Id="rId18" Type="http://schemas.openxmlformats.org/officeDocument/2006/relationships/oleObject" Target="../embeddings/oleObject219.bin"/><Relationship Id="rId3" Type="http://schemas.openxmlformats.org/officeDocument/2006/relationships/oleObject" Target="../embeddings/oleObject204.bin"/><Relationship Id="rId21" Type="http://schemas.openxmlformats.org/officeDocument/2006/relationships/oleObject" Target="../embeddings/oleObject222.bin"/><Relationship Id="rId7" Type="http://schemas.openxmlformats.org/officeDocument/2006/relationships/oleObject" Target="../embeddings/oleObject208.bin"/><Relationship Id="rId12" Type="http://schemas.openxmlformats.org/officeDocument/2006/relationships/oleObject" Target="../embeddings/oleObject213.bin"/><Relationship Id="rId17" Type="http://schemas.openxmlformats.org/officeDocument/2006/relationships/oleObject" Target="../embeddings/oleObject218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17.bin"/><Relationship Id="rId20" Type="http://schemas.openxmlformats.org/officeDocument/2006/relationships/oleObject" Target="../embeddings/oleObject221.bin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207.bin"/><Relationship Id="rId11" Type="http://schemas.openxmlformats.org/officeDocument/2006/relationships/oleObject" Target="../embeddings/oleObject212.bin"/><Relationship Id="rId5" Type="http://schemas.openxmlformats.org/officeDocument/2006/relationships/oleObject" Target="../embeddings/oleObject206.bin"/><Relationship Id="rId15" Type="http://schemas.openxmlformats.org/officeDocument/2006/relationships/oleObject" Target="../embeddings/oleObject216.bin"/><Relationship Id="rId23" Type="http://schemas.openxmlformats.org/officeDocument/2006/relationships/oleObject" Target="../embeddings/oleObject224.bin"/><Relationship Id="rId10" Type="http://schemas.openxmlformats.org/officeDocument/2006/relationships/oleObject" Target="../embeddings/oleObject211.bin"/><Relationship Id="rId19" Type="http://schemas.openxmlformats.org/officeDocument/2006/relationships/oleObject" Target="../embeddings/oleObject220.bin"/><Relationship Id="rId4" Type="http://schemas.openxmlformats.org/officeDocument/2006/relationships/oleObject" Target="../embeddings/oleObject205.bin"/><Relationship Id="rId9" Type="http://schemas.openxmlformats.org/officeDocument/2006/relationships/oleObject" Target="../embeddings/oleObject210.bin"/><Relationship Id="rId14" Type="http://schemas.openxmlformats.org/officeDocument/2006/relationships/oleObject" Target="../embeddings/oleObject215.bin"/><Relationship Id="rId22" Type="http://schemas.openxmlformats.org/officeDocument/2006/relationships/oleObject" Target="../embeddings/oleObject223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0.bin"/><Relationship Id="rId13" Type="http://schemas.openxmlformats.org/officeDocument/2006/relationships/oleObject" Target="../embeddings/oleObject235.bin"/><Relationship Id="rId3" Type="http://schemas.openxmlformats.org/officeDocument/2006/relationships/oleObject" Target="../embeddings/oleObject225.bin"/><Relationship Id="rId7" Type="http://schemas.openxmlformats.org/officeDocument/2006/relationships/oleObject" Target="../embeddings/oleObject229.bin"/><Relationship Id="rId12" Type="http://schemas.openxmlformats.org/officeDocument/2006/relationships/oleObject" Target="../embeddings/oleObject234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38.bin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228.bin"/><Relationship Id="rId11" Type="http://schemas.openxmlformats.org/officeDocument/2006/relationships/oleObject" Target="../embeddings/oleObject233.bin"/><Relationship Id="rId5" Type="http://schemas.openxmlformats.org/officeDocument/2006/relationships/oleObject" Target="../embeddings/oleObject227.bin"/><Relationship Id="rId15" Type="http://schemas.openxmlformats.org/officeDocument/2006/relationships/oleObject" Target="../embeddings/oleObject237.bin"/><Relationship Id="rId10" Type="http://schemas.openxmlformats.org/officeDocument/2006/relationships/oleObject" Target="../embeddings/oleObject232.bin"/><Relationship Id="rId4" Type="http://schemas.openxmlformats.org/officeDocument/2006/relationships/oleObject" Target="../embeddings/oleObject226.bin"/><Relationship Id="rId9" Type="http://schemas.openxmlformats.org/officeDocument/2006/relationships/oleObject" Target="../embeddings/oleObject231.bin"/><Relationship Id="rId14" Type="http://schemas.openxmlformats.org/officeDocument/2006/relationships/oleObject" Target="../embeddings/oleObject236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4.bin"/><Relationship Id="rId13" Type="http://schemas.openxmlformats.org/officeDocument/2006/relationships/oleObject" Target="../embeddings/oleObject249.bin"/><Relationship Id="rId3" Type="http://schemas.openxmlformats.org/officeDocument/2006/relationships/oleObject" Target="../embeddings/oleObject239.bin"/><Relationship Id="rId7" Type="http://schemas.openxmlformats.org/officeDocument/2006/relationships/oleObject" Target="../embeddings/oleObject243.bin"/><Relationship Id="rId12" Type="http://schemas.openxmlformats.org/officeDocument/2006/relationships/oleObject" Target="../embeddings/oleObject24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242.bin"/><Relationship Id="rId11" Type="http://schemas.openxmlformats.org/officeDocument/2006/relationships/oleObject" Target="../embeddings/oleObject247.bin"/><Relationship Id="rId5" Type="http://schemas.openxmlformats.org/officeDocument/2006/relationships/oleObject" Target="../embeddings/oleObject241.bin"/><Relationship Id="rId10" Type="http://schemas.openxmlformats.org/officeDocument/2006/relationships/oleObject" Target="../embeddings/oleObject246.bin"/><Relationship Id="rId4" Type="http://schemas.openxmlformats.org/officeDocument/2006/relationships/oleObject" Target="../embeddings/oleObject240.bin"/><Relationship Id="rId9" Type="http://schemas.openxmlformats.org/officeDocument/2006/relationships/oleObject" Target="../embeddings/oleObject245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5.bin"/><Relationship Id="rId13" Type="http://schemas.openxmlformats.org/officeDocument/2006/relationships/oleObject" Target="../embeddings/oleObject260.bin"/><Relationship Id="rId3" Type="http://schemas.openxmlformats.org/officeDocument/2006/relationships/oleObject" Target="../embeddings/oleObject250.bin"/><Relationship Id="rId7" Type="http://schemas.openxmlformats.org/officeDocument/2006/relationships/oleObject" Target="../embeddings/oleObject254.bin"/><Relationship Id="rId12" Type="http://schemas.openxmlformats.org/officeDocument/2006/relationships/oleObject" Target="../embeddings/oleObject2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253.bin"/><Relationship Id="rId11" Type="http://schemas.openxmlformats.org/officeDocument/2006/relationships/oleObject" Target="../embeddings/oleObject258.bin"/><Relationship Id="rId5" Type="http://schemas.openxmlformats.org/officeDocument/2006/relationships/oleObject" Target="../embeddings/oleObject252.bin"/><Relationship Id="rId10" Type="http://schemas.openxmlformats.org/officeDocument/2006/relationships/oleObject" Target="../embeddings/oleObject257.bin"/><Relationship Id="rId4" Type="http://schemas.openxmlformats.org/officeDocument/2006/relationships/oleObject" Target="../embeddings/oleObject251.bin"/><Relationship Id="rId9" Type="http://schemas.openxmlformats.org/officeDocument/2006/relationships/oleObject" Target="../embeddings/oleObject25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5" Type="http://schemas.openxmlformats.org/officeDocument/2006/relationships/oleObject" Target="../embeddings/oleObject263.bin"/><Relationship Id="rId4" Type="http://schemas.openxmlformats.org/officeDocument/2006/relationships/oleObject" Target="../embeddings/oleObject262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9.bin"/><Relationship Id="rId13" Type="http://schemas.openxmlformats.org/officeDocument/2006/relationships/oleObject" Target="../embeddings/oleObject274.bin"/><Relationship Id="rId18" Type="http://schemas.openxmlformats.org/officeDocument/2006/relationships/oleObject" Target="../embeddings/oleObject279.bin"/><Relationship Id="rId3" Type="http://schemas.openxmlformats.org/officeDocument/2006/relationships/oleObject" Target="../embeddings/oleObject264.bin"/><Relationship Id="rId21" Type="http://schemas.openxmlformats.org/officeDocument/2006/relationships/oleObject" Target="../embeddings/oleObject282.bin"/><Relationship Id="rId7" Type="http://schemas.openxmlformats.org/officeDocument/2006/relationships/oleObject" Target="../embeddings/oleObject268.bin"/><Relationship Id="rId12" Type="http://schemas.openxmlformats.org/officeDocument/2006/relationships/oleObject" Target="../embeddings/oleObject273.bin"/><Relationship Id="rId17" Type="http://schemas.openxmlformats.org/officeDocument/2006/relationships/oleObject" Target="../embeddings/oleObject278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77.bin"/><Relationship Id="rId20" Type="http://schemas.openxmlformats.org/officeDocument/2006/relationships/oleObject" Target="../embeddings/oleObject281.bin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267.bin"/><Relationship Id="rId11" Type="http://schemas.openxmlformats.org/officeDocument/2006/relationships/oleObject" Target="../embeddings/oleObject272.bin"/><Relationship Id="rId5" Type="http://schemas.openxmlformats.org/officeDocument/2006/relationships/oleObject" Target="../embeddings/oleObject266.bin"/><Relationship Id="rId15" Type="http://schemas.openxmlformats.org/officeDocument/2006/relationships/oleObject" Target="../embeddings/oleObject276.bin"/><Relationship Id="rId10" Type="http://schemas.openxmlformats.org/officeDocument/2006/relationships/oleObject" Target="../embeddings/oleObject271.bin"/><Relationship Id="rId19" Type="http://schemas.openxmlformats.org/officeDocument/2006/relationships/oleObject" Target="../embeddings/oleObject280.bin"/><Relationship Id="rId4" Type="http://schemas.openxmlformats.org/officeDocument/2006/relationships/oleObject" Target="../embeddings/oleObject265.bin"/><Relationship Id="rId9" Type="http://schemas.openxmlformats.org/officeDocument/2006/relationships/oleObject" Target="../embeddings/oleObject270.bin"/><Relationship Id="rId14" Type="http://schemas.openxmlformats.org/officeDocument/2006/relationships/oleObject" Target="../embeddings/oleObject275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8.bin"/><Relationship Id="rId13" Type="http://schemas.openxmlformats.org/officeDocument/2006/relationships/oleObject" Target="../embeddings/oleObject293.bin"/><Relationship Id="rId18" Type="http://schemas.openxmlformats.org/officeDocument/2006/relationships/oleObject" Target="../embeddings/oleObject298.bin"/><Relationship Id="rId3" Type="http://schemas.openxmlformats.org/officeDocument/2006/relationships/oleObject" Target="../embeddings/oleObject283.bin"/><Relationship Id="rId7" Type="http://schemas.openxmlformats.org/officeDocument/2006/relationships/oleObject" Target="../embeddings/oleObject287.bin"/><Relationship Id="rId12" Type="http://schemas.openxmlformats.org/officeDocument/2006/relationships/oleObject" Target="../embeddings/oleObject292.bin"/><Relationship Id="rId17" Type="http://schemas.openxmlformats.org/officeDocument/2006/relationships/oleObject" Target="../embeddings/oleObject297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96.bin"/><Relationship Id="rId20" Type="http://schemas.openxmlformats.org/officeDocument/2006/relationships/oleObject" Target="../embeddings/oleObject300.bin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286.bin"/><Relationship Id="rId11" Type="http://schemas.openxmlformats.org/officeDocument/2006/relationships/oleObject" Target="../embeddings/oleObject291.bin"/><Relationship Id="rId5" Type="http://schemas.openxmlformats.org/officeDocument/2006/relationships/oleObject" Target="../embeddings/oleObject285.bin"/><Relationship Id="rId15" Type="http://schemas.openxmlformats.org/officeDocument/2006/relationships/oleObject" Target="../embeddings/oleObject295.bin"/><Relationship Id="rId10" Type="http://schemas.openxmlformats.org/officeDocument/2006/relationships/oleObject" Target="../embeddings/oleObject290.bin"/><Relationship Id="rId19" Type="http://schemas.openxmlformats.org/officeDocument/2006/relationships/oleObject" Target="../embeddings/oleObject299.bin"/><Relationship Id="rId4" Type="http://schemas.openxmlformats.org/officeDocument/2006/relationships/oleObject" Target="../embeddings/oleObject284.bin"/><Relationship Id="rId9" Type="http://schemas.openxmlformats.org/officeDocument/2006/relationships/oleObject" Target="../embeddings/oleObject289.bin"/><Relationship Id="rId14" Type="http://schemas.openxmlformats.org/officeDocument/2006/relationships/oleObject" Target="../embeddings/oleObject294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6.bin"/><Relationship Id="rId13" Type="http://schemas.openxmlformats.org/officeDocument/2006/relationships/oleObject" Target="../embeddings/oleObject311.bin"/><Relationship Id="rId3" Type="http://schemas.openxmlformats.org/officeDocument/2006/relationships/oleObject" Target="../embeddings/oleObject301.bin"/><Relationship Id="rId7" Type="http://schemas.openxmlformats.org/officeDocument/2006/relationships/oleObject" Target="../embeddings/oleObject305.bin"/><Relationship Id="rId12" Type="http://schemas.openxmlformats.org/officeDocument/2006/relationships/oleObject" Target="../embeddings/oleObject3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304.bin"/><Relationship Id="rId11" Type="http://schemas.openxmlformats.org/officeDocument/2006/relationships/oleObject" Target="../embeddings/oleObject309.bin"/><Relationship Id="rId5" Type="http://schemas.openxmlformats.org/officeDocument/2006/relationships/oleObject" Target="../embeddings/oleObject303.bin"/><Relationship Id="rId15" Type="http://schemas.openxmlformats.org/officeDocument/2006/relationships/oleObject" Target="../embeddings/oleObject313.bin"/><Relationship Id="rId10" Type="http://schemas.openxmlformats.org/officeDocument/2006/relationships/oleObject" Target="../embeddings/oleObject308.bin"/><Relationship Id="rId4" Type="http://schemas.openxmlformats.org/officeDocument/2006/relationships/oleObject" Target="../embeddings/oleObject302.bin"/><Relationship Id="rId9" Type="http://schemas.openxmlformats.org/officeDocument/2006/relationships/oleObject" Target="../embeddings/oleObject307.bin"/><Relationship Id="rId14" Type="http://schemas.openxmlformats.org/officeDocument/2006/relationships/oleObject" Target="../embeddings/oleObject31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4.bin"/><Relationship Id="rId18" Type="http://schemas.openxmlformats.org/officeDocument/2006/relationships/oleObject" Target="../embeddings/oleObject2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3.bin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7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6.bin"/><Relationship Id="rId10" Type="http://schemas.openxmlformats.org/officeDocument/2006/relationships/oleObject" Target="../embeddings/oleObject21.bin"/><Relationship Id="rId19" Type="http://schemas.openxmlformats.org/officeDocument/2006/relationships/oleObject" Target="../embeddings/oleObject30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Relationship Id="rId14" Type="http://schemas.openxmlformats.org/officeDocument/2006/relationships/oleObject" Target="../embeddings/oleObject2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8C2B8E-5BB2-4EC1-BA0B-EEE0F2D99B5C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０章　数学基礎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92EFE1-3EEF-43A4-960D-03082DB19A23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92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部分集合</a:t>
            </a:r>
          </a:p>
        </p:txBody>
      </p:sp>
      <p:sp>
        <p:nvSpPr>
          <p:cNvPr id="9232" name="AutoShape 3"/>
          <p:cNvSpPr>
            <a:spLocks noChangeArrowheads="1"/>
          </p:cNvSpPr>
          <p:nvPr/>
        </p:nvSpPr>
        <p:spPr bwMode="auto">
          <a:xfrm>
            <a:off x="533400" y="1066800"/>
            <a:ext cx="5967413" cy="2576513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33" name="Text Box 4"/>
          <p:cNvSpPr txBox="1">
            <a:spLocks noChangeArrowheads="1"/>
          </p:cNvSpPr>
          <p:nvPr/>
        </p:nvSpPr>
        <p:spPr bwMode="auto">
          <a:xfrm>
            <a:off x="990600" y="838200"/>
            <a:ext cx="2266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(</a:t>
            </a:r>
            <a:r>
              <a:rPr lang="ja-JP" altLang="en-US">
                <a:solidFill>
                  <a:srgbClr val="008000"/>
                </a:solidFill>
              </a:rPr>
              <a:t>定義）部分集合</a:t>
            </a:r>
          </a:p>
        </p:txBody>
      </p:sp>
      <p:sp>
        <p:nvSpPr>
          <p:cNvPr id="9234" name="Text Box 5"/>
          <p:cNvSpPr txBox="1">
            <a:spLocks noChangeArrowheads="1"/>
          </p:cNvSpPr>
          <p:nvPr/>
        </p:nvSpPr>
        <p:spPr bwMode="auto">
          <a:xfrm>
            <a:off x="1066800" y="1295400"/>
            <a:ext cx="486886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  <a:r>
              <a:rPr lang="ja-JP" altLang="en-US"/>
              <a:t>つの集合　　　について、</a:t>
            </a:r>
          </a:p>
          <a:p>
            <a:endParaRPr lang="ja-JP" altLang="en-US"/>
          </a:p>
          <a:p>
            <a:r>
              <a:rPr lang="ja-JP" altLang="en-US"/>
              <a:t>が成り立つとき、</a:t>
            </a:r>
          </a:p>
          <a:p>
            <a:r>
              <a:rPr lang="ja-JP" altLang="en-US"/>
              <a:t>　　　は　　の</a:t>
            </a:r>
            <a:r>
              <a:rPr lang="ja-JP" altLang="en-US">
                <a:solidFill>
                  <a:srgbClr val="FF0000"/>
                </a:solidFill>
              </a:rPr>
              <a:t>部分集合</a:t>
            </a:r>
            <a:r>
              <a:rPr lang="ja-JP" altLang="en-US"/>
              <a:t>であるといい、</a:t>
            </a:r>
          </a:p>
          <a:p>
            <a:r>
              <a:rPr lang="ja-JP" altLang="en-US"/>
              <a:t>　　　　　　または</a:t>
            </a:r>
          </a:p>
          <a:p>
            <a:r>
              <a:rPr lang="ja-JP" altLang="en-US"/>
              <a:t>と表す。</a:t>
            </a:r>
          </a:p>
        </p:txBody>
      </p:sp>
      <p:sp>
        <p:nvSpPr>
          <p:cNvPr id="9235" name="Oval 14"/>
          <p:cNvSpPr>
            <a:spLocks noChangeArrowheads="1"/>
          </p:cNvSpPr>
          <p:nvPr/>
        </p:nvSpPr>
        <p:spPr bwMode="auto">
          <a:xfrm>
            <a:off x="1357313" y="4286250"/>
            <a:ext cx="2590800" cy="1600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6" name="Oval 19"/>
          <p:cNvSpPr>
            <a:spLocks noChangeArrowheads="1"/>
          </p:cNvSpPr>
          <p:nvPr/>
        </p:nvSpPr>
        <p:spPr bwMode="auto">
          <a:xfrm>
            <a:off x="2119313" y="4667250"/>
            <a:ext cx="1371600" cy="9144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9218" name="Object 20"/>
          <p:cNvGraphicFramePr>
            <a:graphicFrameLocks noChangeAspect="1"/>
          </p:cNvGraphicFramePr>
          <p:nvPr/>
        </p:nvGraphicFramePr>
        <p:xfrm>
          <a:off x="2576513" y="4362450"/>
          <a:ext cx="239712" cy="284163"/>
        </p:xfrm>
        <a:graphic>
          <a:graphicData uri="http://schemas.openxmlformats.org/presentationml/2006/ole">
            <p:oleObj spid="_x0000_s9218" name="Equation" r:id="rId3" imgW="139680" imgH="164880" progId="Equation.DSMT4">
              <p:embed/>
            </p:oleObj>
          </a:graphicData>
        </a:graphic>
      </p:graphicFrame>
      <p:graphicFrame>
        <p:nvGraphicFramePr>
          <p:cNvPr id="9219" name="Object 22"/>
          <p:cNvGraphicFramePr>
            <a:graphicFrameLocks noChangeAspect="1"/>
          </p:cNvGraphicFramePr>
          <p:nvPr/>
        </p:nvGraphicFramePr>
        <p:xfrm>
          <a:off x="1281113" y="4133850"/>
          <a:ext cx="304800" cy="284163"/>
        </p:xfrm>
        <a:graphic>
          <a:graphicData uri="http://schemas.openxmlformats.org/presentationml/2006/ole">
            <p:oleObj spid="_x0000_s9219" name="Equation" r:id="rId4" imgW="177480" imgH="164880" progId="Equation.DSMT4">
              <p:embed/>
            </p:oleObj>
          </a:graphicData>
        </a:graphic>
      </p:graphicFrame>
      <p:sp>
        <p:nvSpPr>
          <p:cNvPr id="9237" name="Oval 23"/>
          <p:cNvSpPr>
            <a:spLocks noChangeArrowheads="1"/>
          </p:cNvSpPr>
          <p:nvPr/>
        </p:nvSpPr>
        <p:spPr bwMode="auto">
          <a:xfrm>
            <a:off x="2500313" y="481965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8" name="Oval 24"/>
          <p:cNvSpPr>
            <a:spLocks noChangeArrowheads="1"/>
          </p:cNvSpPr>
          <p:nvPr/>
        </p:nvSpPr>
        <p:spPr bwMode="auto">
          <a:xfrm>
            <a:off x="2576513" y="520065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9" name="Oval 25"/>
          <p:cNvSpPr>
            <a:spLocks noChangeArrowheads="1"/>
          </p:cNvSpPr>
          <p:nvPr/>
        </p:nvSpPr>
        <p:spPr bwMode="auto">
          <a:xfrm>
            <a:off x="2957513" y="504825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40" name="Oval 26"/>
          <p:cNvSpPr>
            <a:spLocks noChangeArrowheads="1"/>
          </p:cNvSpPr>
          <p:nvPr/>
        </p:nvSpPr>
        <p:spPr bwMode="auto">
          <a:xfrm>
            <a:off x="1662113" y="48196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41" name="Oval 27"/>
          <p:cNvSpPr>
            <a:spLocks noChangeArrowheads="1"/>
          </p:cNvSpPr>
          <p:nvPr/>
        </p:nvSpPr>
        <p:spPr bwMode="auto">
          <a:xfrm>
            <a:off x="1738313" y="52006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9220" name="Object 28"/>
          <p:cNvGraphicFramePr>
            <a:graphicFrameLocks noChangeAspect="1"/>
          </p:cNvGraphicFramePr>
          <p:nvPr/>
        </p:nvGraphicFramePr>
        <p:xfrm>
          <a:off x="2514600" y="1347788"/>
          <a:ext cx="685800" cy="422275"/>
        </p:xfrm>
        <a:graphic>
          <a:graphicData uri="http://schemas.openxmlformats.org/presentationml/2006/ole">
            <p:oleObj spid="_x0000_s9220" name="Equation" r:id="rId5" imgW="330120" imgH="203040" progId="Equation.DSMT4">
              <p:embed/>
            </p:oleObj>
          </a:graphicData>
        </a:graphic>
      </p:graphicFrame>
      <p:graphicFrame>
        <p:nvGraphicFramePr>
          <p:cNvPr id="9221" name="Object 29"/>
          <p:cNvGraphicFramePr>
            <a:graphicFrameLocks noChangeAspect="1"/>
          </p:cNvGraphicFramePr>
          <p:nvPr/>
        </p:nvGraphicFramePr>
        <p:xfrm>
          <a:off x="1285875" y="1643063"/>
          <a:ext cx="1979613" cy="422275"/>
        </p:xfrm>
        <a:graphic>
          <a:graphicData uri="http://schemas.openxmlformats.org/presentationml/2006/ole">
            <p:oleObj spid="_x0000_s9221" name="Equation" r:id="rId6" imgW="952200" imgH="203040" progId="Equation.DSMT4">
              <p:embed/>
            </p:oleObj>
          </a:graphicData>
        </a:graphic>
      </p:graphicFrame>
      <p:graphicFrame>
        <p:nvGraphicFramePr>
          <p:cNvPr id="9222" name="Object 30"/>
          <p:cNvGraphicFramePr>
            <a:graphicFrameLocks noChangeAspect="1"/>
          </p:cNvGraphicFramePr>
          <p:nvPr/>
        </p:nvGraphicFramePr>
        <p:xfrm>
          <a:off x="1295400" y="2819400"/>
          <a:ext cx="923925" cy="342900"/>
        </p:xfrm>
        <a:graphic>
          <a:graphicData uri="http://schemas.openxmlformats.org/presentationml/2006/ole">
            <p:oleObj spid="_x0000_s9222" name="Equation" r:id="rId7" imgW="444240" imgH="164880" progId="Equation.DSMT4">
              <p:embed/>
            </p:oleObj>
          </a:graphicData>
        </a:graphic>
      </p:graphicFrame>
      <p:graphicFrame>
        <p:nvGraphicFramePr>
          <p:cNvPr id="9223" name="Object 31"/>
          <p:cNvGraphicFramePr>
            <a:graphicFrameLocks noChangeAspect="1"/>
          </p:cNvGraphicFramePr>
          <p:nvPr/>
        </p:nvGraphicFramePr>
        <p:xfrm>
          <a:off x="3276600" y="2819400"/>
          <a:ext cx="923925" cy="395288"/>
        </p:xfrm>
        <a:graphic>
          <a:graphicData uri="http://schemas.openxmlformats.org/presentationml/2006/ole">
            <p:oleObj spid="_x0000_s9223" name="Equation" r:id="rId8" imgW="444240" imgH="190440" progId="Equation.DSMT4">
              <p:embed/>
            </p:oleObj>
          </a:graphicData>
        </a:graphic>
      </p:graphicFrame>
      <p:graphicFrame>
        <p:nvGraphicFramePr>
          <p:cNvPr id="9224" name="Object 32"/>
          <p:cNvGraphicFramePr>
            <a:graphicFrameLocks noChangeAspect="1"/>
          </p:cNvGraphicFramePr>
          <p:nvPr/>
        </p:nvGraphicFramePr>
        <p:xfrm>
          <a:off x="1295400" y="2438400"/>
          <a:ext cx="290513" cy="342900"/>
        </p:xfrm>
        <a:graphic>
          <a:graphicData uri="http://schemas.openxmlformats.org/presentationml/2006/ole">
            <p:oleObj spid="_x0000_s9224" name="Equation" r:id="rId9" imgW="139680" imgH="164880" progId="Equation.DSMT4">
              <p:embed/>
            </p:oleObj>
          </a:graphicData>
        </a:graphic>
      </p:graphicFrame>
      <p:graphicFrame>
        <p:nvGraphicFramePr>
          <p:cNvPr id="9225" name="Object 33"/>
          <p:cNvGraphicFramePr>
            <a:graphicFrameLocks noChangeAspect="1"/>
          </p:cNvGraphicFramePr>
          <p:nvPr/>
        </p:nvGraphicFramePr>
        <p:xfrm>
          <a:off x="2070100" y="2438400"/>
          <a:ext cx="368300" cy="342900"/>
        </p:xfrm>
        <a:graphic>
          <a:graphicData uri="http://schemas.openxmlformats.org/presentationml/2006/ole">
            <p:oleObj spid="_x0000_s9225" name="Equation" r:id="rId10" imgW="177480" imgH="164880" progId="Equation.DSMT4">
              <p:embed/>
            </p:oleObj>
          </a:graphicData>
        </a:graphic>
      </p:graphicFrame>
      <p:graphicFrame>
        <p:nvGraphicFramePr>
          <p:cNvPr id="9226" name="Object 34"/>
          <p:cNvGraphicFramePr>
            <a:graphicFrameLocks noChangeAspect="1"/>
          </p:cNvGraphicFramePr>
          <p:nvPr/>
        </p:nvGraphicFramePr>
        <p:xfrm>
          <a:off x="2262188" y="5962650"/>
          <a:ext cx="923925" cy="395288"/>
        </p:xfrm>
        <a:graphic>
          <a:graphicData uri="http://schemas.openxmlformats.org/presentationml/2006/ole">
            <p:oleObj spid="_x0000_s9226" name="Equation" r:id="rId11" imgW="444240" imgH="190440" progId="Equation.DSMT4">
              <p:embed/>
            </p:oleObj>
          </a:graphicData>
        </a:graphic>
      </p:graphicFrame>
      <p:sp>
        <p:nvSpPr>
          <p:cNvPr id="9242" name="AutoShape 11"/>
          <p:cNvSpPr>
            <a:spLocks noChangeArrowheads="1"/>
          </p:cNvSpPr>
          <p:nvPr/>
        </p:nvSpPr>
        <p:spPr bwMode="auto">
          <a:xfrm>
            <a:off x="6286500" y="357188"/>
            <a:ext cx="2647950" cy="4714875"/>
          </a:xfrm>
          <a:prstGeom prst="wedgeRoundRectCallout">
            <a:avLst>
              <a:gd name="adj1" fmla="val -118134"/>
              <a:gd name="adj2" fmla="val -1769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9227" name="Object 23"/>
          <p:cNvGraphicFramePr>
            <a:graphicFrameLocks noChangeAspect="1"/>
          </p:cNvGraphicFramePr>
          <p:nvPr/>
        </p:nvGraphicFramePr>
        <p:xfrm>
          <a:off x="6500813" y="500063"/>
          <a:ext cx="395287" cy="317500"/>
        </p:xfrm>
        <a:graphic>
          <a:graphicData uri="http://schemas.openxmlformats.org/presentationml/2006/ole">
            <p:oleObj spid="_x0000_s9227" name="Equation" r:id="rId12" imgW="190440" imgH="152280" progId="Equation.DSMT4">
              <p:embed/>
            </p:oleObj>
          </a:graphicData>
        </a:graphic>
      </p:graphicFrame>
      <p:sp>
        <p:nvSpPr>
          <p:cNvPr id="9243" name="Text Box 12"/>
          <p:cNvSpPr txBox="1">
            <a:spLocks noChangeArrowheads="1"/>
          </p:cNvSpPr>
          <p:nvPr/>
        </p:nvSpPr>
        <p:spPr bwMode="auto">
          <a:xfrm>
            <a:off x="6286500" y="785813"/>
            <a:ext cx="25765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（ならば）とよむ。</a:t>
            </a:r>
            <a:endParaRPr lang="en-US" altLang="ja-JP"/>
          </a:p>
          <a:p>
            <a:r>
              <a:rPr lang="ja-JP" altLang="en-US"/>
              <a:t>次の論理に従う。</a:t>
            </a:r>
            <a:endParaRPr lang="en-US" altLang="ja-JP"/>
          </a:p>
        </p:txBody>
      </p:sp>
      <p:graphicFrame>
        <p:nvGraphicFramePr>
          <p:cNvPr id="9228" name="Object 24"/>
          <p:cNvGraphicFramePr>
            <a:graphicFrameLocks noChangeAspect="1"/>
          </p:cNvGraphicFramePr>
          <p:nvPr/>
        </p:nvGraphicFramePr>
        <p:xfrm>
          <a:off x="6429375" y="1571625"/>
          <a:ext cx="2032000" cy="2319338"/>
        </p:xfrm>
        <a:graphic>
          <a:graphicData uri="http://schemas.openxmlformats.org/presentationml/2006/ole">
            <p:oleObj spid="_x0000_s9228" name="Equation" r:id="rId13" imgW="977760" imgH="1117440" progId="Equation.DSMT4">
              <p:embed/>
            </p:oleObj>
          </a:graphicData>
        </a:graphic>
      </p:graphicFrame>
      <p:graphicFrame>
        <p:nvGraphicFramePr>
          <p:cNvPr id="9229" name="Object 25"/>
          <p:cNvGraphicFramePr>
            <a:graphicFrameLocks noChangeAspect="1"/>
          </p:cNvGraphicFramePr>
          <p:nvPr/>
        </p:nvGraphicFramePr>
        <p:xfrm>
          <a:off x="6929438" y="4000500"/>
          <a:ext cx="817562" cy="895350"/>
        </p:xfrm>
        <a:graphic>
          <a:graphicData uri="http://schemas.openxmlformats.org/presentationml/2006/ole">
            <p:oleObj spid="_x0000_s9229" name="Equation" r:id="rId14" imgW="39348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6122F5-DFD0-4441-A3FC-741A71E1BD66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102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10256" name="Text Box 3"/>
          <p:cNvSpPr txBox="1">
            <a:spLocks noChangeArrowheads="1"/>
          </p:cNvSpPr>
          <p:nvPr/>
        </p:nvSpPr>
        <p:spPr bwMode="auto">
          <a:xfrm>
            <a:off x="517525" y="706438"/>
            <a:ext cx="56530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次の集合において、</a:t>
            </a:r>
          </a:p>
          <a:p>
            <a:r>
              <a:rPr lang="ja-JP" altLang="en-US"/>
              <a:t>部分集合の関係にあるものをすべて示せ。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928662" y="1571612"/>
          <a:ext cx="2968625" cy="623888"/>
        </p:xfrm>
        <a:graphic>
          <a:graphicData uri="http://schemas.openxmlformats.org/presentationml/2006/ole">
            <p:oleObj spid="_x0000_s10242" name="Equation" r:id="rId3" imgW="965160" imgH="203040" progId="Equation.DSMT4">
              <p:embed/>
            </p:oleObj>
          </a:graphicData>
        </a:graphic>
      </p:graphicFrame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914400" y="2209800"/>
          <a:ext cx="2149475" cy="623888"/>
        </p:xfrm>
        <a:graphic>
          <a:graphicData uri="http://schemas.openxmlformats.org/presentationml/2006/ole">
            <p:oleObj spid="_x0000_s10243" name="Equation" r:id="rId4" imgW="698400" imgH="203040" progId="Equation.DSMT4">
              <p:embed/>
            </p:oleObj>
          </a:graphicData>
        </a:graphic>
      </p:graphicFrame>
      <p:graphicFrame>
        <p:nvGraphicFramePr>
          <p:cNvPr id="10244" name="Object 6"/>
          <p:cNvGraphicFramePr>
            <a:graphicFrameLocks noChangeAspect="1"/>
          </p:cNvGraphicFramePr>
          <p:nvPr/>
        </p:nvGraphicFramePr>
        <p:xfrm>
          <a:off x="838200" y="2895600"/>
          <a:ext cx="1876425" cy="623888"/>
        </p:xfrm>
        <a:graphic>
          <a:graphicData uri="http://schemas.openxmlformats.org/presentationml/2006/ole">
            <p:oleObj spid="_x0000_s10244" name="Equation" r:id="rId5" imgW="609480" imgH="203040" progId="Equation.DSMT4">
              <p:embed/>
            </p:oleObj>
          </a:graphicData>
        </a:graphic>
      </p:graphicFrame>
      <p:graphicFrame>
        <p:nvGraphicFramePr>
          <p:cNvPr id="10245" name="Object 7"/>
          <p:cNvGraphicFramePr>
            <a:graphicFrameLocks noChangeAspect="1"/>
          </p:cNvGraphicFramePr>
          <p:nvPr/>
        </p:nvGraphicFramePr>
        <p:xfrm>
          <a:off x="838200" y="3581400"/>
          <a:ext cx="2697163" cy="623888"/>
        </p:xfrm>
        <a:graphic>
          <a:graphicData uri="http://schemas.openxmlformats.org/presentationml/2006/ole">
            <p:oleObj spid="_x0000_s10245" name="Equation" r:id="rId6" imgW="876240" imgH="203040" progId="Equation.DSMT4">
              <p:embed/>
            </p:oleObj>
          </a:graphicData>
        </a:graphic>
      </p:graphicFrame>
      <p:sp>
        <p:nvSpPr>
          <p:cNvPr id="10257" name="Text Box 8"/>
          <p:cNvSpPr txBox="1">
            <a:spLocks noChangeArrowheads="1"/>
          </p:cNvSpPr>
          <p:nvPr/>
        </p:nvSpPr>
        <p:spPr bwMode="auto">
          <a:xfrm>
            <a:off x="228600" y="4267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CC0066"/>
                </a:solidFill>
              </a:rPr>
              <a:t>解</a:t>
            </a:r>
          </a:p>
        </p:txBody>
      </p:sp>
      <p:graphicFrame>
        <p:nvGraphicFramePr>
          <p:cNvPr id="10246" name="Object 11"/>
          <p:cNvGraphicFramePr>
            <a:graphicFrameLocks noChangeAspect="1"/>
          </p:cNvGraphicFramePr>
          <p:nvPr/>
        </p:nvGraphicFramePr>
        <p:xfrm>
          <a:off x="785786" y="4429132"/>
          <a:ext cx="1443038" cy="623888"/>
        </p:xfrm>
        <a:graphic>
          <a:graphicData uri="http://schemas.openxmlformats.org/presentationml/2006/ole">
            <p:oleObj spid="_x0000_s10246" name="Equation" r:id="rId7" imgW="469800" imgH="203040" progId="Equation.DSMT4">
              <p:embed/>
            </p:oleObj>
          </a:graphicData>
        </a:graphic>
      </p:graphicFrame>
      <p:graphicFrame>
        <p:nvGraphicFramePr>
          <p:cNvPr id="10247" name="Object 12"/>
          <p:cNvGraphicFramePr>
            <a:graphicFrameLocks noChangeAspect="1"/>
          </p:cNvGraphicFramePr>
          <p:nvPr/>
        </p:nvGraphicFramePr>
        <p:xfrm>
          <a:off x="838200" y="5105400"/>
          <a:ext cx="1444625" cy="623888"/>
        </p:xfrm>
        <a:graphic>
          <a:graphicData uri="http://schemas.openxmlformats.org/presentationml/2006/ole">
            <p:oleObj spid="_x0000_s10247" name="Equation" r:id="rId8" imgW="469800" imgH="203040" progId="Equation.DSMT4">
              <p:embed/>
            </p:oleObj>
          </a:graphicData>
        </a:graphic>
      </p:graphicFrame>
      <p:graphicFrame>
        <p:nvGraphicFramePr>
          <p:cNvPr id="10248" name="Object 13"/>
          <p:cNvGraphicFramePr>
            <a:graphicFrameLocks noChangeAspect="1"/>
          </p:cNvGraphicFramePr>
          <p:nvPr/>
        </p:nvGraphicFramePr>
        <p:xfrm>
          <a:off x="896938" y="5657850"/>
          <a:ext cx="1325562" cy="584200"/>
        </p:xfrm>
        <a:graphic>
          <a:graphicData uri="http://schemas.openxmlformats.org/presentationml/2006/ole">
            <p:oleObj spid="_x0000_s10248" name="Equation" r:id="rId9" imgW="431640" imgH="190440" progId="Equation.DSMT4">
              <p:embed/>
            </p:oleObj>
          </a:graphicData>
        </a:graphic>
      </p:graphicFrame>
      <p:graphicFrame>
        <p:nvGraphicFramePr>
          <p:cNvPr id="10249" name="Object 14"/>
          <p:cNvGraphicFramePr>
            <a:graphicFrameLocks noChangeAspect="1"/>
          </p:cNvGraphicFramePr>
          <p:nvPr/>
        </p:nvGraphicFramePr>
        <p:xfrm>
          <a:off x="2420938" y="6191250"/>
          <a:ext cx="1404937" cy="584200"/>
        </p:xfrm>
        <a:graphic>
          <a:graphicData uri="http://schemas.openxmlformats.org/presentationml/2006/ole">
            <p:oleObj spid="_x0000_s10249" name="Equation" r:id="rId10" imgW="457200" imgH="190440" progId="Equation.DSMT4">
              <p:embed/>
            </p:oleObj>
          </a:graphicData>
        </a:graphic>
      </p:graphicFrame>
      <p:graphicFrame>
        <p:nvGraphicFramePr>
          <p:cNvPr id="10250" name="Object 15"/>
          <p:cNvGraphicFramePr>
            <a:graphicFrameLocks noChangeAspect="1"/>
          </p:cNvGraphicFramePr>
          <p:nvPr/>
        </p:nvGraphicFramePr>
        <p:xfrm>
          <a:off x="2285984" y="4429132"/>
          <a:ext cx="1444625" cy="623888"/>
        </p:xfrm>
        <a:graphic>
          <a:graphicData uri="http://schemas.openxmlformats.org/presentationml/2006/ole">
            <p:oleObj spid="_x0000_s10250" name="Equation" r:id="rId11" imgW="469800" imgH="203040" progId="Equation.DSMT4">
              <p:embed/>
            </p:oleObj>
          </a:graphicData>
        </a:graphic>
      </p:graphicFrame>
      <p:graphicFrame>
        <p:nvGraphicFramePr>
          <p:cNvPr id="10251" name="Object 16"/>
          <p:cNvGraphicFramePr>
            <a:graphicFrameLocks noChangeAspect="1"/>
          </p:cNvGraphicFramePr>
          <p:nvPr/>
        </p:nvGraphicFramePr>
        <p:xfrm>
          <a:off x="4000496" y="4429132"/>
          <a:ext cx="1327150" cy="584200"/>
        </p:xfrm>
        <a:graphic>
          <a:graphicData uri="http://schemas.openxmlformats.org/presentationml/2006/ole">
            <p:oleObj spid="_x0000_s10251" name="Equation" r:id="rId12" imgW="431640" imgH="190440" progId="Equation.DSMT4">
              <p:embed/>
            </p:oleObj>
          </a:graphicData>
        </a:graphic>
      </p:graphicFrame>
      <p:graphicFrame>
        <p:nvGraphicFramePr>
          <p:cNvPr id="10252" name="Object 17"/>
          <p:cNvGraphicFramePr>
            <a:graphicFrameLocks noChangeAspect="1"/>
          </p:cNvGraphicFramePr>
          <p:nvPr/>
        </p:nvGraphicFramePr>
        <p:xfrm>
          <a:off x="2344738" y="5124450"/>
          <a:ext cx="1327150" cy="584200"/>
        </p:xfrm>
        <a:graphic>
          <a:graphicData uri="http://schemas.openxmlformats.org/presentationml/2006/ole">
            <p:oleObj spid="_x0000_s10252" name="Equation" r:id="rId13" imgW="431640" imgH="190440" progId="Equation.DSMT4">
              <p:embed/>
            </p:oleObj>
          </a:graphicData>
        </a:graphic>
      </p:graphicFrame>
      <p:graphicFrame>
        <p:nvGraphicFramePr>
          <p:cNvPr id="10253" name="Object 18"/>
          <p:cNvGraphicFramePr>
            <a:graphicFrameLocks noChangeAspect="1"/>
          </p:cNvGraphicFramePr>
          <p:nvPr/>
        </p:nvGraphicFramePr>
        <p:xfrm>
          <a:off x="862013" y="6178550"/>
          <a:ext cx="1482725" cy="623888"/>
        </p:xfrm>
        <a:graphic>
          <a:graphicData uri="http://schemas.openxmlformats.org/presentationml/2006/ole">
            <p:oleObj spid="_x0000_s10253" name="Equation" r:id="rId14" imgW="4824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1D0D3A-07C2-4B6D-82B9-7C61D8C72B9B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11272" name="Text Box 3"/>
          <p:cNvSpPr txBox="1">
            <a:spLocks noChangeArrowheads="1"/>
          </p:cNvSpPr>
          <p:nvPr/>
        </p:nvSpPr>
        <p:spPr bwMode="auto">
          <a:xfrm>
            <a:off x="517525" y="706438"/>
            <a:ext cx="56530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次の集合において、</a:t>
            </a:r>
          </a:p>
          <a:p>
            <a:r>
              <a:rPr lang="ja-JP" altLang="en-US"/>
              <a:t>部分集合の関係にあるものをすべて示せ。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1258888" y="1657350"/>
          <a:ext cx="506412" cy="546100"/>
        </p:xfrm>
        <a:graphic>
          <a:graphicData uri="http://schemas.openxmlformats.org/presentationml/2006/ole">
            <p:oleObj spid="_x0000_s11266" name="Equation" r:id="rId3" imgW="164880" imgH="177480" progId="Equation.DSMT4">
              <p:embed/>
            </p:oleObj>
          </a:graphicData>
        </a:graphic>
      </p:graphicFrame>
      <p:graphicFrame>
        <p:nvGraphicFramePr>
          <p:cNvPr id="11267" name="Object 8"/>
          <p:cNvGraphicFramePr>
            <a:graphicFrameLocks noChangeAspect="1"/>
          </p:cNvGraphicFramePr>
          <p:nvPr/>
        </p:nvGraphicFramePr>
        <p:xfrm>
          <a:off x="1219200" y="2133600"/>
          <a:ext cx="5975350" cy="857250"/>
        </p:xfrm>
        <a:graphic>
          <a:graphicData uri="http://schemas.openxmlformats.org/presentationml/2006/ole">
            <p:oleObj spid="_x0000_s11267" name="Equation" r:id="rId4" imgW="1942920" imgH="279360" progId="Equation.DSMT4">
              <p:embed/>
            </p:oleObj>
          </a:graphicData>
        </a:graphic>
      </p:graphicFrame>
      <p:graphicFrame>
        <p:nvGraphicFramePr>
          <p:cNvPr id="11268" name="Object 9"/>
          <p:cNvGraphicFramePr>
            <a:graphicFrameLocks noChangeAspect="1"/>
          </p:cNvGraphicFramePr>
          <p:nvPr/>
        </p:nvGraphicFramePr>
        <p:xfrm>
          <a:off x="1219200" y="3048000"/>
          <a:ext cx="3397250" cy="779463"/>
        </p:xfrm>
        <a:graphic>
          <a:graphicData uri="http://schemas.openxmlformats.org/presentationml/2006/ole">
            <p:oleObj spid="_x0000_s11268" name="Equation" r:id="rId5" imgW="1104840" imgH="253800" progId="Equation.DSMT4">
              <p:embed/>
            </p:oleObj>
          </a:graphicData>
        </a:graphic>
      </p:graphicFrame>
      <p:graphicFrame>
        <p:nvGraphicFramePr>
          <p:cNvPr id="11269" name="Object 10"/>
          <p:cNvGraphicFramePr>
            <a:graphicFrameLocks noChangeAspect="1"/>
          </p:cNvGraphicFramePr>
          <p:nvPr/>
        </p:nvGraphicFramePr>
        <p:xfrm>
          <a:off x="1219200" y="3810000"/>
          <a:ext cx="3397250" cy="779463"/>
        </p:xfrm>
        <a:graphic>
          <a:graphicData uri="http://schemas.openxmlformats.org/presentationml/2006/ole">
            <p:oleObj spid="_x0000_s11269" name="Equation" r:id="rId6" imgW="110484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7C0AFC-09D0-4068-8C5F-AEBAEE7E9D5D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2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集合の相等</a:t>
            </a:r>
          </a:p>
        </p:txBody>
      </p:sp>
      <p:sp>
        <p:nvSpPr>
          <p:cNvPr id="12301" name="AutoShape 3"/>
          <p:cNvSpPr>
            <a:spLocks noChangeArrowheads="1"/>
          </p:cNvSpPr>
          <p:nvPr/>
        </p:nvSpPr>
        <p:spPr bwMode="auto">
          <a:xfrm>
            <a:off x="533400" y="1066800"/>
            <a:ext cx="7620000" cy="27432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2302" name="Text Box 4"/>
          <p:cNvSpPr txBox="1">
            <a:spLocks noChangeArrowheads="1"/>
          </p:cNvSpPr>
          <p:nvPr/>
        </p:nvSpPr>
        <p:spPr bwMode="auto">
          <a:xfrm>
            <a:off x="990600" y="838200"/>
            <a:ext cx="25717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(</a:t>
            </a:r>
            <a:r>
              <a:rPr lang="ja-JP" altLang="en-US">
                <a:solidFill>
                  <a:srgbClr val="008000"/>
                </a:solidFill>
              </a:rPr>
              <a:t>定義）集合の相等</a:t>
            </a:r>
          </a:p>
        </p:txBody>
      </p:sp>
      <p:sp>
        <p:nvSpPr>
          <p:cNvPr id="12303" name="Text Box 5"/>
          <p:cNvSpPr txBox="1">
            <a:spLocks noChangeArrowheads="1"/>
          </p:cNvSpPr>
          <p:nvPr/>
        </p:nvSpPr>
        <p:spPr bwMode="auto">
          <a:xfrm>
            <a:off x="1066800" y="1295400"/>
            <a:ext cx="38846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  <a:r>
              <a:rPr lang="ja-JP" altLang="en-US"/>
              <a:t>つの集合　　　について、</a:t>
            </a:r>
          </a:p>
          <a:p>
            <a:r>
              <a:rPr lang="ja-JP" altLang="en-US"/>
              <a:t>　　　　　かつ　　　　</a:t>
            </a:r>
          </a:p>
          <a:p>
            <a:r>
              <a:rPr lang="ja-JP" altLang="en-US"/>
              <a:t>が成り立つとき、</a:t>
            </a:r>
          </a:p>
          <a:p>
            <a:r>
              <a:rPr lang="ja-JP" altLang="en-US"/>
              <a:t>　　　と　　は「</a:t>
            </a:r>
            <a:r>
              <a:rPr lang="ja-JP" altLang="en-US">
                <a:solidFill>
                  <a:srgbClr val="FF0000"/>
                </a:solidFill>
              </a:rPr>
              <a:t>等しい</a:t>
            </a:r>
            <a:r>
              <a:rPr lang="ja-JP" altLang="en-US"/>
              <a:t>」といい、</a:t>
            </a:r>
          </a:p>
          <a:p>
            <a:r>
              <a:rPr lang="ja-JP" altLang="en-US"/>
              <a:t>　　　　　　</a:t>
            </a:r>
          </a:p>
          <a:p>
            <a:r>
              <a:rPr lang="ja-JP" altLang="en-US"/>
              <a:t>と表す。</a:t>
            </a:r>
          </a:p>
        </p:txBody>
      </p:sp>
      <p:sp>
        <p:nvSpPr>
          <p:cNvPr id="12304" name="Oval 6"/>
          <p:cNvSpPr>
            <a:spLocks noChangeArrowheads="1"/>
          </p:cNvSpPr>
          <p:nvPr/>
        </p:nvSpPr>
        <p:spPr bwMode="auto">
          <a:xfrm>
            <a:off x="2209800" y="4343400"/>
            <a:ext cx="2590800" cy="1600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2290" name="Object 8"/>
          <p:cNvGraphicFramePr>
            <a:graphicFrameLocks noChangeAspect="1"/>
          </p:cNvGraphicFramePr>
          <p:nvPr/>
        </p:nvGraphicFramePr>
        <p:xfrm>
          <a:off x="4191000" y="4114800"/>
          <a:ext cx="239713" cy="284163"/>
        </p:xfrm>
        <a:graphic>
          <a:graphicData uri="http://schemas.openxmlformats.org/presentationml/2006/ole">
            <p:oleObj spid="_x0000_s12290" name="Equation" r:id="rId3" imgW="139680" imgH="164880" progId="Equation.DSMT4">
              <p:embed/>
            </p:oleObj>
          </a:graphicData>
        </a:graphic>
      </p:graphicFrame>
      <p:graphicFrame>
        <p:nvGraphicFramePr>
          <p:cNvPr id="12291" name="Object 9"/>
          <p:cNvGraphicFramePr>
            <a:graphicFrameLocks noChangeAspect="1"/>
          </p:cNvGraphicFramePr>
          <p:nvPr/>
        </p:nvGraphicFramePr>
        <p:xfrm>
          <a:off x="2133600" y="4191000"/>
          <a:ext cx="304800" cy="284163"/>
        </p:xfrm>
        <a:graphic>
          <a:graphicData uri="http://schemas.openxmlformats.org/presentationml/2006/ole">
            <p:oleObj spid="_x0000_s12291" name="Equation" r:id="rId4" imgW="177480" imgH="164880" progId="Equation.DSMT4">
              <p:embed/>
            </p:oleObj>
          </a:graphicData>
        </a:graphic>
      </p:graphicFrame>
      <p:sp>
        <p:nvSpPr>
          <p:cNvPr id="12305" name="Oval 10"/>
          <p:cNvSpPr>
            <a:spLocks noChangeArrowheads="1"/>
          </p:cNvSpPr>
          <p:nvPr/>
        </p:nvSpPr>
        <p:spPr bwMode="auto">
          <a:xfrm>
            <a:off x="3352800" y="4876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6" name="Oval 11"/>
          <p:cNvSpPr>
            <a:spLocks noChangeArrowheads="1"/>
          </p:cNvSpPr>
          <p:nvPr/>
        </p:nvSpPr>
        <p:spPr bwMode="auto">
          <a:xfrm>
            <a:off x="3429000" y="5257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7" name="Oval 12"/>
          <p:cNvSpPr>
            <a:spLocks noChangeArrowheads="1"/>
          </p:cNvSpPr>
          <p:nvPr/>
        </p:nvSpPr>
        <p:spPr bwMode="auto">
          <a:xfrm>
            <a:off x="3810000" y="51054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8" name="Oval 13"/>
          <p:cNvSpPr>
            <a:spLocks noChangeArrowheads="1"/>
          </p:cNvSpPr>
          <p:nvPr/>
        </p:nvSpPr>
        <p:spPr bwMode="auto">
          <a:xfrm>
            <a:off x="2514600" y="4876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9" name="Oval 14"/>
          <p:cNvSpPr>
            <a:spLocks noChangeArrowheads="1"/>
          </p:cNvSpPr>
          <p:nvPr/>
        </p:nvSpPr>
        <p:spPr bwMode="auto">
          <a:xfrm>
            <a:off x="2590800" y="5257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2292" name="Object 15"/>
          <p:cNvGraphicFramePr>
            <a:graphicFrameLocks noChangeAspect="1"/>
          </p:cNvGraphicFramePr>
          <p:nvPr/>
        </p:nvGraphicFramePr>
        <p:xfrm>
          <a:off x="2514600" y="1347788"/>
          <a:ext cx="685800" cy="422275"/>
        </p:xfrm>
        <a:graphic>
          <a:graphicData uri="http://schemas.openxmlformats.org/presentationml/2006/ole">
            <p:oleObj spid="_x0000_s12292" name="Equation" r:id="rId5" imgW="330120" imgH="203040" progId="Equation.DSMT4">
              <p:embed/>
            </p:oleObj>
          </a:graphicData>
        </a:graphic>
      </p:graphicFrame>
      <p:graphicFrame>
        <p:nvGraphicFramePr>
          <p:cNvPr id="12293" name="Object 17"/>
          <p:cNvGraphicFramePr>
            <a:graphicFrameLocks noChangeAspect="1"/>
          </p:cNvGraphicFramePr>
          <p:nvPr/>
        </p:nvGraphicFramePr>
        <p:xfrm>
          <a:off x="1219200" y="2819400"/>
          <a:ext cx="896938" cy="342900"/>
        </p:xfrm>
        <a:graphic>
          <a:graphicData uri="http://schemas.openxmlformats.org/presentationml/2006/ole">
            <p:oleObj spid="_x0000_s12293" name="Equation" r:id="rId6" imgW="431640" imgH="164880" progId="Equation.DSMT4">
              <p:embed/>
            </p:oleObj>
          </a:graphicData>
        </a:graphic>
      </p:graphicFrame>
      <p:graphicFrame>
        <p:nvGraphicFramePr>
          <p:cNvPr id="12294" name="Object 19"/>
          <p:cNvGraphicFramePr>
            <a:graphicFrameLocks noChangeAspect="1"/>
          </p:cNvGraphicFramePr>
          <p:nvPr/>
        </p:nvGraphicFramePr>
        <p:xfrm>
          <a:off x="2057400" y="2514600"/>
          <a:ext cx="290513" cy="342900"/>
        </p:xfrm>
        <a:graphic>
          <a:graphicData uri="http://schemas.openxmlformats.org/presentationml/2006/ole">
            <p:oleObj spid="_x0000_s12294" name="Equation" r:id="rId7" imgW="139680" imgH="164880" progId="Equation.DSMT4">
              <p:embed/>
            </p:oleObj>
          </a:graphicData>
        </a:graphic>
      </p:graphicFrame>
      <p:graphicFrame>
        <p:nvGraphicFramePr>
          <p:cNvPr id="12295" name="Object 20"/>
          <p:cNvGraphicFramePr>
            <a:graphicFrameLocks noChangeAspect="1"/>
          </p:cNvGraphicFramePr>
          <p:nvPr/>
        </p:nvGraphicFramePr>
        <p:xfrm>
          <a:off x="1219200" y="2438400"/>
          <a:ext cx="368300" cy="342900"/>
        </p:xfrm>
        <a:graphic>
          <a:graphicData uri="http://schemas.openxmlformats.org/presentationml/2006/ole">
            <p:oleObj spid="_x0000_s12295" name="Equation" r:id="rId8" imgW="177480" imgH="164880" progId="Equation.DSMT4">
              <p:embed/>
            </p:oleObj>
          </a:graphicData>
        </a:graphic>
      </p:graphicFrame>
      <p:graphicFrame>
        <p:nvGraphicFramePr>
          <p:cNvPr id="12296" name="Object 21"/>
          <p:cNvGraphicFramePr>
            <a:graphicFrameLocks noChangeAspect="1"/>
          </p:cNvGraphicFramePr>
          <p:nvPr/>
        </p:nvGraphicFramePr>
        <p:xfrm>
          <a:off x="3048000" y="6096000"/>
          <a:ext cx="896938" cy="342900"/>
        </p:xfrm>
        <a:graphic>
          <a:graphicData uri="http://schemas.openxmlformats.org/presentationml/2006/ole">
            <p:oleObj spid="_x0000_s12296" name="Equation" r:id="rId9" imgW="431640" imgH="164880" progId="Equation.DSMT4">
              <p:embed/>
            </p:oleObj>
          </a:graphicData>
        </a:graphic>
      </p:graphicFrame>
      <p:graphicFrame>
        <p:nvGraphicFramePr>
          <p:cNvPr id="12297" name="Object 22"/>
          <p:cNvGraphicFramePr>
            <a:graphicFrameLocks noChangeAspect="1"/>
          </p:cNvGraphicFramePr>
          <p:nvPr/>
        </p:nvGraphicFramePr>
        <p:xfrm>
          <a:off x="1143000" y="1752600"/>
          <a:ext cx="923925" cy="395288"/>
        </p:xfrm>
        <a:graphic>
          <a:graphicData uri="http://schemas.openxmlformats.org/presentationml/2006/ole">
            <p:oleObj spid="_x0000_s12297" name="Equation" r:id="rId10" imgW="444240" imgH="190440" progId="Equation.DSMT4">
              <p:embed/>
            </p:oleObj>
          </a:graphicData>
        </a:graphic>
      </p:graphicFrame>
      <p:graphicFrame>
        <p:nvGraphicFramePr>
          <p:cNvPr id="12298" name="Object 24"/>
          <p:cNvGraphicFramePr>
            <a:graphicFrameLocks noChangeAspect="1"/>
          </p:cNvGraphicFramePr>
          <p:nvPr/>
        </p:nvGraphicFramePr>
        <p:xfrm>
          <a:off x="2971800" y="1752600"/>
          <a:ext cx="923925" cy="395288"/>
        </p:xfrm>
        <a:graphic>
          <a:graphicData uri="http://schemas.openxmlformats.org/presentationml/2006/ole">
            <p:oleObj spid="_x0000_s12298" name="Equation" r:id="rId11" imgW="44424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</a:rPr>
              <a:t>等しい集合の例</a:t>
            </a:r>
            <a:endParaRPr kumimoji="1" lang="ja-JP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326DC1-8BD6-4F5D-8A13-0D79BB87A9FD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  <p:graphicFrame>
        <p:nvGraphicFramePr>
          <p:cNvPr id="106498" name="Object 24"/>
          <p:cNvGraphicFramePr>
            <a:graphicFrameLocks noChangeAspect="1"/>
          </p:cNvGraphicFramePr>
          <p:nvPr/>
        </p:nvGraphicFramePr>
        <p:xfrm>
          <a:off x="285720" y="928670"/>
          <a:ext cx="4466219" cy="714380"/>
        </p:xfrm>
        <a:graphic>
          <a:graphicData uri="http://schemas.openxmlformats.org/presentationml/2006/ole">
            <p:oleObj spid="_x0000_s106498" name="Equation" r:id="rId3" imgW="1269720" imgH="203040" progId="Equation.DSMT4">
              <p:embed/>
            </p:oleObj>
          </a:graphicData>
        </a:graphic>
      </p:graphicFrame>
      <p:graphicFrame>
        <p:nvGraphicFramePr>
          <p:cNvPr id="106499" name="Object 24"/>
          <p:cNvGraphicFramePr>
            <a:graphicFrameLocks noChangeAspect="1"/>
          </p:cNvGraphicFramePr>
          <p:nvPr/>
        </p:nvGraphicFramePr>
        <p:xfrm>
          <a:off x="434974" y="1785926"/>
          <a:ext cx="8709026" cy="714375"/>
        </p:xfrm>
        <a:graphic>
          <a:graphicData uri="http://schemas.openxmlformats.org/presentationml/2006/ole">
            <p:oleObj spid="_x0000_s106499" name="Equation" r:id="rId4" imgW="2476440" imgH="203040" progId="Equation.DSMT4">
              <p:embed/>
            </p:oleObj>
          </a:graphicData>
        </a:graphic>
      </p:graphicFrame>
      <p:graphicFrame>
        <p:nvGraphicFramePr>
          <p:cNvPr id="106500" name="Object 24"/>
          <p:cNvGraphicFramePr>
            <a:graphicFrameLocks noChangeAspect="1"/>
          </p:cNvGraphicFramePr>
          <p:nvPr/>
        </p:nvGraphicFramePr>
        <p:xfrm>
          <a:off x="571472" y="4572008"/>
          <a:ext cx="4465638" cy="714375"/>
        </p:xfrm>
        <a:graphic>
          <a:graphicData uri="http://schemas.openxmlformats.org/presentationml/2006/ole">
            <p:oleObj spid="_x0000_s106500" name="Equation" r:id="rId5" imgW="1269720" imgH="203040" progId="Equation.DSMT4">
              <p:embed/>
            </p:oleObj>
          </a:graphicData>
        </a:graphic>
      </p:graphicFrame>
      <p:graphicFrame>
        <p:nvGraphicFramePr>
          <p:cNvPr id="106501" name="Object 24"/>
          <p:cNvGraphicFramePr>
            <a:graphicFrameLocks noChangeAspect="1"/>
          </p:cNvGraphicFramePr>
          <p:nvPr/>
        </p:nvGraphicFramePr>
        <p:xfrm>
          <a:off x="309546" y="3643314"/>
          <a:ext cx="8834454" cy="602836"/>
        </p:xfrm>
        <a:graphic>
          <a:graphicData uri="http://schemas.openxmlformats.org/presentationml/2006/ole">
            <p:oleObj spid="_x0000_s106501" name="Equation" r:id="rId6" imgW="3162240" imgH="215640" progId="Equation.DSMT4">
              <p:embed/>
            </p:oleObj>
          </a:graphicData>
        </a:graphic>
      </p:graphicFrame>
      <p:graphicFrame>
        <p:nvGraphicFramePr>
          <p:cNvPr id="106502" name="Object 24"/>
          <p:cNvGraphicFramePr>
            <a:graphicFrameLocks noChangeAspect="1"/>
          </p:cNvGraphicFramePr>
          <p:nvPr/>
        </p:nvGraphicFramePr>
        <p:xfrm>
          <a:off x="428596" y="5357826"/>
          <a:ext cx="4867275" cy="714375"/>
        </p:xfrm>
        <a:graphic>
          <a:graphicData uri="http://schemas.openxmlformats.org/presentationml/2006/ole">
            <p:oleObj spid="_x0000_s106502" name="Equation" r:id="rId7" imgW="1384200" imgH="203040" progId="Equation.DSMT4">
              <p:embed/>
            </p:oleObj>
          </a:graphicData>
        </a:graphic>
      </p:graphicFrame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5715008" y="500042"/>
            <a:ext cx="2643206" cy="714380"/>
          </a:xfrm>
          <a:prstGeom prst="wedgeRoundRectCallout">
            <a:avLst>
              <a:gd name="adj1" fmla="val -71214"/>
              <a:gd name="adj2" fmla="val 1306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dirty="0" smtClean="0"/>
              <a:t>順序は関係ない。</a:t>
            </a:r>
            <a:endParaRPr lang="ja-JP" altLang="ja-JP" dirty="0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5572132" y="2571744"/>
            <a:ext cx="2643206" cy="714380"/>
          </a:xfrm>
          <a:prstGeom prst="wedgeRoundRectCallout">
            <a:avLst>
              <a:gd name="adj1" fmla="val -61330"/>
              <a:gd name="adj2" fmla="val -7607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dirty="0" smtClean="0"/>
              <a:t>個数は関係ない。</a:t>
            </a:r>
            <a:endParaRPr lang="ja-JP" altLang="ja-JP" dirty="0"/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auto">
          <a:xfrm>
            <a:off x="5929322" y="4429132"/>
            <a:ext cx="2786082" cy="1357322"/>
          </a:xfrm>
          <a:prstGeom prst="wedgeRoundRectCallout">
            <a:avLst>
              <a:gd name="adj1" fmla="val -61330"/>
              <a:gd name="adj2" fmla="val -6765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必要十分条件の文字（代表元）は関係ない。</a:t>
            </a:r>
            <a:endParaRPr lang="ja-JP" altLang="ja-JP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58D038-1ECB-416F-8E19-C17DF74B8440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3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和集合</a:t>
            </a:r>
          </a:p>
        </p:txBody>
      </p:sp>
      <p:sp>
        <p:nvSpPr>
          <p:cNvPr id="13326" name="AutoShape 3"/>
          <p:cNvSpPr>
            <a:spLocks noChangeArrowheads="1"/>
          </p:cNvSpPr>
          <p:nvPr/>
        </p:nvSpPr>
        <p:spPr bwMode="auto">
          <a:xfrm>
            <a:off x="533400" y="1066800"/>
            <a:ext cx="7620000" cy="29718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3327" name="Text Box 4"/>
          <p:cNvSpPr txBox="1">
            <a:spLocks noChangeArrowheads="1"/>
          </p:cNvSpPr>
          <p:nvPr/>
        </p:nvSpPr>
        <p:spPr bwMode="auto">
          <a:xfrm>
            <a:off x="990600" y="838200"/>
            <a:ext cx="1962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(</a:t>
            </a:r>
            <a:r>
              <a:rPr lang="ja-JP" altLang="en-US">
                <a:solidFill>
                  <a:srgbClr val="008000"/>
                </a:solidFill>
              </a:rPr>
              <a:t>定義）和集合</a:t>
            </a:r>
          </a:p>
        </p:txBody>
      </p:sp>
      <p:sp>
        <p:nvSpPr>
          <p:cNvPr id="13328" name="Text Box 5"/>
          <p:cNvSpPr txBox="1">
            <a:spLocks noChangeArrowheads="1"/>
          </p:cNvSpPr>
          <p:nvPr/>
        </p:nvSpPr>
        <p:spPr bwMode="auto">
          <a:xfrm>
            <a:off x="1066800" y="1295400"/>
            <a:ext cx="53371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  <a:r>
              <a:rPr lang="ja-JP" altLang="en-US"/>
              <a:t>つの集合　　　について、</a:t>
            </a:r>
          </a:p>
          <a:p>
            <a:r>
              <a:rPr lang="ja-JP" altLang="en-US"/>
              <a:t>　　または　　の要素全体からなる集合を</a:t>
            </a:r>
          </a:p>
          <a:p>
            <a:r>
              <a:rPr lang="ja-JP" altLang="en-US"/>
              <a:t>　　　と　　の</a:t>
            </a:r>
            <a:r>
              <a:rPr lang="ja-JP" altLang="en-US">
                <a:solidFill>
                  <a:srgbClr val="FF0000"/>
                </a:solidFill>
              </a:rPr>
              <a:t>和集合</a:t>
            </a:r>
            <a:r>
              <a:rPr lang="ja-JP" altLang="en-US"/>
              <a:t>といい、</a:t>
            </a:r>
          </a:p>
          <a:p>
            <a:r>
              <a:rPr lang="ja-JP" altLang="en-US"/>
              <a:t>　　　　　　</a:t>
            </a:r>
          </a:p>
          <a:p>
            <a:r>
              <a:rPr lang="ja-JP" altLang="en-US"/>
              <a:t>と表す。すなわち、</a:t>
            </a:r>
          </a:p>
        </p:txBody>
      </p:sp>
      <p:graphicFrame>
        <p:nvGraphicFramePr>
          <p:cNvPr id="13314" name="Object 6"/>
          <p:cNvGraphicFramePr>
            <a:graphicFrameLocks noChangeAspect="1"/>
          </p:cNvGraphicFramePr>
          <p:nvPr/>
        </p:nvGraphicFramePr>
        <p:xfrm>
          <a:off x="2514600" y="1347788"/>
          <a:ext cx="685800" cy="422275"/>
        </p:xfrm>
        <a:graphic>
          <a:graphicData uri="http://schemas.openxmlformats.org/presentationml/2006/ole">
            <p:oleObj spid="_x0000_s13314" name="Equation" r:id="rId3" imgW="330120" imgH="203040" progId="Equation.DSMT4">
              <p:embed/>
            </p:oleObj>
          </a:graphicData>
        </a:graphic>
      </p:graphicFrame>
      <p:graphicFrame>
        <p:nvGraphicFramePr>
          <p:cNvPr id="13315" name="Object 7"/>
          <p:cNvGraphicFramePr>
            <a:graphicFrameLocks noChangeAspect="1"/>
          </p:cNvGraphicFramePr>
          <p:nvPr/>
        </p:nvGraphicFramePr>
        <p:xfrm>
          <a:off x="1219200" y="2514600"/>
          <a:ext cx="896938" cy="342900"/>
        </p:xfrm>
        <a:graphic>
          <a:graphicData uri="http://schemas.openxmlformats.org/presentationml/2006/ole">
            <p:oleObj spid="_x0000_s13315" name="Equation" r:id="rId4" imgW="431640" imgH="164880" progId="Equation.DSMT4">
              <p:embed/>
            </p:oleObj>
          </a:graphicData>
        </a:graphic>
      </p:graphicFrame>
      <p:graphicFrame>
        <p:nvGraphicFramePr>
          <p:cNvPr id="13316" name="Object 8"/>
          <p:cNvGraphicFramePr>
            <a:graphicFrameLocks noChangeAspect="1"/>
          </p:cNvGraphicFramePr>
          <p:nvPr/>
        </p:nvGraphicFramePr>
        <p:xfrm>
          <a:off x="2438400" y="1752600"/>
          <a:ext cx="290513" cy="342900"/>
        </p:xfrm>
        <a:graphic>
          <a:graphicData uri="http://schemas.openxmlformats.org/presentationml/2006/ole">
            <p:oleObj spid="_x0000_s13316" name="Equation" r:id="rId5" imgW="139680" imgH="164880" progId="Equation.DSMT4">
              <p:embed/>
            </p:oleObj>
          </a:graphicData>
        </a:graphic>
      </p:graphicFrame>
      <p:graphicFrame>
        <p:nvGraphicFramePr>
          <p:cNvPr id="13317" name="Object 9"/>
          <p:cNvGraphicFramePr>
            <a:graphicFrameLocks noChangeAspect="1"/>
          </p:cNvGraphicFramePr>
          <p:nvPr/>
        </p:nvGraphicFramePr>
        <p:xfrm>
          <a:off x="1143000" y="1752600"/>
          <a:ext cx="368300" cy="342900"/>
        </p:xfrm>
        <a:graphic>
          <a:graphicData uri="http://schemas.openxmlformats.org/presentationml/2006/ole">
            <p:oleObj spid="_x0000_s13317" name="Equation" r:id="rId6" imgW="177480" imgH="164880" progId="Equation.DSMT4">
              <p:embed/>
            </p:oleObj>
          </a:graphicData>
        </a:graphic>
      </p:graphicFrame>
      <p:graphicFrame>
        <p:nvGraphicFramePr>
          <p:cNvPr id="13318" name="Object 12"/>
          <p:cNvGraphicFramePr>
            <a:graphicFrameLocks noChangeAspect="1"/>
          </p:cNvGraphicFramePr>
          <p:nvPr/>
        </p:nvGraphicFramePr>
        <p:xfrm>
          <a:off x="1295400" y="2133600"/>
          <a:ext cx="368300" cy="342900"/>
        </p:xfrm>
        <a:graphic>
          <a:graphicData uri="http://schemas.openxmlformats.org/presentationml/2006/ole">
            <p:oleObj spid="_x0000_s13318" name="Equation" r:id="rId7" imgW="177480" imgH="164880" progId="Equation.DSMT4">
              <p:embed/>
            </p:oleObj>
          </a:graphicData>
        </a:graphic>
      </p:graphicFrame>
      <p:graphicFrame>
        <p:nvGraphicFramePr>
          <p:cNvPr id="13319" name="Object 13"/>
          <p:cNvGraphicFramePr>
            <a:graphicFrameLocks noChangeAspect="1"/>
          </p:cNvGraphicFramePr>
          <p:nvPr/>
        </p:nvGraphicFramePr>
        <p:xfrm>
          <a:off x="2133600" y="2095500"/>
          <a:ext cx="290513" cy="342900"/>
        </p:xfrm>
        <a:graphic>
          <a:graphicData uri="http://schemas.openxmlformats.org/presentationml/2006/ole">
            <p:oleObj spid="_x0000_s13319" name="Equation" r:id="rId8" imgW="139680" imgH="164880" progId="Equation.DSMT4">
              <p:embed/>
            </p:oleObj>
          </a:graphicData>
        </a:graphic>
      </p:graphicFrame>
      <p:graphicFrame>
        <p:nvGraphicFramePr>
          <p:cNvPr id="13320" name="Object 14"/>
          <p:cNvGraphicFramePr>
            <a:graphicFrameLocks noChangeAspect="1"/>
          </p:cNvGraphicFramePr>
          <p:nvPr/>
        </p:nvGraphicFramePr>
        <p:xfrm>
          <a:off x="1371600" y="3429000"/>
          <a:ext cx="4087813" cy="447675"/>
        </p:xfrm>
        <a:graphic>
          <a:graphicData uri="http://schemas.openxmlformats.org/presentationml/2006/ole">
            <p:oleObj spid="_x0000_s13320" name="Equation" r:id="rId9" imgW="1968480" imgH="215640" progId="Equation.DSMT4">
              <p:embed/>
            </p:oleObj>
          </a:graphicData>
        </a:graphic>
      </p:graphicFrame>
      <p:sp>
        <p:nvSpPr>
          <p:cNvPr id="13329" name="Oval 16"/>
          <p:cNvSpPr>
            <a:spLocks noChangeArrowheads="1"/>
          </p:cNvSpPr>
          <p:nvPr/>
        </p:nvSpPr>
        <p:spPr bwMode="auto">
          <a:xfrm>
            <a:off x="4419600" y="4419600"/>
            <a:ext cx="2590800" cy="1600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21" name="Object 17"/>
          <p:cNvGraphicFramePr>
            <a:graphicFrameLocks noChangeAspect="1"/>
          </p:cNvGraphicFramePr>
          <p:nvPr/>
        </p:nvGraphicFramePr>
        <p:xfrm>
          <a:off x="5943600" y="4114800"/>
          <a:ext cx="239713" cy="284163"/>
        </p:xfrm>
        <a:graphic>
          <a:graphicData uri="http://schemas.openxmlformats.org/presentationml/2006/ole">
            <p:oleObj spid="_x0000_s13321" name="Equation" r:id="rId10" imgW="139680" imgH="164880" progId="Equation.DSMT4">
              <p:embed/>
            </p:oleObj>
          </a:graphicData>
        </a:graphic>
      </p:graphicFrame>
      <p:graphicFrame>
        <p:nvGraphicFramePr>
          <p:cNvPr id="13322" name="Object 18"/>
          <p:cNvGraphicFramePr>
            <a:graphicFrameLocks noChangeAspect="1"/>
          </p:cNvGraphicFramePr>
          <p:nvPr/>
        </p:nvGraphicFramePr>
        <p:xfrm>
          <a:off x="3886200" y="4191000"/>
          <a:ext cx="304800" cy="284163"/>
        </p:xfrm>
        <a:graphic>
          <a:graphicData uri="http://schemas.openxmlformats.org/presentationml/2006/ole">
            <p:oleObj spid="_x0000_s13322" name="Equation" r:id="rId11" imgW="177480" imgH="164880" progId="Equation.DSMT4">
              <p:embed/>
            </p:oleObj>
          </a:graphicData>
        </a:graphic>
      </p:graphicFrame>
      <p:sp>
        <p:nvSpPr>
          <p:cNvPr id="13330" name="Oval 19"/>
          <p:cNvSpPr>
            <a:spLocks noChangeArrowheads="1"/>
          </p:cNvSpPr>
          <p:nvPr/>
        </p:nvSpPr>
        <p:spPr bwMode="auto">
          <a:xfrm>
            <a:off x="5105400" y="4876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1" name="Oval 20"/>
          <p:cNvSpPr>
            <a:spLocks noChangeArrowheads="1"/>
          </p:cNvSpPr>
          <p:nvPr/>
        </p:nvSpPr>
        <p:spPr bwMode="auto">
          <a:xfrm>
            <a:off x="5181600" y="5257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2" name="Oval 21"/>
          <p:cNvSpPr>
            <a:spLocks noChangeArrowheads="1"/>
          </p:cNvSpPr>
          <p:nvPr/>
        </p:nvSpPr>
        <p:spPr bwMode="auto">
          <a:xfrm>
            <a:off x="6096000" y="49530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3" name="Oval 22"/>
          <p:cNvSpPr>
            <a:spLocks noChangeArrowheads="1"/>
          </p:cNvSpPr>
          <p:nvPr/>
        </p:nvSpPr>
        <p:spPr bwMode="auto">
          <a:xfrm>
            <a:off x="3810000" y="4876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4" name="Oval 23"/>
          <p:cNvSpPr>
            <a:spLocks noChangeArrowheads="1"/>
          </p:cNvSpPr>
          <p:nvPr/>
        </p:nvSpPr>
        <p:spPr bwMode="auto">
          <a:xfrm>
            <a:off x="3657600" y="5257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23" name="Object 24"/>
          <p:cNvGraphicFramePr>
            <a:graphicFrameLocks noChangeAspect="1"/>
          </p:cNvGraphicFramePr>
          <p:nvPr/>
        </p:nvGraphicFramePr>
        <p:xfrm>
          <a:off x="4419600" y="6172200"/>
          <a:ext cx="896938" cy="342900"/>
        </p:xfrm>
        <a:graphic>
          <a:graphicData uri="http://schemas.openxmlformats.org/presentationml/2006/ole">
            <p:oleObj spid="_x0000_s13323" name="Equation" r:id="rId12" imgW="431640" imgH="164880" progId="Equation.DSMT4">
              <p:embed/>
            </p:oleObj>
          </a:graphicData>
        </a:graphic>
      </p:graphicFrame>
      <p:sp>
        <p:nvSpPr>
          <p:cNvPr id="13335" name="Oval 25"/>
          <p:cNvSpPr>
            <a:spLocks noChangeArrowheads="1"/>
          </p:cNvSpPr>
          <p:nvPr/>
        </p:nvSpPr>
        <p:spPr bwMode="auto">
          <a:xfrm>
            <a:off x="3048000" y="4419600"/>
            <a:ext cx="2590800" cy="1600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6" name="Oval 28"/>
          <p:cNvSpPr>
            <a:spLocks noChangeArrowheads="1"/>
          </p:cNvSpPr>
          <p:nvPr/>
        </p:nvSpPr>
        <p:spPr bwMode="auto">
          <a:xfrm>
            <a:off x="3048000" y="4419600"/>
            <a:ext cx="2590800" cy="1600200"/>
          </a:xfrm>
          <a:prstGeom prst="ellipse">
            <a:avLst/>
          </a:prstGeom>
          <a:solidFill>
            <a:schemeClr val="accent2">
              <a:alpha val="50195"/>
            </a:schemeClr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7" name="Oval 29"/>
          <p:cNvSpPr>
            <a:spLocks noChangeArrowheads="1"/>
          </p:cNvSpPr>
          <p:nvPr/>
        </p:nvSpPr>
        <p:spPr bwMode="auto">
          <a:xfrm>
            <a:off x="4419600" y="4419600"/>
            <a:ext cx="2590800" cy="1600200"/>
          </a:xfrm>
          <a:prstGeom prst="ellipse">
            <a:avLst/>
          </a:prstGeom>
          <a:solidFill>
            <a:schemeClr val="accent2">
              <a:alpha val="50195"/>
            </a:schemeClr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8" name="AutoShape 30"/>
          <p:cNvSpPr>
            <a:spLocks noChangeArrowheads="1"/>
          </p:cNvSpPr>
          <p:nvPr/>
        </p:nvSpPr>
        <p:spPr bwMode="auto">
          <a:xfrm>
            <a:off x="152400" y="4495800"/>
            <a:ext cx="2209800" cy="1143000"/>
          </a:xfrm>
          <a:prstGeom prst="wedgeRoundRectCallout">
            <a:avLst>
              <a:gd name="adj1" fmla="val 45977"/>
              <a:gd name="adj2" fmla="val -11361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3339" name="Text Box 31"/>
          <p:cNvSpPr txBox="1">
            <a:spLocks noChangeArrowheads="1"/>
          </p:cNvSpPr>
          <p:nvPr/>
        </p:nvSpPr>
        <p:spPr bwMode="auto">
          <a:xfrm>
            <a:off x="228600" y="4648200"/>
            <a:ext cx="2057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左辺を右辺で</a:t>
            </a:r>
          </a:p>
          <a:p>
            <a:r>
              <a:rPr lang="ja-JP" altLang="en-US"/>
              <a:t>定義している。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1FC674-FA10-4B4E-A6AF-7C638657408D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4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共通部分</a:t>
            </a:r>
          </a:p>
        </p:txBody>
      </p:sp>
      <p:sp>
        <p:nvSpPr>
          <p:cNvPr id="14350" name="AutoShape 3"/>
          <p:cNvSpPr>
            <a:spLocks noChangeArrowheads="1"/>
          </p:cNvSpPr>
          <p:nvPr/>
        </p:nvSpPr>
        <p:spPr bwMode="auto">
          <a:xfrm>
            <a:off x="533400" y="1066800"/>
            <a:ext cx="7620000" cy="29718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51" name="Text Box 4"/>
          <p:cNvSpPr txBox="1">
            <a:spLocks noChangeArrowheads="1"/>
          </p:cNvSpPr>
          <p:nvPr/>
        </p:nvSpPr>
        <p:spPr bwMode="auto">
          <a:xfrm>
            <a:off x="990600" y="838200"/>
            <a:ext cx="2266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(</a:t>
            </a:r>
            <a:r>
              <a:rPr lang="ja-JP" altLang="en-US">
                <a:solidFill>
                  <a:srgbClr val="008000"/>
                </a:solidFill>
              </a:rPr>
              <a:t>定義）共通部分</a:t>
            </a:r>
          </a:p>
        </p:txBody>
      </p:sp>
      <p:sp>
        <p:nvSpPr>
          <p:cNvPr id="14352" name="Text Box 5"/>
          <p:cNvSpPr txBox="1">
            <a:spLocks noChangeArrowheads="1"/>
          </p:cNvSpPr>
          <p:nvPr/>
        </p:nvSpPr>
        <p:spPr bwMode="auto">
          <a:xfrm>
            <a:off x="1066800" y="1295400"/>
            <a:ext cx="717073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  <a:r>
              <a:rPr lang="ja-JP" altLang="en-US"/>
              <a:t>つの集合　　　について、</a:t>
            </a:r>
          </a:p>
          <a:p>
            <a:r>
              <a:rPr lang="ja-JP" altLang="en-US"/>
              <a:t>　　と　　のどちらにも含まれる要素全体からなる集合を</a:t>
            </a:r>
          </a:p>
          <a:p>
            <a:r>
              <a:rPr lang="ja-JP" altLang="en-US"/>
              <a:t>　　　と　　の</a:t>
            </a:r>
            <a:r>
              <a:rPr lang="ja-JP" altLang="en-US">
                <a:solidFill>
                  <a:srgbClr val="FF0000"/>
                </a:solidFill>
              </a:rPr>
              <a:t>共通部分（積集合）</a:t>
            </a:r>
            <a:r>
              <a:rPr lang="ja-JP" altLang="en-US"/>
              <a:t>といい、</a:t>
            </a:r>
          </a:p>
          <a:p>
            <a:r>
              <a:rPr lang="ja-JP" altLang="en-US"/>
              <a:t>　　　　　　</a:t>
            </a:r>
          </a:p>
          <a:p>
            <a:r>
              <a:rPr lang="ja-JP" altLang="en-US"/>
              <a:t>と表す。すなわち、</a:t>
            </a:r>
          </a:p>
        </p:txBody>
      </p:sp>
      <p:graphicFrame>
        <p:nvGraphicFramePr>
          <p:cNvPr id="14338" name="Object 6"/>
          <p:cNvGraphicFramePr>
            <a:graphicFrameLocks noChangeAspect="1"/>
          </p:cNvGraphicFramePr>
          <p:nvPr/>
        </p:nvGraphicFramePr>
        <p:xfrm>
          <a:off x="2514600" y="1347788"/>
          <a:ext cx="685800" cy="422275"/>
        </p:xfrm>
        <a:graphic>
          <a:graphicData uri="http://schemas.openxmlformats.org/presentationml/2006/ole">
            <p:oleObj spid="_x0000_s14338" name="Equation" r:id="rId3" imgW="330120" imgH="203040" progId="Equation.DSMT4">
              <p:embed/>
            </p:oleObj>
          </a:graphicData>
        </a:graphic>
      </p:graphicFrame>
      <p:graphicFrame>
        <p:nvGraphicFramePr>
          <p:cNvPr id="14339" name="Object 7"/>
          <p:cNvGraphicFramePr>
            <a:graphicFrameLocks noChangeAspect="1"/>
          </p:cNvGraphicFramePr>
          <p:nvPr/>
        </p:nvGraphicFramePr>
        <p:xfrm>
          <a:off x="1219200" y="2514600"/>
          <a:ext cx="896938" cy="342900"/>
        </p:xfrm>
        <a:graphic>
          <a:graphicData uri="http://schemas.openxmlformats.org/presentationml/2006/ole">
            <p:oleObj spid="_x0000_s14339" name="Equation" r:id="rId4" imgW="431640" imgH="164880" progId="Equation.DSMT4">
              <p:embed/>
            </p:oleObj>
          </a:graphicData>
        </a:graphic>
      </p:graphicFrame>
      <p:graphicFrame>
        <p:nvGraphicFramePr>
          <p:cNvPr id="14340" name="Object 8"/>
          <p:cNvGraphicFramePr>
            <a:graphicFrameLocks noChangeAspect="1"/>
          </p:cNvGraphicFramePr>
          <p:nvPr/>
        </p:nvGraphicFramePr>
        <p:xfrm>
          <a:off x="1828800" y="1714500"/>
          <a:ext cx="290513" cy="342900"/>
        </p:xfrm>
        <a:graphic>
          <a:graphicData uri="http://schemas.openxmlformats.org/presentationml/2006/ole">
            <p:oleObj spid="_x0000_s14340" name="Equation" r:id="rId5" imgW="139680" imgH="164880" progId="Equation.DSMT4">
              <p:embed/>
            </p:oleObj>
          </a:graphicData>
        </a:graphic>
      </p:graphicFrame>
      <p:graphicFrame>
        <p:nvGraphicFramePr>
          <p:cNvPr id="14341" name="Object 9"/>
          <p:cNvGraphicFramePr>
            <a:graphicFrameLocks noChangeAspect="1"/>
          </p:cNvGraphicFramePr>
          <p:nvPr/>
        </p:nvGraphicFramePr>
        <p:xfrm>
          <a:off x="1143000" y="1752600"/>
          <a:ext cx="368300" cy="342900"/>
        </p:xfrm>
        <a:graphic>
          <a:graphicData uri="http://schemas.openxmlformats.org/presentationml/2006/ole">
            <p:oleObj spid="_x0000_s14341" name="Equation" r:id="rId6" imgW="177480" imgH="164880" progId="Equation.DSMT4">
              <p:embed/>
            </p:oleObj>
          </a:graphicData>
        </a:graphic>
      </p:graphicFrame>
      <p:graphicFrame>
        <p:nvGraphicFramePr>
          <p:cNvPr id="14342" name="Object 10"/>
          <p:cNvGraphicFramePr>
            <a:graphicFrameLocks noChangeAspect="1"/>
          </p:cNvGraphicFramePr>
          <p:nvPr/>
        </p:nvGraphicFramePr>
        <p:xfrm>
          <a:off x="1295400" y="2133600"/>
          <a:ext cx="368300" cy="342900"/>
        </p:xfrm>
        <a:graphic>
          <a:graphicData uri="http://schemas.openxmlformats.org/presentationml/2006/ole">
            <p:oleObj spid="_x0000_s14342" name="Equation" r:id="rId7" imgW="177480" imgH="164880" progId="Equation.DSMT4">
              <p:embed/>
            </p:oleObj>
          </a:graphicData>
        </a:graphic>
      </p:graphicFrame>
      <p:graphicFrame>
        <p:nvGraphicFramePr>
          <p:cNvPr id="14343" name="Object 11"/>
          <p:cNvGraphicFramePr>
            <a:graphicFrameLocks noChangeAspect="1"/>
          </p:cNvGraphicFramePr>
          <p:nvPr/>
        </p:nvGraphicFramePr>
        <p:xfrm>
          <a:off x="2133600" y="2095500"/>
          <a:ext cx="290513" cy="342900"/>
        </p:xfrm>
        <a:graphic>
          <a:graphicData uri="http://schemas.openxmlformats.org/presentationml/2006/ole">
            <p:oleObj spid="_x0000_s14343" name="Equation" r:id="rId8" imgW="139680" imgH="164880" progId="Equation.DSMT4">
              <p:embed/>
            </p:oleObj>
          </a:graphicData>
        </a:graphic>
      </p:graphicFrame>
      <p:graphicFrame>
        <p:nvGraphicFramePr>
          <p:cNvPr id="14344" name="Object 12"/>
          <p:cNvGraphicFramePr>
            <a:graphicFrameLocks noChangeAspect="1"/>
          </p:cNvGraphicFramePr>
          <p:nvPr/>
        </p:nvGraphicFramePr>
        <p:xfrm>
          <a:off x="1528763" y="3441700"/>
          <a:ext cx="3771900" cy="420688"/>
        </p:xfrm>
        <a:graphic>
          <a:graphicData uri="http://schemas.openxmlformats.org/presentationml/2006/ole">
            <p:oleObj spid="_x0000_s14344" name="Equation" r:id="rId9" imgW="1815840" imgH="203040" progId="Equation.DSMT4">
              <p:embed/>
            </p:oleObj>
          </a:graphicData>
        </a:graphic>
      </p:graphicFrame>
      <p:sp>
        <p:nvSpPr>
          <p:cNvPr id="14353" name="Oval 13"/>
          <p:cNvSpPr>
            <a:spLocks noChangeArrowheads="1"/>
          </p:cNvSpPr>
          <p:nvPr/>
        </p:nvSpPr>
        <p:spPr bwMode="auto">
          <a:xfrm>
            <a:off x="3810000" y="4419600"/>
            <a:ext cx="2590800" cy="1600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4345" name="Object 14"/>
          <p:cNvGraphicFramePr>
            <a:graphicFrameLocks noChangeAspect="1"/>
          </p:cNvGraphicFramePr>
          <p:nvPr/>
        </p:nvGraphicFramePr>
        <p:xfrm>
          <a:off x="5334000" y="4114800"/>
          <a:ext cx="239713" cy="284163"/>
        </p:xfrm>
        <a:graphic>
          <a:graphicData uri="http://schemas.openxmlformats.org/presentationml/2006/ole">
            <p:oleObj spid="_x0000_s14345" name="Equation" r:id="rId10" imgW="139680" imgH="164880" progId="Equation.DSMT4">
              <p:embed/>
            </p:oleObj>
          </a:graphicData>
        </a:graphic>
      </p:graphicFrame>
      <p:graphicFrame>
        <p:nvGraphicFramePr>
          <p:cNvPr id="14346" name="Object 15"/>
          <p:cNvGraphicFramePr>
            <a:graphicFrameLocks noChangeAspect="1"/>
          </p:cNvGraphicFramePr>
          <p:nvPr/>
        </p:nvGraphicFramePr>
        <p:xfrm>
          <a:off x="3352800" y="4114800"/>
          <a:ext cx="304800" cy="284163"/>
        </p:xfrm>
        <a:graphic>
          <a:graphicData uri="http://schemas.openxmlformats.org/presentationml/2006/ole">
            <p:oleObj spid="_x0000_s14346" name="Equation" r:id="rId11" imgW="177480" imgH="164880" progId="Equation.DSMT4">
              <p:embed/>
            </p:oleObj>
          </a:graphicData>
        </a:graphic>
      </p:graphicFrame>
      <p:sp>
        <p:nvSpPr>
          <p:cNvPr id="14354" name="Oval 16"/>
          <p:cNvSpPr>
            <a:spLocks noChangeArrowheads="1"/>
          </p:cNvSpPr>
          <p:nvPr/>
        </p:nvSpPr>
        <p:spPr bwMode="auto">
          <a:xfrm>
            <a:off x="4495800" y="4876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5" name="Oval 17"/>
          <p:cNvSpPr>
            <a:spLocks noChangeArrowheads="1"/>
          </p:cNvSpPr>
          <p:nvPr/>
        </p:nvSpPr>
        <p:spPr bwMode="auto">
          <a:xfrm>
            <a:off x="4572000" y="5257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6" name="Oval 18"/>
          <p:cNvSpPr>
            <a:spLocks noChangeArrowheads="1"/>
          </p:cNvSpPr>
          <p:nvPr/>
        </p:nvSpPr>
        <p:spPr bwMode="auto">
          <a:xfrm>
            <a:off x="5486400" y="49530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7" name="Oval 19"/>
          <p:cNvSpPr>
            <a:spLocks noChangeArrowheads="1"/>
          </p:cNvSpPr>
          <p:nvPr/>
        </p:nvSpPr>
        <p:spPr bwMode="auto">
          <a:xfrm>
            <a:off x="3200400" y="4876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8" name="Oval 20"/>
          <p:cNvSpPr>
            <a:spLocks noChangeArrowheads="1"/>
          </p:cNvSpPr>
          <p:nvPr/>
        </p:nvSpPr>
        <p:spPr bwMode="auto">
          <a:xfrm>
            <a:off x="3048000" y="5257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4347" name="Object 21"/>
          <p:cNvGraphicFramePr>
            <a:graphicFrameLocks noChangeAspect="1"/>
          </p:cNvGraphicFramePr>
          <p:nvPr/>
        </p:nvGraphicFramePr>
        <p:xfrm>
          <a:off x="3733800" y="6172200"/>
          <a:ext cx="896938" cy="342900"/>
        </p:xfrm>
        <a:graphic>
          <a:graphicData uri="http://schemas.openxmlformats.org/presentationml/2006/ole">
            <p:oleObj spid="_x0000_s14347" name="Equation" r:id="rId12" imgW="431640" imgH="164880" progId="Equation.DSMT4">
              <p:embed/>
            </p:oleObj>
          </a:graphicData>
        </a:graphic>
      </p:graphicFrame>
      <p:sp>
        <p:nvSpPr>
          <p:cNvPr id="14359" name="Oval 22"/>
          <p:cNvSpPr>
            <a:spLocks noChangeArrowheads="1"/>
          </p:cNvSpPr>
          <p:nvPr/>
        </p:nvSpPr>
        <p:spPr bwMode="auto">
          <a:xfrm>
            <a:off x="2438400" y="4419600"/>
            <a:ext cx="2590800" cy="1600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60" name="Freeform 31"/>
          <p:cNvSpPr>
            <a:spLocks/>
          </p:cNvSpPr>
          <p:nvPr/>
        </p:nvSpPr>
        <p:spPr bwMode="auto">
          <a:xfrm>
            <a:off x="3746500" y="4559300"/>
            <a:ext cx="1295400" cy="1333500"/>
          </a:xfrm>
          <a:custGeom>
            <a:avLst/>
            <a:gdLst>
              <a:gd name="T0" fmla="*/ 2147483647 w 816"/>
              <a:gd name="T1" fmla="*/ 2147483647 h 840"/>
              <a:gd name="T2" fmla="*/ 2147483647 w 816"/>
              <a:gd name="T3" fmla="*/ 2147483647 h 840"/>
              <a:gd name="T4" fmla="*/ 2147483647 w 816"/>
              <a:gd name="T5" fmla="*/ 2147483647 h 840"/>
              <a:gd name="T6" fmla="*/ 2147483647 w 816"/>
              <a:gd name="T7" fmla="*/ 2147483647 h 840"/>
              <a:gd name="T8" fmla="*/ 2147483647 w 816"/>
              <a:gd name="T9" fmla="*/ 2147483647 h 840"/>
              <a:gd name="T10" fmla="*/ 2147483647 w 816"/>
              <a:gd name="T11" fmla="*/ 2147483647 h 840"/>
              <a:gd name="T12" fmla="*/ 2147483647 w 816"/>
              <a:gd name="T13" fmla="*/ 2147483647 h 8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840"/>
              <a:gd name="T23" fmla="*/ 816 w 816"/>
              <a:gd name="T24" fmla="*/ 840 h 8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840">
                <a:moveTo>
                  <a:pt x="424" y="8"/>
                </a:moveTo>
                <a:cubicBezTo>
                  <a:pt x="328" y="0"/>
                  <a:pt x="248" y="72"/>
                  <a:pt x="184" y="152"/>
                </a:cubicBezTo>
                <a:cubicBezTo>
                  <a:pt x="120" y="232"/>
                  <a:pt x="0" y="376"/>
                  <a:pt x="40" y="488"/>
                </a:cubicBezTo>
                <a:cubicBezTo>
                  <a:pt x="80" y="600"/>
                  <a:pt x="304" y="808"/>
                  <a:pt x="424" y="824"/>
                </a:cubicBezTo>
                <a:cubicBezTo>
                  <a:pt x="544" y="840"/>
                  <a:pt x="704" y="688"/>
                  <a:pt x="760" y="584"/>
                </a:cubicBezTo>
                <a:cubicBezTo>
                  <a:pt x="816" y="480"/>
                  <a:pt x="816" y="296"/>
                  <a:pt x="760" y="200"/>
                </a:cubicBezTo>
                <a:cubicBezTo>
                  <a:pt x="704" y="104"/>
                  <a:pt x="520" y="16"/>
                  <a:pt x="424" y="8"/>
                </a:cubicBezTo>
                <a:close/>
              </a:path>
            </a:pathLst>
          </a:cu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669E9F-2800-41BF-A112-5D3A8403863C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53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15376" name="Text Box 3"/>
          <p:cNvSpPr txBox="1">
            <a:spLocks noChangeArrowheads="1"/>
          </p:cNvSpPr>
          <p:nvPr/>
        </p:nvSpPr>
        <p:spPr bwMode="auto">
          <a:xfrm>
            <a:off x="990600" y="2133600"/>
            <a:ext cx="527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とする。このとき、以下の集合を求めよ。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990600" y="519113"/>
          <a:ext cx="2968625" cy="623887"/>
        </p:xfrm>
        <a:graphic>
          <a:graphicData uri="http://schemas.openxmlformats.org/presentationml/2006/ole">
            <p:oleObj spid="_x0000_s15362" name="Equation" r:id="rId3" imgW="965160" imgH="203040" progId="Equation.DSMT4">
              <p:embed/>
            </p:oleObj>
          </a:graphicData>
        </a:graphic>
      </p:graphicFrame>
      <p:graphicFrame>
        <p:nvGraphicFramePr>
          <p:cNvPr id="15363" name="Object 5"/>
          <p:cNvGraphicFramePr>
            <a:graphicFrameLocks noChangeAspect="1"/>
          </p:cNvGraphicFramePr>
          <p:nvPr/>
        </p:nvGraphicFramePr>
        <p:xfrm>
          <a:off x="4648200" y="381000"/>
          <a:ext cx="2149475" cy="623888"/>
        </p:xfrm>
        <a:graphic>
          <a:graphicData uri="http://schemas.openxmlformats.org/presentationml/2006/ole">
            <p:oleObj spid="_x0000_s15363" name="Equation" r:id="rId4" imgW="698400" imgH="203040" progId="Equation.DSMT4">
              <p:embed/>
            </p:oleObj>
          </a:graphicData>
        </a:graphic>
      </p:graphicFrame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990600" y="1066800"/>
          <a:ext cx="1876425" cy="623888"/>
        </p:xfrm>
        <a:graphic>
          <a:graphicData uri="http://schemas.openxmlformats.org/presentationml/2006/ole">
            <p:oleObj spid="_x0000_s15364" name="Equation" r:id="rId5" imgW="609480" imgH="203040" progId="Equation.DSMT4">
              <p:embed/>
            </p:oleObj>
          </a:graphicData>
        </a:graphic>
      </p:graphicFrame>
      <p:graphicFrame>
        <p:nvGraphicFramePr>
          <p:cNvPr id="15365" name="Object 7"/>
          <p:cNvGraphicFramePr>
            <a:graphicFrameLocks noChangeAspect="1"/>
          </p:cNvGraphicFramePr>
          <p:nvPr/>
        </p:nvGraphicFramePr>
        <p:xfrm>
          <a:off x="4191000" y="1143000"/>
          <a:ext cx="2697163" cy="623888"/>
        </p:xfrm>
        <a:graphic>
          <a:graphicData uri="http://schemas.openxmlformats.org/presentationml/2006/ole">
            <p:oleObj spid="_x0000_s15365" name="Equation" r:id="rId6" imgW="876240" imgH="203040" progId="Equation.DSMT4">
              <p:embed/>
            </p:oleObj>
          </a:graphicData>
        </a:graphic>
      </p:graphicFrame>
      <p:sp>
        <p:nvSpPr>
          <p:cNvPr id="15377" name="Text Box 8"/>
          <p:cNvSpPr txBox="1">
            <a:spLocks noChangeArrowheads="1"/>
          </p:cNvSpPr>
          <p:nvPr/>
        </p:nvSpPr>
        <p:spPr bwMode="auto">
          <a:xfrm>
            <a:off x="457200" y="349091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CC0066"/>
                </a:solidFill>
              </a:rPr>
              <a:t>解</a:t>
            </a:r>
          </a:p>
        </p:txBody>
      </p:sp>
      <p:sp>
        <p:nvSpPr>
          <p:cNvPr id="15378" name="Text Box 17"/>
          <p:cNvSpPr txBox="1">
            <a:spLocks noChangeArrowheads="1"/>
          </p:cNvSpPr>
          <p:nvPr/>
        </p:nvSpPr>
        <p:spPr bwMode="auto">
          <a:xfrm>
            <a:off x="365125" y="404495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5366" name="Object 18"/>
          <p:cNvGraphicFramePr>
            <a:graphicFrameLocks noChangeAspect="1"/>
          </p:cNvGraphicFramePr>
          <p:nvPr/>
        </p:nvGraphicFramePr>
        <p:xfrm>
          <a:off x="1066800" y="3962400"/>
          <a:ext cx="4257675" cy="623888"/>
        </p:xfrm>
        <a:graphic>
          <a:graphicData uri="http://schemas.openxmlformats.org/presentationml/2006/ole">
            <p:oleObj spid="_x0000_s15366" name="Equation" r:id="rId7" imgW="1384200" imgH="203040" progId="Equation.DSMT4">
              <p:embed/>
            </p:oleObj>
          </a:graphicData>
        </a:graphic>
      </p:graphicFrame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457200" y="4862513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5367" name="Object 20"/>
          <p:cNvGraphicFramePr>
            <a:graphicFrameLocks noChangeAspect="1"/>
          </p:cNvGraphicFramePr>
          <p:nvPr/>
        </p:nvGraphicFramePr>
        <p:xfrm>
          <a:off x="1219200" y="4786313"/>
          <a:ext cx="2968625" cy="623887"/>
        </p:xfrm>
        <a:graphic>
          <a:graphicData uri="http://schemas.openxmlformats.org/presentationml/2006/ole">
            <p:oleObj spid="_x0000_s15367" name="Equation" r:id="rId8" imgW="965160" imgH="203040" progId="Equation.DSMT4">
              <p:embed/>
            </p:oleObj>
          </a:graphicData>
        </a:graphic>
      </p:graphicFrame>
      <p:graphicFrame>
        <p:nvGraphicFramePr>
          <p:cNvPr id="15368" name="Object 22"/>
          <p:cNvGraphicFramePr>
            <a:graphicFrameLocks noChangeAspect="1"/>
          </p:cNvGraphicFramePr>
          <p:nvPr/>
        </p:nvGraphicFramePr>
        <p:xfrm>
          <a:off x="1219200" y="5472113"/>
          <a:ext cx="3827463" cy="623887"/>
        </p:xfrm>
        <a:graphic>
          <a:graphicData uri="http://schemas.openxmlformats.org/presentationml/2006/ole">
            <p:oleObj spid="_x0000_s15368" name="Equation" r:id="rId9" imgW="1244520" imgH="203040" progId="Equation.DSMT4">
              <p:embed/>
            </p:oleObj>
          </a:graphicData>
        </a:graphic>
      </p:graphicFrame>
      <p:sp>
        <p:nvSpPr>
          <p:cNvPr id="15380" name="Text Box 23"/>
          <p:cNvSpPr txBox="1">
            <a:spLocks noChangeArrowheads="1"/>
          </p:cNvSpPr>
          <p:nvPr/>
        </p:nvSpPr>
        <p:spPr bwMode="auto">
          <a:xfrm>
            <a:off x="457200" y="5472113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15381" name="Text Box 24"/>
          <p:cNvSpPr txBox="1">
            <a:spLocks noChangeArrowheads="1"/>
          </p:cNvSpPr>
          <p:nvPr/>
        </p:nvSpPr>
        <p:spPr bwMode="auto">
          <a:xfrm>
            <a:off x="457200" y="6172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15369" name="Object 25"/>
          <p:cNvGraphicFramePr>
            <a:graphicFrameLocks noChangeAspect="1"/>
          </p:cNvGraphicFramePr>
          <p:nvPr/>
        </p:nvGraphicFramePr>
        <p:xfrm>
          <a:off x="1295400" y="6157913"/>
          <a:ext cx="3476625" cy="623887"/>
        </p:xfrm>
        <a:graphic>
          <a:graphicData uri="http://schemas.openxmlformats.org/presentationml/2006/ole">
            <p:oleObj spid="_x0000_s15369" name="Equation" r:id="rId10" imgW="1130040" imgH="203040" progId="Equation.DSMT4">
              <p:embed/>
            </p:oleObj>
          </a:graphicData>
        </a:graphic>
      </p:graphicFrame>
      <p:graphicFrame>
        <p:nvGraphicFramePr>
          <p:cNvPr id="15370" name="Object 26"/>
          <p:cNvGraphicFramePr>
            <a:graphicFrameLocks noChangeAspect="1"/>
          </p:cNvGraphicFramePr>
          <p:nvPr/>
        </p:nvGraphicFramePr>
        <p:xfrm>
          <a:off x="1295400" y="2667000"/>
          <a:ext cx="1328738" cy="506413"/>
        </p:xfrm>
        <a:graphic>
          <a:graphicData uri="http://schemas.openxmlformats.org/presentationml/2006/ole">
            <p:oleObj spid="_x0000_s15370" name="Equation" r:id="rId11" imgW="431640" imgH="164880" progId="Equation.DSMT4">
              <p:embed/>
            </p:oleObj>
          </a:graphicData>
        </a:graphic>
      </p:graphicFrame>
      <p:graphicFrame>
        <p:nvGraphicFramePr>
          <p:cNvPr id="15371" name="Object 27"/>
          <p:cNvGraphicFramePr>
            <a:graphicFrameLocks noChangeAspect="1"/>
          </p:cNvGraphicFramePr>
          <p:nvPr/>
        </p:nvGraphicFramePr>
        <p:xfrm>
          <a:off x="3124200" y="2667000"/>
          <a:ext cx="1289050" cy="506413"/>
        </p:xfrm>
        <a:graphic>
          <a:graphicData uri="http://schemas.openxmlformats.org/presentationml/2006/ole">
            <p:oleObj spid="_x0000_s15371" name="Equation" r:id="rId12" imgW="419040" imgH="164880" progId="Equation.DSMT4">
              <p:embed/>
            </p:oleObj>
          </a:graphicData>
        </a:graphic>
      </p:graphicFrame>
      <p:graphicFrame>
        <p:nvGraphicFramePr>
          <p:cNvPr id="15372" name="Object 28"/>
          <p:cNvGraphicFramePr>
            <a:graphicFrameLocks noChangeAspect="1"/>
          </p:cNvGraphicFramePr>
          <p:nvPr/>
        </p:nvGraphicFramePr>
        <p:xfrm>
          <a:off x="5257800" y="2667000"/>
          <a:ext cx="1328738" cy="506413"/>
        </p:xfrm>
        <a:graphic>
          <a:graphicData uri="http://schemas.openxmlformats.org/presentationml/2006/ole">
            <p:oleObj spid="_x0000_s15372" name="Equation" r:id="rId13" imgW="431640" imgH="164880" progId="Equation.DSMT4">
              <p:embed/>
            </p:oleObj>
          </a:graphicData>
        </a:graphic>
      </p:graphicFrame>
      <p:graphicFrame>
        <p:nvGraphicFramePr>
          <p:cNvPr id="15373" name="Object 29"/>
          <p:cNvGraphicFramePr>
            <a:graphicFrameLocks noChangeAspect="1"/>
          </p:cNvGraphicFramePr>
          <p:nvPr/>
        </p:nvGraphicFramePr>
        <p:xfrm>
          <a:off x="7034213" y="2667000"/>
          <a:ext cx="2109787" cy="546100"/>
        </p:xfrm>
        <a:graphic>
          <a:graphicData uri="http://schemas.openxmlformats.org/presentationml/2006/ole">
            <p:oleObj spid="_x0000_s15373" name="Equation" r:id="rId14" imgW="685800" imgH="177480" progId="Equation.DSMT4">
              <p:embed/>
            </p:oleObj>
          </a:graphicData>
        </a:graphic>
      </p:graphicFrame>
      <p:sp>
        <p:nvSpPr>
          <p:cNvPr id="15382" name="Text Box 30"/>
          <p:cNvSpPr txBox="1">
            <a:spLocks noChangeArrowheads="1"/>
          </p:cNvSpPr>
          <p:nvPr/>
        </p:nvSpPr>
        <p:spPr bwMode="auto">
          <a:xfrm>
            <a:off x="609600" y="2743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（１）</a:t>
            </a:r>
          </a:p>
        </p:txBody>
      </p:sp>
      <p:sp>
        <p:nvSpPr>
          <p:cNvPr id="15383" name="Text Box 31"/>
          <p:cNvSpPr txBox="1">
            <a:spLocks noChangeArrowheads="1"/>
          </p:cNvSpPr>
          <p:nvPr/>
        </p:nvSpPr>
        <p:spPr bwMode="auto">
          <a:xfrm>
            <a:off x="2590800" y="2743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15384" name="Text Box 33"/>
          <p:cNvSpPr txBox="1">
            <a:spLocks noChangeArrowheads="1"/>
          </p:cNvSpPr>
          <p:nvPr/>
        </p:nvSpPr>
        <p:spPr bwMode="auto">
          <a:xfrm>
            <a:off x="6477000" y="2743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sp>
        <p:nvSpPr>
          <p:cNvPr id="15385" name="Text Box 34"/>
          <p:cNvSpPr txBox="1">
            <a:spLocks noChangeArrowheads="1"/>
          </p:cNvSpPr>
          <p:nvPr/>
        </p:nvSpPr>
        <p:spPr bwMode="auto">
          <a:xfrm>
            <a:off x="4724400" y="2743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5C00B7-C7FE-4B0B-951A-23046CF57902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6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sp>
        <p:nvSpPr>
          <p:cNvPr id="16398" name="Text Box 3"/>
          <p:cNvSpPr txBox="1">
            <a:spLocks noChangeArrowheads="1"/>
          </p:cNvSpPr>
          <p:nvPr/>
        </p:nvSpPr>
        <p:spPr bwMode="auto">
          <a:xfrm>
            <a:off x="990600" y="1828800"/>
            <a:ext cx="527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とする。このとき、以下の集合を求めよ。</a:t>
            </a: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1146175" y="519113"/>
          <a:ext cx="2655888" cy="623887"/>
        </p:xfrm>
        <a:graphic>
          <a:graphicData uri="http://schemas.openxmlformats.org/presentationml/2006/ole">
            <p:oleObj spid="_x0000_s16386" name="Equation" r:id="rId3" imgW="863280" imgH="203040" progId="Equation.DSMT4">
              <p:embed/>
            </p:oleObj>
          </a:graphicData>
        </a:graphic>
      </p:graphicFrame>
      <p:graphicFrame>
        <p:nvGraphicFramePr>
          <p:cNvPr id="16387" name="Object 5"/>
          <p:cNvGraphicFramePr>
            <a:graphicFrameLocks noChangeAspect="1"/>
          </p:cNvGraphicFramePr>
          <p:nvPr/>
        </p:nvGraphicFramePr>
        <p:xfrm>
          <a:off x="4648200" y="381000"/>
          <a:ext cx="2149475" cy="623888"/>
        </p:xfrm>
        <a:graphic>
          <a:graphicData uri="http://schemas.openxmlformats.org/presentationml/2006/ole">
            <p:oleObj spid="_x0000_s16387" name="Equation" r:id="rId4" imgW="698400" imgH="203040" progId="Equation.DSMT4">
              <p:embed/>
            </p:oleObj>
          </a:graphicData>
        </a:graphic>
      </p:graphicFrame>
      <p:graphicFrame>
        <p:nvGraphicFramePr>
          <p:cNvPr id="16388" name="Object 6"/>
          <p:cNvGraphicFramePr>
            <a:graphicFrameLocks noChangeAspect="1"/>
          </p:cNvGraphicFramePr>
          <p:nvPr/>
        </p:nvGraphicFramePr>
        <p:xfrm>
          <a:off x="990600" y="1143000"/>
          <a:ext cx="2266950" cy="623888"/>
        </p:xfrm>
        <a:graphic>
          <a:graphicData uri="http://schemas.openxmlformats.org/presentationml/2006/ole">
            <p:oleObj spid="_x0000_s16388" name="Equation" r:id="rId5" imgW="736560" imgH="203040" progId="Equation.DSMT4">
              <p:embed/>
            </p:oleObj>
          </a:graphicData>
        </a:graphic>
      </p:graphicFrame>
      <p:graphicFrame>
        <p:nvGraphicFramePr>
          <p:cNvPr id="16389" name="Object 7"/>
          <p:cNvGraphicFramePr>
            <a:graphicFrameLocks noChangeAspect="1"/>
          </p:cNvGraphicFramePr>
          <p:nvPr/>
        </p:nvGraphicFramePr>
        <p:xfrm>
          <a:off x="4648200" y="1143000"/>
          <a:ext cx="2697163" cy="623888"/>
        </p:xfrm>
        <a:graphic>
          <a:graphicData uri="http://schemas.openxmlformats.org/presentationml/2006/ole">
            <p:oleObj spid="_x0000_s16389" name="Equation" r:id="rId6" imgW="876240" imgH="203040" progId="Equation.DSMT4">
              <p:embed/>
            </p:oleObj>
          </a:graphicData>
        </a:graphic>
      </p:graphicFrame>
      <p:sp>
        <p:nvSpPr>
          <p:cNvPr id="16399" name="Text Box 9"/>
          <p:cNvSpPr txBox="1">
            <a:spLocks noChangeArrowheads="1"/>
          </p:cNvSpPr>
          <p:nvPr/>
        </p:nvSpPr>
        <p:spPr bwMode="auto">
          <a:xfrm>
            <a:off x="533400" y="3276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6390" name="Object 10"/>
          <p:cNvGraphicFramePr>
            <a:graphicFrameLocks noChangeAspect="1"/>
          </p:cNvGraphicFramePr>
          <p:nvPr/>
        </p:nvGraphicFramePr>
        <p:xfrm>
          <a:off x="1219200" y="3200400"/>
          <a:ext cx="1289050" cy="506413"/>
        </p:xfrm>
        <a:graphic>
          <a:graphicData uri="http://schemas.openxmlformats.org/presentationml/2006/ole">
            <p:oleObj spid="_x0000_s16390" name="Equation" r:id="rId7" imgW="419040" imgH="164880" progId="Equation.DSMT4">
              <p:embed/>
            </p:oleObj>
          </a:graphicData>
        </a:graphic>
      </p:graphicFrame>
      <p:sp>
        <p:nvSpPr>
          <p:cNvPr id="16400" name="Text Box 11"/>
          <p:cNvSpPr txBox="1">
            <a:spLocks noChangeArrowheads="1"/>
          </p:cNvSpPr>
          <p:nvPr/>
        </p:nvSpPr>
        <p:spPr bwMode="auto">
          <a:xfrm>
            <a:off x="4343400" y="3200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6391" name="Object 12"/>
          <p:cNvGraphicFramePr>
            <a:graphicFrameLocks noChangeAspect="1"/>
          </p:cNvGraphicFramePr>
          <p:nvPr/>
        </p:nvGraphicFramePr>
        <p:xfrm>
          <a:off x="5181600" y="4495800"/>
          <a:ext cx="1327150" cy="506413"/>
        </p:xfrm>
        <a:graphic>
          <a:graphicData uri="http://schemas.openxmlformats.org/presentationml/2006/ole">
            <p:oleObj spid="_x0000_s16391" name="Equation" r:id="rId8" imgW="431640" imgH="164880" progId="Equation.DSMT4">
              <p:embed/>
            </p:oleObj>
          </a:graphicData>
        </a:graphic>
      </p:graphicFrame>
      <p:graphicFrame>
        <p:nvGraphicFramePr>
          <p:cNvPr id="16392" name="Object 13"/>
          <p:cNvGraphicFramePr>
            <a:graphicFrameLocks noChangeAspect="1"/>
          </p:cNvGraphicFramePr>
          <p:nvPr/>
        </p:nvGraphicFramePr>
        <p:xfrm>
          <a:off x="1295400" y="4572000"/>
          <a:ext cx="1327150" cy="506413"/>
        </p:xfrm>
        <a:graphic>
          <a:graphicData uri="http://schemas.openxmlformats.org/presentationml/2006/ole">
            <p:oleObj spid="_x0000_s16392" name="Equation" r:id="rId9" imgW="431640" imgH="164880" progId="Equation.DSMT4">
              <p:embed/>
            </p:oleObj>
          </a:graphicData>
        </a:graphic>
      </p:graphicFrame>
      <p:sp>
        <p:nvSpPr>
          <p:cNvPr id="16401" name="Text Box 14"/>
          <p:cNvSpPr txBox="1">
            <a:spLocks noChangeArrowheads="1"/>
          </p:cNvSpPr>
          <p:nvPr/>
        </p:nvSpPr>
        <p:spPr bwMode="auto">
          <a:xfrm>
            <a:off x="533400" y="4572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16402" name="Text Box 15"/>
          <p:cNvSpPr txBox="1">
            <a:spLocks noChangeArrowheads="1"/>
          </p:cNvSpPr>
          <p:nvPr/>
        </p:nvSpPr>
        <p:spPr bwMode="auto">
          <a:xfrm>
            <a:off x="4343400" y="4495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16393" name="Object 17"/>
          <p:cNvGraphicFramePr>
            <a:graphicFrameLocks noChangeAspect="1"/>
          </p:cNvGraphicFramePr>
          <p:nvPr/>
        </p:nvGraphicFramePr>
        <p:xfrm>
          <a:off x="5105400" y="3200400"/>
          <a:ext cx="1289050" cy="506413"/>
        </p:xfrm>
        <a:graphic>
          <a:graphicData uri="http://schemas.openxmlformats.org/presentationml/2006/ole">
            <p:oleObj spid="_x0000_s16393" name="Equation" r:id="rId10" imgW="419040" imgH="164880" progId="Equation.DSMT4">
              <p:embed/>
            </p:oleObj>
          </a:graphicData>
        </a:graphic>
      </p:graphicFrame>
      <p:sp>
        <p:nvSpPr>
          <p:cNvPr id="16403" name="Text Box 18"/>
          <p:cNvSpPr txBox="1">
            <a:spLocks noChangeArrowheads="1"/>
          </p:cNvSpPr>
          <p:nvPr/>
        </p:nvSpPr>
        <p:spPr bwMode="auto">
          <a:xfrm>
            <a:off x="533400" y="5486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（５）</a:t>
            </a:r>
          </a:p>
        </p:txBody>
      </p:sp>
      <p:sp>
        <p:nvSpPr>
          <p:cNvPr id="16404" name="Text Box 19"/>
          <p:cNvSpPr txBox="1">
            <a:spLocks noChangeArrowheads="1"/>
          </p:cNvSpPr>
          <p:nvPr/>
        </p:nvSpPr>
        <p:spPr bwMode="auto">
          <a:xfrm>
            <a:off x="4267200" y="5486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（６）</a:t>
            </a:r>
          </a:p>
        </p:txBody>
      </p:sp>
      <p:graphicFrame>
        <p:nvGraphicFramePr>
          <p:cNvPr id="16394" name="Object 20"/>
          <p:cNvGraphicFramePr>
            <a:graphicFrameLocks noChangeAspect="1"/>
          </p:cNvGraphicFramePr>
          <p:nvPr/>
        </p:nvGraphicFramePr>
        <p:xfrm>
          <a:off x="1219200" y="5486400"/>
          <a:ext cx="2109788" cy="544513"/>
        </p:xfrm>
        <a:graphic>
          <a:graphicData uri="http://schemas.openxmlformats.org/presentationml/2006/ole">
            <p:oleObj spid="_x0000_s16394" name="Equation" r:id="rId11" imgW="685800" imgH="177480" progId="Equation.DSMT4">
              <p:embed/>
            </p:oleObj>
          </a:graphicData>
        </a:graphic>
      </p:graphicFrame>
      <p:graphicFrame>
        <p:nvGraphicFramePr>
          <p:cNvPr id="16395" name="Object 21"/>
          <p:cNvGraphicFramePr>
            <a:graphicFrameLocks noChangeAspect="1"/>
          </p:cNvGraphicFramePr>
          <p:nvPr/>
        </p:nvGraphicFramePr>
        <p:xfrm>
          <a:off x="5162550" y="5410200"/>
          <a:ext cx="2149475" cy="544513"/>
        </p:xfrm>
        <a:graphic>
          <a:graphicData uri="http://schemas.openxmlformats.org/presentationml/2006/ole">
            <p:oleObj spid="_x0000_s16395" name="Equation" r:id="rId12" imgW="69840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集合の仲間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326DC1-8BD6-4F5D-8A13-0D79BB87A9FD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  <p:sp>
        <p:nvSpPr>
          <p:cNvPr id="6" name="正方形/長方形 5"/>
          <p:cNvSpPr/>
          <p:nvPr/>
        </p:nvSpPr>
        <p:spPr>
          <a:xfrm>
            <a:off x="1214414" y="1428736"/>
            <a:ext cx="57864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ある“もの”（基本的な対象、概念）の順序を考慮して並べた集まりを、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C00000"/>
                </a:solidFill>
              </a:rPr>
              <a:t>順序集合（列、組）</a:t>
            </a:r>
            <a:r>
              <a:rPr lang="ja-JP" altLang="en-US" dirty="0" smtClean="0"/>
              <a:t>という。</a:t>
            </a:r>
            <a:endParaRPr lang="en-US" altLang="ja-JP" dirty="0" smtClean="0"/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642910" y="1071546"/>
            <a:ext cx="7500989" cy="178595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1142976" y="857232"/>
            <a:ext cx="341632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8000"/>
                </a:solidFill>
              </a:rPr>
              <a:t>(</a:t>
            </a:r>
            <a:r>
              <a:rPr lang="ja-JP" altLang="en-US" dirty="0">
                <a:solidFill>
                  <a:srgbClr val="008000"/>
                </a:solidFill>
              </a:rPr>
              <a:t>定義</a:t>
            </a:r>
            <a:r>
              <a:rPr lang="ja-JP" altLang="en-US" dirty="0" smtClean="0">
                <a:solidFill>
                  <a:srgbClr val="008000"/>
                </a:solidFill>
              </a:rPr>
              <a:t>）順序集合（列、組）</a:t>
            </a:r>
            <a:endParaRPr lang="ja-JP" altLang="en-US" dirty="0">
              <a:solidFill>
                <a:srgbClr val="008000"/>
              </a:solidFill>
            </a:endParaRPr>
          </a:p>
        </p:txBody>
      </p:sp>
      <p:graphicFrame>
        <p:nvGraphicFramePr>
          <p:cNvPr id="107522" name="Object 17"/>
          <p:cNvGraphicFramePr>
            <a:graphicFrameLocks noChangeAspect="1"/>
          </p:cNvGraphicFramePr>
          <p:nvPr/>
        </p:nvGraphicFramePr>
        <p:xfrm>
          <a:off x="1643042" y="3857628"/>
          <a:ext cx="3732219" cy="827952"/>
        </p:xfrm>
        <a:graphic>
          <a:graphicData uri="http://schemas.openxmlformats.org/presentationml/2006/ole">
            <p:oleObj spid="_x0000_s107522" name="Equation" r:id="rId3" imgW="914400" imgH="203040" progId="Equation.DSMT4">
              <p:embed/>
            </p:oleObj>
          </a:graphicData>
        </a:graphic>
      </p:graphicFrame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4071934" y="2928934"/>
            <a:ext cx="2819400" cy="609600"/>
          </a:xfrm>
          <a:prstGeom prst="wedgeRoundRectCallout">
            <a:avLst>
              <a:gd name="adj1" fmla="val -92372"/>
              <a:gd name="adj2" fmla="val 10784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" name="AutoShape 22"/>
          <p:cNvSpPr>
            <a:spLocks noChangeArrowheads="1"/>
          </p:cNvSpPr>
          <p:nvPr/>
        </p:nvSpPr>
        <p:spPr bwMode="auto">
          <a:xfrm>
            <a:off x="3357554" y="5000636"/>
            <a:ext cx="2819400" cy="609600"/>
          </a:xfrm>
          <a:prstGeom prst="wedgeRoundRectCallout">
            <a:avLst>
              <a:gd name="adj1" fmla="val -50565"/>
              <a:gd name="adj2" fmla="val -12213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1" name="Text Box 25"/>
          <p:cNvSpPr txBox="1">
            <a:spLocks noChangeArrowheads="1"/>
          </p:cNvSpPr>
          <p:nvPr/>
        </p:nvSpPr>
        <p:spPr bwMode="auto">
          <a:xfrm>
            <a:off x="3571868" y="5072074"/>
            <a:ext cx="212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カンマで区切る</a:t>
            </a:r>
          </a:p>
        </p:txBody>
      </p:sp>
      <p:sp>
        <p:nvSpPr>
          <p:cNvPr id="12" name="AutoShape 20"/>
          <p:cNvSpPr>
            <a:spLocks noChangeArrowheads="1"/>
          </p:cNvSpPr>
          <p:nvPr/>
        </p:nvSpPr>
        <p:spPr bwMode="auto">
          <a:xfrm>
            <a:off x="4071934" y="2928934"/>
            <a:ext cx="2819400" cy="609600"/>
          </a:xfrm>
          <a:prstGeom prst="wedgeRoundRectCallout">
            <a:avLst>
              <a:gd name="adj1" fmla="val -11291"/>
              <a:gd name="adj2" fmla="val 11320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4143372" y="3000372"/>
            <a:ext cx="23214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丸括弧</a:t>
            </a:r>
            <a:r>
              <a:rPr lang="ja-JP" altLang="en-US" dirty="0"/>
              <a:t>で、囲う。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8DB633-CA55-4C58-9027-0E7E63A0B92F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30" name="AutoShape 12"/>
          <p:cNvSpPr>
            <a:spLocks noChangeArrowheads="1"/>
          </p:cNvSpPr>
          <p:nvPr/>
        </p:nvSpPr>
        <p:spPr bwMode="auto">
          <a:xfrm>
            <a:off x="571472" y="2214554"/>
            <a:ext cx="7500989" cy="178595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031" name="Text Box 13"/>
          <p:cNvSpPr txBox="1">
            <a:spLocks noChangeArrowheads="1"/>
          </p:cNvSpPr>
          <p:nvPr/>
        </p:nvSpPr>
        <p:spPr bwMode="auto">
          <a:xfrm>
            <a:off x="1028672" y="1985954"/>
            <a:ext cx="16573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(</a:t>
            </a:r>
            <a:r>
              <a:rPr lang="ja-JP" altLang="en-US">
                <a:solidFill>
                  <a:srgbClr val="008000"/>
                </a:solidFill>
              </a:rPr>
              <a:t>定義）集合</a:t>
            </a:r>
          </a:p>
        </p:txBody>
      </p:sp>
      <p:sp>
        <p:nvSpPr>
          <p:cNvPr id="1032" name="Text Box 14"/>
          <p:cNvSpPr txBox="1">
            <a:spLocks noChangeArrowheads="1"/>
          </p:cNvSpPr>
          <p:nvPr/>
        </p:nvSpPr>
        <p:spPr bwMode="auto">
          <a:xfrm>
            <a:off x="357158" y="5715016"/>
            <a:ext cx="555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集合については、</a:t>
            </a:r>
          </a:p>
          <a:p>
            <a:r>
              <a:rPr lang="ja-JP" altLang="en-US"/>
              <a:t>３セメスタ開講の「離散数学」で詳しく扱う。</a:t>
            </a:r>
          </a:p>
        </p:txBody>
      </p:sp>
      <p:sp>
        <p:nvSpPr>
          <p:cNvPr id="1033" name="Rectangle 16"/>
          <p:cNvSpPr>
            <a:spLocks noChangeArrowheads="1"/>
          </p:cNvSpPr>
          <p:nvPr/>
        </p:nvSpPr>
        <p:spPr bwMode="auto">
          <a:xfrm>
            <a:off x="228600" y="1600200"/>
            <a:ext cx="3124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ja-JP" sz="3200">
                <a:solidFill>
                  <a:schemeClr val="accent2"/>
                </a:solidFill>
              </a:rPr>
              <a:t> </a:t>
            </a:r>
            <a:r>
              <a:rPr lang="ja-JP" altLang="en-US" sz="3200">
                <a:solidFill>
                  <a:schemeClr val="accent2"/>
                </a:solidFill>
              </a:rPr>
              <a:t>集合</a:t>
            </a:r>
          </a:p>
        </p:txBody>
      </p:sp>
      <p:sp>
        <p:nvSpPr>
          <p:cNvPr id="1034" name="Text Box 17"/>
          <p:cNvSpPr txBox="1">
            <a:spLocks noChangeArrowheads="1"/>
          </p:cNvSpPr>
          <p:nvPr/>
        </p:nvSpPr>
        <p:spPr bwMode="auto">
          <a:xfrm>
            <a:off x="533400" y="685800"/>
            <a:ext cx="7940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　大学では、高校より厳密に議論を行う。そのために、議論の</a:t>
            </a:r>
          </a:p>
          <a:p>
            <a:r>
              <a:rPr lang="ja-JP" altLang="en-US" dirty="0"/>
              <a:t>対象を明確にする必要がある。</a:t>
            </a:r>
          </a:p>
        </p:txBody>
      </p:sp>
      <p:sp>
        <p:nvSpPr>
          <p:cNvPr id="1035" name="Text Box 19"/>
          <p:cNvSpPr txBox="1">
            <a:spLocks noChangeArrowheads="1"/>
          </p:cNvSpPr>
          <p:nvPr/>
        </p:nvSpPr>
        <p:spPr bwMode="auto">
          <a:xfrm>
            <a:off x="671485" y="2619367"/>
            <a:ext cx="724108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ある“もの”（基本的な対象、概念）の集まりを、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C00000"/>
                </a:solidFill>
              </a:rPr>
              <a:t>集合</a:t>
            </a:r>
            <a:r>
              <a:rPr lang="ja-JP" altLang="en-US" dirty="0" smtClean="0"/>
              <a:t>という。</a:t>
            </a:r>
            <a:endParaRPr lang="en-US" altLang="ja-JP" dirty="0" smtClean="0"/>
          </a:p>
          <a:p>
            <a:r>
              <a:rPr lang="ja-JP" altLang="en-US" dirty="0" smtClean="0"/>
              <a:t>集合に含まれる“もの”を、集合の</a:t>
            </a:r>
            <a:r>
              <a:rPr lang="ja-JP" altLang="en-US" dirty="0" smtClean="0">
                <a:solidFill>
                  <a:srgbClr val="C00000"/>
                </a:solidFill>
              </a:rPr>
              <a:t>要素</a:t>
            </a:r>
            <a:r>
              <a:rPr lang="ja-JP" altLang="en-US" dirty="0"/>
              <a:t>または</a:t>
            </a:r>
            <a:r>
              <a:rPr lang="ja-JP" altLang="en-US" dirty="0">
                <a:solidFill>
                  <a:srgbClr val="C00000"/>
                </a:solidFill>
              </a:rPr>
              <a:t>元</a:t>
            </a:r>
            <a:r>
              <a:rPr lang="ja-JP" altLang="en-US" dirty="0"/>
              <a:t>という。</a:t>
            </a:r>
          </a:p>
        </p:txBody>
      </p:sp>
      <p:sp>
        <p:nvSpPr>
          <p:cNvPr id="12" name="AutoShape 20"/>
          <p:cNvSpPr>
            <a:spLocks noChangeArrowheads="1"/>
          </p:cNvSpPr>
          <p:nvPr/>
        </p:nvSpPr>
        <p:spPr bwMode="auto">
          <a:xfrm>
            <a:off x="357158" y="4214818"/>
            <a:ext cx="7572428" cy="1428760"/>
          </a:xfrm>
          <a:prstGeom prst="wedgeRoundRectCallout">
            <a:avLst>
              <a:gd name="adj1" fmla="val -20946"/>
              <a:gd name="adj2" fmla="val -725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集合では、</a:t>
            </a:r>
            <a:endParaRPr lang="en-US" altLang="ja-JP" dirty="0" smtClean="0"/>
          </a:p>
          <a:p>
            <a:r>
              <a:rPr lang="ja-JP" altLang="en-US" dirty="0" smtClean="0"/>
              <a:t>「含まれる」か「含まれないか」</a:t>
            </a:r>
            <a:endParaRPr lang="en-US" altLang="ja-JP" dirty="0" smtClean="0"/>
          </a:p>
          <a:p>
            <a:r>
              <a:rPr lang="ja-JP" altLang="en-US" dirty="0" smtClean="0"/>
              <a:t>のどちらの判定が厳密に判断できなければならない。</a:t>
            </a:r>
            <a:endParaRPr lang="ja-JP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008000"/>
                </a:solidFill>
              </a:rPr>
              <a:t>順序集合の相等例</a:t>
            </a:r>
            <a:endParaRPr kumimoji="1" lang="ja-JP" altLang="en-US" dirty="0">
              <a:solidFill>
                <a:srgbClr val="008000"/>
              </a:solidFill>
            </a:endParaRP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326DC1-8BD6-4F5D-8A13-0D79BB87A9FD}" type="slidenum">
              <a:rPr lang="en-US" altLang="ja-JP" smtClean="0"/>
              <a:pPr>
                <a:defRPr/>
              </a:pPr>
              <a:t>20</a:t>
            </a:fld>
            <a:endParaRPr lang="en-US" altLang="ja-JP" dirty="0"/>
          </a:p>
        </p:txBody>
      </p:sp>
      <p:graphicFrame>
        <p:nvGraphicFramePr>
          <p:cNvPr id="108546" name="Object 17"/>
          <p:cNvGraphicFramePr>
            <a:graphicFrameLocks noChangeAspect="1"/>
          </p:cNvGraphicFramePr>
          <p:nvPr/>
        </p:nvGraphicFramePr>
        <p:xfrm>
          <a:off x="428596" y="1428736"/>
          <a:ext cx="5857875" cy="828675"/>
        </p:xfrm>
        <a:graphic>
          <a:graphicData uri="http://schemas.openxmlformats.org/presentationml/2006/ole">
            <p:oleObj spid="_x0000_s108546" name="Equation" r:id="rId3" imgW="1434960" imgH="203040" progId="Equation.DSMT4">
              <p:embed/>
            </p:oleObj>
          </a:graphicData>
        </a:graphic>
      </p:graphicFrame>
      <p:graphicFrame>
        <p:nvGraphicFramePr>
          <p:cNvPr id="108547" name="Object 17"/>
          <p:cNvGraphicFramePr>
            <a:graphicFrameLocks noChangeAspect="1"/>
          </p:cNvGraphicFramePr>
          <p:nvPr/>
        </p:nvGraphicFramePr>
        <p:xfrm>
          <a:off x="214282" y="3643314"/>
          <a:ext cx="5081587" cy="828675"/>
        </p:xfrm>
        <a:graphic>
          <a:graphicData uri="http://schemas.openxmlformats.org/presentationml/2006/ole">
            <p:oleObj spid="_x0000_s108547" name="Equation" r:id="rId4" imgW="1244520" imgH="203040" progId="Equation.DSMT4">
              <p:embed/>
            </p:oleObj>
          </a:graphicData>
        </a:graphic>
      </p:graphicFrame>
      <p:graphicFrame>
        <p:nvGraphicFramePr>
          <p:cNvPr id="108548" name="Object 17"/>
          <p:cNvGraphicFramePr>
            <a:graphicFrameLocks noChangeAspect="1"/>
          </p:cNvGraphicFramePr>
          <p:nvPr/>
        </p:nvGraphicFramePr>
        <p:xfrm>
          <a:off x="214282" y="2643182"/>
          <a:ext cx="5857875" cy="828675"/>
        </p:xfrm>
        <a:graphic>
          <a:graphicData uri="http://schemas.openxmlformats.org/presentationml/2006/ole">
            <p:oleObj spid="_x0000_s108548" name="Equation" r:id="rId5" imgW="1434960" imgH="203040" progId="Equation.DSMT4">
              <p:embed/>
            </p:oleObj>
          </a:graphicData>
        </a:graphic>
      </p:graphicFrame>
      <p:graphicFrame>
        <p:nvGraphicFramePr>
          <p:cNvPr id="108549" name="Object 17"/>
          <p:cNvGraphicFramePr>
            <a:graphicFrameLocks noChangeAspect="1"/>
          </p:cNvGraphicFramePr>
          <p:nvPr/>
        </p:nvGraphicFramePr>
        <p:xfrm>
          <a:off x="214282" y="4643446"/>
          <a:ext cx="5857875" cy="828675"/>
        </p:xfrm>
        <a:graphic>
          <a:graphicData uri="http://schemas.openxmlformats.org/presentationml/2006/ole">
            <p:oleObj spid="_x0000_s108549" name="Equation" r:id="rId6" imgW="1434960" imgH="203040" progId="Equation.DSMT4">
              <p:embed/>
            </p:oleObj>
          </a:graphicData>
        </a:graphic>
      </p:graphicFrame>
      <p:sp>
        <p:nvSpPr>
          <p:cNvPr id="8" name="AutoShape 20"/>
          <p:cNvSpPr>
            <a:spLocks noChangeArrowheads="1"/>
          </p:cNvSpPr>
          <p:nvPr/>
        </p:nvSpPr>
        <p:spPr bwMode="auto">
          <a:xfrm>
            <a:off x="6357950" y="2143116"/>
            <a:ext cx="2357454" cy="1000132"/>
          </a:xfrm>
          <a:prstGeom prst="wedgeRoundRectCallout">
            <a:avLst>
              <a:gd name="adj1" fmla="val -64014"/>
              <a:gd name="adj2" fmla="val 3614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順序が違えば、等しくない。</a:t>
            </a:r>
            <a:endParaRPr lang="ja-JP" altLang="ja-JP" dirty="0"/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6429388" y="3429000"/>
            <a:ext cx="2357454" cy="1000132"/>
          </a:xfrm>
          <a:prstGeom prst="wedgeRoundRectCallout">
            <a:avLst>
              <a:gd name="adj1" fmla="val -85486"/>
              <a:gd name="adj2" fmla="val 1818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要素数が違えば、等しくない。</a:t>
            </a:r>
            <a:endParaRPr lang="ja-JP" altLang="ja-JP" dirty="0"/>
          </a:p>
        </p:txBody>
      </p:sp>
      <p:sp>
        <p:nvSpPr>
          <p:cNvPr id="10" name="AutoShape 20"/>
          <p:cNvSpPr>
            <a:spLocks noChangeArrowheads="1"/>
          </p:cNvSpPr>
          <p:nvPr/>
        </p:nvSpPr>
        <p:spPr bwMode="auto">
          <a:xfrm>
            <a:off x="6429388" y="4929198"/>
            <a:ext cx="2357454" cy="1000132"/>
          </a:xfrm>
          <a:prstGeom prst="wedgeRoundRectCallout">
            <a:avLst>
              <a:gd name="adj1" fmla="val -85486"/>
              <a:gd name="adj2" fmla="val 1818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要素が違えば、等しくない。</a:t>
            </a:r>
            <a:endParaRPr lang="ja-JP" altLang="ja-JP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30759E-8671-4422-8A06-EA39759485D2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204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写像（関数）</a:t>
            </a:r>
          </a:p>
        </p:txBody>
      </p:sp>
      <p:sp>
        <p:nvSpPr>
          <p:cNvPr id="20496" name="AutoShape 50"/>
          <p:cNvSpPr>
            <a:spLocks noChangeArrowheads="1"/>
          </p:cNvSpPr>
          <p:nvPr/>
        </p:nvSpPr>
        <p:spPr bwMode="auto">
          <a:xfrm>
            <a:off x="642910" y="857232"/>
            <a:ext cx="8072494" cy="29718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497" name="Text Box 58"/>
          <p:cNvSpPr txBox="1">
            <a:spLocks noChangeArrowheads="1"/>
          </p:cNvSpPr>
          <p:nvPr/>
        </p:nvSpPr>
        <p:spPr bwMode="auto">
          <a:xfrm>
            <a:off x="931835" y="1127107"/>
            <a:ext cx="7473521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/>
              <a:t>2</a:t>
            </a:r>
            <a:r>
              <a:rPr lang="ja-JP" altLang="en-US" dirty="0" err="1"/>
              <a:t>つの</a:t>
            </a:r>
            <a:r>
              <a:rPr lang="ja-JP" altLang="en-US" dirty="0"/>
              <a:t>集合　　　　について、　　の各要素事に　　の</a:t>
            </a:r>
          </a:p>
          <a:p>
            <a:r>
              <a:rPr lang="ja-JP" altLang="en-US" dirty="0"/>
              <a:t>ある要素（１つ）が対応づけられているとき、</a:t>
            </a:r>
          </a:p>
          <a:p>
            <a:r>
              <a:rPr lang="ja-JP" altLang="en-US" dirty="0"/>
              <a:t>この対応づけのことを　　から　　</a:t>
            </a:r>
            <a:r>
              <a:rPr lang="ja-JP" altLang="en-US" dirty="0" err="1"/>
              <a:t>への</a:t>
            </a:r>
            <a:r>
              <a:rPr lang="ja-JP" altLang="en-US" dirty="0" smtClean="0"/>
              <a:t>写像（関数）と</a:t>
            </a:r>
            <a:r>
              <a:rPr lang="ja-JP" altLang="en-US" dirty="0"/>
              <a:t>いう。</a:t>
            </a:r>
          </a:p>
          <a:p>
            <a:r>
              <a:rPr lang="ja-JP" altLang="en-US" dirty="0"/>
              <a:t>　　が　　から　　　</a:t>
            </a:r>
            <a:r>
              <a:rPr lang="ja-JP" altLang="en-US" dirty="0" err="1"/>
              <a:t>への</a:t>
            </a:r>
            <a:r>
              <a:rPr lang="ja-JP" altLang="en-US" dirty="0"/>
              <a:t>写像を</a:t>
            </a:r>
          </a:p>
          <a:p>
            <a:endParaRPr lang="ja-JP" altLang="en-US" dirty="0"/>
          </a:p>
          <a:p>
            <a:endParaRPr lang="ja-JP" altLang="en-US" dirty="0"/>
          </a:p>
          <a:p>
            <a:r>
              <a:rPr lang="ja-JP" altLang="en-US" dirty="0"/>
              <a:t>と表す。</a:t>
            </a:r>
          </a:p>
        </p:txBody>
      </p:sp>
      <p:graphicFrame>
        <p:nvGraphicFramePr>
          <p:cNvPr id="20482" name="Object 59"/>
          <p:cNvGraphicFramePr>
            <a:graphicFrameLocks noChangeAspect="1"/>
          </p:cNvGraphicFramePr>
          <p:nvPr/>
        </p:nvGraphicFramePr>
        <p:xfrm>
          <a:off x="2471710" y="1162032"/>
          <a:ext cx="706438" cy="434975"/>
        </p:xfrm>
        <a:graphic>
          <a:graphicData uri="http://schemas.openxmlformats.org/presentationml/2006/ole">
            <p:oleObj spid="_x0000_s20482" name="Equation" r:id="rId3" imgW="330120" imgH="203040" progId="Equation.DSMT4">
              <p:embed/>
            </p:oleObj>
          </a:graphicData>
        </a:graphic>
      </p:graphicFrame>
      <p:graphicFrame>
        <p:nvGraphicFramePr>
          <p:cNvPr id="20483" name="Object 60"/>
          <p:cNvGraphicFramePr>
            <a:graphicFrameLocks noChangeAspect="1"/>
          </p:cNvGraphicFramePr>
          <p:nvPr/>
        </p:nvGraphicFramePr>
        <p:xfrm>
          <a:off x="4605310" y="1162032"/>
          <a:ext cx="381000" cy="354013"/>
        </p:xfrm>
        <a:graphic>
          <a:graphicData uri="http://schemas.openxmlformats.org/presentationml/2006/ole">
            <p:oleObj spid="_x0000_s20483" name="Equation" r:id="rId4" imgW="177480" imgH="164880" progId="Equation.DSMT4">
              <p:embed/>
            </p:oleObj>
          </a:graphicData>
        </a:graphic>
      </p:graphicFrame>
      <p:graphicFrame>
        <p:nvGraphicFramePr>
          <p:cNvPr id="20484" name="Object 61"/>
          <p:cNvGraphicFramePr>
            <a:graphicFrameLocks noChangeAspect="1"/>
          </p:cNvGraphicFramePr>
          <p:nvPr/>
        </p:nvGraphicFramePr>
        <p:xfrm>
          <a:off x="6854798" y="1162032"/>
          <a:ext cx="300037" cy="354013"/>
        </p:xfrm>
        <a:graphic>
          <a:graphicData uri="http://schemas.openxmlformats.org/presentationml/2006/ole">
            <p:oleObj spid="_x0000_s20484" name="Equation" r:id="rId5" imgW="139680" imgH="164880" progId="Equation.DSMT4">
              <p:embed/>
            </p:oleObj>
          </a:graphicData>
        </a:graphic>
      </p:graphicFrame>
      <p:graphicFrame>
        <p:nvGraphicFramePr>
          <p:cNvPr id="20485" name="Object 62"/>
          <p:cNvGraphicFramePr>
            <a:graphicFrameLocks noChangeAspect="1"/>
          </p:cNvGraphicFramePr>
          <p:nvPr/>
        </p:nvGraphicFramePr>
        <p:xfrm>
          <a:off x="3843310" y="1924032"/>
          <a:ext cx="381000" cy="354013"/>
        </p:xfrm>
        <a:graphic>
          <a:graphicData uri="http://schemas.openxmlformats.org/presentationml/2006/ole">
            <p:oleObj spid="_x0000_s20485" name="Equation" r:id="rId6" imgW="177480" imgH="164880" progId="Equation.DSMT4">
              <p:embed/>
            </p:oleObj>
          </a:graphicData>
        </a:graphic>
      </p:graphicFrame>
      <p:graphicFrame>
        <p:nvGraphicFramePr>
          <p:cNvPr id="20486" name="Object 63"/>
          <p:cNvGraphicFramePr>
            <a:graphicFrameLocks noChangeAspect="1"/>
          </p:cNvGraphicFramePr>
          <p:nvPr/>
        </p:nvGraphicFramePr>
        <p:xfrm>
          <a:off x="4910110" y="1924032"/>
          <a:ext cx="300038" cy="354013"/>
        </p:xfrm>
        <a:graphic>
          <a:graphicData uri="http://schemas.openxmlformats.org/presentationml/2006/ole">
            <p:oleObj spid="_x0000_s20486" name="Equation" r:id="rId7" imgW="139680" imgH="164880" progId="Equation.DSMT4">
              <p:embed/>
            </p:oleObj>
          </a:graphicData>
        </a:graphic>
      </p:graphicFrame>
      <p:graphicFrame>
        <p:nvGraphicFramePr>
          <p:cNvPr id="20487" name="Object 64"/>
          <p:cNvGraphicFramePr>
            <a:graphicFrameLocks noChangeAspect="1"/>
          </p:cNvGraphicFramePr>
          <p:nvPr/>
        </p:nvGraphicFramePr>
        <p:xfrm>
          <a:off x="1100110" y="2228832"/>
          <a:ext cx="327025" cy="436563"/>
        </p:xfrm>
        <a:graphic>
          <a:graphicData uri="http://schemas.openxmlformats.org/presentationml/2006/ole">
            <p:oleObj spid="_x0000_s20487" name="Equation" r:id="rId8" imgW="152280" imgH="203040" progId="Equation.DSMT4">
              <p:embed/>
            </p:oleObj>
          </a:graphicData>
        </a:graphic>
      </p:graphicFrame>
      <p:graphicFrame>
        <p:nvGraphicFramePr>
          <p:cNvPr id="20488" name="Object 65"/>
          <p:cNvGraphicFramePr>
            <a:graphicFrameLocks noChangeAspect="1"/>
          </p:cNvGraphicFramePr>
          <p:nvPr/>
        </p:nvGraphicFramePr>
        <p:xfrm>
          <a:off x="1023910" y="2686032"/>
          <a:ext cx="1981200" cy="587375"/>
        </p:xfrm>
        <a:graphic>
          <a:graphicData uri="http://schemas.openxmlformats.org/presentationml/2006/ole">
            <p:oleObj spid="_x0000_s20488" name="Equation" r:id="rId9" imgW="685800" imgH="203040" progId="Equation.DSMT4">
              <p:embed/>
            </p:oleObj>
          </a:graphicData>
        </a:graphic>
      </p:graphicFrame>
      <p:graphicFrame>
        <p:nvGraphicFramePr>
          <p:cNvPr id="20489" name="Object 66"/>
          <p:cNvGraphicFramePr>
            <a:graphicFrameLocks noChangeAspect="1"/>
          </p:cNvGraphicFramePr>
          <p:nvPr/>
        </p:nvGraphicFramePr>
        <p:xfrm>
          <a:off x="1785910" y="2228832"/>
          <a:ext cx="381000" cy="354013"/>
        </p:xfrm>
        <a:graphic>
          <a:graphicData uri="http://schemas.openxmlformats.org/presentationml/2006/ole">
            <p:oleObj spid="_x0000_s20489" name="Equation" r:id="rId10" imgW="177480" imgH="164880" progId="Equation.DSMT4">
              <p:embed/>
            </p:oleObj>
          </a:graphicData>
        </a:graphic>
      </p:graphicFrame>
      <p:graphicFrame>
        <p:nvGraphicFramePr>
          <p:cNvPr id="20490" name="Object 67"/>
          <p:cNvGraphicFramePr>
            <a:graphicFrameLocks noChangeAspect="1"/>
          </p:cNvGraphicFramePr>
          <p:nvPr/>
        </p:nvGraphicFramePr>
        <p:xfrm>
          <a:off x="2776510" y="2305032"/>
          <a:ext cx="300038" cy="354013"/>
        </p:xfrm>
        <a:graphic>
          <a:graphicData uri="http://schemas.openxmlformats.org/presentationml/2006/ole">
            <p:oleObj spid="_x0000_s20490" name="Equation" r:id="rId11" imgW="139680" imgH="164880" progId="Equation.DSMT4">
              <p:embed/>
            </p:oleObj>
          </a:graphicData>
        </a:graphic>
      </p:graphicFrame>
      <p:sp>
        <p:nvSpPr>
          <p:cNvPr id="20498" name="Oval 68"/>
          <p:cNvSpPr>
            <a:spLocks noChangeArrowheads="1"/>
          </p:cNvSpPr>
          <p:nvPr/>
        </p:nvSpPr>
        <p:spPr bwMode="auto">
          <a:xfrm>
            <a:off x="2971800" y="4314844"/>
            <a:ext cx="685800" cy="16764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9" name="Oval 69"/>
          <p:cNvSpPr>
            <a:spLocks noChangeArrowheads="1"/>
          </p:cNvSpPr>
          <p:nvPr/>
        </p:nvSpPr>
        <p:spPr bwMode="auto">
          <a:xfrm>
            <a:off x="4648200" y="4238644"/>
            <a:ext cx="762000" cy="1905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0" name="Oval 70"/>
          <p:cNvSpPr>
            <a:spLocks noChangeArrowheads="1"/>
          </p:cNvSpPr>
          <p:nvPr/>
        </p:nvSpPr>
        <p:spPr bwMode="auto">
          <a:xfrm>
            <a:off x="3276600" y="4543444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1" name="Oval 71"/>
          <p:cNvSpPr>
            <a:spLocks noChangeArrowheads="1"/>
          </p:cNvSpPr>
          <p:nvPr/>
        </p:nvSpPr>
        <p:spPr bwMode="auto">
          <a:xfrm>
            <a:off x="3276600" y="5381644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2" name="Oval 72"/>
          <p:cNvSpPr>
            <a:spLocks noChangeArrowheads="1"/>
          </p:cNvSpPr>
          <p:nvPr/>
        </p:nvSpPr>
        <p:spPr bwMode="auto">
          <a:xfrm>
            <a:off x="5029200" y="461964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3" name="Oval 73"/>
          <p:cNvSpPr>
            <a:spLocks noChangeArrowheads="1"/>
          </p:cNvSpPr>
          <p:nvPr/>
        </p:nvSpPr>
        <p:spPr bwMode="auto">
          <a:xfrm>
            <a:off x="5029200" y="515304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4" name="Oval 74"/>
          <p:cNvSpPr>
            <a:spLocks noChangeArrowheads="1"/>
          </p:cNvSpPr>
          <p:nvPr/>
        </p:nvSpPr>
        <p:spPr bwMode="auto">
          <a:xfrm>
            <a:off x="5029200" y="568644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5" name="Oval 80"/>
          <p:cNvSpPr>
            <a:spLocks noChangeArrowheads="1"/>
          </p:cNvSpPr>
          <p:nvPr/>
        </p:nvSpPr>
        <p:spPr bwMode="auto">
          <a:xfrm>
            <a:off x="3276600" y="4772044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6" name="Oval 81"/>
          <p:cNvSpPr>
            <a:spLocks noChangeArrowheads="1"/>
          </p:cNvSpPr>
          <p:nvPr/>
        </p:nvSpPr>
        <p:spPr bwMode="auto">
          <a:xfrm>
            <a:off x="3276600" y="5076844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7" name="Oval 82"/>
          <p:cNvSpPr>
            <a:spLocks noChangeArrowheads="1"/>
          </p:cNvSpPr>
          <p:nvPr/>
        </p:nvSpPr>
        <p:spPr bwMode="auto">
          <a:xfrm>
            <a:off x="3276600" y="5686444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491" name="Object 85"/>
          <p:cNvGraphicFramePr>
            <a:graphicFrameLocks noChangeAspect="1"/>
          </p:cNvGraphicFramePr>
          <p:nvPr/>
        </p:nvGraphicFramePr>
        <p:xfrm>
          <a:off x="2571736" y="5286388"/>
          <a:ext cx="381000" cy="354013"/>
        </p:xfrm>
        <a:graphic>
          <a:graphicData uri="http://schemas.openxmlformats.org/presentationml/2006/ole">
            <p:oleObj spid="_x0000_s20491" name="Equation" r:id="rId12" imgW="177480" imgH="164880" progId="Equation.DSMT4">
              <p:embed/>
            </p:oleObj>
          </a:graphicData>
        </a:graphic>
      </p:graphicFrame>
      <p:graphicFrame>
        <p:nvGraphicFramePr>
          <p:cNvPr id="20492" name="Object 86"/>
          <p:cNvGraphicFramePr>
            <a:graphicFrameLocks noChangeAspect="1"/>
          </p:cNvGraphicFramePr>
          <p:nvPr/>
        </p:nvGraphicFramePr>
        <p:xfrm>
          <a:off x="5429256" y="5143512"/>
          <a:ext cx="300037" cy="354012"/>
        </p:xfrm>
        <a:graphic>
          <a:graphicData uri="http://schemas.openxmlformats.org/presentationml/2006/ole">
            <p:oleObj spid="_x0000_s20492" name="Equation" r:id="rId13" imgW="139680" imgH="164880" progId="Equation.DSMT4">
              <p:embed/>
            </p:oleObj>
          </a:graphicData>
        </a:graphic>
      </p:graphicFrame>
      <p:graphicFrame>
        <p:nvGraphicFramePr>
          <p:cNvPr id="20493" name="Object 87"/>
          <p:cNvGraphicFramePr>
            <a:graphicFrameLocks noChangeAspect="1"/>
          </p:cNvGraphicFramePr>
          <p:nvPr/>
        </p:nvGraphicFramePr>
        <p:xfrm>
          <a:off x="4000496" y="4057672"/>
          <a:ext cx="439738" cy="587375"/>
        </p:xfrm>
        <a:graphic>
          <a:graphicData uri="http://schemas.openxmlformats.org/presentationml/2006/ole">
            <p:oleObj spid="_x0000_s20493" name="Equation" r:id="rId14" imgW="152280" imgH="203040" progId="Equation.DSMT4">
              <p:embed/>
            </p:oleObj>
          </a:graphicData>
        </a:graphic>
      </p:graphicFrame>
      <p:sp>
        <p:nvSpPr>
          <p:cNvPr id="20508" name="AutoShape 89"/>
          <p:cNvSpPr>
            <a:spLocks noChangeArrowheads="1"/>
          </p:cNvSpPr>
          <p:nvPr/>
        </p:nvSpPr>
        <p:spPr bwMode="auto">
          <a:xfrm>
            <a:off x="214282" y="4929198"/>
            <a:ext cx="1828800" cy="990600"/>
          </a:xfrm>
          <a:prstGeom prst="wedgeRoundRectCallout">
            <a:avLst>
              <a:gd name="adj1" fmla="val 99134"/>
              <a:gd name="adj2" fmla="val -6009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509" name="Line 90"/>
          <p:cNvSpPr>
            <a:spLocks noChangeShapeType="1"/>
          </p:cNvSpPr>
          <p:nvPr/>
        </p:nvSpPr>
        <p:spPr bwMode="auto">
          <a:xfrm>
            <a:off x="3276600" y="4543444"/>
            <a:ext cx="1676400" cy="762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10" name="Line 91"/>
          <p:cNvSpPr>
            <a:spLocks noChangeShapeType="1"/>
          </p:cNvSpPr>
          <p:nvPr/>
        </p:nvSpPr>
        <p:spPr bwMode="auto">
          <a:xfrm flipV="1">
            <a:off x="3352800" y="4695844"/>
            <a:ext cx="1524000" cy="762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11" name="Line 92"/>
          <p:cNvSpPr>
            <a:spLocks noChangeShapeType="1"/>
          </p:cNvSpPr>
          <p:nvPr/>
        </p:nvSpPr>
        <p:spPr bwMode="auto">
          <a:xfrm flipV="1">
            <a:off x="3276600" y="4772044"/>
            <a:ext cx="1524000" cy="3810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12" name="Line 93"/>
          <p:cNvSpPr>
            <a:spLocks noChangeShapeType="1"/>
          </p:cNvSpPr>
          <p:nvPr/>
        </p:nvSpPr>
        <p:spPr bwMode="auto">
          <a:xfrm flipV="1">
            <a:off x="3352800" y="5153044"/>
            <a:ext cx="1524000" cy="2286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13" name="Line 94"/>
          <p:cNvSpPr>
            <a:spLocks noChangeShapeType="1"/>
          </p:cNvSpPr>
          <p:nvPr/>
        </p:nvSpPr>
        <p:spPr bwMode="auto">
          <a:xfrm flipV="1">
            <a:off x="3352800" y="5153044"/>
            <a:ext cx="1676400" cy="5334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14" name="Text Box 95"/>
          <p:cNvSpPr txBox="1">
            <a:spLocks noChangeArrowheads="1"/>
          </p:cNvSpPr>
          <p:nvPr/>
        </p:nvSpPr>
        <p:spPr bwMode="auto">
          <a:xfrm>
            <a:off x="350807" y="5102236"/>
            <a:ext cx="1530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定義域</a:t>
            </a:r>
            <a:r>
              <a:rPr lang="ja-JP" altLang="en-US"/>
              <a:t>と</a:t>
            </a:r>
          </a:p>
          <a:p>
            <a:r>
              <a:rPr lang="ja-JP" altLang="en-US"/>
              <a:t>いいます。</a:t>
            </a:r>
          </a:p>
        </p:txBody>
      </p:sp>
      <p:sp>
        <p:nvSpPr>
          <p:cNvPr id="20515" name="AutoShape 96"/>
          <p:cNvSpPr>
            <a:spLocks noChangeArrowheads="1"/>
          </p:cNvSpPr>
          <p:nvPr/>
        </p:nvSpPr>
        <p:spPr bwMode="auto">
          <a:xfrm>
            <a:off x="6643702" y="5000636"/>
            <a:ext cx="1828800" cy="990600"/>
          </a:xfrm>
          <a:prstGeom prst="wedgeRoundRectCallout">
            <a:avLst>
              <a:gd name="adj1" fmla="val -117968"/>
              <a:gd name="adj2" fmla="val -9118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516" name="Text Box 97"/>
          <p:cNvSpPr txBox="1">
            <a:spLocks noChangeArrowheads="1"/>
          </p:cNvSpPr>
          <p:nvPr/>
        </p:nvSpPr>
        <p:spPr bwMode="auto">
          <a:xfrm>
            <a:off x="6780227" y="5076836"/>
            <a:ext cx="1530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値域</a:t>
            </a:r>
            <a:r>
              <a:rPr lang="ja-JP" altLang="en-US"/>
              <a:t>と</a:t>
            </a:r>
          </a:p>
          <a:p>
            <a:r>
              <a:rPr lang="ja-JP" altLang="en-US"/>
              <a:t>いいます。</a:t>
            </a:r>
          </a:p>
        </p:txBody>
      </p:sp>
      <p:sp>
        <p:nvSpPr>
          <p:cNvPr id="20517" name="AutoShape 98"/>
          <p:cNvSpPr>
            <a:spLocks noChangeArrowheads="1"/>
          </p:cNvSpPr>
          <p:nvPr/>
        </p:nvSpPr>
        <p:spPr bwMode="auto">
          <a:xfrm>
            <a:off x="3286116" y="6096000"/>
            <a:ext cx="2667000" cy="762000"/>
          </a:xfrm>
          <a:prstGeom prst="wedgeRoundRectCallout">
            <a:avLst>
              <a:gd name="adj1" fmla="val -14403"/>
              <a:gd name="adj2" fmla="val -10327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518" name="Text Box 99"/>
          <p:cNvSpPr txBox="1">
            <a:spLocks noChangeArrowheads="1"/>
          </p:cNvSpPr>
          <p:nvPr/>
        </p:nvSpPr>
        <p:spPr bwMode="auto">
          <a:xfrm>
            <a:off x="3260725" y="6192838"/>
            <a:ext cx="227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行き先は一箇所</a:t>
            </a:r>
          </a:p>
        </p:txBody>
      </p:sp>
      <p:sp>
        <p:nvSpPr>
          <p:cNvPr id="20519" name="Text Box 100"/>
          <p:cNvSpPr txBox="1">
            <a:spLocks noChangeArrowheads="1"/>
          </p:cNvSpPr>
          <p:nvPr/>
        </p:nvSpPr>
        <p:spPr bwMode="auto">
          <a:xfrm>
            <a:off x="1357290" y="571480"/>
            <a:ext cx="2595582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8000"/>
                </a:solidFill>
              </a:rPr>
              <a:t>(</a:t>
            </a:r>
            <a:r>
              <a:rPr lang="ja-JP" altLang="en-US" dirty="0">
                <a:solidFill>
                  <a:srgbClr val="008000"/>
                </a:solidFill>
              </a:rPr>
              <a:t>定義）</a:t>
            </a:r>
            <a:r>
              <a:rPr lang="ja-JP" altLang="en-US" dirty="0" smtClean="0">
                <a:solidFill>
                  <a:srgbClr val="008000"/>
                </a:solidFill>
              </a:rPr>
              <a:t>写像（関数）</a:t>
            </a:r>
            <a:endParaRPr lang="ja-JP" altLang="en-US" dirty="0">
              <a:solidFill>
                <a:srgbClr val="008000"/>
              </a:solidFill>
            </a:endParaRPr>
          </a:p>
        </p:txBody>
      </p:sp>
      <p:sp>
        <p:nvSpPr>
          <p:cNvPr id="40" name="AutoShape 96"/>
          <p:cNvSpPr>
            <a:spLocks noChangeArrowheads="1"/>
          </p:cNvSpPr>
          <p:nvPr/>
        </p:nvSpPr>
        <p:spPr bwMode="auto">
          <a:xfrm>
            <a:off x="4857752" y="2643182"/>
            <a:ext cx="4071966" cy="1347790"/>
          </a:xfrm>
          <a:prstGeom prst="wedgeRoundRectCallout">
            <a:avLst>
              <a:gd name="adj1" fmla="val -7289"/>
              <a:gd name="adj2" fmla="val -7463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" name="Text Box 99"/>
          <p:cNvSpPr txBox="1">
            <a:spLocks noChangeArrowheads="1"/>
          </p:cNvSpPr>
          <p:nvPr/>
        </p:nvSpPr>
        <p:spPr bwMode="auto">
          <a:xfrm>
            <a:off x="4929190" y="2786058"/>
            <a:ext cx="392908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/>
              <a:t>定義域（集合）と値域（集合）</a:t>
            </a:r>
            <a:endParaRPr lang="en-US" altLang="ja-JP" dirty="0" smtClean="0"/>
          </a:p>
          <a:p>
            <a:r>
              <a:rPr lang="ja-JP" altLang="en-US" dirty="0" smtClean="0"/>
              <a:t>が共に“数”のとき関数という流儀もある。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97BC1C-71BA-44B9-AAC8-A879C05B012B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1521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7086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２つの集合　　　　に対する写像を　　　　　　　　</a:t>
            </a:r>
          </a:p>
          <a:p>
            <a:r>
              <a:rPr lang="ja-JP" altLang="en-US" dirty="0"/>
              <a:t>とする。このとき、　　の要素　　（　　　　）に対応する</a:t>
            </a:r>
          </a:p>
          <a:p>
            <a:r>
              <a:rPr lang="ja-JP" altLang="en-US" dirty="0"/>
              <a:t>　　の要素を</a:t>
            </a:r>
          </a:p>
          <a:p>
            <a:endParaRPr lang="ja-JP" altLang="en-US" dirty="0"/>
          </a:p>
          <a:p>
            <a:r>
              <a:rPr lang="ja-JP" altLang="en-US" dirty="0"/>
              <a:t>と表す。（このときは、もちろん　　　　　　　である。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lang="ja-JP" altLang="en-US" dirty="0" smtClean="0"/>
              <a:t>また、　　　　　　　のとき、　　　　　　　とも書く。</a:t>
            </a:r>
            <a:endParaRPr lang="ja-JP" altLang="en-US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5334000" y="873125"/>
          <a:ext cx="1676400" cy="498475"/>
        </p:xfrm>
        <a:graphic>
          <a:graphicData uri="http://schemas.openxmlformats.org/presentationml/2006/ole">
            <p:oleObj spid="_x0000_s21506" name="Equation" r:id="rId3" imgW="685800" imgH="203040" progId="Equation.DSMT4">
              <p:embed/>
            </p:oleObj>
          </a:graphicData>
        </a:graphic>
      </p:graphicFrame>
      <p:sp>
        <p:nvSpPr>
          <p:cNvPr id="21522" name="AutoShape 4"/>
          <p:cNvSpPr>
            <a:spLocks noChangeArrowheads="1"/>
          </p:cNvSpPr>
          <p:nvPr/>
        </p:nvSpPr>
        <p:spPr bwMode="auto">
          <a:xfrm>
            <a:off x="609600" y="381000"/>
            <a:ext cx="7620000" cy="2976562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1507" name="Object 5"/>
          <p:cNvGraphicFramePr>
            <a:graphicFrameLocks noChangeAspect="1"/>
          </p:cNvGraphicFramePr>
          <p:nvPr/>
        </p:nvGraphicFramePr>
        <p:xfrm>
          <a:off x="2590800" y="838200"/>
          <a:ext cx="706438" cy="434975"/>
        </p:xfrm>
        <a:graphic>
          <a:graphicData uri="http://schemas.openxmlformats.org/presentationml/2006/ole">
            <p:oleObj spid="_x0000_s21507" name="Equation" r:id="rId4" imgW="330120" imgH="203040" progId="Equation.DSMT4">
              <p:embed/>
            </p:oleObj>
          </a:graphicData>
        </a:graphic>
      </p:graphicFrame>
      <p:graphicFrame>
        <p:nvGraphicFramePr>
          <p:cNvPr id="21508" name="Object 7"/>
          <p:cNvGraphicFramePr>
            <a:graphicFrameLocks noChangeAspect="1"/>
          </p:cNvGraphicFramePr>
          <p:nvPr/>
        </p:nvGraphicFramePr>
        <p:xfrm>
          <a:off x="4757738" y="1295400"/>
          <a:ext cx="271462" cy="300038"/>
        </p:xfrm>
        <a:graphic>
          <a:graphicData uri="http://schemas.openxmlformats.org/presentationml/2006/ole">
            <p:oleObj spid="_x0000_s21508" name="Equation" r:id="rId5" imgW="126720" imgH="139680" progId="Equation.DSMT4">
              <p:embed/>
            </p:oleObj>
          </a:graphicData>
        </a:graphic>
      </p:graphicFrame>
      <p:graphicFrame>
        <p:nvGraphicFramePr>
          <p:cNvPr id="21509" name="Object 8"/>
          <p:cNvGraphicFramePr>
            <a:graphicFrameLocks noChangeAspect="1"/>
          </p:cNvGraphicFramePr>
          <p:nvPr/>
        </p:nvGraphicFramePr>
        <p:xfrm>
          <a:off x="1219200" y="1600200"/>
          <a:ext cx="298450" cy="354013"/>
        </p:xfrm>
        <a:graphic>
          <a:graphicData uri="http://schemas.openxmlformats.org/presentationml/2006/ole">
            <p:oleObj spid="_x0000_s21509" name="Equation" r:id="rId6" imgW="139680" imgH="164880" progId="Equation.DSMT4">
              <p:embed/>
            </p:oleObj>
          </a:graphicData>
        </a:graphic>
      </p:graphicFrame>
      <p:graphicFrame>
        <p:nvGraphicFramePr>
          <p:cNvPr id="21510" name="Object 9"/>
          <p:cNvGraphicFramePr>
            <a:graphicFrameLocks noChangeAspect="1"/>
          </p:cNvGraphicFramePr>
          <p:nvPr/>
        </p:nvGraphicFramePr>
        <p:xfrm>
          <a:off x="1285852" y="1928802"/>
          <a:ext cx="733425" cy="434975"/>
        </p:xfrm>
        <a:graphic>
          <a:graphicData uri="http://schemas.openxmlformats.org/presentationml/2006/ole">
            <p:oleObj spid="_x0000_s21510" name="Equation" r:id="rId7" imgW="342720" imgH="203040" progId="Equation.DSMT4">
              <p:embed/>
            </p:oleObj>
          </a:graphicData>
        </a:graphic>
      </p:graphicFrame>
      <p:graphicFrame>
        <p:nvGraphicFramePr>
          <p:cNvPr id="21511" name="Object 10"/>
          <p:cNvGraphicFramePr>
            <a:graphicFrameLocks noChangeAspect="1"/>
          </p:cNvGraphicFramePr>
          <p:nvPr/>
        </p:nvGraphicFramePr>
        <p:xfrm>
          <a:off x="3429000" y="1219200"/>
          <a:ext cx="381000" cy="354013"/>
        </p:xfrm>
        <a:graphic>
          <a:graphicData uri="http://schemas.openxmlformats.org/presentationml/2006/ole">
            <p:oleObj spid="_x0000_s21511" name="Equation" r:id="rId8" imgW="177480" imgH="164880" progId="Equation.DSMT4">
              <p:embed/>
            </p:oleObj>
          </a:graphicData>
        </a:graphic>
      </p:graphicFrame>
      <p:graphicFrame>
        <p:nvGraphicFramePr>
          <p:cNvPr id="21512" name="Object 11"/>
          <p:cNvGraphicFramePr>
            <a:graphicFrameLocks noChangeAspect="1"/>
          </p:cNvGraphicFramePr>
          <p:nvPr/>
        </p:nvGraphicFramePr>
        <p:xfrm>
          <a:off x="5257800" y="1219200"/>
          <a:ext cx="869950" cy="381000"/>
        </p:xfrm>
        <a:graphic>
          <a:graphicData uri="http://schemas.openxmlformats.org/presentationml/2006/ole">
            <p:oleObj spid="_x0000_s21512" name="Equation" r:id="rId9" imgW="406080" imgH="177480" progId="Equation.DSMT4">
              <p:embed/>
            </p:oleObj>
          </a:graphicData>
        </a:graphic>
      </p:graphicFrame>
      <p:graphicFrame>
        <p:nvGraphicFramePr>
          <p:cNvPr id="21513" name="Object 12"/>
          <p:cNvGraphicFramePr>
            <a:graphicFrameLocks noChangeAspect="1"/>
          </p:cNvGraphicFramePr>
          <p:nvPr/>
        </p:nvGraphicFramePr>
        <p:xfrm>
          <a:off x="4953000" y="2286000"/>
          <a:ext cx="1250950" cy="434975"/>
        </p:xfrm>
        <a:graphic>
          <a:graphicData uri="http://schemas.openxmlformats.org/presentationml/2006/ole">
            <p:oleObj spid="_x0000_s21513" name="Equation" r:id="rId10" imgW="583920" imgH="203040" progId="Equation.DSMT4">
              <p:embed/>
            </p:oleObj>
          </a:graphicData>
        </a:graphic>
      </p:graphicFrame>
      <p:sp>
        <p:nvSpPr>
          <p:cNvPr id="21523" name="Oval 13"/>
          <p:cNvSpPr>
            <a:spLocks noChangeArrowheads="1"/>
          </p:cNvSpPr>
          <p:nvPr/>
        </p:nvSpPr>
        <p:spPr bwMode="auto">
          <a:xfrm>
            <a:off x="457200" y="3733800"/>
            <a:ext cx="914400" cy="20574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24" name="Oval 14"/>
          <p:cNvSpPr>
            <a:spLocks noChangeArrowheads="1"/>
          </p:cNvSpPr>
          <p:nvPr/>
        </p:nvSpPr>
        <p:spPr bwMode="auto">
          <a:xfrm>
            <a:off x="2590800" y="3810000"/>
            <a:ext cx="762000" cy="1905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1514" name="Object 23"/>
          <p:cNvGraphicFramePr>
            <a:graphicFrameLocks noChangeAspect="1"/>
          </p:cNvGraphicFramePr>
          <p:nvPr/>
        </p:nvGraphicFramePr>
        <p:xfrm>
          <a:off x="0" y="4643446"/>
          <a:ext cx="381000" cy="354013"/>
        </p:xfrm>
        <a:graphic>
          <a:graphicData uri="http://schemas.openxmlformats.org/presentationml/2006/ole">
            <p:oleObj spid="_x0000_s21514" name="Equation" r:id="rId11" imgW="177480" imgH="164880" progId="Equation.DSMT4">
              <p:embed/>
            </p:oleObj>
          </a:graphicData>
        </a:graphic>
      </p:graphicFrame>
      <p:graphicFrame>
        <p:nvGraphicFramePr>
          <p:cNvPr id="21515" name="Object 24"/>
          <p:cNvGraphicFramePr>
            <a:graphicFrameLocks noChangeAspect="1"/>
          </p:cNvGraphicFramePr>
          <p:nvPr/>
        </p:nvGraphicFramePr>
        <p:xfrm>
          <a:off x="3428992" y="4714884"/>
          <a:ext cx="300037" cy="354012"/>
        </p:xfrm>
        <a:graphic>
          <a:graphicData uri="http://schemas.openxmlformats.org/presentationml/2006/ole">
            <p:oleObj spid="_x0000_s21515" name="Equation" r:id="rId12" imgW="139680" imgH="164880" progId="Equation.DSMT4">
              <p:embed/>
            </p:oleObj>
          </a:graphicData>
        </a:graphic>
      </p:graphicFrame>
      <p:graphicFrame>
        <p:nvGraphicFramePr>
          <p:cNvPr id="21516" name="Object 25"/>
          <p:cNvGraphicFramePr>
            <a:graphicFrameLocks noChangeAspect="1"/>
          </p:cNvGraphicFramePr>
          <p:nvPr/>
        </p:nvGraphicFramePr>
        <p:xfrm>
          <a:off x="1828800" y="3505200"/>
          <a:ext cx="439738" cy="587375"/>
        </p:xfrm>
        <a:graphic>
          <a:graphicData uri="http://schemas.openxmlformats.org/presentationml/2006/ole">
            <p:oleObj spid="_x0000_s21516" name="Equation" r:id="rId13" imgW="152280" imgH="203040" progId="Equation.DSMT4">
              <p:embed/>
            </p:oleObj>
          </a:graphicData>
        </a:graphic>
      </p:graphicFrame>
      <p:sp>
        <p:nvSpPr>
          <p:cNvPr id="21525" name="Text Box 33"/>
          <p:cNvSpPr txBox="1">
            <a:spLocks noChangeArrowheads="1"/>
          </p:cNvSpPr>
          <p:nvPr/>
        </p:nvSpPr>
        <p:spPr bwMode="auto">
          <a:xfrm>
            <a:off x="762000" y="5029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1526" name="Text Box 34"/>
          <p:cNvSpPr txBox="1">
            <a:spLocks noChangeArrowheads="1"/>
          </p:cNvSpPr>
          <p:nvPr/>
        </p:nvSpPr>
        <p:spPr bwMode="auto">
          <a:xfrm>
            <a:off x="762000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</a:p>
        </p:txBody>
      </p:sp>
      <p:sp>
        <p:nvSpPr>
          <p:cNvPr id="21527" name="Text Box 36"/>
          <p:cNvSpPr txBox="1">
            <a:spLocks noChangeArrowheads="1"/>
          </p:cNvSpPr>
          <p:nvPr/>
        </p:nvSpPr>
        <p:spPr bwMode="auto">
          <a:xfrm>
            <a:off x="685800" y="47244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-1</a:t>
            </a:r>
          </a:p>
        </p:txBody>
      </p:sp>
      <p:sp>
        <p:nvSpPr>
          <p:cNvPr id="21528" name="Text Box 37"/>
          <p:cNvSpPr txBox="1">
            <a:spLocks noChangeArrowheads="1"/>
          </p:cNvSpPr>
          <p:nvPr/>
        </p:nvSpPr>
        <p:spPr bwMode="auto">
          <a:xfrm>
            <a:off x="685800" y="39624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-2</a:t>
            </a:r>
          </a:p>
        </p:txBody>
      </p:sp>
      <p:sp>
        <p:nvSpPr>
          <p:cNvPr id="21529" name="Text Box 39"/>
          <p:cNvSpPr txBox="1">
            <a:spLocks noChangeArrowheads="1"/>
          </p:cNvSpPr>
          <p:nvPr/>
        </p:nvSpPr>
        <p:spPr bwMode="auto">
          <a:xfrm>
            <a:off x="730250" y="5334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21530" name="Text Box 40"/>
          <p:cNvSpPr txBox="1">
            <a:spLocks noChangeArrowheads="1"/>
          </p:cNvSpPr>
          <p:nvPr/>
        </p:nvSpPr>
        <p:spPr bwMode="auto">
          <a:xfrm>
            <a:off x="2819400" y="4267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1531" name="Text Box 41"/>
          <p:cNvSpPr txBox="1">
            <a:spLocks noChangeArrowheads="1"/>
          </p:cNvSpPr>
          <p:nvPr/>
        </p:nvSpPr>
        <p:spPr bwMode="auto">
          <a:xfrm>
            <a:off x="2819400" y="3962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</a:t>
            </a:r>
          </a:p>
        </p:txBody>
      </p:sp>
      <p:sp>
        <p:nvSpPr>
          <p:cNvPr id="21532" name="Text Box 42"/>
          <p:cNvSpPr txBox="1">
            <a:spLocks noChangeArrowheads="1"/>
          </p:cNvSpPr>
          <p:nvPr/>
        </p:nvSpPr>
        <p:spPr bwMode="auto">
          <a:xfrm>
            <a:off x="2743200" y="49530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-1</a:t>
            </a:r>
          </a:p>
        </p:txBody>
      </p:sp>
      <p:sp>
        <p:nvSpPr>
          <p:cNvPr id="21533" name="Text Box 43"/>
          <p:cNvSpPr txBox="1">
            <a:spLocks noChangeArrowheads="1"/>
          </p:cNvSpPr>
          <p:nvPr/>
        </p:nvSpPr>
        <p:spPr bwMode="auto">
          <a:xfrm>
            <a:off x="2762250" y="52578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-4</a:t>
            </a:r>
          </a:p>
        </p:txBody>
      </p:sp>
      <p:sp>
        <p:nvSpPr>
          <p:cNvPr id="21534" name="Text Box 44"/>
          <p:cNvSpPr txBox="1">
            <a:spLocks noChangeArrowheads="1"/>
          </p:cNvSpPr>
          <p:nvPr/>
        </p:nvSpPr>
        <p:spPr bwMode="auto">
          <a:xfrm>
            <a:off x="2819400" y="4648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21535" name="Line 45"/>
          <p:cNvSpPr>
            <a:spLocks noChangeShapeType="1"/>
          </p:cNvSpPr>
          <p:nvPr/>
        </p:nvSpPr>
        <p:spPr bwMode="auto">
          <a:xfrm flipV="1">
            <a:off x="990600" y="4495800"/>
            <a:ext cx="1905000" cy="4572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6" name="Line 46"/>
          <p:cNvSpPr>
            <a:spLocks noChangeShapeType="1"/>
          </p:cNvSpPr>
          <p:nvPr/>
        </p:nvSpPr>
        <p:spPr bwMode="auto">
          <a:xfrm flipV="1">
            <a:off x="1066800" y="4267200"/>
            <a:ext cx="1828800" cy="3810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7" name="Line 47"/>
          <p:cNvSpPr>
            <a:spLocks noChangeShapeType="1"/>
          </p:cNvSpPr>
          <p:nvPr/>
        </p:nvSpPr>
        <p:spPr bwMode="auto">
          <a:xfrm>
            <a:off x="1066800" y="4191000"/>
            <a:ext cx="1905000" cy="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8" name="Line 48"/>
          <p:cNvSpPr>
            <a:spLocks noChangeShapeType="1"/>
          </p:cNvSpPr>
          <p:nvPr/>
        </p:nvSpPr>
        <p:spPr bwMode="auto">
          <a:xfrm flipV="1">
            <a:off x="1066800" y="4572000"/>
            <a:ext cx="1828800" cy="6858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9" name="Line 49"/>
          <p:cNvSpPr>
            <a:spLocks noChangeShapeType="1"/>
          </p:cNvSpPr>
          <p:nvPr/>
        </p:nvSpPr>
        <p:spPr bwMode="auto">
          <a:xfrm flipV="1">
            <a:off x="1066800" y="4953000"/>
            <a:ext cx="1828800" cy="6096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1517" name="Object 50"/>
          <p:cNvGraphicFramePr>
            <a:graphicFrameLocks noChangeAspect="1"/>
          </p:cNvGraphicFramePr>
          <p:nvPr/>
        </p:nvGraphicFramePr>
        <p:xfrm>
          <a:off x="4267200" y="3657600"/>
          <a:ext cx="1304925" cy="434975"/>
        </p:xfrm>
        <a:graphic>
          <a:graphicData uri="http://schemas.openxmlformats.org/presentationml/2006/ole">
            <p:oleObj spid="_x0000_s21517" name="Equation" r:id="rId14" imgW="609480" imgH="203040" progId="Equation.DSMT4">
              <p:embed/>
            </p:oleObj>
          </a:graphicData>
        </a:graphic>
      </p:graphicFrame>
      <p:graphicFrame>
        <p:nvGraphicFramePr>
          <p:cNvPr id="21518" name="Object 51"/>
          <p:cNvGraphicFramePr>
            <a:graphicFrameLocks noChangeAspect="1"/>
          </p:cNvGraphicFramePr>
          <p:nvPr/>
        </p:nvGraphicFramePr>
        <p:xfrm>
          <a:off x="6172200" y="5334000"/>
          <a:ext cx="1876425" cy="488950"/>
        </p:xfrm>
        <a:graphic>
          <a:graphicData uri="http://schemas.openxmlformats.org/presentationml/2006/ole">
            <p:oleObj spid="_x0000_s21518" name="Equation" r:id="rId15" imgW="876240" imgH="228600" progId="Equation.DSMT4">
              <p:embed/>
            </p:oleObj>
          </a:graphicData>
        </a:graphic>
      </p:graphicFrame>
      <p:sp>
        <p:nvSpPr>
          <p:cNvPr id="21540" name="Text Box 52"/>
          <p:cNvSpPr txBox="1">
            <a:spLocks noChangeArrowheads="1"/>
          </p:cNvSpPr>
          <p:nvPr/>
        </p:nvSpPr>
        <p:spPr bwMode="auto">
          <a:xfrm>
            <a:off x="3886200" y="4495800"/>
            <a:ext cx="48910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対応関係を式で定めることもあるが、</a:t>
            </a:r>
          </a:p>
          <a:p>
            <a:r>
              <a:rPr lang="ja-JP" altLang="en-US"/>
              <a:t>式でなくても写像は定義できる。</a:t>
            </a:r>
          </a:p>
        </p:txBody>
      </p:sp>
      <p:graphicFrame>
        <p:nvGraphicFramePr>
          <p:cNvPr id="21519" name="Object 53"/>
          <p:cNvGraphicFramePr>
            <a:graphicFrameLocks noChangeAspect="1"/>
          </p:cNvGraphicFramePr>
          <p:nvPr/>
        </p:nvGraphicFramePr>
        <p:xfrm>
          <a:off x="4038600" y="5410200"/>
          <a:ext cx="869950" cy="381000"/>
        </p:xfrm>
        <a:graphic>
          <a:graphicData uri="http://schemas.openxmlformats.org/presentationml/2006/ole">
            <p:oleObj spid="_x0000_s21519" name="Equation" r:id="rId16" imgW="406080" imgH="177480" progId="Equation.DSMT4">
              <p:embed/>
            </p:oleObj>
          </a:graphicData>
        </a:graphic>
      </p:graphicFrame>
      <p:sp>
        <p:nvSpPr>
          <p:cNvPr id="21541" name="Text Box 54"/>
          <p:cNvSpPr txBox="1">
            <a:spLocks noChangeArrowheads="1"/>
          </p:cNvSpPr>
          <p:nvPr/>
        </p:nvSpPr>
        <p:spPr bwMode="auto">
          <a:xfrm>
            <a:off x="4724400" y="5334000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</a:p>
        </p:txBody>
      </p:sp>
      <p:sp>
        <p:nvSpPr>
          <p:cNvPr id="21542" name="AutoShape 55"/>
          <p:cNvSpPr>
            <a:spLocks noChangeArrowheads="1"/>
          </p:cNvSpPr>
          <p:nvPr/>
        </p:nvSpPr>
        <p:spPr bwMode="auto">
          <a:xfrm>
            <a:off x="3124200" y="6096000"/>
            <a:ext cx="2667000" cy="762000"/>
          </a:xfrm>
          <a:prstGeom prst="wedgeRoundRectCallout">
            <a:avLst>
              <a:gd name="adj1" fmla="val -11069"/>
              <a:gd name="adj2" fmla="val -9375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1543" name="Text Box 56"/>
          <p:cNvSpPr txBox="1">
            <a:spLocks noChangeArrowheads="1"/>
          </p:cNvSpPr>
          <p:nvPr/>
        </p:nvSpPr>
        <p:spPr bwMode="auto">
          <a:xfrm>
            <a:off x="3113088" y="6172200"/>
            <a:ext cx="2678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代表元</a:t>
            </a:r>
            <a:r>
              <a:rPr lang="ja-JP" altLang="en-US"/>
              <a:t>といいます。</a:t>
            </a:r>
          </a:p>
        </p:txBody>
      </p:sp>
      <p:sp>
        <p:nvSpPr>
          <p:cNvPr id="21544" name="Text Box 57"/>
          <p:cNvSpPr txBox="1">
            <a:spLocks noChangeArrowheads="1"/>
          </p:cNvSpPr>
          <p:nvPr/>
        </p:nvSpPr>
        <p:spPr bwMode="auto">
          <a:xfrm>
            <a:off x="1219200" y="228600"/>
            <a:ext cx="2266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(</a:t>
            </a:r>
            <a:r>
              <a:rPr lang="ja-JP" altLang="en-US">
                <a:solidFill>
                  <a:srgbClr val="008000"/>
                </a:solidFill>
              </a:rPr>
              <a:t>定義）要素の像</a:t>
            </a:r>
          </a:p>
        </p:txBody>
      </p:sp>
      <p:graphicFrame>
        <p:nvGraphicFramePr>
          <p:cNvPr id="2" name="Object 9"/>
          <p:cNvGraphicFramePr>
            <a:graphicFrameLocks noChangeAspect="1"/>
          </p:cNvGraphicFramePr>
          <p:nvPr/>
        </p:nvGraphicFramePr>
        <p:xfrm>
          <a:off x="2000232" y="2714620"/>
          <a:ext cx="1249362" cy="434975"/>
        </p:xfrm>
        <a:graphic>
          <a:graphicData uri="http://schemas.openxmlformats.org/presentationml/2006/ole">
            <p:oleObj spid="_x0000_s21520" name="Equation" r:id="rId17" imgW="583920" imgH="203040" progId="Equation.DSMT4">
              <p:embed/>
            </p:oleObj>
          </a:graphicData>
        </a:graphic>
      </p:graphicFrame>
      <p:graphicFrame>
        <p:nvGraphicFramePr>
          <p:cNvPr id="3" name="Object 9"/>
          <p:cNvGraphicFramePr>
            <a:graphicFrameLocks noChangeAspect="1"/>
          </p:cNvGraphicFramePr>
          <p:nvPr/>
        </p:nvGraphicFramePr>
        <p:xfrm>
          <a:off x="4429124" y="2714620"/>
          <a:ext cx="1358900" cy="434975"/>
        </p:xfrm>
        <a:graphic>
          <a:graphicData uri="http://schemas.openxmlformats.org/presentationml/2006/ole">
            <p:oleObj spid="_x0000_s21521" name="Equation" r:id="rId18" imgW="6346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1"/>
          <p:cNvSpPr>
            <a:spLocks noGrp="1"/>
          </p:cNvSpPr>
          <p:nvPr>
            <p:ph type="sldNum" sz="quarter" idx="12"/>
          </p:nvPr>
        </p:nvSpPr>
        <p:spPr>
          <a:xfrm>
            <a:off x="6553200" y="6248424"/>
            <a:ext cx="1905000" cy="457200"/>
          </a:xfrm>
        </p:spPr>
        <p:txBody>
          <a:bodyPr/>
          <a:lstStyle/>
          <a:p>
            <a:pPr>
              <a:defRPr/>
            </a:pPr>
            <a:fld id="{538DB6B5-81B4-4DFB-9EEE-FFEC9999B09E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0" y="0"/>
            <a:ext cx="6858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関数例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Oval 13"/>
          <p:cNvSpPr>
            <a:spLocks noChangeArrowheads="1"/>
          </p:cNvSpPr>
          <p:nvPr/>
        </p:nvSpPr>
        <p:spPr bwMode="auto">
          <a:xfrm>
            <a:off x="1428728" y="1142984"/>
            <a:ext cx="914400" cy="928694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24930" name="Object 6"/>
          <p:cNvGraphicFramePr>
            <a:graphicFrameLocks noChangeAspect="1"/>
          </p:cNvGraphicFramePr>
          <p:nvPr/>
        </p:nvGraphicFramePr>
        <p:xfrm>
          <a:off x="857224" y="1357298"/>
          <a:ext cx="506413" cy="506412"/>
        </p:xfrm>
        <a:graphic>
          <a:graphicData uri="http://schemas.openxmlformats.org/presentationml/2006/ole">
            <p:oleObj spid="_x0000_s124930" name="Equation" r:id="rId3" imgW="164880" imgH="164880" progId="Equation.DSMT4">
              <p:embed/>
            </p:oleObj>
          </a:graphicData>
        </a:graphic>
      </p:graphicFrame>
      <p:sp>
        <p:nvSpPr>
          <p:cNvPr id="6" name="Oval 69"/>
          <p:cNvSpPr>
            <a:spLocks noChangeArrowheads="1"/>
          </p:cNvSpPr>
          <p:nvPr/>
        </p:nvSpPr>
        <p:spPr bwMode="auto">
          <a:xfrm>
            <a:off x="3643306" y="1142984"/>
            <a:ext cx="852494" cy="1143008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24931" name="Object 6"/>
          <p:cNvGraphicFramePr>
            <a:graphicFrameLocks noChangeAspect="1"/>
          </p:cNvGraphicFramePr>
          <p:nvPr/>
        </p:nvGraphicFramePr>
        <p:xfrm>
          <a:off x="4572000" y="1357298"/>
          <a:ext cx="506413" cy="506413"/>
        </p:xfrm>
        <a:graphic>
          <a:graphicData uri="http://schemas.openxmlformats.org/presentationml/2006/ole">
            <p:oleObj spid="_x0000_s124931" name="Equation" r:id="rId4" imgW="164880" imgH="164880" progId="Equation.DSMT4">
              <p:embed/>
            </p:oleObj>
          </a:graphicData>
        </a:graphic>
      </p:graphicFrame>
      <p:graphicFrame>
        <p:nvGraphicFramePr>
          <p:cNvPr id="124932" name="Object 87"/>
          <p:cNvGraphicFramePr>
            <a:graphicFrameLocks noChangeAspect="1"/>
          </p:cNvGraphicFramePr>
          <p:nvPr/>
        </p:nvGraphicFramePr>
        <p:xfrm>
          <a:off x="2857488" y="714356"/>
          <a:ext cx="439738" cy="587375"/>
        </p:xfrm>
        <a:graphic>
          <a:graphicData uri="http://schemas.openxmlformats.org/presentationml/2006/ole">
            <p:oleObj spid="_x0000_s124932" name="Equation" r:id="rId5" imgW="152280" imgH="203040" progId="Equation.DSMT4">
              <p:embed/>
            </p:oleObj>
          </a:graphicData>
        </a:graphic>
      </p:graphicFrame>
      <p:sp>
        <p:nvSpPr>
          <p:cNvPr id="9" name="Line 47"/>
          <p:cNvSpPr>
            <a:spLocks noChangeShapeType="1"/>
          </p:cNvSpPr>
          <p:nvPr/>
        </p:nvSpPr>
        <p:spPr bwMode="auto">
          <a:xfrm flipV="1">
            <a:off x="1857356" y="1285860"/>
            <a:ext cx="2071702" cy="142876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" name="Line 47"/>
          <p:cNvSpPr>
            <a:spLocks noChangeShapeType="1"/>
          </p:cNvSpPr>
          <p:nvPr/>
        </p:nvSpPr>
        <p:spPr bwMode="auto">
          <a:xfrm flipV="1">
            <a:off x="1857356" y="1500174"/>
            <a:ext cx="2071702" cy="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" name="Line 47"/>
          <p:cNvSpPr>
            <a:spLocks noChangeShapeType="1"/>
          </p:cNvSpPr>
          <p:nvPr/>
        </p:nvSpPr>
        <p:spPr bwMode="auto">
          <a:xfrm>
            <a:off x="1928794" y="1571612"/>
            <a:ext cx="2062178" cy="20479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" name="AutoShape 50"/>
          <p:cNvSpPr>
            <a:spLocks noChangeArrowheads="1"/>
          </p:cNvSpPr>
          <p:nvPr/>
        </p:nvSpPr>
        <p:spPr bwMode="auto">
          <a:xfrm>
            <a:off x="642910" y="571480"/>
            <a:ext cx="7929618" cy="3000396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24933" name="Object 87"/>
          <p:cNvGraphicFramePr>
            <a:graphicFrameLocks noChangeAspect="1"/>
          </p:cNvGraphicFramePr>
          <p:nvPr/>
        </p:nvGraphicFramePr>
        <p:xfrm>
          <a:off x="901699" y="2427284"/>
          <a:ext cx="2638425" cy="733425"/>
        </p:xfrm>
        <a:graphic>
          <a:graphicData uri="http://schemas.openxmlformats.org/presentationml/2006/ole">
            <p:oleObj spid="_x0000_s124933" name="Equation" r:id="rId6" imgW="914400" imgH="253800" progId="Equation.DSMT4">
              <p:embed/>
            </p:oleObj>
          </a:graphicData>
        </a:graphic>
      </p:graphicFrame>
      <p:sp>
        <p:nvSpPr>
          <p:cNvPr id="14" name="Line 47"/>
          <p:cNvSpPr>
            <a:spLocks noChangeShapeType="1"/>
          </p:cNvSpPr>
          <p:nvPr/>
        </p:nvSpPr>
        <p:spPr bwMode="auto">
          <a:xfrm>
            <a:off x="5286380" y="2500306"/>
            <a:ext cx="2857520" cy="0"/>
          </a:xfrm>
          <a:prstGeom prst="line">
            <a:avLst/>
          </a:prstGeom>
          <a:noFill/>
          <a:ln w="9525">
            <a:solidFill>
              <a:schemeClr val="accent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" name="Line 47"/>
          <p:cNvSpPr>
            <a:spLocks noChangeShapeType="1"/>
          </p:cNvSpPr>
          <p:nvPr/>
        </p:nvSpPr>
        <p:spPr bwMode="auto">
          <a:xfrm flipH="1" flipV="1">
            <a:off x="6572264" y="928670"/>
            <a:ext cx="9524" cy="236697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24934" name="Object 87"/>
          <p:cNvGraphicFramePr>
            <a:graphicFrameLocks noChangeAspect="1"/>
          </p:cNvGraphicFramePr>
          <p:nvPr/>
        </p:nvGraphicFramePr>
        <p:xfrm>
          <a:off x="6072198" y="714356"/>
          <a:ext cx="403225" cy="476250"/>
        </p:xfrm>
        <a:graphic>
          <a:graphicData uri="http://schemas.openxmlformats.org/presentationml/2006/ole">
            <p:oleObj spid="_x0000_s124934" name="Equation" r:id="rId7" imgW="139680" imgH="164880" progId="Equation.DSMT4">
              <p:embed/>
            </p:oleObj>
          </a:graphicData>
        </a:graphic>
      </p:graphicFrame>
      <p:graphicFrame>
        <p:nvGraphicFramePr>
          <p:cNvPr id="124935" name="Object 87"/>
          <p:cNvGraphicFramePr>
            <a:graphicFrameLocks noChangeAspect="1"/>
          </p:cNvGraphicFramePr>
          <p:nvPr/>
        </p:nvGraphicFramePr>
        <p:xfrm>
          <a:off x="8143900" y="2571744"/>
          <a:ext cx="365125" cy="403225"/>
        </p:xfrm>
        <a:graphic>
          <a:graphicData uri="http://schemas.openxmlformats.org/presentationml/2006/ole">
            <p:oleObj spid="_x0000_s124935" name="Equation" r:id="rId8" imgW="126720" imgH="139680" progId="Equation.DSMT4">
              <p:embed/>
            </p:oleObj>
          </a:graphicData>
        </a:graphic>
      </p:graphicFrame>
      <p:cxnSp>
        <p:nvCxnSpPr>
          <p:cNvPr id="20" name="直線コネクタ 19"/>
          <p:cNvCxnSpPr/>
          <p:nvPr/>
        </p:nvCxnSpPr>
        <p:spPr>
          <a:xfrm rot="5400000">
            <a:off x="5536413" y="1607331"/>
            <a:ext cx="2357454" cy="1285884"/>
          </a:xfrm>
          <a:prstGeom prst="line">
            <a:avLst/>
          </a:prstGeom>
          <a:ln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4936" name="Object 87"/>
          <p:cNvGraphicFramePr>
            <a:graphicFrameLocks noChangeAspect="1"/>
          </p:cNvGraphicFramePr>
          <p:nvPr/>
        </p:nvGraphicFramePr>
        <p:xfrm>
          <a:off x="6643702" y="2571744"/>
          <a:ext cx="366713" cy="403225"/>
        </p:xfrm>
        <a:graphic>
          <a:graphicData uri="http://schemas.openxmlformats.org/presentationml/2006/ole">
            <p:oleObj spid="_x0000_s124936" name="Equation" r:id="rId9" imgW="126720" imgH="139680" progId="Equation.DSMT4">
              <p:embed/>
            </p:oleObj>
          </a:graphicData>
        </a:graphic>
      </p:graphicFrame>
      <p:sp>
        <p:nvSpPr>
          <p:cNvPr id="22" name="Oval 13"/>
          <p:cNvSpPr>
            <a:spLocks noChangeArrowheads="1"/>
          </p:cNvSpPr>
          <p:nvPr/>
        </p:nvSpPr>
        <p:spPr bwMode="auto">
          <a:xfrm>
            <a:off x="1428728" y="4429132"/>
            <a:ext cx="914400" cy="928694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3" name="Object 6"/>
          <p:cNvGraphicFramePr>
            <a:graphicFrameLocks noChangeAspect="1"/>
          </p:cNvGraphicFramePr>
          <p:nvPr/>
        </p:nvGraphicFramePr>
        <p:xfrm>
          <a:off x="857224" y="4643446"/>
          <a:ext cx="506413" cy="506412"/>
        </p:xfrm>
        <a:graphic>
          <a:graphicData uri="http://schemas.openxmlformats.org/presentationml/2006/ole">
            <p:oleObj spid="_x0000_s124937" name="Equation" r:id="rId10" imgW="164880" imgH="164880" progId="Equation.DSMT4">
              <p:embed/>
            </p:oleObj>
          </a:graphicData>
        </a:graphic>
      </p:graphicFrame>
      <p:sp>
        <p:nvSpPr>
          <p:cNvPr id="24" name="Oval 69"/>
          <p:cNvSpPr>
            <a:spLocks noChangeArrowheads="1"/>
          </p:cNvSpPr>
          <p:nvPr/>
        </p:nvSpPr>
        <p:spPr bwMode="auto">
          <a:xfrm>
            <a:off x="3643306" y="4429132"/>
            <a:ext cx="852494" cy="1143008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5" name="Object 6"/>
          <p:cNvGraphicFramePr>
            <a:graphicFrameLocks noChangeAspect="1"/>
          </p:cNvGraphicFramePr>
          <p:nvPr/>
        </p:nvGraphicFramePr>
        <p:xfrm>
          <a:off x="4494213" y="4605338"/>
          <a:ext cx="661987" cy="584200"/>
        </p:xfrm>
        <a:graphic>
          <a:graphicData uri="http://schemas.openxmlformats.org/presentationml/2006/ole">
            <p:oleObj spid="_x0000_s124938" name="Equation" r:id="rId11" imgW="215640" imgH="190440" progId="Equation.DSMT4">
              <p:embed/>
            </p:oleObj>
          </a:graphicData>
        </a:graphic>
      </p:graphicFrame>
      <p:graphicFrame>
        <p:nvGraphicFramePr>
          <p:cNvPr id="26" name="Object 87"/>
          <p:cNvGraphicFramePr>
            <a:graphicFrameLocks noChangeAspect="1"/>
          </p:cNvGraphicFramePr>
          <p:nvPr/>
        </p:nvGraphicFramePr>
        <p:xfrm>
          <a:off x="2874963" y="4056063"/>
          <a:ext cx="403225" cy="476250"/>
        </p:xfrm>
        <a:graphic>
          <a:graphicData uri="http://schemas.openxmlformats.org/presentationml/2006/ole">
            <p:oleObj spid="_x0000_s124939" name="Equation" r:id="rId12" imgW="139680" imgH="164880" progId="Equation.DSMT4">
              <p:embed/>
            </p:oleObj>
          </a:graphicData>
        </a:graphic>
      </p:graphicFrame>
      <p:sp>
        <p:nvSpPr>
          <p:cNvPr id="27" name="Line 47"/>
          <p:cNvSpPr>
            <a:spLocks noChangeShapeType="1"/>
          </p:cNvSpPr>
          <p:nvPr/>
        </p:nvSpPr>
        <p:spPr bwMode="auto">
          <a:xfrm>
            <a:off x="1928794" y="4572008"/>
            <a:ext cx="2000264" cy="214314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" name="Line 47"/>
          <p:cNvSpPr>
            <a:spLocks noChangeShapeType="1"/>
          </p:cNvSpPr>
          <p:nvPr/>
        </p:nvSpPr>
        <p:spPr bwMode="auto">
          <a:xfrm>
            <a:off x="1785918" y="5072074"/>
            <a:ext cx="2143140" cy="71438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" name="Line 47"/>
          <p:cNvSpPr>
            <a:spLocks noChangeShapeType="1"/>
          </p:cNvSpPr>
          <p:nvPr/>
        </p:nvSpPr>
        <p:spPr bwMode="auto">
          <a:xfrm flipV="1">
            <a:off x="1857356" y="5143512"/>
            <a:ext cx="2071702" cy="142876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" name="AutoShape 50"/>
          <p:cNvSpPr>
            <a:spLocks noChangeArrowheads="1"/>
          </p:cNvSpPr>
          <p:nvPr/>
        </p:nvSpPr>
        <p:spPr bwMode="auto">
          <a:xfrm>
            <a:off x="642910" y="3857604"/>
            <a:ext cx="7929618" cy="3000396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31" name="Object 87"/>
          <p:cNvGraphicFramePr>
            <a:graphicFrameLocks noChangeAspect="1"/>
          </p:cNvGraphicFramePr>
          <p:nvPr/>
        </p:nvGraphicFramePr>
        <p:xfrm>
          <a:off x="955675" y="5713413"/>
          <a:ext cx="2528888" cy="733425"/>
        </p:xfrm>
        <a:graphic>
          <a:graphicData uri="http://schemas.openxmlformats.org/presentationml/2006/ole">
            <p:oleObj spid="_x0000_s124940" name="Equation" r:id="rId13" imgW="876240" imgH="253800" progId="Equation.DSMT4">
              <p:embed/>
            </p:oleObj>
          </a:graphicData>
        </a:graphic>
      </p:graphicFrame>
      <p:sp>
        <p:nvSpPr>
          <p:cNvPr id="32" name="Line 47"/>
          <p:cNvSpPr>
            <a:spLocks noChangeShapeType="1"/>
          </p:cNvSpPr>
          <p:nvPr/>
        </p:nvSpPr>
        <p:spPr bwMode="auto">
          <a:xfrm>
            <a:off x="5286380" y="5786454"/>
            <a:ext cx="2857520" cy="0"/>
          </a:xfrm>
          <a:prstGeom prst="line">
            <a:avLst/>
          </a:prstGeom>
          <a:noFill/>
          <a:ln w="9525">
            <a:solidFill>
              <a:schemeClr val="accent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" name="Line 47"/>
          <p:cNvSpPr>
            <a:spLocks noChangeShapeType="1"/>
          </p:cNvSpPr>
          <p:nvPr/>
        </p:nvSpPr>
        <p:spPr bwMode="auto">
          <a:xfrm flipH="1" flipV="1">
            <a:off x="6572264" y="4214818"/>
            <a:ext cx="0" cy="1571636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4" name="Object 87"/>
          <p:cNvGraphicFramePr>
            <a:graphicFrameLocks noChangeAspect="1"/>
          </p:cNvGraphicFramePr>
          <p:nvPr/>
        </p:nvGraphicFramePr>
        <p:xfrm>
          <a:off x="6072198" y="4000504"/>
          <a:ext cx="403225" cy="476250"/>
        </p:xfrm>
        <a:graphic>
          <a:graphicData uri="http://schemas.openxmlformats.org/presentationml/2006/ole">
            <p:oleObj spid="_x0000_s124941" name="Equation" r:id="rId14" imgW="139680" imgH="164880" progId="Equation.DSMT4">
              <p:embed/>
            </p:oleObj>
          </a:graphicData>
        </a:graphic>
      </p:graphicFrame>
      <p:graphicFrame>
        <p:nvGraphicFramePr>
          <p:cNvPr id="35" name="Object 87"/>
          <p:cNvGraphicFramePr>
            <a:graphicFrameLocks noChangeAspect="1"/>
          </p:cNvGraphicFramePr>
          <p:nvPr/>
        </p:nvGraphicFramePr>
        <p:xfrm>
          <a:off x="8143900" y="5857892"/>
          <a:ext cx="365125" cy="403225"/>
        </p:xfrm>
        <a:graphic>
          <a:graphicData uri="http://schemas.openxmlformats.org/presentationml/2006/ole">
            <p:oleObj spid="_x0000_s124942" name="Equation" r:id="rId15" imgW="126720" imgH="139680" progId="Equation.DSMT4">
              <p:embed/>
            </p:oleObj>
          </a:graphicData>
        </a:graphic>
      </p:graphicFrame>
      <p:cxnSp>
        <p:nvCxnSpPr>
          <p:cNvPr id="36" name="直線コネクタ 35"/>
          <p:cNvCxnSpPr>
            <a:endCxn id="33" idx="0"/>
          </p:cNvCxnSpPr>
          <p:nvPr/>
        </p:nvCxnSpPr>
        <p:spPr>
          <a:xfrm rot="5400000">
            <a:off x="6250793" y="4679165"/>
            <a:ext cx="1428760" cy="785818"/>
          </a:xfrm>
          <a:prstGeom prst="line">
            <a:avLst/>
          </a:prstGeom>
          <a:ln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ct 87"/>
          <p:cNvGraphicFramePr>
            <a:graphicFrameLocks noChangeAspect="1"/>
          </p:cNvGraphicFramePr>
          <p:nvPr/>
        </p:nvGraphicFramePr>
        <p:xfrm>
          <a:off x="6357950" y="5929330"/>
          <a:ext cx="366713" cy="403225"/>
        </p:xfrm>
        <a:graphic>
          <a:graphicData uri="http://schemas.openxmlformats.org/presentationml/2006/ole">
            <p:oleObj spid="_x0000_s124943" name="Equation" r:id="rId16" imgW="126720" imgH="139680" progId="Equation.DSMT4">
              <p:embed/>
            </p:oleObj>
          </a:graphicData>
        </a:graphic>
      </p:graphicFrame>
      <p:sp>
        <p:nvSpPr>
          <p:cNvPr id="38" name="Line 47"/>
          <p:cNvSpPr>
            <a:spLocks noChangeShapeType="1"/>
          </p:cNvSpPr>
          <p:nvPr/>
        </p:nvSpPr>
        <p:spPr bwMode="auto">
          <a:xfrm flipV="1">
            <a:off x="1857356" y="4786322"/>
            <a:ext cx="2071702" cy="142876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cxnSp>
        <p:nvCxnSpPr>
          <p:cNvPr id="40" name="直線コネクタ 39"/>
          <p:cNvCxnSpPr/>
          <p:nvPr/>
        </p:nvCxnSpPr>
        <p:spPr>
          <a:xfrm rot="16200000" flipH="1">
            <a:off x="5572132" y="4786322"/>
            <a:ext cx="1223970" cy="795342"/>
          </a:xfrm>
          <a:prstGeom prst="line">
            <a:avLst/>
          </a:prstGeom>
          <a:ln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円/楕円 41"/>
          <p:cNvSpPr/>
          <p:nvPr/>
        </p:nvSpPr>
        <p:spPr>
          <a:xfrm>
            <a:off x="7000892" y="5715016"/>
            <a:ext cx="142876" cy="1428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/楕円 42"/>
          <p:cNvSpPr/>
          <p:nvPr/>
        </p:nvSpPr>
        <p:spPr>
          <a:xfrm>
            <a:off x="5929322" y="5715016"/>
            <a:ext cx="142876" cy="1428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1" name="直線矢印コネクタ 50"/>
          <p:cNvCxnSpPr/>
          <p:nvPr/>
        </p:nvCxnSpPr>
        <p:spPr>
          <a:xfrm rot="5400000" flipH="1" flipV="1">
            <a:off x="6633240" y="5296850"/>
            <a:ext cx="8781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10800000">
            <a:off x="6572264" y="4857760"/>
            <a:ext cx="508796" cy="312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 rot="5400000" flipH="1" flipV="1">
            <a:off x="5562464" y="5296056"/>
            <a:ext cx="8781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 flipV="1">
            <a:off x="6000760" y="4857760"/>
            <a:ext cx="571504" cy="407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関数でない対応と関数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326DC1-8BD6-4F5D-8A13-0D79BB87A9FD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  <p:sp>
        <p:nvSpPr>
          <p:cNvPr id="4" name="AutoShape 50"/>
          <p:cNvSpPr>
            <a:spLocks noChangeArrowheads="1"/>
          </p:cNvSpPr>
          <p:nvPr/>
        </p:nvSpPr>
        <p:spPr bwMode="auto">
          <a:xfrm>
            <a:off x="0" y="785794"/>
            <a:ext cx="4714876" cy="2357454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" name="Line 47"/>
          <p:cNvSpPr>
            <a:spLocks noChangeShapeType="1"/>
          </p:cNvSpPr>
          <p:nvPr/>
        </p:nvSpPr>
        <p:spPr bwMode="auto">
          <a:xfrm>
            <a:off x="1571604" y="2071678"/>
            <a:ext cx="2357454" cy="0"/>
          </a:xfrm>
          <a:prstGeom prst="line">
            <a:avLst/>
          </a:prstGeom>
          <a:noFill/>
          <a:ln w="9525">
            <a:solidFill>
              <a:schemeClr val="accent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" name="Line 47"/>
          <p:cNvSpPr>
            <a:spLocks noChangeShapeType="1"/>
          </p:cNvSpPr>
          <p:nvPr/>
        </p:nvSpPr>
        <p:spPr bwMode="auto">
          <a:xfrm flipH="1" flipV="1">
            <a:off x="2857488" y="1071546"/>
            <a:ext cx="9524" cy="1795474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2285984" y="1500174"/>
            <a:ext cx="1214446" cy="121444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26978" name="Object 2"/>
          <p:cNvGraphicFramePr>
            <a:graphicFrameLocks noChangeAspect="1"/>
          </p:cNvGraphicFramePr>
          <p:nvPr/>
        </p:nvGraphicFramePr>
        <p:xfrm>
          <a:off x="285720" y="1285860"/>
          <a:ext cx="1941513" cy="660400"/>
        </p:xfrm>
        <a:graphic>
          <a:graphicData uri="http://schemas.openxmlformats.org/presentationml/2006/ole">
            <p:oleObj spid="_x0000_s126978" name="Equation" r:id="rId3" imgW="672840" imgH="228600" progId="Equation.DSMT4">
              <p:embed/>
            </p:oleObj>
          </a:graphicData>
        </a:graphic>
      </p:graphicFrame>
      <p:graphicFrame>
        <p:nvGraphicFramePr>
          <p:cNvPr id="126979" name="Object 3"/>
          <p:cNvGraphicFramePr>
            <a:graphicFrameLocks noChangeAspect="1"/>
          </p:cNvGraphicFramePr>
          <p:nvPr/>
        </p:nvGraphicFramePr>
        <p:xfrm>
          <a:off x="3714744" y="1571612"/>
          <a:ext cx="255587" cy="476250"/>
        </p:xfrm>
        <a:graphic>
          <a:graphicData uri="http://schemas.openxmlformats.org/presentationml/2006/ole">
            <p:oleObj spid="_x0000_s126979" name="Equation" r:id="rId4" imgW="88560" imgH="164880" progId="Equation.DSMT4">
              <p:embed/>
            </p:oleObj>
          </a:graphicData>
        </a:graphic>
      </p:graphicFrame>
      <p:graphicFrame>
        <p:nvGraphicFramePr>
          <p:cNvPr id="126980" name="Object 4"/>
          <p:cNvGraphicFramePr>
            <a:graphicFrameLocks noChangeAspect="1"/>
          </p:cNvGraphicFramePr>
          <p:nvPr/>
        </p:nvGraphicFramePr>
        <p:xfrm>
          <a:off x="3000364" y="1000108"/>
          <a:ext cx="255588" cy="476250"/>
        </p:xfrm>
        <a:graphic>
          <a:graphicData uri="http://schemas.openxmlformats.org/presentationml/2006/ole">
            <p:oleObj spid="_x0000_s126980" name="Equation" r:id="rId5" imgW="88560" imgH="164880" progId="Equation.DSMT4">
              <p:embed/>
            </p:oleObj>
          </a:graphicData>
        </a:graphic>
      </p:graphicFrame>
      <p:graphicFrame>
        <p:nvGraphicFramePr>
          <p:cNvPr id="126981" name="Object 5"/>
          <p:cNvGraphicFramePr>
            <a:graphicFrameLocks noChangeAspect="1"/>
          </p:cNvGraphicFramePr>
          <p:nvPr/>
        </p:nvGraphicFramePr>
        <p:xfrm>
          <a:off x="1571604" y="2071678"/>
          <a:ext cx="547688" cy="476250"/>
        </p:xfrm>
        <a:graphic>
          <a:graphicData uri="http://schemas.openxmlformats.org/presentationml/2006/ole">
            <p:oleObj spid="_x0000_s126981" name="Equation" r:id="rId6" imgW="190440" imgH="164880" progId="Equation.DSMT4">
              <p:embed/>
            </p:oleObj>
          </a:graphicData>
        </a:graphic>
      </p:graphicFrame>
      <p:graphicFrame>
        <p:nvGraphicFramePr>
          <p:cNvPr id="126982" name="Object 6"/>
          <p:cNvGraphicFramePr>
            <a:graphicFrameLocks noChangeAspect="1"/>
          </p:cNvGraphicFramePr>
          <p:nvPr/>
        </p:nvGraphicFramePr>
        <p:xfrm>
          <a:off x="3000364" y="2643182"/>
          <a:ext cx="547688" cy="476250"/>
        </p:xfrm>
        <a:graphic>
          <a:graphicData uri="http://schemas.openxmlformats.org/presentationml/2006/ole">
            <p:oleObj spid="_x0000_s126982" name="Equation" r:id="rId7" imgW="190440" imgH="164880" progId="Equation.DSMT4">
              <p:embed/>
            </p:oleObj>
          </a:graphicData>
        </a:graphic>
      </p:graphicFrame>
      <p:graphicFrame>
        <p:nvGraphicFramePr>
          <p:cNvPr id="126983" name="Object 7"/>
          <p:cNvGraphicFramePr>
            <a:graphicFrameLocks noChangeAspect="1"/>
          </p:cNvGraphicFramePr>
          <p:nvPr/>
        </p:nvGraphicFramePr>
        <p:xfrm>
          <a:off x="2857488" y="2071678"/>
          <a:ext cx="365125" cy="403225"/>
        </p:xfrm>
        <a:graphic>
          <a:graphicData uri="http://schemas.openxmlformats.org/presentationml/2006/ole">
            <p:oleObj spid="_x0000_s126983" name="Equation" r:id="rId8" imgW="126720" imgH="139680" progId="Equation.DSMT4">
              <p:embed/>
            </p:oleObj>
          </a:graphicData>
        </a:graphic>
      </p:graphicFrame>
      <p:graphicFrame>
        <p:nvGraphicFramePr>
          <p:cNvPr id="126984" name="Object 8"/>
          <p:cNvGraphicFramePr>
            <a:graphicFrameLocks noChangeAspect="1"/>
          </p:cNvGraphicFramePr>
          <p:nvPr/>
        </p:nvGraphicFramePr>
        <p:xfrm>
          <a:off x="4214810" y="2214554"/>
          <a:ext cx="365125" cy="403225"/>
        </p:xfrm>
        <a:graphic>
          <a:graphicData uri="http://schemas.openxmlformats.org/presentationml/2006/ole">
            <p:oleObj spid="_x0000_s126984" name="Equation" r:id="rId9" imgW="126720" imgH="139680" progId="Equation.DSMT4">
              <p:embed/>
            </p:oleObj>
          </a:graphicData>
        </a:graphic>
      </p:graphicFrame>
      <p:graphicFrame>
        <p:nvGraphicFramePr>
          <p:cNvPr id="126985" name="Object 9"/>
          <p:cNvGraphicFramePr>
            <a:graphicFrameLocks noChangeAspect="1"/>
          </p:cNvGraphicFramePr>
          <p:nvPr/>
        </p:nvGraphicFramePr>
        <p:xfrm>
          <a:off x="2214546" y="928670"/>
          <a:ext cx="401637" cy="476250"/>
        </p:xfrm>
        <a:graphic>
          <a:graphicData uri="http://schemas.openxmlformats.org/presentationml/2006/ole">
            <p:oleObj spid="_x0000_s126985" name="Equation" r:id="rId10" imgW="139680" imgH="164880" progId="Equation.DSMT4">
              <p:embed/>
            </p:oleObj>
          </a:graphicData>
        </a:graphic>
      </p:graphicFrame>
      <p:sp>
        <p:nvSpPr>
          <p:cNvPr id="17" name="AutoShape 50"/>
          <p:cNvSpPr>
            <a:spLocks noChangeArrowheads="1"/>
          </p:cNvSpPr>
          <p:nvPr/>
        </p:nvSpPr>
        <p:spPr bwMode="auto">
          <a:xfrm>
            <a:off x="214282" y="3357562"/>
            <a:ext cx="4357718" cy="3286148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8" name="Line 47"/>
          <p:cNvSpPr>
            <a:spLocks noChangeShapeType="1"/>
          </p:cNvSpPr>
          <p:nvPr/>
        </p:nvSpPr>
        <p:spPr bwMode="auto">
          <a:xfrm>
            <a:off x="500034" y="4857760"/>
            <a:ext cx="2357454" cy="0"/>
          </a:xfrm>
          <a:prstGeom prst="line">
            <a:avLst/>
          </a:prstGeom>
          <a:noFill/>
          <a:ln w="9525">
            <a:solidFill>
              <a:schemeClr val="accent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" name="Line 47"/>
          <p:cNvSpPr>
            <a:spLocks noChangeShapeType="1"/>
          </p:cNvSpPr>
          <p:nvPr/>
        </p:nvSpPr>
        <p:spPr bwMode="auto">
          <a:xfrm flipH="1" flipV="1">
            <a:off x="1785918" y="3857628"/>
            <a:ext cx="9524" cy="1795474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2" name="Object 3"/>
          <p:cNvGraphicFramePr>
            <a:graphicFrameLocks noChangeAspect="1"/>
          </p:cNvGraphicFramePr>
          <p:nvPr/>
        </p:nvGraphicFramePr>
        <p:xfrm>
          <a:off x="2643174" y="4357694"/>
          <a:ext cx="255587" cy="476250"/>
        </p:xfrm>
        <a:graphic>
          <a:graphicData uri="http://schemas.openxmlformats.org/presentationml/2006/ole">
            <p:oleObj spid="_x0000_s126987" name="Equation" r:id="rId11" imgW="88560" imgH="164880" progId="Equation.DSMT4">
              <p:embed/>
            </p:oleObj>
          </a:graphicData>
        </a:graphic>
      </p:graphicFrame>
      <p:graphicFrame>
        <p:nvGraphicFramePr>
          <p:cNvPr id="23" name="Object 4"/>
          <p:cNvGraphicFramePr>
            <a:graphicFrameLocks noChangeAspect="1"/>
          </p:cNvGraphicFramePr>
          <p:nvPr/>
        </p:nvGraphicFramePr>
        <p:xfrm>
          <a:off x="1928794" y="3786190"/>
          <a:ext cx="255588" cy="476250"/>
        </p:xfrm>
        <a:graphic>
          <a:graphicData uri="http://schemas.openxmlformats.org/presentationml/2006/ole">
            <p:oleObj spid="_x0000_s126988" name="Equation" r:id="rId12" imgW="88560" imgH="164880" progId="Equation.DSMT4">
              <p:embed/>
            </p:oleObj>
          </a:graphicData>
        </a:graphic>
      </p:graphicFrame>
      <p:graphicFrame>
        <p:nvGraphicFramePr>
          <p:cNvPr id="24" name="Object 5"/>
          <p:cNvGraphicFramePr>
            <a:graphicFrameLocks noChangeAspect="1"/>
          </p:cNvGraphicFramePr>
          <p:nvPr/>
        </p:nvGraphicFramePr>
        <p:xfrm>
          <a:off x="500034" y="4857760"/>
          <a:ext cx="547688" cy="476250"/>
        </p:xfrm>
        <a:graphic>
          <a:graphicData uri="http://schemas.openxmlformats.org/presentationml/2006/ole">
            <p:oleObj spid="_x0000_s126989" name="Equation" r:id="rId13" imgW="190440" imgH="164880" progId="Equation.DSMT4">
              <p:embed/>
            </p:oleObj>
          </a:graphicData>
        </a:graphic>
      </p:graphicFrame>
      <p:graphicFrame>
        <p:nvGraphicFramePr>
          <p:cNvPr id="26" name="Object 7"/>
          <p:cNvGraphicFramePr>
            <a:graphicFrameLocks noChangeAspect="1"/>
          </p:cNvGraphicFramePr>
          <p:nvPr/>
        </p:nvGraphicFramePr>
        <p:xfrm>
          <a:off x="1785918" y="4857760"/>
          <a:ext cx="365125" cy="403225"/>
        </p:xfrm>
        <a:graphic>
          <a:graphicData uri="http://schemas.openxmlformats.org/presentationml/2006/ole">
            <p:oleObj spid="_x0000_s126991" name="Equation" r:id="rId14" imgW="126720" imgH="139680" progId="Equation.DSMT4">
              <p:embed/>
            </p:oleObj>
          </a:graphicData>
        </a:graphic>
      </p:graphicFrame>
      <p:graphicFrame>
        <p:nvGraphicFramePr>
          <p:cNvPr id="27" name="Object 8"/>
          <p:cNvGraphicFramePr>
            <a:graphicFrameLocks noChangeAspect="1"/>
          </p:cNvGraphicFramePr>
          <p:nvPr/>
        </p:nvGraphicFramePr>
        <p:xfrm>
          <a:off x="3143240" y="5000636"/>
          <a:ext cx="365125" cy="403225"/>
        </p:xfrm>
        <a:graphic>
          <a:graphicData uri="http://schemas.openxmlformats.org/presentationml/2006/ole">
            <p:oleObj spid="_x0000_s126992" name="Equation" r:id="rId15" imgW="126720" imgH="139680" progId="Equation.DSMT4">
              <p:embed/>
            </p:oleObj>
          </a:graphicData>
        </a:graphic>
      </p:graphicFrame>
      <p:graphicFrame>
        <p:nvGraphicFramePr>
          <p:cNvPr id="28" name="Object 9"/>
          <p:cNvGraphicFramePr>
            <a:graphicFrameLocks noChangeAspect="1"/>
          </p:cNvGraphicFramePr>
          <p:nvPr/>
        </p:nvGraphicFramePr>
        <p:xfrm>
          <a:off x="642910" y="3429000"/>
          <a:ext cx="1679575" cy="585788"/>
        </p:xfrm>
        <a:graphic>
          <a:graphicData uri="http://schemas.openxmlformats.org/presentationml/2006/ole">
            <p:oleObj spid="_x0000_s126993" name="Equation" r:id="rId16" imgW="583920" imgH="203040" progId="Equation.DSMT4">
              <p:embed/>
            </p:oleObj>
          </a:graphicData>
        </a:graphic>
      </p:graphicFrame>
      <p:sp>
        <p:nvSpPr>
          <p:cNvPr id="29" name="円弧 28"/>
          <p:cNvSpPr/>
          <p:nvPr/>
        </p:nvSpPr>
        <p:spPr>
          <a:xfrm>
            <a:off x="1142976" y="4214818"/>
            <a:ext cx="1357322" cy="1357322"/>
          </a:xfrm>
          <a:prstGeom prst="arc">
            <a:avLst>
              <a:gd name="adj1" fmla="val 10946530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26994" name="Object 18"/>
          <p:cNvGraphicFramePr>
            <a:graphicFrameLocks noChangeAspect="1"/>
          </p:cNvGraphicFramePr>
          <p:nvPr/>
        </p:nvGraphicFramePr>
        <p:xfrm>
          <a:off x="571472" y="5357826"/>
          <a:ext cx="2774951" cy="841375"/>
        </p:xfrm>
        <a:graphic>
          <a:graphicData uri="http://schemas.openxmlformats.org/presentationml/2006/ole">
            <p:oleObj spid="_x0000_s126994" name="Equation" r:id="rId17" imgW="965160" imgH="291960" progId="Equation.DSMT4">
              <p:embed/>
            </p:oleObj>
          </a:graphicData>
        </a:graphic>
      </p:graphicFrame>
      <p:graphicFrame>
        <p:nvGraphicFramePr>
          <p:cNvPr id="126995" name="Object 19"/>
          <p:cNvGraphicFramePr>
            <a:graphicFrameLocks noChangeAspect="1"/>
          </p:cNvGraphicFramePr>
          <p:nvPr/>
        </p:nvGraphicFramePr>
        <p:xfrm>
          <a:off x="428596" y="5929330"/>
          <a:ext cx="3103563" cy="730250"/>
        </p:xfrm>
        <a:graphic>
          <a:graphicData uri="http://schemas.openxmlformats.org/presentationml/2006/ole">
            <p:oleObj spid="_x0000_s126995" name="Equation" r:id="rId18" imgW="1079280" imgH="253800" progId="Equation.DSMT4">
              <p:embed/>
            </p:oleObj>
          </a:graphicData>
        </a:graphic>
      </p:graphicFrame>
      <p:sp>
        <p:nvSpPr>
          <p:cNvPr id="32" name="AutoShape 50"/>
          <p:cNvSpPr>
            <a:spLocks noChangeArrowheads="1"/>
          </p:cNvSpPr>
          <p:nvPr/>
        </p:nvSpPr>
        <p:spPr bwMode="auto">
          <a:xfrm>
            <a:off x="4786282" y="500042"/>
            <a:ext cx="4357718" cy="4357718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3" name="Line 47"/>
          <p:cNvSpPr>
            <a:spLocks noChangeShapeType="1"/>
          </p:cNvSpPr>
          <p:nvPr/>
        </p:nvSpPr>
        <p:spPr bwMode="auto">
          <a:xfrm>
            <a:off x="5072034" y="2000240"/>
            <a:ext cx="2357454" cy="0"/>
          </a:xfrm>
          <a:prstGeom prst="line">
            <a:avLst/>
          </a:prstGeom>
          <a:noFill/>
          <a:ln w="9525">
            <a:solidFill>
              <a:schemeClr val="accent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" name="Line 47"/>
          <p:cNvSpPr>
            <a:spLocks noChangeShapeType="1"/>
          </p:cNvSpPr>
          <p:nvPr/>
        </p:nvSpPr>
        <p:spPr bwMode="auto">
          <a:xfrm flipH="1" flipV="1">
            <a:off x="6357918" y="1000108"/>
            <a:ext cx="9524" cy="1795474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5" name="Object 3"/>
          <p:cNvGraphicFramePr>
            <a:graphicFrameLocks noChangeAspect="1"/>
          </p:cNvGraphicFramePr>
          <p:nvPr/>
        </p:nvGraphicFramePr>
        <p:xfrm>
          <a:off x="7215174" y="1500174"/>
          <a:ext cx="255587" cy="476250"/>
        </p:xfrm>
        <a:graphic>
          <a:graphicData uri="http://schemas.openxmlformats.org/presentationml/2006/ole">
            <p:oleObj spid="_x0000_s126996" name="Equation" r:id="rId19" imgW="88560" imgH="164880" progId="Equation.DSMT4">
              <p:embed/>
            </p:oleObj>
          </a:graphicData>
        </a:graphic>
      </p:graphicFrame>
      <p:graphicFrame>
        <p:nvGraphicFramePr>
          <p:cNvPr id="36" name="Object 4"/>
          <p:cNvGraphicFramePr>
            <a:graphicFrameLocks noChangeAspect="1"/>
          </p:cNvGraphicFramePr>
          <p:nvPr/>
        </p:nvGraphicFramePr>
        <p:xfrm>
          <a:off x="6500794" y="928670"/>
          <a:ext cx="255588" cy="476250"/>
        </p:xfrm>
        <a:graphic>
          <a:graphicData uri="http://schemas.openxmlformats.org/presentationml/2006/ole">
            <p:oleObj spid="_x0000_s126997" name="Equation" r:id="rId20" imgW="88560" imgH="164880" progId="Equation.DSMT4">
              <p:embed/>
            </p:oleObj>
          </a:graphicData>
        </a:graphic>
      </p:graphicFrame>
      <p:graphicFrame>
        <p:nvGraphicFramePr>
          <p:cNvPr id="37" name="Object 5"/>
          <p:cNvGraphicFramePr>
            <a:graphicFrameLocks noChangeAspect="1"/>
          </p:cNvGraphicFramePr>
          <p:nvPr/>
        </p:nvGraphicFramePr>
        <p:xfrm>
          <a:off x="6215074" y="2714620"/>
          <a:ext cx="547688" cy="476250"/>
        </p:xfrm>
        <a:graphic>
          <a:graphicData uri="http://schemas.openxmlformats.org/presentationml/2006/ole">
            <p:oleObj spid="_x0000_s126998" name="Equation" r:id="rId21" imgW="190440" imgH="164880" progId="Equation.DSMT4">
              <p:embed/>
            </p:oleObj>
          </a:graphicData>
        </a:graphic>
      </p:graphicFrame>
      <p:graphicFrame>
        <p:nvGraphicFramePr>
          <p:cNvPr id="38" name="Object 7"/>
          <p:cNvGraphicFramePr>
            <a:graphicFrameLocks noChangeAspect="1"/>
          </p:cNvGraphicFramePr>
          <p:nvPr/>
        </p:nvGraphicFramePr>
        <p:xfrm>
          <a:off x="6357918" y="2000240"/>
          <a:ext cx="365125" cy="403225"/>
        </p:xfrm>
        <a:graphic>
          <a:graphicData uri="http://schemas.openxmlformats.org/presentationml/2006/ole">
            <p:oleObj spid="_x0000_s126999" name="Equation" r:id="rId22" imgW="126720" imgH="139680" progId="Equation.DSMT4">
              <p:embed/>
            </p:oleObj>
          </a:graphicData>
        </a:graphic>
      </p:graphicFrame>
      <p:graphicFrame>
        <p:nvGraphicFramePr>
          <p:cNvPr id="39" name="Object 8"/>
          <p:cNvGraphicFramePr>
            <a:graphicFrameLocks noChangeAspect="1"/>
          </p:cNvGraphicFramePr>
          <p:nvPr/>
        </p:nvGraphicFramePr>
        <p:xfrm>
          <a:off x="7215206" y="2071678"/>
          <a:ext cx="1643062" cy="587375"/>
        </p:xfrm>
        <a:graphic>
          <a:graphicData uri="http://schemas.openxmlformats.org/presentationml/2006/ole">
            <p:oleObj spid="_x0000_s127000" name="Equation" r:id="rId23" imgW="571320" imgH="203040" progId="Equation.DSMT4">
              <p:embed/>
            </p:oleObj>
          </a:graphicData>
        </a:graphic>
      </p:graphicFrame>
      <p:graphicFrame>
        <p:nvGraphicFramePr>
          <p:cNvPr id="40" name="Object 9"/>
          <p:cNvGraphicFramePr>
            <a:graphicFrameLocks noChangeAspect="1"/>
          </p:cNvGraphicFramePr>
          <p:nvPr/>
        </p:nvGraphicFramePr>
        <p:xfrm>
          <a:off x="6072198" y="500042"/>
          <a:ext cx="401637" cy="474662"/>
        </p:xfrm>
        <a:graphic>
          <a:graphicData uri="http://schemas.openxmlformats.org/presentationml/2006/ole">
            <p:oleObj spid="_x0000_s127001" name="Equation" r:id="rId24" imgW="139680" imgH="164880" progId="Equation.DSMT4">
              <p:embed/>
            </p:oleObj>
          </a:graphicData>
        </a:graphic>
      </p:graphicFrame>
      <p:sp>
        <p:nvSpPr>
          <p:cNvPr id="41" name="円弧 40"/>
          <p:cNvSpPr/>
          <p:nvPr/>
        </p:nvSpPr>
        <p:spPr>
          <a:xfrm>
            <a:off x="5714976" y="1357298"/>
            <a:ext cx="1357322" cy="1357322"/>
          </a:xfrm>
          <a:prstGeom prst="arc">
            <a:avLst>
              <a:gd name="adj1" fmla="val 16236466"/>
              <a:gd name="adj2" fmla="val 553346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2" name="Object 18"/>
          <p:cNvGraphicFramePr>
            <a:graphicFrameLocks noChangeAspect="1"/>
          </p:cNvGraphicFramePr>
          <p:nvPr/>
        </p:nvGraphicFramePr>
        <p:xfrm>
          <a:off x="5214942" y="3214686"/>
          <a:ext cx="2774951" cy="841375"/>
        </p:xfrm>
        <a:graphic>
          <a:graphicData uri="http://schemas.openxmlformats.org/presentationml/2006/ole">
            <p:oleObj spid="_x0000_s127002" name="Equation" r:id="rId25" imgW="965160" imgH="291960" progId="Equation.DSMT4">
              <p:embed/>
            </p:oleObj>
          </a:graphicData>
        </a:graphic>
      </p:graphicFrame>
      <p:graphicFrame>
        <p:nvGraphicFramePr>
          <p:cNvPr id="43" name="Object 19"/>
          <p:cNvGraphicFramePr>
            <a:graphicFrameLocks noChangeAspect="1"/>
          </p:cNvGraphicFramePr>
          <p:nvPr/>
        </p:nvGraphicFramePr>
        <p:xfrm>
          <a:off x="5214942" y="4071942"/>
          <a:ext cx="3067050" cy="730250"/>
        </p:xfrm>
        <a:graphic>
          <a:graphicData uri="http://schemas.openxmlformats.org/presentationml/2006/ole">
            <p:oleObj spid="_x0000_s127003" name="Equation" r:id="rId26" imgW="106668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ja-JP" altLang="en-US" dirty="0" smtClean="0">
                <a:solidFill>
                  <a:srgbClr val="660066"/>
                </a:solidFill>
              </a:rPr>
              <a:t>練習</a:t>
            </a:r>
            <a:endParaRPr kumimoji="1" lang="ja-JP" altLang="en-US" dirty="0">
              <a:solidFill>
                <a:srgbClr val="660066"/>
              </a:solidFill>
            </a:endParaRP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326DC1-8BD6-4F5D-8A13-0D79BB87A9FD}" type="slidenum">
              <a:rPr lang="en-US" altLang="ja-JP" smtClean="0"/>
              <a:pPr>
                <a:defRPr/>
              </a:pPr>
              <a:t>25</a:t>
            </a:fld>
            <a:endParaRPr lang="en-US" altLang="ja-JP"/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71472" y="857232"/>
            <a:ext cx="7086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 smtClean="0"/>
              <a:t>次式で定義される対応（関係）が関数かどうかを答えよ。関数である場合には、どの変数からどの変数への関数かと、定義域、値域を答えよ。</a:t>
            </a:r>
            <a:endParaRPr lang="en-US" altLang="ja-JP" dirty="0" smtClean="0"/>
          </a:p>
        </p:txBody>
      </p:sp>
      <p:sp>
        <p:nvSpPr>
          <p:cNvPr id="17" name="Text Box 30"/>
          <p:cNvSpPr txBox="1">
            <a:spLocks noChangeArrowheads="1"/>
          </p:cNvSpPr>
          <p:nvPr/>
        </p:nvSpPr>
        <p:spPr bwMode="auto">
          <a:xfrm>
            <a:off x="500034" y="2357430"/>
            <a:ext cx="702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（１）</a:t>
            </a:r>
            <a:endParaRPr lang="ja-JP" altLang="en-US" dirty="0"/>
          </a:p>
        </p:txBody>
      </p:sp>
      <p:sp>
        <p:nvSpPr>
          <p:cNvPr id="18" name="Text Box 30"/>
          <p:cNvSpPr txBox="1">
            <a:spLocks noChangeArrowheads="1"/>
          </p:cNvSpPr>
          <p:nvPr/>
        </p:nvSpPr>
        <p:spPr bwMode="auto">
          <a:xfrm>
            <a:off x="4643438" y="2571744"/>
            <a:ext cx="702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（２）</a:t>
            </a:r>
            <a:endParaRPr lang="ja-JP" altLang="en-US" dirty="0"/>
          </a:p>
        </p:txBody>
      </p:sp>
      <p:graphicFrame>
        <p:nvGraphicFramePr>
          <p:cNvPr id="128010" name="Object 10"/>
          <p:cNvGraphicFramePr>
            <a:graphicFrameLocks noChangeAspect="1"/>
          </p:cNvGraphicFramePr>
          <p:nvPr/>
        </p:nvGraphicFramePr>
        <p:xfrm>
          <a:off x="1571604" y="2643182"/>
          <a:ext cx="1685925" cy="587375"/>
        </p:xfrm>
        <a:graphic>
          <a:graphicData uri="http://schemas.openxmlformats.org/presentationml/2006/ole">
            <p:oleObj spid="_x0000_s128010" name="Equation" r:id="rId3" imgW="583920" imgH="203040" progId="Equation.DSMT4">
              <p:embed/>
            </p:oleObj>
          </a:graphicData>
        </a:graphic>
      </p:graphicFrame>
      <p:graphicFrame>
        <p:nvGraphicFramePr>
          <p:cNvPr id="128011" name="Object 11"/>
          <p:cNvGraphicFramePr>
            <a:graphicFrameLocks noChangeAspect="1"/>
          </p:cNvGraphicFramePr>
          <p:nvPr/>
        </p:nvGraphicFramePr>
        <p:xfrm>
          <a:off x="5357818" y="2643182"/>
          <a:ext cx="1795463" cy="735012"/>
        </p:xfrm>
        <a:graphic>
          <a:graphicData uri="http://schemas.openxmlformats.org/presentationml/2006/ole">
            <p:oleObj spid="_x0000_s128011" name="Equation" r:id="rId4" imgW="622080" imgH="253800" progId="Equation.DSMT4">
              <p:embed/>
            </p:oleObj>
          </a:graphicData>
        </a:graphic>
      </p:graphicFrame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428596" y="4071942"/>
            <a:ext cx="64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3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  <p:sp>
        <p:nvSpPr>
          <p:cNvPr id="22" name="Text Box 30"/>
          <p:cNvSpPr txBox="1">
            <a:spLocks noChangeArrowheads="1"/>
          </p:cNvSpPr>
          <p:nvPr/>
        </p:nvSpPr>
        <p:spPr bwMode="auto">
          <a:xfrm>
            <a:off x="4643438" y="3929066"/>
            <a:ext cx="64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4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  <p:graphicFrame>
        <p:nvGraphicFramePr>
          <p:cNvPr id="23" name="Object 10"/>
          <p:cNvGraphicFramePr>
            <a:graphicFrameLocks noChangeAspect="1"/>
          </p:cNvGraphicFramePr>
          <p:nvPr/>
        </p:nvGraphicFramePr>
        <p:xfrm>
          <a:off x="1277938" y="4035425"/>
          <a:ext cx="2273300" cy="660400"/>
        </p:xfrm>
        <a:graphic>
          <a:graphicData uri="http://schemas.openxmlformats.org/presentationml/2006/ole">
            <p:oleObj spid="_x0000_s128012" name="Equation" r:id="rId5" imgW="787320" imgH="228600" progId="Equation.DSMT4">
              <p:embed/>
            </p:oleObj>
          </a:graphicData>
        </a:graphic>
      </p:graphicFrame>
      <p:graphicFrame>
        <p:nvGraphicFramePr>
          <p:cNvPr id="128015" name="Object 15"/>
          <p:cNvGraphicFramePr>
            <a:graphicFrameLocks noChangeAspect="1"/>
          </p:cNvGraphicFramePr>
          <p:nvPr/>
        </p:nvGraphicFramePr>
        <p:xfrm>
          <a:off x="4857752" y="4429132"/>
          <a:ext cx="3557587" cy="733425"/>
        </p:xfrm>
        <a:graphic>
          <a:graphicData uri="http://schemas.openxmlformats.org/presentationml/2006/ole">
            <p:oleObj spid="_x0000_s128015" name="Equation" r:id="rId6" imgW="123156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5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F6C408-FE33-41DD-A293-27527771C679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25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像</a:t>
            </a:r>
          </a:p>
        </p:txBody>
      </p:sp>
      <p:sp>
        <p:nvSpPr>
          <p:cNvPr id="22553" name="Text Box 23"/>
          <p:cNvSpPr txBox="1">
            <a:spLocks noChangeArrowheads="1"/>
          </p:cNvSpPr>
          <p:nvPr/>
        </p:nvSpPr>
        <p:spPr bwMode="auto">
          <a:xfrm>
            <a:off x="838200" y="796925"/>
            <a:ext cx="78486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写像　　　　　　の定義域　　の部分集合　　　　　　に対して、</a:t>
            </a:r>
          </a:p>
          <a:p>
            <a:r>
              <a:rPr lang="ja-JP" altLang="en-US"/>
              <a:t>値域　　の部分集合</a:t>
            </a:r>
          </a:p>
          <a:p>
            <a:endParaRPr lang="ja-JP" altLang="en-US"/>
          </a:p>
          <a:p>
            <a:r>
              <a:rPr lang="ja-JP" altLang="en-US"/>
              <a:t>を写像　　による　　の</a:t>
            </a:r>
            <a:r>
              <a:rPr lang="ja-JP" altLang="en-US">
                <a:solidFill>
                  <a:srgbClr val="FF0000"/>
                </a:solidFill>
              </a:rPr>
              <a:t>像（</a:t>
            </a:r>
            <a:r>
              <a:rPr lang="en-US" altLang="ja-JP">
                <a:solidFill>
                  <a:srgbClr val="FF0000"/>
                </a:solidFill>
              </a:rPr>
              <a:t>Image)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r>
              <a:rPr lang="ja-JP" altLang="en-US"/>
              <a:t>と表す。また、　　　　のとき、　　　　を</a:t>
            </a:r>
          </a:p>
          <a:p>
            <a:endParaRPr lang="ja-JP" altLang="en-US"/>
          </a:p>
          <a:p>
            <a:r>
              <a:rPr lang="ja-JP" altLang="en-US"/>
              <a:t>とも表す。</a:t>
            </a:r>
          </a:p>
        </p:txBody>
      </p:sp>
      <p:sp>
        <p:nvSpPr>
          <p:cNvPr id="22554" name="AutoShape 25"/>
          <p:cNvSpPr>
            <a:spLocks noChangeArrowheads="1"/>
          </p:cNvSpPr>
          <p:nvPr/>
        </p:nvSpPr>
        <p:spPr bwMode="auto">
          <a:xfrm>
            <a:off x="457200" y="609600"/>
            <a:ext cx="8153400" cy="3276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2555" name="Oval 33"/>
          <p:cNvSpPr>
            <a:spLocks noChangeArrowheads="1"/>
          </p:cNvSpPr>
          <p:nvPr/>
        </p:nvSpPr>
        <p:spPr bwMode="auto">
          <a:xfrm>
            <a:off x="5105400" y="4572000"/>
            <a:ext cx="914400" cy="20574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56" name="Oval 34"/>
          <p:cNvSpPr>
            <a:spLocks noChangeArrowheads="1"/>
          </p:cNvSpPr>
          <p:nvPr/>
        </p:nvSpPr>
        <p:spPr bwMode="auto">
          <a:xfrm>
            <a:off x="7239000" y="4648200"/>
            <a:ext cx="762000" cy="1905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2530" name="Object 35"/>
          <p:cNvGraphicFramePr>
            <a:graphicFrameLocks noChangeAspect="1"/>
          </p:cNvGraphicFramePr>
          <p:nvPr/>
        </p:nvGraphicFramePr>
        <p:xfrm>
          <a:off x="5334000" y="4191000"/>
          <a:ext cx="381000" cy="354013"/>
        </p:xfrm>
        <a:graphic>
          <a:graphicData uri="http://schemas.openxmlformats.org/presentationml/2006/ole">
            <p:oleObj spid="_x0000_s22530" name="Equation" r:id="rId3" imgW="177480" imgH="164880" progId="Equation.DSMT4">
              <p:embed/>
            </p:oleObj>
          </a:graphicData>
        </a:graphic>
      </p:graphicFrame>
      <p:graphicFrame>
        <p:nvGraphicFramePr>
          <p:cNvPr id="22531" name="Object 36"/>
          <p:cNvGraphicFramePr>
            <a:graphicFrameLocks noChangeAspect="1"/>
          </p:cNvGraphicFramePr>
          <p:nvPr/>
        </p:nvGraphicFramePr>
        <p:xfrm>
          <a:off x="7548563" y="4294188"/>
          <a:ext cx="300037" cy="354012"/>
        </p:xfrm>
        <a:graphic>
          <a:graphicData uri="http://schemas.openxmlformats.org/presentationml/2006/ole">
            <p:oleObj spid="_x0000_s22531" name="Equation" r:id="rId4" imgW="139680" imgH="164880" progId="Equation.DSMT4">
              <p:embed/>
            </p:oleObj>
          </a:graphicData>
        </a:graphic>
      </p:graphicFrame>
      <p:graphicFrame>
        <p:nvGraphicFramePr>
          <p:cNvPr id="22532" name="Object 37"/>
          <p:cNvGraphicFramePr>
            <a:graphicFrameLocks noChangeAspect="1"/>
          </p:cNvGraphicFramePr>
          <p:nvPr/>
        </p:nvGraphicFramePr>
        <p:xfrm>
          <a:off x="6477000" y="4343400"/>
          <a:ext cx="439738" cy="587375"/>
        </p:xfrm>
        <a:graphic>
          <a:graphicData uri="http://schemas.openxmlformats.org/presentationml/2006/ole">
            <p:oleObj spid="_x0000_s22532" name="Equation" r:id="rId5" imgW="152280" imgH="203040" progId="Equation.DSMT4">
              <p:embed/>
            </p:oleObj>
          </a:graphicData>
        </a:graphic>
      </p:graphicFrame>
      <p:sp>
        <p:nvSpPr>
          <p:cNvPr id="22557" name="Text Box 38"/>
          <p:cNvSpPr txBox="1">
            <a:spLocks noChangeArrowheads="1"/>
          </p:cNvSpPr>
          <p:nvPr/>
        </p:nvSpPr>
        <p:spPr bwMode="auto">
          <a:xfrm>
            <a:off x="5410200" y="5867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2558" name="Text Box 39"/>
          <p:cNvSpPr txBox="1">
            <a:spLocks noChangeArrowheads="1"/>
          </p:cNvSpPr>
          <p:nvPr/>
        </p:nvSpPr>
        <p:spPr bwMode="auto">
          <a:xfrm>
            <a:off x="5410200" y="5257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</a:p>
        </p:txBody>
      </p:sp>
      <p:sp>
        <p:nvSpPr>
          <p:cNvPr id="22559" name="Text Box 40"/>
          <p:cNvSpPr txBox="1">
            <a:spLocks noChangeArrowheads="1"/>
          </p:cNvSpPr>
          <p:nvPr/>
        </p:nvSpPr>
        <p:spPr bwMode="auto">
          <a:xfrm>
            <a:off x="5334000" y="5562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-1</a:t>
            </a:r>
          </a:p>
        </p:txBody>
      </p:sp>
      <p:sp>
        <p:nvSpPr>
          <p:cNvPr id="22560" name="Text Box 41"/>
          <p:cNvSpPr txBox="1">
            <a:spLocks noChangeArrowheads="1"/>
          </p:cNvSpPr>
          <p:nvPr/>
        </p:nvSpPr>
        <p:spPr bwMode="auto">
          <a:xfrm>
            <a:off x="5334000" y="4800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-2</a:t>
            </a:r>
          </a:p>
        </p:txBody>
      </p:sp>
      <p:sp>
        <p:nvSpPr>
          <p:cNvPr id="22561" name="Text Box 42"/>
          <p:cNvSpPr txBox="1">
            <a:spLocks noChangeArrowheads="1"/>
          </p:cNvSpPr>
          <p:nvPr/>
        </p:nvSpPr>
        <p:spPr bwMode="auto">
          <a:xfrm>
            <a:off x="5378450" y="617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22562" name="Text Box 43"/>
          <p:cNvSpPr txBox="1">
            <a:spLocks noChangeArrowheads="1"/>
          </p:cNvSpPr>
          <p:nvPr/>
        </p:nvSpPr>
        <p:spPr bwMode="auto">
          <a:xfrm>
            <a:off x="7467600" y="5105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2563" name="Text Box 44"/>
          <p:cNvSpPr txBox="1">
            <a:spLocks noChangeArrowheads="1"/>
          </p:cNvSpPr>
          <p:nvPr/>
        </p:nvSpPr>
        <p:spPr bwMode="auto">
          <a:xfrm>
            <a:off x="7467600" y="4800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</a:t>
            </a:r>
          </a:p>
        </p:txBody>
      </p:sp>
      <p:sp>
        <p:nvSpPr>
          <p:cNvPr id="22564" name="Text Box 45"/>
          <p:cNvSpPr txBox="1">
            <a:spLocks noChangeArrowheads="1"/>
          </p:cNvSpPr>
          <p:nvPr/>
        </p:nvSpPr>
        <p:spPr bwMode="auto">
          <a:xfrm>
            <a:off x="7391400" y="57912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-1</a:t>
            </a:r>
          </a:p>
        </p:txBody>
      </p:sp>
      <p:sp>
        <p:nvSpPr>
          <p:cNvPr id="22565" name="Text Box 46"/>
          <p:cNvSpPr txBox="1">
            <a:spLocks noChangeArrowheads="1"/>
          </p:cNvSpPr>
          <p:nvPr/>
        </p:nvSpPr>
        <p:spPr bwMode="auto">
          <a:xfrm>
            <a:off x="7410450" y="60960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-4</a:t>
            </a:r>
          </a:p>
        </p:txBody>
      </p:sp>
      <p:sp>
        <p:nvSpPr>
          <p:cNvPr id="22566" name="Text Box 47"/>
          <p:cNvSpPr txBox="1">
            <a:spLocks noChangeArrowheads="1"/>
          </p:cNvSpPr>
          <p:nvPr/>
        </p:nvSpPr>
        <p:spPr bwMode="auto">
          <a:xfrm>
            <a:off x="7467600" y="5486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22567" name="Line 48"/>
          <p:cNvSpPr>
            <a:spLocks noChangeShapeType="1"/>
          </p:cNvSpPr>
          <p:nvPr/>
        </p:nvSpPr>
        <p:spPr bwMode="auto">
          <a:xfrm flipV="1">
            <a:off x="5638800" y="5334000"/>
            <a:ext cx="1905000" cy="4572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68" name="Line 49"/>
          <p:cNvSpPr>
            <a:spLocks noChangeShapeType="1"/>
          </p:cNvSpPr>
          <p:nvPr/>
        </p:nvSpPr>
        <p:spPr bwMode="auto">
          <a:xfrm flipV="1">
            <a:off x="5715000" y="5105400"/>
            <a:ext cx="1828800" cy="3810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69" name="Line 50"/>
          <p:cNvSpPr>
            <a:spLocks noChangeShapeType="1"/>
          </p:cNvSpPr>
          <p:nvPr/>
        </p:nvSpPr>
        <p:spPr bwMode="auto">
          <a:xfrm>
            <a:off x="5715000" y="5029200"/>
            <a:ext cx="1905000" cy="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70" name="Line 51"/>
          <p:cNvSpPr>
            <a:spLocks noChangeShapeType="1"/>
          </p:cNvSpPr>
          <p:nvPr/>
        </p:nvSpPr>
        <p:spPr bwMode="auto">
          <a:xfrm flipV="1">
            <a:off x="5715000" y="5410200"/>
            <a:ext cx="1828800" cy="6858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71" name="Line 52"/>
          <p:cNvSpPr>
            <a:spLocks noChangeShapeType="1"/>
          </p:cNvSpPr>
          <p:nvPr/>
        </p:nvSpPr>
        <p:spPr bwMode="auto">
          <a:xfrm flipV="1">
            <a:off x="5715000" y="5791200"/>
            <a:ext cx="1828800" cy="6096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72" name="Oval 53"/>
          <p:cNvSpPr>
            <a:spLocks noChangeArrowheads="1"/>
          </p:cNvSpPr>
          <p:nvPr/>
        </p:nvSpPr>
        <p:spPr bwMode="auto">
          <a:xfrm>
            <a:off x="7315200" y="4800600"/>
            <a:ext cx="609600" cy="1143000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73" name="Oval 55"/>
          <p:cNvSpPr>
            <a:spLocks noChangeArrowheads="1"/>
          </p:cNvSpPr>
          <p:nvPr/>
        </p:nvSpPr>
        <p:spPr bwMode="auto">
          <a:xfrm>
            <a:off x="2514600" y="4648200"/>
            <a:ext cx="762000" cy="1905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2533" name="Object 56"/>
          <p:cNvGraphicFramePr>
            <a:graphicFrameLocks noChangeAspect="1"/>
          </p:cNvGraphicFramePr>
          <p:nvPr/>
        </p:nvGraphicFramePr>
        <p:xfrm>
          <a:off x="609600" y="4191000"/>
          <a:ext cx="381000" cy="354013"/>
        </p:xfrm>
        <a:graphic>
          <a:graphicData uri="http://schemas.openxmlformats.org/presentationml/2006/ole">
            <p:oleObj spid="_x0000_s22533" name="Equation" r:id="rId6" imgW="177480" imgH="164880" progId="Equation.DSMT4">
              <p:embed/>
            </p:oleObj>
          </a:graphicData>
        </a:graphic>
      </p:graphicFrame>
      <p:graphicFrame>
        <p:nvGraphicFramePr>
          <p:cNvPr id="22534" name="Object 57"/>
          <p:cNvGraphicFramePr>
            <a:graphicFrameLocks noChangeAspect="1"/>
          </p:cNvGraphicFramePr>
          <p:nvPr/>
        </p:nvGraphicFramePr>
        <p:xfrm>
          <a:off x="2824163" y="4294188"/>
          <a:ext cx="300037" cy="354012"/>
        </p:xfrm>
        <a:graphic>
          <a:graphicData uri="http://schemas.openxmlformats.org/presentationml/2006/ole">
            <p:oleObj spid="_x0000_s22534" name="Equation" r:id="rId7" imgW="139680" imgH="164880" progId="Equation.DSMT4">
              <p:embed/>
            </p:oleObj>
          </a:graphicData>
        </a:graphic>
      </p:graphicFrame>
      <p:graphicFrame>
        <p:nvGraphicFramePr>
          <p:cNvPr id="22535" name="Object 58"/>
          <p:cNvGraphicFramePr>
            <a:graphicFrameLocks noChangeAspect="1"/>
          </p:cNvGraphicFramePr>
          <p:nvPr/>
        </p:nvGraphicFramePr>
        <p:xfrm>
          <a:off x="1752600" y="4343400"/>
          <a:ext cx="439738" cy="587375"/>
        </p:xfrm>
        <a:graphic>
          <a:graphicData uri="http://schemas.openxmlformats.org/presentationml/2006/ole">
            <p:oleObj spid="_x0000_s22535" name="Equation" r:id="rId8" imgW="152280" imgH="203040" progId="Equation.DSMT4">
              <p:embed/>
            </p:oleObj>
          </a:graphicData>
        </a:graphic>
      </p:graphicFrame>
      <p:sp>
        <p:nvSpPr>
          <p:cNvPr id="22574" name="Text Box 59"/>
          <p:cNvSpPr txBox="1">
            <a:spLocks noChangeArrowheads="1"/>
          </p:cNvSpPr>
          <p:nvPr/>
        </p:nvSpPr>
        <p:spPr bwMode="auto">
          <a:xfrm>
            <a:off x="685800" y="5867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2575" name="Text Box 60"/>
          <p:cNvSpPr txBox="1">
            <a:spLocks noChangeArrowheads="1"/>
          </p:cNvSpPr>
          <p:nvPr/>
        </p:nvSpPr>
        <p:spPr bwMode="auto">
          <a:xfrm>
            <a:off x="685800" y="5257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</a:p>
        </p:txBody>
      </p:sp>
      <p:sp>
        <p:nvSpPr>
          <p:cNvPr id="22576" name="Text Box 61"/>
          <p:cNvSpPr txBox="1">
            <a:spLocks noChangeArrowheads="1"/>
          </p:cNvSpPr>
          <p:nvPr/>
        </p:nvSpPr>
        <p:spPr bwMode="auto">
          <a:xfrm>
            <a:off x="609600" y="5562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-1</a:t>
            </a:r>
          </a:p>
        </p:txBody>
      </p:sp>
      <p:sp>
        <p:nvSpPr>
          <p:cNvPr id="22577" name="Text Box 62"/>
          <p:cNvSpPr txBox="1">
            <a:spLocks noChangeArrowheads="1"/>
          </p:cNvSpPr>
          <p:nvPr/>
        </p:nvSpPr>
        <p:spPr bwMode="auto">
          <a:xfrm>
            <a:off x="609600" y="4800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-2</a:t>
            </a:r>
          </a:p>
        </p:txBody>
      </p:sp>
      <p:sp>
        <p:nvSpPr>
          <p:cNvPr id="22578" name="Text Box 63"/>
          <p:cNvSpPr txBox="1">
            <a:spLocks noChangeArrowheads="1"/>
          </p:cNvSpPr>
          <p:nvPr/>
        </p:nvSpPr>
        <p:spPr bwMode="auto">
          <a:xfrm>
            <a:off x="654050" y="617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22579" name="Text Box 64"/>
          <p:cNvSpPr txBox="1">
            <a:spLocks noChangeArrowheads="1"/>
          </p:cNvSpPr>
          <p:nvPr/>
        </p:nvSpPr>
        <p:spPr bwMode="auto">
          <a:xfrm>
            <a:off x="2743200" y="5105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2580" name="Text Box 65"/>
          <p:cNvSpPr txBox="1">
            <a:spLocks noChangeArrowheads="1"/>
          </p:cNvSpPr>
          <p:nvPr/>
        </p:nvSpPr>
        <p:spPr bwMode="auto">
          <a:xfrm>
            <a:off x="2743200" y="4800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</a:t>
            </a:r>
          </a:p>
        </p:txBody>
      </p:sp>
      <p:sp>
        <p:nvSpPr>
          <p:cNvPr id="22581" name="Text Box 66"/>
          <p:cNvSpPr txBox="1">
            <a:spLocks noChangeArrowheads="1"/>
          </p:cNvSpPr>
          <p:nvPr/>
        </p:nvSpPr>
        <p:spPr bwMode="auto">
          <a:xfrm>
            <a:off x="2667000" y="57912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-1</a:t>
            </a:r>
          </a:p>
        </p:txBody>
      </p:sp>
      <p:sp>
        <p:nvSpPr>
          <p:cNvPr id="22582" name="Text Box 67"/>
          <p:cNvSpPr txBox="1">
            <a:spLocks noChangeArrowheads="1"/>
          </p:cNvSpPr>
          <p:nvPr/>
        </p:nvSpPr>
        <p:spPr bwMode="auto">
          <a:xfrm>
            <a:off x="2686050" y="60960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-4</a:t>
            </a:r>
          </a:p>
        </p:txBody>
      </p:sp>
      <p:sp>
        <p:nvSpPr>
          <p:cNvPr id="22583" name="Text Box 68"/>
          <p:cNvSpPr txBox="1">
            <a:spLocks noChangeArrowheads="1"/>
          </p:cNvSpPr>
          <p:nvPr/>
        </p:nvSpPr>
        <p:spPr bwMode="auto">
          <a:xfrm>
            <a:off x="2743200" y="5486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22584" name="Line 69"/>
          <p:cNvSpPr>
            <a:spLocks noChangeShapeType="1"/>
          </p:cNvSpPr>
          <p:nvPr/>
        </p:nvSpPr>
        <p:spPr bwMode="auto">
          <a:xfrm flipV="1">
            <a:off x="914400" y="5334000"/>
            <a:ext cx="1905000" cy="4572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85" name="Line 70"/>
          <p:cNvSpPr>
            <a:spLocks noChangeShapeType="1"/>
          </p:cNvSpPr>
          <p:nvPr/>
        </p:nvSpPr>
        <p:spPr bwMode="auto">
          <a:xfrm flipV="1">
            <a:off x="990600" y="5105400"/>
            <a:ext cx="1828800" cy="3810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86" name="Line 71"/>
          <p:cNvSpPr>
            <a:spLocks noChangeShapeType="1"/>
          </p:cNvSpPr>
          <p:nvPr/>
        </p:nvSpPr>
        <p:spPr bwMode="auto">
          <a:xfrm>
            <a:off x="990600" y="5029200"/>
            <a:ext cx="1905000" cy="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87" name="Line 72"/>
          <p:cNvSpPr>
            <a:spLocks noChangeShapeType="1"/>
          </p:cNvSpPr>
          <p:nvPr/>
        </p:nvSpPr>
        <p:spPr bwMode="auto">
          <a:xfrm flipV="1">
            <a:off x="990600" y="5410200"/>
            <a:ext cx="1828800" cy="6858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88" name="Line 73"/>
          <p:cNvSpPr>
            <a:spLocks noChangeShapeType="1"/>
          </p:cNvSpPr>
          <p:nvPr/>
        </p:nvSpPr>
        <p:spPr bwMode="auto">
          <a:xfrm flipV="1">
            <a:off x="990600" y="5791200"/>
            <a:ext cx="1828800" cy="6096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89" name="Oval 74"/>
          <p:cNvSpPr>
            <a:spLocks noChangeArrowheads="1"/>
          </p:cNvSpPr>
          <p:nvPr/>
        </p:nvSpPr>
        <p:spPr bwMode="auto">
          <a:xfrm>
            <a:off x="2590800" y="5181600"/>
            <a:ext cx="609600" cy="762000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90" name="Oval 75"/>
          <p:cNvSpPr>
            <a:spLocks noChangeArrowheads="1"/>
          </p:cNvSpPr>
          <p:nvPr/>
        </p:nvSpPr>
        <p:spPr bwMode="auto">
          <a:xfrm>
            <a:off x="381000" y="4572000"/>
            <a:ext cx="914400" cy="2057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91" name="Oval 76"/>
          <p:cNvSpPr>
            <a:spLocks noChangeArrowheads="1"/>
          </p:cNvSpPr>
          <p:nvPr/>
        </p:nvSpPr>
        <p:spPr bwMode="auto">
          <a:xfrm>
            <a:off x="500063" y="5638800"/>
            <a:ext cx="642937" cy="9906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2536" name="Object 77"/>
          <p:cNvGraphicFramePr>
            <a:graphicFrameLocks noChangeAspect="1"/>
          </p:cNvGraphicFramePr>
          <p:nvPr/>
        </p:nvGraphicFramePr>
        <p:xfrm>
          <a:off x="1169988" y="6324600"/>
          <a:ext cx="327025" cy="354013"/>
        </p:xfrm>
        <a:graphic>
          <a:graphicData uri="http://schemas.openxmlformats.org/presentationml/2006/ole">
            <p:oleObj spid="_x0000_s22536" name="Equation" r:id="rId9" imgW="152280" imgH="164880" progId="Equation.DSMT4">
              <p:embed/>
            </p:oleObj>
          </a:graphicData>
        </a:graphic>
      </p:graphicFrame>
      <p:graphicFrame>
        <p:nvGraphicFramePr>
          <p:cNvPr id="22537" name="Object 78"/>
          <p:cNvGraphicFramePr>
            <a:graphicFrameLocks noChangeAspect="1"/>
          </p:cNvGraphicFramePr>
          <p:nvPr/>
        </p:nvGraphicFramePr>
        <p:xfrm>
          <a:off x="3429000" y="5181600"/>
          <a:ext cx="1062038" cy="587375"/>
        </p:xfrm>
        <a:graphic>
          <a:graphicData uri="http://schemas.openxmlformats.org/presentationml/2006/ole">
            <p:oleObj spid="_x0000_s22537" name="Equation" r:id="rId10" imgW="368280" imgH="203040" progId="Equation.DSMT4">
              <p:embed/>
            </p:oleObj>
          </a:graphicData>
        </a:graphic>
      </p:graphicFrame>
      <p:graphicFrame>
        <p:nvGraphicFramePr>
          <p:cNvPr id="22538" name="Object 79"/>
          <p:cNvGraphicFramePr>
            <a:graphicFrameLocks noChangeAspect="1"/>
          </p:cNvGraphicFramePr>
          <p:nvPr/>
        </p:nvGraphicFramePr>
        <p:xfrm>
          <a:off x="8008938" y="4572000"/>
          <a:ext cx="1135062" cy="587375"/>
        </p:xfrm>
        <a:graphic>
          <a:graphicData uri="http://schemas.openxmlformats.org/presentationml/2006/ole">
            <p:oleObj spid="_x0000_s22538" name="Equation" r:id="rId11" imgW="393480" imgH="203040" progId="Equation.DSMT4">
              <p:embed/>
            </p:oleObj>
          </a:graphicData>
        </a:graphic>
      </p:graphicFrame>
      <p:graphicFrame>
        <p:nvGraphicFramePr>
          <p:cNvPr id="22539" name="Object 80"/>
          <p:cNvGraphicFramePr>
            <a:graphicFrameLocks noChangeAspect="1"/>
          </p:cNvGraphicFramePr>
          <p:nvPr/>
        </p:nvGraphicFramePr>
        <p:xfrm>
          <a:off x="8001000" y="5257800"/>
          <a:ext cx="1244600" cy="587375"/>
        </p:xfrm>
        <a:graphic>
          <a:graphicData uri="http://schemas.openxmlformats.org/presentationml/2006/ole">
            <p:oleObj spid="_x0000_s22539" name="Equation" r:id="rId12" imgW="431640" imgH="203040" progId="Equation.DSMT4">
              <p:embed/>
            </p:oleObj>
          </a:graphicData>
        </a:graphic>
      </p:graphicFrame>
      <p:graphicFrame>
        <p:nvGraphicFramePr>
          <p:cNvPr id="22540" name="Object 81"/>
          <p:cNvGraphicFramePr>
            <a:graphicFrameLocks noChangeAspect="1"/>
          </p:cNvGraphicFramePr>
          <p:nvPr/>
        </p:nvGraphicFramePr>
        <p:xfrm>
          <a:off x="1524000" y="873125"/>
          <a:ext cx="1219200" cy="361950"/>
        </p:xfrm>
        <a:graphic>
          <a:graphicData uri="http://schemas.openxmlformats.org/presentationml/2006/ole">
            <p:oleObj spid="_x0000_s22540" name="Equation" r:id="rId13" imgW="685800" imgH="203040" progId="Equation.DSMT4">
              <p:embed/>
            </p:oleObj>
          </a:graphicData>
        </a:graphic>
      </p:graphicFrame>
      <p:graphicFrame>
        <p:nvGraphicFramePr>
          <p:cNvPr id="22541" name="Object 82"/>
          <p:cNvGraphicFramePr>
            <a:graphicFrameLocks noChangeAspect="1"/>
          </p:cNvGraphicFramePr>
          <p:nvPr/>
        </p:nvGraphicFramePr>
        <p:xfrm>
          <a:off x="4038600" y="873125"/>
          <a:ext cx="315913" cy="293688"/>
        </p:xfrm>
        <a:graphic>
          <a:graphicData uri="http://schemas.openxmlformats.org/presentationml/2006/ole">
            <p:oleObj spid="_x0000_s22541" name="Equation" r:id="rId14" imgW="177480" imgH="164880" progId="Equation.DSMT4">
              <p:embed/>
            </p:oleObj>
          </a:graphicData>
        </a:graphic>
      </p:graphicFrame>
      <p:graphicFrame>
        <p:nvGraphicFramePr>
          <p:cNvPr id="22542" name="Object 83"/>
          <p:cNvGraphicFramePr>
            <a:graphicFrameLocks noChangeAspect="1"/>
          </p:cNvGraphicFramePr>
          <p:nvPr/>
        </p:nvGraphicFramePr>
        <p:xfrm>
          <a:off x="5943600" y="873125"/>
          <a:ext cx="1176338" cy="360363"/>
        </p:xfrm>
        <a:graphic>
          <a:graphicData uri="http://schemas.openxmlformats.org/presentationml/2006/ole">
            <p:oleObj spid="_x0000_s22542" name="Equation" r:id="rId15" imgW="660240" imgH="203040" progId="Equation.DSMT4">
              <p:embed/>
            </p:oleObj>
          </a:graphicData>
        </a:graphic>
      </p:graphicFrame>
      <p:graphicFrame>
        <p:nvGraphicFramePr>
          <p:cNvPr id="22543" name="Object 84"/>
          <p:cNvGraphicFramePr>
            <a:graphicFrameLocks noChangeAspect="1"/>
          </p:cNvGraphicFramePr>
          <p:nvPr/>
        </p:nvGraphicFramePr>
        <p:xfrm>
          <a:off x="1557338" y="1254125"/>
          <a:ext cx="249237" cy="293688"/>
        </p:xfrm>
        <a:graphic>
          <a:graphicData uri="http://schemas.openxmlformats.org/presentationml/2006/ole">
            <p:oleObj spid="_x0000_s22543" name="Equation" r:id="rId16" imgW="139680" imgH="164880" progId="Equation.DSMT4">
              <p:embed/>
            </p:oleObj>
          </a:graphicData>
        </a:graphic>
      </p:graphicFrame>
      <p:graphicFrame>
        <p:nvGraphicFramePr>
          <p:cNvPr id="22544" name="Object 85"/>
          <p:cNvGraphicFramePr>
            <a:graphicFrameLocks noChangeAspect="1"/>
          </p:cNvGraphicFramePr>
          <p:nvPr/>
        </p:nvGraphicFramePr>
        <p:xfrm>
          <a:off x="1790700" y="1939925"/>
          <a:ext cx="342900" cy="457200"/>
        </p:xfrm>
        <a:graphic>
          <a:graphicData uri="http://schemas.openxmlformats.org/presentationml/2006/ole">
            <p:oleObj spid="_x0000_s22544" name="Equation" r:id="rId17" imgW="152280" imgH="203040" progId="Equation.DSMT4">
              <p:embed/>
            </p:oleObj>
          </a:graphicData>
        </a:graphic>
      </p:graphicFrame>
      <p:graphicFrame>
        <p:nvGraphicFramePr>
          <p:cNvPr id="22545" name="Object 86"/>
          <p:cNvGraphicFramePr>
            <a:graphicFrameLocks noChangeAspect="1"/>
          </p:cNvGraphicFramePr>
          <p:nvPr/>
        </p:nvGraphicFramePr>
        <p:xfrm>
          <a:off x="914400" y="1482725"/>
          <a:ext cx="1676400" cy="485775"/>
        </p:xfrm>
        <a:graphic>
          <a:graphicData uri="http://schemas.openxmlformats.org/presentationml/2006/ole">
            <p:oleObj spid="_x0000_s22545" name="Equation" r:id="rId18" imgW="876240" imgH="253800" progId="Equation.DSMT4">
              <p:embed/>
            </p:oleObj>
          </a:graphicData>
        </a:graphic>
      </p:graphicFrame>
      <p:graphicFrame>
        <p:nvGraphicFramePr>
          <p:cNvPr id="22546" name="Object 87"/>
          <p:cNvGraphicFramePr>
            <a:graphicFrameLocks noChangeAspect="1"/>
          </p:cNvGraphicFramePr>
          <p:nvPr/>
        </p:nvGraphicFramePr>
        <p:xfrm>
          <a:off x="3048000" y="1939925"/>
          <a:ext cx="354013" cy="381000"/>
        </p:xfrm>
        <a:graphic>
          <a:graphicData uri="http://schemas.openxmlformats.org/presentationml/2006/ole">
            <p:oleObj spid="_x0000_s22546" name="Equation" r:id="rId19" imgW="152280" imgH="164880" progId="Equation.DSMT4">
              <p:embed/>
            </p:oleObj>
          </a:graphicData>
        </a:graphic>
      </p:graphicFrame>
      <p:graphicFrame>
        <p:nvGraphicFramePr>
          <p:cNvPr id="22547" name="Object 88"/>
          <p:cNvGraphicFramePr>
            <a:graphicFrameLocks noChangeAspect="1"/>
          </p:cNvGraphicFramePr>
          <p:nvPr/>
        </p:nvGraphicFramePr>
        <p:xfrm>
          <a:off x="914400" y="2320925"/>
          <a:ext cx="838200" cy="463550"/>
        </p:xfrm>
        <a:graphic>
          <a:graphicData uri="http://schemas.openxmlformats.org/presentationml/2006/ole">
            <p:oleObj spid="_x0000_s22547" name="Equation" r:id="rId20" imgW="368280" imgH="203040" progId="Equation.DSMT4">
              <p:embed/>
            </p:oleObj>
          </a:graphicData>
        </a:graphic>
      </p:graphicFrame>
      <p:graphicFrame>
        <p:nvGraphicFramePr>
          <p:cNvPr id="22548" name="Object 89"/>
          <p:cNvGraphicFramePr>
            <a:graphicFrameLocks noChangeAspect="1"/>
          </p:cNvGraphicFramePr>
          <p:nvPr/>
        </p:nvGraphicFramePr>
        <p:xfrm>
          <a:off x="2595563" y="2701925"/>
          <a:ext cx="833437" cy="319088"/>
        </p:xfrm>
        <a:graphic>
          <a:graphicData uri="http://schemas.openxmlformats.org/presentationml/2006/ole">
            <p:oleObj spid="_x0000_s22548" name="Equation" r:id="rId21" imgW="431640" imgH="164880" progId="Equation.DSMT4">
              <p:embed/>
            </p:oleObj>
          </a:graphicData>
        </a:graphic>
      </p:graphicFrame>
      <p:graphicFrame>
        <p:nvGraphicFramePr>
          <p:cNvPr id="22549" name="Object 90"/>
          <p:cNvGraphicFramePr>
            <a:graphicFrameLocks noChangeAspect="1"/>
          </p:cNvGraphicFramePr>
          <p:nvPr/>
        </p:nvGraphicFramePr>
        <p:xfrm>
          <a:off x="914400" y="3006725"/>
          <a:ext cx="1066800" cy="503238"/>
        </p:xfrm>
        <a:graphic>
          <a:graphicData uri="http://schemas.openxmlformats.org/presentationml/2006/ole">
            <p:oleObj spid="_x0000_s22549" name="Equation" r:id="rId22" imgW="431640" imgH="203040" progId="Equation.DSMT4">
              <p:embed/>
            </p:oleObj>
          </a:graphicData>
        </a:graphic>
      </p:graphicFrame>
      <p:graphicFrame>
        <p:nvGraphicFramePr>
          <p:cNvPr id="22550" name="Object 91"/>
          <p:cNvGraphicFramePr>
            <a:graphicFrameLocks noChangeAspect="1"/>
          </p:cNvGraphicFramePr>
          <p:nvPr/>
        </p:nvGraphicFramePr>
        <p:xfrm>
          <a:off x="4419600" y="2625725"/>
          <a:ext cx="896938" cy="463550"/>
        </p:xfrm>
        <a:graphic>
          <a:graphicData uri="http://schemas.openxmlformats.org/presentationml/2006/ole">
            <p:oleObj spid="_x0000_s22550" name="Equation" r:id="rId23" imgW="393480" imgH="203040" progId="Equation.DSMT4">
              <p:embed/>
            </p:oleObj>
          </a:graphicData>
        </a:graphic>
      </p:graphicFrame>
      <p:sp>
        <p:nvSpPr>
          <p:cNvPr id="22592" name="Text Box 92"/>
          <p:cNvSpPr txBox="1">
            <a:spLocks noChangeArrowheads="1"/>
          </p:cNvSpPr>
          <p:nvPr/>
        </p:nvSpPr>
        <p:spPr bwMode="auto">
          <a:xfrm>
            <a:off x="1219200" y="228600"/>
            <a:ext cx="25717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(</a:t>
            </a:r>
            <a:r>
              <a:rPr lang="ja-JP" altLang="en-US">
                <a:solidFill>
                  <a:srgbClr val="008000"/>
                </a:solidFill>
              </a:rPr>
              <a:t>定義）定義域の像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3BE134-5851-4784-B27F-97A21DB9C697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35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写像の相等</a:t>
            </a:r>
          </a:p>
        </p:txBody>
      </p:sp>
      <p:sp>
        <p:nvSpPr>
          <p:cNvPr id="23570" name="AutoShape 3"/>
          <p:cNvSpPr>
            <a:spLocks noChangeArrowheads="1"/>
          </p:cNvSpPr>
          <p:nvPr/>
        </p:nvSpPr>
        <p:spPr bwMode="auto">
          <a:xfrm>
            <a:off x="685800" y="742950"/>
            <a:ext cx="7620000" cy="337185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3571" name="Text Box 4"/>
          <p:cNvSpPr txBox="1">
            <a:spLocks noChangeArrowheads="1"/>
          </p:cNvSpPr>
          <p:nvPr/>
        </p:nvSpPr>
        <p:spPr bwMode="auto">
          <a:xfrm>
            <a:off x="974725" y="992188"/>
            <a:ext cx="550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集合　　から　　への２つの写像　　　　は、</a:t>
            </a:r>
          </a:p>
        </p:txBody>
      </p:sp>
      <p:graphicFrame>
        <p:nvGraphicFramePr>
          <p:cNvPr id="23554" name="Object 5"/>
          <p:cNvGraphicFramePr>
            <a:graphicFrameLocks noChangeAspect="1"/>
          </p:cNvGraphicFramePr>
          <p:nvPr/>
        </p:nvGraphicFramePr>
        <p:xfrm>
          <a:off x="1676400" y="1066800"/>
          <a:ext cx="381000" cy="354013"/>
        </p:xfrm>
        <a:graphic>
          <a:graphicData uri="http://schemas.openxmlformats.org/presentationml/2006/ole">
            <p:oleObj spid="_x0000_s23554" name="Equation" r:id="rId3" imgW="177480" imgH="164880" progId="Equation.DSMT4">
              <p:embed/>
            </p:oleObj>
          </a:graphicData>
        </a:graphic>
      </p:graphicFrame>
      <p:sp>
        <p:nvSpPr>
          <p:cNvPr id="23572" name="Text Box 14"/>
          <p:cNvSpPr txBox="1">
            <a:spLocks noChangeArrowheads="1"/>
          </p:cNvSpPr>
          <p:nvPr/>
        </p:nvSpPr>
        <p:spPr bwMode="auto">
          <a:xfrm>
            <a:off x="1371600" y="477838"/>
            <a:ext cx="25717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(</a:t>
            </a:r>
            <a:r>
              <a:rPr lang="ja-JP" altLang="en-US">
                <a:solidFill>
                  <a:srgbClr val="008000"/>
                </a:solidFill>
              </a:rPr>
              <a:t>定義）写像の相等</a:t>
            </a:r>
          </a:p>
        </p:txBody>
      </p:sp>
      <p:graphicFrame>
        <p:nvGraphicFramePr>
          <p:cNvPr id="23555" name="Object 15"/>
          <p:cNvGraphicFramePr>
            <a:graphicFrameLocks noChangeAspect="1"/>
          </p:cNvGraphicFramePr>
          <p:nvPr/>
        </p:nvGraphicFramePr>
        <p:xfrm>
          <a:off x="2673350" y="1066800"/>
          <a:ext cx="298450" cy="354013"/>
        </p:xfrm>
        <a:graphic>
          <a:graphicData uri="http://schemas.openxmlformats.org/presentationml/2006/ole">
            <p:oleObj spid="_x0000_s23555" name="Equation" r:id="rId4" imgW="139680" imgH="164880" progId="Equation.DSMT4">
              <p:embed/>
            </p:oleObj>
          </a:graphicData>
        </a:graphic>
      </p:graphicFrame>
      <p:graphicFrame>
        <p:nvGraphicFramePr>
          <p:cNvPr id="23556" name="Object 17"/>
          <p:cNvGraphicFramePr>
            <a:graphicFrameLocks noChangeAspect="1"/>
          </p:cNvGraphicFramePr>
          <p:nvPr/>
        </p:nvGraphicFramePr>
        <p:xfrm>
          <a:off x="5105400" y="990600"/>
          <a:ext cx="650875" cy="436563"/>
        </p:xfrm>
        <a:graphic>
          <a:graphicData uri="http://schemas.openxmlformats.org/presentationml/2006/ole">
            <p:oleObj spid="_x0000_s23556" name="Equation" r:id="rId5" imgW="304560" imgH="203040" progId="Equation.DSMT4">
              <p:embed/>
            </p:oleObj>
          </a:graphicData>
        </a:graphic>
      </p:graphicFrame>
      <p:graphicFrame>
        <p:nvGraphicFramePr>
          <p:cNvPr id="23557" name="Object 18"/>
          <p:cNvGraphicFramePr>
            <a:graphicFrameLocks noChangeAspect="1"/>
          </p:cNvGraphicFramePr>
          <p:nvPr/>
        </p:nvGraphicFramePr>
        <p:xfrm>
          <a:off x="1676400" y="1371600"/>
          <a:ext cx="3119438" cy="436563"/>
        </p:xfrm>
        <a:graphic>
          <a:graphicData uri="http://schemas.openxmlformats.org/presentationml/2006/ole">
            <p:oleObj spid="_x0000_s23557" name="Equation" r:id="rId6" imgW="1460160" imgH="203040" progId="Equation.DSMT4">
              <p:embed/>
            </p:oleObj>
          </a:graphicData>
        </a:graphic>
      </p:graphicFrame>
      <p:sp>
        <p:nvSpPr>
          <p:cNvPr id="23573" name="Text Box 19"/>
          <p:cNvSpPr txBox="1">
            <a:spLocks noChangeArrowheads="1"/>
          </p:cNvSpPr>
          <p:nvPr/>
        </p:nvSpPr>
        <p:spPr bwMode="auto">
          <a:xfrm>
            <a:off x="1600200" y="2057400"/>
            <a:ext cx="341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任意の　　　　　に対して、</a:t>
            </a:r>
          </a:p>
        </p:txBody>
      </p:sp>
      <p:graphicFrame>
        <p:nvGraphicFramePr>
          <p:cNvPr id="23558" name="Object 20"/>
          <p:cNvGraphicFramePr>
            <a:graphicFrameLocks noChangeAspect="1"/>
          </p:cNvGraphicFramePr>
          <p:nvPr/>
        </p:nvGraphicFramePr>
        <p:xfrm>
          <a:off x="2667000" y="2133600"/>
          <a:ext cx="866775" cy="382588"/>
        </p:xfrm>
        <a:graphic>
          <a:graphicData uri="http://schemas.openxmlformats.org/presentationml/2006/ole">
            <p:oleObj spid="_x0000_s23558" name="Equation" r:id="rId7" imgW="406080" imgH="177480" progId="Equation.DSMT4">
              <p:embed/>
            </p:oleObj>
          </a:graphicData>
        </a:graphic>
      </p:graphicFrame>
      <p:graphicFrame>
        <p:nvGraphicFramePr>
          <p:cNvPr id="23559" name="Object 21"/>
          <p:cNvGraphicFramePr>
            <a:graphicFrameLocks noChangeAspect="1"/>
          </p:cNvGraphicFramePr>
          <p:nvPr/>
        </p:nvGraphicFramePr>
        <p:xfrm>
          <a:off x="5105400" y="2133600"/>
          <a:ext cx="1652588" cy="436563"/>
        </p:xfrm>
        <a:graphic>
          <a:graphicData uri="http://schemas.openxmlformats.org/presentationml/2006/ole">
            <p:oleObj spid="_x0000_s23559" name="Equation" r:id="rId8" imgW="774360" imgH="203040" progId="Equation.DSMT4">
              <p:embed/>
            </p:oleObj>
          </a:graphicData>
        </a:graphic>
      </p:graphicFrame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898525" y="2687638"/>
            <a:ext cx="45402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が成り立つときに「等しい」といい、</a:t>
            </a:r>
          </a:p>
          <a:p>
            <a:endParaRPr lang="ja-JP" altLang="en-US"/>
          </a:p>
          <a:p>
            <a:r>
              <a:rPr lang="ja-JP" altLang="en-US"/>
              <a:t>と表す。</a:t>
            </a:r>
          </a:p>
        </p:txBody>
      </p:sp>
      <p:graphicFrame>
        <p:nvGraphicFramePr>
          <p:cNvPr id="23560" name="Object 23"/>
          <p:cNvGraphicFramePr>
            <a:graphicFrameLocks noChangeAspect="1"/>
          </p:cNvGraphicFramePr>
          <p:nvPr/>
        </p:nvGraphicFramePr>
        <p:xfrm>
          <a:off x="990600" y="3048000"/>
          <a:ext cx="866775" cy="436563"/>
        </p:xfrm>
        <a:graphic>
          <a:graphicData uri="http://schemas.openxmlformats.org/presentationml/2006/ole">
            <p:oleObj spid="_x0000_s23560" name="Equation" r:id="rId9" imgW="406080" imgH="203040" progId="Equation.DSMT4">
              <p:embed/>
            </p:oleObj>
          </a:graphicData>
        </a:graphic>
      </p:graphicFrame>
      <p:sp>
        <p:nvSpPr>
          <p:cNvPr id="23575" name="Oval 24"/>
          <p:cNvSpPr>
            <a:spLocks noChangeArrowheads="1"/>
          </p:cNvSpPr>
          <p:nvPr/>
        </p:nvSpPr>
        <p:spPr bwMode="auto">
          <a:xfrm>
            <a:off x="2667000" y="4572000"/>
            <a:ext cx="762000" cy="1905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3561" name="Object 25"/>
          <p:cNvGraphicFramePr>
            <a:graphicFrameLocks noChangeAspect="1"/>
          </p:cNvGraphicFramePr>
          <p:nvPr/>
        </p:nvGraphicFramePr>
        <p:xfrm>
          <a:off x="762000" y="4114800"/>
          <a:ext cx="381000" cy="354013"/>
        </p:xfrm>
        <a:graphic>
          <a:graphicData uri="http://schemas.openxmlformats.org/presentationml/2006/ole">
            <p:oleObj spid="_x0000_s23561" name="Equation" r:id="rId10" imgW="177480" imgH="164880" progId="Equation.DSMT4">
              <p:embed/>
            </p:oleObj>
          </a:graphicData>
        </a:graphic>
      </p:graphicFrame>
      <p:graphicFrame>
        <p:nvGraphicFramePr>
          <p:cNvPr id="23562" name="Object 26"/>
          <p:cNvGraphicFramePr>
            <a:graphicFrameLocks noChangeAspect="1"/>
          </p:cNvGraphicFramePr>
          <p:nvPr/>
        </p:nvGraphicFramePr>
        <p:xfrm>
          <a:off x="2976563" y="4217988"/>
          <a:ext cx="300037" cy="354012"/>
        </p:xfrm>
        <a:graphic>
          <a:graphicData uri="http://schemas.openxmlformats.org/presentationml/2006/ole">
            <p:oleObj spid="_x0000_s23562" name="Equation" r:id="rId11" imgW="139680" imgH="164880" progId="Equation.DSMT4">
              <p:embed/>
            </p:oleObj>
          </a:graphicData>
        </a:graphic>
      </p:graphicFrame>
      <p:graphicFrame>
        <p:nvGraphicFramePr>
          <p:cNvPr id="23563" name="Object 27"/>
          <p:cNvGraphicFramePr>
            <a:graphicFrameLocks noChangeAspect="1"/>
          </p:cNvGraphicFramePr>
          <p:nvPr/>
        </p:nvGraphicFramePr>
        <p:xfrm>
          <a:off x="1905000" y="4267200"/>
          <a:ext cx="439738" cy="587375"/>
        </p:xfrm>
        <a:graphic>
          <a:graphicData uri="http://schemas.openxmlformats.org/presentationml/2006/ole">
            <p:oleObj spid="_x0000_s23563" name="Equation" r:id="rId12" imgW="152280" imgH="203040" progId="Equation.DSMT4">
              <p:embed/>
            </p:oleObj>
          </a:graphicData>
        </a:graphic>
      </p:graphicFrame>
      <p:sp>
        <p:nvSpPr>
          <p:cNvPr id="23576" name="Text Box 28"/>
          <p:cNvSpPr txBox="1">
            <a:spLocks noChangeArrowheads="1"/>
          </p:cNvSpPr>
          <p:nvPr/>
        </p:nvSpPr>
        <p:spPr bwMode="auto">
          <a:xfrm>
            <a:off x="838200" y="5791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3577" name="Text Box 29"/>
          <p:cNvSpPr txBox="1">
            <a:spLocks noChangeArrowheads="1"/>
          </p:cNvSpPr>
          <p:nvPr/>
        </p:nvSpPr>
        <p:spPr bwMode="auto">
          <a:xfrm>
            <a:off x="838200" y="5181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</a:p>
        </p:txBody>
      </p:sp>
      <p:sp>
        <p:nvSpPr>
          <p:cNvPr id="23578" name="Text Box 30"/>
          <p:cNvSpPr txBox="1">
            <a:spLocks noChangeArrowheads="1"/>
          </p:cNvSpPr>
          <p:nvPr/>
        </p:nvSpPr>
        <p:spPr bwMode="auto">
          <a:xfrm>
            <a:off x="762000" y="54864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-1</a:t>
            </a:r>
          </a:p>
        </p:txBody>
      </p:sp>
      <p:sp>
        <p:nvSpPr>
          <p:cNvPr id="23579" name="Text Box 31"/>
          <p:cNvSpPr txBox="1">
            <a:spLocks noChangeArrowheads="1"/>
          </p:cNvSpPr>
          <p:nvPr/>
        </p:nvSpPr>
        <p:spPr bwMode="auto">
          <a:xfrm>
            <a:off x="762000" y="47244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-2</a:t>
            </a:r>
          </a:p>
        </p:txBody>
      </p:sp>
      <p:sp>
        <p:nvSpPr>
          <p:cNvPr id="23580" name="Text Box 32"/>
          <p:cNvSpPr txBox="1">
            <a:spLocks noChangeArrowheads="1"/>
          </p:cNvSpPr>
          <p:nvPr/>
        </p:nvSpPr>
        <p:spPr bwMode="auto">
          <a:xfrm>
            <a:off x="806450" y="6096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23581" name="Text Box 33"/>
          <p:cNvSpPr txBox="1">
            <a:spLocks noChangeArrowheads="1"/>
          </p:cNvSpPr>
          <p:nvPr/>
        </p:nvSpPr>
        <p:spPr bwMode="auto">
          <a:xfrm>
            <a:off x="2895600" y="5029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3582" name="Text Box 34"/>
          <p:cNvSpPr txBox="1">
            <a:spLocks noChangeArrowheads="1"/>
          </p:cNvSpPr>
          <p:nvPr/>
        </p:nvSpPr>
        <p:spPr bwMode="auto">
          <a:xfrm>
            <a:off x="2895600" y="4724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</a:t>
            </a:r>
          </a:p>
        </p:txBody>
      </p:sp>
      <p:sp>
        <p:nvSpPr>
          <p:cNvPr id="23583" name="Text Box 35"/>
          <p:cNvSpPr txBox="1">
            <a:spLocks noChangeArrowheads="1"/>
          </p:cNvSpPr>
          <p:nvPr/>
        </p:nvSpPr>
        <p:spPr bwMode="auto">
          <a:xfrm>
            <a:off x="2819400" y="57150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-1</a:t>
            </a:r>
          </a:p>
        </p:txBody>
      </p:sp>
      <p:sp>
        <p:nvSpPr>
          <p:cNvPr id="23584" name="Text Box 36"/>
          <p:cNvSpPr txBox="1">
            <a:spLocks noChangeArrowheads="1"/>
          </p:cNvSpPr>
          <p:nvPr/>
        </p:nvSpPr>
        <p:spPr bwMode="auto">
          <a:xfrm>
            <a:off x="2838450" y="60198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-4</a:t>
            </a:r>
          </a:p>
        </p:txBody>
      </p:sp>
      <p:sp>
        <p:nvSpPr>
          <p:cNvPr id="23585" name="Text Box 37"/>
          <p:cNvSpPr txBox="1">
            <a:spLocks noChangeArrowheads="1"/>
          </p:cNvSpPr>
          <p:nvPr/>
        </p:nvSpPr>
        <p:spPr bwMode="auto">
          <a:xfrm>
            <a:off x="2895600" y="5410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23586" name="Line 38"/>
          <p:cNvSpPr>
            <a:spLocks noChangeShapeType="1"/>
          </p:cNvSpPr>
          <p:nvPr/>
        </p:nvSpPr>
        <p:spPr bwMode="auto">
          <a:xfrm flipV="1">
            <a:off x="1066800" y="5257800"/>
            <a:ext cx="1905000" cy="4572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87" name="Line 39"/>
          <p:cNvSpPr>
            <a:spLocks noChangeShapeType="1"/>
          </p:cNvSpPr>
          <p:nvPr/>
        </p:nvSpPr>
        <p:spPr bwMode="auto">
          <a:xfrm flipV="1">
            <a:off x="1143000" y="5029200"/>
            <a:ext cx="1828800" cy="3810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88" name="Line 40"/>
          <p:cNvSpPr>
            <a:spLocks noChangeShapeType="1"/>
          </p:cNvSpPr>
          <p:nvPr/>
        </p:nvSpPr>
        <p:spPr bwMode="auto">
          <a:xfrm>
            <a:off x="1143000" y="4953000"/>
            <a:ext cx="1905000" cy="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89" name="Line 41"/>
          <p:cNvSpPr>
            <a:spLocks noChangeShapeType="1"/>
          </p:cNvSpPr>
          <p:nvPr/>
        </p:nvSpPr>
        <p:spPr bwMode="auto">
          <a:xfrm flipV="1">
            <a:off x="1143000" y="5334000"/>
            <a:ext cx="1828800" cy="6858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90" name="Line 42"/>
          <p:cNvSpPr>
            <a:spLocks noChangeShapeType="1"/>
          </p:cNvSpPr>
          <p:nvPr/>
        </p:nvSpPr>
        <p:spPr bwMode="auto">
          <a:xfrm flipV="1">
            <a:off x="1143000" y="5715000"/>
            <a:ext cx="1828800" cy="609600"/>
          </a:xfrm>
          <a:prstGeom prst="line">
            <a:avLst/>
          </a:prstGeom>
          <a:noFill/>
          <a:ln w="9525">
            <a:solidFill>
              <a:srgbClr val="CC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91" name="Oval 44"/>
          <p:cNvSpPr>
            <a:spLocks noChangeArrowheads="1"/>
          </p:cNvSpPr>
          <p:nvPr/>
        </p:nvSpPr>
        <p:spPr bwMode="auto">
          <a:xfrm>
            <a:off x="533400" y="4495800"/>
            <a:ext cx="914400" cy="20574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92" name="Oval 46"/>
          <p:cNvSpPr>
            <a:spLocks noChangeArrowheads="1"/>
          </p:cNvSpPr>
          <p:nvPr/>
        </p:nvSpPr>
        <p:spPr bwMode="auto">
          <a:xfrm>
            <a:off x="7086600" y="4648200"/>
            <a:ext cx="762000" cy="1905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3564" name="Object 47"/>
          <p:cNvGraphicFramePr>
            <a:graphicFrameLocks noChangeAspect="1"/>
          </p:cNvGraphicFramePr>
          <p:nvPr/>
        </p:nvGraphicFramePr>
        <p:xfrm>
          <a:off x="7396163" y="4294188"/>
          <a:ext cx="300037" cy="354012"/>
        </p:xfrm>
        <a:graphic>
          <a:graphicData uri="http://schemas.openxmlformats.org/presentationml/2006/ole">
            <p:oleObj spid="_x0000_s23564" name="Equation" r:id="rId13" imgW="139680" imgH="164880" progId="Equation.DSMT4">
              <p:embed/>
            </p:oleObj>
          </a:graphicData>
        </a:graphic>
      </p:graphicFrame>
      <p:graphicFrame>
        <p:nvGraphicFramePr>
          <p:cNvPr id="23565" name="Object 48"/>
          <p:cNvGraphicFramePr>
            <a:graphicFrameLocks noChangeAspect="1"/>
          </p:cNvGraphicFramePr>
          <p:nvPr/>
        </p:nvGraphicFramePr>
        <p:xfrm>
          <a:off x="6342063" y="4397375"/>
          <a:ext cx="403225" cy="477838"/>
        </p:xfrm>
        <a:graphic>
          <a:graphicData uri="http://schemas.openxmlformats.org/presentationml/2006/ole">
            <p:oleObj spid="_x0000_s23565" name="Equation" r:id="rId14" imgW="139680" imgH="164880" progId="Equation.DSMT4">
              <p:embed/>
            </p:oleObj>
          </a:graphicData>
        </a:graphic>
      </p:graphicFrame>
      <p:sp>
        <p:nvSpPr>
          <p:cNvPr id="23593" name="Text Box 49"/>
          <p:cNvSpPr txBox="1">
            <a:spLocks noChangeArrowheads="1"/>
          </p:cNvSpPr>
          <p:nvPr/>
        </p:nvSpPr>
        <p:spPr bwMode="auto">
          <a:xfrm>
            <a:off x="5257800" y="5867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3594" name="Text Box 50"/>
          <p:cNvSpPr txBox="1">
            <a:spLocks noChangeArrowheads="1"/>
          </p:cNvSpPr>
          <p:nvPr/>
        </p:nvSpPr>
        <p:spPr bwMode="auto">
          <a:xfrm>
            <a:off x="5257800" y="5257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</a:p>
        </p:txBody>
      </p:sp>
      <p:sp>
        <p:nvSpPr>
          <p:cNvPr id="23595" name="Text Box 51"/>
          <p:cNvSpPr txBox="1">
            <a:spLocks noChangeArrowheads="1"/>
          </p:cNvSpPr>
          <p:nvPr/>
        </p:nvSpPr>
        <p:spPr bwMode="auto">
          <a:xfrm>
            <a:off x="5181600" y="5562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-1</a:t>
            </a:r>
          </a:p>
        </p:txBody>
      </p:sp>
      <p:sp>
        <p:nvSpPr>
          <p:cNvPr id="23596" name="Text Box 52"/>
          <p:cNvSpPr txBox="1">
            <a:spLocks noChangeArrowheads="1"/>
          </p:cNvSpPr>
          <p:nvPr/>
        </p:nvSpPr>
        <p:spPr bwMode="auto">
          <a:xfrm>
            <a:off x="5181600" y="4800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-2</a:t>
            </a:r>
          </a:p>
        </p:txBody>
      </p:sp>
      <p:sp>
        <p:nvSpPr>
          <p:cNvPr id="23597" name="Text Box 53"/>
          <p:cNvSpPr txBox="1">
            <a:spLocks noChangeArrowheads="1"/>
          </p:cNvSpPr>
          <p:nvPr/>
        </p:nvSpPr>
        <p:spPr bwMode="auto">
          <a:xfrm>
            <a:off x="5226050" y="617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23598" name="Text Box 54"/>
          <p:cNvSpPr txBox="1">
            <a:spLocks noChangeArrowheads="1"/>
          </p:cNvSpPr>
          <p:nvPr/>
        </p:nvSpPr>
        <p:spPr bwMode="auto">
          <a:xfrm>
            <a:off x="7315200" y="5105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3599" name="Text Box 55"/>
          <p:cNvSpPr txBox="1">
            <a:spLocks noChangeArrowheads="1"/>
          </p:cNvSpPr>
          <p:nvPr/>
        </p:nvSpPr>
        <p:spPr bwMode="auto">
          <a:xfrm>
            <a:off x="7315200" y="4800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</a:t>
            </a:r>
          </a:p>
        </p:txBody>
      </p:sp>
      <p:sp>
        <p:nvSpPr>
          <p:cNvPr id="23600" name="Text Box 56"/>
          <p:cNvSpPr txBox="1">
            <a:spLocks noChangeArrowheads="1"/>
          </p:cNvSpPr>
          <p:nvPr/>
        </p:nvSpPr>
        <p:spPr bwMode="auto">
          <a:xfrm>
            <a:off x="7239000" y="57912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-1</a:t>
            </a:r>
          </a:p>
        </p:txBody>
      </p:sp>
      <p:sp>
        <p:nvSpPr>
          <p:cNvPr id="23601" name="Text Box 57"/>
          <p:cNvSpPr txBox="1">
            <a:spLocks noChangeArrowheads="1"/>
          </p:cNvSpPr>
          <p:nvPr/>
        </p:nvSpPr>
        <p:spPr bwMode="auto">
          <a:xfrm>
            <a:off x="7258050" y="60960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-4</a:t>
            </a:r>
          </a:p>
        </p:txBody>
      </p:sp>
      <p:sp>
        <p:nvSpPr>
          <p:cNvPr id="23602" name="Text Box 58"/>
          <p:cNvSpPr txBox="1">
            <a:spLocks noChangeArrowheads="1"/>
          </p:cNvSpPr>
          <p:nvPr/>
        </p:nvSpPr>
        <p:spPr bwMode="auto">
          <a:xfrm>
            <a:off x="7315200" y="5486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23603" name="Line 59"/>
          <p:cNvSpPr>
            <a:spLocks noChangeShapeType="1"/>
          </p:cNvSpPr>
          <p:nvPr/>
        </p:nvSpPr>
        <p:spPr bwMode="auto">
          <a:xfrm flipV="1">
            <a:off x="5486400" y="5334000"/>
            <a:ext cx="1905000" cy="4572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604" name="Line 60"/>
          <p:cNvSpPr>
            <a:spLocks noChangeShapeType="1"/>
          </p:cNvSpPr>
          <p:nvPr/>
        </p:nvSpPr>
        <p:spPr bwMode="auto">
          <a:xfrm flipV="1">
            <a:off x="5562600" y="5105400"/>
            <a:ext cx="1828800" cy="3810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605" name="Line 61"/>
          <p:cNvSpPr>
            <a:spLocks noChangeShapeType="1"/>
          </p:cNvSpPr>
          <p:nvPr/>
        </p:nvSpPr>
        <p:spPr bwMode="auto">
          <a:xfrm>
            <a:off x="5562600" y="5029200"/>
            <a:ext cx="1905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606" name="Line 62"/>
          <p:cNvSpPr>
            <a:spLocks noChangeShapeType="1"/>
          </p:cNvSpPr>
          <p:nvPr/>
        </p:nvSpPr>
        <p:spPr bwMode="auto">
          <a:xfrm flipV="1">
            <a:off x="5562600" y="5410200"/>
            <a:ext cx="18288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607" name="Line 63"/>
          <p:cNvSpPr>
            <a:spLocks noChangeShapeType="1"/>
          </p:cNvSpPr>
          <p:nvPr/>
        </p:nvSpPr>
        <p:spPr bwMode="auto">
          <a:xfrm flipV="1">
            <a:off x="5562600" y="5791200"/>
            <a:ext cx="1828800" cy="6096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608" name="Oval 64"/>
          <p:cNvSpPr>
            <a:spLocks noChangeArrowheads="1"/>
          </p:cNvSpPr>
          <p:nvPr/>
        </p:nvSpPr>
        <p:spPr bwMode="auto">
          <a:xfrm>
            <a:off x="4953000" y="4572000"/>
            <a:ext cx="914400" cy="20574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3566" name="Object 65"/>
          <p:cNvGraphicFramePr>
            <a:graphicFrameLocks noChangeAspect="1"/>
          </p:cNvGraphicFramePr>
          <p:nvPr/>
        </p:nvGraphicFramePr>
        <p:xfrm>
          <a:off x="5181600" y="4191000"/>
          <a:ext cx="381000" cy="354013"/>
        </p:xfrm>
        <a:graphic>
          <a:graphicData uri="http://schemas.openxmlformats.org/presentationml/2006/ole">
            <p:oleObj spid="_x0000_s23566" name="Equation" r:id="rId15" imgW="177480" imgH="164880" progId="Equation.DSMT4">
              <p:embed/>
            </p:oleObj>
          </a:graphicData>
        </a:graphic>
      </p:graphicFrame>
      <p:graphicFrame>
        <p:nvGraphicFramePr>
          <p:cNvPr id="23567" name="Object 66"/>
          <p:cNvGraphicFramePr>
            <a:graphicFrameLocks noChangeAspect="1"/>
          </p:cNvGraphicFramePr>
          <p:nvPr/>
        </p:nvGraphicFramePr>
        <p:xfrm>
          <a:off x="3810000" y="5334000"/>
          <a:ext cx="866775" cy="436563"/>
        </p:xfrm>
        <a:graphic>
          <a:graphicData uri="http://schemas.openxmlformats.org/presentationml/2006/ole">
            <p:oleObj spid="_x0000_s23567" name="Equation" r:id="rId16" imgW="4060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464C9A-4041-44B2-B672-8E439FFCF7C3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45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単射</a:t>
            </a:r>
          </a:p>
        </p:txBody>
      </p:sp>
      <p:sp>
        <p:nvSpPr>
          <p:cNvPr id="24591" name="AutoShape 3"/>
          <p:cNvSpPr>
            <a:spLocks noChangeArrowheads="1"/>
          </p:cNvSpPr>
          <p:nvPr/>
        </p:nvSpPr>
        <p:spPr bwMode="auto">
          <a:xfrm>
            <a:off x="685800" y="742950"/>
            <a:ext cx="7620000" cy="230505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4592" name="Text Box 4"/>
          <p:cNvSpPr txBox="1">
            <a:spLocks noChangeArrowheads="1"/>
          </p:cNvSpPr>
          <p:nvPr/>
        </p:nvSpPr>
        <p:spPr bwMode="auto">
          <a:xfrm>
            <a:off x="974725" y="992188"/>
            <a:ext cx="5307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集合　　から　　への写像　　　　　　　が、</a:t>
            </a:r>
          </a:p>
        </p:txBody>
      </p:sp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1676400" y="1066800"/>
          <a:ext cx="381000" cy="354013"/>
        </p:xfrm>
        <a:graphic>
          <a:graphicData uri="http://schemas.openxmlformats.org/presentationml/2006/ole">
            <p:oleObj spid="_x0000_s24578" name="Equation" r:id="rId3" imgW="177480" imgH="164880" progId="Equation.DSMT4">
              <p:embed/>
            </p:oleObj>
          </a:graphicData>
        </a:graphic>
      </p:graphicFrame>
      <p:sp>
        <p:nvSpPr>
          <p:cNvPr id="24593" name="Text Box 6"/>
          <p:cNvSpPr txBox="1">
            <a:spLocks noChangeArrowheads="1"/>
          </p:cNvSpPr>
          <p:nvPr/>
        </p:nvSpPr>
        <p:spPr bwMode="auto">
          <a:xfrm>
            <a:off x="1219200" y="457200"/>
            <a:ext cx="16573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(</a:t>
            </a:r>
            <a:r>
              <a:rPr lang="ja-JP" altLang="en-US">
                <a:solidFill>
                  <a:srgbClr val="008000"/>
                </a:solidFill>
              </a:rPr>
              <a:t>定義）単射</a:t>
            </a:r>
          </a:p>
        </p:txBody>
      </p:sp>
      <p:graphicFrame>
        <p:nvGraphicFramePr>
          <p:cNvPr id="24579" name="Object 7"/>
          <p:cNvGraphicFramePr>
            <a:graphicFrameLocks noChangeAspect="1"/>
          </p:cNvGraphicFramePr>
          <p:nvPr/>
        </p:nvGraphicFramePr>
        <p:xfrm>
          <a:off x="2673350" y="1066800"/>
          <a:ext cx="298450" cy="354013"/>
        </p:xfrm>
        <a:graphic>
          <a:graphicData uri="http://schemas.openxmlformats.org/presentationml/2006/ole">
            <p:oleObj spid="_x0000_s24579" name="Equation" r:id="rId4" imgW="139680" imgH="164880" progId="Equation.DSMT4">
              <p:embed/>
            </p:oleObj>
          </a:graphicData>
        </a:graphic>
      </p:graphicFrame>
      <p:graphicFrame>
        <p:nvGraphicFramePr>
          <p:cNvPr id="24580" name="Object 9"/>
          <p:cNvGraphicFramePr>
            <a:graphicFrameLocks noChangeAspect="1"/>
          </p:cNvGraphicFramePr>
          <p:nvPr/>
        </p:nvGraphicFramePr>
        <p:xfrm>
          <a:off x="4267200" y="1066800"/>
          <a:ext cx="1465263" cy="436563"/>
        </p:xfrm>
        <a:graphic>
          <a:graphicData uri="http://schemas.openxmlformats.org/presentationml/2006/ole">
            <p:oleObj spid="_x0000_s24580" name="Equation" r:id="rId5" imgW="685800" imgH="203040" progId="Equation.DSMT4">
              <p:embed/>
            </p:oleObj>
          </a:graphicData>
        </a:graphic>
      </p:graphicFrame>
      <p:graphicFrame>
        <p:nvGraphicFramePr>
          <p:cNvPr id="24581" name="Object 12"/>
          <p:cNvGraphicFramePr>
            <a:graphicFrameLocks noChangeAspect="1"/>
          </p:cNvGraphicFramePr>
          <p:nvPr/>
        </p:nvGraphicFramePr>
        <p:xfrm>
          <a:off x="1600200" y="1676400"/>
          <a:ext cx="3630613" cy="490538"/>
        </p:xfrm>
        <a:graphic>
          <a:graphicData uri="http://schemas.openxmlformats.org/presentationml/2006/ole">
            <p:oleObj spid="_x0000_s24581" name="Equation" r:id="rId6" imgW="1701720" imgH="228600" progId="Equation.DSMT4">
              <p:embed/>
            </p:oleObj>
          </a:graphicData>
        </a:graphic>
      </p:graphicFrame>
      <p:sp>
        <p:nvSpPr>
          <p:cNvPr id="24594" name="Text Box 13"/>
          <p:cNvSpPr txBox="1">
            <a:spLocks noChangeArrowheads="1"/>
          </p:cNvSpPr>
          <p:nvPr/>
        </p:nvSpPr>
        <p:spPr bwMode="auto">
          <a:xfrm>
            <a:off x="990600" y="2286000"/>
            <a:ext cx="622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を満たすとき、　　　は</a:t>
            </a:r>
            <a:r>
              <a:rPr lang="ja-JP" altLang="en-US">
                <a:solidFill>
                  <a:srgbClr val="FF0000"/>
                </a:solidFill>
              </a:rPr>
              <a:t>単射（写像）</a:t>
            </a:r>
            <a:r>
              <a:rPr lang="ja-JP" altLang="en-US"/>
              <a:t>であるという。</a:t>
            </a:r>
          </a:p>
        </p:txBody>
      </p:sp>
      <p:sp>
        <p:nvSpPr>
          <p:cNvPr id="24595" name="Oval 15"/>
          <p:cNvSpPr>
            <a:spLocks noChangeArrowheads="1"/>
          </p:cNvSpPr>
          <p:nvPr/>
        </p:nvSpPr>
        <p:spPr bwMode="auto">
          <a:xfrm>
            <a:off x="1219200" y="3657600"/>
            <a:ext cx="685800" cy="12954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96" name="Oval 17"/>
          <p:cNvSpPr>
            <a:spLocks noChangeArrowheads="1"/>
          </p:cNvSpPr>
          <p:nvPr/>
        </p:nvSpPr>
        <p:spPr bwMode="auto">
          <a:xfrm>
            <a:off x="1524000" y="38862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97" name="Oval 18"/>
          <p:cNvSpPr>
            <a:spLocks noChangeArrowheads="1"/>
          </p:cNvSpPr>
          <p:nvPr/>
        </p:nvSpPr>
        <p:spPr bwMode="auto">
          <a:xfrm>
            <a:off x="1524000" y="4724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98" name="Oval 22"/>
          <p:cNvSpPr>
            <a:spLocks noChangeArrowheads="1"/>
          </p:cNvSpPr>
          <p:nvPr/>
        </p:nvSpPr>
        <p:spPr bwMode="auto">
          <a:xfrm>
            <a:off x="1524000" y="41148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99" name="Oval 23"/>
          <p:cNvSpPr>
            <a:spLocks noChangeArrowheads="1"/>
          </p:cNvSpPr>
          <p:nvPr/>
        </p:nvSpPr>
        <p:spPr bwMode="auto">
          <a:xfrm>
            <a:off x="1524000" y="4419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4582" name="Object 25"/>
          <p:cNvGraphicFramePr>
            <a:graphicFrameLocks noChangeAspect="1"/>
          </p:cNvGraphicFramePr>
          <p:nvPr/>
        </p:nvGraphicFramePr>
        <p:xfrm>
          <a:off x="1447800" y="3276600"/>
          <a:ext cx="381000" cy="354013"/>
        </p:xfrm>
        <a:graphic>
          <a:graphicData uri="http://schemas.openxmlformats.org/presentationml/2006/ole">
            <p:oleObj spid="_x0000_s24582" name="Equation" r:id="rId7" imgW="177480" imgH="164880" progId="Equation.DSMT4">
              <p:embed/>
            </p:oleObj>
          </a:graphicData>
        </a:graphic>
      </p:graphicFrame>
      <p:sp>
        <p:nvSpPr>
          <p:cNvPr id="24600" name="Oval 33"/>
          <p:cNvSpPr>
            <a:spLocks noChangeArrowheads="1"/>
          </p:cNvSpPr>
          <p:nvPr/>
        </p:nvSpPr>
        <p:spPr bwMode="auto">
          <a:xfrm>
            <a:off x="2743200" y="3581400"/>
            <a:ext cx="685800" cy="1981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01" name="Oval 34"/>
          <p:cNvSpPr>
            <a:spLocks noChangeArrowheads="1"/>
          </p:cNvSpPr>
          <p:nvPr/>
        </p:nvSpPr>
        <p:spPr bwMode="auto">
          <a:xfrm>
            <a:off x="3048000" y="3810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02" name="Oval 35"/>
          <p:cNvSpPr>
            <a:spLocks noChangeArrowheads="1"/>
          </p:cNvSpPr>
          <p:nvPr/>
        </p:nvSpPr>
        <p:spPr bwMode="auto">
          <a:xfrm>
            <a:off x="3048000" y="4648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03" name="Oval 36"/>
          <p:cNvSpPr>
            <a:spLocks noChangeArrowheads="1"/>
          </p:cNvSpPr>
          <p:nvPr/>
        </p:nvSpPr>
        <p:spPr bwMode="auto">
          <a:xfrm>
            <a:off x="3048000" y="4038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04" name="Oval 37"/>
          <p:cNvSpPr>
            <a:spLocks noChangeArrowheads="1"/>
          </p:cNvSpPr>
          <p:nvPr/>
        </p:nvSpPr>
        <p:spPr bwMode="auto">
          <a:xfrm>
            <a:off x="3048000" y="4343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05" name="Oval 38"/>
          <p:cNvSpPr>
            <a:spLocks noChangeArrowheads="1"/>
          </p:cNvSpPr>
          <p:nvPr/>
        </p:nvSpPr>
        <p:spPr bwMode="auto">
          <a:xfrm>
            <a:off x="3048000" y="4953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06" name="Oval 39"/>
          <p:cNvSpPr>
            <a:spLocks noChangeArrowheads="1"/>
          </p:cNvSpPr>
          <p:nvPr/>
        </p:nvSpPr>
        <p:spPr bwMode="auto">
          <a:xfrm>
            <a:off x="3048000" y="5257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07" name="Line 40"/>
          <p:cNvSpPr>
            <a:spLocks noChangeShapeType="1"/>
          </p:cNvSpPr>
          <p:nvPr/>
        </p:nvSpPr>
        <p:spPr bwMode="auto">
          <a:xfrm>
            <a:off x="1600200" y="3886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08" name="Line 41"/>
          <p:cNvSpPr>
            <a:spLocks noChangeShapeType="1"/>
          </p:cNvSpPr>
          <p:nvPr/>
        </p:nvSpPr>
        <p:spPr bwMode="auto">
          <a:xfrm>
            <a:off x="1600200" y="4114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09" name="Line 42"/>
          <p:cNvSpPr>
            <a:spLocks noChangeShapeType="1"/>
          </p:cNvSpPr>
          <p:nvPr/>
        </p:nvSpPr>
        <p:spPr bwMode="auto">
          <a:xfrm>
            <a:off x="1600200" y="4419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0" name="Line 43"/>
          <p:cNvSpPr>
            <a:spLocks noChangeShapeType="1"/>
          </p:cNvSpPr>
          <p:nvPr/>
        </p:nvSpPr>
        <p:spPr bwMode="auto">
          <a:xfrm>
            <a:off x="1600200" y="4724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4583" name="Object 44"/>
          <p:cNvGraphicFramePr>
            <a:graphicFrameLocks noChangeAspect="1"/>
          </p:cNvGraphicFramePr>
          <p:nvPr/>
        </p:nvGraphicFramePr>
        <p:xfrm>
          <a:off x="2971800" y="3200400"/>
          <a:ext cx="298450" cy="354013"/>
        </p:xfrm>
        <a:graphic>
          <a:graphicData uri="http://schemas.openxmlformats.org/presentationml/2006/ole">
            <p:oleObj spid="_x0000_s24583" name="Equation" r:id="rId8" imgW="139680" imgH="164880" progId="Equation.DSMT4">
              <p:embed/>
            </p:oleObj>
          </a:graphicData>
        </a:graphic>
      </p:graphicFrame>
      <p:graphicFrame>
        <p:nvGraphicFramePr>
          <p:cNvPr id="24584" name="Object 45"/>
          <p:cNvGraphicFramePr>
            <a:graphicFrameLocks noChangeAspect="1"/>
          </p:cNvGraphicFramePr>
          <p:nvPr/>
        </p:nvGraphicFramePr>
        <p:xfrm>
          <a:off x="2133600" y="3276600"/>
          <a:ext cx="439738" cy="587375"/>
        </p:xfrm>
        <a:graphic>
          <a:graphicData uri="http://schemas.openxmlformats.org/presentationml/2006/ole">
            <p:oleObj spid="_x0000_s24584" name="Equation" r:id="rId9" imgW="152280" imgH="203040" progId="Equation.DSMT4">
              <p:embed/>
            </p:oleObj>
          </a:graphicData>
        </a:graphic>
      </p:graphicFrame>
      <p:sp>
        <p:nvSpPr>
          <p:cNvPr id="24611" name="Oval 46"/>
          <p:cNvSpPr>
            <a:spLocks noChangeArrowheads="1"/>
          </p:cNvSpPr>
          <p:nvPr/>
        </p:nvSpPr>
        <p:spPr bwMode="auto">
          <a:xfrm>
            <a:off x="5486400" y="3581400"/>
            <a:ext cx="685800" cy="12954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12" name="Oval 47"/>
          <p:cNvSpPr>
            <a:spLocks noChangeArrowheads="1"/>
          </p:cNvSpPr>
          <p:nvPr/>
        </p:nvSpPr>
        <p:spPr bwMode="auto">
          <a:xfrm>
            <a:off x="5791200" y="38100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13" name="Oval 48"/>
          <p:cNvSpPr>
            <a:spLocks noChangeArrowheads="1"/>
          </p:cNvSpPr>
          <p:nvPr/>
        </p:nvSpPr>
        <p:spPr bwMode="auto">
          <a:xfrm>
            <a:off x="5791200" y="46482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14" name="Oval 49"/>
          <p:cNvSpPr>
            <a:spLocks noChangeArrowheads="1"/>
          </p:cNvSpPr>
          <p:nvPr/>
        </p:nvSpPr>
        <p:spPr bwMode="auto">
          <a:xfrm>
            <a:off x="5791200" y="4038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15" name="Oval 50"/>
          <p:cNvSpPr>
            <a:spLocks noChangeArrowheads="1"/>
          </p:cNvSpPr>
          <p:nvPr/>
        </p:nvSpPr>
        <p:spPr bwMode="auto">
          <a:xfrm>
            <a:off x="5791200" y="4343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4585" name="Object 51"/>
          <p:cNvGraphicFramePr>
            <a:graphicFrameLocks noChangeAspect="1"/>
          </p:cNvGraphicFramePr>
          <p:nvPr/>
        </p:nvGraphicFramePr>
        <p:xfrm>
          <a:off x="5715000" y="3200400"/>
          <a:ext cx="381000" cy="354013"/>
        </p:xfrm>
        <a:graphic>
          <a:graphicData uri="http://schemas.openxmlformats.org/presentationml/2006/ole">
            <p:oleObj spid="_x0000_s24585" name="Equation" r:id="rId10" imgW="177480" imgH="164880" progId="Equation.DSMT4">
              <p:embed/>
            </p:oleObj>
          </a:graphicData>
        </a:graphic>
      </p:graphicFrame>
      <p:sp>
        <p:nvSpPr>
          <p:cNvPr id="24616" name="Oval 52"/>
          <p:cNvSpPr>
            <a:spLocks noChangeArrowheads="1"/>
          </p:cNvSpPr>
          <p:nvPr/>
        </p:nvSpPr>
        <p:spPr bwMode="auto">
          <a:xfrm>
            <a:off x="7010400" y="3505200"/>
            <a:ext cx="685800" cy="1981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17" name="Oval 53"/>
          <p:cNvSpPr>
            <a:spLocks noChangeArrowheads="1"/>
          </p:cNvSpPr>
          <p:nvPr/>
        </p:nvSpPr>
        <p:spPr bwMode="auto">
          <a:xfrm>
            <a:off x="7315200" y="3733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18" name="Oval 54"/>
          <p:cNvSpPr>
            <a:spLocks noChangeArrowheads="1"/>
          </p:cNvSpPr>
          <p:nvPr/>
        </p:nvSpPr>
        <p:spPr bwMode="auto">
          <a:xfrm>
            <a:off x="7315200" y="4572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19" name="Oval 55"/>
          <p:cNvSpPr>
            <a:spLocks noChangeArrowheads="1"/>
          </p:cNvSpPr>
          <p:nvPr/>
        </p:nvSpPr>
        <p:spPr bwMode="auto">
          <a:xfrm>
            <a:off x="7315200" y="3962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20" name="Oval 56"/>
          <p:cNvSpPr>
            <a:spLocks noChangeArrowheads="1"/>
          </p:cNvSpPr>
          <p:nvPr/>
        </p:nvSpPr>
        <p:spPr bwMode="auto">
          <a:xfrm>
            <a:off x="7315200" y="4267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21" name="Oval 57"/>
          <p:cNvSpPr>
            <a:spLocks noChangeArrowheads="1"/>
          </p:cNvSpPr>
          <p:nvPr/>
        </p:nvSpPr>
        <p:spPr bwMode="auto">
          <a:xfrm>
            <a:off x="7315200" y="4876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22" name="Oval 58"/>
          <p:cNvSpPr>
            <a:spLocks noChangeArrowheads="1"/>
          </p:cNvSpPr>
          <p:nvPr/>
        </p:nvSpPr>
        <p:spPr bwMode="auto">
          <a:xfrm>
            <a:off x="7315200" y="5181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23" name="Line 59"/>
          <p:cNvSpPr>
            <a:spLocks noChangeShapeType="1"/>
          </p:cNvSpPr>
          <p:nvPr/>
        </p:nvSpPr>
        <p:spPr bwMode="auto">
          <a:xfrm>
            <a:off x="5867400" y="3810000"/>
            <a:ext cx="1447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4" name="Line 60"/>
          <p:cNvSpPr>
            <a:spLocks noChangeShapeType="1"/>
          </p:cNvSpPr>
          <p:nvPr/>
        </p:nvSpPr>
        <p:spPr bwMode="auto">
          <a:xfrm>
            <a:off x="5867400" y="4038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5" name="Line 61"/>
          <p:cNvSpPr>
            <a:spLocks noChangeShapeType="1"/>
          </p:cNvSpPr>
          <p:nvPr/>
        </p:nvSpPr>
        <p:spPr bwMode="auto">
          <a:xfrm>
            <a:off x="5867400" y="4343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6" name="Line 62"/>
          <p:cNvSpPr>
            <a:spLocks noChangeShapeType="1"/>
          </p:cNvSpPr>
          <p:nvPr/>
        </p:nvSpPr>
        <p:spPr bwMode="auto">
          <a:xfrm flipV="1">
            <a:off x="5867400" y="43434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4586" name="Object 63"/>
          <p:cNvGraphicFramePr>
            <a:graphicFrameLocks noChangeAspect="1"/>
          </p:cNvGraphicFramePr>
          <p:nvPr/>
        </p:nvGraphicFramePr>
        <p:xfrm>
          <a:off x="7239000" y="3124200"/>
          <a:ext cx="298450" cy="354013"/>
        </p:xfrm>
        <a:graphic>
          <a:graphicData uri="http://schemas.openxmlformats.org/presentationml/2006/ole">
            <p:oleObj spid="_x0000_s24586" name="Equation" r:id="rId11" imgW="139680" imgH="164880" progId="Equation.DSMT4">
              <p:embed/>
            </p:oleObj>
          </a:graphicData>
        </a:graphic>
      </p:graphicFrame>
      <p:graphicFrame>
        <p:nvGraphicFramePr>
          <p:cNvPr id="24587" name="Object 64"/>
          <p:cNvGraphicFramePr>
            <a:graphicFrameLocks noChangeAspect="1"/>
          </p:cNvGraphicFramePr>
          <p:nvPr/>
        </p:nvGraphicFramePr>
        <p:xfrm>
          <a:off x="6418263" y="3254375"/>
          <a:ext cx="403225" cy="477838"/>
        </p:xfrm>
        <a:graphic>
          <a:graphicData uri="http://schemas.openxmlformats.org/presentationml/2006/ole">
            <p:oleObj spid="_x0000_s24587" name="Equation" r:id="rId12" imgW="139680" imgH="164880" progId="Equation.DSMT4">
              <p:embed/>
            </p:oleObj>
          </a:graphicData>
        </a:graphic>
      </p:graphicFrame>
      <p:sp>
        <p:nvSpPr>
          <p:cNvPr id="24627" name="Text Box 65"/>
          <p:cNvSpPr txBox="1">
            <a:spLocks noChangeArrowheads="1"/>
          </p:cNvSpPr>
          <p:nvPr/>
        </p:nvSpPr>
        <p:spPr bwMode="auto">
          <a:xfrm>
            <a:off x="1600200" y="5181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単射</a:t>
            </a:r>
          </a:p>
        </p:txBody>
      </p:sp>
      <p:sp>
        <p:nvSpPr>
          <p:cNvPr id="24628" name="Text Box 66"/>
          <p:cNvSpPr txBox="1">
            <a:spLocks noChangeArrowheads="1"/>
          </p:cNvSpPr>
          <p:nvPr/>
        </p:nvSpPr>
        <p:spPr bwMode="auto">
          <a:xfrm>
            <a:off x="5791200" y="5410200"/>
            <a:ext cx="163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単射でない</a:t>
            </a:r>
          </a:p>
        </p:txBody>
      </p:sp>
      <p:graphicFrame>
        <p:nvGraphicFramePr>
          <p:cNvPr id="24588" name="Object 67"/>
          <p:cNvGraphicFramePr>
            <a:graphicFrameLocks noChangeAspect="1"/>
          </p:cNvGraphicFramePr>
          <p:nvPr/>
        </p:nvGraphicFramePr>
        <p:xfrm>
          <a:off x="3124200" y="2286000"/>
          <a:ext cx="325438" cy="436563"/>
        </p:xfrm>
        <a:graphic>
          <a:graphicData uri="http://schemas.openxmlformats.org/presentationml/2006/ole">
            <p:oleObj spid="_x0000_s24588" name="Equation" r:id="rId13" imgW="152280" imgH="203040" progId="Equation.DSMT4">
              <p:embed/>
            </p:oleObj>
          </a:graphicData>
        </a:graphic>
      </p:graphicFrame>
      <p:sp>
        <p:nvSpPr>
          <p:cNvPr id="24629" name="AutoShape 68"/>
          <p:cNvSpPr>
            <a:spLocks noChangeArrowheads="1"/>
          </p:cNvSpPr>
          <p:nvPr/>
        </p:nvSpPr>
        <p:spPr bwMode="auto">
          <a:xfrm>
            <a:off x="696913" y="6096000"/>
            <a:ext cx="2667000" cy="762000"/>
          </a:xfrm>
          <a:prstGeom prst="wedgeRoundRectCallout">
            <a:avLst>
              <a:gd name="adj1" fmla="val 2681"/>
              <a:gd name="adj2" fmla="val -11854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4630" name="Text Box 69"/>
          <p:cNvSpPr txBox="1">
            <a:spLocks noChangeArrowheads="1"/>
          </p:cNvSpPr>
          <p:nvPr/>
        </p:nvSpPr>
        <p:spPr bwMode="auto">
          <a:xfrm>
            <a:off x="9906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対応元が１つ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36FA1B-95E9-4575-9EFB-27555D65FF2F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56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全射</a:t>
            </a:r>
          </a:p>
        </p:txBody>
      </p:sp>
      <p:sp>
        <p:nvSpPr>
          <p:cNvPr id="25615" name="AutoShape 3"/>
          <p:cNvSpPr>
            <a:spLocks noChangeArrowheads="1"/>
          </p:cNvSpPr>
          <p:nvPr/>
        </p:nvSpPr>
        <p:spPr bwMode="auto">
          <a:xfrm>
            <a:off x="685800" y="742950"/>
            <a:ext cx="7620000" cy="238125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5616" name="Text Box 4"/>
          <p:cNvSpPr txBox="1">
            <a:spLocks noChangeArrowheads="1"/>
          </p:cNvSpPr>
          <p:nvPr/>
        </p:nvSpPr>
        <p:spPr bwMode="auto">
          <a:xfrm>
            <a:off x="974725" y="992188"/>
            <a:ext cx="5307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集合　　から　　への写像　　　　　　　が、</a:t>
            </a:r>
          </a:p>
        </p:txBody>
      </p:sp>
      <p:graphicFrame>
        <p:nvGraphicFramePr>
          <p:cNvPr id="25602" name="Object 5"/>
          <p:cNvGraphicFramePr>
            <a:graphicFrameLocks noChangeAspect="1"/>
          </p:cNvGraphicFramePr>
          <p:nvPr/>
        </p:nvGraphicFramePr>
        <p:xfrm>
          <a:off x="1676400" y="1066800"/>
          <a:ext cx="381000" cy="354013"/>
        </p:xfrm>
        <a:graphic>
          <a:graphicData uri="http://schemas.openxmlformats.org/presentationml/2006/ole">
            <p:oleObj spid="_x0000_s25602" name="Equation" r:id="rId3" imgW="177480" imgH="164880" progId="Equation.DSMT4">
              <p:embed/>
            </p:oleObj>
          </a:graphicData>
        </a:graphic>
      </p:graphicFrame>
      <p:sp>
        <p:nvSpPr>
          <p:cNvPr id="25617" name="Text Box 6"/>
          <p:cNvSpPr txBox="1">
            <a:spLocks noChangeArrowheads="1"/>
          </p:cNvSpPr>
          <p:nvPr/>
        </p:nvSpPr>
        <p:spPr bwMode="auto">
          <a:xfrm>
            <a:off x="1143000" y="457200"/>
            <a:ext cx="16573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(</a:t>
            </a:r>
            <a:r>
              <a:rPr lang="ja-JP" altLang="en-US">
                <a:solidFill>
                  <a:srgbClr val="008000"/>
                </a:solidFill>
              </a:rPr>
              <a:t>定義）全射</a:t>
            </a:r>
          </a:p>
        </p:txBody>
      </p:sp>
      <p:graphicFrame>
        <p:nvGraphicFramePr>
          <p:cNvPr id="25603" name="Object 7"/>
          <p:cNvGraphicFramePr>
            <a:graphicFrameLocks noChangeAspect="1"/>
          </p:cNvGraphicFramePr>
          <p:nvPr/>
        </p:nvGraphicFramePr>
        <p:xfrm>
          <a:off x="2673350" y="1066800"/>
          <a:ext cx="298450" cy="354013"/>
        </p:xfrm>
        <a:graphic>
          <a:graphicData uri="http://schemas.openxmlformats.org/presentationml/2006/ole">
            <p:oleObj spid="_x0000_s25603" name="Equation" r:id="rId4" imgW="139680" imgH="164880" progId="Equation.DSMT4">
              <p:embed/>
            </p:oleObj>
          </a:graphicData>
        </a:graphic>
      </p:graphicFrame>
      <p:graphicFrame>
        <p:nvGraphicFramePr>
          <p:cNvPr id="25604" name="Object 8"/>
          <p:cNvGraphicFramePr>
            <a:graphicFrameLocks noChangeAspect="1"/>
          </p:cNvGraphicFramePr>
          <p:nvPr/>
        </p:nvGraphicFramePr>
        <p:xfrm>
          <a:off x="4267200" y="1066800"/>
          <a:ext cx="1465263" cy="436563"/>
        </p:xfrm>
        <a:graphic>
          <a:graphicData uri="http://schemas.openxmlformats.org/presentationml/2006/ole">
            <p:oleObj spid="_x0000_s25604" name="Equation" r:id="rId5" imgW="685800" imgH="203040" progId="Equation.DSMT4">
              <p:embed/>
            </p:oleObj>
          </a:graphicData>
        </a:graphic>
      </p:graphicFrame>
      <p:graphicFrame>
        <p:nvGraphicFramePr>
          <p:cNvPr id="25605" name="Object 9"/>
          <p:cNvGraphicFramePr>
            <a:graphicFrameLocks noChangeAspect="1"/>
          </p:cNvGraphicFramePr>
          <p:nvPr/>
        </p:nvGraphicFramePr>
        <p:xfrm>
          <a:off x="2738438" y="1703388"/>
          <a:ext cx="1354137" cy="434975"/>
        </p:xfrm>
        <a:graphic>
          <a:graphicData uri="http://schemas.openxmlformats.org/presentationml/2006/ole">
            <p:oleObj spid="_x0000_s25605" name="Equation" r:id="rId6" imgW="634680" imgH="203040" progId="Equation.DSMT4">
              <p:embed/>
            </p:oleObj>
          </a:graphicData>
        </a:graphic>
      </p:graphicFrame>
      <p:sp>
        <p:nvSpPr>
          <p:cNvPr id="25618" name="Text Box 10"/>
          <p:cNvSpPr txBox="1">
            <a:spLocks noChangeArrowheads="1"/>
          </p:cNvSpPr>
          <p:nvPr/>
        </p:nvSpPr>
        <p:spPr bwMode="auto">
          <a:xfrm>
            <a:off x="990600" y="2286000"/>
            <a:ext cx="6223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を満たすとき、　　　は</a:t>
            </a:r>
            <a:r>
              <a:rPr lang="ja-JP" altLang="en-US">
                <a:solidFill>
                  <a:srgbClr val="FF0000"/>
                </a:solidFill>
              </a:rPr>
              <a:t>全射（写像）</a:t>
            </a:r>
            <a:r>
              <a:rPr lang="ja-JP" altLang="en-US"/>
              <a:t>であるという。</a:t>
            </a:r>
          </a:p>
          <a:p>
            <a:r>
              <a:rPr lang="ja-JP" altLang="en-US"/>
              <a:t>または、</a:t>
            </a:r>
            <a:r>
              <a:rPr lang="ja-JP" altLang="en-US">
                <a:solidFill>
                  <a:srgbClr val="FF0000"/>
                </a:solidFill>
              </a:rPr>
              <a:t>上への写像</a:t>
            </a:r>
            <a:r>
              <a:rPr lang="ja-JP" altLang="en-US"/>
              <a:t>ともいう。</a:t>
            </a:r>
          </a:p>
        </p:txBody>
      </p:sp>
      <p:sp>
        <p:nvSpPr>
          <p:cNvPr id="25619" name="Oval 11"/>
          <p:cNvSpPr>
            <a:spLocks noChangeArrowheads="1"/>
          </p:cNvSpPr>
          <p:nvPr/>
        </p:nvSpPr>
        <p:spPr bwMode="auto">
          <a:xfrm>
            <a:off x="1219200" y="3657600"/>
            <a:ext cx="685800" cy="16002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0" name="Oval 12"/>
          <p:cNvSpPr>
            <a:spLocks noChangeArrowheads="1"/>
          </p:cNvSpPr>
          <p:nvPr/>
        </p:nvSpPr>
        <p:spPr bwMode="auto">
          <a:xfrm>
            <a:off x="1524000" y="38862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1" name="Oval 13"/>
          <p:cNvSpPr>
            <a:spLocks noChangeArrowheads="1"/>
          </p:cNvSpPr>
          <p:nvPr/>
        </p:nvSpPr>
        <p:spPr bwMode="auto">
          <a:xfrm>
            <a:off x="1524000" y="4724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2" name="Oval 14"/>
          <p:cNvSpPr>
            <a:spLocks noChangeArrowheads="1"/>
          </p:cNvSpPr>
          <p:nvPr/>
        </p:nvSpPr>
        <p:spPr bwMode="auto">
          <a:xfrm>
            <a:off x="1524000" y="41148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3" name="Oval 15"/>
          <p:cNvSpPr>
            <a:spLocks noChangeArrowheads="1"/>
          </p:cNvSpPr>
          <p:nvPr/>
        </p:nvSpPr>
        <p:spPr bwMode="auto">
          <a:xfrm>
            <a:off x="1524000" y="4419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5606" name="Object 16"/>
          <p:cNvGraphicFramePr>
            <a:graphicFrameLocks noChangeAspect="1"/>
          </p:cNvGraphicFramePr>
          <p:nvPr/>
        </p:nvGraphicFramePr>
        <p:xfrm>
          <a:off x="1447800" y="3276600"/>
          <a:ext cx="381000" cy="354013"/>
        </p:xfrm>
        <a:graphic>
          <a:graphicData uri="http://schemas.openxmlformats.org/presentationml/2006/ole">
            <p:oleObj spid="_x0000_s25606" name="Equation" r:id="rId7" imgW="177480" imgH="164880" progId="Equation.DSMT4">
              <p:embed/>
            </p:oleObj>
          </a:graphicData>
        </a:graphic>
      </p:graphicFrame>
      <p:sp>
        <p:nvSpPr>
          <p:cNvPr id="25624" name="Oval 17"/>
          <p:cNvSpPr>
            <a:spLocks noChangeArrowheads="1"/>
          </p:cNvSpPr>
          <p:nvPr/>
        </p:nvSpPr>
        <p:spPr bwMode="auto">
          <a:xfrm>
            <a:off x="2743200" y="3581400"/>
            <a:ext cx="685800" cy="1371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5" name="Oval 18"/>
          <p:cNvSpPr>
            <a:spLocks noChangeArrowheads="1"/>
          </p:cNvSpPr>
          <p:nvPr/>
        </p:nvSpPr>
        <p:spPr bwMode="auto">
          <a:xfrm>
            <a:off x="3048000" y="3810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6" name="Oval 19"/>
          <p:cNvSpPr>
            <a:spLocks noChangeArrowheads="1"/>
          </p:cNvSpPr>
          <p:nvPr/>
        </p:nvSpPr>
        <p:spPr bwMode="auto">
          <a:xfrm>
            <a:off x="3048000" y="4648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7" name="Oval 20"/>
          <p:cNvSpPr>
            <a:spLocks noChangeArrowheads="1"/>
          </p:cNvSpPr>
          <p:nvPr/>
        </p:nvSpPr>
        <p:spPr bwMode="auto">
          <a:xfrm>
            <a:off x="3048000" y="4038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8" name="Oval 21"/>
          <p:cNvSpPr>
            <a:spLocks noChangeArrowheads="1"/>
          </p:cNvSpPr>
          <p:nvPr/>
        </p:nvSpPr>
        <p:spPr bwMode="auto">
          <a:xfrm>
            <a:off x="3048000" y="4343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9" name="Line 24"/>
          <p:cNvSpPr>
            <a:spLocks noChangeShapeType="1"/>
          </p:cNvSpPr>
          <p:nvPr/>
        </p:nvSpPr>
        <p:spPr bwMode="auto">
          <a:xfrm>
            <a:off x="1600200" y="3886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0" name="Line 25"/>
          <p:cNvSpPr>
            <a:spLocks noChangeShapeType="1"/>
          </p:cNvSpPr>
          <p:nvPr/>
        </p:nvSpPr>
        <p:spPr bwMode="auto">
          <a:xfrm>
            <a:off x="1600200" y="4114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1" name="Line 26"/>
          <p:cNvSpPr>
            <a:spLocks noChangeShapeType="1"/>
          </p:cNvSpPr>
          <p:nvPr/>
        </p:nvSpPr>
        <p:spPr bwMode="auto">
          <a:xfrm>
            <a:off x="1600200" y="4419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2" name="Line 27"/>
          <p:cNvSpPr>
            <a:spLocks noChangeShapeType="1"/>
          </p:cNvSpPr>
          <p:nvPr/>
        </p:nvSpPr>
        <p:spPr bwMode="auto">
          <a:xfrm flipV="1">
            <a:off x="1600200" y="44196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5607" name="Object 28"/>
          <p:cNvGraphicFramePr>
            <a:graphicFrameLocks noChangeAspect="1"/>
          </p:cNvGraphicFramePr>
          <p:nvPr/>
        </p:nvGraphicFramePr>
        <p:xfrm>
          <a:off x="2971800" y="3200400"/>
          <a:ext cx="298450" cy="354013"/>
        </p:xfrm>
        <a:graphic>
          <a:graphicData uri="http://schemas.openxmlformats.org/presentationml/2006/ole">
            <p:oleObj spid="_x0000_s25607" name="Equation" r:id="rId8" imgW="139680" imgH="164880" progId="Equation.DSMT4">
              <p:embed/>
            </p:oleObj>
          </a:graphicData>
        </a:graphic>
      </p:graphicFrame>
      <p:graphicFrame>
        <p:nvGraphicFramePr>
          <p:cNvPr id="25608" name="Object 29"/>
          <p:cNvGraphicFramePr>
            <a:graphicFrameLocks noChangeAspect="1"/>
          </p:cNvGraphicFramePr>
          <p:nvPr/>
        </p:nvGraphicFramePr>
        <p:xfrm>
          <a:off x="2133600" y="3276600"/>
          <a:ext cx="439738" cy="587375"/>
        </p:xfrm>
        <a:graphic>
          <a:graphicData uri="http://schemas.openxmlformats.org/presentationml/2006/ole">
            <p:oleObj spid="_x0000_s25608" name="Equation" r:id="rId9" imgW="152280" imgH="203040" progId="Equation.DSMT4">
              <p:embed/>
            </p:oleObj>
          </a:graphicData>
        </a:graphic>
      </p:graphicFrame>
      <p:sp>
        <p:nvSpPr>
          <p:cNvPr id="25633" name="Oval 30"/>
          <p:cNvSpPr>
            <a:spLocks noChangeArrowheads="1"/>
          </p:cNvSpPr>
          <p:nvPr/>
        </p:nvSpPr>
        <p:spPr bwMode="auto">
          <a:xfrm>
            <a:off x="5486400" y="3581400"/>
            <a:ext cx="685800" cy="12954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34" name="Oval 31"/>
          <p:cNvSpPr>
            <a:spLocks noChangeArrowheads="1"/>
          </p:cNvSpPr>
          <p:nvPr/>
        </p:nvSpPr>
        <p:spPr bwMode="auto">
          <a:xfrm>
            <a:off x="5791200" y="38100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35" name="Oval 32"/>
          <p:cNvSpPr>
            <a:spLocks noChangeArrowheads="1"/>
          </p:cNvSpPr>
          <p:nvPr/>
        </p:nvSpPr>
        <p:spPr bwMode="auto">
          <a:xfrm>
            <a:off x="5791200" y="46482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36" name="Oval 33"/>
          <p:cNvSpPr>
            <a:spLocks noChangeArrowheads="1"/>
          </p:cNvSpPr>
          <p:nvPr/>
        </p:nvSpPr>
        <p:spPr bwMode="auto">
          <a:xfrm>
            <a:off x="5791200" y="4038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37" name="Oval 34"/>
          <p:cNvSpPr>
            <a:spLocks noChangeArrowheads="1"/>
          </p:cNvSpPr>
          <p:nvPr/>
        </p:nvSpPr>
        <p:spPr bwMode="auto">
          <a:xfrm>
            <a:off x="5791200" y="4343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5609" name="Object 35"/>
          <p:cNvGraphicFramePr>
            <a:graphicFrameLocks noChangeAspect="1"/>
          </p:cNvGraphicFramePr>
          <p:nvPr/>
        </p:nvGraphicFramePr>
        <p:xfrm>
          <a:off x="5715000" y="3200400"/>
          <a:ext cx="381000" cy="354013"/>
        </p:xfrm>
        <a:graphic>
          <a:graphicData uri="http://schemas.openxmlformats.org/presentationml/2006/ole">
            <p:oleObj spid="_x0000_s25609" name="Equation" r:id="rId10" imgW="177480" imgH="164880" progId="Equation.DSMT4">
              <p:embed/>
            </p:oleObj>
          </a:graphicData>
        </a:graphic>
      </p:graphicFrame>
      <p:sp>
        <p:nvSpPr>
          <p:cNvPr id="25638" name="Oval 36"/>
          <p:cNvSpPr>
            <a:spLocks noChangeArrowheads="1"/>
          </p:cNvSpPr>
          <p:nvPr/>
        </p:nvSpPr>
        <p:spPr bwMode="auto">
          <a:xfrm>
            <a:off x="7010400" y="3505200"/>
            <a:ext cx="685800" cy="1981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39" name="Oval 37"/>
          <p:cNvSpPr>
            <a:spLocks noChangeArrowheads="1"/>
          </p:cNvSpPr>
          <p:nvPr/>
        </p:nvSpPr>
        <p:spPr bwMode="auto">
          <a:xfrm>
            <a:off x="7315200" y="3733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40" name="Oval 38"/>
          <p:cNvSpPr>
            <a:spLocks noChangeArrowheads="1"/>
          </p:cNvSpPr>
          <p:nvPr/>
        </p:nvSpPr>
        <p:spPr bwMode="auto">
          <a:xfrm>
            <a:off x="7315200" y="4572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41" name="Oval 39"/>
          <p:cNvSpPr>
            <a:spLocks noChangeArrowheads="1"/>
          </p:cNvSpPr>
          <p:nvPr/>
        </p:nvSpPr>
        <p:spPr bwMode="auto">
          <a:xfrm>
            <a:off x="7315200" y="3962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42" name="Oval 40"/>
          <p:cNvSpPr>
            <a:spLocks noChangeArrowheads="1"/>
          </p:cNvSpPr>
          <p:nvPr/>
        </p:nvSpPr>
        <p:spPr bwMode="auto">
          <a:xfrm>
            <a:off x="7315200" y="4267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43" name="Oval 41"/>
          <p:cNvSpPr>
            <a:spLocks noChangeArrowheads="1"/>
          </p:cNvSpPr>
          <p:nvPr/>
        </p:nvSpPr>
        <p:spPr bwMode="auto">
          <a:xfrm>
            <a:off x="7315200" y="4876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44" name="Oval 42"/>
          <p:cNvSpPr>
            <a:spLocks noChangeArrowheads="1"/>
          </p:cNvSpPr>
          <p:nvPr/>
        </p:nvSpPr>
        <p:spPr bwMode="auto">
          <a:xfrm>
            <a:off x="7315200" y="5181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45" name="Line 43"/>
          <p:cNvSpPr>
            <a:spLocks noChangeShapeType="1"/>
          </p:cNvSpPr>
          <p:nvPr/>
        </p:nvSpPr>
        <p:spPr bwMode="auto">
          <a:xfrm>
            <a:off x="5867400" y="3810000"/>
            <a:ext cx="1447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6" name="Line 44"/>
          <p:cNvSpPr>
            <a:spLocks noChangeShapeType="1"/>
          </p:cNvSpPr>
          <p:nvPr/>
        </p:nvSpPr>
        <p:spPr bwMode="auto">
          <a:xfrm>
            <a:off x="5867400" y="4038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7" name="Line 45"/>
          <p:cNvSpPr>
            <a:spLocks noChangeShapeType="1"/>
          </p:cNvSpPr>
          <p:nvPr/>
        </p:nvSpPr>
        <p:spPr bwMode="auto">
          <a:xfrm>
            <a:off x="5867400" y="4343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8" name="Line 46"/>
          <p:cNvSpPr>
            <a:spLocks noChangeShapeType="1"/>
          </p:cNvSpPr>
          <p:nvPr/>
        </p:nvSpPr>
        <p:spPr bwMode="auto">
          <a:xfrm flipV="1">
            <a:off x="5867400" y="43434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5610" name="Object 47"/>
          <p:cNvGraphicFramePr>
            <a:graphicFrameLocks noChangeAspect="1"/>
          </p:cNvGraphicFramePr>
          <p:nvPr/>
        </p:nvGraphicFramePr>
        <p:xfrm>
          <a:off x="7239000" y="3124200"/>
          <a:ext cx="298450" cy="354013"/>
        </p:xfrm>
        <a:graphic>
          <a:graphicData uri="http://schemas.openxmlformats.org/presentationml/2006/ole">
            <p:oleObj spid="_x0000_s25610" name="Equation" r:id="rId11" imgW="139680" imgH="164880" progId="Equation.DSMT4">
              <p:embed/>
            </p:oleObj>
          </a:graphicData>
        </a:graphic>
      </p:graphicFrame>
      <p:graphicFrame>
        <p:nvGraphicFramePr>
          <p:cNvPr id="25611" name="Object 48"/>
          <p:cNvGraphicFramePr>
            <a:graphicFrameLocks noChangeAspect="1"/>
          </p:cNvGraphicFramePr>
          <p:nvPr/>
        </p:nvGraphicFramePr>
        <p:xfrm>
          <a:off x="6418263" y="3254375"/>
          <a:ext cx="403225" cy="477838"/>
        </p:xfrm>
        <a:graphic>
          <a:graphicData uri="http://schemas.openxmlformats.org/presentationml/2006/ole">
            <p:oleObj spid="_x0000_s25611" name="Equation" r:id="rId12" imgW="139680" imgH="164880" progId="Equation.DSMT4">
              <p:embed/>
            </p:oleObj>
          </a:graphicData>
        </a:graphic>
      </p:graphicFrame>
      <p:sp>
        <p:nvSpPr>
          <p:cNvPr id="25649" name="Text Box 49"/>
          <p:cNvSpPr txBox="1">
            <a:spLocks noChangeArrowheads="1"/>
          </p:cNvSpPr>
          <p:nvPr/>
        </p:nvSpPr>
        <p:spPr bwMode="auto">
          <a:xfrm>
            <a:off x="1600200" y="5181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全射</a:t>
            </a:r>
          </a:p>
        </p:txBody>
      </p:sp>
      <p:sp>
        <p:nvSpPr>
          <p:cNvPr id="25650" name="Text Box 50"/>
          <p:cNvSpPr txBox="1">
            <a:spLocks noChangeArrowheads="1"/>
          </p:cNvSpPr>
          <p:nvPr/>
        </p:nvSpPr>
        <p:spPr bwMode="auto">
          <a:xfrm>
            <a:off x="5791200" y="5410200"/>
            <a:ext cx="163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全射でない</a:t>
            </a:r>
          </a:p>
        </p:txBody>
      </p:sp>
      <p:graphicFrame>
        <p:nvGraphicFramePr>
          <p:cNvPr id="25612" name="Object 51"/>
          <p:cNvGraphicFramePr>
            <a:graphicFrameLocks noChangeAspect="1"/>
          </p:cNvGraphicFramePr>
          <p:nvPr/>
        </p:nvGraphicFramePr>
        <p:xfrm>
          <a:off x="3124200" y="2286000"/>
          <a:ext cx="325438" cy="436563"/>
        </p:xfrm>
        <a:graphic>
          <a:graphicData uri="http://schemas.openxmlformats.org/presentationml/2006/ole">
            <p:oleObj spid="_x0000_s25612" name="Equation" r:id="rId13" imgW="152280" imgH="203040" progId="Equation.DSMT4">
              <p:embed/>
            </p:oleObj>
          </a:graphicData>
        </a:graphic>
      </p:graphicFrame>
      <p:sp>
        <p:nvSpPr>
          <p:cNvPr id="25651" name="AutoShape 52"/>
          <p:cNvSpPr>
            <a:spLocks noChangeArrowheads="1"/>
          </p:cNvSpPr>
          <p:nvPr/>
        </p:nvSpPr>
        <p:spPr bwMode="auto">
          <a:xfrm>
            <a:off x="696913" y="5715000"/>
            <a:ext cx="2960687" cy="762000"/>
          </a:xfrm>
          <a:prstGeom prst="wedgeRoundRectCallout">
            <a:avLst>
              <a:gd name="adj1" fmla="val 30269"/>
              <a:gd name="adj2" fmla="val -1300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5652" name="Text Box 53"/>
          <p:cNvSpPr txBox="1">
            <a:spLocks noChangeArrowheads="1"/>
          </p:cNvSpPr>
          <p:nvPr/>
        </p:nvSpPr>
        <p:spPr bwMode="auto">
          <a:xfrm>
            <a:off x="685800" y="5867400"/>
            <a:ext cx="2989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値域に“余り”がない。</a:t>
            </a:r>
          </a:p>
        </p:txBody>
      </p:sp>
      <p:sp>
        <p:nvSpPr>
          <p:cNvPr id="25653" name="Oval 54"/>
          <p:cNvSpPr>
            <a:spLocks noChangeArrowheads="1"/>
          </p:cNvSpPr>
          <p:nvPr/>
        </p:nvSpPr>
        <p:spPr bwMode="auto">
          <a:xfrm>
            <a:off x="1524000" y="49530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54" name="Line 55"/>
          <p:cNvSpPr>
            <a:spLocks noChangeShapeType="1"/>
          </p:cNvSpPr>
          <p:nvPr/>
        </p:nvSpPr>
        <p:spPr bwMode="auto">
          <a:xfrm flipV="1">
            <a:off x="1600200" y="4724400"/>
            <a:ext cx="1447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C8C18E-0BF9-44D2-B86D-905A52F9D07C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53" name="AutoShape 24"/>
          <p:cNvSpPr>
            <a:spLocks noChangeArrowheads="1"/>
          </p:cNvSpPr>
          <p:nvPr/>
        </p:nvSpPr>
        <p:spPr bwMode="auto">
          <a:xfrm>
            <a:off x="4343400" y="1066800"/>
            <a:ext cx="2819400" cy="609600"/>
          </a:xfrm>
          <a:prstGeom prst="wedgeRoundRectCallout">
            <a:avLst>
              <a:gd name="adj1" fmla="val -27815"/>
              <a:gd name="adj2" fmla="val 12708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集合の表現１：集合の外延的表現</a:t>
            </a:r>
          </a:p>
        </p:txBody>
      </p:sp>
      <p:sp>
        <p:nvSpPr>
          <p:cNvPr id="2055" name="Text Box 16"/>
          <p:cNvSpPr txBox="1">
            <a:spLocks noChangeArrowheads="1"/>
          </p:cNvSpPr>
          <p:nvPr/>
        </p:nvSpPr>
        <p:spPr bwMode="auto">
          <a:xfrm>
            <a:off x="214282" y="785794"/>
            <a:ext cx="36776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要素を明示する表現方法。</a:t>
            </a:r>
            <a:endParaRPr lang="ja-JP" altLang="en-US" dirty="0"/>
          </a:p>
        </p:txBody>
      </p:sp>
      <p:graphicFrame>
        <p:nvGraphicFramePr>
          <p:cNvPr id="2050" name="Object 17"/>
          <p:cNvGraphicFramePr>
            <a:graphicFrameLocks noChangeAspect="1"/>
          </p:cNvGraphicFramePr>
          <p:nvPr/>
        </p:nvGraphicFramePr>
        <p:xfrm>
          <a:off x="2133600" y="1981200"/>
          <a:ext cx="3867160" cy="715963"/>
        </p:xfrm>
        <a:graphic>
          <a:graphicData uri="http://schemas.openxmlformats.org/presentationml/2006/ole">
            <p:oleObj spid="_x0000_s2050" name="Equation" r:id="rId3" imgW="863280" imgH="203040" progId="Equation.DSMT4">
              <p:embed/>
            </p:oleObj>
          </a:graphicData>
        </a:graphic>
      </p:graphicFrame>
      <p:sp>
        <p:nvSpPr>
          <p:cNvPr id="2056" name="AutoShape 18"/>
          <p:cNvSpPr>
            <a:spLocks noChangeArrowheads="1"/>
          </p:cNvSpPr>
          <p:nvPr/>
        </p:nvSpPr>
        <p:spPr bwMode="auto">
          <a:xfrm>
            <a:off x="381000" y="2819400"/>
            <a:ext cx="2819400" cy="914400"/>
          </a:xfrm>
          <a:prstGeom prst="wedgeRoundRectCallout">
            <a:avLst>
              <a:gd name="adj1" fmla="val 20833"/>
              <a:gd name="adj2" fmla="val -8611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57" name="Text Box 19"/>
          <p:cNvSpPr txBox="1">
            <a:spLocks noChangeArrowheads="1"/>
          </p:cNvSpPr>
          <p:nvPr/>
        </p:nvSpPr>
        <p:spPr bwMode="auto">
          <a:xfrm>
            <a:off x="517525" y="2840038"/>
            <a:ext cx="272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慣用的に、</a:t>
            </a:r>
          </a:p>
          <a:p>
            <a:r>
              <a:rPr lang="ja-JP" altLang="en-US"/>
              <a:t>英大文字を用いる。</a:t>
            </a:r>
          </a:p>
        </p:txBody>
      </p:sp>
      <p:sp>
        <p:nvSpPr>
          <p:cNvPr id="2058" name="AutoShape 20"/>
          <p:cNvSpPr>
            <a:spLocks noChangeArrowheads="1"/>
          </p:cNvSpPr>
          <p:nvPr/>
        </p:nvSpPr>
        <p:spPr bwMode="auto">
          <a:xfrm>
            <a:off x="4343400" y="1066800"/>
            <a:ext cx="2819400" cy="609600"/>
          </a:xfrm>
          <a:prstGeom prst="wedgeRoundRectCallout">
            <a:avLst>
              <a:gd name="adj1" fmla="val -83106"/>
              <a:gd name="adj2" fmla="val 11588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59" name="Text Box 21"/>
          <p:cNvSpPr txBox="1">
            <a:spLocks noChangeArrowheads="1"/>
          </p:cNvSpPr>
          <p:nvPr/>
        </p:nvSpPr>
        <p:spPr bwMode="auto">
          <a:xfrm>
            <a:off x="4556125" y="1087438"/>
            <a:ext cx="230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中括弧で、囲う。</a:t>
            </a:r>
          </a:p>
        </p:txBody>
      </p:sp>
      <p:sp>
        <p:nvSpPr>
          <p:cNvPr id="2060" name="AutoShape 22"/>
          <p:cNvSpPr>
            <a:spLocks noChangeArrowheads="1"/>
          </p:cNvSpPr>
          <p:nvPr/>
        </p:nvSpPr>
        <p:spPr bwMode="auto">
          <a:xfrm>
            <a:off x="3810000" y="2971800"/>
            <a:ext cx="2405074" cy="814390"/>
          </a:xfrm>
          <a:prstGeom prst="wedgeRoundRectCallout">
            <a:avLst>
              <a:gd name="adj1" fmla="val -35488"/>
              <a:gd name="adj2" fmla="val -10277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61" name="Text Box 25"/>
          <p:cNvSpPr txBox="1">
            <a:spLocks noChangeArrowheads="1"/>
          </p:cNvSpPr>
          <p:nvPr/>
        </p:nvSpPr>
        <p:spPr bwMode="auto">
          <a:xfrm>
            <a:off x="3946525" y="2992438"/>
            <a:ext cx="212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カンマで区切る</a:t>
            </a:r>
          </a:p>
        </p:txBody>
      </p:sp>
      <p:graphicFrame>
        <p:nvGraphicFramePr>
          <p:cNvPr id="2051" name="Object 26"/>
          <p:cNvGraphicFramePr>
            <a:graphicFrameLocks noChangeAspect="1"/>
          </p:cNvGraphicFramePr>
          <p:nvPr/>
        </p:nvGraphicFramePr>
        <p:xfrm>
          <a:off x="2101850" y="4267200"/>
          <a:ext cx="4256100" cy="715963"/>
        </p:xfrm>
        <a:graphic>
          <a:graphicData uri="http://schemas.openxmlformats.org/presentationml/2006/ole">
            <p:oleObj spid="_x0000_s2051" name="Equation" r:id="rId4" imgW="901440" imgH="203040" progId="Equation.DSMT4">
              <p:embed/>
            </p:oleObj>
          </a:graphicData>
        </a:graphic>
      </p:graphicFrame>
      <p:sp>
        <p:nvSpPr>
          <p:cNvPr id="2062" name="AutoShape 27"/>
          <p:cNvSpPr>
            <a:spLocks noChangeArrowheads="1"/>
          </p:cNvSpPr>
          <p:nvPr/>
        </p:nvSpPr>
        <p:spPr bwMode="auto">
          <a:xfrm>
            <a:off x="4038600" y="5257800"/>
            <a:ext cx="2819400" cy="914400"/>
          </a:xfrm>
          <a:prstGeom prst="wedgeRoundRectCallout">
            <a:avLst>
              <a:gd name="adj1" fmla="val -23931"/>
              <a:gd name="adj2" fmla="val -9496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63" name="Text Box 28"/>
          <p:cNvSpPr txBox="1">
            <a:spLocks noChangeArrowheads="1"/>
          </p:cNvSpPr>
          <p:nvPr/>
        </p:nvSpPr>
        <p:spPr bwMode="auto">
          <a:xfrm>
            <a:off x="4175125" y="5354638"/>
            <a:ext cx="2676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類推が容易なとき、</a:t>
            </a:r>
          </a:p>
          <a:p>
            <a:r>
              <a:rPr lang="ja-JP" altLang="en-US"/>
              <a:t>・・・で表す。</a:t>
            </a:r>
          </a:p>
        </p:txBody>
      </p:sp>
      <p:sp>
        <p:nvSpPr>
          <p:cNvPr id="2064" name="AutoShape 29"/>
          <p:cNvSpPr>
            <a:spLocks noChangeArrowheads="1"/>
          </p:cNvSpPr>
          <p:nvPr/>
        </p:nvSpPr>
        <p:spPr bwMode="auto">
          <a:xfrm>
            <a:off x="685800" y="5105400"/>
            <a:ext cx="2819400" cy="914400"/>
          </a:xfrm>
          <a:prstGeom prst="wedgeRoundRectCallout">
            <a:avLst>
              <a:gd name="adj1" fmla="val 10306"/>
              <a:gd name="adj2" fmla="val -838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65" name="Text Box 30"/>
          <p:cNvSpPr txBox="1">
            <a:spLocks noChangeArrowheads="1"/>
          </p:cNvSpPr>
          <p:nvPr/>
        </p:nvSpPr>
        <p:spPr bwMode="auto">
          <a:xfrm>
            <a:off x="898525" y="5354638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自然数の集合</a:t>
            </a:r>
          </a:p>
        </p:txBody>
      </p:sp>
      <p:sp>
        <p:nvSpPr>
          <p:cNvPr id="18" name="AutoShape 22"/>
          <p:cNvSpPr>
            <a:spLocks noChangeArrowheads="1"/>
          </p:cNvSpPr>
          <p:nvPr/>
        </p:nvSpPr>
        <p:spPr bwMode="auto">
          <a:xfrm>
            <a:off x="6357950" y="2143116"/>
            <a:ext cx="2357454" cy="1071570"/>
          </a:xfrm>
          <a:prstGeom prst="wedgeRoundRectCallout">
            <a:avLst>
              <a:gd name="adj1" fmla="val -70886"/>
              <a:gd name="adj2" fmla="val -3510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6500826" y="2285992"/>
            <a:ext cx="207170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/>
              <a:t>要素を明示的に列挙する。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EE85BA-7290-408A-9CBF-EF4CAF852573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66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全単射</a:t>
            </a:r>
          </a:p>
        </p:txBody>
      </p:sp>
      <p:sp>
        <p:nvSpPr>
          <p:cNvPr id="26631" name="AutoShape 3"/>
          <p:cNvSpPr>
            <a:spLocks noChangeArrowheads="1"/>
          </p:cNvSpPr>
          <p:nvPr/>
        </p:nvSpPr>
        <p:spPr bwMode="auto">
          <a:xfrm>
            <a:off x="685800" y="742950"/>
            <a:ext cx="7620000" cy="177165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6632" name="Text Box 4"/>
          <p:cNvSpPr txBox="1">
            <a:spLocks noChangeArrowheads="1"/>
          </p:cNvSpPr>
          <p:nvPr/>
        </p:nvSpPr>
        <p:spPr bwMode="auto">
          <a:xfrm>
            <a:off x="1295400" y="1066800"/>
            <a:ext cx="57943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単射かつ全射であるような写像を、</a:t>
            </a:r>
          </a:p>
          <a:p>
            <a:r>
              <a:rPr lang="ja-JP" altLang="en-US">
                <a:solidFill>
                  <a:srgbClr val="FF0000"/>
                </a:solidFill>
              </a:rPr>
              <a:t>全単射（写像）</a:t>
            </a:r>
            <a:r>
              <a:rPr lang="ja-JP" altLang="en-US"/>
              <a:t>という。</a:t>
            </a:r>
          </a:p>
          <a:p>
            <a:r>
              <a:rPr lang="ja-JP" altLang="en-US"/>
              <a:t>また、全単射は、</a:t>
            </a:r>
            <a:r>
              <a:rPr lang="ja-JP" altLang="en-US">
                <a:solidFill>
                  <a:srgbClr val="FF0000"/>
                </a:solidFill>
              </a:rPr>
              <a:t>１対１上への写像</a:t>
            </a:r>
            <a:r>
              <a:rPr lang="ja-JP" altLang="en-US"/>
              <a:t>ともいう。</a:t>
            </a:r>
          </a:p>
        </p:txBody>
      </p:sp>
      <p:sp>
        <p:nvSpPr>
          <p:cNvPr id="26633" name="Oval 54"/>
          <p:cNvSpPr>
            <a:spLocks noChangeArrowheads="1"/>
          </p:cNvSpPr>
          <p:nvPr/>
        </p:nvSpPr>
        <p:spPr bwMode="auto">
          <a:xfrm>
            <a:off x="2819400" y="3276600"/>
            <a:ext cx="685800" cy="12954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4" name="Oval 55"/>
          <p:cNvSpPr>
            <a:spLocks noChangeArrowheads="1"/>
          </p:cNvSpPr>
          <p:nvPr/>
        </p:nvSpPr>
        <p:spPr bwMode="auto">
          <a:xfrm>
            <a:off x="3124200" y="35052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5" name="Oval 56"/>
          <p:cNvSpPr>
            <a:spLocks noChangeArrowheads="1"/>
          </p:cNvSpPr>
          <p:nvPr/>
        </p:nvSpPr>
        <p:spPr bwMode="auto">
          <a:xfrm>
            <a:off x="3124200" y="4343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6" name="Oval 57"/>
          <p:cNvSpPr>
            <a:spLocks noChangeArrowheads="1"/>
          </p:cNvSpPr>
          <p:nvPr/>
        </p:nvSpPr>
        <p:spPr bwMode="auto">
          <a:xfrm>
            <a:off x="3124200" y="37338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7" name="Oval 58"/>
          <p:cNvSpPr>
            <a:spLocks noChangeArrowheads="1"/>
          </p:cNvSpPr>
          <p:nvPr/>
        </p:nvSpPr>
        <p:spPr bwMode="auto">
          <a:xfrm>
            <a:off x="3124200" y="4038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6626" name="Object 59"/>
          <p:cNvGraphicFramePr>
            <a:graphicFrameLocks noChangeAspect="1"/>
          </p:cNvGraphicFramePr>
          <p:nvPr/>
        </p:nvGraphicFramePr>
        <p:xfrm>
          <a:off x="3048000" y="2895600"/>
          <a:ext cx="381000" cy="354013"/>
        </p:xfrm>
        <a:graphic>
          <a:graphicData uri="http://schemas.openxmlformats.org/presentationml/2006/ole">
            <p:oleObj spid="_x0000_s26626" name="Equation" r:id="rId3" imgW="177480" imgH="164880" progId="Equation.DSMT4">
              <p:embed/>
            </p:oleObj>
          </a:graphicData>
        </a:graphic>
      </p:graphicFrame>
      <p:sp>
        <p:nvSpPr>
          <p:cNvPr id="26638" name="Oval 60"/>
          <p:cNvSpPr>
            <a:spLocks noChangeArrowheads="1"/>
          </p:cNvSpPr>
          <p:nvPr/>
        </p:nvSpPr>
        <p:spPr bwMode="auto">
          <a:xfrm>
            <a:off x="4343400" y="3200400"/>
            <a:ext cx="685800" cy="1371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9" name="Oval 61"/>
          <p:cNvSpPr>
            <a:spLocks noChangeArrowheads="1"/>
          </p:cNvSpPr>
          <p:nvPr/>
        </p:nvSpPr>
        <p:spPr bwMode="auto">
          <a:xfrm>
            <a:off x="4648200" y="3429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40" name="Oval 62"/>
          <p:cNvSpPr>
            <a:spLocks noChangeArrowheads="1"/>
          </p:cNvSpPr>
          <p:nvPr/>
        </p:nvSpPr>
        <p:spPr bwMode="auto">
          <a:xfrm>
            <a:off x="4648200" y="4267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41" name="Oval 63"/>
          <p:cNvSpPr>
            <a:spLocks noChangeArrowheads="1"/>
          </p:cNvSpPr>
          <p:nvPr/>
        </p:nvSpPr>
        <p:spPr bwMode="auto">
          <a:xfrm>
            <a:off x="4648200" y="3657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42" name="Oval 64"/>
          <p:cNvSpPr>
            <a:spLocks noChangeArrowheads="1"/>
          </p:cNvSpPr>
          <p:nvPr/>
        </p:nvSpPr>
        <p:spPr bwMode="auto">
          <a:xfrm>
            <a:off x="4648200" y="3962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43" name="Line 67"/>
          <p:cNvSpPr>
            <a:spLocks noChangeShapeType="1"/>
          </p:cNvSpPr>
          <p:nvPr/>
        </p:nvSpPr>
        <p:spPr bwMode="auto">
          <a:xfrm>
            <a:off x="3200400" y="3505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4" name="Line 68"/>
          <p:cNvSpPr>
            <a:spLocks noChangeShapeType="1"/>
          </p:cNvSpPr>
          <p:nvPr/>
        </p:nvSpPr>
        <p:spPr bwMode="auto">
          <a:xfrm>
            <a:off x="3200400" y="3733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5" name="Line 69"/>
          <p:cNvSpPr>
            <a:spLocks noChangeShapeType="1"/>
          </p:cNvSpPr>
          <p:nvPr/>
        </p:nvSpPr>
        <p:spPr bwMode="auto">
          <a:xfrm>
            <a:off x="3200400" y="4038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6" name="Line 70"/>
          <p:cNvSpPr>
            <a:spLocks noChangeShapeType="1"/>
          </p:cNvSpPr>
          <p:nvPr/>
        </p:nvSpPr>
        <p:spPr bwMode="auto">
          <a:xfrm>
            <a:off x="3200400" y="4343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6627" name="Object 71"/>
          <p:cNvGraphicFramePr>
            <a:graphicFrameLocks noChangeAspect="1"/>
          </p:cNvGraphicFramePr>
          <p:nvPr/>
        </p:nvGraphicFramePr>
        <p:xfrm>
          <a:off x="3733800" y="2895600"/>
          <a:ext cx="439738" cy="587375"/>
        </p:xfrm>
        <a:graphic>
          <a:graphicData uri="http://schemas.openxmlformats.org/presentationml/2006/ole">
            <p:oleObj spid="_x0000_s26627" name="Equation" r:id="rId4" imgW="152280" imgH="203040" progId="Equation.DSMT4">
              <p:embed/>
            </p:oleObj>
          </a:graphicData>
        </a:graphic>
      </p:graphicFrame>
      <p:graphicFrame>
        <p:nvGraphicFramePr>
          <p:cNvPr id="26628" name="Object 73"/>
          <p:cNvGraphicFramePr>
            <a:graphicFrameLocks noChangeAspect="1"/>
          </p:cNvGraphicFramePr>
          <p:nvPr/>
        </p:nvGraphicFramePr>
        <p:xfrm>
          <a:off x="4572000" y="2819400"/>
          <a:ext cx="298450" cy="354013"/>
        </p:xfrm>
        <a:graphic>
          <a:graphicData uri="http://schemas.openxmlformats.org/presentationml/2006/ole">
            <p:oleObj spid="_x0000_s26628" name="Equation" r:id="rId5" imgW="139680" imgH="164880" progId="Equation.DSMT4">
              <p:embed/>
            </p:oleObj>
          </a:graphicData>
        </a:graphic>
      </p:graphicFrame>
      <p:sp>
        <p:nvSpPr>
          <p:cNvPr id="26647" name="AutoShape 74"/>
          <p:cNvSpPr>
            <a:spLocks noChangeArrowheads="1"/>
          </p:cNvSpPr>
          <p:nvPr/>
        </p:nvSpPr>
        <p:spPr bwMode="auto">
          <a:xfrm>
            <a:off x="2819400" y="5257800"/>
            <a:ext cx="4267200" cy="1447800"/>
          </a:xfrm>
          <a:prstGeom prst="wedgeRoundRectCallout">
            <a:avLst>
              <a:gd name="adj1" fmla="val -33185"/>
              <a:gd name="adj2" fmla="val -7105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6648" name="Text Box 75"/>
          <p:cNvSpPr txBox="1">
            <a:spLocks noChangeArrowheads="1"/>
          </p:cNvSpPr>
          <p:nvPr/>
        </p:nvSpPr>
        <p:spPr bwMode="auto">
          <a:xfrm>
            <a:off x="2895600" y="5334000"/>
            <a:ext cx="41068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値域に“余り”がなく、</a:t>
            </a:r>
          </a:p>
          <a:p>
            <a:r>
              <a:rPr lang="ja-JP" altLang="en-US"/>
              <a:t>値域の各元がちょうどひとつの</a:t>
            </a:r>
          </a:p>
          <a:p>
            <a:r>
              <a:rPr lang="ja-JP" altLang="en-US"/>
              <a:t>定義域の元に対応している。</a:t>
            </a:r>
          </a:p>
        </p:txBody>
      </p:sp>
      <p:sp>
        <p:nvSpPr>
          <p:cNvPr id="26649" name="Text Box 76"/>
          <p:cNvSpPr txBox="1">
            <a:spLocks noChangeArrowheads="1"/>
          </p:cNvSpPr>
          <p:nvPr/>
        </p:nvSpPr>
        <p:spPr bwMode="auto">
          <a:xfrm>
            <a:off x="3200400" y="45720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全単射</a:t>
            </a:r>
          </a:p>
        </p:txBody>
      </p:sp>
      <p:sp>
        <p:nvSpPr>
          <p:cNvPr id="26650" name="Text Box 77"/>
          <p:cNvSpPr txBox="1">
            <a:spLocks noChangeArrowheads="1"/>
          </p:cNvSpPr>
          <p:nvPr/>
        </p:nvSpPr>
        <p:spPr bwMode="auto">
          <a:xfrm>
            <a:off x="1295400" y="533400"/>
            <a:ext cx="1962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(</a:t>
            </a:r>
            <a:r>
              <a:rPr lang="ja-JP" altLang="en-US">
                <a:solidFill>
                  <a:srgbClr val="008000"/>
                </a:solidFill>
              </a:rPr>
              <a:t>定義）全単射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B77B04-1B82-42C9-83D1-7BBB8ED41E5D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76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合成写像</a:t>
            </a:r>
          </a:p>
        </p:txBody>
      </p:sp>
      <p:sp>
        <p:nvSpPr>
          <p:cNvPr id="27671" name="AutoShape 3"/>
          <p:cNvSpPr>
            <a:spLocks noChangeArrowheads="1"/>
          </p:cNvSpPr>
          <p:nvPr/>
        </p:nvSpPr>
        <p:spPr bwMode="auto">
          <a:xfrm>
            <a:off x="685800" y="533400"/>
            <a:ext cx="7924800" cy="35814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7672" name="Text Box 4"/>
          <p:cNvSpPr txBox="1">
            <a:spLocks noChangeArrowheads="1"/>
          </p:cNvSpPr>
          <p:nvPr/>
        </p:nvSpPr>
        <p:spPr bwMode="auto">
          <a:xfrm>
            <a:off x="838200" y="685800"/>
            <a:ext cx="72263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集合　　　　　　に対して、２つの写像</a:t>
            </a:r>
          </a:p>
          <a:p>
            <a:endParaRPr lang="ja-JP" altLang="en-US"/>
          </a:p>
          <a:p>
            <a:r>
              <a:rPr lang="ja-JP" altLang="en-US"/>
              <a:t>があるとき、　　の各要素　　を　　の要素　　　　　</a:t>
            </a:r>
          </a:p>
          <a:p>
            <a:r>
              <a:rPr lang="ja-JP" altLang="en-US"/>
              <a:t>に対応させることにより　　から　　　への写像ができる。</a:t>
            </a:r>
          </a:p>
          <a:p>
            <a:r>
              <a:rPr lang="ja-JP" altLang="en-US"/>
              <a:t>これを、　　　　の合成写像といい、</a:t>
            </a:r>
          </a:p>
          <a:p>
            <a:endParaRPr lang="ja-JP" altLang="en-US"/>
          </a:p>
          <a:p>
            <a:r>
              <a:rPr lang="ja-JP" altLang="en-US"/>
              <a:t>と表す</a:t>
            </a:r>
            <a:r>
              <a:rPr lang="en-US" altLang="ja-JP"/>
              <a:t>｡</a:t>
            </a:r>
            <a:r>
              <a:rPr lang="ja-JP" altLang="en-US"/>
              <a:t>すなわち、</a:t>
            </a:r>
          </a:p>
          <a:p>
            <a:endParaRPr lang="ja-JP" altLang="en-US"/>
          </a:p>
          <a:p>
            <a:r>
              <a:rPr lang="ja-JP" altLang="en-US"/>
              <a:t>である。</a:t>
            </a:r>
          </a:p>
        </p:txBody>
      </p:sp>
      <p:graphicFrame>
        <p:nvGraphicFramePr>
          <p:cNvPr id="27650" name="Object 5"/>
          <p:cNvGraphicFramePr>
            <a:graphicFrameLocks noChangeAspect="1"/>
          </p:cNvGraphicFramePr>
          <p:nvPr/>
        </p:nvGraphicFramePr>
        <p:xfrm>
          <a:off x="1600200" y="762000"/>
          <a:ext cx="1035050" cy="436563"/>
        </p:xfrm>
        <a:graphic>
          <a:graphicData uri="http://schemas.openxmlformats.org/presentationml/2006/ole">
            <p:oleObj spid="_x0000_s27650" name="Equation" r:id="rId3" imgW="482400" imgH="203040" progId="Equation.DSMT4">
              <p:embed/>
            </p:oleObj>
          </a:graphicData>
        </a:graphic>
      </p:graphicFrame>
      <p:sp>
        <p:nvSpPr>
          <p:cNvPr id="27673" name="Oval 11"/>
          <p:cNvSpPr>
            <a:spLocks noChangeArrowheads="1"/>
          </p:cNvSpPr>
          <p:nvPr/>
        </p:nvSpPr>
        <p:spPr bwMode="auto">
          <a:xfrm>
            <a:off x="381000" y="4648200"/>
            <a:ext cx="685800" cy="12954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4" name="Oval 12"/>
          <p:cNvSpPr>
            <a:spLocks noChangeArrowheads="1"/>
          </p:cNvSpPr>
          <p:nvPr/>
        </p:nvSpPr>
        <p:spPr bwMode="auto">
          <a:xfrm>
            <a:off x="685800" y="48768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5" name="Oval 13"/>
          <p:cNvSpPr>
            <a:spLocks noChangeArrowheads="1"/>
          </p:cNvSpPr>
          <p:nvPr/>
        </p:nvSpPr>
        <p:spPr bwMode="auto">
          <a:xfrm>
            <a:off x="685800" y="57150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6" name="Oval 14"/>
          <p:cNvSpPr>
            <a:spLocks noChangeArrowheads="1"/>
          </p:cNvSpPr>
          <p:nvPr/>
        </p:nvSpPr>
        <p:spPr bwMode="auto">
          <a:xfrm>
            <a:off x="685800" y="5105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7" name="Oval 15"/>
          <p:cNvSpPr>
            <a:spLocks noChangeArrowheads="1"/>
          </p:cNvSpPr>
          <p:nvPr/>
        </p:nvSpPr>
        <p:spPr bwMode="auto">
          <a:xfrm>
            <a:off x="685800" y="54102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51" name="Object 16"/>
          <p:cNvGraphicFramePr>
            <a:graphicFrameLocks noChangeAspect="1"/>
          </p:cNvGraphicFramePr>
          <p:nvPr/>
        </p:nvGraphicFramePr>
        <p:xfrm>
          <a:off x="609600" y="4267200"/>
          <a:ext cx="381000" cy="354013"/>
        </p:xfrm>
        <a:graphic>
          <a:graphicData uri="http://schemas.openxmlformats.org/presentationml/2006/ole">
            <p:oleObj spid="_x0000_s27651" name="Equation" r:id="rId4" imgW="177480" imgH="164880" progId="Equation.DSMT4">
              <p:embed/>
            </p:oleObj>
          </a:graphicData>
        </a:graphic>
      </p:graphicFrame>
      <p:sp>
        <p:nvSpPr>
          <p:cNvPr id="27678" name="Oval 17"/>
          <p:cNvSpPr>
            <a:spLocks noChangeArrowheads="1"/>
          </p:cNvSpPr>
          <p:nvPr/>
        </p:nvSpPr>
        <p:spPr bwMode="auto">
          <a:xfrm>
            <a:off x="1905000" y="4572000"/>
            <a:ext cx="685800" cy="1981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9" name="Oval 18"/>
          <p:cNvSpPr>
            <a:spLocks noChangeArrowheads="1"/>
          </p:cNvSpPr>
          <p:nvPr/>
        </p:nvSpPr>
        <p:spPr bwMode="auto">
          <a:xfrm>
            <a:off x="2209800" y="4800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80" name="Oval 19"/>
          <p:cNvSpPr>
            <a:spLocks noChangeArrowheads="1"/>
          </p:cNvSpPr>
          <p:nvPr/>
        </p:nvSpPr>
        <p:spPr bwMode="auto">
          <a:xfrm>
            <a:off x="2209800" y="5638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81" name="Oval 20"/>
          <p:cNvSpPr>
            <a:spLocks noChangeArrowheads="1"/>
          </p:cNvSpPr>
          <p:nvPr/>
        </p:nvSpPr>
        <p:spPr bwMode="auto">
          <a:xfrm>
            <a:off x="2209800" y="5029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82" name="Oval 21"/>
          <p:cNvSpPr>
            <a:spLocks noChangeArrowheads="1"/>
          </p:cNvSpPr>
          <p:nvPr/>
        </p:nvSpPr>
        <p:spPr bwMode="auto">
          <a:xfrm>
            <a:off x="2209800" y="5334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83" name="Oval 22"/>
          <p:cNvSpPr>
            <a:spLocks noChangeArrowheads="1"/>
          </p:cNvSpPr>
          <p:nvPr/>
        </p:nvSpPr>
        <p:spPr bwMode="auto">
          <a:xfrm>
            <a:off x="2209800" y="5943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84" name="Oval 23"/>
          <p:cNvSpPr>
            <a:spLocks noChangeArrowheads="1"/>
          </p:cNvSpPr>
          <p:nvPr/>
        </p:nvSpPr>
        <p:spPr bwMode="auto">
          <a:xfrm>
            <a:off x="2209800" y="6248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85" name="Line 24"/>
          <p:cNvSpPr>
            <a:spLocks noChangeShapeType="1"/>
          </p:cNvSpPr>
          <p:nvPr/>
        </p:nvSpPr>
        <p:spPr bwMode="auto">
          <a:xfrm>
            <a:off x="762000" y="4876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86" name="Line 25"/>
          <p:cNvSpPr>
            <a:spLocks noChangeShapeType="1"/>
          </p:cNvSpPr>
          <p:nvPr/>
        </p:nvSpPr>
        <p:spPr bwMode="auto">
          <a:xfrm>
            <a:off x="762000" y="5105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87" name="Line 26"/>
          <p:cNvSpPr>
            <a:spLocks noChangeShapeType="1"/>
          </p:cNvSpPr>
          <p:nvPr/>
        </p:nvSpPr>
        <p:spPr bwMode="auto">
          <a:xfrm>
            <a:off x="762000" y="5410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88" name="Line 27"/>
          <p:cNvSpPr>
            <a:spLocks noChangeShapeType="1"/>
          </p:cNvSpPr>
          <p:nvPr/>
        </p:nvSpPr>
        <p:spPr bwMode="auto">
          <a:xfrm flipV="1">
            <a:off x="762000" y="54102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7652" name="Object 28"/>
          <p:cNvGraphicFramePr>
            <a:graphicFrameLocks noChangeAspect="1"/>
          </p:cNvGraphicFramePr>
          <p:nvPr/>
        </p:nvGraphicFramePr>
        <p:xfrm>
          <a:off x="2133600" y="4191000"/>
          <a:ext cx="298450" cy="354013"/>
        </p:xfrm>
        <a:graphic>
          <a:graphicData uri="http://schemas.openxmlformats.org/presentationml/2006/ole">
            <p:oleObj spid="_x0000_s27652" name="Equation" r:id="rId5" imgW="139680" imgH="164880" progId="Equation.DSMT4">
              <p:embed/>
            </p:oleObj>
          </a:graphicData>
        </a:graphic>
      </p:graphicFrame>
      <p:graphicFrame>
        <p:nvGraphicFramePr>
          <p:cNvPr id="27653" name="Object 29"/>
          <p:cNvGraphicFramePr>
            <a:graphicFrameLocks noChangeAspect="1"/>
          </p:cNvGraphicFramePr>
          <p:nvPr/>
        </p:nvGraphicFramePr>
        <p:xfrm>
          <a:off x="1295400" y="4267200"/>
          <a:ext cx="439738" cy="587375"/>
        </p:xfrm>
        <a:graphic>
          <a:graphicData uri="http://schemas.openxmlformats.org/presentationml/2006/ole">
            <p:oleObj spid="_x0000_s27653" name="Equation" r:id="rId6" imgW="152280" imgH="203040" progId="Equation.DSMT4">
              <p:embed/>
            </p:oleObj>
          </a:graphicData>
        </a:graphic>
      </p:graphicFrame>
      <p:sp>
        <p:nvSpPr>
          <p:cNvPr id="27689" name="Oval 36"/>
          <p:cNvSpPr>
            <a:spLocks noChangeArrowheads="1"/>
          </p:cNvSpPr>
          <p:nvPr/>
        </p:nvSpPr>
        <p:spPr bwMode="auto">
          <a:xfrm>
            <a:off x="3810000" y="4648200"/>
            <a:ext cx="685800" cy="15240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90" name="Oval 37"/>
          <p:cNvSpPr>
            <a:spLocks noChangeArrowheads="1"/>
          </p:cNvSpPr>
          <p:nvPr/>
        </p:nvSpPr>
        <p:spPr bwMode="auto">
          <a:xfrm>
            <a:off x="4114800" y="4876800"/>
            <a:ext cx="76200" cy="76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91" name="Oval 38"/>
          <p:cNvSpPr>
            <a:spLocks noChangeArrowheads="1"/>
          </p:cNvSpPr>
          <p:nvPr/>
        </p:nvSpPr>
        <p:spPr bwMode="auto">
          <a:xfrm>
            <a:off x="4114800" y="5715000"/>
            <a:ext cx="76200" cy="76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92" name="Oval 39"/>
          <p:cNvSpPr>
            <a:spLocks noChangeArrowheads="1"/>
          </p:cNvSpPr>
          <p:nvPr/>
        </p:nvSpPr>
        <p:spPr bwMode="auto">
          <a:xfrm>
            <a:off x="4114800" y="5105400"/>
            <a:ext cx="76200" cy="76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93" name="Oval 40"/>
          <p:cNvSpPr>
            <a:spLocks noChangeArrowheads="1"/>
          </p:cNvSpPr>
          <p:nvPr/>
        </p:nvSpPr>
        <p:spPr bwMode="auto">
          <a:xfrm>
            <a:off x="4114800" y="5410200"/>
            <a:ext cx="76200" cy="76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94" name="Line 44"/>
          <p:cNvSpPr>
            <a:spLocks noChangeShapeType="1"/>
          </p:cNvSpPr>
          <p:nvPr/>
        </p:nvSpPr>
        <p:spPr bwMode="auto">
          <a:xfrm>
            <a:off x="2286000" y="4800600"/>
            <a:ext cx="1828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95" name="Line 45"/>
          <p:cNvSpPr>
            <a:spLocks noChangeShapeType="1"/>
          </p:cNvSpPr>
          <p:nvPr/>
        </p:nvSpPr>
        <p:spPr bwMode="auto">
          <a:xfrm>
            <a:off x="2286000" y="5105400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96" name="Line 46"/>
          <p:cNvSpPr>
            <a:spLocks noChangeShapeType="1"/>
          </p:cNvSpPr>
          <p:nvPr/>
        </p:nvSpPr>
        <p:spPr bwMode="auto">
          <a:xfrm flipV="1">
            <a:off x="2286000" y="5410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7654" name="Object 47"/>
          <p:cNvGraphicFramePr>
            <a:graphicFrameLocks noChangeAspect="1"/>
          </p:cNvGraphicFramePr>
          <p:nvPr/>
        </p:nvGraphicFramePr>
        <p:xfrm>
          <a:off x="4025900" y="4267200"/>
          <a:ext cx="325438" cy="354013"/>
        </p:xfrm>
        <a:graphic>
          <a:graphicData uri="http://schemas.openxmlformats.org/presentationml/2006/ole">
            <p:oleObj spid="_x0000_s27654" name="Equation" r:id="rId7" imgW="152280" imgH="164880" progId="Equation.DSMT4">
              <p:embed/>
            </p:oleObj>
          </a:graphicData>
        </a:graphic>
      </p:graphicFrame>
      <p:graphicFrame>
        <p:nvGraphicFramePr>
          <p:cNvPr id="27655" name="Object 48"/>
          <p:cNvGraphicFramePr>
            <a:graphicFrameLocks noChangeAspect="1"/>
          </p:cNvGraphicFramePr>
          <p:nvPr/>
        </p:nvGraphicFramePr>
        <p:xfrm>
          <a:off x="3200400" y="4495800"/>
          <a:ext cx="403225" cy="477838"/>
        </p:xfrm>
        <a:graphic>
          <a:graphicData uri="http://schemas.openxmlformats.org/presentationml/2006/ole">
            <p:oleObj spid="_x0000_s27655" name="Equation" r:id="rId8" imgW="139680" imgH="164880" progId="Equation.DSMT4">
              <p:embed/>
            </p:oleObj>
          </a:graphicData>
        </a:graphic>
      </p:graphicFrame>
      <p:sp>
        <p:nvSpPr>
          <p:cNvPr id="27697" name="Oval 51"/>
          <p:cNvSpPr>
            <a:spLocks noChangeArrowheads="1"/>
          </p:cNvSpPr>
          <p:nvPr/>
        </p:nvSpPr>
        <p:spPr bwMode="auto">
          <a:xfrm>
            <a:off x="7010400" y="4724400"/>
            <a:ext cx="685800" cy="15240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98" name="Oval 52"/>
          <p:cNvSpPr>
            <a:spLocks noChangeArrowheads="1"/>
          </p:cNvSpPr>
          <p:nvPr/>
        </p:nvSpPr>
        <p:spPr bwMode="auto">
          <a:xfrm>
            <a:off x="7315200" y="4953000"/>
            <a:ext cx="76200" cy="76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99" name="Oval 53"/>
          <p:cNvSpPr>
            <a:spLocks noChangeArrowheads="1"/>
          </p:cNvSpPr>
          <p:nvPr/>
        </p:nvSpPr>
        <p:spPr bwMode="auto">
          <a:xfrm>
            <a:off x="7315200" y="5791200"/>
            <a:ext cx="76200" cy="76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00" name="Oval 54"/>
          <p:cNvSpPr>
            <a:spLocks noChangeArrowheads="1"/>
          </p:cNvSpPr>
          <p:nvPr/>
        </p:nvSpPr>
        <p:spPr bwMode="auto">
          <a:xfrm>
            <a:off x="7315200" y="5181600"/>
            <a:ext cx="76200" cy="76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01" name="Oval 55"/>
          <p:cNvSpPr>
            <a:spLocks noChangeArrowheads="1"/>
          </p:cNvSpPr>
          <p:nvPr/>
        </p:nvSpPr>
        <p:spPr bwMode="auto">
          <a:xfrm>
            <a:off x="7315200" y="5486400"/>
            <a:ext cx="76200" cy="76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56" name="Object 56"/>
          <p:cNvGraphicFramePr>
            <a:graphicFrameLocks noChangeAspect="1"/>
          </p:cNvGraphicFramePr>
          <p:nvPr/>
        </p:nvGraphicFramePr>
        <p:xfrm>
          <a:off x="7226300" y="4343400"/>
          <a:ext cx="325438" cy="354013"/>
        </p:xfrm>
        <a:graphic>
          <a:graphicData uri="http://schemas.openxmlformats.org/presentationml/2006/ole">
            <p:oleObj spid="_x0000_s27656" name="Equation" r:id="rId9" imgW="152280" imgH="164880" progId="Equation.DSMT4">
              <p:embed/>
            </p:oleObj>
          </a:graphicData>
        </a:graphic>
      </p:graphicFrame>
      <p:sp>
        <p:nvSpPr>
          <p:cNvPr id="27702" name="Oval 57"/>
          <p:cNvSpPr>
            <a:spLocks noChangeArrowheads="1"/>
          </p:cNvSpPr>
          <p:nvPr/>
        </p:nvSpPr>
        <p:spPr bwMode="auto">
          <a:xfrm>
            <a:off x="5638800" y="4800600"/>
            <a:ext cx="685800" cy="12954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03" name="Oval 58"/>
          <p:cNvSpPr>
            <a:spLocks noChangeArrowheads="1"/>
          </p:cNvSpPr>
          <p:nvPr/>
        </p:nvSpPr>
        <p:spPr bwMode="auto">
          <a:xfrm>
            <a:off x="5943600" y="50292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04" name="Oval 59"/>
          <p:cNvSpPr>
            <a:spLocks noChangeArrowheads="1"/>
          </p:cNvSpPr>
          <p:nvPr/>
        </p:nvSpPr>
        <p:spPr bwMode="auto">
          <a:xfrm>
            <a:off x="5943600" y="5867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05" name="Oval 60"/>
          <p:cNvSpPr>
            <a:spLocks noChangeArrowheads="1"/>
          </p:cNvSpPr>
          <p:nvPr/>
        </p:nvSpPr>
        <p:spPr bwMode="auto">
          <a:xfrm>
            <a:off x="5943600" y="52578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06" name="Oval 61"/>
          <p:cNvSpPr>
            <a:spLocks noChangeArrowheads="1"/>
          </p:cNvSpPr>
          <p:nvPr/>
        </p:nvSpPr>
        <p:spPr bwMode="auto">
          <a:xfrm>
            <a:off x="5943600" y="5562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57" name="Object 62"/>
          <p:cNvGraphicFramePr>
            <a:graphicFrameLocks noChangeAspect="1"/>
          </p:cNvGraphicFramePr>
          <p:nvPr/>
        </p:nvGraphicFramePr>
        <p:xfrm>
          <a:off x="5867400" y="4419600"/>
          <a:ext cx="381000" cy="354013"/>
        </p:xfrm>
        <a:graphic>
          <a:graphicData uri="http://schemas.openxmlformats.org/presentationml/2006/ole">
            <p:oleObj spid="_x0000_s27657" name="Equation" r:id="rId10" imgW="177480" imgH="164880" progId="Equation.DSMT4">
              <p:embed/>
            </p:oleObj>
          </a:graphicData>
        </a:graphic>
      </p:graphicFrame>
      <p:sp>
        <p:nvSpPr>
          <p:cNvPr id="27707" name="Line 63"/>
          <p:cNvSpPr>
            <a:spLocks noChangeShapeType="1"/>
          </p:cNvSpPr>
          <p:nvPr/>
        </p:nvSpPr>
        <p:spPr bwMode="auto">
          <a:xfrm>
            <a:off x="6019800" y="51054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708" name="Line 64"/>
          <p:cNvSpPr>
            <a:spLocks noChangeShapeType="1"/>
          </p:cNvSpPr>
          <p:nvPr/>
        </p:nvSpPr>
        <p:spPr bwMode="auto">
          <a:xfrm>
            <a:off x="6019800" y="52578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709" name="Line 65"/>
          <p:cNvSpPr>
            <a:spLocks noChangeShapeType="1"/>
          </p:cNvSpPr>
          <p:nvPr/>
        </p:nvSpPr>
        <p:spPr bwMode="auto">
          <a:xfrm flipV="1">
            <a:off x="5943600" y="5562600"/>
            <a:ext cx="1371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710" name="Line 66"/>
          <p:cNvSpPr>
            <a:spLocks noChangeShapeType="1"/>
          </p:cNvSpPr>
          <p:nvPr/>
        </p:nvSpPr>
        <p:spPr bwMode="auto">
          <a:xfrm flipV="1">
            <a:off x="6019800" y="5562600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7658" name="Object 67"/>
          <p:cNvGraphicFramePr>
            <a:graphicFrameLocks noChangeAspect="1"/>
          </p:cNvGraphicFramePr>
          <p:nvPr/>
        </p:nvGraphicFramePr>
        <p:xfrm>
          <a:off x="6324600" y="4572000"/>
          <a:ext cx="762000" cy="436563"/>
        </p:xfrm>
        <a:graphic>
          <a:graphicData uri="http://schemas.openxmlformats.org/presentationml/2006/ole">
            <p:oleObj spid="_x0000_s27658" name="Equation" r:id="rId11" imgW="355320" imgH="203040" progId="Equation.DSMT4">
              <p:embed/>
            </p:oleObj>
          </a:graphicData>
        </a:graphic>
      </p:graphicFrame>
      <p:graphicFrame>
        <p:nvGraphicFramePr>
          <p:cNvPr id="27659" name="Object 68"/>
          <p:cNvGraphicFramePr>
            <a:graphicFrameLocks noChangeAspect="1"/>
          </p:cNvGraphicFramePr>
          <p:nvPr/>
        </p:nvGraphicFramePr>
        <p:xfrm>
          <a:off x="1905000" y="1066800"/>
          <a:ext cx="2847975" cy="436563"/>
        </p:xfrm>
        <a:graphic>
          <a:graphicData uri="http://schemas.openxmlformats.org/presentationml/2006/ole">
            <p:oleObj spid="_x0000_s27659" name="Equation" r:id="rId12" imgW="1333440" imgH="203040" progId="Equation.DSMT4">
              <p:embed/>
            </p:oleObj>
          </a:graphicData>
        </a:graphic>
      </p:graphicFrame>
      <p:graphicFrame>
        <p:nvGraphicFramePr>
          <p:cNvPr id="27660" name="Object 69"/>
          <p:cNvGraphicFramePr>
            <a:graphicFrameLocks noChangeAspect="1"/>
          </p:cNvGraphicFramePr>
          <p:nvPr/>
        </p:nvGraphicFramePr>
        <p:xfrm>
          <a:off x="2514600" y="1447800"/>
          <a:ext cx="381000" cy="354013"/>
        </p:xfrm>
        <a:graphic>
          <a:graphicData uri="http://schemas.openxmlformats.org/presentationml/2006/ole">
            <p:oleObj spid="_x0000_s27660" name="Equation" r:id="rId13" imgW="177480" imgH="164880" progId="Equation.DSMT4">
              <p:embed/>
            </p:oleObj>
          </a:graphicData>
        </a:graphic>
      </p:graphicFrame>
      <p:graphicFrame>
        <p:nvGraphicFramePr>
          <p:cNvPr id="27661" name="Object 70"/>
          <p:cNvGraphicFramePr>
            <a:graphicFrameLocks noChangeAspect="1"/>
          </p:cNvGraphicFramePr>
          <p:nvPr/>
        </p:nvGraphicFramePr>
        <p:xfrm>
          <a:off x="4876800" y="1447800"/>
          <a:ext cx="327025" cy="354013"/>
        </p:xfrm>
        <a:graphic>
          <a:graphicData uri="http://schemas.openxmlformats.org/presentationml/2006/ole">
            <p:oleObj spid="_x0000_s27661" name="Equation" r:id="rId14" imgW="152280" imgH="164880" progId="Equation.DSMT4">
              <p:embed/>
            </p:oleObj>
          </a:graphicData>
        </a:graphic>
      </p:graphicFrame>
      <p:graphicFrame>
        <p:nvGraphicFramePr>
          <p:cNvPr id="27662" name="Object 71"/>
          <p:cNvGraphicFramePr>
            <a:graphicFrameLocks noChangeAspect="1"/>
          </p:cNvGraphicFramePr>
          <p:nvPr/>
        </p:nvGraphicFramePr>
        <p:xfrm>
          <a:off x="6096000" y="1393825"/>
          <a:ext cx="1171575" cy="434975"/>
        </p:xfrm>
        <a:graphic>
          <a:graphicData uri="http://schemas.openxmlformats.org/presentationml/2006/ole">
            <p:oleObj spid="_x0000_s27662" name="Equation" r:id="rId15" imgW="545760" imgH="203040" progId="Equation.DSMT4">
              <p:embed/>
            </p:oleObj>
          </a:graphicData>
        </a:graphic>
      </p:graphicFrame>
      <p:graphicFrame>
        <p:nvGraphicFramePr>
          <p:cNvPr id="27663" name="Object 72"/>
          <p:cNvGraphicFramePr>
            <a:graphicFrameLocks noChangeAspect="1"/>
          </p:cNvGraphicFramePr>
          <p:nvPr/>
        </p:nvGraphicFramePr>
        <p:xfrm>
          <a:off x="4168775" y="1474788"/>
          <a:ext cx="273050" cy="298450"/>
        </p:xfrm>
        <a:graphic>
          <a:graphicData uri="http://schemas.openxmlformats.org/presentationml/2006/ole">
            <p:oleObj spid="_x0000_s27663" name="Equation" r:id="rId16" imgW="126720" imgH="139680" progId="Equation.DSMT4">
              <p:embed/>
            </p:oleObj>
          </a:graphicData>
        </a:graphic>
      </p:graphicFrame>
      <p:graphicFrame>
        <p:nvGraphicFramePr>
          <p:cNvPr id="27664" name="Object 73"/>
          <p:cNvGraphicFramePr>
            <a:graphicFrameLocks noChangeAspect="1"/>
          </p:cNvGraphicFramePr>
          <p:nvPr/>
        </p:nvGraphicFramePr>
        <p:xfrm>
          <a:off x="3886200" y="1828800"/>
          <a:ext cx="381000" cy="354013"/>
        </p:xfrm>
        <a:graphic>
          <a:graphicData uri="http://schemas.openxmlformats.org/presentationml/2006/ole">
            <p:oleObj spid="_x0000_s27664" name="Equation" r:id="rId17" imgW="177480" imgH="164880" progId="Equation.DSMT4">
              <p:embed/>
            </p:oleObj>
          </a:graphicData>
        </a:graphic>
      </p:graphicFrame>
      <p:graphicFrame>
        <p:nvGraphicFramePr>
          <p:cNvPr id="27665" name="Object 74"/>
          <p:cNvGraphicFramePr>
            <a:graphicFrameLocks noChangeAspect="1"/>
          </p:cNvGraphicFramePr>
          <p:nvPr/>
        </p:nvGraphicFramePr>
        <p:xfrm>
          <a:off x="4953000" y="1828800"/>
          <a:ext cx="327025" cy="354013"/>
        </p:xfrm>
        <a:graphic>
          <a:graphicData uri="http://schemas.openxmlformats.org/presentationml/2006/ole">
            <p:oleObj spid="_x0000_s27665" name="Equation" r:id="rId18" imgW="152280" imgH="164880" progId="Equation.DSMT4">
              <p:embed/>
            </p:oleObj>
          </a:graphicData>
        </a:graphic>
      </p:graphicFrame>
      <p:graphicFrame>
        <p:nvGraphicFramePr>
          <p:cNvPr id="27666" name="Object 75"/>
          <p:cNvGraphicFramePr>
            <a:graphicFrameLocks noChangeAspect="1"/>
          </p:cNvGraphicFramePr>
          <p:nvPr/>
        </p:nvGraphicFramePr>
        <p:xfrm>
          <a:off x="2057400" y="2133600"/>
          <a:ext cx="650875" cy="436563"/>
        </p:xfrm>
        <a:graphic>
          <a:graphicData uri="http://schemas.openxmlformats.org/presentationml/2006/ole">
            <p:oleObj spid="_x0000_s27666" name="Equation" r:id="rId19" imgW="304560" imgH="203040" progId="Equation.DSMT4">
              <p:embed/>
            </p:oleObj>
          </a:graphicData>
        </a:graphic>
      </p:graphicFrame>
      <p:graphicFrame>
        <p:nvGraphicFramePr>
          <p:cNvPr id="27667" name="Object 76"/>
          <p:cNvGraphicFramePr>
            <a:graphicFrameLocks noChangeAspect="1"/>
          </p:cNvGraphicFramePr>
          <p:nvPr/>
        </p:nvGraphicFramePr>
        <p:xfrm>
          <a:off x="1524000" y="2590800"/>
          <a:ext cx="758825" cy="436563"/>
        </p:xfrm>
        <a:graphic>
          <a:graphicData uri="http://schemas.openxmlformats.org/presentationml/2006/ole">
            <p:oleObj spid="_x0000_s27667" name="Equation" r:id="rId20" imgW="355320" imgH="203040" progId="Equation.DSMT4">
              <p:embed/>
            </p:oleObj>
          </a:graphicData>
        </a:graphic>
      </p:graphicFrame>
      <p:graphicFrame>
        <p:nvGraphicFramePr>
          <p:cNvPr id="27668" name="Object 77"/>
          <p:cNvGraphicFramePr>
            <a:graphicFrameLocks noChangeAspect="1"/>
          </p:cNvGraphicFramePr>
          <p:nvPr/>
        </p:nvGraphicFramePr>
        <p:xfrm>
          <a:off x="990600" y="3200400"/>
          <a:ext cx="2751138" cy="434975"/>
        </p:xfrm>
        <a:graphic>
          <a:graphicData uri="http://schemas.openxmlformats.org/presentationml/2006/ole">
            <p:oleObj spid="_x0000_s27668" name="Equation" r:id="rId21" imgW="1282680" imgH="203040" progId="Equation.DSMT4">
              <p:embed/>
            </p:oleObj>
          </a:graphicData>
        </a:graphic>
      </p:graphicFrame>
      <p:sp>
        <p:nvSpPr>
          <p:cNvPr id="27711" name="Text Box 79"/>
          <p:cNvSpPr txBox="1">
            <a:spLocks noChangeArrowheads="1"/>
          </p:cNvSpPr>
          <p:nvPr/>
        </p:nvSpPr>
        <p:spPr bwMode="auto">
          <a:xfrm>
            <a:off x="1752600" y="228600"/>
            <a:ext cx="2266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(</a:t>
            </a:r>
            <a:r>
              <a:rPr lang="ja-JP" altLang="en-US">
                <a:solidFill>
                  <a:srgbClr val="008000"/>
                </a:solidFill>
              </a:rPr>
              <a:t>定義）合成写像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9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7FC6D0-C438-4430-A933-9AE20AEC6680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286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逆像</a:t>
            </a:r>
          </a:p>
        </p:txBody>
      </p:sp>
      <p:sp>
        <p:nvSpPr>
          <p:cNvPr id="28694" name="Oval 48"/>
          <p:cNvSpPr>
            <a:spLocks noChangeArrowheads="1"/>
          </p:cNvSpPr>
          <p:nvPr/>
        </p:nvSpPr>
        <p:spPr bwMode="auto">
          <a:xfrm>
            <a:off x="685800" y="4191000"/>
            <a:ext cx="685800" cy="16002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5" name="Oval 49"/>
          <p:cNvSpPr>
            <a:spLocks noChangeArrowheads="1"/>
          </p:cNvSpPr>
          <p:nvPr/>
        </p:nvSpPr>
        <p:spPr bwMode="auto">
          <a:xfrm>
            <a:off x="990600" y="4419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6" name="Oval 50"/>
          <p:cNvSpPr>
            <a:spLocks noChangeArrowheads="1"/>
          </p:cNvSpPr>
          <p:nvPr/>
        </p:nvSpPr>
        <p:spPr bwMode="auto">
          <a:xfrm>
            <a:off x="990600" y="52578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7" name="Oval 51"/>
          <p:cNvSpPr>
            <a:spLocks noChangeArrowheads="1"/>
          </p:cNvSpPr>
          <p:nvPr/>
        </p:nvSpPr>
        <p:spPr bwMode="auto">
          <a:xfrm>
            <a:off x="990600" y="46482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8" name="Oval 52"/>
          <p:cNvSpPr>
            <a:spLocks noChangeArrowheads="1"/>
          </p:cNvSpPr>
          <p:nvPr/>
        </p:nvSpPr>
        <p:spPr bwMode="auto">
          <a:xfrm>
            <a:off x="990600" y="49530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74" name="Object 53"/>
          <p:cNvGraphicFramePr>
            <a:graphicFrameLocks noChangeAspect="1"/>
          </p:cNvGraphicFramePr>
          <p:nvPr/>
        </p:nvGraphicFramePr>
        <p:xfrm>
          <a:off x="914400" y="3810000"/>
          <a:ext cx="381000" cy="354013"/>
        </p:xfrm>
        <a:graphic>
          <a:graphicData uri="http://schemas.openxmlformats.org/presentationml/2006/ole">
            <p:oleObj spid="_x0000_s28674" name="Equation" r:id="rId3" imgW="177480" imgH="164880" progId="Equation.DSMT4">
              <p:embed/>
            </p:oleObj>
          </a:graphicData>
        </a:graphic>
      </p:graphicFrame>
      <p:sp>
        <p:nvSpPr>
          <p:cNvPr id="28699" name="Oval 54"/>
          <p:cNvSpPr>
            <a:spLocks noChangeArrowheads="1"/>
          </p:cNvSpPr>
          <p:nvPr/>
        </p:nvSpPr>
        <p:spPr bwMode="auto">
          <a:xfrm>
            <a:off x="2209800" y="4114800"/>
            <a:ext cx="685800" cy="1905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00" name="Oval 55"/>
          <p:cNvSpPr>
            <a:spLocks noChangeArrowheads="1"/>
          </p:cNvSpPr>
          <p:nvPr/>
        </p:nvSpPr>
        <p:spPr bwMode="auto">
          <a:xfrm>
            <a:off x="2514600" y="4343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01" name="Oval 56"/>
          <p:cNvSpPr>
            <a:spLocks noChangeArrowheads="1"/>
          </p:cNvSpPr>
          <p:nvPr/>
        </p:nvSpPr>
        <p:spPr bwMode="auto">
          <a:xfrm>
            <a:off x="2514600" y="518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02" name="Oval 57"/>
          <p:cNvSpPr>
            <a:spLocks noChangeArrowheads="1"/>
          </p:cNvSpPr>
          <p:nvPr/>
        </p:nvSpPr>
        <p:spPr bwMode="auto">
          <a:xfrm>
            <a:off x="25146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03" name="Oval 58"/>
          <p:cNvSpPr>
            <a:spLocks noChangeArrowheads="1"/>
          </p:cNvSpPr>
          <p:nvPr/>
        </p:nvSpPr>
        <p:spPr bwMode="auto">
          <a:xfrm>
            <a:off x="2514600" y="487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04" name="Line 59"/>
          <p:cNvSpPr>
            <a:spLocks noChangeShapeType="1"/>
          </p:cNvSpPr>
          <p:nvPr/>
        </p:nvSpPr>
        <p:spPr bwMode="auto">
          <a:xfrm>
            <a:off x="1066800" y="4419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05" name="Line 60"/>
          <p:cNvSpPr>
            <a:spLocks noChangeShapeType="1"/>
          </p:cNvSpPr>
          <p:nvPr/>
        </p:nvSpPr>
        <p:spPr bwMode="auto">
          <a:xfrm>
            <a:off x="1066800" y="4648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06" name="Line 61"/>
          <p:cNvSpPr>
            <a:spLocks noChangeShapeType="1"/>
          </p:cNvSpPr>
          <p:nvPr/>
        </p:nvSpPr>
        <p:spPr bwMode="auto">
          <a:xfrm>
            <a:off x="1066800" y="4953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07" name="Line 62"/>
          <p:cNvSpPr>
            <a:spLocks noChangeShapeType="1"/>
          </p:cNvSpPr>
          <p:nvPr/>
        </p:nvSpPr>
        <p:spPr bwMode="auto">
          <a:xfrm flipV="1">
            <a:off x="1066800" y="49530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75" name="Object 63"/>
          <p:cNvGraphicFramePr>
            <a:graphicFrameLocks noChangeAspect="1"/>
          </p:cNvGraphicFramePr>
          <p:nvPr/>
        </p:nvGraphicFramePr>
        <p:xfrm>
          <a:off x="2438400" y="3733800"/>
          <a:ext cx="298450" cy="354013"/>
        </p:xfrm>
        <a:graphic>
          <a:graphicData uri="http://schemas.openxmlformats.org/presentationml/2006/ole">
            <p:oleObj spid="_x0000_s28675" name="Equation" r:id="rId4" imgW="139680" imgH="164880" progId="Equation.DSMT4">
              <p:embed/>
            </p:oleObj>
          </a:graphicData>
        </a:graphic>
      </p:graphicFrame>
      <p:graphicFrame>
        <p:nvGraphicFramePr>
          <p:cNvPr id="28676" name="Object 64"/>
          <p:cNvGraphicFramePr>
            <a:graphicFrameLocks noChangeAspect="1"/>
          </p:cNvGraphicFramePr>
          <p:nvPr/>
        </p:nvGraphicFramePr>
        <p:xfrm>
          <a:off x="1600200" y="3810000"/>
          <a:ext cx="439738" cy="587375"/>
        </p:xfrm>
        <a:graphic>
          <a:graphicData uri="http://schemas.openxmlformats.org/presentationml/2006/ole">
            <p:oleObj spid="_x0000_s28676" name="Equation" r:id="rId5" imgW="152280" imgH="203040" progId="Equation.DSMT4">
              <p:embed/>
            </p:oleObj>
          </a:graphicData>
        </a:graphic>
      </p:graphicFrame>
      <p:sp>
        <p:nvSpPr>
          <p:cNvPr id="28708" name="Oval 66"/>
          <p:cNvSpPr>
            <a:spLocks noChangeArrowheads="1"/>
          </p:cNvSpPr>
          <p:nvPr/>
        </p:nvSpPr>
        <p:spPr bwMode="auto">
          <a:xfrm>
            <a:off x="990600" y="5486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09" name="Line 67"/>
          <p:cNvSpPr>
            <a:spLocks noChangeShapeType="1"/>
          </p:cNvSpPr>
          <p:nvPr/>
        </p:nvSpPr>
        <p:spPr bwMode="auto">
          <a:xfrm flipV="1">
            <a:off x="1066800" y="5257800"/>
            <a:ext cx="1447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10" name="Oval 68"/>
          <p:cNvSpPr>
            <a:spLocks noChangeArrowheads="1"/>
          </p:cNvSpPr>
          <p:nvPr/>
        </p:nvSpPr>
        <p:spPr bwMode="auto">
          <a:xfrm>
            <a:off x="2514600" y="556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11" name="Oval 69"/>
          <p:cNvSpPr>
            <a:spLocks noChangeArrowheads="1"/>
          </p:cNvSpPr>
          <p:nvPr/>
        </p:nvSpPr>
        <p:spPr bwMode="auto">
          <a:xfrm>
            <a:off x="2362200" y="4495800"/>
            <a:ext cx="4572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77" name="Object 70"/>
          <p:cNvGraphicFramePr>
            <a:graphicFrameLocks noChangeAspect="1"/>
          </p:cNvGraphicFramePr>
          <p:nvPr/>
        </p:nvGraphicFramePr>
        <p:xfrm>
          <a:off x="2971800" y="4648200"/>
          <a:ext cx="439738" cy="477838"/>
        </p:xfrm>
        <a:graphic>
          <a:graphicData uri="http://schemas.openxmlformats.org/presentationml/2006/ole">
            <p:oleObj spid="_x0000_s28677" name="Equation" r:id="rId6" imgW="152280" imgH="164880" progId="Equation.DSMT4">
              <p:embed/>
            </p:oleObj>
          </a:graphicData>
        </a:graphic>
      </p:graphicFrame>
      <p:sp>
        <p:nvSpPr>
          <p:cNvPr id="28712" name="Oval 71"/>
          <p:cNvSpPr>
            <a:spLocks noChangeArrowheads="1"/>
          </p:cNvSpPr>
          <p:nvPr/>
        </p:nvSpPr>
        <p:spPr bwMode="auto">
          <a:xfrm>
            <a:off x="5503863" y="4267200"/>
            <a:ext cx="685800" cy="16002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13" name="Oval 72"/>
          <p:cNvSpPr>
            <a:spLocks noChangeArrowheads="1"/>
          </p:cNvSpPr>
          <p:nvPr/>
        </p:nvSpPr>
        <p:spPr bwMode="auto">
          <a:xfrm>
            <a:off x="5808663" y="44958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14" name="Oval 73"/>
          <p:cNvSpPr>
            <a:spLocks noChangeArrowheads="1"/>
          </p:cNvSpPr>
          <p:nvPr/>
        </p:nvSpPr>
        <p:spPr bwMode="auto">
          <a:xfrm>
            <a:off x="5808663" y="53340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15" name="Oval 74"/>
          <p:cNvSpPr>
            <a:spLocks noChangeArrowheads="1"/>
          </p:cNvSpPr>
          <p:nvPr/>
        </p:nvSpPr>
        <p:spPr bwMode="auto">
          <a:xfrm>
            <a:off x="5808663" y="4724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16" name="Oval 75"/>
          <p:cNvSpPr>
            <a:spLocks noChangeArrowheads="1"/>
          </p:cNvSpPr>
          <p:nvPr/>
        </p:nvSpPr>
        <p:spPr bwMode="auto">
          <a:xfrm>
            <a:off x="5808663" y="50292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78" name="Object 76"/>
          <p:cNvGraphicFramePr>
            <a:graphicFrameLocks noChangeAspect="1"/>
          </p:cNvGraphicFramePr>
          <p:nvPr/>
        </p:nvGraphicFramePr>
        <p:xfrm>
          <a:off x="5732463" y="3886200"/>
          <a:ext cx="381000" cy="354013"/>
        </p:xfrm>
        <a:graphic>
          <a:graphicData uri="http://schemas.openxmlformats.org/presentationml/2006/ole">
            <p:oleObj spid="_x0000_s28678" name="Equation" r:id="rId7" imgW="177480" imgH="164880" progId="Equation.DSMT4">
              <p:embed/>
            </p:oleObj>
          </a:graphicData>
        </a:graphic>
      </p:graphicFrame>
      <p:sp>
        <p:nvSpPr>
          <p:cNvPr id="28717" name="Oval 77"/>
          <p:cNvSpPr>
            <a:spLocks noChangeArrowheads="1"/>
          </p:cNvSpPr>
          <p:nvPr/>
        </p:nvSpPr>
        <p:spPr bwMode="auto">
          <a:xfrm>
            <a:off x="7086600" y="4191000"/>
            <a:ext cx="685800" cy="1905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18" name="Oval 78"/>
          <p:cNvSpPr>
            <a:spLocks noChangeArrowheads="1"/>
          </p:cNvSpPr>
          <p:nvPr/>
        </p:nvSpPr>
        <p:spPr bwMode="auto">
          <a:xfrm>
            <a:off x="7332663" y="4419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19" name="Oval 79"/>
          <p:cNvSpPr>
            <a:spLocks noChangeArrowheads="1"/>
          </p:cNvSpPr>
          <p:nvPr/>
        </p:nvSpPr>
        <p:spPr bwMode="auto">
          <a:xfrm>
            <a:off x="7332663" y="525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20" name="Oval 80"/>
          <p:cNvSpPr>
            <a:spLocks noChangeArrowheads="1"/>
          </p:cNvSpPr>
          <p:nvPr/>
        </p:nvSpPr>
        <p:spPr bwMode="auto">
          <a:xfrm>
            <a:off x="7332663" y="4648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21" name="Oval 81"/>
          <p:cNvSpPr>
            <a:spLocks noChangeArrowheads="1"/>
          </p:cNvSpPr>
          <p:nvPr/>
        </p:nvSpPr>
        <p:spPr bwMode="auto">
          <a:xfrm>
            <a:off x="7332663" y="495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22" name="Line 82"/>
          <p:cNvSpPr>
            <a:spLocks noChangeShapeType="1"/>
          </p:cNvSpPr>
          <p:nvPr/>
        </p:nvSpPr>
        <p:spPr bwMode="auto">
          <a:xfrm>
            <a:off x="5884863" y="4495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23" name="Line 83"/>
          <p:cNvSpPr>
            <a:spLocks noChangeShapeType="1"/>
          </p:cNvSpPr>
          <p:nvPr/>
        </p:nvSpPr>
        <p:spPr bwMode="auto">
          <a:xfrm>
            <a:off x="5884863" y="4724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24" name="Line 84"/>
          <p:cNvSpPr>
            <a:spLocks noChangeShapeType="1"/>
          </p:cNvSpPr>
          <p:nvPr/>
        </p:nvSpPr>
        <p:spPr bwMode="auto">
          <a:xfrm>
            <a:off x="5884863" y="5029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25" name="Line 85"/>
          <p:cNvSpPr>
            <a:spLocks noChangeShapeType="1"/>
          </p:cNvSpPr>
          <p:nvPr/>
        </p:nvSpPr>
        <p:spPr bwMode="auto">
          <a:xfrm flipV="1">
            <a:off x="5884863" y="50292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79" name="Object 86"/>
          <p:cNvGraphicFramePr>
            <a:graphicFrameLocks noChangeAspect="1"/>
          </p:cNvGraphicFramePr>
          <p:nvPr/>
        </p:nvGraphicFramePr>
        <p:xfrm>
          <a:off x="7256463" y="3810000"/>
          <a:ext cx="298450" cy="354013"/>
        </p:xfrm>
        <a:graphic>
          <a:graphicData uri="http://schemas.openxmlformats.org/presentationml/2006/ole">
            <p:oleObj spid="_x0000_s28679" name="Equation" r:id="rId8" imgW="139680" imgH="164880" progId="Equation.DSMT4">
              <p:embed/>
            </p:oleObj>
          </a:graphicData>
        </a:graphic>
      </p:graphicFrame>
      <p:graphicFrame>
        <p:nvGraphicFramePr>
          <p:cNvPr id="28680" name="Object 87"/>
          <p:cNvGraphicFramePr>
            <a:graphicFrameLocks noChangeAspect="1"/>
          </p:cNvGraphicFramePr>
          <p:nvPr/>
        </p:nvGraphicFramePr>
        <p:xfrm>
          <a:off x="6418263" y="3886200"/>
          <a:ext cx="439737" cy="587375"/>
        </p:xfrm>
        <a:graphic>
          <a:graphicData uri="http://schemas.openxmlformats.org/presentationml/2006/ole">
            <p:oleObj spid="_x0000_s28680" name="Equation" r:id="rId9" imgW="152280" imgH="203040" progId="Equation.DSMT4">
              <p:embed/>
            </p:oleObj>
          </a:graphicData>
        </a:graphic>
      </p:graphicFrame>
      <p:sp>
        <p:nvSpPr>
          <p:cNvPr id="28726" name="Oval 88"/>
          <p:cNvSpPr>
            <a:spLocks noChangeArrowheads="1"/>
          </p:cNvSpPr>
          <p:nvPr/>
        </p:nvSpPr>
        <p:spPr bwMode="auto">
          <a:xfrm>
            <a:off x="5808663" y="5562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27" name="Line 89"/>
          <p:cNvSpPr>
            <a:spLocks noChangeShapeType="1"/>
          </p:cNvSpPr>
          <p:nvPr/>
        </p:nvSpPr>
        <p:spPr bwMode="auto">
          <a:xfrm flipV="1">
            <a:off x="5884863" y="5334000"/>
            <a:ext cx="1447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28" name="Oval 90"/>
          <p:cNvSpPr>
            <a:spLocks noChangeArrowheads="1"/>
          </p:cNvSpPr>
          <p:nvPr/>
        </p:nvSpPr>
        <p:spPr bwMode="auto">
          <a:xfrm>
            <a:off x="7332663" y="563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29" name="Oval 91"/>
          <p:cNvSpPr>
            <a:spLocks noChangeArrowheads="1"/>
          </p:cNvSpPr>
          <p:nvPr/>
        </p:nvSpPr>
        <p:spPr bwMode="auto">
          <a:xfrm>
            <a:off x="7180263" y="4572000"/>
            <a:ext cx="4572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81" name="Object 92"/>
          <p:cNvGraphicFramePr>
            <a:graphicFrameLocks noChangeAspect="1"/>
          </p:cNvGraphicFramePr>
          <p:nvPr/>
        </p:nvGraphicFramePr>
        <p:xfrm>
          <a:off x="7789863" y="4724400"/>
          <a:ext cx="439737" cy="477838"/>
        </p:xfrm>
        <a:graphic>
          <a:graphicData uri="http://schemas.openxmlformats.org/presentationml/2006/ole">
            <p:oleObj spid="_x0000_s28681" name="Equation" r:id="rId10" imgW="152280" imgH="164880" progId="Equation.DSMT4">
              <p:embed/>
            </p:oleObj>
          </a:graphicData>
        </a:graphic>
      </p:graphicFrame>
      <p:sp>
        <p:nvSpPr>
          <p:cNvPr id="28730" name="Oval 93"/>
          <p:cNvSpPr>
            <a:spLocks noChangeArrowheads="1"/>
          </p:cNvSpPr>
          <p:nvPr/>
        </p:nvSpPr>
        <p:spPr bwMode="auto">
          <a:xfrm>
            <a:off x="5656263" y="4648200"/>
            <a:ext cx="457200" cy="8382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82" name="Object 94"/>
          <p:cNvGraphicFramePr>
            <a:graphicFrameLocks noChangeAspect="1"/>
          </p:cNvGraphicFramePr>
          <p:nvPr/>
        </p:nvGraphicFramePr>
        <p:xfrm>
          <a:off x="4114800" y="4800600"/>
          <a:ext cx="1355725" cy="660400"/>
        </p:xfrm>
        <a:graphic>
          <a:graphicData uri="http://schemas.openxmlformats.org/presentationml/2006/ole">
            <p:oleObj spid="_x0000_s28682" name="Equation" r:id="rId11" imgW="469800" imgH="228600" progId="Equation.DSMT4">
              <p:embed/>
            </p:oleObj>
          </a:graphicData>
        </a:graphic>
      </p:graphicFrame>
      <p:sp>
        <p:nvSpPr>
          <p:cNvPr id="28731" name="AutoShape 95"/>
          <p:cNvSpPr>
            <a:spLocks noChangeArrowheads="1"/>
          </p:cNvSpPr>
          <p:nvPr/>
        </p:nvSpPr>
        <p:spPr bwMode="auto">
          <a:xfrm>
            <a:off x="685800" y="533400"/>
            <a:ext cx="7924800" cy="29718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8732" name="Text Box 96"/>
          <p:cNvSpPr txBox="1">
            <a:spLocks noChangeArrowheads="1"/>
          </p:cNvSpPr>
          <p:nvPr/>
        </p:nvSpPr>
        <p:spPr bwMode="auto">
          <a:xfrm>
            <a:off x="838200" y="685800"/>
            <a:ext cx="78120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写像　　　　　　　　に対して、　　の部分集合　　をとると、</a:t>
            </a:r>
          </a:p>
          <a:p>
            <a:endParaRPr lang="ja-JP" altLang="en-US"/>
          </a:p>
          <a:p>
            <a:r>
              <a:rPr lang="ja-JP" altLang="en-US"/>
              <a:t>は　　の部分集合である。これを、　　による　　の</a:t>
            </a:r>
            <a:r>
              <a:rPr lang="ja-JP" altLang="en-US">
                <a:solidFill>
                  <a:srgbClr val="FF0000"/>
                </a:solidFill>
              </a:rPr>
              <a:t>逆像</a:t>
            </a:r>
            <a:r>
              <a:rPr lang="ja-JP" altLang="en-US"/>
              <a:t>といい</a:t>
            </a:r>
          </a:p>
          <a:p>
            <a:endParaRPr lang="ja-JP" altLang="en-US"/>
          </a:p>
          <a:p>
            <a:r>
              <a:rPr lang="ja-JP" altLang="en-US"/>
              <a:t>と表す。すなわち、</a:t>
            </a:r>
          </a:p>
        </p:txBody>
      </p:sp>
      <p:graphicFrame>
        <p:nvGraphicFramePr>
          <p:cNvPr id="28683" name="Object 98"/>
          <p:cNvGraphicFramePr>
            <a:graphicFrameLocks noChangeAspect="1"/>
          </p:cNvGraphicFramePr>
          <p:nvPr/>
        </p:nvGraphicFramePr>
        <p:xfrm>
          <a:off x="1600200" y="762000"/>
          <a:ext cx="1295400" cy="385763"/>
        </p:xfrm>
        <a:graphic>
          <a:graphicData uri="http://schemas.openxmlformats.org/presentationml/2006/ole">
            <p:oleObj spid="_x0000_s28683" name="Equation" r:id="rId12" imgW="685800" imgH="203040" progId="Equation.DSMT4">
              <p:embed/>
            </p:oleObj>
          </a:graphicData>
        </a:graphic>
      </p:graphicFrame>
      <p:sp>
        <p:nvSpPr>
          <p:cNvPr id="28733" name="Text Box 108"/>
          <p:cNvSpPr txBox="1">
            <a:spLocks noChangeArrowheads="1"/>
          </p:cNvSpPr>
          <p:nvPr/>
        </p:nvSpPr>
        <p:spPr bwMode="auto">
          <a:xfrm>
            <a:off x="1219200" y="207963"/>
            <a:ext cx="1708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（定義）逆像</a:t>
            </a:r>
          </a:p>
        </p:txBody>
      </p:sp>
      <p:graphicFrame>
        <p:nvGraphicFramePr>
          <p:cNvPr id="28684" name="Object 109"/>
          <p:cNvGraphicFramePr>
            <a:graphicFrameLocks noChangeAspect="1"/>
          </p:cNvGraphicFramePr>
          <p:nvPr/>
        </p:nvGraphicFramePr>
        <p:xfrm>
          <a:off x="4495800" y="762000"/>
          <a:ext cx="265113" cy="312738"/>
        </p:xfrm>
        <a:graphic>
          <a:graphicData uri="http://schemas.openxmlformats.org/presentationml/2006/ole">
            <p:oleObj spid="_x0000_s28684" name="Equation" r:id="rId13" imgW="139680" imgH="164880" progId="Equation.DSMT4">
              <p:embed/>
            </p:oleObj>
          </a:graphicData>
        </a:graphic>
      </p:graphicFrame>
      <p:graphicFrame>
        <p:nvGraphicFramePr>
          <p:cNvPr id="28685" name="Object 110"/>
          <p:cNvGraphicFramePr>
            <a:graphicFrameLocks noChangeAspect="1"/>
          </p:cNvGraphicFramePr>
          <p:nvPr/>
        </p:nvGraphicFramePr>
        <p:xfrm>
          <a:off x="6400800" y="762000"/>
          <a:ext cx="288925" cy="312738"/>
        </p:xfrm>
        <a:graphic>
          <a:graphicData uri="http://schemas.openxmlformats.org/presentationml/2006/ole">
            <p:oleObj spid="_x0000_s28685" name="Equation" r:id="rId14" imgW="152280" imgH="164880" progId="Equation.DSMT4">
              <p:embed/>
            </p:oleObj>
          </a:graphicData>
        </a:graphic>
      </p:graphicFrame>
      <p:graphicFrame>
        <p:nvGraphicFramePr>
          <p:cNvPr id="28686" name="Object 111"/>
          <p:cNvGraphicFramePr>
            <a:graphicFrameLocks noChangeAspect="1"/>
          </p:cNvGraphicFramePr>
          <p:nvPr/>
        </p:nvGraphicFramePr>
        <p:xfrm>
          <a:off x="1219200" y="1066800"/>
          <a:ext cx="1704975" cy="496888"/>
        </p:xfrm>
        <a:graphic>
          <a:graphicData uri="http://schemas.openxmlformats.org/presentationml/2006/ole">
            <p:oleObj spid="_x0000_s28686" name="Equation" r:id="rId15" imgW="876240" imgH="253800" progId="Equation.DSMT4">
              <p:embed/>
            </p:oleObj>
          </a:graphicData>
        </a:graphic>
      </p:graphicFrame>
      <p:graphicFrame>
        <p:nvGraphicFramePr>
          <p:cNvPr id="28687" name="Object 112"/>
          <p:cNvGraphicFramePr>
            <a:graphicFrameLocks noChangeAspect="1"/>
          </p:cNvGraphicFramePr>
          <p:nvPr/>
        </p:nvGraphicFramePr>
        <p:xfrm>
          <a:off x="1295400" y="1524000"/>
          <a:ext cx="336550" cy="312738"/>
        </p:xfrm>
        <a:graphic>
          <a:graphicData uri="http://schemas.openxmlformats.org/presentationml/2006/ole">
            <p:oleObj spid="_x0000_s28687" name="Equation" r:id="rId16" imgW="177480" imgH="164880" progId="Equation.DSMT4">
              <p:embed/>
            </p:oleObj>
          </a:graphicData>
        </a:graphic>
      </p:graphicFrame>
      <p:graphicFrame>
        <p:nvGraphicFramePr>
          <p:cNvPr id="28688" name="Object 113"/>
          <p:cNvGraphicFramePr>
            <a:graphicFrameLocks noChangeAspect="1"/>
          </p:cNvGraphicFramePr>
          <p:nvPr/>
        </p:nvGraphicFramePr>
        <p:xfrm>
          <a:off x="5281613" y="1489075"/>
          <a:ext cx="288925" cy="384175"/>
        </p:xfrm>
        <a:graphic>
          <a:graphicData uri="http://schemas.openxmlformats.org/presentationml/2006/ole">
            <p:oleObj spid="_x0000_s28688" name="Equation" r:id="rId17" imgW="152280" imgH="203040" progId="Equation.DSMT4">
              <p:embed/>
            </p:oleObj>
          </a:graphicData>
        </a:graphic>
      </p:graphicFrame>
      <p:graphicFrame>
        <p:nvGraphicFramePr>
          <p:cNvPr id="28689" name="Object 114"/>
          <p:cNvGraphicFramePr>
            <a:graphicFrameLocks noChangeAspect="1"/>
          </p:cNvGraphicFramePr>
          <p:nvPr/>
        </p:nvGraphicFramePr>
        <p:xfrm>
          <a:off x="6477000" y="1524000"/>
          <a:ext cx="288925" cy="312738"/>
        </p:xfrm>
        <a:graphic>
          <a:graphicData uri="http://schemas.openxmlformats.org/presentationml/2006/ole">
            <p:oleObj spid="_x0000_s28689" name="Equation" r:id="rId18" imgW="152280" imgH="164880" progId="Equation.DSMT4">
              <p:embed/>
            </p:oleObj>
          </a:graphicData>
        </a:graphic>
      </p:graphicFrame>
      <p:graphicFrame>
        <p:nvGraphicFramePr>
          <p:cNvPr id="28690" name="Object 115"/>
          <p:cNvGraphicFramePr>
            <a:graphicFrameLocks noChangeAspect="1"/>
          </p:cNvGraphicFramePr>
          <p:nvPr/>
        </p:nvGraphicFramePr>
        <p:xfrm>
          <a:off x="1143000" y="1828800"/>
          <a:ext cx="914400" cy="447675"/>
        </p:xfrm>
        <a:graphic>
          <a:graphicData uri="http://schemas.openxmlformats.org/presentationml/2006/ole">
            <p:oleObj spid="_x0000_s28690" name="Equation" r:id="rId19" imgW="469800" imgH="228600" progId="Equation.DSMT4">
              <p:embed/>
            </p:oleObj>
          </a:graphicData>
        </a:graphic>
      </p:graphicFrame>
      <p:graphicFrame>
        <p:nvGraphicFramePr>
          <p:cNvPr id="28691" name="Object 116"/>
          <p:cNvGraphicFramePr>
            <a:graphicFrameLocks noChangeAspect="1"/>
          </p:cNvGraphicFramePr>
          <p:nvPr/>
        </p:nvGraphicFramePr>
        <p:xfrm>
          <a:off x="1447800" y="2743200"/>
          <a:ext cx="2817813" cy="496888"/>
        </p:xfrm>
        <a:graphic>
          <a:graphicData uri="http://schemas.openxmlformats.org/presentationml/2006/ole">
            <p:oleObj spid="_x0000_s28691" name="Equation" r:id="rId20" imgW="144756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A5A7FC-22AE-4EE5-B892-2F142516ED5F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297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逆写像</a:t>
            </a:r>
          </a:p>
        </p:txBody>
      </p:sp>
      <p:sp>
        <p:nvSpPr>
          <p:cNvPr id="29713" name="Oval 3"/>
          <p:cNvSpPr>
            <a:spLocks noChangeArrowheads="1"/>
          </p:cNvSpPr>
          <p:nvPr/>
        </p:nvSpPr>
        <p:spPr bwMode="auto">
          <a:xfrm>
            <a:off x="685800" y="3505200"/>
            <a:ext cx="685800" cy="12954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4" name="Oval 4"/>
          <p:cNvSpPr>
            <a:spLocks noChangeArrowheads="1"/>
          </p:cNvSpPr>
          <p:nvPr/>
        </p:nvSpPr>
        <p:spPr bwMode="auto">
          <a:xfrm>
            <a:off x="990600" y="37338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5" name="Oval 5"/>
          <p:cNvSpPr>
            <a:spLocks noChangeArrowheads="1"/>
          </p:cNvSpPr>
          <p:nvPr/>
        </p:nvSpPr>
        <p:spPr bwMode="auto">
          <a:xfrm>
            <a:off x="990600" y="45720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6" name="Oval 6"/>
          <p:cNvSpPr>
            <a:spLocks noChangeArrowheads="1"/>
          </p:cNvSpPr>
          <p:nvPr/>
        </p:nvSpPr>
        <p:spPr bwMode="auto">
          <a:xfrm>
            <a:off x="990600" y="3962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7" name="Oval 7"/>
          <p:cNvSpPr>
            <a:spLocks noChangeArrowheads="1"/>
          </p:cNvSpPr>
          <p:nvPr/>
        </p:nvSpPr>
        <p:spPr bwMode="auto">
          <a:xfrm>
            <a:off x="990600" y="42672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9698" name="Object 8"/>
          <p:cNvGraphicFramePr>
            <a:graphicFrameLocks noChangeAspect="1"/>
          </p:cNvGraphicFramePr>
          <p:nvPr/>
        </p:nvGraphicFramePr>
        <p:xfrm>
          <a:off x="914400" y="3124200"/>
          <a:ext cx="381000" cy="354013"/>
        </p:xfrm>
        <a:graphic>
          <a:graphicData uri="http://schemas.openxmlformats.org/presentationml/2006/ole">
            <p:oleObj spid="_x0000_s29698" name="Equation" r:id="rId3" imgW="177480" imgH="164880" progId="Equation.DSMT4">
              <p:embed/>
            </p:oleObj>
          </a:graphicData>
        </a:graphic>
      </p:graphicFrame>
      <p:sp>
        <p:nvSpPr>
          <p:cNvPr id="29718" name="Oval 9"/>
          <p:cNvSpPr>
            <a:spLocks noChangeArrowheads="1"/>
          </p:cNvSpPr>
          <p:nvPr/>
        </p:nvSpPr>
        <p:spPr bwMode="auto">
          <a:xfrm>
            <a:off x="2209800" y="3429000"/>
            <a:ext cx="685800" cy="1371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9" name="Oval 10"/>
          <p:cNvSpPr>
            <a:spLocks noChangeArrowheads="1"/>
          </p:cNvSpPr>
          <p:nvPr/>
        </p:nvSpPr>
        <p:spPr bwMode="auto">
          <a:xfrm>
            <a:off x="2514600" y="3657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0" name="Oval 11"/>
          <p:cNvSpPr>
            <a:spLocks noChangeArrowheads="1"/>
          </p:cNvSpPr>
          <p:nvPr/>
        </p:nvSpPr>
        <p:spPr bwMode="auto">
          <a:xfrm>
            <a:off x="2514600" y="4495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1" name="Oval 12"/>
          <p:cNvSpPr>
            <a:spLocks noChangeArrowheads="1"/>
          </p:cNvSpPr>
          <p:nvPr/>
        </p:nvSpPr>
        <p:spPr bwMode="auto">
          <a:xfrm>
            <a:off x="2514600" y="3886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2" name="Oval 13"/>
          <p:cNvSpPr>
            <a:spLocks noChangeArrowheads="1"/>
          </p:cNvSpPr>
          <p:nvPr/>
        </p:nvSpPr>
        <p:spPr bwMode="auto">
          <a:xfrm>
            <a:off x="2514600" y="4191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3" name="Line 14"/>
          <p:cNvSpPr>
            <a:spLocks noChangeShapeType="1"/>
          </p:cNvSpPr>
          <p:nvPr/>
        </p:nvSpPr>
        <p:spPr bwMode="auto">
          <a:xfrm>
            <a:off x="1066800" y="3733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4" name="Line 15"/>
          <p:cNvSpPr>
            <a:spLocks noChangeShapeType="1"/>
          </p:cNvSpPr>
          <p:nvPr/>
        </p:nvSpPr>
        <p:spPr bwMode="auto">
          <a:xfrm>
            <a:off x="1066800" y="3962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5" name="Line 16"/>
          <p:cNvSpPr>
            <a:spLocks noChangeShapeType="1"/>
          </p:cNvSpPr>
          <p:nvPr/>
        </p:nvSpPr>
        <p:spPr bwMode="auto">
          <a:xfrm>
            <a:off x="1066800" y="4267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6" name="Line 17"/>
          <p:cNvSpPr>
            <a:spLocks noChangeShapeType="1"/>
          </p:cNvSpPr>
          <p:nvPr/>
        </p:nvSpPr>
        <p:spPr bwMode="auto">
          <a:xfrm>
            <a:off x="1066800" y="4572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9699" name="Object 18"/>
          <p:cNvGraphicFramePr>
            <a:graphicFrameLocks noChangeAspect="1"/>
          </p:cNvGraphicFramePr>
          <p:nvPr/>
        </p:nvGraphicFramePr>
        <p:xfrm>
          <a:off x="1600200" y="3124200"/>
          <a:ext cx="439738" cy="587375"/>
        </p:xfrm>
        <a:graphic>
          <a:graphicData uri="http://schemas.openxmlformats.org/presentationml/2006/ole">
            <p:oleObj spid="_x0000_s29699" name="Equation" r:id="rId4" imgW="152280" imgH="203040" progId="Equation.DSMT4">
              <p:embed/>
            </p:oleObj>
          </a:graphicData>
        </a:graphic>
      </p:graphicFrame>
      <p:graphicFrame>
        <p:nvGraphicFramePr>
          <p:cNvPr id="29700" name="Object 19"/>
          <p:cNvGraphicFramePr>
            <a:graphicFrameLocks noChangeAspect="1"/>
          </p:cNvGraphicFramePr>
          <p:nvPr/>
        </p:nvGraphicFramePr>
        <p:xfrm>
          <a:off x="2438400" y="3048000"/>
          <a:ext cx="298450" cy="354013"/>
        </p:xfrm>
        <a:graphic>
          <a:graphicData uri="http://schemas.openxmlformats.org/presentationml/2006/ole">
            <p:oleObj spid="_x0000_s29700" name="Equation" r:id="rId5" imgW="139680" imgH="164880" progId="Equation.DSMT4">
              <p:embed/>
            </p:oleObj>
          </a:graphicData>
        </a:graphic>
      </p:graphicFrame>
      <p:sp>
        <p:nvSpPr>
          <p:cNvPr id="29727" name="Text Box 20"/>
          <p:cNvSpPr txBox="1">
            <a:spLocks noChangeArrowheads="1"/>
          </p:cNvSpPr>
          <p:nvPr/>
        </p:nvSpPr>
        <p:spPr bwMode="auto">
          <a:xfrm>
            <a:off x="1066800" y="4800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全単射</a:t>
            </a:r>
          </a:p>
        </p:txBody>
      </p:sp>
      <p:sp>
        <p:nvSpPr>
          <p:cNvPr id="29728" name="Oval 21"/>
          <p:cNvSpPr>
            <a:spLocks noChangeArrowheads="1"/>
          </p:cNvSpPr>
          <p:nvPr/>
        </p:nvSpPr>
        <p:spPr bwMode="auto">
          <a:xfrm>
            <a:off x="5562600" y="3581400"/>
            <a:ext cx="685800" cy="12954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9" name="Oval 22"/>
          <p:cNvSpPr>
            <a:spLocks noChangeArrowheads="1"/>
          </p:cNvSpPr>
          <p:nvPr/>
        </p:nvSpPr>
        <p:spPr bwMode="auto">
          <a:xfrm>
            <a:off x="5867400" y="38100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30" name="Oval 23"/>
          <p:cNvSpPr>
            <a:spLocks noChangeArrowheads="1"/>
          </p:cNvSpPr>
          <p:nvPr/>
        </p:nvSpPr>
        <p:spPr bwMode="auto">
          <a:xfrm>
            <a:off x="5867400" y="46482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31" name="Oval 24"/>
          <p:cNvSpPr>
            <a:spLocks noChangeArrowheads="1"/>
          </p:cNvSpPr>
          <p:nvPr/>
        </p:nvSpPr>
        <p:spPr bwMode="auto">
          <a:xfrm>
            <a:off x="5867400" y="4038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32" name="Oval 25"/>
          <p:cNvSpPr>
            <a:spLocks noChangeArrowheads="1"/>
          </p:cNvSpPr>
          <p:nvPr/>
        </p:nvSpPr>
        <p:spPr bwMode="auto">
          <a:xfrm>
            <a:off x="5867400" y="4343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9701" name="Object 26"/>
          <p:cNvGraphicFramePr>
            <a:graphicFrameLocks noChangeAspect="1"/>
          </p:cNvGraphicFramePr>
          <p:nvPr/>
        </p:nvGraphicFramePr>
        <p:xfrm>
          <a:off x="5791200" y="3200400"/>
          <a:ext cx="381000" cy="354013"/>
        </p:xfrm>
        <a:graphic>
          <a:graphicData uri="http://schemas.openxmlformats.org/presentationml/2006/ole">
            <p:oleObj spid="_x0000_s29701" name="Equation" r:id="rId6" imgW="177480" imgH="164880" progId="Equation.DSMT4">
              <p:embed/>
            </p:oleObj>
          </a:graphicData>
        </a:graphic>
      </p:graphicFrame>
      <p:sp>
        <p:nvSpPr>
          <p:cNvPr id="29733" name="Oval 27"/>
          <p:cNvSpPr>
            <a:spLocks noChangeArrowheads="1"/>
          </p:cNvSpPr>
          <p:nvPr/>
        </p:nvSpPr>
        <p:spPr bwMode="auto">
          <a:xfrm>
            <a:off x="7086600" y="3505200"/>
            <a:ext cx="685800" cy="1371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34" name="Oval 28"/>
          <p:cNvSpPr>
            <a:spLocks noChangeArrowheads="1"/>
          </p:cNvSpPr>
          <p:nvPr/>
        </p:nvSpPr>
        <p:spPr bwMode="auto">
          <a:xfrm>
            <a:off x="7391400" y="3733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35" name="Oval 29"/>
          <p:cNvSpPr>
            <a:spLocks noChangeArrowheads="1"/>
          </p:cNvSpPr>
          <p:nvPr/>
        </p:nvSpPr>
        <p:spPr bwMode="auto">
          <a:xfrm>
            <a:off x="7391400" y="4572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36" name="Oval 30"/>
          <p:cNvSpPr>
            <a:spLocks noChangeArrowheads="1"/>
          </p:cNvSpPr>
          <p:nvPr/>
        </p:nvSpPr>
        <p:spPr bwMode="auto">
          <a:xfrm>
            <a:off x="7391400" y="3962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37" name="Oval 31"/>
          <p:cNvSpPr>
            <a:spLocks noChangeArrowheads="1"/>
          </p:cNvSpPr>
          <p:nvPr/>
        </p:nvSpPr>
        <p:spPr bwMode="auto">
          <a:xfrm>
            <a:off x="7391400" y="4267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38" name="Line 32"/>
          <p:cNvSpPr>
            <a:spLocks noChangeShapeType="1"/>
          </p:cNvSpPr>
          <p:nvPr/>
        </p:nvSpPr>
        <p:spPr bwMode="auto">
          <a:xfrm>
            <a:off x="5943600" y="3810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9" name="Line 33"/>
          <p:cNvSpPr>
            <a:spLocks noChangeShapeType="1"/>
          </p:cNvSpPr>
          <p:nvPr/>
        </p:nvSpPr>
        <p:spPr bwMode="auto">
          <a:xfrm>
            <a:off x="5943600" y="4038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40" name="Line 34"/>
          <p:cNvSpPr>
            <a:spLocks noChangeShapeType="1"/>
          </p:cNvSpPr>
          <p:nvPr/>
        </p:nvSpPr>
        <p:spPr bwMode="auto">
          <a:xfrm>
            <a:off x="5943600" y="4343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41" name="Line 35"/>
          <p:cNvSpPr>
            <a:spLocks noChangeShapeType="1"/>
          </p:cNvSpPr>
          <p:nvPr/>
        </p:nvSpPr>
        <p:spPr bwMode="auto">
          <a:xfrm>
            <a:off x="5943600" y="4648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9702" name="Object 36"/>
          <p:cNvGraphicFramePr>
            <a:graphicFrameLocks noChangeAspect="1"/>
          </p:cNvGraphicFramePr>
          <p:nvPr/>
        </p:nvGraphicFramePr>
        <p:xfrm>
          <a:off x="6348413" y="3163888"/>
          <a:ext cx="696912" cy="660400"/>
        </p:xfrm>
        <a:graphic>
          <a:graphicData uri="http://schemas.openxmlformats.org/presentationml/2006/ole">
            <p:oleObj spid="_x0000_s29702" name="Equation" r:id="rId7" imgW="241200" imgH="228600" progId="Equation.DSMT4">
              <p:embed/>
            </p:oleObj>
          </a:graphicData>
        </a:graphic>
      </p:graphicFrame>
      <p:graphicFrame>
        <p:nvGraphicFramePr>
          <p:cNvPr id="29703" name="Object 37"/>
          <p:cNvGraphicFramePr>
            <a:graphicFrameLocks noChangeAspect="1"/>
          </p:cNvGraphicFramePr>
          <p:nvPr/>
        </p:nvGraphicFramePr>
        <p:xfrm>
          <a:off x="7315200" y="3124200"/>
          <a:ext cx="298450" cy="354013"/>
        </p:xfrm>
        <a:graphic>
          <a:graphicData uri="http://schemas.openxmlformats.org/presentationml/2006/ole">
            <p:oleObj spid="_x0000_s29703" name="Equation" r:id="rId8" imgW="139680" imgH="164880" progId="Equation.DSMT4">
              <p:embed/>
            </p:oleObj>
          </a:graphicData>
        </a:graphic>
      </p:graphicFrame>
      <p:sp>
        <p:nvSpPr>
          <p:cNvPr id="29742" name="Text Box 38"/>
          <p:cNvSpPr txBox="1">
            <a:spLocks noChangeArrowheads="1"/>
          </p:cNvSpPr>
          <p:nvPr/>
        </p:nvSpPr>
        <p:spPr bwMode="auto">
          <a:xfrm>
            <a:off x="5943600" y="4876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逆写像</a:t>
            </a:r>
          </a:p>
        </p:txBody>
      </p:sp>
      <p:sp>
        <p:nvSpPr>
          <p:cNvPr id="29743" name="AutoShape 39"/>
          <p:cNvSpPr>
            <a:spLocks noChangeArrowheads="1"/>
          </p:cNvSpPr>
          <p:nvPr/>
        </p:nvSpPr>
        <p:spPr bwMode="auto">
          <a:xfrm>
            <a:off x="3048000" y="5105400"/>
            <a:ext cx="2960688" cy="762000"/>
          </a:xfrm>
          <a:prstGeom prst="wedgeRoundRectCallout">
            <a:avLst>
              <a:gd name="adj1" fmla="val 31500"/>
              <a:gd name="adj2" fmla="val -10145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9744" name="Text Box 40"/>
          <p:cNvSpPr txBox="1">
            <a:spLocks noChangeArrowheads="1"/>
          </p:cNvSpPr>
          <p:nvPr/>
        </p:nvSpPr>
        <p:spPr bwMode="auto">
          <a:xfrm>
            <a:off x="3036888" y="5257800"/>
            <a:ext cx="271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矢印を反対にする。</a:t>
            </a:r>
          </a:p>
        </p:txBody>
      </p:sp>
      <p:sp>
        <p:nvSpPr>
          <p:cNvPr id="29745" name="AutoShape 41"/>
          <p:cNvSpPr>
            <a:spLocks noChangeArrowheads="1"/>
          </p:cNvSpPr>
          <p:nvPr/>
        </p:nvSpPr>
        <p:spPr bwMode="auto">
          <a:xfrm>
            <a:off x="685800" y="762000"/>
            <a:ext cx="7924800" cy="1752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9746" name="Text Box 42"/>
          <p:cNvSpPr txBox="1">
            <a:spLocks noChangeArrowheads="1"/>
          </p:cNvSpPr>
          <p:nvPr/>
        </p:nvSpPr>
        <p:spPr bwMode="auto">
          <a:xfrm>
            <a:off x="838200" y="914400"/>
            <a:ext cx="7483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写像　　　　　　　　が全単射ならば、　　の各要素　　に</a:t>
            </a:r>
          </a:p>
          <a:p>
            <a:r>
              <a:rPr lang="ja-JP" altLang="en-US"/>
              <a:t>対して、　　の要素　　　　を対応させる写像を定義できる。</a:t>
            </a:r>
          </a:p>
          <a:p>
            <a:r>
              <a:rPr lang="ja-JP" altLang="en-US"/>
              <a:t>これを、　　　の逆写像といい、　　と表す。</a:t>
            </a:r>
          </a:p>
        </p:txBody>
      </p:sp>
      <p:graphicFrame>
        <p:nvGraphicFramePr>
          <p:cNvPr id="29704" name="Object 43"/>
          <p:cNvGraphicFramePr>
            <a:graphicFrameLocks noChangeAspect="1"/>
          </p:cNvGraphicFramePr>
          <p:nvPr/>
        </p:nvGraphicFramePr>
        <p:xfrm>
          <a:off x="1600200" y="990600"/>
          <a:ext cx="1295400" cy="385763"/>
        </p:xfrm>
        <a:graphic>
          <a:graphicData uri="http://schemas.openxmlformats.org/presentationml/2006/ole">
            <p:oleObj spid="_x0000_s29704" name="Equation" r:id="rId9" imgW="685800" imgH="203040" progId="Equation.DSMT4">
              <p:embed/>
            </p:oleObj>
          </a:graphicData>
        </a:graphic>
      </p:graphicFrame>
      <p:sp>
        <p:nvSpPr>
          <p:cNvPr id="29747" name="Text Box 44"/>
          <p:cNvSpPr txBox="1">
            <a:spLocks noChangeArrowheads="1"/>
          </p:cNvSpPr>
          <p:nvPr/>
        </p:nvSpPr>
        <p:spPr bwMode="auto">
          <a:xfrm>
            <a:off x="1219200" y="533400"/>
            <a:ext cx="2012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（定義）逆写像</a:t>
            </a:r>
          </a:p>
        </p:txBody>
      </p:sp>
      <p:graphicFrame>
        <p:nvGraphicFramePr>
          <p:cNvPr id="29705" name="Object 45"/>
          <p:cNvGraphicFramePr>
            <a:graphicFrameLocks noChangeAspect="1"/>
          </p:cNvGraphicFramePr>
          <p:nvPr/>
        </p:nvGraphicFramePr>
        <p:xfrm>
          <a:off x="2057400" y="1371600"/>
          <a:ext cx="338138" cy="312738"/>
        </p:xfrm>
        <a:graphic>
          <a:graphicData uri="http://schemas.openxmlformats.org/presentationml/2006/ole">
            <p:oleObj spid="_x0000_s29705" name="Equation" r:id="rId10" imgW="177480" imgH="164880" progId="Equation.DSMT4">
              <p:embed/>
            </p:oleObj>
          </a:graphicData>
        </a:graphic>
      </p:graphicFrame>
      <p:graphicFrame>
        <p:nvGraphicFramePr>
          <p:cNvPr id="29706" name="Object 48"/>
          <p:cNvGraphicFramePr>
            <a:graphicFrameLocks noChangeAspect="1"/>
          </p:cNvGraphicFramePr>
          <p:nvPr/>
        </p:nvGraphicFramePr>
        <p:xfrm>
          <a:off x="2133600" y="1752600"/>
          <a:ext cx="288925" cy="385763"/>
        </p:xfrm>
        <a:graphic>
          <a:graphicData uri="http://schemas.openxmlformats.org/presentationml/2006/ole">
            <p:oleObj spid="_x0000_s29706" name="Equation" r:id="rId11" imgW="152280" imgH="203040" progId="Equation.DSMT4">
              <p:embed/>
            </p:oleObj>
          </a:graphicData>
        </a:graphic>
      </p:graphicFrame>
      <p:graphicFrame>
        <p:nvGraphicFramePr>
          <p:cNvPr id="29707" name="Object 49"/>
          <p:cNvGraphicFramePr>
            <a:graphicFrameLocks noChangeAspect="1"/>
          </p:cNvGraphicFramePr>
          <p:nvPr/>
        </p:nvGraphicFramePr>
        <p:xfrm>
          <a:off x="4800600" y="1676400"/>
          <a:ext cx="457200" cy="431800"/>
        </p:xfrm>
        <a:graphic>
          <a:graphicData uri="http://schemas.openxmlformats.org/presentationml/2006/ole">
            <p:oleObj spid="_x0000_s29707" name="Equation" r:id="rId12" imgW="241200" imgH="228600" progId="Equation.DSMT4">
              <p:embed/>
            </p:oleObj>
          </a:graphicData>
        </a:graphic>
      </p:graphicFrame>
      <p:graphicFrame>
        <p:nvGraphicFramePr>
          <p:cNvPr id="29708" name="Object 51"/>
          <p:cNvGraphicFramePr>
            <a:graphicFrameLocks noChangeAspect="1"/>
          </p:cNvGraphicFramePr>
          <p:nvPr/>
        </p:nvGraphicFramePr>
        <p:xfrm>
          <a:off x="3200400" y="1295400"/>
          <a:ext cx="889000" cy="447675"/>
        </p:xfrm>
        <a:graphic>
          <a:graphicData uri="http://schemas.openxmlformats.org/presentationml/2006/ole">
            <p:oleObj spid="_x0000_s29708" name="Equation" r:id="rId13" imgW="457200" imgH="228600" progId="Equation.DSMT4">
              <p:embed/>
            </p:oleObj>
          </a:graphicData>
        </a:graphic>
      </p:graphicFrame>
      <p:graphicFrame>
        <p:nvGraphicFramePr>
          <p:cNvPr id="29709" name="Object 53"/>
          <p:cNvGraphicFramePr>
            <a:graphicFrameLocks noChangeAspect="1"/>
          </p:cNvGraphicFramePr>
          <p:nvPr/>
        </p:nvGraphicFramePr>
        <p:xfrm>
          <a:off x="5486400" y="990600"/>
          <a:ext cx="265113" cy="312738"/>
        </p:xfrm>
        <a:graphic>
          <a:graphicData uri="http://schemas.openxmlformats.org/presentationml/2006/ole">
            <p:oleObj spid="_x0000_s29709" name="Equation" r:id="rId14" imgW="139680" imgH="164880" progId="Equation.DSMT4">
              <p:embed/>
            </p:oleObj>
          </a:graphicData>
        </a:graphic>
      </p:graphicFrame>
      <p:graphicFrame>
        <p:nvGraphicFramePr>
          <p:cNvPr id="29710" name="Object 54"/>
          <p:cNvGraphicFramePr>
            <a:graphicFrameLocks noChangeAspect="1"/>
          </p:cNvGraphicFramePr>
          <p:nvPr/>
        </p:nvGraphicFramePr>
        <p:xfrm>
          <a:off x="7086600" y="990600"/>
          <a:ext cx="265113" cy="312738"/>
        </p:xfrm>
        <a:graphic>
          <a:graphicData uri="http://schemas.openxmlformats.org/presentationml/2006/ole">
            <p:oleObj spid="_x0000_s29710" name="Equation" r:id="rId15" imgW="1396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756FC6-F7CE-42B3-AC34-D9B759427152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2362200" y="1219200"/>
          <a:ext cx="3048000" cy="715963"/>
        </p:xfrm>
        <a:graphic>
          <a:graphicData uri="http://schemas.openxmlformats.org/presentationml/2006/ole">
            <p:oleObj spid="_x0000_s3074" name="Equation" r:id="rId3" imgW="863280" imgH="203040" progId="Equation.DSMT4">
              <p:embed/>
            </p:oleObj>
          </a:graphicData>
        </a:graphic>
      </p:graphicFrame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2214554"/>
            <a:ext cx="2143108" cy="1428760"/>
          </a:xfrm>
          <a:prstGeom prst="wedgeRoundRectCallout">
            <a:avLst>
              <a:gd name="adj1" fmla="val 112732"/>
              <a:gd name="adj2" fmla="val -7804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214314" y="2214554"/>
            <a:ext cx="192879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/>
              <a:t>代表元、</a:t>
            </a:r>
          </a:p>
          <a:p>
            <a:r>
              <a:rPr lang="ja-JP" altLang="en-US" dirty="0"/>
              <a:t>慣用的に英小文字</a:t>
            </a:r>
          </a:p>
        </p:txBody>
      </p:sp>
      <p:sp>
        <p:nvSpPr>
          <p:cNvPr id="3081" name="AutoShape 8"/>
          <p:cNvSpPr>
            <a:spLocks noChangeArrowheads="1"/>
          </p:cNvSpPr>
          <p:nvPr/>
        </p:nvSpPr>
        <p:spPr bwMode="auto">
          <a:xfrm>
            <a:off x="4929190" y="2000240"/>
            <a:ext cx="3929090" cy="1219200"/>
          </a:xfrm>
          <a:prstGeom prst="wedgeRoundRectCallout">
            <a:avLst>
              <a:gd name="adj1" fmla="val -52847"/>
              <a:gd name="adj2" fmla="val -670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4857752" y="2214554"/>
            <a:ext cx="39258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真偽が判定できる文（命題）、</a:t>
            </a:r>
          </a:p>
          <a:p>
            <a:r>
              <a:rPr lang="ja-JP" altLang="en-US" dirty="0"/>
              <a:t>すなわち必要十分条件</a:t>
            </a:r>
          </a:p>
        </p:txBody>
      </p:sp>
      <p:graphicFrame>
        <p:nvGraphicFramePr>
          <p:cNvPr id="3075" name="Object 10"/>
          <p:cNvGraphicFramePr>
            <a:graphicFrameLocks noChangeAspect="1"/>
          </p:cNvGraphicFramePr>
          <p:nvPr/>
        </p:nvGraphicFramePr>
        <p:xfrm>
          <a:off x="1357290" y="4357694"/>
          <a:ext cx="4724400" cy="630238"/>
        </p:xfrm>
        <a:graphic>
          <a:graphicData uri="http://schemas.openxmlformats.org/presentationml/2006/ole">
            <p:oleObj spid="_x0000_s3075" name="Equation" r:id="rId4" imgW="1612800" imgH="215640" progId="Equation.DSMT4">
              <p:embed/>
            </p:oleObj>
          </a:graphicData>
        </a:graphic>
      </p:graphicFrame>
      <p:graphicFrame>
        <p:nvGraphicFramePr>
          <p:cNvPr id="3076" name="Object 11"/>
          <p:cNvGraphicFramePr>
            <a:graphicFrameLocks noChangeAspect="1"/>
          </p:cNvGraphicFramePr>
          <p:nvPr/>
        </p:nvGraphicFramePr>
        <p:xfrm>
          <a:off x="1285852" y="5143512"/>
          <a:ext cx="4529138" cy="1279525"/>
        </p:xfrm>
        <a:graphic>
          <a:graphicData uri="http://schemas.openxmlformats.org/presentationml/2006/ole">
            <p:oleObj spid="_x0000_s3076" name="Equation" r:id="rId5" imgW="1701720" imgH="482400" progId="Equation.DSMT4">
              <p:embed/>
            </p:oleObj>
          </a:graphicData>
        </a:graphic>
      </p:graphicFrame>
      <p:sp>
        <p:nvSpPr>
          <p:cNvPr id="11" name="Rectangle 1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集合の表現</a:t>
            </a:r>
            <a:r>
              <a:rPr lang="en-US" altLang="ja-JP" dirty="0" smtClean="0"/>
              <a:t>2</a:t>
            </a:r>
            <a:r>
              <a:rPr lang="ja-JP" altLang="en-US" dirty="0" smtClean="0"/>
              <a:t>：集合の内包的表現</a:t>
            </a: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214282" y="642918"/>
            <a:ext cx="72795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要素が含まれるための必要十分条件で定義する方法。</a:t>
            </a:r>
            <a:endParaRPr lang="ja-JP" altLang="en-US" dirty="0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2571736" y="2500306"/>
            <a:ext cx="2071702" cy="1362076"/>
          </a:xfrm>
          <a:prstGeom prst="wedgeRoundRectCallout">
            <a:avLst>
              <a:gd name="adj1" fmla="val 7291"/>
              <a:gd name="adj2" fmla="val -7676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2643174" y="2786058"/>
            <a:ext cx="20002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/>
              <a:t>縦棒“｜”で左右に分ける。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E75263-5511-46DC-97BC-81D899633AEB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空集合</a:t>
            </a:r>
          </a:p>
        </p:txBody>
      </p:sp>
      <p:sp>
        <p:nvSpPr>
          <p:cNvPr id="4103" name="AutoShape 3"/>
          <p:cNvSpPr>
            <a:spLocks noChangeArrowheads="1"/>
          </p:cNvSpPr>
          <p:nvPr/>
        </p:nvSpPr>
        <p:spPr bwMode="auto">
          <a:xfrm>
            <a:off x="533400" y="1066800"/>
            <a:ext cx="7620000" cy="19050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990600" y="817563"/>
            <a:ext cx="2012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（定義）空集合</a:t>
            </a:r>
          </a:p>
        </p:txBody>
      </p:sp>
      <p:sp>
        <p:nvSpPr>
          <p:cNvPr id="4105" name="Text Box 5"/>
          <p:cNvSpPr txBox="1">
            <a:spLocks noChangeArrowheads="1"/>
          </p:cNvSpPr>
          <p:nvPr/>
        </p:nvSpPr>
        <p:spPr bwMode="auto">
          <a:xfrm>
            <a:off x="1066800" y="1295400"/>
            <a:ext cx="57102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要素が一つも無いようなものも集合と考え、</a:t>
            </a:r>
          </a:p>
          <a:p>
            <a:r>
              <a:rPr lang="ja-JP" altLang="en-US"/>
              <a:t>それを</a:t>
            </a:r>
            <a:r>
              <a:rPr lang="ja-JP" altLang="en-US">
                <a:solidFill>
                  <a:srgbClr val="FF0000"/>
                </a:solidFill>
              </a:rPr>
              <a:t>空集合</a:t>
            </a:r>
            <a:r>
              <a:rPr lang="ja-JP" altLang="en-US"/>
              <a:t>といい、</a:t>
            </a:r>
          </a:p>
          <a:p>
            <a:r>
              <a:rPr lang="ja-JP" altLang="en-US"/>
              <a:t>　　　あるいは</a:t>
            </a:r>
          </a:p>
          <a:p>
            <a:r>
              <a:rPr lang="ja-JP" altLang="en-US"/>
              <a:t>と表す。</a:t>
            </a:r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1295400" y="1905000"/>
          <a:ext cx="457200" cy="609600"/>
        </p:xfrm>
        <a:graphic>
          <a:graphicData uri="http://schemas.openxmlformats.org/presentationml/2006/ole">
            <p:oleObj spid="_x0000_s4098" name="Equation" r:id="rId3" imgW="126720" imgH="203040" progId="Equation.DSMT4">
              <p:embed/>
            </p:oleObj>
          </a:graphicData>
        </a:graphic>
      </p:graphicFrame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2971800" y="2057400"/>
          <a:ext cx="371475" cy="457200"/>
        </p:xfrm>
        <a:graphic>
          <a:graphicData uri="http://schemas.openxmlformats.org/presentationml/2006/ole">
            <p:oleObj spid="_x0000_s4099" name="Equation" r:id="rId4" imgW="164880" imgH="203040" progId="Equation.DSMT4">
              <p:embed/>
            </p:oleObj>
          </a:graphicData>
        </a:graphic>
      </p:graphicFrame>
      <p:graphicFrame>
        <p:nvGraphicFramePr>
          <p:cNvPr id="4100" name="Object 8"/>
          <p:cNvGraphicFramePr>
            <a:graphicFrameLocks noChangeAspect="1"/>
          </p:cNvGraphicFramePr>
          <p:nvPr/>
        </p:nvGraphicFramePr>
        <p:xfrm>
          <a:off x="2590800" y="3733800"/>
          <a:ext cx="1981200" cy="825500"/>
        </p:xfrm>
        <a:graphic>
          <a:graphicData uri="http://schemas.openxmlformats.org/presentationml/2006/ole">
            <p:oleObj spid="_x0000_s4100" name="Equation" r:id="rId5" imgW="406080" imgH="203040" progId="Equation.DSMT4">
              <p:embed/>
            </p:oleObj>
          </a:graphicData>
        </a:graphic>
      </p:graphicFrame>
      <p:sp>
        <p:nvSpPr>
          <p:cNvPr id="4106" name="AutoShape 11"/>
          <p:cNvSpPr>
            <a:spLocks noChangeArrowheads="1"/>
          </p:cNvSpPr>
          <p:nvPr/>
        </p:nvSpPr>
        <p:spPr bwMode="auto">
          <a:xfrm>
            <a:off x="4343400" y="4572000"/>
            <a:ext cx="3733800" cy="1219200"/>
          </a:xfrm>
          <a:prstGeom prst="wedgeRoundRectCallout">
            <a:avLst>
              <a:gd name="adj1" fmla="val -52847"/>
              <a:gd name="adj2" fmla="val -670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07" name="Text Box 12"/>
          <p:cNvSpPr txBox="1">
            <a:spLocks noChangeArrowheads="1"/>
          </p:cNvSpPr>
          <p:nvPr/>
        </p:nvSpPr>
        <p:spPr bwMode="auto">
          <a:xfrm>
            <a:off x="4495800" y="4800600"/>
            <a:ext cx="33162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要素が一つも無いので，</a:t>
            </a:r>
          </a:p>
          <a:p>
            <a:r>
              <a:rPr lang="ja-JP" altLang="en-US"/>
              <a:t>括弧だけを記述する。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4ADBDB-7307-45DE-A474-A585AF8A440B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慣用的な集合の記号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952500" y="914400"/>
          <a:ext cx="6170613" cy="661988"/>
        </p:xfrm>
        <a:graphic>
          <a:graphicData uri="http://schemas.openxmlformats.org/presentationml/2006/ole">
            <p:oleObj spid="_x0000_s5122" name="Equation" r:id="rId3" imgW="2006280" imgH="215640" progId="Equation.DSMT4">
              <p:embed/>
            </p:oleObj>
          </a:graphicData>
        </a:graphic>
      </p:graphicFrame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946150" y="1524000"/>
          <a:ext cx="7929563" cy="661988"/>
        </p:xfrm>
        <a:graphic>
          <a:graphicData uri="http://schemas.openxmlformats.org/presentationml/2006/ole">
            <p:oleObj spid="_x0000_s5123" name="Equation" r:id="rId4" imgW="2577960" imgH="215640" progId="Equation.DSMT4">
              <p:embed/>
            </p:oleObj>
          </a:graphicData>
        </a:graphic>
      </p:graphicFrame>
      <p:graphicFrame>
        <p:nvGraphicFramePr>
          <p:cNvPr id="5124" name="Object 5"/>
          <p:cNvGraphicFramePr>
            <a:graphicFrameLocks noChangeAspect="1"/>
          </p:cNvGraphicFramePr>
          <p:nvPr/>
        </p:nvGraphicFramePr>
        <p:xfrm>
          <a:off x="838200" y="2133600"/>
          <a:ext cx="3867150" cy="661988"/>
        </p:xfrm>
        <a:graphic>
          <a:graphicData uri="http://schemas.openxmlformats.org/presentationml/2006/ole">
            <p:oleObj spid="_x0000_s5124" name="Equation" r:id="rId5" imgW="1257120" imgH="215640" progId="Equation.DSMT4">
              <p:embed/>
            </p:oleObj>
          </a:graphicData>
        </a:graphic>
      </p:graphicFrame>
      <p:graphicFrame>
        <p:nvGraphicFramePr>
          <p:cNvPr id="5125" name="Object 6"/>
          <p:cNvGraphicFramePr>
            <a:graphicFrameLocks noChangeAspect="1"/>
          </p:cNvGraphicFramePr>
          <p:nvPr/>
        </p:nvGraphicFramePr>
        <p:xfrm>
          <a:off x="793750" y="2895600"/>
          <a:ext cx="3397250" cy="661988"/>
        </p:xfrm>
        <a:graphic>
          <a:graphicData uri="http://schemas.openxmlformats.org/presentationml/2006/ole">
            <p:oleObj spid="_x0000_s5125" name="Equation" r:id="rId6" imgW="1104840" imgH="215640" progId="Equation.DSMT4">
              <p:embed/>
            </p:oleObj>
          </a:graphicData>
        </a:graphic>
      </p:graphicFrame>
      <p:graphicFrame>
        <p:nvGraphicFramePr>
          <p:cNvPr id="5126" name="Object 7"/>
          <p:cNvGraphicFramePr>
            <a:graphicFrameLocks noChangeAspect="1"/>
          </p:cNvGraphicFramePr>
          <p:nvPr/>
        </p:nvGraphicFramePr>
        <p:xfrm>
          <a:off x="782638" y="3733800"/>
          <a:ext cx="3865562" cy="661988"/>
        </p:xfrm>
        <a:graphic>
          <a:graphicData uri="http://schemas.openxmlformats.org/presentationml/2006/ole">
            <p:oleObj spid="_x0000_s5126" name="Equation" r:id="rId7" imgW="1257120" imgH="215640" progId="Equation.DSMT4">
              <p:embed/>
            </p:oleObj>
          </a:graphicData>
        </a:graphic>
      </p:graphicFrame>
      <p:sp>
        <p:nvSpPr>
          <p:cNvPr id="5129" name="Text Box 11"/>
          <p:cNvSpPr txBox="1">
            <a:spLocks noChangeArrowheads="1"/>
          </p:cNvSpPr>
          <p:nvPr/>
        </p:nvSpPr>
        <p:spPr bwMode="auto">
          <a:xfrm>
            <a:off x="762000" y="5029200"/>
            <a:ext cx="531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これらの記号は万国共通に用いられる。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20320F-ABB2-4A8A-A345-2EB68F5F56CC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6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集合の要素と要素の包含</a:t>
            </a:r>
          </a:p>
        </p:txBody>
      </p:sp>
      <p:sp>
        <p:nvSpPr>
          <p:cNvPr id="6161" name="AutoShape 3"/>
          <p:cNvSpPr>
            <a:spLocks noChangeArrowheads="1"/>
          </p:cNvSpPr>
          <p:nvPr/>
        </p:nvSpPr>
        <p:spPr bwMode="auto">
          <a:xfrm>
            <a:off x="533400" y="1066800"/>
            <a:ext cx="8396318" cy="343377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162" name="Text Box 4"/>
          <p:cNvSpPr txBox="1">
            <a:spLocks noChangeArrowheads="1"/>
          </p:cNvSpPr>
          <p:nvPr/>
        </p:nvSpPr>
        <p:spPr bwMode="auto">
          <a:xfrm>
            <a:off x="990600" y="817563"/>
            <a:ext cx="2622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8000"/>
                </a:solidFill>
              </a:rPr>
              <a:t>（定義）集合の要素</a:t>
            </a:r>
          </a:p>
        </p:txBody>
      </p:sp>
      <p:sp>
        <p:nvSpPr>
          <p:cNvPr id="6163" name="Text Box 5"/>
          <p:cNvSpPr txBox="1">
            <a:spLocks noChangeArrowheads="1"/>
          </p:cNvSpPr>
          <p:nvPr/>
        </p:nvSpPr>
        <p:spPr bwMode="auto">
          <a:xfrm>
            <a:off x="1066800" y="1295400"/>
            <a:ext cx="785984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集合　　に</a:t>
            </a:r>
            <a:r>
              <a:rPr lang="ja-JP" altLang="en-US" dirty="0" smtClean="0"/>
              <a:t>対して、もの</a:t>
            </a:r>
            <a:r>
              <a:rPr lang="ja-JP" altLang="en-US" dirty="0"/>
              <a:t>　　が　の要素で</a:t>
            </a:r>
            <a:r>
              <a:rPr lang="ja-JP" altLang="en-US" dirty="0" smtClean="0"/>
              <a:t>あるとき、すなわち</a:t>
            </a:r>
            <a:endParaRPr lang="en-US" altLang="ja-JP" dirty="0" smtClean="0"/>
          </a:p>
          <a:p>
            <a:r>
              <a:rPr lang="ja-JP" altLang="en-US" dirty="0" smtClean="0"/>
              <a:t>もの　が集合　　に含まれるとき、</a:t>
            </a:r>
            <a:endParaRPr lang="ja-JP" altLang="en-US" dirty="0"/>
          </a:p>
          <a:p>
            <a:r>
              <a:rPr lang="ja-JP" altLang="en-US" dirty="0"/>
              <a:t>　　　　　</a:t>
            </a:r>
          </a:p>
          <a:p>
            <a:r>
              <a:rPr lang="ja-JP" altLang="en-US" dirty="0"/>
              <a:t>と表し、</a:t>
            </a:r>
          </a:p>
          <a:p>
            <a:r>
              <a:rPr lang="ja-JP" altLang="en-US" dirty="0"/>
              <a:t>集合　　に対して</a:t>
            </a:r>
            <a:r>
              <a:rPr lang="ja-JP" altLang="en-US" dirty="0" smtClean="0"/>
              <a:t>、もの</a:t>
            </a:r>
            <a:r>
              <a:rPr lang="ja-JP" altLang="en-US" dirty="0"/>
              <a:t>　　が　　の要素で</a:t>
            </a:r>
            <a:r>
              <a:rPr lang="ja-JP" altLang="en-US" dirty="0" smtClean="0"/>
              <a:t>無いとき、すなわち</a:t>
            </a:r>
            <a:endParaRPr lang="ja-JP" altLang="en-US" dirty="0"/>
          </a:p>
          <a:p>
            <a:r>
              <a:rPr lang="ja-JP" altLang="en-US" dirty="0" smtClean="0"/>
              <a:t>もの　　が集合　　に含まれないとき、</a:t>
            </a:r>
            <a:endParaRPr lang="en-US" altLang="ja-JP" dirty="0" smtClean="0"/>
          </a:p>
          <a:p>
            <a:endParaRPr lang="ja-JP" altLang="en-US" dirty="0"/>
          </a:p>
          <a:p>
            <a:r>
              <a:rPr lang="ja-JP" altLang="en-US" dirty="0"/>
              <a:t>と表す。</a:t>
            </a:r>
          </a:p>
        </p:txBody>
      </p:sp>
      <p:graphicFrame>
        <p:nvGraphicFramePr>
          <p:cNvPr id="6146" name="Object 8"/>
          <p:cNvGraphicFramePr>
            <a:graphicFrameLocks noChangeAspect="1"/>
          </p:cNvGraphicFramePr>
          <p:nvPr/>
        </p:nvGraphicFramePr>
        <p:xfrm>
          <a:off x="1828800" y="1447800"/>
          <a:ext cx="304800" cy="284163"/>
        </p:xfrm>
        <a:graphic>
          <a:graphicData uri="http://schemas.openxmlformats.org/presentationml/2006/ole">
            <p:oleObj spid="_x0000_s6146" name="Equation" r:id="rId3" imgW="177480" imgH="164880" progId="Equation.DSMT4">
              <p:embed/>
            </p:oleObj>
          </a:graphicData>
        </a:graphic>
      </p:graphicFrame>
      <p:graphicFrame>
        <p:nvGraphicFramePr>
          <p:cNvPr id="6147" name="Object 9"/>
          <p:cNvGraphicFramePr>
            <a:graphicFrameLocks noChangeAspect="1"/>
          </p:cNvGraphicFramePr>
          <p:nvPr/>
        </p:nvGraphicFramePr>
        <p:xfrm>
          <a:off x="4643438" y="1357298"/>
          <a:ext cx="304800" cy="284163"/>
        </p:xfrm>
        <a:graphic>
          <a:graphicData uri="http://schemas.openxmlformats.org/presentationml/2006/ole">
            <p:oleObj spid="_x0000_s6147" name="Equation" r:id="rId4" imgW="177480" imgH="164880" progId="Equation.DSMT4">
              <p:embed/>
            </p:oleObj>
          </a:graphicData>
        </a:graphic>
      </p:graphicFrame>
      <p:graphicFrame>
        <p:nvGraphicFramePr>
          <p:cNvPr id="6148" name="Object 10"/>
          <p:cNvGraphicFramePr>
            <a:graphicFrameLocks noChangeAspect="1"/>
          </p:cNvGraphicFramePr>
          <p:nvPr/>
        </p:nvGraphicFramePr>
        <p:xfrm>
          <a:off x="4071934" y="1428736"/>
          <a:ext cx="217488" cy="241300"/>
        </p:xfrm>
        <a:graphic>
          <a:graphicData uri="http://schemas.openxmlformats.org/presentationml/2006/ole">
            <p:oleObj spid="_x0000_s6148" name="Equation" r:id="rId5" imgW="126720" imgH="139680" progId="Equation.DSMT4">
              <p:embed/>
            </p:oleObj>
          </a:graphicData>
        </a:graphic>
      </p:graphicFrame>
      <p:graphicFrame>
        <p:nvGraphicFramePr>
          <p:cNvPr id="6149" name="Object 11"/>
          <p:cNvGraphicFramePr>
            <a:graphicFrameLocks noChangeAspect="1"/>
          </p:cNvGraphicFramePr>
          <p:nvPr/>
        </p:nvGraphicFramePr>
        <p:xfrm>
          <a:off x="3214678" y="2143116"/>
          <a:ext cx="695325" cy="307975"/>
        </p:xfrm>
        <a:graphic>
          <a:graphicData uri="http://schemas.openxmlformats.org/presentationml/2006/ole">
            <p:oleObj spid="_x0000_s6149" name="Equation" r:id="rId6" imgW="406080" imgH="177480" progId="Equation.DSMT4">
              <p:embed/>
            </p:oleObj>
          </a:graphicData>
        </a:graphic>
      </p:graphicFrame>
      <p:graphicFrame>
        <p:nvGraphicFramePr>
          <p:cNvPr id="6150" name="Object 13"/>
          <p:cNvGraphicFramePr>
            <a:graphicFrameLocks noChangeAspect="1"/>
          </p:cNvGraphicFramePr>
          <p:nvPr/>
        </p:nvGraphicFramePr>
        <p:xfrm>
          <a:off x="3000364" y="3214686"/>
          <a:ext cx="304800" cy="284163"/>
        </p:xfrm>
        <a:graphic>
          <a:graphicData uri="http://schemas.openxmlformats.org/presentationml/2006/ole">
            <p:oleObj spid="_x0000_s6150" name="Equation" r:id="rId7" imgW="177480" imgH="164880" progId="Equation.DSMT4">
              <p:embed/>
            </p:oleObj>
          </a:graphicData>
        </a:graphic>
      </p:graphicFrame>
      <p:graphicFrame>
        <p:nvGraphicFramePr>
          <p:cNvPr id="6151" name="Object 14"/>
          <p:cNvGraphicFramePr>
            <a:graphicFrameLocks noChangeAspect="1"/>
          </p:cNvGraphicFramePr>
          <p:nvPr/>
        </p:nvGraphicFramePr>
        <p:xfrm>
          <a:off x="1643042" y="1785926"/>
          <a:ext cx="217487" cy="241300"/>
        </p:xfrm>
        <a:graphic>
          <a:graphicData uri="http://schemas.openxmlformats.org/presentationml/2006/ole">
            <p:oleObj spid="_x0000_s6151" name="Equation" r:id="rId8" imgW="126720" imgH="139680" progId="Equation.DSMT4">
              <p:embed/>
            </p:oleObj>
          </a:graphicData>
        </a:graphic>
      </p:graphicFrame>
      <p:graphicFrame>
        <p:nvGraphicFramePr>
          <p:cNvPr id="6152" name="Object 15"/>
          <p:cNvGraphicFramePr>
            <a:graphicFrameLocks noChangeAspect="1"/>
          </p:cNvGraphicFramePr>
          <p:nvPr/>
        </p:nvGraphicFramePr>
        <p:xfrm>
          <a:off x="1785918" y="2857496"/>
          <a:ext cx="304800" cy="284163"/>
        </p:xfrm>
        <a:graphic>
          <a:graphicData uri="http://schemas.openxmlformats.org/presentationml/2006/ole">
            <p:oleObj spid="_x0000_s6152" name="Equation" r:id="rId9" imgW="177480" imgH="164880" progId="Equation.DSMT4">
              <p:embed/>
            </p:oleObj>
          </a:graphicData>
        </a:graphic>
      </p:graphicFrame>
      <p:graphicFrame>
        <p:nvGraphicFramePr>
          <p:cNvPr id="6153" name="Object 16"/>
          <p:cNvGraphicFramePr>
            <a:graphicFrameLocks noChangeAspect="1"/>
          </p:cNvGraphicFramePr>
          <p:nvPr/>
        </p:nvGraphicFramePr>
        <p:xfrm>
          <a:off x="2857488" y="3643314"/>
          <a:ext cx="695325" cy="307975"/>
        </p:xfrm>
        <a:graphic>
          <a:graphicData uri="http://schemas.openxmlformats.org/presentationml/2006/ole">
            <p:oleObj spid="_x0000_s6153" name="Equation" r:id="rId10" imgW="406080" imgH="177480" progId="Equation.DSMT4">
              <p:embed/>
            </p:oleObj>
          </a:graphicData>
        </a:graphic>
      </p:graphicFrame>
      <p:sp>
        <p:nvSpPr>
          <p:cNvPr id="6164" name="Oval 17"/>
          <p:cNvSpPr>
            <a:spLocks noChangeArrowheads="1"/>
          </p:cNvSpPr>
          <p:nvPr/>
        </p:nvSpPr>
        <p:spPr bwMode="auto">
          <a:xfrm>
            <a:off x="1785918" y="5143512"/>
            <a:ext cx="1838308" cy="92869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154" name="Object 18"/>
          <p:cNvGraphicFramePr>
            <a:graphicFrameLocks noChangeAspect="1"/>
          </p:cNvGraphicFramePr>
          <p:nvPr/>
        </p:nvGraphicFramePr>
        <p:xfrm>
          <a:off x="1285852" y="5500702"/>
          <a:ext cx="304800" cy="284163"/>
        </p:xfrm>
        <a:graphic>
          <a:graphicData uri="http://schemas.openxmlformats.org/presentationml/2006/ole">
            <p:oleObj spid="_x0000_s6154" name="Equation" r:id="rId11" imgW="177480" imgH="164880" progId="Equation.DSMT4">
              <p:embed/>
            </p:oleObj>
          </a:graphicData>
        </a:graphic>
      </p:graphicFrame>
      <p:graphicFrame>
        <p:nvGraphicFramePr>
          <p:cNvPr id="6155" name="Object 19"/>
          <p:cNvGraphicFramePr>
            <a:graphicFrameLocks noChangeAspect="1"/>
          </p:cNvGraphicFramePr>
          <p:nvPr/>
        </p:nvGraphicFramePr>
        <p:xfrm>
          <a:off x="2500298" y="5143512"/>
          <a:ext cx="217488" cy="241300"/>
        </p:xfrm>
        <a:graphic>
          <a:graphicData uri="http://schemas.openxmlformats.org/presentationml/2006/ole">
            <p:oleObj spid="_x0000_s6155" name="Equation" r:id="rId12" imgW="126720" imgH="139680" progId="Equation.DSMT4">
              <p:embed/>
            </p:oleObj>
          </a:graphicData>
        </a:graphic>
      </p:graphicFrame>
      <p:sp>
        <p:nvSpPr>
          <p:cNvPr id="6165" name="Oval 20"/>
          <p:cNvSpPr>
            <a:spLocks noChangeArrowheads="1"/>
          </p:cNvSpPr>
          <p:nvPr/>
        </p:nvSpPr>
        <p:spPr bwMode="auto">
          <a:xfrm>
            <a:off x="2500298" y="535782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156" name="Object 22"/>
          <p:cNvGraphicFramePr>
            <a:graphicFrameLocks noChangeAspect="1"/>
          </p:cNvGraphicFramePr>
          <p:nvPr/>
        </p:nvGraphicFramePr>
        <p:xfrm>
          <a:off x="2357422" y="6000768"/>
          <a:ext cx="695325" cy="307975"/>
        </p:xfrm>
        <a:graphic>
          <a:graphicData uri="http://schemas.openxmlformats.org/presentationml/2006/ole">
            <p:oleObj spid="_x0000_s6156" name="Equation" r:id="rId13" imgW="406080" imgH="177480" progId="Equation.DSMT4">
              <p:embed/>
            </p:oleObj>
          </a:graphicData>
        </a:graphic>
      </p:graphicFrame>
      <p:sp>
        <p:nvSpPr>
          <p:cNvPr id="6166" name="Oval 23"/>
          <p:cNvSpPr>
            <a:spLocks noChangeArrowheads="1"/>
          </p:cNvSpPr>
          <p:nvPr/>
        </p:nvSpPr>
        <p:spPr bwMode="auto">
          <a:xfrm>
            <a:off x="3071802" y="5143512"/>
            <a:ext cx="1733544" cy="928695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157" name="Object 24"/>
          <p:cNvGraphicFramePr>
            <a:graphicFrameLocks noChangeAspect="1"/>
          </p:cNvGraphicFramePr>
          <p:nvPr/>
        </p:nvGraphicFramePr>
        <p:xfrm>
          <a:off x="4857752" y="5500702"/>
          <a:ext cx="239713" cy="284163"/>
        </p:xfrm>
        <a:graphic>
          <a:graphicData uri="http://schemas.openxmlformats.org/presentationml/2006/ole">
            <p:oleObj spid="_x0000_s6157" name="Equation" r:id="rId14" imgW="139680" imgH="164880" progId="Equation.DSMT4">
              <p:embed/>
            </p:oleObj>
          </a:graphicData>
        </a:graphic>
      </p:graphicFrame>
      <p:graphicFrame>
        <p:nvGraphicFramePr>
          <p:cNvPr id="6158" name="Object 27"/>
          <p:cNvGraphicFramePr>
            <a:graphicFrameLocks noChangeAspect="1"/>
          </p:cNvGraphicFramePr>
          <p:nvPr/>
        </p:nvGraphicFramePr>
        <p:xfrm>
          <a:off x="3643306" y="6215082"/>
          <a:ext cx="630238" cy="307975"/>
        </p:xfrm>
        <a:graphic>
          <a:graphicData uri="http://schemas.openxmlformats.org/presentationml/2006/ole">
            <p:oleObj spid="_x0000_s6158" name="Equation" r:id="rId15" imgW="368280" imgH="177480" progId="Equation.DSMT4">
              <p:embed/>
            </p:oleObj>
          </a:graphicData>
        </a:graphic>
      </p:graphicFrame>
      <p:graphicFrame>
        <p:nvGraphicFramePr>
          <p:cNvPr id="2" name="Object 15"/>
          <p:cNvGraphicFramePr>
            <a:graphicFrameLocks noChangeAspect="1"/>
          </p:cNvGraphicFramePr>
          <p:nvPr/>
        </p:nvGraphicFramePr>
        <p:xfrm>
          <a:off x="2786050" y="1785926"/>
          <a:ext cx="304800" cy="284163"/>
        </p:xfrm>
        <a:graphic>
          <a:graphicData uri="http://schemas.openxmlformats.org/presentationml/2006/ole">
            <p:oleObj spid="_x0000_s6159" name="Equation" r:id="rId16" imgW="177480" imgH="164880" progId="Equation.DSMT4">
              <p:embed/>
            </p:oleObj>
          </a:graphicData>
        </a:graphic>
      </p:graphicFrame>
      <p:graphicFrame>
        <p:nvGraphicFramePr>
          <p:cNvPr id="3" name="Object 10"/>
          <p:cNvGraphicFramePr>
            <a:graphicFrameLocks noChangeAspect="1"/>
          </p:cNvGraphicFramePr>
          <p:nvPr/>
        </p:nvGraphicFramePr>
        <p:xfrm>
          <a:off x="4143372" y="2857496"/>
          <a:ext cx="217487" cy="241300"/>
        </p:xfrm>
        <a:graphic>
          <a:graphicData uri="http://schemas.openxmlformats.org/presentationml/2006/ole">
            <p:oleObj spid="_x0000_s6160" name="Equation" r:id="rId17" imgW="126720" imgH="139680" progId="Equation.DSMT4">
              <p:embed/>
            </p:oleObj>
          </a:graphicData>
        </a:graphic>
      </p:graphicFrame>
      <p:graphicFrame>
        <p:nvGraphicFramePr>
          <p:cNvPr id="4" name="Object 9"/>
          <p:cNvGraphicFramePr>
            <a:graphicFrameLocks noChangeAspect="1"/>
          </p:cNvGraphicFramePr>
          <p:nvPr/>
        </p:nvGraphicFramePr>
        <p:xfrm>
          <a:off x="4786314" y="2857496"/>
          <a:ext cx="304800" cy="284162"/>
        </p:xfrm>
        <a:graphic>
          <a:graphicData uri="http://schemas.openxmlformats.org/presentationml/2006/ole">
            <p:oleObj spid="_x0000_s6161" name="Equation" r:id="rId18" imgW="177480" imgH="164880" progId="Equation.DSMT4">
              <p:embed/>
            </p:oleObj>
          </a:graphicData>
        </a:graphic>
      </p:graphicFrame>
      <p:graphicFrame>
        <p:nvGraphicFramePr>
          <p:cNvPr id="6" name="Object 10"/>
          <p:cNvGraphicFramePr>
            <a:graphicFrameLocks noChangeAspect="1"/>
          </p:cNvGraphicFramePr>
          <p:nvPr/>
        </p:nvGraphicFramePr>
        <p:xfrm>
          <a:off x="1785918" y="3214686"/>
          <a:ext cx="217487" cy="241300"/>
        </p:xfrm>
        <a:graphic>
          <a:graphicData uri="http://schemas.openxmlformats.org/presentationml/2006/ole">
            <p:oleObj spid="_x0000_s6163" name="Equation" r:id="rId19" imgW="126720" imgH="139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E442ED-C35E-4240-B7F3-E48523702E74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7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685800" y="685800"/>
          <a:ext cx="2968625" cy="623888"/>
        </p:xfrm>
        <a:graphic>
          <a:graphicData uri="http://schemas.openxmlformats.org/presentationml/2006/ole">
            <p:oleObj spid="_x0000_s7170" name="Equation" r:id="rId3" imgW="965160" imgH="203040" progId="Equation.DSMT4">
              <p:embed/>
            </p:oleObj>
          </a:graphicData>
        </a:graphic>
      </p:graphicFrame>
      <p:sp>
        <p:nvSpPr>
          <p:cNvPr id="7179" name="Text Box 5"/>
          <p:cNvSpPr txBox="1">
            <a:spLocks noChangeArrowheads="1"/>
          </p:cNvSpPr>
          <p:nvPr/>
        </p:nvSpPr>
        <p:spPr bwMode="auto">
          <a:xfrm>
            <a:off x="3657600" y="762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1101725" y="2646363"/>
          <a:ext cx="1054100" cy="506412"/>
        </p:xfrm>
        <a:graphic>
          <a:graphicData uri="http://schemas.openxmlformats.org/presentationml/2006/ole">
            <p:oleObj spid="_x0000_s7171" name="Equation" r:id="rId4" imgW="342720" imgH="164880" progId="Equation.DSMT4">
              <p:embed/>
            </p:oleObj>
          </a:graphicData>
        </a:graphic>
      </p:graphicFrame>
      <p:sp>
        <p:nvSpPr>
          <p:cNvPr id="7180" name="Text Box 7"/>
          <p:cNvSpPr txBox="1">
            <a:spLocks noChangeArrowheads="1"/>
          </p:cNvSpPr>
          <p:nvPr/>
        </p:nvSpPr>
        <p:spPr bwMode="auto">
          <a:xfrm>
            <a:off x="857224" y="1285860"/>
            <a:ext cx="59298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このとき、次の</a:t>
            </a:r>
            <a:r>
              <a:rPr lang="ja-JP" altLang="en-US" dirty="0" smtClean="0"/>
              <a:t>式が正しいかどうかを答えよ。</a:t>
            </a:r>
            <a:endParaRPr lang="en-US" altLang="ja-JP" dirty="0" smtClean="0"/>
          </a:p>
          <a:p>
            <a:r>
              <a:rPr lang="ja-JP" altLang="en-US" dirty="0" smtClean="0"/>
              <a:t>（真偽を判定せよ。）</a:t>
            </a:r>
            <a:endParaRPr lang="ja-JP" altLang="en-US" dirty="0"/>
          </a:p>
        </p:txBody>
      </p:sp>
      <p:sp>
        <p:nvSpPr>
          <p:cNvPr id="7181" name="Text Box 8"/>
          <p:cNvSpPr txBox="1">
            <a:spLocks noChangeArrowheads="1"/>
          </p:cNvSpPr>
          <p:nvPr/>
        </p:nvSpPr>
        <p:spPr bwMode="auto">
          <a:xfrm>
            <a:off x="476250" y="2133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7172" name="Object 9"/>
          <p:cNvGraphicFramePr>
            <a:graphicFrameLocks noChangeAspect="1"/>
          </p:cNvGraphicFramePr>
          <p:nvPr/>
        </p:nvGraphicFramePr>
        <p:xfrm>
          <a:off x="3349625" y="2646363"/>
          <a:ext cx="1131888" cy="506412"/>
        </p:xfrm>
        <a:graphic>
          <a:graphicData uri="http://schemas.openxmlformats.org/presentationml/2006/ole">
            <p:oleObj spid="_x0000_s7172" name="Equation" r:id="rId5" imgW="368280" imgH="164880" progId="Equation.DSMT4">
              <p:embed/>
            </p:oleObj>
          </a:graphicData>
        </a:graphic>
      </p:graphicFrame>
      <p:sp>
        <p:nvSpPr>
          <p:cNvPr id="7182" name="Text Box 10"/>
          <p:cNvSpPr txBox="1">
            <a:spLocks noChangeArrowheads="1"/>
          </p:cNvSpPr>
          <p:nvPr/>
        </p:nvSpPr>
        <p:spPr bwMode="auto">
          <a:xfrm>
            <a:off x="2762250" y="21542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2</a:t>
            </a:r>
            <a:r>
              <a:rPr lang="ja-JP" altLang="en-US"/>
              <a:t>）</a:t>
            </a:r>
          </a:p>
        </p:txBody>
      </p:sp>
      <p:graphicFrame>
        <p:nvGraphicFramePr>
          <p:cNvPr id="7173" name="Object 11"/>
          <p:cNvGraphicFramePr>
            <a:graphicFrameLocks noChangeAspect="1"/>
          </p:cNvGraphicFramePr>
          <p:nvPr/>
        </p:nvGraphicFramePr>
        <p:xfrm>
          <a:off x="5997575" y="2627313"/>
          <a:ext cx="1092200" cy="544512"/>
        </p:xfrm>
        <a:graphic>
          <a:graphicData uri="http://schemas.openxmlformats.org/presentationml/2006/ole">
            <p:oleObj spid="_x0000_s7173" name="Equation" r:id="rId6" imgW="355320" imgH="177480" progId="Equation.DSMT4">
              <p:embed/>
            </p:oleObj>
          </a:graphicData>
        </a:graphic>
      </p:graphicFrame>
      <p:sp>
        <p:nvSpPr>
          <p:cNvPr id="7183" name="Text Box 12"/>
          <p:cNvSpPr txBox="1">
            <a:spLocks noChangeArrowheads="1"/>
          </p:cNvSpPr>
          <p:nvPr/>
        </p:nvSpPr>
        <p:spPr bwMode="auto">
          <a:xfrm>
            <a:off x="5391150" y="21542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3</a:t>
            </a:r>
            <a:r>
              <a:rPr lang="ja-JP" altLang="en-US"/>
              <a:t>）</a:t>
            </a:r>
          </a:p>
        </p:txBody>
      </p:sp>
      <p:graphicFrame>
        <p:nvGraphicFramePr>
          <p:cNvPr id="7174" name="Object 13"/>
          <p:cNvGraphicFramePr>
            <a:graphicFrameLocks noChangeAspect="1"/>
          </p:cNvGraphicFramePr>
          <p:nvPr/>
        </p:nvGraphicFramePr>
        <p:xfrm>
          <a:off x="1235075" y="3962400"/>
          <a:ext cx="1130300" cy="544513"/>
        </p:xfrm>
        <a:graphic>
          <a:graphicData uri="http://schemas.openxmlformats.org/presentationml/2006/ole">
            <p:oleObj spid="_x0000_s7174" name="Equation" r:id="rId7" imgW="368280" imgH="177480" progId="Equation.DSMT4">
              <p:embed/>
            </p:oleObj>
          </a:graphicData>
        </a:graphic>
      </p:graphicFrame>
      <p:sp>
        <p:nvSpPr>
          <p:cNvPr id="7184" name="Text Box 14"/>
          <p:cNvSpPr txBox="1">
            <a:spLocks noChangeArrowheads="1"/>
          </p:cNvSpPr>
          <p:nvPr/>
        </p:nvSpPr>
        <p:spPr bwMode="auto">
          <a:xfrm>
            <a:off x="647700" y="34893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4</a:t>
            </a:r>
            <a:r>
              <a:rPr lang="ja-JP" altLang="en-US"/>
              <a:t>）</a:t>
            </a:r>
          </a:p>
        </p:txBody>
      </p:sp>
      <p:graphicFrame>
        <p:nvGraphicFramePr>
          <p:cNvPr id="7175" name="Object 15"/>
          <p:cNvGraphicFramePr>
            <a:graphicFrameLocks noChangeAspect="1"/>
          </p:cNvGraphicFramePr>
          <p:nvPr/>
        </p:nvGraphicFramePr>
        <p:xfrm>
          <a:off x="3540125" y="4038600"/>
          <a:ext cx="1130300" cy="544513"/>
        </p:xfrm>
        <a:graphic>
          <a:graphicData uri="http://schemas.openxmlformats.org/presentationml/2006/ole">
            <p:oleObj spid="_x0000_s7175" name="Equation" r:id="rId8" imgW="368280" imgH="177480" progId="Equation.DSMT4">
              <p:embed/>
            </p:oleObj>
          </a:graphicData>
        </a:graphic>
      </p:graphicFrame>
      <p:sp>
        <p:nvSpPr>
          <p:cNvPr id="7185" name="Text Box 16"/>
          <p:cNvSpPr txBox="1">
            <a:spLocks noChangeArrowheads="1"/>
          </p:cNvSpPr>
          <p:nvPr/>
        </p:nvSpPr>
        <p:spPr bwMode="auto">
          <a:xfrm>
            <a:off x="2952750" y="35655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5</a:t>
            </a:r>
            <a:r>
              <a:rPr lang="ja-JP" altLang="en-US"/>
              <a:t>）</a:t>
            </a:r>
          </a:p>
        </p:txBody>
      </p:sp>
      <p:graphicFrame>
        <p:nvGraphicFramePr>
          <p:cNvPr id="7176" name="Object 17"/>
          <p:cNvGraphicFramePr>
            <a:graphicFrameLocks noChangeAspect="1"/>
          </p:cNvGraphicFramePr>
          <p:nvPr/>
        </p:nvGraphicFramePr>
        <p:xfrm>
          <a:off x="6184900" y="3902075"/>
          <a:ext cx="1130300" cy="544513"/>
        </p:xfrm>
        <a:graphic>
          <a:graphicData uri="http://schemas.openxmlformats.org/presentationml/2006/ole">
            <p:oleObj spid="_x0000_s7176" name="Equation" r:id="rId9" imgW="368280" imgH="177480" progId="Equation.DSMT4">
              <p:embed/>
            </p:oleObj>
          </a:graphicData>
        </a:graphic>
      </p:graphicFrame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597525" y="3429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6</a:t>
            </a:r>
            <a:r>
              <a:rPr lang="ja-JP" altLang="en-US"/>
              <a:t>）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228600" y="4572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CC0066"/>
                </a:solidFill>
              </a:rPr>
              <a:t>解</a:t>
            </a:r>
          </a:p>
        </p:txBody>
      </p:sp>
      <p:sp>
        <p:nvSpPr>
          <p:cNvPr id="7188" name="Text Box 22"/>
          <p:cNvSpPr txBox="1">
            <a:spLocks noChangeArrowheads="1"/>
          </p:cNvSpPr>
          <p:nvPr/>
        </p:nvSpPr>
        <p:spPr bwMode="auto">
          <a:xfrm>
            <a:off x="1357290" y="5143512"/>
            <a:ext cx="492922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/>
              <a:t>（１</a:t>
            </a:r>
            <a:r>
              <a:rPr lang="ja-JP" altLang="en-US" dirty="0" smtClean="0"/>
              <a:t>）○（真）（</a:t>
            </a:r>
            <a:r>
              <a:rPr lang="ja-JP" altLang="en-US" dirty="0"/>
              <a:t>２</a:t>
            </a:r>
            <a:r>
              <a:rPr lang="ja-JP" altLang="en-US" dirty="0" smtClean="0"/>
              <a:t>）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（偽）（</a:t>
            </a:r>
            <a:r>
              <a:rPr lang="ja-JP" altLang="en-US" dirty="0"/>
              <a:t>３）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（偽）</a:t>
            </a:r>
            <a:endParaRPr lang="en-US" altLang="ja-JP" dirty="0"/>
          </a:p>
          <a:p>
            <a:r>
              <a:rPr lang="ja-JP" altLang="en-US" dirty="0"/>
              <a:t>（４）</a:t>
            </a:r>
            <a:r>
              <a:rPr lang="ja-JP" altLang="en-US" dirty="0" smtClean="0"/>
              <a:t>○（真）（</a:t>
            </a:r>
            <a:r>
              <a:rPr lang="ja-JP" altLang="en-US" dirty="0"/>
              <a:t>５）</a:t>
            </a:r>
            <a:r>
              <a:rPr lang="ja-JP" altLang="en-US" dirty="0" smtClean="0"/>
              <a:t>○（偽）（</a:t>
            </a:r>
            <a:r>
              <a:rPr lang="ja-JP" altLang="en-US" dirty="0"/>
              <a:t>６）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（偽）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386905-14FE-479F-8251-611997FF195C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8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781050" y="685800"/>
          <a:ext cx="2774950" cy="623888"/>
        </p:xfrm>
        <a:graphic>
          <a:graphicData uri="http://schemas.openxmlformats.org/presentationml/2006/ole">
            <p:oleObj spid="_x0000_s8194" name="Equation" r:id="rId3" imgW="901440" imgH="203040" progId="Equation.DSMT4">
              <p:embed/>
            </p:oleObj>
          </a:graphicData>
        </a:graphic>
      </p:graphicFrame>
      <p:sp>
        <p:nvSpPr>
          <p:cNvPr id="8203" name="Text Box 4"/>
          <p:cNvSpPr txBox="1">
            <a:spLocks noChangeArrowheads="1"/>
          </p:cNvSpPr>
          <p:nvPr/>
        </p:nvSpPr>
        <p:spPr bwMode="auto">
          <a:xfrm>
            <a:off x="3657600" y="762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935038" y="2654300"/>
          <a:ext cx="1363662" cy="546100"/>
        </p:xfrm>
        <a:graphic>
          <a:graphicData uri="http://schemas.openxmlformats.org/presentationml/2006/ole">
            <p:oleObj spid="_x0000_s8195" name="Equation" r:id="rId4" imgW="444240" imgH="177480" progId="Equation.DSMT4">
              <p:embed/>
            </p:oleObj>
          </a:graphicData>
        </a:graphic>
      </p:graphicFrame>
      <p:sp>
        <p:nvSpPr>
          <p:cNvPr id="8204" name="Text Box 6"/>
          <p:cNvSpPr txBox="1">
            <a:spLocks noChangeArrowheads="1"/>
          </p:cNvSpPr>
          <p:nvPr/>
        </p:nvSpPr>
        <p:spPr bwMode="auto">
          <a:xfrm>
            <a:off x="304800" y="1663700"/>
            <a:ext cx="5640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このとき、次の式が正しいかどうかを示せ。</a:t>
            </a:r>
          </a:p>
        </p:txBody>
      </p:sp>
      <p:sp>
        <p:nvSpPr>
          <p:cNvPr id="8205" name="Text Box 7"/>
          <p:cNvSpPr txBox="1">
            <a:spLocks noChangeArrowheads="1"/>
          </p:cNvSpPr>
          <p:nvPr/>
        </p:nvSpPr>
        <p:spPr bwMode="auto">
          <a:xfrm>
            <a:off x="304800" y="21971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8196" name="Object 8"/>
          <p:cNvGraphicFramePr>
            <a:graphicFrameLocks noChangeAspect="1"/>
          </p:cNvGraphicFramePr>
          <p:nvPr/>
        </p:nvGraphicFramePr>
        <p:xfrm>
          <a:off x="6629400" y="2654300"/>
          <a:ext cx="2303463" cy="546100"/>
        </p:xfrm>
        <a:graphic>
          <a:graphicData uri="http://schemas.openxmlformats.org/presentationml/2006/ole">
            <p:oleObj spid="_x0000_s8196" name="Equation" r:id="rId5" imgW="749160" imgH="177480" progId="Equation.DSMT4">
              <p:embed/>
            </p:oleObj>
          </a:graphicData>
        </a:graphic>
      </p:graphicFrame>
      <p:sp>
        <p:nvSpPr>
          <p:cNvPr id="8206" name="Text Box 9"/>
          <p:cNvSpPr txBox="1">
            <a:spLocks noChangeArrowheads="1"/>
          </p:cNvSpPr>
          <p:nvPr/>
        </p:nvSpPr>
        <p:spPr bwMode="auto">
          <a:xfrm>
            <a:off x="2590800" y="22177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2</a:t>
            </a:r>
            <a:r>
              <a:rPr lang="ja-JP" altLang="en-US"/>
              <a:t>）</a:t>
            </a:r>
          </a:p>
        </p:txBody>
      </p:sp>
      <p:sp>
        <p:nvSpPr>
          <p:cNvPr id="8207" name="Text Box 11"/>
          <p:cNvSpPr txBox="1">
            <a:spLocks noChangeArrowheads="1"/>
          </p:cNvSpPr>
          <p:nvPr/>
        </p:nvSpPr>
        <p:spPr bwMode="auto">
          <a:xfrm>
            <a:off x="6076950" y="21971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3</a:t>
            </a:r>
            <a:r>
              <a:rPr lang="ja-JP" altLang="en-US"/>
              <a:t>）</a:t>
            </a:r>
          </a:p>
        </p:txBody>
      </p:sp>
      <p:sp>
        <p:nvSpPr>
          <p:cNvPr id="8208" name="Text Box 13"/>
          <p:cNvSpPr txBox="1">
            <a:spLocks noChangeArrowheads="1"/>
          </p:cNvSpPr>
          <p:nvPr/>
        </p:nvSpPr>
        <p:spPr bwMode="auto">
          <a:xfrm>
            <a:off x="476250" y="35528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4</a:t>
            </a:r>
            <a:r>
              <a:rPr lang="ja-JP" altLang="en-US"/>
              <a:t>）</a:t>
            </a:r>
          </a:p>
        </p:txBody>
      </p:sp>
      <p:sp>
        <p:nvSpPr>
          <p:cNvPr id="8209" name="Text Box 15"/>
          <p:cNvSpPr txBox="1">
            <a:spLocks noChangeArrowheads="1"/>
          </p:cNvSpPr>
          <p:nvPr/>
        </p:nvSpPr>
        <p:spPr bwMode="auto">
          <a:xfrm>
            <a:off x="2781300" y="36290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5</a:t>
            </a:r>
            <a:r>
              <a:rPr lang="ja-JP" altLang="en-US"/>
              <a:t>）</a:t>
            </a:r>
          </a:p>
        </p:txBody>
      </p:sp>
      <p:sp>
        <p:nvSpPr>
          <p:cNvPr id="8210" name="Text Box 17"/>
          <p:cNvSpPr txBox="1">
            <a:spLocks noChangeArrowheads="1"/>
          </p:cNvSpPr>
          <p:nvPr/>
        </p:nvSpPr>
        <p:spPr bwMode="auto">
          <a:xfrm>
            <a:off x="6248400" y="3733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6</a:t>
            </a:r>
            <a:r>
              <a:rPr lang="ja-JP" altLang="en-US"/>
              <a:t>）</a:t>
            </a:r>
          </a:p>
        </p:txBody>
      </p:sp>
      <p:graphicFrame>
        <p:nvGraphicFramePr>
          <p:cNvPr id="8197" name="Object 20"/>
          <p:cNvGraphicFramePr>
            <a:graphicFrameLocks noChangeAspect="1"/>
          </p:cNvGraphicFramePr>
          <p:nvPr/>
        </p:nvGraphicFramePr>
        <p:xfrm>
          <a:off x="3676650" y="2711450"/>
          <a:ext cx="1404938" cy="546100"/>
        </p:xfrm>
        <a:graphic>
          <a:graphicData uri="http://schemas.openxmlformats.org/presentationml/2006/ole">
            <p:oleObj spid="_x0000_s8197" name="Equation" r:id="rId6" imgW="457200" imgH="177480" progId="Equation.DSMT4">
              <p:embed/>
            </p:oleObj>
          </a:graphicData>
        </a:graphic>
      </p:graphicFrame>
      <p:graphicFrame>
        <p:nvGraphicFramePr>
          <p:cNvPr id="8198" name="Object 21"/>
          <p:cNvGraphicFramePr>
            <a:graphicFrameLocks noChangeAspect="1"/>
          </p:cNvGraphicFramePr>
          <p:nvPr/>
        </p:nvGraphicFramePr>
        <p:xfrm>
          <a:off x="681038" y="4286250"/>
          <a:ext cx="1524000" cy="546100"/>
        </p:xfrm>
        <a:graphic>
          <a:graphicData uri="http://schemas.openxmlformats.org/presentationml/2006/ole">
            <p:oleObj spid="_x0000_s8198" name="Equation" r:id="rId7" imgW="495000" imgH="177480" progId="Equation.DSMT4">
              <p:embed/>
            </p:oleObj>
          </a:graphicData>
        </a:graphic>
      </p:graphicFrame>
      <p:graphicFrame>
        <p:nvGraphicFramePr>
          <p:cNvPr id="8199" name="Object 22"/>
          <p:cNvGraphicFramePr>
            <a:graphicFrameLocks noChangeAspect="1"/>
          </p:cNvGraphicFramePr>
          <p:nvPr/>
        </p:nvGraphicFramePr>
        <p:xfrm>
          <a:off x="3109913" y="4357688"/>
          <a:ext cx="2574925" cy="546100"/>
        </p:xfrm>
        <a:graphic>
          <a:graphicData uri="http://schemas.openxmlformats.org/presentationml/2006/ole">
            <p:oleObj spid="_x0000_s8199" name="Equation" r:id="rId8" imgW="838080" imgH="177480" progId="Equation.DSMT4">
              <p:embed/>
            </p:oleObj>
          </a:graphicData>
        </a:graphic>
      </p:graphicFrame>
      <p:graphicFrame>
        <p:nvGraphicFramePr>
          <p:cNvPr id="8200" name="Object 23"/>
          <p:cNvGraphicFramePr>
            <a:graphicFrameLocks noChangeAspect="1"/>
          </p:cNvGraphicFramePr>
          <p:nvPr/>
        </p:nvGraphicFramePr>
        <p:xfrm>
          <a:off x="6415088" y="4330700"/>
          <a:ext cx="2613025" cy="546100"/>
        </p:xfrm>
        <a:graphic>
          <a:graphicData uri="http://schemas.openxmlformats.org/presentationml/2006/ole">
            <p:oleObj spid="_x0000_s8200" name="Equation" r:id="rId9" imgW="85068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1082</Words>
  <Application>Microsoft Office PowerPoint</Application>
  <PresentationFormat>画面に合わせる (4:3)</PresentationFormat>
  <Paragraphs>331</Paragraphs>
  <Slides>33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33</vt:i4>
      </vt:variant>
    </vt:vector>
  </HeadingPairs>
  <TitlesOfParts>
    <vt:vector size="35" baseType="lpstr">
      <vt:lpstr>標準デザイン</vt:lpstr>
      <vt:lpstr>Equation</vt:lpstr>
      <vt:lpstr>０章　数学基礎</vt:lpstr>
      <vt:lpstr>スライド 2</vt:lpstr>
      <vt:lpstr>集合の表現１：集合の外延的表現</vt:lpstr>
      <vt:lpstr>集合の表現2：集合の内包的表現</vt:lpstr>
      <vt:lpstr>空集合</vt:lpstr>
      <vt:lpstr>慣用的な集合の記号</vt:lpstr>
      <vt:lpstr>集合の要素と要素の包含</vt:lpstr>
      <vt:lpstr>例題</vt:lpstr>
      <vt:lpstr>練習</vt:lpstr>
      <vt:lpstr>部分集合</vt:lpstr>
      <vt:lpstr>例題</vt:lpstr>
      <vt:lpstr>練習</vt:lpstr>
      <vt:lpstr>集合の相等</vt:lpstr>
      <vt:lpstr>等しい集合の例</vt:lpstr>
      <vt:lpstr>和集合</vt:lpstr>
      <vt:lpstr>共通部分</vt:lpstr>
      <vt:lpstr>例題</vt:lpstr>
      <vt:lpstr>練習</vt:lpstr>
      <vt:lpstr>集合の仲間</vt:lpstr>
      <vt:lpstr>順序集合の相等例</vt:lpstr>
      <vt:lpstr>写像（関数）</vt:lpstr>
      <vt:lpstr>スライド 22</vt:lpstr>
      <vt:lpstr>スライド 23</vt:lpstr>
      <vt:lpstr>関数でない対応と関数</vt:lpstr>
      <vt:lpstr>練習</vt:lpstr>
      <vt:lpstr>像</vt:lpstr>
      <vt:lpstr>写像の相等</vt:lpstr>
      <vt:lpstr>単射</vt:lpstr>
      <vt:lpstr>全射</vt:lpstr>
      <vt:lpstr>全単射</vt:lpstr>
      <vt:lpstr>合成写像</vt:lpstr>
      <vt:lpstr>逆像</vt:lpstr>
      <vt:lpstr>逆写像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kusakari</dc:creator>
  <cp:lastModifiedBy>kusakari</cp:lastModifiedBy>
  <cp:revision>88</cp:revision>
  <dcterms:created xsi:type="dcterms:W3CDTF">2003-03-31T04:49:23Z</dcterms:created>
  <dcterms:modified xsi:type="dcterms:W3CDTF">2010-04-20T12:24:47Z</dcterms:modified>
</cp:coreProperties>
</file>