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496" r:id="rId2"/>
    <p:sldId id="471" r:id="rId3"/>
    <p:sldId id="472" r:id="rId4"/>
    <p:sldId id="473" r:id="rId5"/>
    <p:sldId id="474" r:id="rId6"/>
    <p:sldId id="475" r:id="rId7"/>
    <p:sldId id="523" r:id="rId8"/>
    <p:sldId id="463" r:id="rId9"/>
    <p:sldId id="464" r:id="rId10"/>
    <p:sldId id="465" r:id="rId11"/>
    <p:sldId id="470" r:id="rId12"/>
    <p:sldId id="499" r:id="rId13"/>
    <p:sldId id="500" r:id="rId14"/>
    <p:sldId id="501" r:id="rId15"/>
    <p:sldId id="497" r:id="rId16"/>
    <p:sldId id="503" r:id="rId17"/>
    <p:sldId id="504" r:id="rId18"/>
    <p:sldId id="502" r:id="rId19"/>
    <p:sldId id="505" r:id="rId20"/>
    <p:sldId id="506" r:id="rId21"/>
    <p:sldId id="507" r:id="rId22"/>
    <p:sldId id="508" r:id="rId23"/>
    <p:sldId id="498" r:id="rId24"/>
    <p:sldId id="509" r:id="rId25"/>
    <p:sldId id="510" r:id="rId26"/>
    <p:sldId id="511" r:id="rId27"/>
    <p:sldId id="512" r:id="rId28"/>
    <p:sldId id="513" r:id="rId29"/>
    <p:sldId id="514" r:id="rId30"/>
    <p:sldId id="515" r:id="rId31"/>
    <p:sldId id="516" r:id="rId32"/>
    <p:sldId id="517" r:id="rId33"/>
    <p:sldId id="518" r:id="rId34"/>
    <p:sldId id="519" r:id="rId35"/>
    <p:sldId id="476" r:id="rId36"/>
    <p:sldId id="477" r:id="rId37"/>
    <p:sldId id="481" r:id="rId38"/>
    <p:sldId id="482" r:id="rId39"/>
    <p:sldId id="483" r:id="rId40"/>
    <p:sldId id="484" r:id="rId41"/>
    <p:sldId id="521" r:id="rId42"/>
    <p:sldId id="488" r:id="rId43"/>
    <p:sldId id="487" r:id="rId44"/>
    <p:sldId id="520" r:id="rId45"/>
    <p:sldId id="522" r:id="rId46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CC00"/>
    <a:srgbClr val="000000"/>
    <a:srgbClr val="FFCCFF"/>
    <a:srgbClr val="FF9999"/>
    <a:srgbClr val="0099FF"/>
    <a:srgbClr val="FF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9" autoAdjust="0"/>
    <p:restoredTop sz="84653" autoAdjust="0"/>
  </p:normalViewPr>
  <p:slideViewPr>
    <p:cSldViewPr>
      <p:cViewPr>
        <p:scale>
          <a:sx n="66" d="100"/>
          <a:sy n="66" d="100"/>
        </p:scale>
        <p:origin x="-216" y="-60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70"/>
    </p:cViewPr>
  </p:sorterViewPr>
  <p:notesViewPr>
    <p:cSldViewPr>
      <p:cViewPr>
        <p:scale>
          <a:sx n="150" d="100"/>
          <a:sy n="150" d="100"/>
        </p:scale>
        <p:origin x="1716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4.wmf"/><Relationship Id="rId7" Type="http://schemas.openxmlformats.org/officeDocument/2006/relationships/image" Target="../media/image57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33.wmf"/><Relationship Id="rId9" Type="http://schemas.openxmlformats.org/officeDocument/2006/relationships/image" Target="../media/image5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6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7.wmf"/><Relationship Id="rId1" Type="http://schemas.openxmlformats.org/officeDocument/2006/relationships/image" Target="../media/image79.wmf"/><Relationship Id="rId4" Type="http://schemas.openxmlformats.org/officeDocument/2006/relationships/image" Target="../media/image8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33.wmf"/><Relationship Id="rId1" Type="http://schemas.openxmlformats.org/officeDocument/2006/relationships/image" Target="../media/image82.wmf"/><Relationship Id="rId4" Type="http://schemas.openxmlformats.org/officeDocument/2006/relationships/image" Target="../media/image84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85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6.wmf"/><Relationship Id="rId1" Type="http://schemas.openxmlformats.org/officeDocument/2006/relationships/image" Target="../media/image64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7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2" Type="http://schemas.openxmlformats.org/officeDocument/2006/relationships/image" Target="../media/image88.wmf"/><Relationship Id="rId1" Type="http://schemas.openxmlformats.org/officeDocument/2006/relationships/image" Target="../media/image64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10" Type="http://schemas.openxmlformats.org/officeDocument/2006/relationships/image" Target="../media/image96.wmf"/><Relationship Id="rId4" Type="http://schemas.openxmlformats.org/officeDocument/2006/relationships/image" Target="../media/image90.wmf"/><Relationship Id="rId9" Type="http://schemas.openxmlformats.org/officeDocument/2006/relationships/image" Target="../media/image95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1.wmf"/><Relationship Id="rId5" Type="http://schemas.openxmlformats.org/officeDocument/2006/relationships/image" Target="../media/image33.wmf"/><Relationship Id="rId4" Type="http://schemas.openxmlformats.org/officeDocument/2006/relationships/image" Target="../media/image100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/Relationships>
</file>

<file path=ppt/drawings/_rels/vmlDrawing2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16.wmf"/><Relationship Id="rId3" Type="http://schemas.openxmlformats.org/officeDocument/2006/relationships/image" Target="../media/image108.wmf"/><Relationship Id="rId7" Type="http://schemas.openxmlformats.org/officeDocument/2006/relationships/image" Target="../media/image112.wmf"/><Relationship Id="rId12" Type="http://schemas.openxmlformats.org/officeDocument/2006/relationships/image" Target="../media/image115.wmf"/><Relationship Id="rId2" Type="http://schemas.openxmlformats.org/officeDocument/2006/relationships/image" Target="../media/image61.wmf"/><Relationship Id="rId1" Type="http://schemas.openxmlformats.org/officeDocument/2006/relationships/image" Target="../media/image107.wmf"/><Relationship Id="rId6" Type="http://schemas.openxmlformats.org/officeDocument/2006/relationships/image" Target="../media/image111.wmf"/><Relationship Id="rId11" Type="http://schemas.openxmlformats.org/officeDocument/2006/relationships/image" Target="../media/image114.wmf"/><Relationship Id="rId5" Type="http://schemas.openxmlformats.org/officeDocument/2006/relationships/image" Target="../media/image110.wmf"/><Relationship Id="rId15" Type="http://schemas.openxmlformats.org/officeDocument/2006/relationships/image" Target="../media/image118.wmf"/><Relationship Id="rId10" Type="http://schemas.openxmlformats.org/officeDocument/2006/relationships/image" Target="../media/image113.wmf"/><Relationship Id="rId4" Type="http://schemas.openxmlformats.org/officeDocument/2006/relationships/image" Target="../media/image109.wmf"/><Relationship Id="rId9" Type="http://schemas.openxmlformats.org/officeDocument/2006/relationships/image" Target="../media/image10.wmf"/><Relationship Id="rId14" Type="http://schemas.openxmlformats.org/officeDocument/2006/relationships/image" Target="../media/image11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3" Type="http://schemas.openxmlformats.org/officeDocument/2006/relationships/image" Target="../media/image11.wmf"/><Relationship Id="rId7" Type="http://schemas.openxmlformats.org/officeDocument/2006/relationships/image" Target="../media/image10.wmf"/><Relationship Id="rId12" Type="http://schemas.openxmlformats.org/officeDocument/2006/relationships/image" Target="../media/image22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2.wmf"/><Relationship Id="rId11" Type="http://schemas.openxmlformats.org/officeDocument/2006/relationships/image" Target="../media/image21.wmf"/><Relationship Id="rId5" Type="http://schemas.openxmlformats.org/officeDocument/2006/relationships/image" Target="../media/image17.wmf"/><Relationship Id="rId10" Type="http://schemas.openxmlformats.org/officeDocument/2006/relationships/image" Target="../media/image20.wmf"/><Relationship Id="rId4" Type="http://schemas.openxmlformats.org/officeDocument/2006/relationships/image" Target="../media/image16.wmf"/><Relationship Id="rId9" Type="http://schemas.openxmlformats.org/officeDocument/2006/relationships/image" Target="../media/image19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wmf"/><Relationship Id="rId1" Type="http://schemas.openxmlformats.org/officeDocument/2006/relationships/image" Target="../media/image119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7" Type="http://schemas.openxmlformats.org/officeDocument/2006/relationships/image" Target="../media/image130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6" Type="http://schemas.openxmlformats.org/officeDocument/2006/relationships/image" Target="../media/image129.wmf"/><Relationship Id="rId5" Type="http://schemas.openxmlformats.org/officeDocument/2006/relationships/image" Target="../media/image128.wmf"/><Relationship Id="rId4" Type="http://schemas.openxmlformats.org/officeDocument/2006/relationships/image" Target="../media/image127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2.wmf"/><Relationship Id="rId1" Type="http://schemas.openxmlformats.org/officeDocument/2006/relationships/image" Target="../media/image131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133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34.wmf"/><Relationship Id="rId1" Type="http://schemas.openxmlformats.org/officeDocument/2006/relationships/image" Target="../media/image133.wmf"/><Relationship Id="rId4" Type="http://schemas.openxmlformats.org/officeDocument/2006/relationships/image" Target="../media/image136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3" Type="http://schemas.openxmlformats.org/officeDocument/2006/relationships/image" Target="../media/image11.wmf"/><Relationship Id="rId7" Type="http://schemas.openxmlformats.org/officeDocument/2006/relationships/image" Target="../media/image139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8.wmf"/><Relationship Id="rId5" Type="http://schemas.openxmlformats.org/officeDocument/2006/relationships/image" Target="../media/image10.wmf"/><Relationship Id="rId10" Type="http://schemas.openxmlformats.org/officeDocument/2006/relationships/image" Target="../media/image23.wmf"/><Relationship Id="rId4" Type="http://schemas.openxmlformats.org/officeDocument/2006/relationships/image" Target="../media/image137.wmf"/><Relationship Id="rId9" Type="http://schemas.openxmlformats.org/officeDocument/2006/relationships/image" Target="../media/image141.wmf"/></Relationships>
</file>

<file path=ppt/drawings/_rels/vmlDrawing3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wmf"/><Relationship Id="rId3" Type="http://schemas.openxmlformats.org/officeDocument/2006/relationships/image" Target="../media/image143.wmf"/><Relationship Id="rId7" Type="http://schemas.openxmlformats.org/officeDocument/2006/relationships/image" Target="../media/image10.wmf"/><Relationship Id="rId2" Type="http://schemas.openxmlformats.org/officeDocument/2006/relationships/image" Target="../media/image142.wmf"/><Relationship Id="rId1" Type="http://schemas.openxmlformats.org/officeDocument/2006/relationships/image" Target="../media/image11.wmf"/><Relationship Id="rId6" Type="http://schemas.openxmlformats.org/officeDocument/2006/relationships/image" Target="../media/image8.wmf"/><Relationship Id="rId11" Type="http://schemas.openxmlformats.org/officeDocument/2006/relationships/image" Target="../media/image147.wmf"/><Relationship Id="rId5" Type="http://schemas.openxmlformats.org/officeDocument/2006/relationships/image" Target="../media/image30.wmf"/><Relationship Id="rId10" Type="http://schemas.openxmlformats.org/officeDocument/2006/relationships/image" Target="../media/image146.wmf"/><Relationship Id="rId4" Type="http://schemas.openxmlformats.org/officeDocument/2006/relationships/image" Target="../media/image9.wmf"/><Relationship Id="rId9" Type="http://schemas.openxmlformats.org/officeDocument/2006/relationships/image" Target="../media/image145.wmf"/></Relationships>
</file>

<file path=ppt/drawings/_rels/vmlDrawing3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wmf"/><Relationship Id="rId3" Type="http://schemas.openxmlformats.org/officeDocument/2006/relationships/image" Target="../media/image149.wmf"/><Relationship Id="rId7" Type="http://schemas.openxmlformats.org/officeDocument/2006/relationships/image" Target="../media/image153.wmf"/><Relationship Id="rId2" Type="http://schemas.openxmlformats.org/officeDocument/2006/relationships/image" Target="../media/image133.wmf"/><Relationship Id="rId1" Type="http://schemas.openxmlformats.org/officeDocument/2006/relationships/image" Target="../media/image148.wmf"/><Relationship Id="rId6" Type="http://schemas.openxmlformats.org/officeDocument/2006/relationships/image" Target="../media/image152.wmf"/><Relationship Id="rId5" Type="http://schemas.openxmlformats.org/officeDocument/2006/relationships/image" Target="../media/image151.wmf"/><Relationship Id="rId4" Type="http://schemas.openxmlformats.org/officeDocument/2006/relationships/image" Target="../media/image150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7.wmf"/><Relationship Id="rId2" Type="http://schemas.openxmlformats.org/officeDocument/2006/relationships/image" Target="../media/image156.wmf"/><Relationship Id="rId1" Type="http://schemas.openxmlformats.org/officeDocument/2006/relationships/image" Target="../media/image155.wmf"/><Relationship Id="rId6" Type="http://schemas.openxmlformats.org/officeDocument/2006/relationships/image" Target="../media/image159.wmf"/><Relationship Id="rId5" Type="http://schemas.openxmlformats.org/officeDocument/2006/relationships/image" Target="../media/image158.wmf"/><Relationship Id="rId4" Type="http://schemas.openxmlformats.org/officeDocument/2006/relationships/image" Target="../media/image13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11.wmf"/><Relationship Id="rId7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2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wmf"/><Relationship Id="rId2" Type="http://schemas.openxmlformats.org/officeDocument/2006/relationships/image" Target="../media/image161.wmf"/><Relationship Id="rId1" Type="http://schemas.openxmlformats.org/officeDocument/2006/relationships/image" Target="../media/image160.wmf"/></Relationships>
</file>

<file path=ppt/drawings/_rels/vmlDrawing4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wmf"/><Relationship Id="rId3" Type="http://schemas.openxmlformats.org/officeDocument/2006/relationships/image" Target="../media/image10.wmf"/><Relationship Id="rId7" Type="http://schemas.openxmlformats.org/officeDocument/2006/relationships/image" Target="../media/image163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33.wmf"/><Relationship Id="rId5" Type="http://schemas.openxmlformats.org/officeDocument/2006/relationships/image" Target="../media/image133.wmf"/><Relationship Id="rId4" Type="http://schemas.openxmlformats.org/officeDocument/2006/relationships/image" Target="../media/image11.wmf"/></Relationships>
</file>

<file path=ppt/drawings/_rels/vmlDrawing4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wmf"/><Relationship Id="rId3" Type="http://schemas.openxmlformats.org/officeDocument/2006/relationships/image" Target="../media/image11.wmf"/><Relationship Id="rId7" Type="http://schemas.openxmlformats.org/officeDocument/2006/relationships/image" Target="../media/image166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65.wmf"/><Relationship Id="rId11" Type="http://schemas.openxmlformats.org/officeDocument/2006/relationships/image" Target="../media/image170.wmf"/><Relationship Id="rId5" Type="http://schemas.openxmlformats.org/officeDocument/2006/relationships/image" Target="../media/image139.wmf"/><Relationship Id="rId10" Type="http://schemas.openxmlformats.org/officeDocument/2006/relationships/image" Target="../media/image169.wmf"/><Relationship Id="rId4" Type="http://schemas.openxmlformats.org/officeDocument/2006/relationships/image" Target="../media/image10.wmf"/><Relationship Id="rId9" Type="http://schemas.openxmlformats.org/officeDocument/2006/relationships/image" Target="../media/image168.wmf"/></Relationships>
</file>

<file path=ppt/drawings/_rels/vmlDrawing4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wmf"/><Relationship Id="rId13" Type="http://schemas.openxmlformats.org/officeDocument/2006/relationships/image" Target="../media/image173.wmf"/><Relationship Id="rId3" Type="http://schemas.openxmlformats.org/officeDocument/2006/relationships/image" Target="../media/image143.wmf"/><Relationship Id="rId7" Type="http://schemas.openxmlformats.org/officeDocument/2006/relationships/image" Target="../media/image10.wmf"/><Relationship Id="rId12" Type="http://schemas.openxmlformats.org/officeDocument/2006/relationships/image" Target="../media/image172.wmf"/><Relationship Id="rId2" Type="http://schemas.openxmlformats.org/officeDocument/2006/relationships/image" Target="../media/image171.wmf"/><Relationship Id="rId1" Type="http://schemas.openxmlformats.org/officeDocument/2006/relationships/image" Target="../media/image11.wmf"/><Relationship Id="rId6" Type="http://schemas.openxmlformats.org/officeDocument/2006/relationships/image" Target="../media/image8.wmf"/><Relationship Id="rId11" Type="http://schemas.openxmlformats.org/officeDocument/2006/relationships/image" Target="../media/image147.wmf"/><Relationship Id="rId5" Type="http://schemas.openxmlformats.org/officeDocument/2006/relationships/image" Target="../media/image30.wmf"/><Relationship Id="rId15" Type="http://schemas.openxmlformats.org/officeDocument/2006/relationships/image" Target="../media/image175.wmf"/><Relationship Id="rId10" Type="http://schemas.openxmlformats.org/officeDocument/2006/relationships/image" Target="../media/image146.wmf"/><Relationship Id="rId4" Type="http://schemas.openxmlformats.org/officeDocument/2006/relationships/image" Target="../media/image9.wmf"/><Relationship Id="rId9" Type="http://schemas.openxmlformats.org/officeDocument/2006/relationships/image" Target="../media/image145.wmf"/><Relationship Id="rId14" Type="http://schemas.openxmlformats.org/officeDocument/2006/relationships/image" Target="../media/image174.wmf"/></Relationships>
</file>

<file path=ppt/drawings/_rels/vmlDrawing4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7.wmf"/><Relationship Id="rId1" Type="http://schemas.openxmlformats.org/officeDocument/2006/relationships/image" Target="../media/image17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8.wmf"/><Relationship Id="rId7" Type="http://schemas.openxmlformats.org/officeDocument/2006/relationships/image" Target="../media/image9.wmf"/><Relationship Id="rId2" Type="http://schemas.openxmlformats.org/officeDocument/2006/relationships/image" Target="../media/image27.wmf"/><Relationship Id="rId1" Type="http://schemas.openxmlformats.org/officeDocument/2006/relationships/image" Target="../media/image11.wmf"/><Relationship Id="rId6" Type="http://schemas.openxmlformats.org/officeDocument/2006/relationships/image" Target="../media/image8.wmf"/><Relationship Id="rId5" Type="http://schemas.openxmlformats.org/officeDocument/2006/relationships/image" Target="../media/image10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en-US" altLang="ja-JP"/>
              <a:t>5.</a:t>
            </a:r>
            <a:r>
              <a:rPr lang="ja-JP" altLang="en-US"/>
              <a:t>連立１次方程式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2009/5/27(</a:t>
            </a:r>
            <a:r>
              <a:rPr lang="ja-JP" altLang="en-US" dirty="0"/>
              <a:t>水）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F41829B-44B6-4D01-8526-D4ECFFBF42C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2BCF555-78DF-47B8-AC69-ED678545E0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D3343-8898-41E6-B2B4-56488BF195C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006AC-188D-46DB-8B81-07FEF1A1AAA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D4338-A1D5-4EED-9115-B8032B3D932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A7FE6-6D08-4B1B-BA6F-7AC158B55CD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02082-FBA9-46FC-AA60-75E19961C51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B855B-6E20-4050-AF62-2CFB1571E89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A353A-0DB0-4546-8A62-010B619D52E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DDC68-6464-49CB-87DB-C47F01743DB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28219-BB36-451D-A042-CEDD7924028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2A4C5-161C-40D7-8C74-D50CD87EF2E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44631-72CE-4B20-A495-60CA98D4710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D85A13E-DD7D-455F-AABD-ADEDCF855EB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0.bin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79.bin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78.bin"/><Relationship Id="rId9" Type="http://schemas.openxmlformats.org/officeDocument/2006/relationships/oleObject" Target="../embeddings/oleObject8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9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9.bin"/><Relationship Id="rId5" Type="http://schemas.openxmlformats.org/officeDocument/2006/relationships/oleObject" Target="../embeddings/oleObject88.bin"/><Relationship Id="rId10" Type="http://schemas.openxmlformats.org/officeDocument/2006/relationships/oleObject" Target="../embeddings/oleObject93.bin"/><Relationship Id="rId4" Type="http://schemas.openxmlformats.org/officeDocument/2006/relationships/oleObject" Target="../embeddings/oleObject87.bin"/><Relationship Id="rId9" Type="http://schemas.openxmlformats.org/officeDocument/2006/relationships/oleObject" Target="../embeddings/oleObject9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96.bin"/><Relationship Id="rId4" Type="http://schemas.openxmlformats.org/officeDocument/2006/relationships/oleObject" Target="../embeddings/oleObject9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101.bin"/><Relationship Id="rId12" Type="http://schemas.openxmlformats.org/officeDocument/2006/relationships/oleObject" Target="../embeddings/oleObject10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00.bin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99.bin"/><Relationship Id="rId10" Type="http://schemas.openxmlformats.org/officeDocument/2006/relationships/oleObject" Target="../embeddings/oleObject104.bin"/><Relationship Id="rId4" Type="http://schemas.openxmlformats.org/officeDocument/2006/relationships/oleObject" Target="../embeddings/oleObject98.bin"/><Relationship Id="rId9" Type="http://schemas.openxmlformats.org/officeDocument/2006/relationships/oleObject" Target="../embeddings/oleObject10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0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12.bin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117.bin"/><Relationship Id="rId4" Type="http://schemas.openxmlformats.org/officeDocument/2006/relationships/oleObject" Target="../embeddings/oleObject11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1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122.bin"/><Relationship Id="rId4" Type="http://schemas.openxmlformats.org/officeDocument/2006/relationships/oleObject" Target="../embeddings/oleObject12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12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28.bin"/><Relationship Id="rId5" Type="http://schemas.openxmlformats.org/officeDocument/2006/relationships/oleObject" Target="../embeddings/oleObject127.bin"/><Relationship Id="rId4" Type="http://schemas.openxmlformats.org/officeDocument/2006/relationships/oleObject" Target="../embeddings/oleObject12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33.bin"/><Relationship Id="rId5" Type="http://schemas.openxmlformats.org/officeDocument/2006/relationships/oleObject" Target="../embeddings/oleObject132.bin"/><Relationship Id="rId4" Type="http://schemas.openxmlformats.org/officeDocument/2006/relationships/oleObject" Target="../embeddings/oleObject13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4.bin"/><Relationship Id="rId7" Type="http://schemas.openxmlformats.org/officeDocument/2006/relationships/oleObject" Target="../embeddings/oleObject1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37.bin"/><Relationship Id="rId5" Type="http://schemas.openxmlformats.org/officeDocument/2006/relationships/oleObject" Target="../embeddings/oleObject136.bin"/><Relationship Id="rId4" Type="http://schemas.openxmlformats.org/officeDocument/2006/relationships/oleObject" Target="../embeddings/oleObject13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140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143.bin"/><Relationship Id="rId4" Type="http://schemas.openxmlformats.org/officeDocument/2006/relationships/oleObject" Target="../embeddings/oleObject14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0.bin"/><Relationship Id="rId3" Type="http://schemas.openxmlformats.org/officeDocument/2006/relationships/oleObject" Target="../embeddings/oleObject145.bin"/><Relationship Id="rId7" Type="http://schemas.openxmlformats.org/officeDocument/2006/relationships/oleObject" Target="../embeddings/oleObject149.bin"/><Relationship Id="rId12" Type="http://schemas.openxmlformats.org/officeDocument/2006/relationships/oleObject" Target="../embeddings/oleObject1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48.bin"/><Relationship Id="rId11" Type="http://schemas.openxmlformats.org/officeDocument/2006/relationships/oleObject" Target="../embeddings/oleObject153.bin"/><Relationship Id="rId5" Type="http://schemas.openxmlformats.org/officeDocument/2006/relationships/oleObject" Target="../embeddings/oleObject147.bin"/><Relationship Id="rId10" Type="http://schemas.openxmlformats.org/officeDocument/2006/relationships/oleObject" Target="../embeddings/oleObject152.bin"/><Relationship Id="rId4" Type="http://schemas.openxmlformats.org/officeDocument/2006/relationships/oleObject" Target="../embeddings/oleObject146.bin"/><Relationship Id="rId9" Type="http://schemas.openxmlformats.org/officeDocument/2006/relationships/oleObject" Target="../embeddings/oleObject151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0.bin"/><Relationship Id="rId3" Type="http://schemas.openxmlformats.org/officeDocument/2006/relationships/oleObject" Target="../embeddings/oleObject155.bin"/><Relationship Id="rId7" Type="http://schemas.openxmlformats.org/officeDocument/2006/relationships/oleObject" Target="../embeddings/oleObject1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58.bin"/><Relationship Id="rId5" Type="http://schemas.openxmlformats.org/officeDocument/2006/relationships/oleObject" Target="../embeddings/oleObject157.bin"/><Relationship Id="rId4" Type="http://schemas.openxmlformats.org/officeDocument/2006/relationships/oleObject" Target="../embeddings/oleObject15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1.bin"/><Relationship Id="rId7" Type="http://schemas.openxmlformats.org/officeDocument/2006/relationships/oleObject" Target="../embeddings/oleObject1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64.bin"/><Relationship Id="rId5" Type="http://schemas.openxmlformats.org/officeDocument/2006/relationships/oleObject" Target="../embeddings/oleObject163.bin"/><Relationship Id="rId4" Type="http://schemas.openxmlformats.org/officeDocument/2006/relationships/oleObject" Target="../embeddings/oleObject16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9.bin"/><Relationship Id="rId18" Type="http://schemas.openxmlformats.org/officeDocument/2006/relationships/oleObject" Target="../embeddings/oleObject2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21.bin"/><Relationship Id="rId10" Type="http://schemas.openxmlformats.org/officeDocument/2006/relationships/oleObject" Target="../embeddings/oleObject16.bin"/><Relationship Id="rId19" Type="http://schemas.openxmlformats.org/officeDocument/2006/relationships/oleObject" Target="../embeddings/oleObject25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20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1.bin"/><Relationship Id="rId13" Type="http://schemas.openxmlformats.org/officeDocument/2006/relationships/oleObject" Target="../embeddings/oleObject176.bin"/><Relationship Id="rId3" Type="http://schemas.openxmlformats.org/officeDocument/2006/relationships/oleObject" Target="../embeddings/oleObject166.bin"/><Relationship Id="rId7" Type="http://schemas.openxmlformats.org/officeDocument/2006/relationships/oleObject" Target="../embeddings/oleObject170.bin"/><Relationship Id="rId12" Type="http://schemas.openxmlformats.org/officeDocument/2006/relationships/oleObject" Target="../embeddings/oleObject175.bin"/><Relationship Id="rId17" Type="http://schemas.openxmlformats.org/officeDocument/2006/relationships/oleObject" Target="../embeddings/oleObject18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79.bin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69.bin"/><Relationship Id="rId11" Type="http://schemas.openxmlformats.org/officeDocument/2006/relationships/oleObject" Target="../embeddings/oleObject174.bin"/><Relationship Id="rId5" Type="http://schemas.openxmlformats.org/officeDocument/2006/relationships/oleObject" Target="../embeddings/oleObject168.bin"/><Relationship Id="rId15" Type="http://schemas.openxmlformats.org/officeDocument/2006/relationships/oleObject" Target="../embeddings/oleObject178.bin"/><Relationship Id="rId10" Type="http://schemas.openxmlformats.org/officeDocument/2006/relationships/oleObject" Target="../embeddings/oleObject173.bin"/><Relationship Id="rId4" Type="http://schemas.openxmlformats.org/officeDocument/2006/relationships/oleObject" Target="../embeddings/oleObject167.bin"/><Relationship Id="rId9" Type="http://schemas.openxmlformats.org/officeDocument/2006/relationships/oleObject" Target="../embeddings/oleObject172.bin"/><Relationship Id="rId14" Type="http://schemas.openxmlformats.org/officeDocument/2006/relationships/oleObject" Target="../embeddings/oleObject177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18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185.bin"/><Relationship Id="rId4" Type="http://schemas.openxmlformats.org/officeDocument/2006/relationships/oleObject" Target="../embeddings/oleObject184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1.bin"/><Relationship Id="rId3" Type="http://schemas.openxmlformats.org/officeDocument/2006/relationships/oleObject" Target="../embeddings/oleObject186.bin"/><Relationship Id="rId7" Type="http://schemas.openxmlformats.org/officeDocument/2006/relationships/oleObject" Target="../embeddings/oleObject19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89.bin"/><Relationship Id="rId5" Type="http://schemas.openxmlformats.org/officeDocument/2006/relationships/oleObject" Target="../embeddings/oleObject188.bin"/><Relationship Id="rId4" Type="http://schemas.openxmlformats.org/officeDocument/2006/relationships/oleObject" Target="../embeddings/oleObject187.bin"/><Relationship Id="rId9" Type="http://schemas.openxmlformats.org/officeDocument/2006/relationships/oleObject" Target="../embeddings/oleObject19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194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197.bin"/><Relationship Id="rId4" Type="http://schemas.openxmlformats.org/officeDocument/2006/relationships/oleObject" Target="../embeddings/oleObject19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201.bin"/><Relationship Id="rId5" Type="http://schemas.openxmlformats.org/officeDocument/2006/relationships/oleObject" Target="../embeddings/oleObject200.bin"/><Relationship Id="rId4" Type="http://schemas.openxmlformats.org/officeDocument/2006/relationships/oleObject" Target="../embeddings/oleObject199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7.bin"/><Relationship Id="rId13" Type="http://schemas.openxmlformats.org/officeDocument/2006/relationships/oleObject" Target="../embeddings/oleObject212.bin"/><Relationship Id="rId3" Type="http://schemas.openxmlformats.org/officeDocument/2006/relationships/oleObject" Target="../embeddings/oleObject202.bin"/><Relationship Id="rId7" Type="http://schemas.openxmlformats.org/officeDocument/2006/relationships/oleObject" Target="../embeddings/oleObject206.bin"/><Relationship Id="rId12" Type="http://schemas.openxmlformats.org/officeDocument/2006/relationships/oleObject" Target="../embeddings/oleObject2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205.bin"/><Relationship Id="rId11" Type="http://schemas.openxmlformats.org/officeDocument/2006/relationships/oleObject" Target="../embeddings/oleObject210.bin"/><Relationship Id="rId5" Type="http://schemas.openxmlformats.org/officeDocument/2006/relationships/oleObject" Target="../embeddings/oleObject204.bin"/><Relationship Id="rId15" Type="http://schemas.openxmlformats.org/officeDocument/2006/relationships/oleObject" Target="../embeddings/oleObject214.bin"/><Relationship Id="rId10" Type="http://schemas.openxmlformats.org/officeDocument/2006/relationships/oleObject" Target="../embeddings/oleObject209.bin"/><Relationship Id="rId4" Type="http://schemas.openxmlformats.org/officeDocument/2006/relationships/oleObject" Target="../embeddings/oleObject203.bin"/><Relationship Id="rId9" Type="http://schemas.openxmlformats.org/officeDocument/2006/relationships/oleObject" Target="../embeddings/oleObject208.bin"/><Relationship Id="rId14" Type="http://schemas.openxmlformats.org/officeDocument/2006/relationships/oleObject" Target="../embeddings/oleObject213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0.bin"/><Relationship Id="rId13" Type="http://schemas.openxmlformats.org/officeDocument/2006/relationships/oleObject" Target="../embeddings/oleObject225.bin"/><Relationship Id="rId3" Type="http://schemas.openxmlformats.org/officeDocument/2006/relationships/oleObject" Target="../embeddings/oleObject215.bin"/><Relationship Id="rId7" Type="http://schemas.openxmlformats.org/officeDocument/2006/relationships/oleObject" Target="../embeddings/oleObject219.bin"/><Relationship Id="rId12" Type="http://schemas.openxmlformats.org/officeDocument/2006/relationships/oleObject" Target="../embeddings/oleObject2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218.bin"/><Relationship Id="rId11" Type="http://schemas.openxmlformats.org/officeDocument/2006/relationships/oleObject" Target="../embeddings/oleObject223.bin"/><Relationship Id="rId5" Type="http://schemas.openxmlformats.org/officeDocument/2006/relationships/oleObject" Target="../embeddings/oleObject217.bin"/><Relationship Id="rId10" Type="http://schemas.openxmlformats.org/officeDocument/2006/relationships/oleObject" Target="../embeddings/oleObject222.bin"/><Relationship Id="rId4" Type="http://schemas.openxmlformats.org/officeDocument/2006/relationships/oleObject" Target="../embeddings/oleObject216.bin"/><Relationship Id="rId9" Type="http://schemas.openxmlformats.org/officeDocument/2006/relationships/oleObject" Target="../embeddings/oleObject221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1.bin"/><Relationship Id="rId3" Type="http://schemas.openxmlformats.org/officeDocument/2006/relationships/oleObject" Target="../embeddings/oleObject226.bin"/><Relationship Id="rId7" Type="http://schemas.openxmlformats.org/officeDocument/2006/relationships/oleObject" Target="../embeddings/oleObject2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229.bin"/><Relationship Id="rId11" Type="http://schemas.openxmlformats.org/officeDocument/2006/relationships/oleObject" Target="../embeddings/oleObject234.bin"/><Relationship Id="rId5" Type="http://schemas.openxmlformats.org/officeDocument/2006/relationships/oleObject" Target="../embeddings/oleObject228.bin"/><Relationship Id="rId10" Type="http://schemas.openxmlformats.org/officeDocument/2006/relationships/oleObject" Target="../embeddings/oleObject233.bin"/><Relationship Id="rId4" Type="http://schemas.openxmlformats.org/officeDocument/2006/relationships/oleObject" Target="../embeddings/oleObject227.bin"/><Relationship Id="rId9" Type="http://schemas.openxmlformats.org/officeDocument/2006/relationships/oleObject" Target="../embeddings/oleObject23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oleObject" Target="../embeddings/oleObject36.bin"/><Relationship Id="rId18" Type="http://schemas.openxmlformats.org/officeDocument/2006/relationships/oleObject" Target="../embeddings/oleObject4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12" Type="http://schemas.openxmlformats.org/officeDocument/2006/relationships/oleObject" Target="../embeddings/oleObject35.bin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9.bin"/><Relationship Id="rId20" Type="http://schemas.openxmlformats.org/officeDocument/2006/relationships/oleObject" Target="../embeddings/oleObject4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8.bin"/><Relationship Id="rId10" Type="http://schemas.openxmlformats.org/officeDocument/2006/relationships/oleObject" Target="../embeddings/oleObject33.bin"/><Relationship Id="rId19" Type="http://schemas.openxmlformats.org/officeDocument/2006/relationships/oleObject" Target="../embeddings/oleObject42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Relationship Id="rId14" Type="http://schemas.openxmlformats.org/officeDocument/2006/relationships/oleObject" Target="../embeddings/oleObject37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0.bin"/><Relationship Id="rId3" Type="http://schemas.openxmlformats.org/officeDocument/2006/relationships/oleObject" Target="../embeddings/oleObject235.bin"/><Relationship Id="rId7" Type="http://schemas.openxmlformats.org/officeDocument/2006/relationships/oleObject" Target="../embeddings/oleObject2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238.bin"/><Relationship Id="rId11" Type="http://schemas.openxmlformats.org/officeDocument/2006/relationships/oleObject" Target="../embeddings/oleObject243.bin"/><Relationship Id="rId5" Type="http://schemas.openxmlformats.org/officeDocument/2006/relationships/oleObject" Target="../embeddings/oleObject237.bin"/><Relationship Id="rId10" Type="http://schemas.openxmlformats.org/officeDocument/2006/relationships/oleObject" Target="../embeddings/oleObject242.bin"/><Relationship Id="rId4" Type="http://schemas.openxmlformats.org/officeDocument/2006/relationships/oleObject" Target="../embeddings/oleObject236.bin"/><Relationship Id="rId9" Type="http://schemas.openxmlformats.org/officeDocument/2006/relationships/oleObject" Target="../embeddings/oleObject241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5" Type="http://schemas.openxmlformats.org/officeDocument/2006/relationships/oleObject" Target="../embeddings/oleObject246.bin"/><Relationship Id="rId4" Type="http://schemas.openxmlformats.org/officeDocument/2006/relationships/oleObject" Target="../embeddings/oleObject245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2.bin"/><Relationship Id="rId13" Type="http://schemas.openxmlformats.org/officeDocument/2006/relationships/oleObject" Target="../embeddings/oleObject257.bin"/><Relationship Id="rId3" Type="http://schemas.openxmlformats.org/officeDocument/2006/relationships/oleObject" Target="../embeddings/oleObject247.bin"/><Relationship Id="rId7" Type="http://schemas.openxmlformats.org/officeDocument/2006/relationships/oleObject" Target="../embeddings/oleObject251.bin"/><Relationship Id="rId12" Type="http://schemas.openxmlformats.org/officeDocument/2006/relationships/oleObject" Target="../embeddings/oleObject2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250.bin"/><Relationship Id="rId11" Type="http://schemas.openxmlformats.org/officeDocument/2006/relationships/oleObject" Target="../embeddings/oleObject255.bin"/><Relationship Id="rId5" Type="http://schemas.openxmlformats.org/officeDocument/2006/relationships/oleObject" Target="../embeddings/oleObject249.bin"/><Relationship Id="rId10" Type="http://schemas.openxmlformats.org/officeDocument/2006/relationships/oleObject" Target="../embeddings/oleObject254.bin"/><Relationship Id="rId4" Type="http://schemas.openxmlformats.org/officeDocument/2006/relationships/oleObject" Target="../embeddings/oleObject248.bin"/><Relationship Id="rId9" Type="http://schemas.openxmlformats.org/officeDocument/2006/relationships/oleObject" Target="../embeddings/oleObject253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3.bin"/><Relationship Id="rId13" Type="http://schemas.openxmlformats.org/officeDocument/2006/relationships/oleObject" Target="../embeddings/oleObject268.bin"/><Relationship Id="rId3" Type="http://schemas.openxmlformats.org/officeDocument/2006/relationships/oleObject" Target="../embeddings/oleObject258.bin"/><Relationship Id="rId7" Type="http://schemas.openxmlformats.org/officeDocument/2006/relationships/oleObject" Target="../embeddings/oleObject262.bin"/><Relationship Id="rId12" Type="http://schemas.openxmlformats.org/officeDocument/2006/relationships/oleObject" Target="../embeddings/oleObject267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71.bin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61.bin"/><Relationship Id="rId11" Type="http://schemas.openxmlformats.org/officeDocument/2006/relationships/oleObject" Target="../embeddings/oleObject266.bin"/><Relationship Id="rId5" Type="http://schemas.openxmlformats.org/officeDocument/2006/relationships/oleObject" Target="../embeddings/oleObject260.bin"/><Relationship Id="rId15" Type="http://schemas.openxmlformats.org/officeDocument/2006/relationships/oleObject" Target="../embeddings/oleObject270.bin"/><Relationship Id="rId10" Type="http://schemas.openxmlformats.org/officeDocument/2006/relationships/oleObject" Target="../embeddings/oleObject265.bin"/><Relationship Id="rId4" Type="http://schemas.openxmlformats.org/officeDocument/2006/relationships/oleObject" Target="../embeddings/oleObject259.bin"/><Relationship Id="rId9" Type="http://schemas.openxmlformats.org/officeDocument/2006/relationships/oleObject" Target="../embeddings/oleObject264.bin"/><Relationship Id="rId14" Type="http://schemas.openxmlformats.org/officeDocument/2006/relationships/oleObject" Target="../embeddings/oleObject269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7.bin"/><Relationship Id="rId13" Type="http://schemas.openxmlformats.org/officeDocument/2006/relationships/oleObject" Target="../embeddings/oleObject282.bin"/><Relationship Id="rId18" Type="http://schemas.openxmlformats.org/officeDocument/2006/relationships/oleObject" Target="../embeddings/oleObject287.bin"/><Relationship Id="rId3" Type="http://schemas.openxmlformats.org/officeDocument/2006/relationships/oleObject" Target="../embeddings/oleObject272.bin"/><Relationship Id="rId21" Type="http://schemas.openxmlformats.org/officeDocument/2006/relationships/oleObject" Target="../embeddings/oleObject290.bin"/><Relationship Id="rId7" Type="http://schemas.openxmlformats.org/officeDocument/2006/relationships/oleObject" Target="../embeddings/oleObject276.bin"/><Relationship Id="rId12" Type="http://schemas.openxmlformats.org/officeDocument/2006/relationships/oleObject" Target="../embeddings/oleObject281.bin"/><Relationship Id="rId17" Type="http://schemas.openxmlformats.org/officeDocument/2006/relationships/oleObject" Target="../embeddings/oleObject28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85.bin"/><Relationship Id="rId20" Type="http://schemas.openxmlformats.org/officeDocument/2006/relationships/oleObject" Target="../embeddings/oleObject289.bin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275.bin"/><Relationship Id="rId11" Type="http://schemas.openxmlformats.org/officeDocument/2006/relationships/oleObject" Target="../embeddings/oleObject280.bin"/><Relationship Id="rId5" Type="http://schemas.openxmlformats.org/officeDocument/2006/relationships/oleObject" Target="../embeddings/oleObject274.bin"/><Relationship Id="rId15" Type="http://schemas.openxmlformats.org/officeDocument/2006/relationships/oleObject" Target="../embeddings/oleObject284.bin"/><Relationship Id="rId23" Type="http://schemas.openxmlformats.org/officeDocument/2006/relationships/oleObject" Target="../embeddings/oleObject292.bin"/><Relationship Id="rId10" Type="http://schemas.openxmlformats.org/officeDocument/2006/relationships/oleObject" Target="../embeddings/oleObject279.bin"/><Relationship Id="rId19" Type="http://schemas.openxmlformats.org/officeDocument/2006/relationships/oleObject" Target="../embeddings/oleObject288.bin"/><Relationship Id="rId4" Type="http://schemas.openxmlformats.org/officeDocument/2006/relationships/oleObject" Target="../embeddings/oleObject273.bin"/><Relationship Id="rId9" Type="http://schemas.openxmlformats.org/officeDocument/2006/relationships/oleObject" Target="../embeddings/oleObject278.bin"/><Relationship Id="rId14" Type="http://schemas.openxmlformats.org/officeDocument/2006/relationships/oleObject" Target="../embeddings/oleObject283.bin"/><Relationship Id="rId22" Type="http://schemas.openxmlformats.org/officeDocument/2006/relationships/oleObject" Target="../embeddings/oleObject291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4" Type="http://schemas.openxmlformats.org/officeDocument/2006/relationships/oleObject" Target="../embeddings/oleObject29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oleObject" Target="../embeddings/oleObject54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7.bin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oleObject" Target="../embeddings/oleObject65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57.bin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Relationship Id="rId14" Type="http://schemas.openxmlformats.org/officeDocument/2006/relationships/oleObject" Target="../embeddings/oleObject6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5F344A-5D40-41C4-ACC1-C0BF811DBCD3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32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５．連立一次方程式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D45FDD-0800-48AE-8397-153FB0946D15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2214546" y="1214422"/>
          <a:ext cx="2057400" cy="1120775"/>
        </p:xfrm>
        <a:graphic>
          <a:graphicData uri="http://schemas.openxmlformats.org/presentationml/2006/ole">
            <p:oleObj spid="_x0000_s8194" name="Equation" r:id="rId3" imgW="419040" imgH="228600" progId="Equation.DSMT4">
              <p:embed/>
            </p:oleObj>
          </a:graphicData>
        </a:graphic>
      </p:graphicFrame>
      <p:sp>
        <p:nvSpPr>
          <p:cNvPr id="8196" name="Text Box 14"/>
          <p:cNvSpPr txBox="1">
            <a:spLocks noChangeArrowheads="1"/>
          </p:cNvSpPr>
          <p:nvPr/>
        </p:nvSpPr>
        <p:spPr bwMode="auto">
          <a:xfrm>
            <a:off x="288925" y="477838"/>
            <a:ext cx="634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さらに、拡大係数行列１つで連立方程式を表す。</a:t>
            </a:r>
          </a:p>
        </p:txBody>
      </p:sp>
      <p:sp>
        <p:nvSpPr>
          <p:cNvPr id="8197" name="AutoShape 15"/>
          <p:cNvSpPr>
            <a:spLocks noChangeArrowheads="1"/>
          </p:cNvSpPr>
          <p:nvPr/>
        </p:nvSpPr>
        <p:spPr bwMode="auto">
          <a:xfrm>
            <a:off x="1909746" y="2814622"/>
            <a:ext cx="2667000" cy="762000"/>
          </a:xfrm>
          <a:prstGeom prst="wedgeRoundRectCallout">
            <a:avLst>
              <a:gd name="adj1" fmla="val 2856"/>
              <a:gd name="adj2" fmla="val -11833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8198" name="Text Box 16"/>
          <p:cNvSpPr txBox="1">
            <a:spLocks noChangeArrowheads="1"/>
          </p:cNvSpPr>
          <p:nvPr/>
        </p:nvSpPr>
        <p:spPr bwMode="auto">
          <a:xfrm>
            <a:off x="2214546" y="2967022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拡大係数行列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9DF3FF-FEE0-47E0-9CFB-8D32092A60B5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09600" y="3657600"/>
            <a:ext cx="3382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は正則なので、</a:t>
            </a:r>
          </a:p>
          <a:p>
            <a:r>
              <a:rPr lang="ja-JP" altLang="en-US"/>
              <a:t>逆行列　　　が存在する。</a:t>
            </a:r>
          </a:p>
        </p:txBody>
      </p:sp>
      <p:sp>
        <p:nvSpPr>
          <p:cNvPr id="9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正則な係数行列を持つ連立方程式</a:t>
            </a:r>
          </a:p>
        </p:txBody>
      </p:sp>
      <p:sp>
        <p:nvSpPr>
          <p:cNvPr id="9230" name="Text Box 3"/>
          <p:cNvSpPr txBox="1">
            <a:spLocks noChangeArrowheads="1"/>
          </p:cNvSpPr>
          <p:nvPr/>
        </p:nvSpPr>
        <p:spPr bwMode="auto">
          <a:xfrm>
            <a:off x="1066800" y="1447800"/>
            <a:ext cx="68516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連立</a:t>
            </a:r>
            <a:r>
              <a:rPr lang="en-US" altLang="ja-JP"/>
              <a:t>1</a:t>
            </a:r>
            <a:r>
              <a:rPr lang="ja-JP" altLang="en-US"/>
              <a:t>次方程式　　　　　　　が一意の解を持つための</a:t>
            </a:r>
          </a:p>
          <a:p>
            <a:r>
              <a:rPr lang="ja-JP" altLang="en-US"/>
              <a:t>必要十分条件は、係数行列　　　が正則行列である</a:t>
            </a:r>
          </a:p>
          <a:p>
            <a:r>
              <a:rPr lang="ja-JP" altLang="en-US"/>
              <a:t>ことである。（したがって、　　は正方行列）</a:t>
            </a:r>
          </a:p>
        </p:txBody>
      </p:sp>
      <p:sp>
        <p:nvSpPr>
          <p:cNvPr id="9231" name="AutoShape 4"/>
          <p:cNvSpPr>
            <a:spLocks noChangeArrowheads="1"/>
          </p:cNvSpPr>
          <p:nvPr/>
        </p:nvSpPr>
        <p:spPr bwMode="auto">
          <a:xfrm>
            <a:off x="457200" y="838200"/>
            <a:ext cx="7391400" cy="213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2" name="Text Box 5"/>
          <p:cNvSpPr txBox="1">
            <a:spLocks noChangeArrowheads="1"/>
          </p:cNvSpPr>
          <p:nvPr/>
        </p:nvSpPr>
        <p:spPr bwMode="auto">
          <a:xfrm>
            <a:off x="1371600" y="665163"/>
            <a:ext cx="488306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9900"/>
                </a:solidFill>
              </a:rPr>
              <a:t>性質：（</a:t>
            </a:r>
            <a:r>
              <a:rPr lang="ja-JP" altLang="en-US" dirty="0">
                <a:solidFill>
                  <a:srgbClr val="FF9900"/>
                </a:solidFill>
              </a:rPr>
              <a:t>正則行列と連立一次方程式）</a:t>
            </a:r>
          </a:p>
        </p:txBody>
      </p:sp>
      <p:graphicFrame>
        <p:nvGraphicFramePr>
          <p:cNvPr id="9218" name="Object 6"/>
          <p:cNvGraphicFramePr>
            <a:graphicFrameLocks noChangeAspect="1"/>
          </p:cNvGraphicFramePr>
          <p:nvPr/>
        </p:nvGraphicFramePr>
        <p:xfrm>
          <a:off x="3200400" y="1447800"/>
          <a:ext cx="1295400" cy="388938"/>
        </p:xfrm>
        <a:graphic>
          <a:graphicData uri="http://schemas.openxmlformats.org/presentationml/2006/ole">
            <p:oleObj spid="_x0000_s9218" name="Equation" r:id="rId3" imgW="545760" imgH="164880" progId="Equation.DSMT4">
              <p:embed/>
            </p:oleObj>
          </a:graphicData>
        </a:graphic>
      </p:graphicFrame>
      <p:graphicFrame>
        <p:nvGraphicFramePr>
          <p:cNvPr id="9219" name="Object 10"/>
          <p:cNvGraphicFramePr>
            <a:graphicFrameLocks noChangeAspect="1"/>
          </p:cNvGraphicFramePr>
          <p:nvPr/>
        </p:nvGraphicFramePr>
        <p:xfrm>
          <a:off x="4800600" y="1828800"/>
          <a:ext cx="392113" cy="388938"/>
        </p:xfrm>
        <a:graphic>
          <a:graphicData uri="http://schemas.openxmlformats.org/presentationml/2006/ole">
            <p:oleObj spid="_x0000_s9219" name="Equation" r:id="rId4" imgW="164880" imgH="164880" progId="Equation.DSMT4">
              <p:embed/>
            </p:oleObj>
          </a:graphicData>
        </a:graphic>
      </p:graphicFrame>
      <p:sp>
        <p:nvSpPr>
          <p:cNvPr id="9233" name="Text Box 22"/>
          <p:cNvSpPr txBox="1">
            <a:spLocks noChangeArrowheads="1"/>
          </p:cNvSpPr>
          <p:nvPr/>
        </p:nvSpPr>
        <p:spPr bwMode="auto">
          <a:xfrm>
            <a:off x="288925" y="31448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証明：</a:t>
            </a:r>
          </a:p>
        </p:txBody>
      </p:sp>
      <p:sp>
        <p:nvSpPr>
          <p:cNvPr id="9234" name="Text Box 23"/>
          <p:cNvSpPr txBox="1">
            <a:spLocks noChangeArrowheads="1"/>
          </p:cNvSpPr>
          <p:nvPr/>
        </p:nvSpPr>
        <p:spPr bwMode="auto">
          <a:xfrm>
            <a:off x="1447800" y="3124200"/>
            <a:ext cx="307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十分性：（正則→一意）</a:t>
            </a:r>
          </a:p>
        </p:txBody>
      </p:sp>
      <p:graphicFrame>
        <p:nvGraphicFramePr>
          <p:cNvPr id="9220" name="Object 24"/>
          <p:cNvGraphicFramePr>
            <a:graphicFrameLocks noChangeAspect="1"/>
          </p:cNvGraphicFramePr>
          <p:nvPr/>
        </p:nvGraphicFramePr>
        <p:xfrm>
          <a:off x="1219200" y="4572000"/>
          <a:ext cx="1295400" cy="388938"/>
        </p:xfrm>
        <a:graphic>
          <a:graphicData uri="http://schemas.openxmlformats.org/presentationml/2006/ole">
            <p:oleObj spid="_x0000_s9220" name="Equation" r:id="rId5" imgW="545760" imgH="164880" progId="Equation.DSMT4">
              <p:embed/>
            </p:oleObj>
          </a:graphicData>
        </a:graphic>
      </p:graphicFrame>
      <p:graphicFrame>
        <p:nvGraphicFramePr>
          <p:cNvPr id="9221" name="Object 25"/>
          <p:cNvGraphicFramePr>
            <a:graphicFrameLocks noChangeAspect="1"/>
          </p:cNvGraphicFramePr>
          <p:nvPr/>
        </p:nvGraphicFramePr>
        <p:xfrm>
          <a:off x="685800" y="3657600"/>
          <a:ext cx="392113" cy="388938"/>
        </p:xfrm>
        <a:graphic>
          <a:graphicData uri="http://schemas.openxmlformats.org/presentationml/2006/ole">
            <p:oleObj spid="_x0000_s9221" name="Equation" r:id="rId6" imgW="164880" imgH="164880" progId="Equation.DSMT4">
              <p:embed/>
            </p:oleObj>
          </a:graphicData>
        </a:graphic>
      </p:graphicFrame>
      <p:graphicFrame>
        <p:nvGraphicFramePr>
          <p:cNvPr id="9222" name="Object 27"/>
          <p:cNvGraphicFramePr>
            <a:graphicFrameLocks noChangeAspect="1"/>
          </p:cNvGraphicFramePr>
          <p:nvPr/>
        </p:nvGraphicFramePr>
        <p:xfrm>
          <a:off x="4343400" y="2209800"/>
          <a:ext cx="392113" cy="388938"/>
        </p:xfrm>
        <a:graphic>
          <a:graphicData uri="http://schemas.openxmlformats.org/presentationml/2006/ole">
            <p:oleObj spid="_x0000_s922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9223" name="Object 28"/>
          <p:cNvGraphicFramePr>
            <a:graphicFrameLocks noChangeAspect="1"/>
          </p:cNvGraphicFramePr>
          <p:nvPr/>
        </p:nvGraphicFramePr>
        <p:xfrm>
          <a:off x="1524000" y="4038600"/>
          <a:ext cx="663575" cy="449263"/>
        </p:xfrm>
        <a:graphic>
          <a:graphicData uri="http://schemas.openxmlformats.org/presentationml/2006/ole">
            <p:oleObj spid="_x0000_s9223" name="Equation" r:id="rId8" imgW="279360" imgH="190440" progId="Equation.DSMT4">
              <p:embed/>
            </p:oleObj>
          </a:graphicData>
        </a:graphic>
      </p:graphicFrame>
      <p:sp>
        <p:nvSpPr>
          <p:cNvPr id="9235" name="Text Box 29"/>
          <p:cNvSpPr txBox="1">
            <a:spLocks noChangeArrowheads="1"/>
          </p:cNvSpPr>
          <p:nvPr/>
        </p:nvSpPr>
        <p:spPr bwMode="auto">
          <a:xfrm>
            <a:off x="381000" y="5257800"/>
            <a:ext cx="4337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の両辺の左から　　　　を乗じる。</a:t>
            </a:r>
          </a:p>
        </p:txBody>
      </p:sp>
      <p:graphicFrame>
        <p:nvGraphicFramePr>
          <p:cNvPr id="9224" name="Object 30"/>
          <p:cNvGraphicFramePr>
            <a:graphicFrameLocks noChangeAspect="1"/>
          </p:cNvGraphicFramePr>
          <p:nvPr/>
        </p:nvGraphicFramePr>
        <p:xfrm>
          <a:off x="2667000" y="5181600"/>
          <a:ext cx="663575" cy="449263"/>
        </p:xfrm>
        <a:graphic>
          <a:graphicData uri="http://schemas.openxmlformats.org/presentationml/2006/ole">
            <p:oleObj spid="_x0000_s9224" name="Equation" r:id="rId9" imgW="279360" imgH="190440" progId="Equation.DSMT4">
              <p:embed/>
            </p:oleObj>
          </a:graphicData>
        </a:graphic>
      </p:graphicFrame>
      <p:graphicFrame>
        <p:nvGraphicFramePr>
          <p:cNvPr id="9225" name="Object 31"/>
          <p:cNvGraphicFramePr>
            <a:graphicFrameLocks noChangeAspect="1"/>
          </p:cNvGraphicFramePr>
          <p:nvPr/>
        </p:nvGraphicFramePr>
        <p:xfrm>
          <a:off x="5791200" y="3276600"/>
          <a:ext cx="2409825" cy="1825625"/>
        </p:xfrm>
        <a:graphic>
          <a:graphicData uri="http://schemas.openxmlformats.org/presentationml/2006/ole">
            <p:oleObj spid="_x0000_s9225" name="Equation" r:id="rId10" imgW="1015920" imgH="774360" progId="Equation.DSMT4">
              <p:embed/>
            </p:oleObj>
          </a:graphicData>
        </a:graphic>
      </p:graphicFrame>
      <p:sp>
        <p:nvSpPr>
          <p:cNvPr id="9236" name="Line 32"/>
          <p:cNvSpPr>
            <a:spLocks noChangeShapeType="1"/>
          </p:cNvSpPr>
          <p:nvPr/>
        </p:nvSpPr>
        <p:spPr bwMode="auto">
          <a:xfrm>
            <a:off x="5029200" y="32004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7" name="Text Box 33"/>
          <p:cNvSpPr txBox="1">
            <a:spLocks noChangeArrowheads="1"/>
          </p:cNvSpPr>
          <p:nvPr/>
        </p:nvSpPr>
        <p:spPr bwMode="auto">
          <a:xfrm>
            <a:off x="5470525" y="5278438"/>
            <a:ext cx="2838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積は一意なので、</a:t>
            </a:r>
          </a:p>
          <a:p>
            <a:r>
              <a:rPr lang="ja-JP" altLang="en-US"/>
              <a:t>解　　は一意である。</a:t>
            </a:r>
          </a:p>
        </p:txBody>
      </p:sp>
      <p:graphicFrame>
        <p:nvGraphicFramePr>
          <p:cNvPr id="9226" name="Object 34"/>
          <p:cNvGraphicFramePr>
            <a:graphicFrameLocks noChangeAspect="1"/>
          </p:cNvGraphicFramePr>
          <p:nvPr/>
        </p:nvGraphicFramePr>
        <p:xfrm>
          <a:off x="5943600" y="5715000"/>
          <a:ext cx="331788" cy="300038"/>
        </p:xfrm>
        <a:graphic>
          <a:graphicData uri="http://schemas.openxmlformats.org/presentationml/2006/ole">
            <p:oleObj spid="_x0000_s9226" name="Equation" r:id="rId11" imgW="13968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A894A1-82BC-4BF2-BC0F-F27CCEDF100D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0251" name="Text Box 2"/>
          <p:cNvSpPr txBox="1">
            <a:spLocks noChangeArrowheads="1"/>
          </p:cNvSpPr>
          <p:nvPr/>
        </p:nvSpPr>
        <p:spPr bwMode="auto">
          <a:xfrm>
            <a:off x="0" y="152400"/>
            <a:ext cx="307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必要性：（一意→正則）</a:t>
            </a:r>
          </a:p>
        </p:txBody>
      </p:sp>
      <p:sp>
        <p:nvSpPr>
          <p:cNvPr id="10252" name="Text Box 3"/>
          <p:cNvSpPr txBox="1">
            <a:spLocks noChangeArrowheads="1"/>
          </p:cNvSpPr>
          <p:nvPr/>
        </p:nvSpPr>
        <p:spPr bwMode="auto">
          <a:xfrm>
            <a:off x="212725" y="782638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背理法による。</a:t>
            </a:r>
          </a:p>
        </p:txBody>
      </p:sp>
      <p:sp>
        <p:nvSpPr>
          <p:cNvPr id="10253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係数行列　　が正則でなくても、解が一意と仮定する。</a:t>
            </a:r>
          </a:p>
          <a:p>
            <a:r>
              <a:rPr lang="ja-JP" altLang="en-US"/>
              <a:t>（背理法の仮定）</a:t>
            </a:r>
          </a:p>
        </p:txBody>
      </p:sp>
      <p:graphicFrame>
        <p:nvGraphicFramePr>
          <p:cNvPr id="10242" name="Object 6"/>
          <p:cNvGraphicFramePr>
            <a:graphicFrameLocks noChangeAspect="1"/>
          </p:cNvGraphicFramePr>
          <p:nvPr/>
        </p:nvGraphicFramePr>
        <p:xfrm>
          <a:off x="1643063" y="1143000"/>
          <a:ext cx="392112" cy="388938"/>
        </p:xfrm>
        <a:graphic>
          <a:graphicData uri="http://schemas.openxmlformats.org/presentationml/2006/ole">
            <p:oleObj spid="_x0000_s10242" name="Equation" r:id="rId3" imgW="164880" imgH="164880" progId="Equation.DSMT4">
              <p:embed/>
            </p:oleObj>
          </a:graphicData>
        </a:graphic>
      </p:graphicFrame>
      <p:graphicFrame>
        <p:nvGraphicFramePr>
          <p:cNvPr id="10243" name="Object 7"/>
          <p:cNvGraphicFramePr>
            <a:graphicFrameLocks noChangeAspect="1"/>
          </p:cNvGraphicFramePr>
          <p:nvPr/>
        </p:nvGraphicFramePr>
        <p:xfrm>
          <a:off x="2286000" y="3810000"/>
          <a:ext cx="3313113" cy="777875"/>
        </p:xfrm>
        <a:graphic>
          <a:graphicData uri="http://schemas.openxmlformats.org/presentationml/2006/ole">
            <p:oleObj spid="_x0000_s10243" name="Equation" r:id="rId4" imgW="1396800" imgH="330120" progId="Equation.DSMT4">
              <p:embed/>
            </p:oleObj>
          </a:graphicData>
        </a:graphic>
      </p:graphicFrame>
      <p:sp>
        <p:nvSpPr>
          <p:cNvPr id="10254" name="Text Box 8"/>
          <p:cNvSpPr txBox="1">
            <a:spLocks noChangeArrowheads="1"/>
          </p:cNvSpPr>
          <p:nvPr/>
        </p:nvSpPr>
        <p:spPr bwMode="auto">
          <a:xfrm>
            <a:off x="228600" y="2057400"/>
            <a:ext cx="7904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　　　を階段行列に変形したとき、段数が減少する。</a:t>
            </a:r>
          </a:p>
        </p:txBody>
      </p:sp>
      <p:graphicFrame>
        <p:nvGraphicFramePr>
          <p:cNvPr id="10244" name="Object 9"/>
          <p:cNvGraphicFramePr>
            <a:graphicFrameLocks noChangeAspect="1"/>
          </p:cNvGraphicFramePr>
          <p:nvPr/>
        </p:nvGraphicFramePr>
        <p:xfrm>
          <a:off x="1676400" y="2057400"/>
          <a:ext cx="392113" cy="390525"/>
        </p:xfrm>
        <a:graphic>
          <a:graphicData uri="http://schemas.openxmlformats.org/presentationml/2006/ole">
            <p:oleObj spid="_x0000_s10244" name="Equation" r:id="rId5" imgW="164880" imgH="164880" progId="Equation.DSMT4">
              <p:embed/>
            </p:oleObj>
          </a:graphicData>
        </a:graphic>
      </p:graphicFrame>
      <p:sp>
        <p:nvSpPr>
          <p:cNvPr id="10255" name="Text Box 11"/>
          <p:cNvSpPr txBox="1">
            <a:spLocks noChangeArrowheads="1"/>
          </p:cNvSpPr>
          <p:nvPr/>
        </p:nvSpPr>
        <p:spPr bwMode="auto">
          <a:xfrm>
            <a:off x="304800" y="2667000"/>
            <a:ext cx="7940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そのときの変形行列（基本変形行列の積）を　　　とし、</a:t>
            </a:r>
          </a:p>
          <a:p>
            <a:r>
              <a:rPr lang="ja-JP" altLang="en-US"/>
              <a:t>    を左から乗じて得られる拡大係数行列を　　　　　　　とする。</a:t>
            </a:r>
          </a:p>
        </p:txBody>
      </p:sp>
      <p:graphicFrame>
        <p:nvGraphicFramePr>
          <p:cNvPr id="10245" name="Object 14"/>
          <p:cNvGraphicFramePr>
            <a:graphicFrameLocks noChangeAspect="1"/>
          </p:cNvGraphicFramePr>
          <p:nvPr/>
        </p:nvGraphicFramePr>
        <p:xfrm>
          <a:off x="6072188" y="2714625"/>
          <a:ext cx="392112" cy="390525"/>
        </p:xfrm>
        <a:graphic>
          <a:graphicData uri="http://schemas.openxmlformats.org/presentationml/2006/ole">
            <p:oleObj spid="_x0000_s10245" name="Equation" r:id="rId6" imgW="164880" imgH="164880" progId="Equation.DSMT4">
              <p:embed/>
            </p:oleObj>
          </a:graphicData>
        </a:graphic>
      </p:graphicFrame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609600" y="4724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すなわち、</a:t>
            </a:r>
          </a:p>
        </p:txBody>
      </p:sp>
      <p:graphicFrame>
        <p:nvGraphicFramePr>
          <p:cNvPr id="10246" name="Object 17"/>
          <p:cNvGraphicFramePr>
            <a:graphicFrameLocks noChangeAspect="1"/>
          </p:cNvGraphicFramePr>
          <p:nvPr/>
        </p:nvGraphicFramePr>
        <p:xfrm>
          <a:off x="2286000" y="5181600"/>
          <a:ext cx="1417638" cy="390525"/>
        </p:xfrm>
        <a:graphic>
          <a:graphicData uri="http://schemas.openxmlformats.org/presentationml/2006/ole">
            <p:oleObj spid="_x0000_s10246" name="Equation" r:id="rId7" imgW="596880" imgH="164880" progId="Equation.DSMT4">
              <p:embed/>
            </p:oleObj>
          </a:graphicData>
        </a:graphic>
      </p:graphicFrame>
      <p:graphicFrame>
        <p:nvGraphicFramePr>
          <p:cNvPr id="10247" name="Object 18"/>
          <p:cNvGraphicFramePr>
            <a:graphicFrameLocks noChangeAspect="1"/>
          </p:cNvGraphicFramePr>
          <p:nvPr/>
        </p:nvGraphicFramePr>
        <p:xfrm>
          <a:off x="2362200" y="5791200"/>
          <a:ext cx="1266825" cy="390525"/>
        </p:xfrm>
        <a:graphic>
          <a:graphicData uri="http://schemas.openxmlformats.org/presentationml/2006/ole">
            <p:oleObj spid="_x0000_s10247" name="Equation" r:id="rId8" imgW="533160" imgH="164880" progId="Equation.DSMT4">
              <p:embed/>
            </p:oleObj>
          </a:graphicData>
        </a:graphic>
      </p:graphicFrame>
      <p:graphicFrame>
        <p:nvGraphicFramePr>
          <p:cNvPr id="10248" name="Object 19"/>
          <p:cNvGraphicFramePr>
            <a:graphicFrameLocks noChangeAspect="1"/>
          </p:cNvGraphicFramePr>
          <p:nvPr/>
        </p:nvGraphicFramePr>
        <p:xfrm>
          <a:off x="304800" y="3048000"/>
          <a:ext cx="392113" cy="390525"/>
        </p:xfrm>
        <a:graphic>
          <a:graphicData uri="http://schemas.openxmlformats.org/presentationml/2006/ole">
            <p:oleObj spid="_x0000_s10248" name="Equation" r:id="rId9" imgW="164880" imgH="164880" progId="Equation.DSMT4">
              <p:embed/>
            </p:oleObj>
          </a:graphicData>
        </a:graphic>
      </p:graphicFrame>
      <p:graphicFrame>
        <p:nvGraphicFramePr>
          <p:cNvPr id="10249" name="Object 20"/>
          <p:cNvGraphicFramePr>
            <a:graphicFrameLocks noChangeAspect="1"/>
          </p:cNvGraphicFramePr>
          <p:nvPr/>
        </p:nvGraphicFramePr>
        <p:xfrm>
          <a:off x="5929313" y="3000375"/>
          <a:ext cx="1144587" cy="777875"/>
        </p:xfrm>
        <a:graphic>
          <a:graphicData uri="http://schemas.openxmlformats.org/presentationml/2006/ole">
            <p:oleObj spid="_x0000_s10249" name="Equation" r:id="rId10" imgW="482400" imgH="330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AFAB02-8270-4EA9-95C5-DA251B93A69C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446088" y="3733800"/>
          <a:ext cx="6348412" cy="2700338"/>
        </p:xfrm>
        <a:graphic>
          <a:graphicData uri="http://schemas.openxmlformats.org/presentationml/2006/ole">
            <p:oleObj spid="_x0000_s11266" name="Equation" r:id="rId3" imgW="3466800" imgH="1854000" progId="Equation.DSMT4">
              <p:embed/>
            </p:oleObj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990600" y="0"/>
          <a:ext cx="5029200" cy="2738438"/>
        </p:xfrm>
        <a:graphic>
          <a:graphicData uri="http://schemas.openxmlformats.org/presentationml/2006/ole">
            <p:oleObj spid="_x0000_s11267" name="Equation" r:id="rId4" imgW="2425680" imgH="1320480" progId="Equation.DSMT4">
              <p:embed/>
            </p:oleObj>
          </a:graphicData>
        </a:graphic>
      </p:graphicFrame>
      <p:sp>
        <p:nvSpPr>
          <p:cNvPr id="11270" name="Line 5"/>
          <p:cNvSpPr>
            <a:spLocks noChangeShapeType="1"/>
          </p:cNvSpPr>
          <p:nvPr/>
        </p:nvSpPr>
        <p:spPr bwMode="auto">
          <a:xfrm>
            <a:off x="3200400" y="2819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1268" name="Object 6"/>
          <p:cNvGraphicFramePr>
            <a:graphicFrameLocks noChangeAspect="1"/>
          </p:cNvGraphicFramePr>
          <p:nvPr/>
        </p:nvGraphicFramePr>
        <p:xfrm>
          <a:off x="3505200" y="2971800"/>
          <a:ext cx="392113" cy="390525"/>
        </p:xfrm>
        <a:graphic>
          <a:graphicData uri="http://schemas.openxmlformats.org/presentationml/2006/ole">
            <p:oleObj spid="_x0000_s11268" name="Equation" r:id="rId5" imgW="1648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7C0C17-A041-423B-B934-7D52FB20E037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2301" name="Text Box 2"/>
          <p:cNvSpPr txBox="1">
            <a:spLocks noChangeArrowheads="1"/>
          </p:cNvSpPr>
          <p:nvPr/>
        </p:nvSpPr>
        <p:spPr bwMode="auto">
          <a:xfrm>
            <a:off x="136525" y="477838"/>
            <a:ext cx="84359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階段行列の段数が減少しているので、第　　式（最後の方程式）の係数は全て、</a:t>
            </a:r>
            <a:r>
              <a:rPr lang="en-US" altLang="ja-JP"/>
              <a:t>0</a:t>
            </a:r>
            <a:r>
              <a:rPr lang="ja-JP" altLang="en-US"/>
              <a:t>である。よって、　　　　　　である。しかし、第　　式の形より　　の値を任意な実数　　に</a:t>
            </a:r>
          </a:p>
          <a:p>
            <a:r>
              <a:rPr lang="ja-JP" altLang="en-US"/>
              <a:t>選んだとしても、</a:t>
            </a:r>
          </a:p>
          <a:p>
            <a:endParaRPr lang="ja-JP" altLang="en-US"/>
          </a:p>
          <a:p>
            <a:r>
              <a:rPr lang="ja-JP" altLang="en-US"/>
              <a:t>を満たす。すなわち、形が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643063" y="1214438"/>
          <a:ext cx="422275" cy="390525"/>
        </p:xfrm>
        <a:graphic>
          <a:graphicData uri="http://schemas.openxmlformats.org/presentationml/2006/ole">
            <p:oleObj spid="_x0000_s12290" name="Equation" r:id="rId3" imgW="177480" imgH="164880" progId="Equation.DSMT4">
              <p:embed/>
            </p:oleObj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1981200" y="1981200"/>
          <a:ext cx="1295400" cy="388938"/>
        </p:xfrm>
        <a:graphic>
          <a:graphicData uri="http://schemas.openxmlformats.org/presentationml/2006/ole">
            <p:oleObj spid="_x0000_s12291" name="Equation" r:id="rId4" imgW="545760" imgH="164880" progId="Equation.DSMT4">
              <p:embed/>
            </p:oleObj>
          </a:graphicData>
        </a:graphic>
      </p:graphicFrame>
      <p:graphicFrame>
        <p:nvGraphicFramePr>
          <p:cNvPr id="12292" name="Object 5"/>
          <p:cNvGraphicFramePr>
            <a:graphicFrameLocks noChangeAspect="1"/>
          </p:cNvGraphicFramePr>
          <p:nvPr/>
        </p:nvGraphicFramePr>
        <p:xfrm>
          <a:off x="3733800" y="2514600"/>
          <a:ext cx="1189038" cy="2133600"/>
        </p:xfrm>
        <a:graphic>
          <a:graphicData uri="http://schemas.openxmlformats.org/presentationml/2006/ole">
            <p:oleObj spid="_x0000_s12292" name="Equation" r:id="rId5" imgW="545760" imgH="990360" progId="Equation.DSMT4">
              <p:embed/>
            </p:oleObj>
          </a:graphicData>
        </a:graphic>
      </p:graphicFrame>
      <p:sp>
        <p:nvSpPr>
          <p:cNvPr id="12302" name="Text Box 6"/>
          <p:cNvSpPr txBox="1">
            <a:spLocks noChangeArrowheads="1"/>
          </p:cNvSpPr>
          <p:nvPr/>
        </p:nvSpPr>
        <p:spPr bwMode="auto">
          <a:xfrm>
            <a:off x="381000" y="4648200"/>
            <a:ext cx="57499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となる複数（無数）の解が存在する。</a:t>
            </a:r>
          </a:p>
          <a:p>
            <a:r>
              <a:rPr lang="ja-JP" altLang="en-US"/>
              <a:t>同値変形であるので、　　　は</a:t>
            </a:r>
          </a:p>
          <a:p>
            <a:endParaRPr lang="ja-JP" altLang="en-US"/>
          </a:p>
          <a:p>
            <a:r>
              <a:rPr lang="ja-JP" altLang="en-US"/>
              <a:t>も満たす。これは、解の一意性に矛盾する。</a:t>
            </a:r>
          </a:p>
        </p:txBody>
      </p:sp>
      <p:graphicFrame>
        <p:nvGraphicFramePr>
          <p:cNvPr id="12293" name="Object 9"/>
          <p:cNvGraphicFramePr>
            <a:graphicFrameLocks noChangeAspect="1"/>
          </p:cNvGraphicFramePr>
          <p:nvPr/>
        </p:nvGraphicFramePr>
        <p:xfrm>
          <a:off x="1752600" y="5410200"/>
          <a:ext cx="1295400" cy="388938"/>
        </p:xfrm>
        <a:graphic>
          <a:graphicData uri="http://schemas.openxmlformats.org/presentationml/2006/ole">
            <p:oleObj spid="_x0000_s12293" name="Equation" r:id="rId6" imgW="545760" imgH="164880" progId="Equation.DSMT4">
              <p:embed/>
            </p:oleObj>
          </a:graphicData>
        </a:graphic>
      </p:graphicFrame>
      <p:graphicFrame>
        <p:nvGraphicFramePr>
          <p:cNvPr id="12294" name="Object 11"/>
          <p:cNvGraphicFramePr>
            <a:graphicFrameLocks noChangeAspect="1"/>
          </p:cNvGraphicFramePr>
          <p:nvPr/>
        </p:nvGraphicFramePr>
        <p:xfrm>
          <a:off x="4500563" y="1285875"/>
          <a:ext cx="300037" cy="388938"/>
        </p:xfrm>
        <a:graphic>
          <a:graphicData uri="http://schemas.openxmlformats.org/presentationml/2006/ole">
            <p:oleObj spid="_x0000_s12294" name="Equation" r:id="rId7" imgW="126720" imgH="164880" progId="Equation.DSMT4">
              <p:embed/>
            </p:oleObj>
          </a:graphicData>
        </a:graphic>
      </p:graphicFrame>
      <p:graphicFrame>
        <p:nvGraphicFramePr>
          <p:cNvPr id="12295" name="Object 12"/>
          <p:cNvGraphicFramePr>
            <a:graphicFrameLocks noChangeAspect="1"/>
          </p:cNvGraphicFramePr>
          <p:nvPr/>
        </p:nvGraphicFramePr>
        <p:xfrm>
          <a:off x="3276600" y="5105400"/>
          <a:ext cx="331788" cy="298450"/>
        </p:xfrm>
        <a:graphic>
          <a:graphicData uri="http://schemas.openxmlformats.org/presentationml/2006/ole">
            <p:oleObj spid="_x0000_s12295" name="Equation" r:id="rId8" imgW="139680" imgH="126720" progId="Equation.DSMT4">
              <p:embed/>
            </p:oleObj>
          </a:graphicData>
        </a:graphic>
      </p:graphicFrame>
      <p:graphicFrame>
        <p:nvGraphicFramePr>
          <p:cNvPr id="12296" name="Object 13"/>
          <p:cNvGraphicFramePr>
            <a:graphicFrameLocks noChangeAspect="1"/>
          </p:cNvGraphicFramePr>
          <p:nvPr/>
        </p:nvGraphicFramePr>
        <p:xfrm>
          <a:off x="7924800" y="5715000"/>
          <a:ext cx="876300" cy="438150"/>
        </p:xfrm>
        <a:graphic>
          <a:graphicData uri="http://schemas.openxmlformats.org/presentationml/2006/ole">
            <p:oleObj spid="_x0000_s12296" name="Equation" r:id="rId9" imgW="380880" imgH="190440" progId="Equation.DSMT4">
              <p:embed/>
            </p:oleObj>
          </a:graphicData>
        </a:graphic>
      </p:graphicFrame>
      <p:graphicFrame>
        <p:nvGraphicFramePr>
          <p:cNvPr id="12297" name="Object 14"/>
          <p:cNvGraphicFramePr>
            <a:graphicFrameLocks noChangeAspect="1"/>
          </p:cNvGraphicFramePr>
          <p:nvPr/>
        </p:nvGraphicFramePr>
        <p:xfrm>
          <a:off x="4429125" y="857250"/>
          <a:ext cx="1085850" cy="481013"/>
        </p:xfrm>
        <a:graphic>
          <a:graphicData uri="http://schemas.openxmlformats.org/presentationml/2006/ole">
            <p:oleObj spid="_x0000_s12297" name="Equation" r:id="rId10" imgW="457200" imgH="203040" progId="Equation.DSMT4">
              <p:embed/>
            </p:oleObj>
          </a:graphicData>
        </a:graphic>
      </p:graphicFrame>
      <p:graphicFrame>
        <p:nvGraphicFramePr>
          <p:cNvPr id="12298" name="Object 14"/>
          <p:cNvGraphicFramePr>
            <a:graphicFrameLocks noChangeAspect="1"/>
          </p:cNvGraphicFramePr>
          <p:nvPr/>
        </p:nvGraphicFramePr>
        <p:xfrm>
          <a:off x="5429250" y="571500"/>
          <a:ext cx="331788" cy="300038"/>
        </p:xfrm>
        <a:graphic>
          <a:graphicData uri="http://schemas.openxmlformats.org/presentationml/2006/ole">
            <p:oleObj spid="_x0000_s12298" name="Equation" r:id="rId11" imgW="139680" imgH="126720" progId="Equation.DSMT4">
              <p:embed/>
            </p:oleObj>
          </a:graphicData>
        </a:graphic>
      </p:graphicFrame>
      <p:graphicFrame>
        <p:nvGraphicFramePr>
          <p:cNvPr id="12299" name="Object 14"/>
          <p:cNvGraphicFramePr>
            <a:graphicFrameLocks noChangeAspect="1"/>
          </p:cNvGraphicFramePr>
          <p:nvPr/>
        </p:nvGraphicFramePr>
        <p:xfrm>
          <a:off x="7858125" y="928688"/>
          <a:ext cx="331788" cy="300037"/>
        </p:xfrm>
        <a:graphic>
          <a:graphicData uri="http://schemas.openxmlformats.org/presentationml/2006/ole">
            <p:oleObj spid="_x0000_s12299" name="Equation" r:id="rId12" imgW="13968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64A012-E880-4EAC-AB10-366724EB7F87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331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連立方程式と階数</a:t>
            </a:r>
          </a:p>
        </p:txBody>
      </p:sp>
      <p:sp>
        <p:nvSpPr>
          <p:cNvPr id="13318" name="Text Box 2051"/>
          <p:cNvSpPr txBox="1">
            <a:spLocks noChangeArrowheads="1"/>
          </p:cNvSpPr>
          <p:nvPr/>
        </p:nvSpPr>
        <p:spPr bwMode="auto">
          <a:xfrm>
            <a:off x="1066800" y="1447800"/>
            <a:ext cx="59372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連立</a:t>
            </a:r>
            <a:r>
              <a:rPr lang="en-US" altLang="ja-JP"/>
              <a:t>1</a:t>
            </a:r>
            <a:r>
              <a:rPr lang="ja-JP" altLang="en-US"/>
              <a:t>次方程式　　　　　　　が解を持つための</a:t>
            </a:r>
          </a:p>
          <a:p>
            <a:r>
              <a:rPr lang="ja-JP" altLang="en-US"/>
              <a:t>必要十分条件は、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が成り立つことである。</a:t>
            </a:r>
          </a:p>
          <a:p>
            <a:r>
              <a:rPr lang="ja-JP" altLang="en-US"/>
              <a:t>ここで、左辺は係数行列の階数、</a:t>
            </a:r>
          </a:p>
          <a:p>
            <a:r>
              <a:rPr lang="ja-JP" altLang="en-US"/>
              <a:t>右辺は拡大係数行列の階数である。</a:t>
            </a:r>
          </a:p>
        </p:txBody>
      </p:sp>
      <p:sp>
        <p:nvSpPr>
          <p:cNvPr id="13319" name="AutoShape 2052"/>
          <p:cNvSpPr>
            <a:spLocks noChangeArrowheads="1"/>
          </p:cNvSpPr>
          <p:nvPr/>
        </p:nvSpPr>
        <p:spPr bwMode="auto">
          <a:xfrm>
            <a:off x="457200" y="838200"/>
            <a:ext cx="7391400" cy="3581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0" name="Text Box 2053"/>
          <p:cNvSpPr txBox="1">
            <a:spLocks noChangeArrowheads="1"/>
          </p:cNvSpPr>
          <p:nvPr/>
        </p:nvSpPr>
        <p:spPr bwMode="auto">
          <a:xfrm>
            <a:off x="1371600" y="665163"/>
            <a:ext cx="3651962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9900"/>
                </a:solidFill>
              </a:rPr>
              <a:t>性質：</a:t>
            </a:r>
            <a:r>
              <a:rPr lang="ja-JP" altLang="en-US" dirty="0" smtClean="0">
                <a:solidFill>
                  <a:srgbClr val="FF9900"/>
                </a:solidFill>
              </a:rPr>
              <a:t>（</a:t>
            </a:r>
            <a:r>
              <a:rPr lang="ja-JP" altLang="en-US" dirty="0">
                <a:solidFill>
                  <a:srgbClr val="FF9900"/>
                </a:solidFill>
              </a:rPr>
              <a:t>連立方程式と階数）</a:t>
            </a:r>
          </a:p>
        </p:txBody>
      </p:sp>
      <p:graphicFrame>
        <p:nvGraphicFramePr>
          <p:cNvPr id="13314" name="Object 2054"/>
          <p:cNvGraphicFramePr>
            <a:graphicFrameLocks noChangeAspect="1"/>
          </p:cNvGraphicFramePr>
          <p:nvPr/>
        </p:nvGraphicFramePr>
        <p:xfrm>
          <a:off x="3200400" y="1447800"/>
          <a:ext cx="1295400" cy="388938"/>
        </p:xfrm>
        <a:graphic>
          <a:graphicData uri="http://schemas.openxmlformats.org/presentationml/2006/ole">
            <p:oleObj spid="_x0000_s13314" name="Equation" r:id="rId3" imgW="545760" imgH="164880" progId="Equation.DSMT4">
              <p:embed/>
            </p:oleObj>
          </a:graphicData>
        </a:graphic>
      </p:graphicFrame>
      <p:sp>
        <p:nvSpPr>
          <p:cNvPr id="13321" name="AutoShape 2056"/>
          <p:cNvSpPr>
            <a:spLocks noChangeArrowheads="1"/>
          </p:cNvSpPr>
          <p:nvPr/>
        </p:nvSpPr>
        <p:spPr bwMode="auto">
          <a:xfrm>
            <a:off x="2133600" y="4572000"/>
            <a:ext cx="5867400" cy="1773238"/>
          </a:xfrm>
          <a:prstGeom prst="wedgeRoundRectCallout">
            <a:avLst>
              <a:gd name="adj1" fmla="val 5792"/>
              <a:gd name="adj2" fmla="val -7399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22" name="Text Box 2057"/>
          <p:cNvSpPr txBox="1">
            <a:spLocks noChangeArrowheads="1"/>
          </p:cNvSpPr>
          <p:nvPr/>
        </p:nvSpPr>
        <p:spPr bwMode="auto">
          <a:xfrm>
            <a:off x="2270125" y="4640263"/>
            <a:ext cx="5156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この命題は、解が一意に求まるときと、</a:t>
            </a:r>
          </a:p>
          <a:p>
            <a:r>
              <a:rPr lang="ja-JP" altLang="en-US"/>
              <a:t>不定のときの両方を表している。</a:t>
            </a:r>
          </a:p>
          <a:p>
            <a:r>
              <a:rPr lang="ja-JP" altLang="en-US"/>
              <a:t>（逆の言い方をすると、不能でない条件</a:t>
            </a:r>
          </a:p>
          <a:p>
            <a:r>
              <a:rPr lang="ja-JP" altLang="en-US"/>
              <a:t>を示している。）</a:t>
            </a:r>
          </a:p>
        </p:txBody>
      </p:sp>
      <p:graphicFrame>
        <p:nvGraphicFramePr>
          <p:cNvPr id="13315" name="Object 2058"/>
          <p:cNvGraphicFramePr>
            <a:graphicFrameLocks noChangeAspect="1"/>
          </p:cNvGraphicFramePr>
          <p:nvPr/>
        </p:nvGraphicFramePr>
        <p:xfrm>
          <a:off x="1447800" y="2133600"/>
          <a:ext cx="4267200" cy="984250"/>
        </p:xfrm>
        <a:graphic>
          <a:graphicData uri="http://schemas.openxmlformats.org/presentationml/2006/ole">
            <p:oleObj spid="_x0000_s13315" name="Equation" r:id="rId4" imgW="1422360" imgH="330120" progId="Equation.DSMT4">
              <p:embed/>
            </p:oleObj>
          </a:graphicData>
        </a:graphic>
      </p:graphicFrame>
      <p:sp>
        <p:nvSpPr>
          <p:cNvPr id="13323" name="Text Box 2059"/>
          <p:cNvSpPr txBox="1">
            <a:spLocks noChangeArrowheads="1"/>
          </p:cNvSpPr>
          <p:nvPr/>
        </p:nvSpPr>
        <p:spPr bwMode="auto">
          <a:xfrm>
            <a:off x="441325" y="61928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証明略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6088E5-F5C8-4FBB-9876-984A8AEC6B96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graphicFrame>
        <p:nvGraphicFramePr>
          <p:cNvPr id="14338" name="Object 1027"/>
          <p:cNvGraphicFramePr>
            <a:graphicFrameLocks noChangeAspect="1"/>
          </p:cNvGraphicFramePr>
          <p:nvPr/>
        </p:nvGraphicFramePr>
        <p:xfrm>
          <a:off x="0" y="533400"/>
          <a:ext cx="914400" cy="163513"/>
        </p:xfrm>
        <a:graphic>
          <a:graphicData uri="http://schemas.openxmlformats.org/presentationml/2006/ole">
            <p:oleObj spid="_x0000_s14338" name="Equation" r:id="rId3" imgW="914400" imgH="164160" progId="Equation.DSMT4">
              <p:embed/>
            </p:oleObj>
          </a:graphicData>
        </a:graphic>
      </p:graphicFrame>
      <p:sp>
        <p:nvSpPr>
          <p:cNvPr id="14345" name="Text Box 1029"/>
          <p:cNvSpPr txBox="1">
            <a:spLocks noChangeArrowheads="1"/>
          </p:cNvSpPr>
          <p:nvPr/>
        </p:nvSpPr>
        <p:spPr bwMode="auto">
          <a:xfrm>
            <a:off x="304800" y="2514600"/>
            <a:ext cx="681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　の形により、２つの場合に分けて考える。</a:t>
            </a:r>
          </a:p>
        </p:txBody>
      </p:sp>
      <p:sp>
        <p:nvSpPr>
          <p:cNvPr id="14346" name="Text Box 1030"/>
          <p:cNvSpPr txBox="1">
            <a:spLocks noChangeArrowheads="1"/>
          </p:cNvSpPr>
          <p:nvPr/>
        </p:nvSpPr>
        <p:spPr bwMode="auto">
          <a:xfrm>
            <a:off x="228600" y="304800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場合１：（簡単な場合）</a:t>
            </a:r>
          </a:p>
        </p:txBody>
      </p:sp>
      <p:sp>
        <p:nvSpPr>
          <p:cNvPr id="14347" name="Text Box 1031"/>
          <p:cNvSpPr txBox="1">
            <a:spLocks noChangeArrowheads="1"/>
          </p:cNvSpPr>
          <p:nvPr/>
        </p:nvSpPr>
        <p:spPr bwMode="auto">
          <a:xfrm>
            <a:off x="304800" y="480060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場合２：（複雑な場合）</a:t>
            </a:r>
          </a:p>
        </p:txBody>
      </p:sp>
      <p:graphicFrame>
        <p:nvGraphicFramePr>
          <p:cNvPr id="14339" name="Object 1033"/>
          <p:cNvGraphicFramePr>
            <a:graphicFrameLocks noChangeAspect="1"/>
          </p:cNvGraphicFramePr>
          <p:nvPr/>
        </p:nvGraphicFramePr>
        <p:xfrm>
          <a:off x="1219200" y="1524000"/>
          <a:ext cx="4216400" cy="777875"/>
        </p:xfrm>
        <a:graphic>
          <a:graphicData uri="http://schemas.openxmlformats.org/presentationml/2006/ole">
            <p:oleObj spid="_x0000_s14339" name="Equation" r:id="rId4" imgW="1777680" imgH="330120" progId="Equation.DSMT4">
              <p:embed/>
            </p:oleObj>
          </a:graphicData>
        </a:graphic>
      </p:graphicFrame>
      <p:sp>
        <p:nvSpPr>
          <p:cNvPr id="14348" name="Text Box 1034"/>
          <p:cNvSpPr txBox="1">
            <a:spLocks noChangeArrowheads="1"/>
          </p:cNvSpPr>
          <p:nvPr/>
        </p:nvSpPr>
        <p:spPr bwMode="auto">
          <a:xfrm>
            <a:off x="0" y="762000"/>
            <a:ext cx="77422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拡大係数行列を階段行列化したものを　　　　　　　　とする。</a:t>
            </a:r>
          </a:p>
          <a:p>
            <a:r>
              <a:rPr lang="ja-JP" altLang="en-US"/>
              <a:t>すなわち、</a:t>
            </a:r>
          </a:p>
        </p:txBody>
      </p:sp>
      <p:graphicFrame>
        <p:nvGraphicFramePr>
          <p:cNvPr id="14340" name="Object 1035"/>
          <p:cNvGraphicFramePr>
            <a:graphicFrameLocks noChangeAspect="1"/>
          </p:cNvGraphicFramePr>
          <p:nvPr/>
        </p:nvGraphicFramePr>
        <p:xfrm>
          <a:off x="5181600" y="533400"/>
          <a:ext cx="1144588" cy="777875"/>
        </p:xfrm>
        <a:graphic>
          <a:graphicData uri="http://schemas.openxmlformats.org/presentationml/2006/ole">
            <p:oleObj spid="_x0000_s14340" name="Equation" r:id="rId5" imgW="482400" imgH="330120" progId="Equation.DSMT4">
              <p:embed/>
            </p:oleObj>
          </a:graphicData>
        </a:graphic>
      </p:graphicFrame>
      <p:sp>
        <p:nvSpPr>
          <p:cNvPr id="14349" name="Rectangle 1036"/>
          <p:cNvSpPr>
            <a:spLocks noChangeArrowheads="1"/>
          </p:cNvSpPr>
          <p:nvPr/>
        </p:nvSpPr>
        <p:spPr bwMode="auto">
          <a:xfrm>
            <a:off x="3048000" y="3505200"/>
            <a:ext cx="19812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0" name="Rectangle 1038"/>
          <p:cNvSpPr>
            <a:spLocks noChangeArrowheads="1"/>
          </p:cNvSpPr>
          <p:nvPr/>
        </p:nvSpPr>
        <p:spPr bwMode="auto">
          <a:xfrm>
            <a:off x="3048000" y="3505200"/>
            <a:ext cx="1981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1" name="Rectangle 1039"/>
          <p:cNvSpPr>
            <a:spLocks noChangeArrowheads="1"/>
          </p:cNvSpPr>
          <p:nvPr/>
        </p:nvSpPr>
        <p:spPr bwMode="auto">
          <a:xfrm>
            <a:off x="3352800" y="3810000"/>
            <a:ext cx="1676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2" name="Rectangle 1040"/>
          <p:cNvSpPr>
            <a:spLocks noChangeArrowheads="1"/>
          </p:cNvSpPr>
          <p:nvPr/>
        </p:nvSpPr>
        <p:spPr bwMode="auto">
          <a:xfrm>
            <a:off x="3657600" y="4114800"/>
            <a:ext cx="1371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3" name="Rectangle 1041"/>
          <p:cNvSpPr>
            <a:spLocks noChangeArrowheads="1"/>
          </p:cNvSpPr>
          <p:nvPr/>
        </p:nvSpPr>
        <p:spPr bwMode="auto">
          <a:xfrm>
            <a:off x="3048000" y="3505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4" name="Rectangle 1042"/>
          <p:cNvSpPr>
            <a:spLocks noChangeArrowheads="1"/>
          </p:cNvSpPr>
          <p:nvPr/>
        </p:nvSpPr>
        <p:spPr bwMode="auto">
          <a:xfrm>
            <a:off x="3352800" y="3810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5" name="Rectangle 1043"/>
          <p:cNvSpPr>
            <a:spLocks noChangeArrowheads="1"/>
          </p:cNvSpPr>
          <p:nvPr/>
        </p:nvSpPr>
        <p:spPr bwMode="auto">
          <a:xfrm>
            <a:off x="3657600" y="4114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4341" name="Object 1044"/>
          <p:cNvGraphicFramePr>
            <a:graphicFrameLocks noChangeAspect="1"/>
          </p:cNvGraphicFramePr>
          <p:nvPr/>
        </p:nvGraphicFramePr>
        <p:xfrm>
          <a:off x="1981200" y="3810000"/>
          <a:ext cx="784225" cy="388938"/>
        </p:xfrm>
        <a:graphic>
          <a:graphicData uri="http://schemas.openxmlformats.org/presentationml/2006/ole">
            <p:oleObj spid="_x0000_s14341" name="Equation" r:id="rId6" imgW="330120" imgH="164880" progId="Equation.DSMT4">
              <p:embed/>
            </p:oleObj>
          </a:graphicData>
        </a:graphic>
      </p:graphicFrame>
      <p:sp>
        <p:nvSpPr>
          <p:cNvPr id="14356" name="Rectangle 1045"/>
          <p:cNvSpPr>
            <a:spLocks noChangeArrowheads="1"/>
          </p:cNvSpPr>
          <p:nvPr/>
        </p:nvSpPr>
        <p:spPr bwMode="auto">
          <a:xfrm>
            <a:off x="3124200" y="5257800"/>
            <a:ext cx="2819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7" name="Rectangle 1046"/>
          <p:cNvSpPr>
            <a:spLocks noChangeArrowheads="1"/>
          </p:cNvSpPr>
          <p:nvPr/>
        </p:nvSpPr>
        <p:spPr bwMode="auto">
          <a:xfrm>
            <a:off x="3124200" y="5257800"/>
            <a:ext cx="2819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8" name="Rectangle 1047"/>
          <p:cNvSpPr>
            <a:spLocks noChangeArrowheads="1"/>
          </p:cNvSpPr>
          <p:nvPr/>
        </p:nvSpPr>
        <p:spPr bwMode="auto">
          <a:xfrm>
            <a:off x="3886200" y="5562600"/>
            <a:ext cx="2057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9" name="Rectangle 1048"/>
          <p:cNvSpPr>
            <a:spLocks noChangeArrowheads="1"/>
          </p:cNvSpPr>
          <p:nvPr/>
        </p:nvSpPr>
        <p:spPr bwMode="auto">
          <a:xfrm>
            <a:off x="4648200" y="5867400"/>
            <a:ext cx="1295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0" name="Rectangle 1049"/>
          <p:cNvSpPr>
            <a:spLocks noChangeArrowheads="1"/>
          </p:cNvSpPr>
          <p:nvPr/>
        </p:nvSpPr>
        <p:spPr bwMode="auto">
          <a:xfrm>
            <a:off x="3124200" y="5257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1" name="Rectangle 1050"/>
          <p:cNvSpPr>
            <a:spLocks noChangeArrowheads="1"/>
          </p:cNvSpPr>
          <p:nvPr/>
        </p:nvSpPr>
        <p:spPr bwMode="auto">
          <a:xfrm>
            <a:off x="3886200" y="5562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2" name="Rectangle 1051"/>
          <p:cNvSpPr>
            <a:spLocks noChangeArrowheads="1"/>
          </p:cNvSpPr>
          <p:nvPr/>
        </p:nvSpPr>
        <p:spPr bwMode="auto">
          <a:xfrm>
            <a:off x="4572000" y="5867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4342" name="Object 1052"/>
          <p:cNvGraphicFramePr>
            <a:graphicFrameLocks noChangeAspect="1"/>
          </p:cNvGraphicFramePr>
          <p:nvPr/>
        </p:nvGraphicFramePr>
        <p:xfrm>
          <a:off x="1295400" y="2514600"/>
          <a:ext cx="392113" cy="388938"/>
        </p:xfrm>
        <a:graphic>
          <a:graphicData uri="http://schemas.openxmlformats.org/presentationml/2006/ole">
            <p:oleObj spid="_x0000_s1434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14343" name="Object 1053"/>
          <p:cNvGraphicFramePr>
            <a:graphicFrameLocks noChangeAspect="1"/>
          </p:cNvGraphicFramePr>
          <p:nvPr/>
        </p:nvGraphicFramePr>
        <p:xfrm>
          <a:off x="1905000" y="5791200"/>
          <a:ext cx="784225" cy="388938"/>
        </p:xfrm>
        <a:graphic>
          <a:graphicData uri="http://schemas.openxmlformats.org/presentationml/2006/ole">
            <p:oleObj spid="_x0000_s14343" name="Equation" r:id="rId8" imgW="330120" imgH="164880" progId="Equation.DSMT4">
              <p:embed/>
            </p:oleObj>
          </a:graphicData>
        </a:graphic>
      </p:graphicFrame>
      <p:sp>
        <p:nvSpPr>
          <p:cNvPr id="14363" name="Rectangle 10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連立方程式の解法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1C76CF-B8A5-4B6D-AF73-A9799B18DF42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場合１：（簡単な場合）</a:t>
            </a:r>
          </a:p>
        </p:txBody>
      </p:sp>
      <p:graphicFrame>
        <p:nvGraphicFramePr>
          <p:cNvPr id="15362" name="Object 5"/>
          <p:cNvGraphicFramePr>
            <a:graphicFrameLocks noChangeAspect="1"/>
          </p:cNvGraphicFramePr>
          <p:nvPr/>
        </p:nvGraphicFramePr>
        <p:xfrm>
          <a:off x="1098550" y="628650"/>
          <a:ext cx="5575300" cy="2752725"/>
        </p:xfrm>
        <a:graphic>
          <a:graphicData uri="http://schemas.openxmlformats.org/presentationml/2006/ole">
            <p:oleObj spid="_x0000_s15362" name="Equation" r:id="rId3" imgW="2946240" imgH="1828800" progId="Equation.DSMT4">
              <p:embed/>
            </p:oleObj>
          </a:graphicData>
        </a:graphic>
      </p:graphicFrame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381000" y="3581400"/>
            <a:ext cx="716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この場合には、行基本変形を用いてさらに変形できる。</a:t>
            </a:r>
          </a:p>
        </p:txBody>
      </p:sp>
      <p:graphicFrame>
        <p:nvGraphicFramePr>
          <p:cNvPr id="15363" name="Object 8"/>
          <p:cNvGraphicFramePr>
            <a:graphicFrameLocks noChangeAspect="1"/>
          </p:cNvGraphicFramePr>
          <p:nvPr/>
        </p:nvGraphicFramePr>
        <p:xfrm>
          <a:off x="1905000" y="4953000"/>
          <a:ext cx="3968750" cy="1520825"/>
        </p:xfrm>
        <a:graphic>
          <a:graphicData uri="http://schemas.openxmlformats.org/presentationml/2006/ole">
            <p:oleObj spid="_x0000_s15363" name="Equation" r:id="rId4" imgW="1460160" imgH="558720" progId="Equation.DSMT4">
              <p:embed/>
            </p:oleObj>
          </a:graphicData>
        </a:graphic>
      </p:graphicFrame>
      <p:graphicFrame>
        <p:nvGraphicFramePr>
          <p:cNvPr id="15364" name="Object 9"/>
          <p:cNvGraphicFramePr>
            <a:graphicFrameLocks noChangeAspect="1"/>
          </p:cNvGraphicFramePr>
          <p:nvPr/>
        </p:nvGraphicFramePr>
        <p:xfrm>
          <a:off x="2819400" y="4114800"/>
          <a:ext cx="2381250" cy="517525"/>
        </p:xfrm>
        <a:graphic>
          <a:graphicData uri="http://schemas.openxmlformats.org/presentationml/2006/ole">
            <p:oleObj spid="_x0000_s15364" name="Equation" r:id="rId5" imgW="876240" imgH="190440" progId="Equation.DSMT4">
              <p:embed/>
            </p:oleObj>
          </a:graphicData>
        </a:graphic>
      </p:graphicFrame>
      <p:sp>
        <p:nvSpPr>
          <p:cNvPr id="15368" name="AutoShape 10"/>
          <p:cNvSpPr>
            <a:spLocks noChangeArrowheads="1"/>
          </p:cNvSpPr>
          <p:nvPr/>
        </p:nvSpPr>
        <p:spPr bwMode="auto">
          <a:xfrm>
            <a:off x="6934200" y="1905000"/>
            <a:ext cx="2057400" cy="1371600"/>
          </a:xfrm>
          <a:prstGeom prst="wedgeRoundRectCallout">
            <a:avLst>
              <a:gd name="adj1" fmla="val -67130"/>
              <a:gd name="adj2" fmla="val 121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6934200" y="1981200"/>
            <a:ext cx="1905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解を持つときには、必ず</a:t>
            </a:r>
            <a:r>
              <a:rPr lang="en-US" altLang="ja-JP"/>
              <a:t>0</a:t>
            </a:r>
            <a:r>
              <a:rPr lang="ja-JP" altLang="en-US"/>
              <a:t>になる。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CAC6BB-9E05-4DB4-A80A-35518FC0BC30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81000" y="381000"/>
          <a:ext cx="7391400" cy="4394200"/>
        </p:xfrm>
        <a:graphic>
          <a:graphicData uri="http://schemas.openxmlformats.org/presentationml/2006/ole">
            <p:oleObj spid="_x0000_s16386" name="Equation" r:id="rId3" imgW="3124080" imgH="1854000" progId="Equation.DSMT4">
              <p:embed/>
            </p:oleObj>
          </a:graphicData>
        </a:graphic>
      </p:graphicFrame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3400" y="4876800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この変形行列を用いて、次のように連立方程式が変形されたとする。</a:t>
            </a:r>
          </a:p>
        </p:txBody>
      </p:sp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2209800" y="5867400"/>
          <a:ext cx="3673475" cy="777875"/>
        </p:xfrm>
        <a:graphic>
          <a:graphicData uri="http://schemas.openxmlformats.org/presentationml/2006/ole">
            <p:oleObj spid="_x0000_s16387" name="Equation" r:id="rId4" imgW="1549080" imgH="330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AAE155-C757-46E2-811B-23E1526836F3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graphicFrame>
        <p:nvGraphicFramePr>
          <p:cNvPr id="17410" name="Object 1026"/>
          <p:cNvGraphicFramePr>
            <a:graphicFrameLocks noChangeAspect="1"/>
          </p:cNvGraphicFramePr>
          <p:nvPr/>
        </p:nvGraphicFramePr>
        <p:xfrm>
          <a:off x="4046538" y="2579688"/>
          <a:ext cx="211137" cy="301625"/>
        </p:xfrm>
        <a:graphic>
          <a:graphicData uri="http://schemas.openxmlformats.org/presentationml/2006/ole">
            <p:oleObj spid="_x0000_s17410" name="Equation" r:id="rId3" imgW="914400" imgH="164160" progId="Equation.DSMT4">
              <p:embed/>
            </p:oleObj>
          </a:graphicData>
        </a:graphic>
      </p:graphicFrame>
      <p:graphicFrame>
        <p:nvGraphicFramePr>
          <p:cNvPr id="17411" name="Object 1027"/>
          <p:cNvGraphicFramePr>
            <a:graphicFrameLocks noChangeAspect="1"/>
          </p:cNvGraphicFramePr>
          <p:nvPr/>
        </p:nvGraphicFramePr>
        <p:xfrm>
          <a:off x="228600" y="228600"/>
          <a:ext cx="8458200" cy="3429000"/>
        </p:xfrm>
        <a:graphic>
          <a:graphicData uri="http://schemas.openxmlformats.org/presentationml/2006/ole">
            <p:oleObj spid="_x0000_s17411" name="Equation" r:id="rId4" imgW="4495680" imgH="1828800" progId="Equation.DSMT4">
              <p:embed/>
            </p:oleObj>
          </a:graphicData>
        </a:graphic>
      </p:graphicFrame>
      <p:sp>
        <p:nvSpPr>
          <p:cNvPr id="17414" name="AutoShape 1035"/>
          <p:cNvSpPr>
            <a:spLocks noChangeArrowheads="1"/>
          </p:cNvSpPr>
          <p:nvPr/>
        </p:nvSpPr>
        <p:spPr bwMode="auto">
          <a:xfrm>
            <a:off x="1447800" y="4038600"/>
            <a:ext cx="4876800" cy="2667000"/>
          </a:xfrm>
          <a:prstGeom prst="wedgeRoundRectCallout">
            <a:avLst>
              <a:gd name="adj1" fmla="val 90366"/>
              <a:gd name="adj2" fmla="val -7023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17412" name="Object 1036"/>
          <p:cNvGraphicFramePr>
            <a:graphicFrameLocks noChangeAspect="1"/>
          </p:cNvGraphicFramePr>
          <p:nvPr/>
        </p:nvGraphicFramePr>
        <p:xfrm>
          <a:off x="1828800" y="4114800"/>
          <a:ext cx="3505200" cy="2116138"/>
        </p:xfrm>
        <a:graphic>
          <a:graphicData uri="http://schemas.openxmlformats.org/presentationml/2006/ole">
            <p:oleObj spid="_x0000_s17412" name="Equation" r:id="rId5" imgW="1422360" imgH="863280" progId="Equation.DSMT4">
              <p:embed/>
            </p:oleObj>
          </a:graphicData>
        </a:graphic>
      </p:graphicFrame>
      <p:sp>
        <p:nvSpPr>
          <p:cNvPr id="17415" name="Text Box 1037"/>
          <p:cNvSpPr txBox="1">
            <a:spLocks noChangeArrowheads="1"/>
          </p:cNvSpPr>
          <p:nvPr/>
        </p:nvSpPr>
        <p:spPr bwMode="auto">
          <a:xfrm>
            <a:off x="1660525" y="6192838"/>
            <a:ext cx="314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であることに注意する。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6A2F8F-2CF0-4121-819C-D40A05B44D4D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(</a:t>
            </a:r>
            <a:r>
              <a:rPr lang="ja-JP" altLang="en-US" dirty="0" smtClean="0"/>
              <a:t>連立</a:t>
            </a:r>
            <a:r>
              <a:rPr lang="en-US" altLang="ja-JP" dirty="0" smtClean="0"/>
              <a:t>)</a:t>
            </a:r>
            <a:r>
              <a:rPr lang="ja-JP" altLang="en-US" dirty="0" smtClean="0"/>
              <a:t>方程式</a:t>
            </a:r>
            <a:r>
              <a:rPr lang="ja-JP" altLang="en-US" dirty="0" smtClean="0"/>
              <a:t>とその解</a:t>
            </a:r>
          </a:p>
        </p:txBody>
      </p:sp>
      <p:sp>
        <p:nvSpPr>
          <p:cNvPr id="1036" name="Text Box 3"/>
          <p:cNvSpPr txBox="1">
            <a:spLocks noChangeArrowheads="1"/>
          </p:cNvSpPr>
          <p:nvPr/>
        </p:nvSpPr>
        <p:spPr bwMode="auto">
          <a:xfrm>
            <a:off x="457200" y="609600"/>
            <a:ext cx="8048625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ここでは、連立方程式を解くということを再考する。</a:t>
            </a:r>
          </a:p>
          <a:p>
            <a:r>
              <a:rPr lang="ja-JP" altLang="en-US"/>
              <a:t>　そもそも方程式を“解く”とは、</a:t>
            </a:r>
          </a:p>
          <a:p>
            <a:r>
              <a:rPr lang="ja-JP" altLang="en-US"/>
              <a:t>与えられた式を満たす全ての実数の集合を</a:t>
            </a:r>
          </a:p>
          <a:p>
            <a:r>
              <a:rPr lang="ja-JP" altLang="en-US"/>
              <a:t>求めることである。すなわち、方程式　　　　　　　の解とは、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</a:t>
            </a:r>
          </a:p>
          <a:p>
            <a:r>
              <a:rPr lang="ja-JP" altLang="en-US"/>
              <a:t>　同様に、連立方程式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en-US" altLang="ja-JP"/>
          </a:p>
          <a:p>
            <a:r>
              <a:rPr lang="ja-JP" altLang="en-US"/>
              <a:t>を“解く”とは、与えられた複数の式の全てを満たすベクトルの</a:t>
            </a:r>
          </a:p>
          <a:p>
            <a:r>
              <a:rPr lang="ja-JP" altLang="en-US"/>
              <a:t>集合を求めることである</a:t>
            </a:r>
            <a:r>
              <a:rPr lang="en-US" altLang="ja-JP"/>
              <a:t>｡</a:t>
            </a:r>
            <a:r>
              <a:rPr lang="ja-JP" altLang="en-US"/>
              <a:t>すなわち、以下が解である。</a:t>
            </a:r>
          </a:p>
          <a:p>
            <a:endParaRPr lang="en-US" altLang="ja-JP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5257800" y="1752600"/>
          <a:ext cx="1143000" cy="406400"/>
        </p:xfrm>
        <a:graphic>
          <a:graphicData uri="http://schemas.openxmlformats.org/presentationml/2006/ole">
            <p:oleObj spid="_x0000_s1026" name="Equation" r:id="rId3" imgW="571320" imgH="203040" progId="Equation.DSMT4">
              <p:embed/>
            </p:oleObj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27100" y="2286000"/>
          <a:ext cx="2209800" cy="508000"/>
        </p:xfrm>
        <a:graphic>
          <a:graphicData uri="http://schemas.openxmlformats.org/presentationml/2006/ole">
            <p:oleObj spid="_x0000_s1027" name="Equation" r:id="rId4" imgW="1104840" imgH="253800" progId="Equation.DSMT4">
              <p:embed/>
            </p:oleObj>
          </a:graphicData>
        </a:graphic>
      </p:graphicFrame>
      <p:graphicFrame>
        <p:nvGraphicFramePr>
          <p:cNvPr id="1028" name="Object 7"/>
          <p:cNvGraphicFramePr>
            <a:graphicFrameLocks noChangeAspect="1"/>
          </p:cNvGraphicFramePr>
          <p:nvPr/>
        </p:nvGraphicFramePr>
        <p:xfrm>
          <a:off x="785813" y="3714750"/>
          <a:ext cx="1422400" cy="1422400"/>
        </p:xfrm>
        <a:graphic>
          <a:graphicData uri="http://schemas.openxmlformats.org/presentationml/2006/ole">
            <p:oleObj spid="_x0000_s1028" name="Equation" r:id="rId5" imgW="711000" imgH="711000" progId="Equation.DSMT4">
              <p:embed/>
            </p:oleObj>
          </a:graphicData>
        </a:graphic>
      </p:graphicFrame>
      <p:graphicFrame>
        <p:nvGraphicFramePr>
          <p:cNvPr id="1029" name="Object 8"/>
          <p:cNvGraphicFramePr>
            <a:graphicFrameLocks noChangeAspect="1"/>
          </p:cNvGraphicFramePr>
          <p:nvPr/>
        </p:nvGraphicFramePr>
        <p:xfrm>
          <a:off x="533400" y="6013450"/>
          <a:ext cx="7340600" cy="558800"/>
        </p:xfrm>
        <a:graphic>
          <a:graphicData uri="http://schemas.openxmlformats.org/presentationml/2006/ole">
            <p:oleObj spid="_x0000_s1029" name="Equation" r:id="rId6" imgW="3670200" imgH="279360" progId="Equation.DSMT4">
              <p:embed/>
            </p:oleObj>
          </a:graphicData>
        </a:graphic>
      </p:graphicFrame>
      <p:sp>
        <p:nvSpPr>
          <p:cNvPr id="12" name="角丸四角形吹き出し 11"/>
          <p:cNvSpPr/>
          <p:nvPr/>
        </p:nvSpPr>
        <p:spPr>
          <a:xfrm>
            <a:off x="4429125" y="2143125"/>
            <a:ext cx="4357688" cy="1285875"/>
          </a:xfrm>
          <a:prstGeom prst="wedgeRoundRectCallout">
            <a:avLst>
              <a:gd name="adj1" fmla="val -76027"/>
              <a:gd name="adj2" fmla="val -30057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/>
              <a:t>       	</a:t>
            </a:r>
            <a:r>
              <a:rPr lang="ja-JP" altLang="en-US" dirty="0"/>
              <a:t>　　</a:t>
            </a:r>
            <a:r>
              <a:rPr lang="ja-JP" altLang="en-US" dirty="0">
                <a:solidFill>
                  <a:schemeClr val="tx1"/>
                </a:solidFill>
              </a:rPr>
              <a:t>を満たす実数　　の</a:t>
            </a:r>
            <a:r>
              <a:rPr lang="ja-JP" altLang="en-US" dirty="0">
                <a:solidFill>
                  <a:srgbClr val="C00000"/>
                </a:solidFill>
              </a:rPr>
              <a:t>集合</a:t>
            </a:r>
            <a:r>
              <a:rPr lang="ja-JP" altLang="en-US" dirty="0">
                <a:solidFill>
                  <a:schemeClr val="tx1"/>
                </a:solidFill>
              </a:rPr>
              <a:t>（要素が一つの場合もある。）</a:t>
            </a:r>
            <a:endParaRPr lang="en-US" altLang="ja-JP" dirty="0">
              <a:solidFill>
                <a:schemeClr val="tx1"/>
              </a:solidFill>
            </a:endParaRPr>
          </a:p>
        </p:txBody>
      </p:sp>
      <p:graphicFrame>
        <p:nvGraphicFramePr>
          <p:cNvPr id="1030" name="Object 9"/>
          <p:cNvGraphicFramePr>
            <a:graphicFrameLocks noChangeAspect="1"/>
          </p:cNvGraphicFramePr>
          <p:nvPr/>
        </p:nvGraphicFramePr>
        <p:xfrm>
          <a:off x="4643438" y="2214563"/>
          <a:ext cx="1143000" cy="406400"/>
        </p:xfrm>
        <a:graphic>
          <a:graphicData uri="http://schemas.openxmlformats.org/presentationml/2006/ole">
            <p:oleObj spid="_x0000_s1030" name="Equation" r:id="rId7" imgW="571320" imgH="203040" progId="Equation.DSMT4">
              <p:embed/>
            </p:oleObj>
          </a:graphicData>
        </a:graphic>
      </p:graphicFrame>
      <p:graphicFrame>
        <p:nvGraphicFramePr>
          <p:cNvPr id="1031" name="Object 10"/>
          <p:cNvGraphicFramePr>
            <a:graphicFrameLocks noChangeAspect="1"/>
          </p:cNvGraphicFramePr>
          <p:nvPr/>
        </p:nvGraphicFramePr>
        <p:xfrm>
          <a:off x="7715250" y="2286000"/>
          <a:ext cx="254000" cy="279400"/>
        </p:xfrm>
        <a:graphic>
          <a:graphicData uri="http://schemas.openxmlformats.org/presentationml/2006/ole">
            <p:oleObj spid="_x0000_s1031" name="Equation" r:id="rId8" imgW="126720" imgH="139680" progId="Equation.DSMT4">
              <p:embed/>
            </p:oleObj>
          </a:graphicData>
        </a:graphic>
      </p:graphicFrame>
      <p:sp>
        <p:nvSpPr>
          <p:cNvPr id="15" name="角丸四角形吹き出し 14"/>
          <p:cNvSpPr/>
          <p:nvPr/>
        </p:nvSpPr>
        <p:spPr>
          <a:xfrm>
            <a:off x="4286250" y="3786188"/>
            <a:ext cx="4214813" cy="1428750"/>
          </a:xfrm>
          <a:prstGeom prst="wedgeRoundRectCallout">
            <a:avLst>
              <a:gd name="adj1" fmla="val -84636"/>
              <a:gd name="adj2" fmla="val -669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/>
              <a:t> </a:t>
            </a:r>
            <a:r>
              <a:rPr lang="ja-JP" altLang="en-US" dirty="0">
                <a:solidFill>
                  <a:schemeClr val="tx1"/>
                </a:solidFill>
              </a:rPr>
              <a:t>ここで、　　　　は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なるベクトル。</a:t>
            </a:r>
            <a:endParaRPr lang="en-US" altLang="ja-JP" dirty="0">
              <a:solidFill>
                <a:schemeClr val="tx1"/>
              </a:solidFill>
            </a:endParaRPr>
          </a:p>
        </p:txBody>
      </p:sp>
      <p:graphicFrame>
        <p:nvGraphicFramePr>
          <p:cNvPr id="1032" name="Object 11"/>
          <p:cNvGraphicFramePr>
            <a:graphicFrameLocks noChangeAspect="1"/>
          </p:cNvGraphicFramePr>
          <p:nvPr/>
        </p:nvGraphicFramePr>
        <p:xfrm>
          <a:off x="5786438" y="3863975"/>
          <a:ext cx="279400" cy="279400"/>
        </p:xfrm>
        <a:graphic>
          <a:graphicData uri="http://schemas.openxmlformats.org/presentationml/2006/ole">
            <p:oleObj spid="_x0000_s1032" name="Equation" r:id="rId9" imgW="139680" imgH="139680" progId="Equation.DSMT4">
              <p:embed/>
            </p:oleObj>
          </a:graphicData>
        </a:graphic>
      </p:graphicFrame>
      <p:graphicFrame>
        <p:nvGraphicFramePr>
          <p:cNvPr id="1033" name="Object 12"/>
          <p:cNvGraphicFramePr>
            <a:graphicFrameLocks noChangeAspect="1"/>
          </p:cNvGraphicFramePr>
          <p:nvPr/>
        </p:nvGraphicFramePr>
        <p:xfrm>
          <a:off x="4572000" y="4214813"/>
          <a:ext cx="2819400" cy="558800"/>
        </p:xfrm>
        <a:graphic>
          <a:graphicData uri="http://schemas.openxmlformats.org/presentationml/2006/ole">
            <p:oleObj spid="_x0000_s1033" name="Equation" r:id="rId10" imgW="140940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9816B7-1E11-4A10-88E7-7E1C828CA977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graphicFrame>
        <p:nvGraphicFramePr>
          <p:cNvPr id="18434" name="Object 6"/>
          <p:cNvGraphicFramePr>
            <a:graphicFrameLocks noChangeAspect="1"/>
          </p:cNvGraphicFramePr>
          <p:nvPr/>
        </p:nvGraphicFramePr>
        <p:xfrm>
          <a:off x="1071563" y="500063"/>
          <a:ext cx="6756400" cy="2830512"/>
        </p:xfrm>
        <a:graphic>
          <a:graphicData uri="http://schemas.openxmlformats.org/presentationml/2006/ole">
            <p:oleObj spid="_x0000_s18434" name="Equation" r:id="rId3" imgW="4431960" imgH="1854000" progId="Equation.DSMT4">
              <p:embed/>
            </p:oleObj>
          </a:graphicData>
        </a:graphic>
      </p:graphicFrame>
      <p:graphicFrame>
        <p:nvGraphicFramePr>
          <p:cNvPr id="18435" name="Object 8"/>
          <p:cNvGraphicFramePr>
            <a:graphicFrameLocks noChangeAspect="1"/>
          </p:cNvGraphicFramePr>
          <p:nvPr/>
        </p:nvGraphicFramePr>
        <p:xfrm>
          <a:off x="214313" y="3571875"/>
          <a:ext cx="8148637" cy="2695575"/>
        </p:xfrm>
        <a:graphic>
          <a:graphicData uri="http://schemas.openxmlformats.org/presentationml/2006/ole">
            <p:oleObj spid="_x0000_s18435" name="Equation" r:id="rId4" imgW="5537160" imgH="1828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A6DBB-F318-414E-8417-404B164F0257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graphicFrame>
        <p:nvGraphicFramePr>
          <p:cNvPr id="19458" name="Object 1026"/>
          <p:cNvGraphicFramePr>
            <a:graphicFrameLocks noChangeAspect="1"/>
          </p:cNvGraphicFramePr>
          <p:nvPr/>
        </p:nvGraphicFramePr>
        <p:xfrm>
          <a:off x="609600" y="228600"/>
          <a:ext cx="6632575" cy="2687638"/>
        </p:xfrm>
        <a:graphic>
          <a:graphicData uri="http://schemas.openxmlformats.org/presentationml/2006/ole">
            <p:oleObj spid="_x0000_s19458" name="Equation" r:id="rId3" imgW="4495680" imgH="1828800" progId="Equation.DSMT4">
              <p:embed/>
            </p:oleObj>
          </a:graphicData>
        </a:graphic>
      </p:graphicFrame>
      <p:sp>
        <p:nvSpPr>
          <p:cNvPr id="19464" name="Text Box 1027"/>
          <p:cNvSpPr txBox="1">
            <a:spLocks noChangeArrowheads="1"/>
          </p:cNvSpPr>
          <p:nvPr/>
        </p:nvSpPr>
        <p:spPr bwMode="auto">
          <a:xfrm>
            <a:off x="381000" y="2971800"/>
            <a:ext cx="74406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このときは、連立方程式を考えると、</a:t>
            </a:r>
          </a:p>
          <a:p>
            <a:endParaRPr lang="ja-JP" altLang="en-US"/>
          </a:p>
          <a:p>
            <a:r>
              <a:rPr lang="ja-JP" altLang="en-US"/>
              <a:t>の　　　　　　個の変数は任意の実数でよいことがわかる。</a:t>
            </a:r>
          </a:p>
        </p:txBody>
      </p:sp>
      <p:graphicFrame>
        <p:nvGraphicFramePr>
          <p:cNvPr id="19459" name="Object 1028"/>
          <p:cNvGraphicFramePr>
            <a:graphicFrameLocks noChangeAspect="1"/>
          </p:cNvGraphicFramePr>
          <p:nvPr/>
        </p:nvGraphicFramePr>
        <p:xfrm>
          <a:off x="1524000" y="3429000"/>
          <a:ext cx="1447800" cy="417513"/>
        </p:xfrm>
        <a:graphic>
          <a:graphicData uri="http://schemas.openxmlformats.org/presentationml/2006/ole">
            <p:oleObj spid="_x0000_s19459" name="Equation" r:id="rId4" imgW="660240" imgH="190440" progId="Equation.DSMT4">
              <p:embed/>
            </p:oleObj>
          </a:graphicData>
        </a:graphic>
      </p:graphicFrame>
      <p:graphicFrame>
        <p:nvGraphicFramePr>
          <p:cNvPr id="19460" name="Object 1031"/>
          <p:cNvGraphicFramePr>
            <a:graphicFrameLocks noChangeAspect="1"/>
          </p:cNvGraphicFramePr>
          <p:nvPr/>
        </p:nvGraphicFramePr>
        <p:xfrm>
          <a:off x="1066800" y="3810000"/>
          <a:ext cx="836613" cy="279400"/>
        </p:xfrm>
        <a:graphic>
          <a:graphicData uri="http://schemas.openxmlformats.org/presentationml/2006/ole">
            <p:oleObj spid="_x0000_s19460" name="Equation" r:id="rId5" imgW="380880" imgH="126720" progId="Equation.DSMT4">
              <p:embed/>
            </p:oleObj>
          </a:graphicData>
        </a:graphic>
      </p:graphicFrame>
      <p:graphicFrame>
        <p:nvGraphicFramePr>
          <p:cNvPr id="19461" name="Object 1033"/>
          <p:cNvGraphicFramePr>
            <a:graphicFrameLocks noChangeAspect="1"/>
          </p:cNvGraphicFramePr>
          <p:nvPr/>
        </p:nvGraphicFramePr>
        <p:xfrm>
          <a:off x="2057400" y="4114800"/>
          <a:ext cx="1227138" cy="1447800"/>
        </p:xfrm>
        <a:graphic>
          <a:graphicData uri="http://schemas.openxmlformats.org/presentationml/2006/ole">
            <p:oleObj spid="_x0000_s19461" name="Equation" r:id="rId6" imgW="711000" imgH="838080" progId="Equation.DSMT4">
              <p:embed/>
            </p:oleObj>
          </a:graphicData>
        </a:graphic>
      </p:graphicFrame>
      <p:sp>
        <p:nvSpPr>
          <p:cNvPr id="19465" name="Text Box 1034"/>
          <p:cNvSpPr txBox="1">
            <a:spLocks noChangeArrowheads="1"/>
          </p:cNvSpPr>
          <p:nvPr/>
        </p:nvSpPr>
        <p:spPr bwMode="auto">
          <a:xfrm>
            <a:off x="381000" y="5562600"/>
            <a:ext cx="5561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というように、　　　　個任意定数を用いて、</a:t>
            </a:r>
          </a:p>
          <a:p>
            <a:r>
              <a:rPr lang="ja-JP" altLang="en-US"/>
              <a:t>連立方程式の解を表現できる。</a:t>
            </a:r>
          </a:p>
        </p:txBody>
      </p:sp>
      <p:graphicFrame>
        <p:nvGraphicFramePr>
          <p:cNvPr id="19462" name="Object 1035"/>
          <p:cNvGraphicFramePr>
            <a:graphicFrameLocks noChangeAspect="1"/>
          </p:cNvGraphicFramePr>
          <p:nvPr/>
        </p:nvGraphicFramePr>
        <p:xfrm>
          <a:off x="2209800" y="5638800"/>
          <a:ext cx="836613" cy="279400"/>
        </p:xfrm>
        <a:graphic>
          <a:graphicData uri="http://schemas.openxmlformats.org/presentationml/2006/ole">
            <p:oleObj spid="_x0000_s19462" name="Equation" r:id="rId7" imgW="38088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AFFB2D-071E-4698-8EBD-1EB3EC9D2700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887413" y="533400"/>
          <a:ext cx="6683375" cy="2143125"/>
        </p:xfrm>
        <a:graphic>
          <a:graphicData uri="http://schemas.openxmlformats.org/presentationml/2006/ole">
            <p:oleObj spid="_x0000_s20482" name="Equation" r:id="rId3" imgW="3314520" imgH="1066680" progId="Equation.DSMT4">
              <p:embed/>
            </p:oleObj>
          </a:graphicData>
        </a:graphic>
      </p:graphicFrame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457200" y="32766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このように、　　　　　　　　　は　　　　　個の任意定数　　　　　　　を用いて自動的に決定される。</a:t>
            </a:r>
          </a:p>
        </p:txBody>
      </p:sp>
      <p:graphicFrame>
        <p:nvGraphicFramePr>
          <p:cNvPr id="20483" name="Object 5"/>
          <p:cNvGraphicFramePr>
            <a:graphicFrameLocks noChangeAspect="1"/>
          </p:cNvGraphicFramePr>
          <p:nvPr/>
        </p:nvGraphicFramePr>
        <p:xfrm>
          <a:off x="4343400" y="3352800"/>
          <a:ext cx="836613" cy="279400"/>
        </p:xfrm>
        <a:graphic>
          <a:graphicData uri="http://schemas.openxmlformats.org/presentationml/2006/ole">
            <p:oleObj spid="_x0000_s20483" name="Equation" r:id="rId4" imgW="380880" imgH="126720" progId="Equation.DSMT4">
              <p:embed/>
            </p:oleObj>
          </a:graphicData>
        </a:graphic>
      </p:graphicFrame>
      <p:graphicFrame>
        <p:nvGraphicFramePr>
          <p:cNvPr id="20484" name="Object 6"/>
          <p:cNvGraphicFramePr>
            <a:graphicFrameLocks noChangeAspect="1"/>
          </p:cNvGraphicFramePr>
          <p:nvPr/>
        </p:nvGraphicFramePr>
        <p:xfrm>
          <a:off x="2133600" y="3276600"/>
          <a:ext cx="1447800" cy="515938"/>
        </p:xfrm>
        <a:graphic>
          <a:graphicData uri="http://schemas.openxmlformats.org/presentationml/2006/ole">
            <p:oleObj spid="_x0000_s20484" name="Equation" r:id="rId5" imgW="533160" imgH="190440" progId="Equation.DSMT4">
              <p:embed/>
            </p:oleObj>
          </a:graphicData>
        </a:graphic>
      </p:graphicFrame>
      <p:graphicFrame>
        <p:nvGraphicFramePr>
          <p:cNvPr id="20485" name="Object 7"/>
          <p:cNvGraphicFramePr>
            <a:graphicFrameLocks noChangeAspect="1"/>
          </p:cNvGraphicFramePr>
          <p:nvPr/>
        </p:nvGraphicFramePr>
        <p:xfrm>
          <a:off x="7086600" y="3352800"/>
          <a:ext cx="1117600" cy="350838"/>
        </p:xfrm>
        <a:graphic>
          <a:graphicData uri="http://schemas.openxmlformats.org/presentationml/2006/ole">
            <p:oleObj spid="_x0000_s20485" name="Equation" r:id="rId6" imgW="6476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56D6FF-5A19-474C-91C9-378806F9500E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15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自由度</a:t>
            </a:r>
          </a:p>
        </p:txBody>
      </p:sp>
      <p:sp>
        <p:nvSpPr>
          <p:cNvPr id="21513" name="AutoShape 5"/>
          <p:cNvSpPr>
            <a:spLocks noChangeArrowheads="1"/>
          </p:cNvSpPr>
          <p:nvPr/>
        </p:nvSpPr>
        <p:spPr bwMode="auto">
          <a:xfrm>
            <a:off x="762000" y="457200"/>
            <a:ext cx="8001000" cy="441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1905000" y="304800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定義（自由度）</a:t>
            </a: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>
            <a:off x="1127125" y="762000"/>
            <a:ext cx="728345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未知数が　　　個の連立一次方程式</a:t>
            </a:r>
          </a:p>
          <a:p>
            <a:r>
              <a:rPr lang="ja-JP" altLang="en-US"/>
              <a:t>（　　元一次連立方程式）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において、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とする。このとき、自由に定めることのできる未知数の数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を方程式の</a:t>
            </a:r>
            <a:r>
              <a:rPr lang="ja-JP" altLang="en-US">
                <a:solidFill>
                  <a:srgbClr val="FF0000"/>
                </a:solidFill>
              </a:rPr>
              <a:t>自由度</a:t>
            </a:r>
            <a:r>
              <a:rPr lang="ja-JP" altLang="en-US"/>
              <a:t>という。</a:t>
            </a:r>
          </a:p>
        </p:txBody>
      </p:sp>
      <p:graphicFrame>
        <p:nvGraphicFramePr>
          <p:cNvPr id="21506" name="Object 11"/>
          <p:cNvGraphicFramePr>
            <a:graphicFrameLocks noChangeAspect="1"/>
          </p:cNvGraphicFramePr>
          <p:nvPr/>
        </p:nvGraphicFramePr>
        <p:xfrm>
          <a:off x="2590800" y="817563"/>
          <a:ext cx="374650" cy="341312"/>
        </p:xfrm>
        <a:graphic>
          <a:graphicData uri="http://schemas.openxmlformats.org/presentationml/2006/ole">
            <p:oleObj spid="_x0000_s21506" name="Equation" r:id="rId3" imgW="139680" imgH="126720" progId="Equation.DSMT4">
              <p:embed/>
            </p:oleObj>
          </a:graphicData>
        </a:graphic>
      </p:graphicFrame>
      <p:graphicFrame>
        <p:nvGraphicFramePr>
          <p:cNvPr id="21507" name="Object 12"/>
          <p:cNvGraphicFramePr>
            <a:graphicFrameLocks noChangeAspect="1"/>
          </p:cNvGraphicFramePr>
          <p:nvPr/>
        </p:nvGraphicFramePr>
        <p:xfrm>
          <a:off x="1371600" y="1198563"/>
          <a:ext cx="374650" cy="341312"/>
        </p:xfrm>
        <a:graphic>
          <a:graphicData uri="http://schemas.openxmlformats.org/presentationml/2006/ole">
            <p:oleObj spid="_x0000_s21507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1508" name="Object 13"/>
          <p:cNvGraphicFramePr>
            <a:graphicFrameLocks noChangeAspect="1"/>
          </p:cNvGraphicFramePr>
          <p:nvPr/>
        </p:nvGraphicFramePr>
        <p:xfrm>
          <a:off x="2286000" y="1731963"/>
          <a:ext cx="1295400" cy="388937"/>
        </p:xfrm>
        <a:graphic>
          <a:graphicData uri="http://schemas.openxmlformats.org/presentationml/2006/ole">
            <p:oleObj spid="_x0000_s21508" name="Equation" r:id="rId5" imgW="545760" imgH="164880" progId="Equation.DSMT4">
              <p:embed/>
            </p:oleObj>
          </a:graphicData>
        </a:graphic>
      </p:graphicFrame>
      <p:graphicFrame>
        <p:nvGraphicFramePr>
          <p:cNvPr id="21509" name="Object 14"/>
          <p:cNvGraphicFramePr>
            <a:graphicFrameLocks noChangeAspect="1"/>
          </p:cNvGraphicFramePr>
          <p:nvPr/>
        </p:nvGraphicFramePr>
        <p:xfrm>
          <a:off x="1600200" y="2646363"/>
          <a:ext cx="4006850" cy="777875"/>
        </p:xfrm>
        <a:graphic>
          <a:graphicData uri="http://schemas.openxmlformats.org/presentationml/2006/ole">
            <p:oleObj spid="_x0000_s21509" name="Equation" r:id="rId6" imgW="1688760" imgH="330120" progId="Equation.DSMT4">
              <p:embed/>
            </p:oleObj>
          </a:graphicData>
        </a:graphic>
      </p:graphicFrame>
      <p:graphicFrame>
        <p:nvGraphicFramePr>
          <p:cNvPr id="21510" name="Object 15"/>
          <p:cNvGraphicFramePr>
            <a:graphicFrameLocks noChangeAspect="1"/>
          </p:cNvGraphicFramePr>
          <p:nvPr/>
        </p:nvGraphicFramePr>
        <p:xfrm>
          <a:off x="2362200" y="3941763"/>
          <a:ext cx="1020763" cy="341312"/>
        </p:xfrm>
        <a:graphic>
          <a:graphicData uri="http://schemas.openxmlformats.org/presentationml/2006/ole">
            <p:oleObj spid="_x0000_s21510" name="Equation" r:id="rId7" imgW="380880" imgH="126720" progId="Equation.DSMT4">
              <p:embed/>
            </p:oleObj>
          </a:graphicData>
        </a:graphic>
      </p:graphicFrame>
      <p:sp>
        <p:nvSpPr>
          <p:cNvPr id="21516" name="AutoShape 16"/>
          <p:cNvSpPr>
            <a:spLocks noChangeArrowheads="1"/>
          </p:cNvSpPr>
          <p:nvPr/>
        </p:nvSpPr>
        <p:spPr bwMode="auto">
          <a:xfrm>
            <a:off x="1447800" y="5181600"/>
            <a:ext cx="5638800" cy="1219200"/>
          </a:xfrm>
          <a:prstGeom prst="wedgeRoundRectCallout">
            <a:avLst>
              <a:gd name="adj1" fmla="val 3435"/>
              <a:gd name="adj2" fmla="val -855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1517" name="Text Box 17"/>
          <p:cNvSpPr txBox="1">
            <a:spLocks noChangeArrowheads="1"/>
          </p:cNvSpPr>
          <p:nvPr/>
        </p:nvSpPr>
        <p:spPr bwMode="auto">
          <a:xfrm>
            <a:off x="1584325" y="5354638"/>
            <a:ext cx="5224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連立方程式の解は、自由度の数だけの</a:t>
            </a:r>
          </a:p>
          <a:p>
            <a:r>
              <a:rPr lang="ja-JP" altLang="en-US"/>
              <a:t>任意定数を用いて表現される。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A2B99-602B-4AF2-8EA5-571F7C4015B9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場合２：（複雑な場合）</a:t>
            </a:r>
          </a:p>
        </p:txBody>
      </p: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228600" y="2667000"/>
          <a:ext cx="8512175" cy="3360738"/>
        </p:xfrm>
        <a:graphic>
          <a:graphicData uri="http://schemas.openxmlformats.org/presentationml/2006/ole">
            <p:oleObj spid="_x0000_s22530" name="Equation" r:id="rId3" imgW="3682800" imgH="1828800" progId="Equation.DSMT4">
              <p:embed/>
            </p:oleObj>
          </a:graphicData>
        </a:graphic>
      </p:graphicFrame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1676400" y="914400"/>
            <a:ext cx="2819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1676400" y="914400"/>
            <a:ext cx="2819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2438400" y="1219200"/>
            <a:ext cx="2057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3200400" y="1524000"/>
            <a:ext cx="1295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1676400" y="914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9" name="Rectangle 12"/>
          <p:cNvSpPr>
            <a:spLocks noChangeArrowheads="1"/>
          </p:cNvSpPr>
          <p:nvPr/>
        </p:nvSpPr>
        <p:spPr bwMode="auto">
          <a:xfrm>
            <a:off x="2438400" y="1219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31242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1" name="Object 14"/>
          <p:cNvGraphicFramePr>
            <a:graphicFrameLocks noChangeAspect="1"/>
          </p:cNvGraphicFramePr>
          <p:nvPr/>
        </p:nvGraphicFramePr>
        <p:xfrm>
          <a:off x="457200" y="1447800"/>
          <a:ext cx="784225" cy="388938"/>
        </p:xfrm>
        <a:graphic>
          <a:graphicData uri="http://schemas.openxmlformats.org/presentationml/2006/ole">
            <p:oleObj spid="_x0000_s22531" name="Equation" r:id="rId4" imgW="33012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1FDD29-231F-4619-95C5-CA37A338B15F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3558" name="Rectangle 2"/>
          <p:cNvSpPr>
            <a:spLocks noChangeArrowheads="1"/>
          </p:cNvSpPr>
          <p:nvPr/>
        </p:nvSpPr>
        <p:spPr bwMode="auto">
          <a:xfrm>
            <a:off x="1295400" y="1600200"/>
            <a:ext cx="2819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59" name="Rectangle 3"/>
          <p:cNvSpPr>
            <a:spLocks noChangeArrowheads="1"/>
          </p:cNvSpPr>
          <p:nvPr/>
        </p:nvSpPr>
        <p:spPr bwMode="auto">
          <a:xfrm>
            <a:off x="1295400" y="1600200"/>
            <a:ext cx="2819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0" name="Rectangle 4"/>
          <p:cNvSpPr>
            <a:spLocks noChangeArrowheads="1"/>
          </p:cNvSpPr>
          <p:nvPr/>
        </p:nvSpPr>
        <p:spPr bwMode="auto">
          <a:xfrm>
            <a:off x="2057400" y="1905000"/>
            <a:ext cx="2057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1" name="Rectangle 5"/>
          <p:cNvSpPr>
            <a:spLocks noChangeArrowheads="1"/>
          </p:cNvSpPr>
          <p:nvPr/>
        </p:nvSpPr>
        <p:spPr bwMode="auto">
          <a:xfrm>
            <a:off x="2819400" y="2209800"/>
            <a:ext cx="1295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2" name="Rectangle 6"/>
          <p:cNvSpPr>
            <a:spLocks noChangeArrowheads="1"/>
          </p:cNvSpPr>
          <p:nvPr/>
        </p:nvSpPr>
        <p:spPr bwMode="auto">
          <a:xfrm>
            <a:off x="1295400" y="1600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3" name="Rectangle 7"/>
          <p:cNvSpPr>
            <a:spLocks noChangeArrowheads="1"/>
          </p:cNvSpPr>
          <p:nvPr/>
        </p:nvSpPr>
        <p:spPr bwMode="auto">
          <a:xfrm>
            <a:off x="2057400" y="1905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4" name="Rectangle 8"/>
          <p:cNvSpPr>
            <a:spLocks noChangeArrowheads="1"/>
          </p:cNvSpPr>
          <p:nvPr/>
        </p:nvSpPr>
        <p:spPr bwMode="auto">
          <a:xfrm>
            <a:off x="2743200" y="2209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54" name="Object 9"/>
          <p:cNvGraphicFramePr>
            <a:graphicFrameLocks noChangeAspect="1"/>
          </p:cNvGraphicFramePr>
          <p:nvPr/>
        </p:nvGraphicFramePr>
        <p:xfrm>
          <a:off x="76200" y="2133600"/>
          <a:ext cx="784225" cy="388938"/>
        </p:xfrm>
        <a:graphic>
          <a:graphicData uri="http://schemas.openxmlformats.org/presentationml/2006/ole">
            <p:oleObj spid="_x0000_s23554" name="Equation" r:id="rId3" imgW="330120" imgH="164880" progId="Equation.DSMT4">
              <p:embed/>
            </p:oleObj>
          </a:graphicData>
        </a:graphic>
      </p:graphicFrame>
      <p:sp>
        <p:nvSpPr>
          <p:cNvPr id="23565" name="Rectangle 10"/>
          <p:cNvSpPr>
            <a:spLocks noChangeArrowheads="1"/>
          </p:cNvSpPr>
          <p:nvPr/>
        </p:nvSpPr>
        <p:spPr bwMode="auto">
          <a:xfrm>
            <a:off x="6477000" y="1447800"/>
            <a:ext cx="19812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6" name="Rectangle 11"/>
          <p:cNvSpPr>
            <a:spLocks noChangeArrowheads="1"/>
          </p:cNvSpPr>
          <p:nvPr/>
        </p:nvSpPr>
        <p:spPr bwMode="auto">
          <a:xfrm>
            <a:off x="6477000" y="1447800"/>
            <a:ext cx="1981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7" name="Rectangle 12"/>
          <p:cNvSpPr>
            <a:spLocks noChangeArrowheads="1"/>
          </p:cNvSpPr>
          <p:nvPr/>
        </p:nvSpPr>
        <p:spPr bwMode="auto">
          <a:xfrm>
            <a:off x="6781800" y="1752600"/>
            <a:ext cx="1676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8" name="Rectangle 13"/>
          <p:cNvSpPr>
            <a:spLocks noChangeArrowheads="1"/>
          </p:cNvSpPr>
          <p:nvPr/>
        </p:nvSpPr>
        <p:spPr bwMode="auto">
          <a:xfrm>
            <a:off x="7086600" y="2057400"/>
            <a:ext cx="1371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9" name="Rectangle 14"/>
          <p:cNvSpPr>
            <a:spLocks noChangeArrowheads="1"/>
          </p:cNvSpPr>
          <p:nvPr/>
        </p:nvSpPr>
        <p:spPr bwMode="auto">
          <a:xfrm>
            <a:off x="6477000" y="1447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0" name="Rectangle 15"/>
          <p:cNvSpPr>
            <a:spLocks noChangeArrowheads="1"/>
          </p:cNvSpPr>
          <p:nvPr/>
        </p:nvSpPr>
        <p:spPr bwMode="auto">
          <a:xfrm>
            <a:off x="6781800" y="1752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1" name="Rectangle 16"/>
          <p:cNvSpPr>
            <a:spLocks noChangeArrowheads="1"/>
          </p:cNvSpPr>
          <p:nvPr/>
        </p:nvSpPr>
        <p:spPr bwMode="auto">
          <a:xfrm>
            <a:off x="7086600" y="2057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55" name="Object 17"/>
          <p:cNvGraphicFramePr>
            <a:graphicFrameLocks noChangeAspect="1"/>
          </p:cNvGraphicFramePr>
          <p:nvPr/>
        </p:nvGraphicFramePr>
        <p:xfrm>
          <a:off x="5410200" y="1752600"/>
          <a:ext cx="784225" cy="388938"/>
        </p:xfrm>
        <a:graphic>
          <a:graphicData uri="http://schemas.openxmlformats.org/presentationml/2006/ole">
            <p:oleObj spid="_x0000_s23555" name="Equation" r:id="rId4" imgW="330120" imgH="164880" progId="Equation.DSMT4">
              <p:embed/>
            </p:oleObj>
          </a:graphicData>
        </a:graphic>
      </p:graphicFrame>
      <p:sp>
        <p:nvSpPr>
          <p:cNvPr id="23572" name="Text Box 18"/>
          <p:cNvSpPr txBox="1">
            <a:spLocks noChangeArrowheads="1"/>
          </p:cNvSpPr>
          <p:nvPr/>
        </p:nvSpPr>
        <p:spPr bwMode="auto">
          <a:xfrm>
            <a:off x="136525" y="249238"/>
            <a:ext cx="5286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この場合は、各階段の先頭に注目して、</a:t>
            </a:r>
          </a:p>
          <a:p>
            <a:r>
              <a:rPr lang="ja-JP" altLang="en-US"/>
              <a:t>場合１と同様に考えることができる。</a:t>
            </a:r>
          </a:p>
        </p:txBody>
      </p:sp>
      <p:cxnSp>
        <p:nvCxnSpPr>
          <p:cNvPr id="23573" name="AutoShape 19"/>
          <p:cNvCxnSpPr>
            <a:cxnSpLocks noChangeShapeType="1"/>
            <a:stCxn id="23562" idx="0"/>
            <a:endCxn id="23569" idx="0"/>
          </p:cNvCxnSpPr>
          <p:nvPr/>
        </p:nvCxnSpPr>
        <p:spPr bwMode="auto">
          <a:xfrm rot="-5400000">
            <a:off x="3962400" y="-1066800"/>
            <a:ext cx="152400" cy="5181600"/>
          </a:xfrm>
          <a:prstGeom prst="curvedConnector3">
            <a:avLst>
              <a:gd name="adj1" fmla="val 250000"/>
            </a:avLst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574" name="AutoShape 20"/>
          <p:cNvCxnSpPr>
            <a:cxnSpLocks noChangeShapeType="1"/>
            <a:stCxn id="23563" idx="0"/>
            <a:endCxn id="23570" idx="0"/>
          </p:cNvCxnSpPr>
          <p:nvPr/>
        </p:nvCxnSpPr>
        <p:spPr bwMode="auto">
          <a:xfrm rot="-5400000">
            <a:off x="4495800" y="-533400"/>
            <a:ext cx="152400" cy="4724400"/>
          </a:xfrm>
          <a:prstGeom prst="curvedConnector3">
            <a:avLst>
              <a:gd name="adj1" fmla="val 250000"/>
            </a:avLst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575" name="AutoShape 21"/>
          <p:cNvCxnSpPr>
            <a:cxnSpLocks noChangeShapeType="1"/>
            <a:stCxn id="23564" idx="0"/>
            <a:endCxn id="23571" idx="0"/>
          </p:cNvCxnSpPr>
          <p:nvPr/>
        </p:nvCxnSpPr>
        <p:spPr bwMode="auto">
          <a:xfrm rot="-5400000">
            <a:off x="4991100" y="-38100"/>
            <a:ext cx="152400" cy="4343400"/>
          </a:xfrm>
          <a:prstGeom prst="curvedConnector3">
            <a:avLst>
              <a:gd name="adj1" fmla="val 250000"/>
            </a:avLst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graphicFrame>
        <p:nvGraphicFramePr>
          <p:cNvPr id="23556" name="Object 22"/>
          <p:cNvGraphicFramePr>
            <a:graphicFrameLocks noChangeAspect="1"/>
          </p:cNvGraphicFramePr>
          <p:nvPr/>
        </p:nvGraphicFramePr>
        <p:xfrm>
          <a:off x="2514600" y="3048000"/>
          <a:ext cx="1951038" cy="2362200"/>
        </p:xfrm>
        <a:graphic>
          <a:graphicData uri="http://schemas.openxmlformats.org/presentationml/2006/ole">
            <p:oleObj spid="_x0000_s23556" name="Equation" r:id="rId5" imgW="634680" imgH="965160" progId="Equation.DSMT4">
              <p:embed/>
            </p:oleObj>
          </a:graphicData>
        </a:graphic>
      </p:graphicFrame>
      <p:sp>
        <p:nvSpPr>
          <p:cNvPr id="23576" name="Text Box 23"/>
          <p:cNvSpPr txBox="1">
            <a:spLocks noChangeArrowheads="1"/>
          </p:cNvSpPr>
          <p:nvPr/>
        </p:nvSpPr>
        <p:spPr bwMode="auto">
          <a:xfrm>
            <a:off x="838200" y="5410200"/>
            <a:ext cx="464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とすれば、ほぼ同様に議論される。</a:t>
            </a:r>
          </a:p>
        </p:txBody>
      </p:sp>
      <p:sp>
        <p:nvSpPr>
          <p:cNvPr id="23577" name="Text Box 24"/>
          <p:cNvSpPr txBox="1">
            <a:spLocks noChangeArrowheads="1"/>
          </p:cNvSpPr>
          <p:nvPr/>
        </p:nvSpPr>
        <p:spPr bwMode="auto">
          <a:xfrm>
            <a:off x="1066800" y="5943600"/>
            <a:ext cx="463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結局、次のように解くことができる。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2E86B5-AA94-4775-A21F-915347FD270F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graphicFrame>
        <p:nvGraphicFramePr>
          <p:cNvPr id="24578" name="Object 1024"/>
          <p:cNvGraphicFramePr>
            <a:graphicFrameLocks noChangeAspect="1"/>
          </p:cNvGraphicFramePr>
          <p:nvPr/>
        </p:nvGraphicFramePr>
        <p:xfrm>
          <a:off x="0" y="0"/>
          <a:ext cx="9144000" cy="6400800"/>
        </p:xfrm>
        <a:graphic>
          <a:graphicData uri="http://schemas.openxmlformats.org/presentationml/2006/ole">
            <p:oleObj spid="_x0000_s24578" name="Equation" r:id="rId3" imgW="3911400" imgH="3124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954A82-B7A9-4667-A9EB-2F63324CB01B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5613" name="Rectangle 2"/>
          <p:cNvSpPr>
            <a:spLocks noChangeArrowheads="1"/>
          </p:cNvSpPr>
          <p:nvPr/>
        </p:nvSpPr>
        <p:spPr bwMode="auto">
          <a:xfrm>
            <a:off x="1676400" y="1617663"/>
            <a:ext cx="3962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4" name="Rectangle 3"/>
          <p:cNvSpPr>
            <a:spLocks noChangeArrowheads="1"/>
          </p:cNvSpPr>
          <p:nvPr/>
        </p:nvSpPr>
        <p:spPr bwMode="auto">
          <a:xfrm>
            <a:off x="1981200" y="1617663"/>
            <a:ext cx="3657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5" name="Rectangle 4"/>
          <p:cNvSpPr>
            <a:spLocks noChangeArrowheads="1"/>
          </p:cNvSpPr>
          <p:nvPr/>
        </p:nvSpPr>
        <p:spPr bwMode="auto">
          <a:xfrm>
            <a:off x="2895600" y="1922463"/>
            <a:ext cx="274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6" name="Rectangle 5"/>
          <p:cNvSpPr>
            <a:spLocks noChangeArrowheads="1"/>
          </p:cNvSpPr>
          <p:nvPr/>
        </p:nvSpPr>
        <p:spPr bwMode="auto">
          <a:xfrm>
            <a:off x="4114800" y="2227263"/>
            <a:ext cx="152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7" name="Rectangle 6"/>
          <p:cNvSpPr>
            <a:spLocks noChangeArrowheads="1"/>
          </p:cNvSpPr>
          <p:nvPr/>
        </p:nvSpPr>
        <p:spPr bwMode="auto">
          <a:xfrm>
            <a:off x="1676400" y="1617663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8" name="Rectangle 7"/>
          <p:cNvSpPr>
            <a:spLocks noChangeArrowheads="1"/>
          </p:cNvSpPr>
          <p:nvPr/>
        </p:nvSpPr>
        <p:spPr bwMode="auto">
          <a:xfrm>
            <a:off x="2590800" y="1922463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9" name="Rectangle 8"/>
          <p:cNvSpPr>
            <a:spLocks noChangeArrowheads="1"/>
          </p:cNvSpPr>
          <p:nvPr/>
        </p:nvSpPr>
        <p:spPr bwMode="auto">
          <a:xfrm>
            <a:off x="3810000" y="2227263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2" name="Object 0"/>
          <p:cNvGraphicFramePr>
            <a:graphicFrameLocks noChangeAspect="1"/>
          </p:cNvGraphicFramePr>
          <p:nvPr/>
        </p:nvGraphicFramePr>
        <p:xfrm>
          <a:off x="609600" y="2438400"/>
          <a:ext cx="784225" cy="388938"/>
        </p:xfrm>
        <a:graphic>
          <a:graphicData uri="http://schemas.openxmlformats.org/presentationml/2006/ole">
            <p:oleObj spid="_x0000_s25602" name="Equation" r:id="rId3" imgW="330120" imgH="164880" progId="Equation.DSMT4">
              <p:embed/>
            </p:oleObj>
          </a:graphicData>
        </a:graphic>
      </p:graphicFrame>
      <p:sp>
        <p:nvSpPr>
          <p:cNvPr id="25620" name="Rectangle 10"/>
          <p:cNvSpPr>
            <a:spLocks noChangeArrowheads="1"/>
          </p:cNvSpPr>
          <p:nvPr/>
        </p:nvSpPr>
        <p:spPr bwMode="auto">
          <a:xfrm>
            <a:off x="2590800" y="1617663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1" name="Rectangle 11"/>
          <p:cNvSpPr>
            <a:spLocks noChangeArrowheads="1"/>
          </p:cNvSpPr>
          <p:nvPr/>
        </p:nvSpPr>
        <p:spPr bwMode="auto">
          <a:xfrm>
            <a:off x="3810000" y="1922463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2" name="Rectangle 12"/>
          <p:cNvSpPr>
            <a:spLocks noChangeArrowheads="1"/>
          </p:cNvSpPr>
          <p:nvPr/>
        </p:nvSpPr>
        <p:spPr bwMode="auto">
          <a:xfrm>
            <a:off x="3810000" y="1617663"/>
            <a:ext cx="304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3" name="Object 1"/>
          <p:cNvGraphicFramePr>
            <a:graphicFrameLocks noChangeAspect="1"/>
          </p:cNvGraphicFramePr>
          <p:nvPr/>
        </p:nvGraphicFramePr>
        <p:xfrm>
          <a:off x="2971800" y="4572000"/>
          <a:ext cx="533400" cy="592138"/>
        </p:xfrm>
        <a:graphic>
          <a:graphicData uri="http://schemas.openxmlformats.org/presentationml/2006/ole">
            <p:oleObj spid="_x0000_s25603" name="Equation" r:id="rId4" imgW="114120" imgH="126720" progId="Equation.DSMT4">
              <p:embed/>
            </p:oleObj>
          </a:graphicData>
        </a:graphic>
      </p:graphicFrame>
      <p:sp>
        <p:nvSpPr>
          <p:cNvPr id="25623" name="Rectangle 15"/>
          <p:cNvSpPr>
            <a:spLocks noChangeArrowheads="1"/>
          </p:cNvSpPr>
          <p:nvPr/>
        </p:nvSpPr>
        <p:spPr bwMode="auto">
          <a:xfrm>
            <a:off x="1981200" y="1617663"/>
            <a:ext cx="304800" cy="3048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4" name="Rectangle 16"/>
          <p:cNvSpPr>
            <a:spLocks noChangeArrowheads="1"/>
          </p:cNvSpPr>
          <p:nvPr/>
        </p:nvSpPr>
        <p:spPr bwMode="auto">
          <a:xfrm>
            <a:off x="2286000" y="1617663"/>
            <a:ext cx="304800" cy="3048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5" name="Rectangle 17"/>
          <p:cNvSpPr>
            <a:spLocks noChangeArrowheads="1"/>
          </p:cNvSpPr>
          <p:nvPr/>
        </p:nvSpPr>
        <p:spPr bwMode="auto">
          <a:xfrm>
            <a:off x="2895600" y="1617663"/>
            <a:ext cx="304800" cy="6096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6" name="Rectangle 18"/>
          <p:cNvSpPr>
            <a:spLocks noChangeArrowheads="1"/>
          </p:cNvSpPr>
          <p:nvPr/>
        </p:nvSpPr>
        <p:spPr bwMode="auto">
          <a:xfrm>
            <a:off x="3200400" y="1617663"/>
            <a:ext cx="304800" cy="6096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7" name="Rectangle 19"/>
          <p:cNvSpPr>
            <a:spLocks noChangeArrowheads="1"/>
          </p:cNvSpPr>
          <p:nvPr/>
        </p:nvSpPr>
        <p:spPr bwMode="auto">
          <a:xfrm>
            <a:off x="3505200" y="1617663"/>
            <a:ext cx="304800" cy="6096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8" name="Rectangle 20"/>
          <p:cNvSpPr>
            <a:spLocks noChangeArrowheads="1"/>
          </p:cNvSpPr>
          <p:nvPr/>
        </p:nvSpPr>
        <p:spPr bwMode="auto">
          <a:xfrm>
            <a:off x="4114800" y="1617663"/>
            <a:ext cx="304800" cy="9144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9" name="Rectangle 21"/>
          <p:cNvSpPr>
            <a:spLocks noChangeArrowheads="1"/>
          </p:cNvSpPr>
          <p:nvPr/>
        </p:nvSpPr>
        <p:spPr bwMode="auto">
          <a:xfrm>
            <a:off x="4419600" y="1617663"/>
            <a:ext cx="304800" cy="9144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0" name="Rectangle 22"/>
          <p:cNvSpPr>
            <a:spLocks noChangeArrowheads="1"/>
          </p:cNvSpPr>
          <p:nvPr/>
        </p:nvSpPr>
        <p:spPr bwMode="auto">
          <a:xfrm>
            <a:off x="4724400" y="1617663"/>
            <a:ext cx="304800" cy="9144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1" name="Rectangle 23"/>
          <p:cNvSpPr>
            <a:spLocks noChangeArrowheads="1"/>
          </p:cNvSpPr>
          <p:nvPr/>
        </p:nvSpPr>
        <p:spPr bwMode="auto">
          <a:xfrm>
            <a:off x="5029200" y="1617663"/>
            <a:ext cx="304800" cy="9144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2" name="Rectangle 24"/>
          <p:cNvSpPr>
            <a:spLocks noChangeArrowheads="1"/>
          </p:cNvSpPr>
          <p:nvPr/>
        </p:nvSpPr>
        <p:spPr bwMode="auto">
          <a:xfrm>
            <a:off x="5334000" y="1617663"/>
            <a:ext cx="304800" cy="9144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2819400" y="0"/>
          <a:ext cx="1295400" cy="496888"/>
        </p:xfrm>
        <a:graphic>
          <a:graphicData uri="http://schemas.openxmlformats.org/presentationml/2006/ole">
            <p:oleObj spid="_x0000_s25604" name="Equation" r:id="rId5" imgW="330120" imgH="126720" progId="Equation.DSMT4">
              <p:embed/>
            </p:oleObj>
          </a:graphicData>
        </a:graphic>
      </p:graphicFrame>
      <p:sp>
        <p:nvSpPr>
          <p:cNvPr id="25633" name="Text Box 26"/>
          <p:cNvSpPr txBox="1">
            <a:spLocks noChangeArrowheads="1"/>
          </p:cNvSpPr>
          <p:nvPr/>
        </p:nvSpPr>
        <p:spPr bwMode="auto">
          <a:xfrm>
            <a:off x="762000" y="5715000"/>
            <a:ext cx="62182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として、やはり</a:t>
            </a:r>
          </a:p>
          <a:p>
            <a:r>
              <a:rPr lang="ja-JP" altLang="en-US"/>
              <a:t>　　　　個の任意定数を用いて解くことができる。</a:t>
            </a:r>
          </a:p>
        </p:txBody>
      </p:sp>
      <p:graphicFrame>
        <p:nvGraphicFramePr>
          <p:cNvPr id="25605" name="Object 3"/>
          <p:cNvGraphicFramePr>
            <a:graphicFrameLocks noChangeAspect="1"/>
          </p:cNvGraphicFramePr>
          <p:nvPr/>
        </p:nvGraphicFramePr>
        <p:xfrm>
          <a:off x="762000" y="6096000"/>
          <a:ext cx="914400" cy="350838"/>
        </p:xfrm>
        <a:graphic>
          <a:graphicData uri="http://schemas.openxmlformats.org/presentationml/2006/ole">
            <p:oleObj spid="_x0000_s25605" name="Equation" r:id="rId6" imgW="330120" imgH="126720" progId="Equation.DSMT4">
              <p:embed/>
            </p:oleObj>
          </a:graphicData>
        </a:graphic>
      </p:graphicFrame>
      <p:sp>
        <p:nvSpPr>
          <p:cNvPr id="25634" name="Line 28"/>
          <p:cNvSpPr>
            <a:spLocks noChangeShapeType="1"/>
          </p:cNvSpPr>
          <p:nvPr/>
        </p:nvSpPr>
        <p:spPr bwMode="auto">
          <a:xfrm flipV="1">
            <a:off x="18288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5" name="Line 29"/>
          <p:cNvSpPr>
            <a:spLocks noChangeShapeType="1"/>
          </p:cNvSpPr>
          <p:nvPr/>
        </p:nvSpPr>
        <p:spPr bwMode="auto">
          <a:xfrm>
            <a:off x="2133600" y="121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6" name="Line 30"/>
          <p:cNvSpPr>
            <a:spLocks noChangeShapeType="1"/>
          </p:cNvSpPr>
          <p:nvPr/>
        </p:nvSpPr>
        <p:spPr bwMode="auto">
          <a:xfrm>
            <a:off x="2438400" y="121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7" name="Line 31"/>
          <p:cNvSpPr>
            <a:spLocks noChangeShapeType="1"/>
          </p:cNvSpPr>
          <p:nvPr/>
        </p:nvSpPr>
        <p:spPr bwMode="auto">
          <a:xfrm>
            <a:off x="30480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8" name="Line 32"/>
          <p:cNvSpPr>
            <a:spLocks noChangeShapeType="1"/>
          </p:cNvSpPr>
          <p:nvPr/>
        </p:nvSpPr>
        <p:spPr bwMode="auto">
          <a:xfrm>
            <a:off x="33528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9" name="Line 33"/>
          <p:cNvSpPr>
            <a:spLocks noChangeShapeType="1"/>
          </p:cNvSpPr>
          <p:nvPr/>
        </p:nvSpPr>
        <p:spPr bwMode="auto">
          <a:xfrm>
            <a:off x="36576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0" name="Line 34"/>
          <p:cNvSpPr>
            <a:spLocks noChangeShapeType="1"/>
          </p:cNvSpPr>
          <p:nvPr/>
        </p:nvSpPr>
        <p:spPr bwMode="auto">
          <a:xfrm>
            <a:off x="42672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1" name="Line 35"/>
          <p:cNvSpPr>
            <a:spLocks noChangeShapeType="1"/>
          </p:cNvSpPr>
          <p:nvPr/>
        </p:nvSpPr>
        <p:spPr bwMode="auto">
          <a:xfrm>
            <a:off x="45720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2" name="Line 36"/>
          <p:cNvSpPr>
            <a:spLocks noChangeShapeType="1"/>
          </p:cNvSpPr>
          <p:nvPr/>
        </p:nvSpPr>
        <p:spPr bwMode="auto">
          <a:xfrm>
            <a:off x="48768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3" name="Line 37"/>
          <p:cNvSpPr>
            <a:spLocks noChangeShapeType="1"/>
          </p:cNvSpPr>
          <p:nvPr/>
        </p:nvSpPr>
        <p:spPr bwMode="auto">
          <a:xfrm>
            <a:off x="51816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4" name="Line 38"/>
          <p:cNvSpPr>
            <a:spLocks noChangeShapeType="1"/>
          </p:cNvSpPr>
          <p:nvPr/>
        </p:nvSpPr>
        <p:spPr bwMode="auto">
          <a:xfrm>
            <a:off x="54864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5" name="Line 39"/>
          <p:cNvSpPr>
            <a:spLocks noChangeShapeType="1"/>
          </p:cNvSpPr>
          <p:nvPr/>
        </p:nvSpPr>
        <p:spPr bwMode="auto">
          <a:xfrm flipV="1">
            <a:off x="27432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6" name="Line 40"/>
          <p:cNvSpPr>
            <a:spLocks noChangeShapeType="1"/>
          </p:cNvSpPr>
          <p:nvPr/>
        </p:nvSpPr>
        <p:spPr bwMode="auto">
          <a:xfrm flipV="1">
            <a:off x="39624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6" name="Object 4"/>
          <p:cNvGraphicFramePr>
            <a:graphicFrameLocks noChangeAspect="1"/>
          </p:cNvGraphicFramePr>
          <p:nvPr/>
        </p:nvGraphicFramePr>
        <p:xfrm>
          <a:off x="1524000" y="3657600"/>
          <a:ext cx="639763" cy="685800"/>
        </p:xfrm>
        <a:graphic>
          <a:graphicData uri="http://schemas.openxmlformats.org/presentationml/2006/ole">
            <p:oleObj spid="_x0000_s25606" name="Equation" r:id="rId7" imgW="177480" imgH="190440" progId="Equation.DSMT4">
              <p:embed/>
            </p:oleObj>
          </a:graphicData>
        </a:graphic>
      </p:graphicFrame>
      <p:graphicFrame>
        <p:nvGraphicFramePr>
          <p:cNvPr id="25607" name="Object 5"/>
          <p:cNvGraphicFramePr>
            <a:graphicFrameLocks noChangeAspect="1"/>
          </p:cNvGraphicFramePr>
          <p:nvPr/>
        </p:nvGraphicFramePr>
        <p:xfrm>
          <a:off x="6230938" y="381000"/>
          <a:ext cx="1946275" cy="5562600"/>
        </p:xfrm>
        <a:graphic>
          <a:graphicData uri="http://schemas.openxmlformats.org/presentationml/2006/ole">
            <p:oleObj spid="_x0000_s25607" name="Equation" r:id="rId8" imgW="672840" imgH="2412720" progId="Equation.DSMT4">
              <p:embed/>
            </p:oleObj>
          </a:graphicData>
        </a:graphic>
      </p:graphicFrame>
      <p:graphicFrame>
        <p:nvGraphicFramePr>
          <p:cNvPr id="25608" name="Object 6"/>
          <p:cNvGraphicFramePr>
            <a:graphicFrameLocks noChangeAspect="1"/>
          </p:cNvGraphicFramePr>
          <p:nvPr/>
        </p:nvGraphicFramePr>
        <p:xfrm>
          <a:off x="2514600" y="3733800"/>
          <a:ext cx="639763" cy="685800"/>
        </p:xfrm>
        <a:graphic>
          <a:graphicData uri="http://schemas.openxmlformats.org/presentationml/2006/ole">
            <p:oleObj spid="_x0000_s25608" name="Equation" r:id="rId9" imgW="177480" imgH="190440" progId="Equation.DSMT4">
              <p:embed/>
            </p:oleObj>
          </a:graphicData>
        </a:graphic>
      </p:graphicFrame>
      <p:graphicFrame>
        <p:nvGraphicFramePr>
          <p:cNvPr id="25609" name="Object 7"/>
          <p:cNvGraphicFramePr>
            <a:graphicFrameLocks noChangeAspect="1"/>
          </p:cNvGraphicFramePr>
          <p:nvPr/>
        </p:nvGraphicFramePr>
        <p:xfrm>
          <a:off x="3810000" y="3810000"/>
          <a:ext cx="685800" cy="685800"/>
        </p:xfrm>
        <a:graphic>
          <a:graphicData uri="http://schemas.openxmlformats.org/presentationml/2006/ole">
            <p:oleObj spid="_x0000_s25609" name="Equation" r:id="rId10" imgW="190440" imgH="190440" progId="Equation.DSMT4">
              <p:embed/>
            </p:oleObj>
          </a:graphicData>
        </a:graphic>
      </p:graphicFrame>
      <p:sp>
        <p:nvSpPr>
          <p:cNvPr id="25647" name="Text Box 46"/>
          <p:cNvSpPr txBox="1">
            <a:spLocks noChangeArrowheads="1"/>
          </p:cNvSpPr>
          <p:nvPr/>
        </p:nvSpPr>
        <p:spPr bwMode="auto">
          <a:xfrm>
            <a:off x="3413125" y="45926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個</a:t>
            </a:r>
          </a:p>
        </p:txBody>
      </p:sp>
      <p:graphicFrame>
        <p:nvGraphicFramePr>
          <p:cNvPr id="25610" name="Object 8"/>
          <p:cNvGraphicFramePr>
            <a:graphicFrameLocks noChangeAspect="1"/>
          </p:cNvGraphicFramePr>
          <p:nvPr/>
        </p:nvGraphicFramePr>
        <p:xfrm>
          <a:off x="1752600" y="685800"/>
          <a:ext cx="593725" cy="593725"/>
        </p:xfrm>
        <a:graphic>
          <a:graphicData uri="http://schemas.openxmlformats.org/presentationml/2006/ole">
            <p:oleObj spid="_x0000_s25610" name="Equation" r:id="rId11" imgW="164880" imgH="164880" progId="Equation.DSMT4">
              <p:embed/>
            </p:oleObj>
          </a:graphicData>
        </a:graphic>
      </p:graphicFrame>
      <p:graphicFrame>
        <p:nvGraphicFramePr>
          <p:cNvPr id="25611" name="Object 9"/>
          <p:cNvGraphicFramePr>
            <a:graphicFrameLocks noChangeAspect="1"/>
          </p:cNvGraphicFramePr>
          <p:nvPr/>
        </p:nvGraphicFramePr>
        <p:xfrm>
          <a:off x="2286000" y="685800"/>
          <a:ext cx="593725" cy="593725"/>
        </p:xfrm>
        <a:graphic>
          <a:graphicData uri="http://schemas.openxmlformats.org/presentationml/2006/ole">
            <p:oleObj spid="_x0000_s25611" name="Equation" r:id="rId12" imgW="164880" imgH="164880" progId="Equation.DSMT4">
              <p:embed/>
            </p:oleObj>
          </a:graphicData>
        </a:graphic>
      </p:graphicFrame>
      <p:sp>
        <p:nvSpPr>
          <p:cNvPr id="25648" name="Text Box 49"/>
          <p:cNvSpPr txBox="1">
            <a:spLocks noChangeArrowheads="1"/>
          </p:cNvSpPr>
          <p:nvPr/>
        </p:nvSpPr>
        <p:spPr bwMode="auto">
          <a:xfrm>
            <a:off x="3962400" y="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個</a:t>
            </a:r>
          </a:p>
        </p:txBody>
      </p:sp>
      <p:sp>
        <p:nvSpPr>
          <p:cNvPr id="25649" name="Text Box 50"/>
          <p:cNvSpPr txBox="1">
            <a:spLocks noChangeArrowheads="1"/>
          </p:cNvSpPr>
          <p:nvPr/>
        </p:nvSpPr>
        <p:spPr bwMode="auto">
          <a:xfrm>
            <a:off x="1371600" y="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任意定数</a:t>
            </a:r>
          </a:p>
        </p:txBody>
      </p:sp>
      <p:sp>
        <p:nvSpPr>
          <p:cNvPr id="25650" name="Text Box 51"/>
          <p:cNvSpPr txBox="1">
            <a:spLocks noChangeArrowheads="1"/>
          </p:cNvSpPr>
          <p:nvPr/>
        </p:nvSpPr>
        <p:spPr bwMode="auto">
          <a:xfrm>
            <a:off x="1828800" y="4648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一定値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BC19EF-68E2-4E3C-81AA-FF09E80D2C3A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6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例題１</a:t>
            </a:r>
          </a:p>
        </p:txBody>
      </p:sp>
      <p:sp>
        <p:nvSpPr>
          <p:cNvPr id="26634" name="Text Box 3"/>
          <p:cNvSpPr txBox="1">
            <a:spLocks noChangeArrowheads="1"/>
          </p:cNvSpPr>
          <p:nvPr/>
        </p:nvSpPr>
        <p:spPr bwMode="auto">
          <a:xfrm>
            <a:off x="746125" y="782638"/>
            <a:ext cx="337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次の連立方程式を解け。</a:t>
            </a: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1676400" y="1447800"/>
          <a:ext cx="2895600" cy="1192213"/>
        </p:xfrm>
        <a:graphic>
          <a:graphicData uri="http://schemas.openxmlformats.org/presentationml/2006/ole">
            <p:oleObj spid="_x0000_s26626" name="Equation" r:id="rId3" imgW="1295280" imgH="533160" progId="Equation.DSMT4">
              <p:embed/>
            </p:oleObj>
          </a:graphicData>
        </a:graphic>
      </p:graphicFrame>
      <p:graphicFrame>
        <p:nvGraphicFramePr>
          <p:cNvPr id="26627" name="Object 5"/>
          <p:cNvGraphicFramePr>
            <a:graphicFrameLocks noChangeAspect="1"/>
          </p:cNvGraphicFramePr>
          <p:nvPr/>
        </p:nvGraphicFramePr>
        <p:xfrm>
          <a:off x="1219200" y="2895600"/>
          <a:ext cx="1600200" cy="730250"/>
        </p:xfrm>
        <a:graphic>
          <a:graphicData uri="http://schemas.openxmlformats.org/presentationml/2006/ole">
            <p:oleObj spid="_x0000_s26627" name="Equation" r:id="rId4" imgW="1168200" imgH="533160" progId="Equation.DSMT4">
              <p:embed/>
            </p:oleObj>
          </a:graphicData>
        </a:graphic>
      </p:graphicFrame>
      <p:graphicFrame>
        <p:nvGraphicFramePr>
          <p:cNvPr id="26628" name="Object 6"/>
          <p:cNvGraphicFramePr>
            <a:graphicFrameLocks noChangeAspect="1"/>
          </p:cNvGraphicFramePr>
          <p:nvPr/>
        </p:nvGraphicFramePr>
        <p:xfrm>
          <a:off x="3200400" y="2590800"/>
          <a:ext cx="958850" cy="1524000"/>
        </p:xfrm>
        <a:graphic>
          <a:graphicData uri="http://schemas.openxmlformats.org/presentationml/2006/ole">
            <p:oleObj spid="_x0000_s26628" name="Equation" r:id="rId5" imgW="495000" imgH="787320" progId="Equation.DSMT4">
              <p:embed/>
            </p:oleObj>
          </a:graphicData>
        </a:graphic>
      </p:graphicFrame>
      <p:graphicFrame>
        <p:nvGraphicFramePr>
          <p:cNvPr id="26629" name="Object 7"/>
          <p:cNvGraphicFramePr>
            <a:graphicFrameLocks noChangeAspect="1"/>
          </p:cNvGraphicFramePr>
          <p:nvPr/>
        </p:nvGraphicFramePr>
        <p:xfrm>
          <a:off x="4672013" y="2860675"/>
          <a:ext cx="909637" cy="982663"/>
        </p:xfrm>
        <a:graphic>
          <a:graphicData uri="http://schemas.openxmlformats.org/presentationml/2006/ole">
            <p:oleObj spid="_x0000_s26629" name="Equation" r:id="rId6" imgW="469800" imgH="507960" progId="Equation.DSMT4">
              <p:embed/>
            </p:oleObj>
          </a:graphicData>
        </a:graphic>
      </p:graphicFrame>
      <p:sp>
        <p:nvSpPr>
          <p:cNvPr id="26635" name="Text Box 8"/>
          <p:cNvSpPr txBox="1">
            <a:spLocks noChangeArrowheads="1"/>
          </p:cNvSpPr>
          <p:nvPr/>
        </p:nvSpPr>
        <p:spPr bwMode="auto">
          <a:xfrm>
            <a:off x="5622925" y="2992438"/>
            <a:ext cx="1411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とすると、</a:t>
            </a:r>
          </a:p>
        </p:txBody>
      </p:sp>
      <p:graphicFrame>
        <p:nvGraphicFramePr>
          <p:cNvPr id="26630" name="Object 9"/>
          <p:cNvGraphicFramePr>
            <a:graphicFrameLocks noChangeAspect="1"/>
          </p:cNvGraphicFramePr>
          <p:nvPr/>
        </p:nvGraphicFramePr>
        <p:xfrm>
          <a:off x="2743200" y="4267200"/>
          <a:ext cx="1295400" cy="388938"/>
        </p:xfrm>
        <a:graphic>
          <a:graphicData uri="http://schemas.openxmlformats.org/presentationml/2006/ole">
            <p:oleObj spid="_x0000_s26630" name="Equation" r:id="rId7" imgW="545760" imgH="164880" progId="Equation.DSMT4">
              <p:embed/>
            </p:oleObj>
          </a:graphicData>
        </a:graphic>
      </p:graphicFrame>
      <p:graphicFrame>
        <p:nvGraphicFramePr>
          <p:cNvPr id="26631" name="Object 14"/>
          <p:cNvGraphicFramePr>
            <a:graphicFrameLocks noChangeAspect="1"/>
          </p:cNvGraphicFramePr>
          <p:nvPr/>
        </p:nvGraphicFramePr>
        <p:xfrm>
          <a:off x="1752600" y="5257800"/>
          <a:ext cx="3276600" cy="1035050"/>
        </p:xfrm>
        <a:graphic>
          <a:graphicData uri="http://schemas.openxmlformats.org/presentationml/2006/ole">
            <p:oleObj spid="_x0000_s26631" name="Equation" r:id="rId8" imgW="1676160" imgH="533160" progId="Equation.DSMT4">
              <p:embed/>
            </p:oleObj>
          </a:graphicData>
        </a:graphic>
      </p:graphicFrame>
      <p:sp>
        <p:nvSpPr>
          <p:cNvPr id="26636" name="Text Box 15"/>
          <p:cNvSpPr txBox="1">
            <a:spLocks noChangeArrowheads="1"/>
          </p:cNvSpPr>
          <p:nvPr/>
        </p:nvSpPr>
        <p:spPr bwMode="auto">
          <a:xfrm>
            <a:off x="1127125" y="4821238"/>
            <a:ext cx="463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拡大係数行列は、次のようになる。</a:t>
            </a:r>
          </a:p>
        </p:txBody>
      </p:sp>
      <p:sp>
        <p:nvSpPr>
          <p:cNvPr id="26637" name="Text Box 16"/>
          <p:cNvSpPr txBox="1">
            <a:spLocks noChangeArrowheads="1"/>
          </p:cNvSpPr>
          <p:nvPr/>
        </p:nvSpPr>
        <p:spPr bwMode="auto">
          <a:xfrm>
            <a:off x="1127125" y="6213475"/>
            <a:ext cx="672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係数行列と、拡大係数行列の階数（	</a:t>
            </a:r>
            <a:r>
              <a:rPr lang="en-US" altLang="ja-JP"/>
              <a:t>rank)</a:t>
            </a:r>
            <a:r>
              <a:rPr lang="ja-JP" altLang="en-US"/>
              <a:t>を求める。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B0839F-E6A9-41A6-AD11-5D433623517A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graphicFrame>
        <p:nvGraphicFramePr>
          <p:cNvPr id="27650" name="Object 5"/>
          <p:cNvGraphicFramePr>
            <a:graphicFrameLocks noChangeAspect="1"/>
          </p:cNvGraphicFramePr>
          <p:nvPr/>
        </p:nvGraphicFramePr>
        <p:xfrm>
          <a:off x="1066800" y="304800"/>
          <a:ext cx="3825875" cy="730250"/>
        </p:xfrm>
        <a:graphic>
          <a:graphicData uri="http://schemas.openxmlformats.org/presentationml/2006/ole">
            <p:oleObj spid="_x0000_s27650" name="Equation" r:id="rId3" imgW="2793960" imgH="533160" progId="Equation.DSMT4">
              <p:embed/>
            </p:oleObj>
          </a:graphicData>
        </a:graphic>
      </p:graphicFrame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746125" y="1316038"/>
            <a:ext cx="1241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なので、</a:t>
            </a:r>
          </a:p>
        </p:txBody>
      </p:sp>
      <p:graphicFrame>
        <p:nvGraphicFramePr>
          <p:cNvPr id="27651" name="Object 7"/>
          <p:cNvGraphicFramePr>
            <a:graphicFrameLocks noChangeAspect="1"/>
          </p:cNvGraphicFramePr>
          <p:nvPr/>
        </p:nvGraphicFramePr>
        <p:xfrm>
          <a:off x="1928813" y="1357313"/>
          <a:ext cx="1849437" cy="414337"/>
        </p:xfrm>
        <a:graphic>
          <a:graphicData uri="http://schemas.openxmlformats.org/presentationml/2006/ole">
            <p:oleObj spid="_x0000_s27651" name="Equation" r:id="rId4" imgW="736560" imgH="164880" progId="Equation.DSMT4">
              <p:embed/>
            </p:oleObj>
          </a:graphicData>
        </a:graphic>
      </p:graphicFrame>
      <p:graphicFrame>
        <p:nvGraphicFramePr>
          <p:cNvPr id="27652" name="Object 8"/>
          <p:cNvGraphicFramePr>
            <a:graphicFrameLocks noChangeAspect="1"/>
          </p:cNvGraphicFramePr>
          <p:nvPr/>
        </p:nvGraphicFramePr>
        <p:xfrm>
          <a:off x="1066800" y="2438400"/>
          <a:ext cx="5595938" cy="842963"/>
        </p:xfrm>
        <a:graphic>
          <a:graphicData uri="http://schemas.openxmlformats.org/presentationml/2006/ole">
            <p:oleObj spid="_x0000_s27652" name="Equation" r:id="rId5" imgW="3517560" imgH="533160" progId="Equation.DSMT4">
              <p:embed/>
            </p:oleObj>
          </a:graphicData>
        </a:graphic>
      </p:graphicFrame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838200" y="1828800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946525" y="1316038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/>
        </p:nvGraphicFramePr>
        <p:xfrm>
          <a:off x="1600200" y="3276600"/>
          <a:ext cx="2154238" cy="682625"/>
        </p:xfrm>
        <a:graphic>
          <a:graphicData uri="http://schemas.openxmlformats.org/presentationml/2006/ole">
            <p:oleObj spid="_x0000_s27653" name="Equation" r:id="rId6" imgW="1041120" imgH="330120" progId="Equation.DSMT4">
              <p:embed/>
            </p:oleObj>
          </a:graphicData>
        </a:graphic>
      </p:graphicFrame>
      <p:graphicFrame>
        <p:nvGraphicFramePr>
          <p:cNvPr id="27654" name="Object 12"/>
          <p:cNvGraphicFramePr>
            <a:graphicFrameLocks noChangeAspect="1"/>
          </p:cNvGraphicFramePr>
          <p:nvPr/>
        </p:nvGraphicFramePr>
        <p:xfrm>
          <a:off x="1219200" y="3886200"/>
          <a:ext cx="3232150" cy="682625"/>
        </p:xfrm>
        <a:graphic>
          <a:graphicData uri="http://schemas.openxmlformats.org/presentationml/2006/ole">
            <p:oleObj spid="_x0000_s27654" name="Equation" r:id="rId7" imgW="1562040" imgH="330120" progId="Equation.DSMT4">
              <p:embed/>
            </p:oleObj>
          </a:graphicData>
        </a:graphic>
      </p:graphicFrame>
      <p:sp>
        <p:nvSpPr>
          <p:cNvPr id="27659" name="Text Box 13"/>
          <p:cNvSpPr txBox="1">
            <a:spLocks noChangeArrowheads="1"/>
          </p:cNvSpPr>
          <p:nvPr/>
        </p:nvSpPr>
        <p:spPr bwMode="auto">
          <a:xfrm>
            <a:off x="762000" y="5029200"/>
            <a:ext cx="5411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よって、解が存在する。（不能ではない。）</a:t>
            </a:r>
          </a:p>
        </p:txBody>
      </p:sp>
      <p:sp>
        <p:nvSpPr>
          <p:cNvPr id="27660" name="Text Box 14"/>
          <p:cNvSpPr txBox="1">
            <a:spLocks noChangeArrowheads="1"/>
          </p:cNvSpPr>
          <p:nvPr/>
        </p:nvSpPr>
        <p:spPr bwMode="auto">
          <a:xfrm>
            <a:off x="822325" y="5659438"/>
            <a:ext cx="6872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係数行列の階段行列より、元の連立方程式は、次の</a:t>
            </a:r>
          </a:p>
          <a:p>
            <a:r>
              <a:rPr lang="ja-JP" altLang="en-US"/>
              <a:t>連立方程式と同値。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B3DC04-E376-4744-8D3B-AE1A80309555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6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連立方程式とその解１</a:t>
            </a:r>
          </a:p>
        </p:txBody>
      </p:sp>
      <p:sp>
        <p:nvSpPr>
          <p:cNvPr id="2069" name="Line 3"/>
          <p:cNvSpPr>
            <a:spLocks noChangeShapeType="1"/>
          </p:cNvSpPr>
          <p:nvPr/>
        </p:nvSpPr>
        <p:spPr bwMode="auto">
          <a:xfrm>
            <a:off x="488950" y="42179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0" name="Line 4"/>
          <p:cNvSpPr>
            <a:spLocks noChangeShapeType="1"/>
          </p:cNvSpPr>
          <p:nvPr/>
        </p:nvSpPr>
        <p:spPr bwMode="auto">
          <a:xfrm flipV="1">
            <a:off x="1250950" y="20843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3384550" y="4217988"/>
          <a:ext cx="196850" cy="215900"/>
        </p:xfrm>
        <a:graphic>
          <a:graphicData uri="http://schemas.openxmlformats.org/presentationml/2006/ole">
            <p:oleObj spid="_x0000_s2050" name="Equation" r:id="rId3" imgW="126720" imgH="139680" progId="Equation.DSMT4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936625" y="1912938"/>
          <a:ext cx="217488" cy="254000"/>
        </p:xfrm>
        <a:graphic>
          <a:graphicData uri="http://schemas.openxmlformats.org/presentationml/2006/ole">
            <p:oleObj spid="_x0000_s2051" name="Equation" r:id="rId4" imgW="139680" imgH="164880" progId="Equation.DSMT4">
              <p:embed/>
            </p:oleObj>
          </a:graphicData>
        </a:graphic>
      </p:graphicFrame>
      <p:graphicFrame>
        <p:nvGraphicFramePr>
          <p:cNvPr id="2052" name="Object 7"/>
          <p:cNvGraphicFramePr>
            <a:graphicFrameLocks noChangeAspect="1"/>
          </p:cNvGraphicFramePr>
          <p:nvPr/>
        </p:nvGraphicFramePr>
        <p:xfrm>
          <a:off x="869950" y="4294188"/>
          <a:ext cx="236538" cy="274637"/>
        </p:xfrm>
        <a:graphic>
          <a:graphicData uri="http://schemas.openxmlformats.org/presentationml/2006/ole">
            <p:oleObj spid="_x0000_s2052" name="Equation" r:id="rId5" imgW="152280" imgH="177480" progId="Equation.DSMT4">
              <p:embed/>
            </p:oleObj>
          </a:graphicData>
        </a:graphic>
      </p:graphicFrame>
      <p:graphicFrame>
        <p:nvGraphicFramePr>
          <p:cNvPr id="2053" name="Object 3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2053" name="Equation" r:id="rId6" imgW="914400" imgH="198720" progId="Equation.DSMT4">
              <p:embed/>
            </p:oleObj>
          </a:graphicData>
        </a:graphic>
      </p:graphicFrame>
      <p:sp>
        <p:nvSpPr>
          <p:cNvPr id="2071" name="Line 45"/>
          <p:cNvSpPr>
            <a:spLocks noChangeShapeType="1"/>
          </p:cNvSpPr>
          <p:nvPr/>
        </p:nvSpPr>
        <p:spPr bwMode="auto">
          <a:xfrm flipV="1">
            <a:off x="457200" y="2312988"/>
            <a:ext cx="2286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54" name="Object 46"/>
          <p:cNvGraphicFramePr>
            <a:graphicFrameLocks noChangeAspect="1"/>
          </p:cNvGraphicFramePr>
          <p:nvPr/>
        </p:nvGraphicFramePr>
        <p:xfrm>
          <a:off x="1933575" y="1752600"/>
          <a:ext cx="1773238" cy="498475"/>
        </p:xfrm>
        <a:graphic>
          <a:graphicData uri="http://schemas.openxmlformats.org/presentationml/2006/ole">
            <p:oleObj spid="_x0000_s2054" name="Equation" r:id="rId7" imgW="812520" imgH="228600" progId="Equation.DSMT4">
              <p:embed/>
            </p:oleObj>
          </a:graphicData>
        </a:graphic>
      </p:graphicFrame>
      <p:sp>
        <p:nvSpPr>
          <p:cNvPr id="2072" name="Line 47"/>
          <p:cNvSpPr>
            <a:spLocks noChangeShapeType="1"/>
          </p:cNvSpPr>
          <p:nvPr/>
        </p:nvSpPr>
        <p:spPr bwMode="auto">
          <a:xfrm>
            <a:off x="838200" y="2770188"/>
            <a:ext cx="2057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55" name="Object 48"/>
          <p:cNvGraphicFramePr>
            <a:graphicFrameLocks noChangeAspect="1"/>
          </p:cNvGraphicFramePr>
          <p:nvPr/>
        </p:nvGraphicFramePr>
        <p:xfrm>
          <a:off x="2209800" y="3532188"/>
          <a:ext cx="1855788" cy="498475"/>
        </p:xfrm>
        <a:graphic>
          <a:graphicData uri="http://schemas.openxmlformats.org/presentationml/2006/ole">
            <p:oleObj spid="_x0000_s2055" name="Equation" r:id="rId8" imgW="850680" imgH="228600" progId="Equation.DSMT4">
              <p:embed/>
            </p:oleObj>
          </a:graphicData>
        </a:graphic>
      </p:graphicFrame>
      <p:sp>
        <p:nvSpPr>
          <p:cNvPr id="2073" name="Line 49"/>
          <p:cNvSpPr>
            <a:spLocks noChangeShapeType="1"/>
          </p:cNvSpPr>
          <p:nvPr/>
        </p:nvSpPr>
        <p:spPr bwMode="auto">
          <a:xfrm>
            <a:off x="5105400" y="42941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56" name="Object 50"/>
          <p:cNvGraphicFramePr>
            <a:graphicFrameLocks noChangeAspect="1"/>
          </p:cNvGraphicFramePr>
          <p:nvPr/>
        </p:nvGraphicFramePr>
        <p:xfrm>
          <a:off x="8001000" y="4294188"/>
          <a:ext cx="196850" cy="215900"/>
        </p:xfrm>
        <a:graphic>
          <a:graphicData uri="http://schemas.openxmlformats.org/presentationml/2006/ole">
            <p:oleObj spid="_x0000_s2056" name="Equation" r:id="rId9" imgW="126720" imgH="139680" progId="Equation.DSMT4">
              <p:embed/>
            </p:oleObj>
          </a:graphicData>
        </a:graphic>
      </p:graphicFrame>
      <p:graphicFrame>
        <p:nvGraphicFramePr>
          <p:cNvPr id="2057" name="Object 51"/>
          <p:cNvGraphicFramePr>
            <a:graphicFrameLocks noChangeAspect="1"/>
          </p:cNvGraphicFramePr>
          <p:nvPr/>
        </p:nvGraphicFramePr>
        <p:xfrm>
          <a:off x="5553075" y="1989138"/>
          <a:ext cx="217488" cy="254000"/>
        </p:xfrm>
        <a:graphic>
          <a:graphicData uri="http://schemas.openxmlformats.org/presentationml/2006/ole">
            <p:oleObj spid="_x0000_s2057" name="Equation" r:id="rId10" imgW="139680" imgH="164880" progId="Equation.DSMT4">
              <p:embed/>
            </p:oleObj>
          </a:graphicData>
        </a:graphic>
      </p:graphicFrame>
      <p:graphicFrame>
        <p:nvGraphicFramePr>
          <p:cNvPr id="2058" name="Object 52"/>
          <p:cNvGraphicFramePr>
            <a:graphicFrameLocks noChangeAspect="1"/>
          </p:cNvGraphicFramePr>
          <p:nvPr/>
        </p:nvGraphicFramePr>
        <p:xfrm>
          <a:off x="5486400" y="4370388"/>
          <a:ext cx="236538" cy="274637"/>
        </p:xfrm>
        <a:graphic>
          <a:graphicData uri="http://schemas.openxmlformats.org/presentationml/2006/ole">
            <p:oleObj spid="_x0000_s2058" name="Equation" r:id="rId11" imgW="152280" imgH="177480" progId="Equation.DSMT4">
              <p:embed/>
            </p:oleObj>
          </a:graphicData>
        </a:graphic>
      </p:graphicFrame>
      <p:sp>
        <p:nvSpPr>
          <p:cNvPr id="2074" name="Line 53"/>
          <p:cNvSpPr>
            <a:spLocks noChangeShapeType="1"/>
          </p:cNvSpPr>
          <p:nvPr/>
        </p:nvSpPr>
        <p:spPr bwMode="auto">
          <a:xfrm flipV="1">
            <a:off x="5073650" y="2389188"/>
            <a:ext cx="2286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59" name="Object 54"/>
          <p:cNvGraphicFramePr>
            <a:graphicFrameLocks noChangeAspect="1"/>
          </p:cNvGraphicFramePr>
          <p:nvPr/>
        </p:nvGraphicFramePr>
        <p:xfrm>
          <a:off x="6550025" y="1828800"/>
          <a:ext cx="1773238" cy="498475"/>
        </p:xfrm>
        <a:graphic>
          <a:graphicData uri="http://schemas.openxmlformats.org/presentationml/2006/ole">
            <p:oleObj spid="_x0000_s2059" name="Equation" r:id="rId12" imgW="812520" imgH="228600" progId="Equation.DSMT4">
              <p:embed/>
            </p:oleObj>
          </a:graphicData>
        </a:graphic>
      </p:graphicFrame>
      <p:sp>
        <p:nvSpPr>
          <p:cNvPr id="2075" name="Line 55"/>
          <p:cNvSpPr>
            <a:spLocks noChangeShapeType="1"/>
          </p:cNvSpPr>
          <p:nvPr/>
        </p:nvSpPr>
        <p:spPr bwMode="auto">
          <a:xfrm>
            <a:off x="5454650" y="2846388"/>
            <a:ext cx="2057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6" name="Line 56"/>
          <p:cNvSpPr>
            <a:spLocks noChangeShapeType="1"/>
          </p:cNvSpPr>
          <p:nvPr/>
        </p:nvSpPr>
        <p:spPr bwMode="auto">
          <a:xfrm flipV="1">
            <a:off x="5791200" y="18557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7" name="Oval 57"/>
          <p:cNvSpPr>
            <a:spLocks noChangeArrowheads="1"/>
          </p:cNvSpPr>
          <p:nvPr/>
        </p:nvSpPr>
        <p:spPr bwMode="auto">
          <a:xfrm>
            <a:off x="6096000" y="3379788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60" name="Object 58"/>
          <p:cNvGraphicFramePr>
            <a:graphicFrameLocks noChangeAspect="1"/>
          </p:cNvGraphicFramePr>
          <p:nvPr/>
        </p:nvGraphicFramePr>
        <p:xfrm>
          <a:off x="6934200" y="3608388"/>
          <a:ext cx="1855788" cy="498475"/>
        </p:xfrm>
        <a:graphic>
          <a:graphicData uri="http://schemas.openxmlformats.org/presentationml/2006/ole">
            <p:oleObj spid="_x0000_s2060" name="Equation" r:id="rId13" imgW="850680" imgH="228600" progId="Equation.DSMT4">
              <p:embed/>
            </p:oleObj>
          </a:graphicData>
        </a:graphic>
      </p:graphicFrame>
      <p:sp>
        <p:nvSpPr>
          <p:cNvPr id="2078" name="AutoShape 59"/>
          <p:cNvSpPr>
            <a:spLocks noChangeArrowheads="1"/>
          </p:cNvSpPr>
          <p:nvPr/>
        </p:nvSpPr>
        <p:spPr bwMode="auto">
          <a:xfrm>
            <a:off x="4267200" y="2846388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9" name="Text Box 60"/>
          <p:cNvSpPr txBox="1">
            <a:spLocks noChangeArrowheads="1"/>
          </p:cNvSpPr>
          <p:nvPr/>
        </p:nvSpPr>
        <p:spPr bwMode="auto">
          <a:xfrm>
            <a:off x="4191000" y="2160588"/>
            <a:ext cx="66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解く</a:t>
            </a:r>
          </a:p>
        </p:txBody>
      </p:sp>
      <p:graphicFrame>
        <p:nvGraphicFramePr>
          <p:cNvPr id="2061" name="Object 61"/>
          <p:cNvGraphicFramePr>
            <a:graphicFrameLocks noChangeAspect="1"/>
          </p:cNvGraphicFramePr>
          <p:nvPr/>
        </p:nvGraphicFramePr>
        <p:xfrm>
          <a:off x="990600" y="762000"/>
          <a:ext cx="2362200" cy="1081088"/>
        </p:xfrm>
        <a:graphic>
          <a:graphicData uri="http://schemas.openxmlformats.org/presentationml/2006/ole">
            <p:oleObj spid="_x0000_s2061" name="Equation" r:id="rId14" imgW="1054080" imgH="482400" progId="Equation.DSMT4">
              <p:embed/>
            </p:oleObj>
          </a:graphicData>
        </a:graphic>
      </p:graphicFrame>
      <p:sp>
        <p:nvSpPr>
          <p:cNvPr id="2080" name="Text Box 62"/>
          <p:cNvSpPr txBox="1">
            <a:spLocks noChangeArrowheads="1"/>
          </p:cNvSpPr>
          <p:nvPr/>
        </p:nvSpPr>
        <p:spPr bwMode="auto">
          <a:xfrm>
            <a:off x="4038600" y="609600"/>
            <a:ext cx="47228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この連立方程式を</a:t>
            </a:r>
            <a:r>
              <a:rPr lang="ja-JP" altLang="en-US">
                <a:solidFill>
                  <a:srgbClr val="FF0000"/>
                </a:solidFill>
              </a:rPr>
              <a:t>“解く”</a:t>
            </a:r>
            <a:r>
              <a:rPr lang="ja-JP" altLang="en-US"/>
              <a:t>とは、</a:t>
            </a:r>
          </a:p>
          <a:p>
            <a:r>
              <a:rPr lang="en-US" altLang="ja-JP"/>
              <a:t>2</a:t>
            </a:r>
            <a:r>
              <a:rPr lang="ja-JP" altLang="en-US"/>
              <a:t>つの方程式を同時に満たす</a:t>
            </a:r>
          </a:p>
          <a:p>
            <a:r>
              <a:rPr lang="ja-JP" altLang="en-US"/>
              <a:t>　　　　　の組を見つけることである。</a:t>
            </a:r>
          </a:p>
        </p:txBody>
      </p:sp>
      <p:graphicFrame>
        <p:nvGraphicFramePr>
          <p:cNvPr id="2062" name="Object 63"/>
          <p:cNvGraphicFramePr>
            <a:graphicFrameLocks noChangeAspect="1"/>
          </p:cNvGraphicFramePr>
          <p:nvPr/>
        </p:nvGraphicFramePr>
        <p:xfrm>
          <a:off x="4267200" y="1371600"/>
          <a:ext cx="762000" cy="420688"/>
        </p:xfrm>
        <a:graphic>
          <a:graphicData uri="http://schemas.openxmlformats.org/presentationml/2006/ole">
            <p:oleObj spid="_x0000_s2062" name="Equation" r:id="rId15" imgW="368280" imgH="203040" progId="Equation.DSMT4">
              <p:embed/>
            </p:oleObj>
          </a:graphicData>
        </a:graphic>
      </p:graphicFrame>
      <p:sp>
        <p:nvSpPr>
          <p:cNvPr id="2081" name="AutoShape 64"/>
          <p:cNvSpPr>
            <a:spLocks noChangeArrowheads="1"/>
          </p:cNvSpPr>
          <p:nvPr/>
        </p:nvSpPr>
        <p:spPr bwMode="auto">
          <a:xfrm>
            <a:off x="381000" y="4979988"/>
            <a:ext cx="2286000" cy="990600"/>
          </a:xfrm>
          <a:prstGeom prst="wedgeRoundRectCallout">
            <a:avLst>
              <a:gd name="adj1" fmla="val -37986"/>
              <a:gd name="adj2" fmla="val -9951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82" name="Text Box 69"/>
          <p:cNvSpPr txBox="1">
            <a:spLocks noChangeArrowheads="1"/>
          </p:cNvSpPr>
          <p:nvPr/>
        </p:nvSpPr>
        <p:spPr bwMode="auto">
          <a:xfrm>
            <a:off x="381000" y="5056188"/>
            <a:ext cx="2282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を</a:t>
            </a:r>
          </a:p>
          <a:p>
            <a:r>
              <a:rPr lang="ja-JP" altLang="en-US"/>
              <a:t>満たす点の集合</a:t>
            </a:r>
          </a:p>
        </p:txBody>
      </p:sp>
      <p:sp>
        <p:nvSpPr>
          <p:cNvPr id="2083" name="AutoShape 70"/>
          <p:cNvSpPr>
            <a:spLocks noChangeArrowheads="1"/>
          </p:cNvSpPr>
          <p:nvPr/>
        </p:nvSpPr>
        <p:spPr bwMode="auto">
          <a:xfrm>
            <a:off x="2819400" y="4979988"/>
            <a:ext cx="2286000" cy="990600"/>
          </a:xfrm>
          <a:prstGeom prst="wedgeRoundRectCallout">
            <a:avLst>
              <a:gd name="adj1" fmla="val -43403"/>
              <a:gd name="adj2" fmla="val -8413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84" name="Text Box 72"/>
          <p:cNvSpPr txBox="1">
            <a:spLocks noChangeArrowheads="1"/>
          </p:cNvSpPr>
          <p:nvPr/>
        </p:nvSpPr>
        <p:spPr bwMode="auto">
          <a:xfrm>
            <a:off x="2895600" y="5056188"/>
            <a:ext cx="2282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を</a:t>
            </a:r>
          </a:p>
          <a:p>
            <a:r>
              <a:rPr lang="ja-JP" altLang="en-US"/>
              <a:t>満たす点の集合</a:t>
            </a:r>
          </a:p>
        </p:txBody>
      </p:sp>
      <p:graphicFrame>
        <p:nvGraphicFramePr>
          <p:cNvPr id="2063" name="Object 73"/>
          <p:cNvGraphicFramePr>
            <a:graphicFrameLocks noChangeAspect="1"/>
          </p:cNvGraphicFramePr>
          <p:nvPr/>
        </p:nvGraphicFramePr>
        <p:xfrm>
          <a:off x="457200" y="5056188"/>
          <a:ext cx="1773238" cy="498475"/>
        </p:xfrm>
        <a:graphic>
          <a:graphicData uri="http://schemas.openxmlformats.org/presentationml/2006/ole">
            <p:oleObj spid="_x0000_s2063" name="Equation" r:id="rId16" imgW="812520" imgH="228600" progId="Equation.DSMT4">
              <p:embed/>
            </p:oleObj>
          </a:graphicData>
        </a:graphic>
      </p:graphicFrame>
      <p:graphicFrame>
        <p:nvGraphicFramePr>
          <p:cNvPr id="2064" name="Object 74"/>
          <p:cNvGraphicFramePr>
            <a:graphicFrameLocks noChangeAspect="1"/>
          </p:cNvGraphicFramePr>
          <p:nvPr/>
        </p:nvGraphicFramePr>
        <p:xfrm>
          <a:off x="2971800" y="5014913"/>
          <a:ext cx="1855788" cy="498475"/>
        </p:xfrm>
        <a:graphic>
          <a:graphicData uri="http://schemas.openxmlformats.org/presentationml/2006/ole">
            <p:oleObj spid="_x0000_s2064" name="Equation" r:id="rId17" imgW="850680" imgH="228600" progId="Equation.DSMT4">
              <p:embed/>
            </p:oleObj>
          </a:graphicData>
        </a:graphic>
      </p:graphicFrame>
      <p:sp>
        <p:nvSpPr>
          <p:cNvPr id="2085" name="AutoShape 75"/>
          <p:cNvSpPr>
            <a:spLocks noChangeArrowheads="1"/>
          </p:cNvSpPr>
          <p:nvPr/>
        </p:nvSpPr>
        <p:spPr bwMode="auto">
          <a:xfrm>
            <a:off x="5715000" y="4598988"/>
            <a:ext cx="2895600" cy="1954212"/>
          </a:xfrm>
          <a:prstGeom prst="wedgeRoundRectCallout">
            <a:avLst>
              <a:gd name="adj1" fmla="val -32787"/>
              <a:gd name="adj2" fmla="val -965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86" name="Text Box 79"/>
          <p:cNvSpPr txBox="1">
            <a:spLocks noChangeArrowheads="1"/>
          </p:cNvSpPr>
          <p:nvPr/>
        </p:nvSpPr>
        <p:spPr bwMode="auto">
          <a:xfrm>
            <a:off x="5943600" y="4772025"/>
            <a:ext cx="22733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と</a:t>
            </a:r>
          </a:p>
          <a:p>
            <a:r>
              <a:rPr lang="ja-JP" altLang="en-US"/>
              <a:t>　　　　　　　　　を</a:t>
            </a:r>
          </a:p>
          <a:p>
            <a:r>
              <a:rPr lang="ja-JP" altLang="en-US"/>
              <a:t>同時に満たす</a:t>
            </a:r>
          </a:p>
          <a:p>
            <a:r>
              <a:rPr lang="ja-JP" altLang="en-US"/>
              <a:t>点の集合（</a:t>
            </a:r>
            <a:r>
              <a:rPr lang="en-US" altLang="ja-JP"/>
              <a:t>1</a:t>
            </a:r>
            <a:r>
              <a:rPr lang="ja-JP" altLang="en-US"/>
              <a:t>点）</a:t>
            </a:r>
          </a:p>
        </p:txBody>
      </p:sp>
      <p:graphicFrame>
        <p:nvGraphicFramePr>
          <p:cNvPr id="2065" name="Object 76"/>
          <p:cNvGraphicFramePr>
            <a:graphicFrameLocks noChangeAspect="1"/>
          </p:cNvGraphicFramePr>
          <p:nvPr/>
        </p:nvGraphicFramePr>
        <p:xfrm>
          <a:off x="5943600" y="4675188"/>
          <a:ext cx="1773238" cy="498475"/>
        </p:xfrm>
        <a:graphic>
          <a:graphicData uri="http://schemas.openxmlformats.org/presentationml/2006/ole">
            <p:oleObj spid="_x0000_s2065" name="Equation" r:id="rId18" imgW="812520" imgH="228600" progId="Equation.DSMT4">
              <p:embed/>
            </p:oleObj>
          </a:graphicData>
        </a:graphic>
      </p:graphicFrame>
      <p:graphicFrame>
        <p:nvGraphicFramePr>
          <p:cNvPr id="2066" name="Object 77"/>
          <p:cNvGraphicFramePr>
            <a:graphicFrameLocks noChangeAspect="1"/>
          </p:cNvGraphicFramePr>
          <p:nvPr/>
        </p:nvGraphicFramePr>
        <p:xfrm>
          <a:off x="5943600" y="5056188"/>
          <a:ext cx="1855788" cy="498475"/>
        </p:xfrm>
        <a:graphic>
          <a:graphicData uri="http://schemas.openxmlformats.org/presentationml/2006/ole">
            <p:oleObj spid="_x0000_s2066" name="Equation" r:id="rId19" imgW="8506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5500694" y="3929066"/>
            <a:ext cx="2428892" cy="1857388"/>
          </a:xfrm>
          <a:prstGeom prst="rect">
            <a:avLst/>
          </a:prstGeom>
          <a:solidFill>
            <a:srgbClr val="00CC99">
              <a:alpha val="40000"/>
            </a:srgbClr>
          </a:solidFill>
          <a:scene3d>
            <a:camera prst="isometricTop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69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93D9B1-6338-4AED-8212-94622A8FF209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447675" y="0"/>
          <a:ext cx="2590800" cy="1055688"/>
        </p:xfrm>
        <a:graphic>
          <a:graphicData uri="http://schemas.openxmlformats.org/presentationml/2006/ole">
            <p:oleObj spid="_x0000_s28674" name="Equation" r:id="rId3" imgW="1307880" imgH="533160" progId="Equation.DSMT4">
              <p:embed/>
            </p:oleObj>
          </a:graphicData>
        </a:graphic>
      </p:graphicFrame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0" y="0"/>
          <a:ext cx="914400" cy="163513"/>
        </p:xfrm>
        <a:graphic>
          <a:graphicData uri="http://schemas.openxmlformats.org/presentationml/2006/ole">
            <p:oleObj spid="_x0000_s28675" name="Equation" r:id="rId4" imgW="914400" imgH="164160" progId="Equation.DSMT4">
              <p:embed/>
            </p:oleObj>
          </a:graphicData>
        </a:graphic>
      </p:graphicFrame>
      <p:sp>
        <p:nvSpPr>
          <p:cNvPr id="28691" name="Text Box 5"/>
          <p:cNvSpPr txBox="1">
            <a:spLocks noChangeArrowheads="1"/>
          </p:cNvSpPr>
          <p:nvPr/>
        </p:nvSpPr>
        <p:spPr bwMode="auto">
          <a:xfrm>
            <a:off x="66675" y="990600"/>
            <a:ext cx="51450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また、自由度は　　　　　　　　　である。</a:t>
            </a:r>
          </a:p>
          <a:p>
            <a:r>
              <a:rPr lang="ja-JP" altLang="en-US"/>
              <a:t>階段の先頭以外を任意定数とする。</a:t>
            </a:r>
          </a:p>
        </p:txBody>
      </p: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1285875" y="1857375"/>
          <a:ext cx="1190625" cy="1219200"/>
        </p:xfrm>
        <a:graphic>
          <a:graphicData uri="http://schemas.openxmlformats.org/presentationml/2006/ole">
            <p:oleObj spid="_x0000_s28676" name="Equation" r:id="rId5" imgW="520560" imgH="533160" progId="Equation.DSMT4">
              <p:embed/>
            </p:oleObj>
          </a:graphicData>
        </a:graphic>
      </p:graphicFrame>
      <p:sp>
        <p:nvSpPr>
          <p:cNvPr id="28692" name="Text Box 7"/>
          <p:cNvSpPr txBox="1">
            <a:spLocks noChangeArrowheads="1"/>
          </p:cNvSpPr>
          <p:nvPr/>
        </p:nvSpPr>
        <p:spPr bwMode="auto">
          <a:xfrm>
            <a:off x="295275" y="3000375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これより、</a:t>
            </a:r>
          </a:p>
        </p:txBody>
      </p:sp>
      <p:graphicFrame>
        <p:nvGraphicFramePr>
          <p:cNvPr id="28677" name="Object 3"/>
          <p:cNvGraphicFramePr>
            <a:graphicFrameLocks noChangeAspect="1"/>
          </p:cNvGraphicFramePr>
          <p:nvPr/>
        </p:nvGraphicFramePr>
        <p:xfrm>
          <a:off x="981075" y="3357563"/>
          <a:ext cx="1887538" cy="465137"/>
        </p:xfrm>
        <a:graphic>
          <a:graphicData uri="http://schemas.openxmlformats.org/presentationml/2006/ole">
            <p:oleObj spid="_x0000_s28677" name="Equation" r:id="rId6" imgW="825480" imgH="203040" progId="Equation.DSMT4">
              <p:embed/>
            </p:oleObj>
          </a:graphicData>
        </a:graphic>
      </p:graphicFrame>
      <p:sp>
        <p:nvSpPr>
          <p:cNvPr id="28693" name="Text Box 9"/>
          <p:cNvSpPr txBox="1">
            <a:spLocks noChangeArrowheads="1"/>
          </p:cNvSpPr>
          <p:nvPr/>
        </p:nvSpPr>
        <p:spPr bwMode="auto">
          <a:xfrm>
            <a:off x="295275" y="3862388"/>
            <a:ext cx="4578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と表せる。</a:t>
            </a:r>
          </a:p>
          <a:p>
            <a:r>
              <a:rPr lang="ja-JP" altLang="en-US"/>
              <a:t>よって、任意定数　　　　を用いて、</a:t>
            </a:r>
            <a:endParaRPr lang="en-US" altLang="ja-JP"/>
          </a:p>
          <a:p>
            <a:r>
              <a:rPr lang="ja-JP" altLang="en-US"/>
              <a:t>次のように解ける。</a:t>
            </a:r>
          </a:p>
        </p:txBody>
      </p:sp>
      <p:graphicFrame>
        <p:nvGraphicFramePr>
          <p:cNvPr id="28678" name="Object 4"/>
          <p:cNvGraphicFramePr>
            <a:graphicFrameLocks noChangeAspect="1"/>
          </p:cNvGraphicFramePr>
          <p:nvPr/>
        </p:nvGraphicFramePr>
        <p:xfrm>
          <a:off x="2581275" y="4243388"/>
          <a:ext cx="755650" cy="465137"/>
        </p:xfrm>
        <a:graphic>
          <a:graphicData uri="http://schemas.openxmlformats.org/presentationml/2006/ole">
            <p:oleObj spid="_x0000_s28678" name="Equation" r:id="rId7" imgW="330120" imgH="203040" progId="Equation.DSMT4">
              <p:embed/>
            </p:oleObj>
          </a:graphicData>
        </a:graphic>
      </p:graphicFrame>
      <p:graphicFrame>
        <p:nvGraphicFramePr>
          <p:cNvPr id="28679" name="Object 5"/>
          <p:cNvGraphicFramePr>
            <a:graphicFrameLocks noChangeAspect="1"/>
          </p:cNvGraphicFramePr>
          <p:nvPr/>
        </p:nvGraphicFramePr>
        <p:xfrm>
          <a:off x="714375" y="4941888"/>
          <a:ext cx="2090738" cy="1916112"/>
        </p:xfrm>
        <a:graphic>
          <a:graphicData uri="http://schemas.openxmlformats.org/presentationml/2006/ole">
            <p:oleObj spid="_x0000_s28679" name="Equation" r:id="rId8" imgW="914400" imgH="838080" progId="Equation.DSMT4">
              <p:embed/>
            </p:oleObj>
          </a:graphicData>
        </a:graphic>
      </p:graphicFrame>
      <p:sp>
        <p:nvSpPr>
          <p:cNvPr id="28694" name="Text Box 12"/>
          <p:cNvSpPr txBox="1">
            <a:spLocks noChangeArrowheads="1"/>
          </p:cNvSpPr>
          <p:nvPr/>
        </p:nvSpPr>
        <p:spPr bwMode="auto">
          <a:xfrm>
            <a:off x="6477000" y="6096000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（例題１終）</a:t>
            </a:r>
          </a:p>
        </p:txBody>
      </p:sp>
      <p:sp>
        <p:nvSpPr>
          <p:cNvPr id="28695" name="Line 32"/>
          <p:cNvSpPr>
            <a:spLocks noChangeShapeType="1"/>
          </p:cNvSpPr>
          <p:nvPr/>
        </p:nvSpPr>
        <p:spPr bwMode="auto">
          <a:xfrm flipH="1">
            <a:off x="4857750" y="0"/>
            <a:ext cx="46038" cy="647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80" name="Object 13"/>
          <p:cNvGraphicFramePr>
            <a:graphicFrameLocks noChangeAspect="1"/>
          </p:cNvGraphicFramePr>
          <p:nvPr/>
        </p:nvGraphicFramePr>
        <p:xfrm>
          <a:off x="5286375" y="1000125"/>
          <a:ext cx="3021013" cy="1916113"/>
        </p:xfrm>
        <a:graphic>
          <a:graphicData uri="http://schemas.openxmlformats.org/presentationml/2006/ole">
            <p:oleObj spid="_x0000_s28680" name="Equation" r:id="rId9" imgW="1320480" imgH="838080" progId="Equation.DSMT4">
              <p:embed/>
            </p:oleObj>
          </a:graphicData>
        </a:graphic>
      </p:graphicFrame>
      <p:sp>
        <p:nvSpPr>
          <p:cNvPr id="28696" name="Text Box 9"/>
          <p:cNvSpPr txBox="1">
            <a:spLocks noChangeArrowheads="1"/>
          </p:cNvSpPr>
          <p:nvPr/>
        </p:nvSpPr>
        <p:spPr bwMode="auto">
          <a:xfrm>
            <a:off x="5000625" y="144463"/>
            <a:ext cx="38576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また、解は次のようにも表せる。</a:t>
            </a:r>
            <a:endParaRPr lang="en-US" altLang="ja-JP"/>
          </a:p>
        </p:txBody>
      </p:sp>
      <p:sp>
        <p:nvSpPr>
          <p:cNvPr id="28697" name="Text Box 9"/>
          <p:cNvSpPr txBox="1">
            <a:spLocks noChangeArrowheads="1"/>
          </p:cNvSpPr>
          <p:nvPr/>
        </p:nvSpPr>
        <p:spPr bwMode="auto">
          <a:xfrm>
            <a:off x="5000625" y="3000375"/>
            <a:ext cx="3857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この解は、平面の式である。</a:t>
            </a:r>
            <a:endParaRPr lang="en-US" altLang="ja-JP"/>
          </a:p>
        </p:txBody>
      </p:sp>
      <p:sp>
        <p:nvSpPr>
          <p:cNvPr id="28698" name="Line 36"/>
          <p:cNvSpPr>
            <a:spLocks noChangeShapeType="1"/>
          </p:cNvSpPr>
          <p:nvPr/>
        </p:nvSpPr>
        <p:spPr bwMode="auto">
          <a:xfrm flipV="1">
            <a:off x="6457950" y="5072063"/>
            <a:ext cx="1400175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99" name="Line 37"/>
          <p:cNvSpPr>
            <a:spLocks noChangeShapeType="1"/>
          </p:cNvSpPr>
          <p:nvPr/>
        </p:nvSpPr>
        <p:spPr bwMode="auto">
          <a:xfrm flipV="1">
            <a:off x="6457950" y="3552825"/>
            <a:ext cx="1270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00" name="Line 38"/>
          <p:cNvSpPr>
            <a:spLocks noChangeShapeType="1"/>
          </p:cNvSpPr>
          <p:nvPr/>
        </p:nvSpPr>
        <p:spPr bwMode="auto">
          <a:xfrm flipH="1" flipV="1">
            <a:off x="6500813" y="3700463"/>
            <a:ext cx="14287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81" name="Object 55"/>
          <p:cNvGraphicFramePr>
            <a:graphicFrameLocks noChangeAspect="1"/>
          </p:cNvGraphicFramePr>
          <p:nvPr/>
        </p:nvGraphicFramePr>
        <p:xfrm>
          <a:off x="7858125" y="4929188"/>
          <a:ext cx="276225" cy="304800"/>
        </p:xfrm>
        <a:graphic>
          <a:graphicData uri="http://schemas.openxmlformats.org/presentationml/2006/ole">
            <p:oleObj spid="_x0000_s28681" name="Equation" r:id="rId10" imgW="126720" imgH="139680" progId="Equation.DSMT4">
              <p:embed/>
            </p:oleObj>
          </a:graphicData>
        </a:graphic>
      </p:graphicFrame>
      <p:sp>
        <p:nvSpPr>
          <p:cNvPr id="28701" name="Oval 56"/>
          <p:cNvSpPr>
            <a:spLocks noChangeArrowheads="1"/>
          </p:cNvSpPr>
          <p:nvPr/>
        </p:nvSpPr>
        <p:spPr bwMode="auto">
          <a:xfrm>
            <a:off x="6381750" y="5000625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accent2"/>
              </a:solidFill>
            </a:endParaRPr>
          </a:p>
        </p:txBody>
      </p:sp>
      <p:graphicFrame>
        <p:nvGraphicFramePr>
          <p:cNvPr id="28682" name="Object 54"/>
          <p:cNvGraphicFramePr>
            <a:graphicFrameLocks noChangeAspect="1"/>
          </p:cNvGraphicFramePr>
          <p:nvPr/>
        </p:nvGraphicFramePr>
        <p:xfrm>
          <a:off x="6153150" y="5000625"/>
          <a:ext cx="236538" cy="274638"/>
        </p:xfrm>
        <a:graphic>
          <a:graphicData uri="http://schemas.openxmlformats.org/presentationml/2006/ole">
            <p:oleObj spid="_x0000_s28682" name="Equation" r:id="rId11" imgW="152280" imgH="177480" progId="Equation.DSMT4">
              <p:embed/>
            </p:oleObj>
          </a:graphicData>
        </a:graphic>
      </p:graphicFrame>
      <p:sp>
        <p:nvSpPr>
          <p:cNvPr id="28702" name="Line 57"/>
          <p:cNvSpPr>
            <a:spLocks noChangeShapeType="1"/>
          </p:cNvSpPr>
          <p:nvPr/>
        </p:nvSpPr>
        <p:spPr bwMode="auto">
          <a:xfrm flipV="1">
            <a:off x="6457950" y="4286250"/>
            <a:ext cx="257175" cy="7905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03" name="Line 58"/>
          <p:cNvSpPr>
            <a:spLocks noChangeShapeType="1"/>
          </p:cNvSpPr>
          <p:nvPr/>
        </p:nvSpPr>
        <p:spPr bwMode="auto">
          <a:xfrm flipV="1">
            <a:off x="6457950" y="4929188"/>
            <a:ext cx="400050" cy="1476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04" name="AutoShape 60"/>
          <p:cNvSpPr>
            <a:spLocks noChangeArrowheads="1"/>
          </p:cNvSpPr>
          <p:nvPr/>
        </p:nvSpPr>
        <p:spPr bwMode="auto">
          <a:xfrm>
            <a:off x="4919663" y="5305425"/>
            <a:ext cx="762000" cy="838200"/>
          </a:xfrm>
          <a:prstGeom prst="wedgeRoundRectCallout">
            <a:avLst>
              <a:gd name="adj1" fmla="val 178569"/>
              <a:gd name="adj2" fmla="val -719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8683" name="Object 62"/>
          <p:cNvGraphicFramePr>
            <a:graphicFrameLocks noChangeAspect="1"/>
          </p:cNvGraphicFramePr>
          <p:nvPr/>
        </p:nvGraphicFramePr>
        <p:xfrm>
          <a:off x="5116513" y="5305425"/>
          <a:ext cx="300037" cy="838200"/>
        </p:xfrm>
        <a:graphic>
          <a:graphicData uri="http://schemas.openxmlformats.org/presentationml/2006/ole">
            <p:oleObj spid="_x0000_s28683" name="Equation" r:id="rId12" imgW="253800" imgH="711000" progId="Equation.DSMT4">
              <p:embed/>
            </p:oleObj>
          </a:graphicData>
        </a:graphic>
      </p:graphicFrame>
      <p:sp>
        <p:nvSpPr>
          <p:cNvPr id="28705" name="AutoShape 63"/>
          <p:cNvSpPr>
            <a:spLocks noChangeArrowheads="1"/>
          </p:cNvSpPr>
          <p:nvPr/>
        </p:nvSpPr>
        <p:spPr bwMode="auto">
          <a:xfrm>
            <a:off x="5429250" y="3500438"/>
            <a:ext cx="762000" cy="1143000"/>
          </a:xfrm>
          <a:prstGeom prst="wedgeRoundRectCallout">
            <a:avLst>
              <a:gd name="adj1" fmla="val 98514"/>
              <a:gd name="adj2" fmla="val 3198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8684" name="Object 64"/>
          <p:cNvGraphicFramePr>
            <a:graphicFrameLocks noChangeAspect="1"/>
          </p:cNvGraphicFramePr>
          <p:nvPr/>
        </p:nvGraphicFramePr>
        <p:xfrm>
          <a:off x="5680075" y="3643313"/>
          <a:ext cx="315913" cy="838200"/>
        </p:xfrm>
        <a:graphic>
          <a:graphicData uri="http://schemas.openxmlformats.org/presentationml/2006/ole">
            <p:oleObj spid="_x0000_s28684" name="Equation" r:id="rId13" imgW="266400" imgH="711000" progId="Equation.DSMT4">
              <p:embed/>
            </p:oleObj>
          </a:graphicData>
        </a:graphic>
      </p:graphicFrame>
      <p:graphicFrame>
        <p:nvGraphicFramePr>
          <p:cNvPr id="28685" name="Object 59"/>
          <p:cNvGraphicFramePr>
            <a:graphicFrameLocks noChangeAspect="1"/>
          </p:cNvGraphicFramePr>
          <p:nvPr/>
        </p:nvGraphicFramePr>
        <p:xfrm>
          <a:off x="7215188" y="5500688"/>
          <a:ext cx="1643062" cy="385762"/>
        </p:xfrm>
        <a:graphic>
          <a:graphicData uri="http://schemas.openxmlformats.org/presentationml/2006/ole">
            <p:oleObj spid="_x0000_s28685" name="Equation" r:id="rId14" imgW="863280" imgH="203040" progId="Equation.DSMT4">
              <p:embed/>
            </p:oleObj>
          </a:graphicData>
        </a:graphic>
      </p:graphicFrame>
      <p:graphicFrame>
        <p:nvGraphicFramePr>
          <p:cNvPr id="28686" name="Object 23"/>
          <p:cNvGraphicFramePr>
            <a:graphicFrameLocks noChangeAspect="1"/>
          </p:cNvGraphicFramePr>
          <p:nvPr/>
        </p:nvGraphicFramePr>
        <p:xfrm>
          <a:off x="7773988" y="3544888"/>
          <a:ext cx="303212" cy="360362"/>
        </p:xfrm>
        <a:graphic>
          <a:graphicData uri="http://schemas.openxmlformats.org/presentationml/2006/ole">
            <p:oleObj spid="_x0000_s28686" name="Equation" r:id="rId15" imgW="139680" imgH="164880" progId="Equation.DSMT4">
              <p:embed/>
            </p:oleObj>
          </a:graphicData>
        </a:graphic>
      </p:graphicFrame>
      <p:graphicFrame>
        <p:nvGraphicFramePr>
          <p:cNvPr id="28687" name="Object 24"/>
          <p:cNvGraphicFramePr>
            <a:graphicFrameLocks noChangeAspect="1"/>
          </p:cNvGraphicFramePr>
          <p:nvPr/>
        </p:nvGraphicFramePr>
        <p:xfrm>
          <a:off x="6500813" y="3584575"/>
          <a:ext cx="276225" cy="277813"/>
        </p:xfrm>
        <a:graphic>
          <a:graphicData uri="http://schemas.openxmlformats.org/presentationml/2006/ole">
            <p:oleObj spid="_x0000_s28687" name="Equation" r:id="rId16" imgW="126720" imgH="126720" progId="Equation.DSMT4">
              <p:embed/>
            </p:oleObj>
          </a:graphicData>
        </a:graphic>
      </p:graphicFrame>
      <p:graphicFrame>
        <p:nvGraphicFramePr>
          <p:cNvPr id="28688" name="Object 7"/>
          <p:cNvGraphicFramePr>
            <a:graphicFrameLocks noChangeAspect="1"/>
          </p:cNvGraphicFramePr>
          <p:nvPr/>
        </p:nvGraphicFramePr>
        <p:xfrm>
          <a:off x="2143125" y="1000125"/>
          <a:ext cx="1812925" cy="341313"/>
        </p:xfrm>
        <a:graphic>
          <a:graphicData uri="http://schemas.openxmlformats.org/presentationml/2006/ole">
            <p:oleObj spid="_x0000_s28688" name="Equation" r:id="rId17" imgW="8762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3589BE-95A3-450E-83E3-DF7C25C01E94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例題２</a:t>
            </a:r>
          </a:p>
        </p:txBody>
      </p:sp>
      <p:graphicFrame>
        <p:nvGraphicFramePr>
          <p:cNvPr id="29698" name="Object 3"/>
          <p:cNvGraphicFramePr>
            <a:graphicFrameLocks noChangeAspect="1"/>
          </p:cNvGraphicFramePr>
          <p:nvPr/>
        </p:nvGraphicFramePr>
        <p:xfrm>
          <a:off x="1295400" y="609600"/>
          <a:ext cx="5222875" cy="2327275"/>
        </p:xfrm>
        <a:graphic>
          <a:graphicData uri="http://schemas.openxmlformats.org/presentationml/2006/ole">
            <p:oleObj spid="_x0000_s29698" name="Equation" r:id="rId3" imgW="2336760" imgH="1041120" progId="Equation.DSMT4">
              <p:embed/>
            </p:oleObj>
          </a:graphicData>
        </a:graphic>
      </p:graphicFrame>
      <p:graphicFrame>
        <p:nvGraphicFramePr>
          <p:cNvPr id="29699" name="Object 4"/>
          <p:cNvGraphicFramePr>
            <a:graphicFrameLocks noChangeAspect="1"/>
          </p:cNvGraphicFramePr>
          <p:nvPr/>
        </p:nvGraphicFramePr>
        <p:xfrm>
          <a:off x="598488" y="4267200"/>
          <a:ext cx="7339012" cy="1898650"/>
        </p:xfrm>
        <a:graphic>
          <a:graphicData uri="http://schemas.openxmlformats.org/presentationml/2006/ole">
            <p:oleObj spid="_x0000_s29699" name="Equation" r:id="rId4" imgW="4025880" imgH="1041120" progId="Equation.DSMT4">
              <p:embed/>
            </p:oleObj>
          </a:graphicData>
        </a:graphic>
      </p:graphicFrame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288925" y="31448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212725" y="3678238"/>
            <a:ext cx="455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拡大係数行列を階段行列化する。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D6DEC6-0639-479C-A687-3F6114A8D759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228600" y="304800"/>
          <a:ext cx="8378825" cy="1898650"/>
        </p:xfrm>
        <a:graphic>
          <a:graphicData uri="http://schemas.openxmlformats.org/presentationml/2006/ole">
            <p:oleObj spid="_x0000_s30722" name="Equation" r:id="rId3" imgW="4597200" imgH="1041120" progId="Equation.DSMT4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914400" y="2590800"/>
          <a:ext cx="7291388" cy="1898650"/>
        </p:xfrm>
        <a:graphic>
          <a:graphicData uri="http://schemas.openxmlformats.org/presentationml/2006/ole">
            <p:oleObj spid="_x0000_s30723" name="Equation" r:id="rId4" imgW="4000320" imgH="1041120" progId="Equation.DSMT4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685800" y="4572000"/>
          <a:ext cx="7245350" cy="1898650"/>
        </p:xfrm>
        <a:graphic>
          <a:graphicData uri="http://schemas.openxmlformats.org/presentationml/2006/ole">
            <p:oleObj spid="_x0000_s30724" name="Equation" r:id="rId5" imgW="397476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648652-EB97-42A3-AC0B-A76A055B4203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1754" name="Text Box 3"/>
          <p:cNvSpPr txBox="1">
            <a:spLocks noChangeArrowheads="1"/>
          </p:cNvSpPr>
          <p:nvPr/>
        </p:nvSpPr>
        <p:spPr bwMode="auto">
          <a:xfrm>
            <a:off x="441325" y="325438"/>
            <a:ext cx="82772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この階段行列化より、係数行列と拡大係数行列の階数が等しい</a:t>
            </a:r>
          </a:p>
          <a:p>
            <a:r>
              <a:rPr lang="ja-JP" altLang="en-US"/>
              <a:t>ことがわかり解が存在することがわかる。</a:t>
            </a:r>
          </a:p>
          <a:p>
            <a:r>
              <a:rPr lang="ja-JP" altLang="en-US"/>
              <a:t>また、次のような同値な連立方程式が得られる。</a:t>
            </a:r>
          </a:p>
        </p:txBody>
      </p:sp>
      <p:graphicFrame>
        <p:nvGraphicFramePr>
          <p:cNvPr id="31746" name="Object 5"/>
          <p:cNvGraphicFramePr>
            <a:graphicFrameLocks noChangeAspect="1"/>
          </p:cNvGraphicFramePr>
          <p:nvPr/>
        </p:nvGraphicFramePr>
        <p:xfrm>
          <a:off x="1752600" y="1524000"/>
          <a:ext cx="3832225" cy="1873250"/>
        </p:xfrm>
        <a:graphic>
          <a:graphicData uri="http://schemas.openxmlformats.org/presentationml/2006/ole">
            <p:oleObj spid="_x0000_s31746" name="Equation" r:id="rId3" imgW="1714320" imgH="838080" progId="Equation.DSMT4">
              <p:embed/>
            </p:oleObj>
          </a:graphicData>
        </a:graphic>
      </p:graphicFrame>
      <p:sp>
        <p:nvSpPr>
          <p:cNvPr id="31755" name="Text Box 6"/>
          <p:cNvSpPr txBox="1">
            <a:spLocks noChangeArrowheads="1"/>
          </p:cNvSpPr>
          <p:nvPr/>
        </p:nvSpPr>
        <p:spPr bwMode="auto">
          <a:xfrm>
            <a:off x="533400" y="3505200"/>
            <a:ext cx="72564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よって、自由度が１であるので、任意定数を１つ用いて、</a:t>
            </a:r>
          </a:p>
          <a:p>
            <a:endParaRPr lang="ja-JP" altLang="en-US"/>
          </a:p>
          <a:p>
            <a:r>
              <a:rPr lang="ja-JP" altLang="en-US"/>
              <a:t>と表すことができる。</a:t>
            </a:r>
          </a:p>
          <a:p>
            <a:r>
              <a:rPr lang="ja-JP" altLang="en-US"/>
              <a:t>よって、</a:t>
            </a:r>
          </a:p>
        </p:txBody>
      </p:sp>
      <p:graphicFrame>
        <p:nvGraphicFramePr>
          <p:cNvPr id="31747" name="Object 7"/>
          <p:cNvGraphicFramePr>
            <a:graphicFrameLocks noChangeAspect="1"/>
          </p:cNvGraphicFramePr>
          <p:nvPr/>
        </p:nvGraphicFramePr>
        <p:xfrm>
          <a:off x="2133600" y="3886200"/>
          <a:ext cx="1022350" cy="454025"/>
        </p:xfrm>
        <a:graphic>
          <a:graphicData uri="http://schemas.openxmlformats.org/presentationml/2006/ole">
            <p:oleObj spid="_x0000_s31747" name="Equation" r:id="rId4" imgW="457200" imgH="203040" progId="Equation.DSMT4">
              <p:embed/>
            </p:oleObj>
          </a:graphicData>
        </a:graphic>
      </p:graphicFrame>
      <p:graphicFrame>
        <p:nvGraphicFramePr>
          <p:cNvPr id="31748" name="Object 8"/>
          <p:cNvGraphicFramePr>
            <a:graphicFrameLocks noChangeAspect="1"/>
          </p:cNvGraphicFramePr>
          <p:nvPr/>
        </p:nvGraphicFramePr>
        <p:xfrm>
          <a:off x="928688" y="5000625"/>
          <a:ext cx="1560512" cy="1752600"/>
        </p:xfrm>
        <a:graphic>
          <a:graphicData uri="http://schemas.openxmlformats.org/presentationml/2006/ole">
            <p:oleObj spid="_x0000_s31748" name="Equation" r:id="rId5" imgW="927000" imgH="1041120" progId="Equation.DSMT4">
              <p:embed/>
            </p:oleObj>
          </a:graphicData>
        </a:graphic>
      </p:graphicFrame>
      <p:sp>
        <p:nvSpPr>
          <p:cNvPr id="31756" name="Text Box 9"/>
          <p:cNvSpPr txBox="1">
            <a:spLocks noChangeArrowheads="1"/>
          </p:cNvSpPr>
          <p:nvPr/>
        </p:nvSpPr>
        <p:spPr bwMode="auto">
          <a:xfrm>
            <a:off x="6477000" y="6096000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（例題２終）</a:t>
            </a:r>
          </a:p>
        </p:txBody>
      </p:sp>
      <p:graphicFrame>
        <p:nvGraphicFramePr>
          <p:cNvPr id="31749" name="Object 9"/>
          <p:cNvGraphicFramePr>
            <a:graphicFrameLocks noChangeAspect="1"/>
          </p:cNvGraphicFramePr>
          <p:nvPr/>
        </p:nvGraphicFramePr>
        <p:xfrm>
          <a:off x="2928938" y="5000625"/>
          <a:ext cx="2447925" cy="1857375"/>
        </p:xfrm>
        <a:graphic>
          <a:graphicData uri="http://schemas.openxmlformats.org/presentationml/2006/ole">
            <p:oleObj spid="_x0000_s31749" name="Equation" r:id="rId6" imgW="1371600" imgH="1041120" progId="Equation.DSMT4">
              <p:embed/>
            </p:oleObj>
          </a:graphicData>
        </a:graphic>
      </p:graphicFrame>
      <p:cxnSp>
        <p:nvCxnSpPr>
          <p:cNvPr id="12" name="直線コネクタ 11"/>
          <p:cNvCxnSpPr/>
          <p:nvPr/>
        </p:nvCxnSpPr>
        <p:spPr>
          <a:xfrm flipV="1">
            <a:off x="6072188" y="3643313"/>
            <a:ext cx="2500312" cy="150018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929438" y="5572125"/>
            <a:ext cx="142875" cy="14287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31750" name="Object 10"/>
          <p:cNvGraphicFramePr>
            <a:graphicFrameLocks noChangeAspect="1"/>
          </p:cNvGraphicFramePr>
          <p:nvPr/>
        </p:nvGraphicFramePr>
        <p:xfrm>
          <a:off x="7143750" y="5500688"/>
          <a:ext cx="271463" cy="295275"/>
        </p:xfrm>
        <a:graphic>
          <a:graphicData uri="http://schemas.openxmlformats.org/presentationml/2006/ole">
            <p:oleObj spid="_x0000_s31750" name="Equation" r:id="rId7" imgW="152280" imgH="164880" progId="Equation.DSMT4">
              <p:embed/>
            </p:oleObj>
          </a:graphicData>
        </a:graphic>
      </p:graphicFrame>
      <p:sp>
        <p:nvSpPr>
          <p:cNvPr id="31759" name="Line 57"/>
          <p:cNvSpPr>
            <a:spLocks noChangeShapeType="1"/>
          </p:cNvSpPr>
          <p:nvPr/>
        </p:nvSpPr>
        <p:spPr bwMode="auto">
          <a:xfrm flipV="1">
            <a:off x="7000875" y="4500563"/>
            <a:ext cx="214313" cy="1076325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7143750" y="4429125"/>
            <a:ext cx="142875" cy="14287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31751" name="Object 11"/>
          <p:cNvGraphicFramePr>
            <a:graphicFrameLocks noChangeAspect="1"/>
          </p:cNvGraphicFramePr>
          <p:nvPr/>
        </p:nvGraphicFramePr>
        <p:xfrm>
          <a:off x="5500688" y="4071938"/>
          <a:ext cx="1500187" cy="509587"/>
        </p:xfrm>
        <a:graphic>
          <a:graphicData uri="http://schemas.openxmlformats.org/presentationml/2006/ole">
            <p:oleObj spid="_x0000_s31751" name="Equation" r:id="rId8" imgW="977760" imgH="330120" progId="Equation.DSMT4">
              <p:embed/>
            </p:oleObj>
          </a:graphicData>
        </a:graphic>
      </p:graphicFrame>
      <p:sp>
        <p:nvSpPr>
          <p:cNvPr id="31761" name="Line 57"/>
          <p:cNvSpPr>
            <a:spLocks noChangeShapeType="1"/>
          </p:cNvSpPr>
          <p:nvPr/>
        </p:nvSpPr>
        <p:spPr bwMode="auto">
          <a:xfrm flipV="1">
            <a:off x="7358063" y="4143375"/>
            <a:ext cx="490537" cy="3000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1752" name="Object 12"/>
          <p:cNvGraphicFramePr>
            <a:graphicFrameLocks noChangeAspect="1"/>
          </p:cNvGraphicFramePr>
          <p:nvPr/>
        </p:nvGraphicFramePr>
        <p:xfrm>
          <a:off x="7586663" y="4500563"/>
          <a:ext cx="1557337" cy="569912"/>
        </p:xfrm>
        <a:graphic>
          <a:graphicData uri="http://schemas.openxmlformats.org/presentationml/2006/ole">
            <p:oleObj spid="_x0000_s31752" name="Equation" r:id="rId9" imgW="1015920" imgH="330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DC3F05-EF29-4AFB-A19F-C8DA7696757E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1143000" y="228600"/>
            <a:ext cx="337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次の連立方程式を解け。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304800" y="1066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381000" y="3200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2770" name="Object 0"/>
          <p:cNvGraphicFramePr>
            <a:graphicFrameLocks noChangeAspect="1"/>
          </p:cNvGraphicFramePr>
          <p:nvPr/>
        </p:nvGraphicFramePr>
        <p:xfrm>
          <a:off x="1447800" y="1676400"/>
          <a:ext cx="2520950" cy="1246188"/>
        </p:xfrm>
        <a:graphic>
          <a:graphicData uri="http://schemas.openxmlformats.org/presentationml/2006/ole">
            <p:oleObj spid="_x0000_s32770" name="Equation" r:id="rId3" imgW="1079280" imgH="533160" progId="Equation.DSMT4">
              <p:embed/>
            </p:oleObj>
          </a:graphicData>
        </a:graphic>
      </p:graphicFrame>
      <p:graphicFrame>
        <p:nvGraphicFramePr>
          <p:cNvPr id="32771" name="Object 1"/>
          <p:cNvGraphicFramePr>
            <a:graphicFrameLocks noChangeAspect="1"/>
          </p:cNvGraphicFramePr>
          <p:nvPr/>
        </p:nvGraphicFramePr>
        <p:xfrm>
          <a:off x="1295400" y="3962400"/>
          <a:ext cx="6019800" cy="1958975"/>
        </p:xfrm>
        <a:graphic>
          <a:graphicData uri="http://schemas.openxmlformats.org/presentationml/2006/ole">
            <p:oleObj spid="_x0000_s32771" name="Equation" r:id="rId4" imgW="257796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A3A555-B8B9-4D43-86C2-52D0E702C906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279525" y="1239838"/>
            <a:ext cx="536416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定数項ベクトルが零ベクトルであるような</a:t>
            </a:r>
          </a:p>
          <a:p>
            <a:r>
              <a:rPr lang="ja-JP" altLang="en-US"/>
              <a:t>連立一次方程式、すなわち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</a:t>
            </a:r>
            <a:r>
              <a:rPr lang="ja-JP" altLang="en-US">
                <a:solidFill>
                  <a:srgbClr val="FF0000"/>
                </a:solidFill>
              </a:rPr>
              <a:t>同次連立一次方程式</a:t>
            </a:r>
            <a:r>
              <a:rPr lang="ja-JP" altLang="en-US"/>
              <a:t>という。</a:t>
            </a:r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同次連立一次方程式</a:t>
            </a:r>
          </a:p>
        </p:txBody>
      </p:sp>
      <p:graphicFrame>
        <p:nvGraphicFramePr>
          <p:cNvPr id="33794" name="Object 3"/>
          <p:cNvGraphicFramePr>
            <a:graphicFrameLocks noChangeAspect="1"/>
          </p:cNvGraphicFramePr>
          <p:nvPr/>
        </p:nvGraphicFramePr>
        <p:xfrm>
          <a:off x="2133600" y="2057400"/>
          <a:ext cx="1638300" cy="481013"/>
        </p:xfrm>
        <a:graphic>
          <a:graphicData uri="http://schemas.openxmlformats.org/presentationml/2006/ole">
            <p:oleObj spid="_x0000_s33794" name="Equation" r:id="rId3" imgW="558720" imgH="164880" progId="Equation.DSMT4">
              <p:embed/>
            </p:oleObj>
          </a:graphicData>
        </a:graphic>
      </p:graphicFrame>
      <p:sp>
        <p:nvSpPr>
          <p:cNvPr id="33800" name="AutoShape 4"/>
          <p:cNvSpPr>
            <a:spLocks noChangeArrowheads="1"/>
          </p:cNvSpPr>
          <p:nvPr/>
        </p:nvSpPr>
        <p:spPr bwMode="auto">
          <a:xfrm>
            <a:off x="762000" y="914400"/>
            <a:ext cx="7162800" cy="2362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1143000" y="3733800"/>
            <a:ext cx="5334000" cy="2819400"/>
          </a:xfrm>
          <a:prstGeom prst="wedgeRoundRectCallout">
            <a:avLst>
              <a:gd name="adj1" fmla="val -20565"/>
              <a:gd name="adj2" fmla="val -6351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1371600" y="3810000"/>
            <a:ext cx="475456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実は，一般の連立一次方程式：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は、対応する同次連立一次方程式：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を利用して解くことができる。</a:t>
            </a:r>
          </a:p>
        </p:txBody>
      </p:sp>
      <p:graphicFrame>
        <p:nvGraphicFramePr>
          <p:cNvPr id="33795" name="Object 8"/>
          <p:cNvGraphicFramePr>
            <a:graphicFrameLocks noChangeAspect="1"/>
          </p:cNvGraphicFramePr>
          <p:nvPr/>
        </p:nvGraphicFramePr>
        <p:xfrm>
          <a:off x="1600200" y="4343400"/>
          <a:ext cx="1600200" cy="481013"/>
        </p:xfrm>
        <a:graphic>
          <a:graphicData uri="http://schemas.openxmlformats.org/presentationml/2006/ole">
            <p:oleObj spid="_x0000_s33795" name="Equation" r:id="rId4" imgW="545760" imgH="164880" progId="Equation.DSMT4">
              <p:embed/>
            </p:oleObj>
          </a:graphicData>
        </a:graphic>
      </p:graphicFrame>
      <p:graphicFrame>
        <p:nvGraphicFramePr>
          <p:cNvPr id="33796" name="Object 11"/>
          <p:cNvGraphicFramePr>
            <a:graphicFrameLocks noChangeAspect="1"/>
          </p:cNvGraphicFramePr>
          <p:nvPr/>
        </p:nvGraphicFramePr>
        <p:xfrm>
          <a:off x="1638300" y="5410200"/>
          <a:ext cx="1638300" cy="481013"/>
        </p:xfrm>
        <a:graphic>
          <a:graphicData uri="http://schemas.openxmlformats.org/presentationml/2006/ole">
            <p:oleObj spid="_x0000_s33796" name="Equation" r:id="rId5" imgW="558720" imgH="164880" progId="Equation.DSMT4">
              <p:embed/>
            </p:oleObj>
          </a:graphicData>
        </a:graphic>
      </p:graphicFrame>
      <p:sp>
        <p:nvSpPr>
          <p:cNvPr id="33803" name="Text Box 9"/>
          <p:cNvSpPr txBox="1">
            <a:spLocks noChangeArrowheads="1"/>
          </p:cNvSpPr>
          <p:nvPr/>
        </p:nvSpPr>
        <p:spPr bwMode="auto">
          <a:xfrm>
            <a:off x="1285875" y="685800"/>
            <a:ext cx="3878263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定義（同次連立一次方程式）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6133DC-32CD-4C44-B512-414CE47B78FB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4823" name="Text Box 2"/>
          <p:cNvSpPr txBox="1">
            <a:spLocks noChangeArrowheads="1"/>
          </p:cNvSpPr>
          <p:nvPr/>
        </p:nvSpPr>
        <p:spPr bwMode="auto">
          <a:xfrm>
            <a:off x="1279525" y="1239838"/>
            <a:ext cx="537686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同次連立一次方程式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では、零ベクトル　　　　を必ず解に持つ。</a:t>
            </a:r>
          </a:p>
          <a:p>
            <a:r>
              <a:rPr lang="ja-JP" altLang="en-US"/>
              <a:t>この解　　　　　　　、即ち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</a:t>
            </a:r>
            <a:r>
              <a:rPr lang="ja-JP" altLang="en-US">
                <a:solidFill>
                  <a:srgbClr val="FF0000"/>
                </a:solidFill>
              </a:rPr>
              <a:t>自明な解</a:t>
            </a:r>
            <a:r>
              <a:rPr lang="ja-JP" altLang="en-US"/>
              <a:t>という。</a:t>
            </a:r>
          </a:p>
        </p:txBody>
      </p:sp>
      <p:sp>
        <p:nvSpPr>
          <p:cNvPr id="348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同次連立一次方程式の自明な解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2209800" y="1752600"/>
          <a:ext cx="1638300" cy="481013"/>
        </p:xfrm>
        <a:graphic>
          <a:graphicData uri="http://schemas.openxmlformats.org/presentationml/2006/ole">
            <p:oleObj spid="_x0000_s34818" name="Equation" r:id="rId3" imgW="558720" imgH="164880" progId="Equation.DSMT4">
              <p:embed/>
            </p:oleObj>
          </a:graphicData>
        </a:graphic>
      </p:graphicFrame>
      <p:sp>
        <p:nvSpPr>
          <p:cNvPr id="34825" name="AutoShape 5"/>
          <p:cNvSpPr>
            <a:spLocks noChangeArrowheads="1"/>
          </p:cNvSpPr>
          <p:nvPr/>
        </p:nvSpPr>
        <p:spPr bwMode="auto">
          <a:xfrm>
            <a:off x="762000" y="914400"/>
            <a:ext cx="7162800" cy="5410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graphicFrame>
        <p:nvGraphicFramePr>
          <p:cNvPr id="34819" name="Object 10"/>
          <p:cNvGraphicFramePr>
            <a:graphicFrameLocks noChangeAspect="1"/>
          </p:cNvGraphicFramePr>
          <p:nvPr/>
        </p:nvGraphicFramePr>
        <p:xfrm>
          <a:off x="3581400" y="2362200"/>
          <a:ext cx="409575" cy="444500"/>
        </p:xfrm>
        <a:graphic>
          <a:graphicData uri="http://schemas.openxmlformats.org/presentationml/2006/ole">
            <p:oleObj spid="_x0000_s34819" name="Equation" r:id="rId4" imgW="139680" imgH="152280" progId="Equation.DSMT4">
              <p:embed/>
            </p:oleObj>
          </a:graphicData>
        </a:graphic>
      </p:graphicFrame>
      <p:graphicFrame>
        <p:nvGraphicFramePr>
          <p:cNvPr id="34820" name="Object 11"/>
          <p:cNvGraphicFramePr>
            <a:graphicFrameLocks noChangeAspect="1"/>
          </p:cNvGraphicFramePr>
          <p:nvPr/>
        </p:nvGraphicFramePr>
        <p:xfrm>
          <a:off x="2057400" y="3200400"/>
          <a:ext cx="1422400" cy="1905000"/>
        </p:xfrm>
        <a:graphic>
          <a:graphicData uri="http://schemas.openxmlformats.org/presentationml/2006/ole">
            <p:oleObj spid="_x0000_s34820" name="Equation" r:id="rId5" imgW="622080" imgH="838080" progId="Equation.DSMT4">
              <p:embed/>
            </p:oleObj>
          </a:graphicData>
        </a:graphic>
      </p:graphicFrame>
      <p:graphicFrame>
        <p:nvGraphicFramePr>
          <p:cNvPr id="34821" name="Object 12"/>
          <p:cNvGraphicFramePr>
            <a:graphicFrameLocks noChangeAspect="1"/>
          </p:cNvGraphicFramePr>
          <p:nvPr/>
        </p:nvGraphicFramePr>
        <p:xfrm>
          <a:off x="2362200" y="2667000"/>
          <a:ext cx="1265238" cy="444500"/>
        </p:xfrm>
        <a:graphic>
          <a:graphicData uri="http://schemas.openxmlformats.org/presentationml/2006/ole">
            <p:oleObj spid="_x0000_s34821" name="Equation" r:id="rId6" imgW="431640" imgH="152280" progId="Equation.DSMT4">
              <p:embed/>
            </p:oleObj>
          </a:graphicData>
        </a:graphic>
      </p:graphicFrame>
      <p:sp>
        <p:nvSpPr>
          <p:cNvPr id="34826" name="Text Box 9"/>
          <p:cNvSpPr txBox="1">
            <a:spLocks noChangeArrowheads="1"/>
          </p:cNvSpPr>
          <p:nvPr/>
        </p:nvSpPr>
        <p:spPr bwMode="auto">
          <a:xfrm>
            <a:off x="1500188" y="714375"/>
            <a:ext cx="23082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定義（自明な解）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6F656-2C0E-497D-96C7-0EBFEC31ABC3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585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自由度のある同次方程式の解１</a:t>
            </a:r>
          </a:p>
        </p:txBody>
      </p:sp>
      <p:sp>
        <p:nvSpPr>
          <p:cNvPr id="35857" name="Line 3"/>
          <p:cNvSpPr>
            <a:spLocks noChangeShapeType="1"/>
          </p:cNvSpPr>
          <p:nvPr/>
        </p:nvSpPr>
        <p:spPr bwMode="auto">
          <a:xfrm>
            <a:off x="488950" y="42179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58" name="Line 4"/>
          <p:cNvSpPr>
            <a:spLocks noChangeShapeType="1"/>
          </p:cNvSpPr>
          <p:nvPr/>
        </p:nvSpPr>
        <p:spPr bwMode="auto">
          <a:xfrm flipV="1">
            <a:off x="1250950" y="20843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42" name="Object 5"/>
          <p:cNvGraphicFramePr>
            <a:graphicFrameLocks noChangeAspect="1"/>
          </p:cNvGraphicFramePr>
          <p:nvPr/>
        </p:nvGraphicFramePr>
        <p:xfrm>
          <a:off x="3384550" y="4217988"/>
          <a:ext cx="196850" cy="215900"/>
        </p:xfrm>
        <a:graphic>
          <a:graphicData uri="http://schemas.openxmlformats.org/presentationml/2006/ole">
            <p:oleObj spid="_x0000_s35842" name="Equation" r:id="rId3" imgW="126720" imgH="139680" progId="Equation.DSMT4">
              <p:embed/>
            </p:oleObj>
          </a:graphicData>
        </a:graphic>
      </p:graphicFrame>
      <p:graphicFrame>
        <p:nvGraphicFramePr>
          <p:cNvPr id="35843" name="Object 6"/>
          <p:cNvGraphicFramePr>
            <a:graphicFrameLocks noChangeAspect="1"/>
          </p:cNvGraphicFramePr>
          <p:nvPr/>
        </p:nvGraphicFramePr>
        <p:xfrm>
          <a:off x="936625" y="1912938"/>
          <a:ext cx="217488" cy="254000"/>
        </p:xfrm>
        <a:graphic>
          <a:graphicData uri="http://schemas.openxmlformats.org/presentationml/2006/ole">
            <p:oleObj spid="_x0000_s35843" name="Equation" r:id="rId4" imgW="139680" imgH="164880" progId="Equation.DSMT4">
              <p:embed/>
            </p:oleObj>
          </a:graphicData>
        </a:graphic>
      </p:graphicFrame>
      <p:graphicFrame>
        <p:nvGraphicFramePr>
          <p:cNvPr id="35844" name="Object 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35844" name="Equation" r:id="rId5" imgW="914400" imgH="198720" progId="Equation.DSMT4">
              <p:embed/>
            </p:oleObj>
          </a:graphicData>
        </a:graphic>
      </p:graphicFrame>
      <p:sp>
        <p:nvSpPr>
          <p:cNvPr id="35859" name="Line 8"/>
          <p:cNvSpPr>
            <a:spLocks noChangeShapeType="1"/>
          </p:cNvSpPr>
          <p:nvPr/>
        </p:nvSpPr>
        <p:spPr bwMode="auto">
          <a:xfrm flipV="1">
            <a:off x="685800" y="2590800"/>
            <a:ext cx="2286000" cy="2209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0" name="AutoShape 9"/>
          <p:cNvSpPr>
            <a:spLocks noChangeArrowheads="1"/>
          </p:cNvSpPr>
          <p:nvPr/>
        </p:nvSpPr>
        <p:spPr bwMode="auto">
          <a:xfrm>
            <a:off x="4267200" y="2846388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61" name="Text Box 10"/>
          <p:cNvSpPr txBox="1">
            <a:spLocks noChangeArrowheads="1"/>
          </p:cNvSpPr>
          <p:nvPr/>
        </p:nvSpPr>
        <p:spPr bwMode="auto">
          <a:xfrm>
            <a:off x="4191000" y="2160588"/>
            <a:ext cx="66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解く</a:t>
            </a:r>
          </a:p>
        </p:txBody>
      </p:sp>
      <p:graphicFrame>
        <p:nvGraphicFramePr>
          <p:cNvPr id="35845" name="Object 11"/>
          <p:cNvGraphicFramePr>
            <a:graphicFrameLocks noChangeAspect="1"/>
          </p:cNvGraphicFramePr>
          <p:nvPr/>
        </p:nvGraphicFramePr>
        <p:xfrm>
          <a:off x="990600" y="790575"/>
          <a:ext cx="2362200" cy="1023938"/>
        </p:xfrm>
        <a:graphic>
          <a:graphicData uri="http://schemas.openxmlformats.org/presentationml/2006/ole">
            <p:oleObj spid="_x0000_s35845" name="Equation" r:id="rId6" imgW="1054080" imgH="457200" progId="Equation.DSMT4">
              <p:embed/>
            </p:oleObj>
          </a:graphicData>
        </a:graphic>
      </p:graphicFrame>
      <p:sp>
        <p:nvSpPr>
          <p:cNvPr id="35862" name="Line 14"/>
          <p:cNvSpPr>
            <a:spLocks noChangeShapeType="1"/>
          </p:cNvSpPr>
          <p:nvPr/>
        </p:nvSpPr>
        <p:spPr bwMode="auto">
          <a:xfrm flipV="1">
            <a:off x="609600" y="2563813"/>
            <a:ext cx="228600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3" name="Line 18"/>
          <p:cNvSpPr>
            <a:spLocks noChangeShapeType="1"/>
          </p:cNvSpPr>
          <p:nvPr/>
        </p:nvSpPr>
        <p:spPr bwMode="auto">
          <a:xfrm>
            <a:off x="4953000" y="4191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4" name="Line 19"/>
          <p:cNvSpPr>
            <a:spLocks noChangeShapeType="1"/>
          </p:cNvSpPr>
          <p:nvPr/>
        </p:nvSpPr>
        <p:spPr bwMode="auto">
          <a:xfrm flipV="1">
            <a:off x="5715000" y="2057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46" name="Object 20"/>
          <p:cNvGraphicFramePr>
            <a:graphicFrameLocks noChangeAspect="1"/>
          </p:cNvGraphicFramePr>
          <p:nvPr/>
        </p:nvGraphicFramePr>
        <p:xfrm>
          <a:off x="7848600" y="4191000"/>
          <a:ext cx="196850" cy="215900"/>
        </p:xfrm>
        <a:graphic>
          <a:graphicData uri="http://schemas.openxmlformats.org/presentationml/2006/ole">
            <p:oleObj spid="_x0000_s35846" name="Equation" r:id="rId7" imgW="126720" imgH="139680" progId="Equation.DSMT4">
              <p:embed/>
            </p:oleObj>
          </a:graphicData>
        </a:graphic>
      </p:graphicFrame>
      <p:graphicFrame>
        <p:nvGraphicFramePr>
          <p:cNvPr id="35847" name="Object 21"/>
          <p:cNvGraphicFramePr>
            <a:graphicFrameLocks noChangeAspect="1"/>
          </p:cNvGraphicFramePr>
          <p:nvPr/>
        </p:nvGraphicFramePr>
        <p:xfrm>
          <a:off x="5400675" y="1885950"/>
          <a:ext cx="217488" cy="254000"/>
        </p:xfrm>
        <a:graphic>
          <a:graphicData uri="http://schemas.openxmlformats.org/presentationml/2006/ole">
            <p:oleObj spid="_x0000_s35847" name="Equation" r:id="rId8" imgW="139680" imgH="164880" progId="Equation.DSMT4">
              <p:embed/>
            </p:oleObj>
          </a:graphicData>
        </a:graphic>
      </p:graphicFrame>
      <p:sp>
        <p:nvSpPr>
          <p:cNvPr id="35865" name="Line 22"/>
          <p:cNvSpPr>
            <a:spLocks noChangeShapeType="1"/>
          </p:cNvSpPr>
          <p:nvPr/>
        </p:nvSpPr>
        <p:spPr bwMode="auto">
          <a:xfrm flipV="1">
            <a:off x="5486400" y="2286000"/>
            <a:ext cx="2286000" cy="22098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6" name="Line 23"/>
          <p:cNvSpPr>
            <a:spLocks noChangeShapeType="1"/>
          </p:cNvSpPr>
          <p:nvPr/>
        </p:nvSpPr>
        <p:spPr bwMode="auto">
          <a:xfrm flipV="1">
            <a:off x="5410200" y="2259013"/>
            <a:ext cx="2286000" cy="220980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48" name="Object 24"/>
          <p:cNvGraphicFramePr>
            <a:graphicFrameLocks noChangeAspect="1"/>
          </p:cNvGraphicFramePr>
          <p:nvPr/>
        </p:nvGraphicFramePr>
        <p:xfrm>
          <a:off x="1371600" y="4343400"/>
          <a:ext cx="236538" cy="274638"/>
        </p:xfrm>
        <a:graphic>
          <a:graphicData uri="http://schemas.openxmlformats.org/presentationml/2006/ole">
            <p:oleObj spid="_x0000_s35848" name="Equation" r:id="rId9" imgW="152280" imgH="177480" progId="Equation.DSMT4">
              <p:embed/>
            </p:oleObj>
          </a:graphicData>
        </a:graphic>
      </p:graphicFrame>
      <p:sp>
        <p:nvSpPr>
          <p:cNvPr id="35867" name="Line 25"/>
          <p:cNvSpPr>
            <a:spLocks noChangeShapeType="1"/>
          </p:cNvSpPr>
          <p:nvPr/>
        </p:nvSpPr>
        <p:spPr bwMode="auto">
          <a:xfrm flipV="1">
            <a:off x="5410200" y="2286000"/>
            <a:ext cx="2286000" cy="2209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49" name="Object 27"/>
          <p:cNvGraphicFramePr>
            <a:graphicFrameLocks noChangeAspect="1"/>
          </p:cNvGraphicFramePr>
          <p:nvPr/>
        </p:nvGraphicFramePr>
        <p:xfrm>
          <a:off x="6934200" y="1676400"/>
          <a:ext cx="1524000" cy="442913"/>
        </p:xfrm>
        <a:graphic>
          <a:graphicData uri="http://schemas.openxmlformats.org/presentationml/2006/ole">
            <p:oleObj spid="_x0000_s35849" name="Equation" r:id="rId10" imgW="698400" imgH="203040" progId="Equation.DSMT4">
              <p:embed/>
            </p:oleObj>
          </a:graphicData>
        </a:graphic>
      </p:graphicFrame>
      <p:graphicFrame>
        <p:nvGraphicFramePr>
          <p:cNvPr id="35850" name="Object 28"/>
          <p:cNvGraphicFramePr>
            <a:graphicFrameLocks noChangeAspect="1"/>
          </p:cNvGraphicFramePr>
          <p:nvPr/>
        </p:nvGraphicFramePr>
        <p:xfrm>
          <a:off x="5791200" y="4267200"/>
          <a:ext cx="236538" cy="274638"/>
        </p:xfrm>
        <a:graphic>
          <a:graphicData uri="http://schemas.openxmlformats.org/presentationml/2006/ole">
            <p:oleObj spid="_x0000_s35850" name="Equation" r:id="rId11" imgW="152280" imgH="177480" progId="Equation.DSMT4">
              <p:embed/>
            </p:oleObj>
          </a:graphicData>
        </a:graphic>
      </p:graphicFrame>
      <p:sp>
        <p:nvSpPr>
          <p:cNvPr id="35868" name="Line 29"/>
          <p:cNvSpPr>
            <a:spLocks noChangeShapeType="1"/>
          </p:cNvSpPr>
          <p:nvPr/>
        </p:nvSpPr>
        <p:spPr bwMode="auto">
          <a:xfrm flipV="1">
            <a:off x="6629400" y="27432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51" name="Object 30"/>
          <p:cNvGraphicFramePr>
            <a:graphicFrameLocks noChangeAspect="1"/>
          </p:cNvGraphicFramePr>
          <p:nvPr/>
        </p:nvGraphicFramePr>
        <p:xfrm>
          <a:off x="6019800" y="2743200"/>
          <a:ext cx="588963" cy="269875"/>
        </p:xfrm>
        <a:graphic>
          <a:graphicData uri="http://schemas.openxmlformats.org/presentationml/2006/ole">
            <p:oleObj spid="_x0000_s35851" name="Equation" r:id="rId12" imgW="444240" imgH="203040" progId="Equation.DSMT4">
              <p:embed/>
            </p:oleObj>
          </a:graphicData>
        </a:graphic>
      </p:graphicFrame>
      <p:graphicFrame>
        <p:nvGraphicFramePr>
          <p:cNvPr id="35852" name="Object 33"/>
          <p:cNvGraphicFramePr>
            <a:graphicFrameLocks noChangeAspect="1"/>
          </p:cNvGraphicFramePr>
          <p:nvPr/>
        </p:nvGraphicFramePr>
        <p:xfrm>
          <a:off x="5599113" y="4572000"/>
          <a:ext cx="2416175" cy="498475"/>
        </p:xfrm>
        <a:graphic>
          <a:graphicData uri="http://schemas.openxmlformats.org/presentationml/2006/ole">
            <p:oleObj spid="_x0000_s35852" name="Equation" r:id="rId13" imgW="1231560" imgH="253800" progId="Equation.DSMT4">
              <p:embed/>
            </p:oleObj>
          </a:graphicData>
        </a:graphic>
      </p:graphicFrame>
      <p:sp>
        <p:nvSpPr>
          <p:cNvPr id="35869" name="Text Box 34"/>
          <p:cNvSpPr txBox="1">
            <a:spLocks noChangeArrowheads="1"/>
          </p:cNvSpPr>
          <p:nvPr/>
        </p:nvSpPr>
        <p:spPr bwMode="auto">
          <a:xfrm>
            <a:off x="4876800" y="4648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</a:t>
            </a:r>
          </a:p>
        </p:txBody>
      </p:sp>
      <p:sp>
        <p:nvSpPr>
          <p:cNvPr id="35870" name="Text Box 35"/>
          <p:cNvSpPr txBox="1">
            <a:spLocks noChangeArrowheads="1"/>
          </p:cNvSpPr>
          <p:nvPr/>
        </p:nvSpPr>
        <p:spPr bwMode="auto">
          <a:xfrm>
            <a:off x="762000" y="5029200"/>
            <a:ext cx="357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を任意のスカラーとして、</a:t>
            </a:r>
          </a:p>
        </p:txBody>
      </p:sp>
      <p:graphicFrame>
        <p:nvGraphicFramePr>
          <p:cNvPr id="35853" name="Object 36"/>
          <p:cNvGraphicFramePr>
            <a:graphicFrameLocks noChangeAspect="1"/>
          </p:cNvGraphicFramePr>
          <p:nvPr/>
        </p:nvGraphicFramePr>
        <p:xfrm>
          <a:off x="317500" y="5638800"/>
          <a:ext cx="2271713" cy="765175"/>
        </p:xfrm>
        <a:graphic>
          <a:graphicData uri="http://schemas.openxmlformats.org/presentationml/2006/ole">
            <p:oleObj spid="_x0000_s35853" name="Equation" r:id="rId14" imgW="1358640" imgH="457200" progId="Equation.DSMT4">
              <p:embed/>
            </p:oleObj>
          </a:graphicData>
        </a:graphic>
      </p:graphicFrame>
      <p:graphicFrame>
        <p:nvGraphicFramePr>
          <p:cNvPr id="35854" name="Object 37"/>
          <p:cNvGraphicFramePr>
            <a:graphicFrameLocks noChangeAspect="1"/>
          </p:cNvGraphicFramePr>
          <p:nvPr/>
        </p:nvGraphicFramePr>
        <p:xfrm>
          <a:off x="685800" y="5029200"/>
          <a:ext cx="327025" cy="457200"/>
        </p:xfrm>
        <a:graphic>
          <a:graphicData uri="http://schemas.openxmlformats.org/presentationml/2006/ole">
            <p:oleObj spid="_x0000_s35854" name="Equation" r:id="rId15" imgW="126720" imgH="177480" progId="Equation.DSMT4">
              <p:embed/>
            </p:oleObj>
          </a:graphicData>
        </a:graphic>
      </p:graphicFrame>
      <p:sp>
        <p:nvSpPr>
          <p:cNvPr id="35871" name="Text Box 38"/>
          <p:cNvSpPr txBox="1">
            <a:spLocks noChangeArrowheads="1"/>
          </p:cNvSpPr>
          <p:nvPr/>
        </p:nvSpPr>
        <p:spPr bwMode="auto">
          <a:xfrm>
            <a:off x="2743200" y="5791200"/>
            <a:ext cx="1493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と表せる。</a:t>
            </a:r>
          </a:p>
        </p:txBody>
      </p:sp>
      <p:sp>
        <p:nvSpPr>
          <p:cNvPr id="35872" name="AutoShape 43"/>
          <p:cNvSpPr>
            <a:spLocks noChangeArrowheads="1"/>
          </p:cNvSpPr>
          <p:nvPr/>
        </p:nvSpPr>
        <p:spPr bwMode="auto">
          <a:xfrm>
            <a:off x="5257800" y="685800"/>
            <a:ext cx="2590800" cy="762000"/>
          </a:xfrm>
          <a:prstGeom prst="wedgeRoundRectCallout">
            <a:avLst>
              <a:gd name="adj1" fmla="val -9560"/>
              <a:gd name="adj2" fmla="val 21208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73" name="Text Box 44"/>
          <p:cNvSpPr txBox="1">
            <a:spLocks noChangeArrowheads="1"/>
          </p:cNvSpPr>
          <p:nvPr/>
        </p:nvSpPr>
        <p:spPr bwMode="auto">
          <a:xfrm>
            <a:off x="5470525" y="935038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方向ベクトル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95B49D-D594-4777-8121-A818474E4256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6878" name="Rectangle 53"/>
          <p:cNvSpPr>
            <a:spLocks noChangeArrowheads="1"/>
          </p:cNvSpPr>
          <p:nvPr/>
        </p:nvSpPr>
        <p:spPr bwMode="auto">
          <a:xfrm>
            <a:off x="2757488" y="2514600"/>
            <a:ext cx="1828800" cy="17272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miter lim="800000"/>
            <a:headEnd/>
            <a:tailEnd/>
          </a:ln>
          <a:scene3d>
            <a:camera prst="legacyObliqueBottomLeft">
              <a:rot lat="16499993" lon="20099994" rev="0"/>
            </a:camera>
            <a:lightRig rig="legacyFlat3" dir="t"/>
          </a:scene3d>
          <a:sp3d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687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自由度のある同次方程式の解２</a:t>
            </a:r>
          </a:p>
        </p:txBody>
      </p:sp>
      <p:graphicFrame>
        <p:nvGraphicFramePr>
          <p:cNvPr id="36866" name="Object 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36866" name="Equation" r:id="rId3" imgW="914400" imgH="198720" progId="Equation.DSMT4">
              <p:embed/>
            </p:oleObj>
          </a:graphicData>
        </a:graphic>
      </p:graphicFrame>
      <p:graphicFrame>
        <p:nvGraphicFramePr>
          <p:cNvPr id="36867" name="Object 11"/>
          <p:cNvGraphicFramePr>
            <a:graphicFrameLocks noChangeAspect="1"/>
          </p:cNvGraphicFramePr>
          <p:nvPr/>
        </p:nvGraphicFramePr>
        <p:xfrm>
          <a:off x="820738" y="790575"/>
          <a:ext cx="2703512" cy="1023938"/>
        </p:xfrm>
        <a:graphic>
          <a:graphicData uri="http://schemas.openxmlformats.org/presentationml/2006/ole">
            <p:oleObj spid="_x0000_s36867" name="Equation" r:id="rId4" imgW="1206360" imgH="457200" progId="Equation.DSMT4">
              <p:embed/>
            </p:oleObj>
          </a:graphicData>
        </a:graphic>
      </p:graphicFrame>
      <p:graphicFrame>
        <p:nvGraphicFramePr>
          <p:cNvPr id="36868" name="Object 28"/>
          <p:cNvGraphicFramePr>
            <a:graphicFrameLocks noChangeAspect="1"/>
          </p:cNvGraphicFramePr>
          <p:nvPr/>
        </p:nvGraphicFramePr>
        <p:xfrm>
          <a:off x="442913" y="5257800"/>
          <a:ext cx="3079750" cy="1008063"/>
        </p:xfrm>
        <a:graphic>
          <a:graphicData uri="http://schemas.openxmlformats.org/presentationml/2006/ole">
            <p:oleObj spid="_x0000_s36868" name="Equation" r:id="rId5" imgW="2171520" imgH="711000" progId="Equation.DSMT4">
              <p:embed/>
            </p:oleObj>
          </a:graphicData>
        </a:graphic>
      </p:graphicFrame>
      <p:sp>
        <p:nvSpPr>
          <p:cNvPr id="36880" name="Line 36"/>
          <p:cNvSpPr>
            <a:spLocks noChangeShapeType="1"/>
          </p:cNvSpPr>
          <p:nvPr/>
        </p:nvSpPr>
        <p:spPr bwMode="auto">
          <a:xfrm>
            <a:off x="3595688" y="3429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1" name="Line 37"/>
          <p:cNvSpPr>
            <a:spLocks noChangeShapeType="1"/>
          </p:cNvSpPr>
          <p:nvPr/>
        </p:nvSpPr>
        <p:spPr bwMode="auto">
          <a:xfrm flipV="1">
            <a:off x="3595688" y="1905000"/>
            <a:ext cx="1270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2" name="Line 38"/>
          <p:cNvSpPr>
            <a:spLocks noChangeShapeType="1"/>
          </p:cNvSpPr>
          <p:nvPr/>
        </p:nvSpPr>
        <p:spPr bwMode="auto">
          <a:xfrm flipH="1" flipV="1">
            <a:off x="3581400" y="2057400"/>
            <a:ext cx="142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69" name="Object 41"/>
          <p:cNvGraphicFramePr>
            <a:graphicFrameLocks noChangeAspect="1"/>
          </p:cNvGraphicFramePr>
          <p:nvPr/>
        </p:nvGraphicFramePr>
        <p:xfrm>
          <a:off x="4967288" y="1828800"/>
          <a:ext cx="304800" cy="360363"/>
        </p:xfrm>
        <a:graphic>
          <a:graphicData uri="http://schemas.openxmlformats.org/presentationml/2006/ole">
            <p:oleObj spid="_x0000_s36869" name="Equation" r:id="rId6" imgW="139680" imgH="164880" progId="Equation.DSMT4">
              <p:embed/>
            </p:oleObj>
          </a:graphicData>
        </a:graphic>
      </p:graphicFrame>
      <p:graphicFrame>
        <p:nvGraphicFramePr>
          <p:cNvPr id="36870" name="Object 42"/>
          <p:cNvGraphicFramePr>
            <a:graphicFrameLocks noChangeAspect="1"/>
          </p:cNvGraphicFramePr>
          <p:nvPr/>
        </p:nvGraphicFramePr>
        <p:xfrm>
          <a:off x="3276600" y="1752600"/>
          <a:ext cx="276225" cy="277813"/>
        </p:xfrm>
        <a:graphic>
          <a:graphicData uri="http://schemas.openxmlformats.org/presentationml/2006/ole">
            <p:oleObj spid="_x0000_s36870" name="Equation" r:id="rId7" imgW="126720" imgH="126720" progId="Equation.DSMT4">
              <p:embed/>
            </p:oleObj>
          </a:graphicData>
        </a:graphic>
      </p:graphicFrame>
      <p:graphicFrame>
        <p:nvGraphicFramePr>
          <p:cNvPr id="36871" name="Object 55"/>
          <p:cNvGraphicFramePr>
            <a:graphicFrameLocks noChangeAspect="1"/>
          </p:cNvGraphicFramePr>
          <p:nvPr/>
        </p:nvGraphicFramePr>
        <p:xfrm>
          <a:off x="6505575" y="3303588"/>
          <a:ext cx="276225" cy="304800"/>
        </p:xfrm>
        <a:graphic>
          <a:graphicData uri="http://schemas.openxmlformats.org/presentationml/2006/ole">
            <p:oleObj spid="_x0000_s36871" name="Equation" r:id="rId8" imgW="126720" imgH="139680" progId="Equation.DSMT4">
              <p:embed/>
            </p:oleObj>
          </a:graphicData>
        </a:graphic>
      </p:graphicFrame>
      <p:sp>
        <p:nvSpPr>
          <p:cNvPr id="36883" name="Oval 56"/>
          <p:cNvSpPr>
            <a:spLocks noChangeArrowheads="1"/>
          </p:cNvSpPr>
          <p:nvPr/>
        </p:nvSpPr>
        <p:spPr bwMode="auto">
          <a:xfrm>
            <a:off x="3519488" y="3352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accent2"/>
              </a:solidFill>
            </a:endParaRPr>
          </a:p>
        </p:txBody>
      </p:sp>
      <p:graphicFrame>
        <p:nvGraphicFramePr>
          <p:cNvPr id="36872" name="Object 54"/>
          <p:cNvGraphicFramePr>
            <a:graphicFrameLocks noChangeAspect="1"/>
          </p:cNvGraphicFramePr>
          <p:nvPr/>
        </p:nvGraphicFramePr>
        <p:xfrm>
          <a:off x="3290888" y="3352800"/>
          <a:ext cx="236537" cy="274638"/>
        </p:xfrm>
        <a:graphic>
          <a:graphicData uri="http://schemas.openxmlformats.org/presentationml/2006/ole">
            <p:oleObj spid="_x0000_s36872" name="Equation" r:id="rId9" imgW="152280" imgH="177480" progId="Equation.DSMT4">
              <p:embed/>
            </p:oleObj>
          </a:graphicData>
        </a:graphic>
      </p:graphicFrame>
      <p:sp>
        <p:nvSpPr>
          <p:cNvPr id="36884" name="Line 57"/>
          <p:cNvSpPr>
            <a:spLocks noChangeShapeType="1"/>
          </p:cNvSpPr>
          <p:nvPr/>
        </p:nvSpPr>
        <p:spPr bwMode="auto">
          <a:xfrm flipH="1" flipV="1">
            <a:off x="3276600" y="3276600"/>
            <a:ext cx="319088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5" name="Line 58"/>
          <p:cNvSpPr>
            <a:spLocks noChangeShapeType="1"/>
          </p:cNvSpPr>
          <p:nvPr/>
        </p:nvSpPr>
        <p:spPr bwMode="auto">
          <a:xfrm flipH="1" flipV="1">
            <a:off x="3505200" y="3048000"/>
            <a:ext cx="90488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73" name="Object 59"/>
          <p:cNvGraphicFramePr>
            <a:graphicFrameLocks noChangeAspect="1"/>
          </p:cNvGraphicFramePr>
          <p:nvPr/>
        </p:nvGraphicFramePr>
        <p:xfrm>
          <a:off x="4267200" y="2743200"/>
          <a:ext cx="1717675" cy="442913"/>
        </p:xfrm>
        <a:graphic>
          <a:graphicData uri="http://schemas.openxmlformats.org/presentationml/2006/ole">
            <p:oleObj spid="_x0000_s36873" name="Equation" r:id="rId10" imgW="787320" imgH="203040" progId="Equation.DSMT4">
              <p:embed/>
            </p:oleObj>
          </a:graphicData>
        </a:graphic>
      </p:graphicFrame>
      <p:sp>
        <p:nvSpPr>
          <p:cNvPr id="36886" name="AutoShape 60"/>
          <p:cNvSpPr>
            <a:spLocks noChangeArrowheads="1"/>
          </p:cNvSpPr>
          <p:nvPr/>
        </p:nvSpPr>
        <p:spPr bwMode="auto">
          <a:xfrm>
            <a:off x="2057400" y="3657600"/>
            <a:ext cx="762000" cy="838200"/>
          </a:xfrm>
          <a:prstGeom prst="wedgeRoundRectCallout">
            <a:avLst>
              <a:gd name="adj1" fmla="val 110000"/>
              <a:gd name="adj2" fmla="val -875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36874" name="Object 62"/>
          <p:cNvGraphicFramePr>
            <a:graphicFrameLocks noChangeAspect="1"/>
          </p:cNvGraphicFramePr>
          <p:nvPr/>
        </p:nvGraphicFramePr>
        <p:xfrm>
          <a:off x="2209800" y="3657600"/>
          <a:ext cx="390525" cy="838200"/>
        </p:xfrm>
        <a:graphic>
          <a:graphicData uri="http://schemas.openxmlformats.org/presentationml/2006/ole">
            <p:oleObj spid="_x0000_s36874" name="Equation" r:id="rId11" imgW="330120" imgH="711000" progId="Equation.DSMT4">
              <p:embed/>
            </p:oleObj>
          </a:graphicData>
        </a:graphic>
      </p:graphicFrame>
      <p:sp>
        <p:nvSpPr>
          <p:cNvPr id="36887" name="AutoShape 63"/>
          <p:cNvSpPr>
            <a:spLocks noChangeArrowheads="1"/>
          </p:cNvSpPr>
          <p:nvPr/>
        </p:nvSpPr>
        <p:spPr bwMode="auto">
          <a:xfrm>
            <a:off x="1752600" y="2057400"/>
            <a:ext cx="762000" cy="1143000"/>
          </a:xfrm>
          <a:prstGeom prst="wedgeRoundRectCallout">
            <a:avLst>
              <a:gd name="adj1" fmla="val 180417"/>
              <a:gd name="adj2" fmla="val 3833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36875" name="Object 64"/>
          <p:cNvGraphicFramePr>
            <a:graphicFrameLocks noChangeAspect="1"/>
          </p:cNvGraphicFramePr>
          <p:nvPr/>
        </p:nvGraphicFramePr>
        <p:xfrm>
          <a:off x="1905000" y="2209800"/>
          <a:ext cx="390525" cy="838200"/>
        </p:xfrm>
        <a:graphic>
          <a:graphicData uri="http://schemas.openxmlformats.org/presentationml/2006/ole">
            <p:oleObj spid="_x0000_s36875" name="Equation" r:id="rId12" imgW="330120" imgH="711000" progId="Equation.DSMT4">
              <p:embed/>
            </p:oleObj>
          </a:graphicData>
        </a:graphic>
      </p:graphicFrame>
      <p:sp>
        <p:nvSpPr>
          <p:cNvPr id="36888" name="Text Box 65"/>
          <p:cNvSpPr txBox="1">
            <a:spLocks noChangeArrowheads="1"/>
          </p:cNvSpPr>
          <p:nvPr/>
        </p:nvSpPr>
        <p:spPr bwMode="auto">
          <a:xfrm>
            <a:off x="762000" y="4702175"/>
            <a:ext cx="479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を任意のスカラーとして、</a:t>
            </a:r>
          </a:p>
        </p:txBody>
      </p:sp>
      <p:graphicFrame>
        <p:nvGraphicFramePr>
          <p:cNvPr id="36876" name="Object 67"/>
          <p:cNvGraphicFramePr>
            <a:graphicFrameLocks noChangeAspect="1"/>
          </p:cNvGraphicFramePr>
          <p:nvPr/>
        </p:nvGraphicFramePr>
        <p:xfrm>
          <a:off x="746125" y="4572000"/>
          <a:ext cx="1571625" cy="587375"/>
        </p:xfrm>
        <a:graphic>
          <a:graphicData uri="http://schemas.openxmlformats.org/presentationml/2006/ole">
            <p:oleObj spid="_x0000_s36876" name="Equation" r:id="rId13" imgW="609480" imgH="228600" progId="Equation.DSMT4">
              <p:embed/>
            </p:oleObj>
          </a:graphicData>
        </a:graphic>
      </p:graphicFrame>
      <p:sp>
        <p:nvSpPr>
          <p:cNvPr id="36889" name="Text Box 73"/>
          <p:cNvSpPr txBox="1">
            <a:spLocks noChangeArrowheads="1"/>
          </p:cNvSpPr>
          <p:nvPr/>
        </p:nvSpPr>
        <p:spPr bwMode="auto">
          <a:xfrm>
            <a:off x="3657600" y="5486400"/>
            <a:ext cx="1493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と表せる。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EED362-2653-4D08-9C1E-6F99854141B2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7900" name="Text Box 11"/>
          <p:cNvSpPr txBox="1">
            <a:spLocks noChangeArrowheads="1"/>
          </p:cNvSpPr>
          <p:nvPr/>
        </p:nvSpPr>
        <p:spPr bwMode="auto">
          <a:xfrm>
            <a:off x="990600" y="1066800"/>
            <a:ext cx="708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係数行列　　　を　　　　　　行列とし、</a:t>
            </a:r>
          </a:p>
          <a:p>
            <a:r>
              <a:rPr lang="ja-JP" altLang="en-US"/>
              <a:t>未知数ベクトル　　　を　　　　の列ベクトルとする。</a:t>
            </a:r>
          </a:p>
        </p:txBody>
      </p:sp>
      <p:sp>
        <p:nvSpPr>
          <p:cNvPr id="37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自明な解しかもたない条件</a:t>
            </a:r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2514600" y="4800600"/>
          <a:ext cx="1998663" cy="500063"/>
        </p:xfrm>
        <a:graphic>
          <a:graphicData uri="http://schemas.openxmlformats.org/presentationml/2006/ole">
            <p:oleObj spid="_x0000_s37890" name="Equation" r:id="rId3" imgW="812520" imgH="203040" progId="Equation.DSMT4">
              <p:embed/>
            </p:oleObj>
          </a:graphicData>
        </a:graphic>
      </p:graphicFrame>
      <p:sp>
        <p:nvSpPr>
          <p:cNvPr id="37902" name="AutoShape 5"/>
          <p:cNvSpPr>
            <a:spLocks noChangeArrowheads="1"/>
          </p:cNvSpPr>
          <p:nvPr/>
        </p:nvSpPr>
        <p:spPr bwMode="auto">
          <a:xfrm>
            <a:off x="228600" y="838200"/>
            <a:ext cx="8077200" cy="472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03" name="AutoShape 6"/>
          <p:cNvSpPr>
            <a:spLocks noChangeArrowheads="1"/>
          </p:cNvSpPr>
          <p:nvPr/>
        </p:nvSpPr>
        <p:spPr bwMode="auto">
          <a:xfrm>
            <a:off x="3352800" y="3962400"/>
            <a:ext cx="304800" cy="762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7891" name="Object 7"/>
          <p:cNvGraphicFramePr>
            <a:graphicFrameLocks noChangeAspect="1"/>
          </p:cNvGraphicFramePr>
          <p:nvPr/>
        </p:nvGraphicFramePr>
        <p:xfrm>
          <a:off x="1981200" y="3484563"/>
          <a:ext cx="1295400" cy="381000"/>
        </p:xfrm>
        <a:graphic>
          <a:graphicData uri="http://schemas.openxmlformats.org/presentationml/2006/ole">
            <p:oleObj spid="_x0000_s37891" name="Equation" r:id="rId4" imgW="558720" imgH="164880" progId="Equation.DSMT4">
              <p:embed/>
            </p:oleObj>
          </a:graphicData>
        </a:graphic>
      </p:graphicFrame>
      <p:sp>
        <p:nvSpPr>
          <p:cNvPr id="37904" name="Text Box 8"/>
          <p:cNvSpPr txBox="1">
            <a:spLocks noChangeArrowheads="1"/>
          </p:cNvSpPr>
          <p:nvPr/>
        </p:nvSpPr>
        <p:spPr bwMode="auto">
          <a:xfrm>
            <a:off x="3489325" y="3429000"/>
            <a:ext cx="130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の解が、</a:t>
            </a:r>
          </a:p>
        </p:txBody>
      </p:sp>
      <p:graphicFrame>
        <p:nvGraphicFramePr>
          <p:cNvPr id="37892" name="Object 9"/>
          <p:cNvGraphicFramePr>
            <a:graphicFrameLocks noChangeAspect="1"/>
          </p:cNvGraphicFramePr>
          <p:nvPr/>
        </p:nvGraphicFramePr>
        <p:xfrm>
          <a:off x="4724400" y="3408363"/>
          <a:ext cx="619125" cy="468312"/>
        </p:xfrm>
        <a:graphic>
          <a:graphicData uri="http://schemas.openxmlformats.org/presentationml/2006/ole">
            <p:oleObj spid="_x0000_s37892" name="Equation" r:id="rId5" imgW="266400" imgH="203040" progId="Equation.DSMT4">
              <p:embed/>
            </p:oleObj>
          </a:graphicData>
        </a:graphic>
      </p:graphicFrame>
      <p:graphicFrame>
        <p:nvGraphicFramePr>
          <p:cNvPr id="37893" name="Object 10"/>
          <p:cNvGraphicFramePr>
            <a:graphicFrameLocks noChangeAspect="1"/>
          </p:cNvGraphicFramePr>
          <p:nvPr/>
        </p:nvGraphicFramePr>
        <p:xfrm>
          <a:off x="3276600" y="1219200"/>
          <a:ext cx="860425" cy="260350"/>
        </p:xfrm>
        <a:graphic>
          <a:graphicData uri="http://schemas.openxmlformats.org/presentationml/2006/ole">
            <p:oleObj spid="_x0000_s37893" name="Equation" r:id="rId6" imgW="419040" imgH="126720" progId="Equation.DSMT4">
              <p:embed/>
            </p:oleObj>
          </a:graphicData>
        </a:graphic>
      </p:graphicFrame>
      <p:sp>
        <p:nvSpPr>
          <p:cNvPr id="37905" name="Text Box 12"/>
          <p:cNvSpPr txBox="1">
            <a:spLocks noChangeArrowheads="1"/>
          </p:cNvSpPr>
          <p:nvPr/>
        </p:nvSpPr>
        <p:spPr bwMode="auto">
          <a:xfrm>
            <a:off x="898525" y="2165350"/>
            <a:ext cx="67976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同次連立方程式　　　　　　　　自明な解しか持たないための必要十分条件は、係数行列の階数が　　であることである。すなわち、</a:t>
            </a:r>
          </a:p>
          <a:p>
            <a:endParaRPr lang="en-US" altLang="ja-JP"/>
          </a:p>
        </p:txBody>
      </p:sp>
      <p:graphicFrame>
        <p:nvGraphicFramePr>
          <p:cNvPr id="37894" name="Object 13"/>
          <p:cNvGraphicFramePr>
            <a:graphicFrameLocks noChangeAspect="1"/>
          </p:cNvGraphicFramePr>
          <p:nvPr/>
        </p:nvGraphicFramePr>
        <p:xfrm>
          <a:off x="3276600" y="2144713"/>
          <a:ext cx="1295400" cy="381000"/>
        </p:xfrm>
        <a:graphic>
          <a:graphicData uri="http://schemas.openxmlformats.org/presentationml/2006/ole">
            <p:oleObj spid="_x0000_s37894" name="Equation" r:id="rId7" imgW="558720" imgH="164880" progId="Equation.DSMT4">
              <p:embed/>
            </p:oleObj>
          </a:graphicData>
        </a:graphic>
      </p:graphicFrame>
      <p:sp>
        <p:nvSpPr>
          <p:cNvPr id="37906" name="Text Box 14"/>
          <p:cNvSpPr txBox="1">
            <a:spLocks noChangeArrowheads="1"/>
          </p:cNvSpPr>
          <p:nvPr/>
        </p:nvSpPr>
        <p:spPr bwMode="auto">
          <a:xfrm>
            <a:off x="1219200" y="609600"/>
            <a:ext cx="44418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（同次方程式と自明な解）</a:t>
            </a:r>
          </a:p>
        </p:txBody>
      </p:sp>
      <p:graphicFrame>
        <p:nvGraphicFramePr>
          <p:cNvPr id="37895" name="Object 15"/>
          <p:cNvGraphicFramePr>
            <a:graphicFrameLocks noChangeAspect="1"/>
          </p:cNvGraphicFramePr>
          <p:nvPr/>
        </p:nvGraphicFramePr>
        <p:xfrm>
          <a:off x="2438400" y="1143000"/>
          <a:ext cx="382588" cy="381000"/>
        </p:xfrm>
        <a:graphic>
          <a:graphicData uri="http://schemas.openxmlformats.org/presentationml/2006/ole">
            <p:oleObj spid="_x0000_s37895" name="Equation" r:id="rId8" imgW="164880" imgH="164880" progId="Equation.DSMT4">
              <p:embed/>
            </p:oleObj>
          </a:graphicData>
        </a:graphic>
      </p:graphicFrame>
      <p:graphicFrame>
        <p:nvGraphicFramePr>
          <p:cNvPr id="37896" name="Object 16"/>
          <p:cNvGraphicFramePr>
            <a:graphicFrameLocks noChangeAspect="1"/>
          </p:cNvGraphicFramePr>
          <p:nvPr/>
        </p:nvGraphicFramePr>
        <p:xfrm>
          <a:off x="3124200" y="1524000"/>
          <a:ext cx="323850" cy="293688"/>
        </p:xfrm>
        <a:graphic>
          <a:graphicData uri="http://schemas.openxmlformats.org/presentationml/2006/ole">
            <p:oleObj spid="_x0000_s37896" name="Equation" r:id="rId9" imgW="139680" imgH="126720" progId="Equation.DSMT4">
              <p:embed/>
            </p:oleObj>
          </a:graphicData>
        </a:graphic>
      </p:graphicFrame>
      <p:graphicFrame>
        <p:nvGraphicFramePr>
          <p:cNvPr id="37897" name="Object 17"/>
          <p:cNvGraphicFramePr>
            <a:graphicFrameLocks noChangeAspect="1"/>
          </p:cNvGraphicFramePr>
          <p:nvPr/>
        </p:nvGraphicFramePr>
        <p:xfrm>
          <a:off x="3968750" y="1485900"/>
          <a:ext cx="731838" cy="338138"/>
        </p:xfrm>
        <a:graphic>
          <a:graphicData uri="http://schemas.openxmlformats.org/presentationml/2006/ole">
            <p:oleObj spid="_x0000_s37897" name="Equation" r:id="rId10" imgW="355320" imgH="164880" progId="Equation.DSMT4">
              <p:embed/>
            </p:oleObj>
          </a:graphicData>
        </a:graphic>
      </p:graphicFrame>
      <p:graphicFrame>
        <p:nvGraphicFramePr>
          <p:cNvPr id="37898" name="Object 18"/>
          <p:cNvGraphicFramePr>
            <a:graphicFrameLocks noChangeAspect="1"/>
          </p:cNvGraphicFramePr>
          <p:nvPr/>
        </p:nvGraphicFramePr>
        <p:xfrm>
          <a:off x="6934200" y="2590800"/>
          <a:ext cx="342900" cy="312738"/>
        </p:xfrm>
        <a:graphic>
          <a:graphicData uri="http://schemas.openxmlformats.org/presentationml/2006/ole">
            <p:oleObj spid="_x0000_s37898" name="Equation" r:id="rId11" imgW="13968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724739-A114-4403-8ED6-582000FEA2EC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9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連立方程式とその解２</a:t>
            </a:r>
          </a:p>
        </p:txBody>
      </p:sp>
      <p:sp>
        <p:nvSpPr>
          <p:cNvPr id="3094" name="Line 3"/>
          <p:cNvSpPr>
            <a:spLocks noChangeShapeType="1"/>
          </p:cNvSpPr>
          <p:nvPr/>
        </p:nvSpPr>
        <p:spPr bwMode="auto">
          <a:xfrm>
            <a:off x="488950" y="42179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5" name="Line 4"/>
          <p:cNvSpPr>
            <a:spLocks noChangeShapeType="1"/>
          </p:cNvSpPr>
          <p:nvPr/>
        </p:nvSpPr>
        <p:spPr bwMode="auto">
          <a:xfrm flipV="1">
            <a:off x="1250950" y="20843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3384550" y="4217988"/>
          <a:ext cx="196850" cy="215900"/>
        </p:xfrm>
        <a:graphic>
          <a:graphicData uri="http://schemas.openxmlformats.org/presentationml/2006/ole">
            <p:oleObj spid="_x0000_s3074" name="Equation" r:id="rId3" imgW="126720" imgH="139680" progId="Equation.DSMT4">
              <p:embed/>
            </p:oleObj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936625" y="1912938"/>
          <a:ext cx="217488" cy="254000"/>
        </p:xfrm>
        <a:graphic>
          <a:graphicData uri="http://schemas.openxmlformats.org/presentationml/2006/ole">
            <p:oleObj spid="_x0000_s3075" name="Equation" r:id="rId4" imgW="139680" imgH="164880" progId="Equation.DSMT4">
              <p:embed/>
            </p:oleObj>
          </a:graphicData>
        </a:graphic>
      </p:graphicFrame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3076" name="Equation" r:id="rId5" imgW="914400" imgH="198720" progId="Equation.DSMT4">
              <p:embed/>
            </p:oleObj>
          </a:graphicData>
        </a:graphic>
      </p:graphicFrame>
      <p:sp>
        <p:nvSpPr>
          <p:cNvPr id="3096" name="Line 9"/>
          <p:cNvSpPr>
            <a:spLocks noChangeShapeType="1"/>
          </p:cNvSpPr>
          <p:nvPr/>
        </p:nvSpPr>
        <p:spPr bwMode="auto">
          <a:xfrm flipV="1">
            <a:off x="457200" y="2312988"/>
            <a:ext cx="2286000" cy="2209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7" name="AutoShape 23"/>
          <p:cNvSpPr>
            <a:spLocks noChangeArrowheads="1"/>
          </p:cNvSpPr>
          <p:nvPr/>
        </p:nvSpPr>
        <p:spPr bwMode="auto">
          <a:xfrm>
            <a:off x="4267200" y="2846388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98" name="Text Box 24"/>
          <p:cNvSpPr txBox="1">
            <a:spLocks noChangeArrowheads="1"/>
          </p:cNvSpPr>
          <p:nvPr/>
        </p:nvSpPr>
        <p:spPr bwMode="auto">
          <a:xfrm>
            <a:off x="4191000" y="2160588"/>
            <a:ext cx="66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解く</a:t>
            </a:r>
          </a:p>
        </p:txBody>
      </p:sp>
      <p:graphicFrame>
        <p:nvGraphicFramePr>
          <p:cNvPr id="3077" name="Object 25"/>
          <p:cNvGraphicFramePr>
            <a:graphicFrameLocks noChangeAspect="1"/>
          </p:cNvGraphicFramePr>
          <p:nvPr/>
        </p:nvGraphicFramePr>
        <p:xfrm>
          <a:off x="777875" y="762000"/>
          <a:ext cx="2789238" cy="1081088"/>
        </p:xfrm>
        <a:graphic>
          <a:graphicData uri="http://schemas.openxmlformats.org/presentationml/2006/ole">
            <p:oleObj spid="_x0000_s3077" name="Equation" r:id="rId6" imgW="1244520" imgH="482400" progId="Equation.DSMT4">
              <p:embed/>
            </p:oleObj>
          </a:graphicData>
        </a:graphic>
      </p:graphicFrame>
      <p:sp>
        <p:nvSpPr>
          <p:cNvPr id="3099" name="Text Box 26"/>
          <p:cNvSpPr txBox="1">
            <a:spLocks noChangeArrowheads="1"/>
          </p:cNvSpPr>
          <p:nvPr/>
        </p:nvSpPr>
        <p:spPr bwMode="auto">
          <a:xfrm>
            <a:off x="4038600" y="609600"/>
            <a:ext cx="4535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この連立方程式の答えは、</a:t>
            </a:r>
          </a:p>
          <a:p>
            <a:r>
              <a:rPr lang="ja-JP" altLang="en-US"/>
              <a:t>　　　　　　　　　上の点全てである。</a:t>
            </a:r>
          </a:p>
        </p:txBody>
      </p:sp>
      <p:sp>
        <p:nvSpPr>
          <p:cNvPr id="3100" name="AutoShape 30"/>
          <p:cNvSpPr>
            <a:spLocks noChangeArrowheads="1"/>
          </p:cNvSpPr>
          <p:nvPr/>
        </p:nvSpPr>
        <p:spPr bwMode="auto">
          <a:xfrm>
            <a:off x="1981200" y="3429000"/>
            <a:ext cx="2209800" cy="609600"/>
          </a:xfrm>
          <a:prstGeom prst="wedgeRoundRectCallout">
            <a:avLst>
              <a:gd name="adj1" fmla="val -43176"/>
              <a:gd name="adj2" fmla="val -10546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101" name="Line 38"/>
          <p:cNvSpPr>
            <a:spLocks noChangeShapeType="1"/>
          </p:cNvSpPr>
          <p:nvPr/>
        </p:nvSpPr>
        <p:spPr bwMode="auto">
          <a:xfrm flipV="1">
            <a:off x="381000" y="2286000"/>
            <a:ext cx="228600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8" name="Object 39"/>
          <p:cNvGraphicFramePr>
            <a:graphicFrameLocks noChangeAspect="1"/>
          </p:cNvGraphicFramePr>
          <p:nvPr/>
        </p:nvGraphicFramePr>
        <p:xfrm>
          <a:off x="1981200" y="3505200"/>
          <a:ext cx="2132013" cy="498475"/>
        </p:xfrm>
        <a:graphic>
          <a:graphicData uri="http://schemas.openxmlformats.org/presentationml/2006/ole">
            <p:oleObj spid="_x0000_s3078" name="Equation" r:id="rId7" imgW="977760" imgH="228600" progId="Equation.DSMT4">
              <p:embed/>
            </p:oleObj>
          </a:graphicData>
        </a:graphic>
      </p:graphicFrame>
      <p:sp>
        <p:nvSpPr>
          <p:cNvPr id="3102" name="AutoShape 40"/>
          <p:cNvSpPr>
            <a:spLocks noChangeArrowheads="1"/>
          </p:cNvSpPr>
          <p:nvPr/>
        </p:nvSpPr>
        <p:spPr bwMode="auto">
          <a:xfrm>
            <a:off x="0" y="2438400"/>
            <a:ext cx="1905000" cy="609600"/>
          </a:xfrm>
          <a:prstGeom prst="wedgeRoundRectCallout">
            <a:avLst>
              <a:gd name="adj1" fmla="val -417"/>
              <a:gd name="adj2" fmla="val 160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3079" name="Object 10"/>
          <p:cNvGraphicFramePr>
            <a:graphicFrameLocks noChangeAspect="1"/>
          </p:cNvGraphicFramePr>
          <p:nvPr/>
        </p:nvGraphicFramePr>
        <p:xfrm>
          <a:off x="0" y="2438400"/>
          <a:ext cx="1773238" cy="498475"/>
        </p:xfrm>
        <a:graphic>
          <a:graphicData uri="http://schemas.openxmlformats.org/presentationml/2006/ole">
            <p:oleObj spid="_x0000_s3079" name="Equation" r:id="rId8" imgW="812520" imgH="228600" progId="Equation.DSMT4">
              <p:embed/>
            </p:oleObj>
          </a:graphicData>
        </a:graphic>
      </p:graphicFrame>
      <p:sp>
        <p:nvSpPr>
          <p:cNvPr id="3103" name="Line 41"/>
          <p:cNvSpPr>
            <a:spLocks noChangeShapeType="1"/>
          </p:cNvSpPr>
          <p:nvPr/>
        </p:nvSpPr>
        <p:spPr bwMode="auto">
          <a:xfrm>
            <a:off x="4953000" y="4191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4" name="Line 42"/>
          <p:cNvSpPr>
            <a:spLocks noChangeShapeType="1"/>
          </p:cNvSpPr>
          <p:nvPr/>
        </p:nvSpPr>
        <p:spPr bwMode="auto">
          <a:xfrm flipV="1">
            <a:off x="5715000" y="2057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80" name="Object 43"/>
          <p:cNvGraphicFramePr>
            <a:graphicFrameLocks noChangeAspect="1"/>
          </p:cNvGraphicFramePr>
          <p:nvPr/>
        </p:nvGraphicFramePr>
        <p:xfrm>
          <a:off x="7848600" y="4191000"/>
          <a:ext cx="196850" cy="215900"/>
        </p:xfrm>
        <a:graphic>
          <a:graphicData uri="http://schemas.openxmlformats.org/presentationml/2006/ole">
            <p:oleObj spid="_x0000_s3080" name="Equation" r:id="rId9" imgW="126720" imgH="139680" progId="Equation.DSMT4">
              <p:embed/>
            </p:oleObj>
          </a:graphicData>
        </a:graphic>
      </p:graphicFrame>
      <p:graphicFrame>
        <p:nvGraphicFramePr>
          <p:cNvPr id="3081" name="Object 44"/>
          <p:cNvGraphicFramePr>
            <a:graphicFrameLocks noChangeAspect="1"/>
          </p:cNvGraphicFramePr>
          <p:nvPr/>
        </p:nvGraphicFramePr>
        <p:xfrm>
          <a:off x="5400675" y="1885950"/>
          <a:ext cx="217488" cy="254000"/>
        </p:xfrm>
        <a:graphic>
          <a:graphicData uri="http://schemas.openxmlformats.org/presentationml/2006/ole">
            <p:oleObj spid="_x0000_s3081" name="Equation" r:id="rId10" imgW="139680" imgH="164880" progId="Equation.DSMT4">
              <p:embed/>
            </p:oleObj>
          </a:graphicData>
        </a:graphic>
      </p:graphicFrame>
      <p:sp>
        <p:nvSpPr>
          <p:cNvPr id="3105" name="Line 45"/>
          <p:cNvSpPr>
            <a:spLocks noChangeShapeType="1"/>
          </p:cNvSpPr>
          <p:nvPr/>
        </p:nvSpPr>
        <p:spPr bwMode="auto">
          <a:xfrm flipV="1">
            <a:off x="4921250" y="2286000"/>
            <a:ext cx="2286000" cy="2209800"/>
          </a:xfrm>
          <a:prstGeom prst="line">
            <a:avLst/>
          </a:prstGeom>
          <a:noFill/>
          <a:ln w="63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6" name="Line 49"/>
          <p:cNvSpPr>
            <a:spLocks noChangeShapeType="1"/>
          </p:cNvSpPr>
          <p:nvPr/>
        </p:nvSpPr>
        <p:spPr bwMode="auto">
          <a:xfrm flipV="1">
            <a:off x="4845050" y="2259013"/>
            <a:ext cx="2286000" cy="220980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82" name="Object 53"/>
          <p:cNvGraphicFramePr>
            <a:graphicFrameLocks noChangeAspect="1"/>
          </p:cNvGraphicFramePr>
          <p:nvPr/>
        </p:nvGraphicFramePr>
        <p:xfrm>
          <a:off x="869950" y="4294188"/>
          <a:ext cx="236538" cy="274637"/>
        </p:xfrm>
        <a:graphic>
          <a:graphicData uri="http://schemas.openxmlformats.org/presentationml/2006/ole">
            <p:oleObj spid="_x0000_s3082" name="Equation" r:id="rId11" imgW="152280" imgH="177480" progId="Equation.DSMT4">
              <p:embed/>
            </p:oleObj>
          </a:graphicData>
        </a:graphic>
      </p:graphicFrame>
      <p:sp>
        <p:nvSpPr>
          <p:cNvPr id="3107" name="Line 54"/>
          <p:cNvSpPr>
            <a:spLocks noChangeShapeType="1"/>
          </p:cNvSpPr>
          <p:nvPr/>
        </p:nvSpPr>
        <p:spPr bwMode="auto">
          <a:xfrm flipV="1">
            <a:off x="4876800" y="2286000"/>
            <a:ext cx="2286000" cy="2209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83" name="Object 55"/>
          <p:cNvGraphicFramePr>
            <a:graphicFrameLocks noChangeAspect="1"/>
          </p:cNvGraphicFramePr>
          <p:nvPr/>
        </p:nvGraphicFramePr>
        <p:xfrm>
          <a:off x="4114800" y="914400"/>
          <a:ext cx="1773238" cy="498475"/>
        </p:xfrm>
        <a:graphic>
          <a:graphicData uri="http://schemas.openxmlformats.org/presentationml/2006/ole">
            <p:oleObj spid="_x0000_s3083" name="Equation" r:id="rId12" imgW="812520" imgH="228600" progId="Equation.DSMT4">
              <p:embed/>
            </p:oleObj>
          </a:graphicData>
        </a:graphic>
      </p:graphicFrame>
      <p:graphicFrame>
        <p:nvGraphicFramePr>
          <p:cNvPr id="3084" name="Object 56"/>
          <p:cNvGraphicFramePr>
            <a:graphicFrameLocks noChangeAspect="1"/>
          </p:cNvGraphicFramePr>
          <p:nvPr/>
        </p:nvGraphicFramePr>
        <p:xfrm>
          <a:off x="6781800" y="1752600"/>
          <a:ext cx="1773238" cy="498475"/>
        </p:xfrm>
        <a:graphic>
          <a:graphicData uri="http://schemas.openxmlformats.org/presentationml/2006/ole">
            <p:oleObj spid="_x0000_s3084" name="Equation" r:id="rId13" imgW="812520" imgH="228600" progId="Equation.DSMT4">
              <p:embed/>
            </p:oleObj>
          </a:graphicData>
        </a:graphic>
      </p:graphicFrame>
      <p:graphicFrame>
        <p:nvGraphicFramePr>
          <p:cNvPr id="3085" name="Object 58"/>
          <p:cNvGraphicFramePr>
            <a:graphicFrameLocks noChangeAspect="1"/>
          </p:cNvGraphicFramePr>
          <p:nvPr/>
        </p:nvGraphicFramePr>
        <p:xfrm>
          <a:off x="5410200" y="4191000"/>
          <a:ext cx="236538" cy="274638"/>
        </p:xfrm>
        <a:graphic>
          <a:graphicData uri="http://schemas.openxmlformats.org/presentationml/2006/ole">
            <p:oleObj spid="_x0000_s3085" name="Equation" r:id="rId14" imgW="152280" imgH="177480" progId="Equation.DSMT4">
              <p:embed/>
            </p:oleObj>
          </a:graphicData>
        </a:graphic>
      </p:graphicFrame>
      <p:sp>
        <p:nvSpPr>
          <p:cNvPr id="3108" name="Line 59"/>
          <p:cNvSpPr>
            <a:spLocks noChangeShapeType="1"/>
          </p:cNvSpPr>
          <p:nvPr/>
        </p:nvSpPr>
        <p:spPr bwMode="auto">
          <a:xfrm flipV="1">
            <a:off x="5715000" y="3733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86" name="Object 60"/>
          <p:cNvGraphicFramePr>
            <a:graphicFrameLocks noChangeAspect="1"/>
          </p:cNvGraphicFramePr>
          <p:nvPr/>
        </p:nvGraphicFramePr>
        <p:xfrm>
          <a:off x="6324600" y="3276600"/>
          <a:ext cx="673100" cy="574675"/>
        </p:xfrm>
        <a:graphic>
          <a:graphicData uri="http://schemas.openxmlformats.org/presentationml/2006/ole">
            <p:oleObj spid="_x0000_s3086" name="Equation" r:id="rId15" imgW="507960" imgH="431640" progId="Equation.DSMT4">
              <p:embed/>
            </p:oleObj>
          </a:graphicData>
        </a:graphic>
      </p:graphicFrame>
      <p:graphicFrame>
        <p:nvGraphicFramePr>
          <p:cNvPr id="3087" name="Object 62"/>
          <p:cNvGraphicFramePr>
            <a:graphicFrameLocks noChangeAspect="1"/>
          </p:cNvGraphicFramePr>
          <p:nvPr/>
        </p:nvGraphicFramePr>
        <p:xfrm>
          <a:off x="0" y="5334000"/>
          <a:ext cx="838200" cy="501650"/>
        </p:xfrm>
        <a:graphic>
          <a:graphicData uri="http://schemas.openxmlformats.org/presentationml/2006/ole">
            <p:oleObj spid="_x0000_s3087" name="Equation" r:id="rId16" imgW="380880" imgH="228600" progId="Equation.DSMT4">
              <p:embed/>
            </p:oleObj>
          </a:graphicData>
        </a:graphic>
      </p:graphicFrame>
      <p:graphicFrame>
        <p:nvGraphicFramePr>
          <p:cNvPr id="3088" name="Object 63"/>
          <p:cNvGraphicFramePr>
            <a:graphicFrameLocks noChangeAspect="1"/>
          </p:cNvGraphicFramePr>
          <p:nvPr/>
        </p:nvGraphicFramePr>
        <p:xfrm>
          <a:off x="4957763" y="2971800"/>
          <a:ext cx="703262" cy="727075"/>
        </p:xfrm>
        <a:graphic>
          <a:graphicData uri="http://schemas.openxmlformats.org/presentationml/2006/ole">
            <p:oleObj spid="_x0000_s3088" name="Equation" r:id="rId17" imgW="419040" imgH="431640" progId="Equation.DSMT4">
              <p:embed/>
            </p:oleObj>
          </a:graphicData>
        </a:graphic>
      </p:graphicFrame>
      <p:graphicFrame>
        <p:nvGraphicFramePr>
          <p:cNvPr id="3089" name="Object 64"/>
          <p:cNvGraphicFramePr>
            <a:graphicFrameLocks noChangeAspect="1"/>
          </p:cNvGraphicFramePr>
          <p:nvPr/>
        </p:nvGraphicFramePr>
        <p:xfrm>
          <a:off x="5486400" y="4572000"/>
          <a:ext cx="2641600" cy="498475"/>
        </p:xfrm>
        <a:graphic>
          <a:graphicData uri="http://schemas.openxmlformats.org/presentationml/2006/ole">
            <p:oleObj spid="_x0000_s3089" name="Equation" r:id="rId18" imgW="1346040" imgH="253800" progId="Equation.DSMT4">
              <p:embed/>
            </p:oleObj>
          </a:graphicData>
        </a:graphic>
      </p:graphicFrame>
      <p:sp>
        <p:nvSpPr>
          <p:cNvPr id="3109" name="Text Box 66"/>
          <p:cNvSpPr txBox="1">
            <a:spLocks noChangeArrowheads="1"/>
          </p:cNvSpPr>
          <p:nvPr/>
        </p:nvSpPr>
        <p:spPr bwMode="auto">
          <a:xfrm>
            <a:off x="4876800" y="4648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</a:t>
            </a:r>
          </a:p>
        </p:txBody>
      </p:sp>
      <p:sp>
        <p:nvSpPr>
          <p:cNvPr id="3110" name="Text Box 67"/>
          <p:cNvSpPr txBox="1">
            <a:spLocks noChangeArrowheads="1"/>
          </p:cNvSpPr>
          <p:nvPr/>
        </p:nvSpPr>
        <p:spPr bwMode="auto">
          <a:xfrm>
            <a:off x="838200" y="5334000"/>
            <a:ext cx="444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とし、　　を任意のスカラーとして、</a:t>
            </a:r>
          </a:p>
        </p:txBody>
      </p:sp>
      <p:graphicFrame>
        <p:nvGraphicFramePr>
          <p:cNvPr id="3090" name="Object 68"/>
          <p:cNvGraphicFramePr>
            <a:graphicFrameLocks noChangeAspect="1"/>
          </p:cNvGraphicFramePr>
          <p:nvPr/>
        </p:nvGraphicFramePr>
        <p:xfrm>
          <a:off x="533400" y="5710238"/>
          <a:ext cx="2209800" cy="1147762"/>
        </p:xfrm>
        <a:graphic>
          <a:graphicData uri="http://schemas.openxmlformats.org/presentationml/2006/ole">
            <p:oleObj spid="_x0000_s3090" name="Equation" r:id="rId19" imgW="1320480" imgH="685800" progId="Equation.DSMT4">
              <p:embed/>
            </p:oleObj>
          </a:graphicData>
        </a:graphic>
      </p:graphicFrame>
      <p:graphicFrame>
        <p:nvGraphicFramePr>
          <p:cNvPr id="3091" name="Object 69"/>
          <p:cNvGraphicFramePr>
            <a:graphicFrameLocks noChangeAspect="1"/>
          </p:cNvGraphicFramePr>
          <p:nvPr/>
        </p:nvGraphicFramePr>
        <p:xfrm>
          <a:off x="1600200" y="5334000"/>
          <a:ext cx="327025" cy="457200"/>
        </p:xfrm>
        <a:graphic>
          <a:graphicData uri="http://schemas.openxmlformats.org/presentationml/2006/ole">
            <p:oleObj spid="_x0000_s3091" name="Equation" r:id="rId20" imgW="126720" imgH="177480" progId="Equation.DSMT4">
              <p:embed/>
            </p:oleObj>
          </a:graphicData>
        </a:graphic>
      </p:graphicFrame>
      <p:sp>
        <p:nvSpPr>
          <p:cNvPr id="3111" name="Text Box 70"/>
          <p:cNvSpPr txBox="1">
            <a:spLocks noChangeArrowheads="1"/>
          </p:cNvSpPr>
          <p:nvPr/>
        </p:nvSpPr>
        <p:spPr bwMode="auto">
          <a:xfrm>
            <a:off x="2743200" y="6019800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とも表せる。</a:t>
            </a:r>
          </a:p>
        </p:txBody>
      </p:sp>
      <p:sp>
        <p:nvSpPr>
          <p:cNvPr id="3112" name="AutoShape 71"/>
          <p:cNvSpPr>
            <a:spLocks noChangeArrowheads="1"/>
          </p:cNvSpPr>
          <p:nvPr/>
        </p:nvSpPr>
        <p:spPr bwMode="auto">
          <a:xfrm>
            <a:off x="5257800" y="5257800"/>
            <a:ext cx="3581400" cy="1524000"/>
          </a:xfrm>
          <a:prstGeom prst="wedgeRoundRectCallout">
            <a:avLst>
              <a:gd name="adj1" fmla="val -72870"/>
              <a:gd name="adj2" fmla="val 1594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113" name="Text Box 72"/>
          <p:cNvSpPr txBox="1">
            <a:spLocks noChangeArrowheads="1"/>
          </p:cNvSpPr>
          <p:nvPr/>
        </p:nvSpPr>
        <p:spPr bwMode="auto">
          <a:xfrm>
            <a:off x="5461000" y="5441950"/>
            <a:ext cx="29987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このように、無限個の</a:t>
            </a:r>
          </a:p>
          <a:p>
            <a:r>
              <a:rPr lang="ja-JP" altLang="en-US"/>
              <a:t>ベクトルが式を満たす</a:t>
            </a:r>
          </a:p>
          <a:p>
            <a:r>
              <a:rPr lang="ja-JP" altLang="en-US"/>
              <a:t>ことを</a:t>
            </a:r>
            <a:r>
              <a:rPr lang="ja-JP" altLang="en-US">
                <a:solidFill>
                  <a:srgbClr val="FF0000"/>
                </a:solidFill>
              </a:rPr>
              <a:t>不定</a:t>
            </a:r>
            <a:r>
              <a:rPr lang="ja-JP" altLang="en-US"/>
              <a:t>という。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7E7857-B1D4-457C-B6E7-332028AFFD2A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8924" name="Text Box 24"/>
          <p:cNvSpPr txBox="1">
            <a:spLocks noChangeArrowheads="1"/>
          </p:cNvSpPr>
          <p:nvPr/>
        </p:nvSpPr>
        <p:spPr bwMode="auto">
          <a:xfrm>
            <a:off x="593725" y="4668838"/>
            <a:ext cx="6591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　が必要十分条件であるが、</a:t>
            </a:r>
          </a:p>
          <a:p>
            <a:r>
              <a:rPr lang="ja-JP" altLang="en-US"/>
              <a:t>これは　　　が正則行列であることも意味している。</a:t>
            </a:r>
          </a:p>
        </p:txBody>
      </p:sp>
      <p:sp>
        <p:nvSpPr>
          <p:cNvPr id="38925" name="Text Box 16"/>
          <p:cNvSpPr txBox="1">
            <a:spLocks noChangeArrowheads="1"/>
          </p:cNvSpPr>
          <p:nvPr/>
        </p:nvSpPr>
        <p:spPr bwMode="auto">
          <a:xfrm>
            <a:off x="457200" y="1524000"/>
            <a:ext cx="65865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このとき、同次連立一次方程式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が自明な解しか持たないための必要十分条件は、</a:t>
            </a:r>
          </a:p>
          <a:p>
            <a:r>
              <a:rPr lang="ja-JP" altLang="en-US"/>
              <a:t>　　が正則行列であることである。</a:t>
            </a:r>
          </a:p>
        </p:txBody>
      </p:sp>
      <p:sp>
        <p:nvSpPr>
          <p:cNvPr id="38926" name="Text Box 12"/>
          <p:cNvSpPr txBox="1">
            <a:spLocks noChangeArrowheads="1"/>
          </p:cNvSpPr>
          <p:nvPr/>
        </p:nvSpPr>
        <p:spPr bwMode="auto">
          <a:xfrm>
            <a:off x="381000" y="1066800"/>
            <a:ext cx="7673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を　　　次の正方行列とし、　　を　　次元ベクトルとする。</a:t>
            </a:r>
          </a:p>
        </p:txBody>
      </p:sp>
      <p:sp>
        <p:nvSpPr>
          <p:cNvPr id="389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自明な解と正則行列</a:t>
            </a:r>
          </a:p>
        </p:txBody>
      </p:sp>
      <p:sp>
        <p:nvSpPr>
          <p:cNvPr id="38928" name="AutoShape 5"/>
          <p:cNvSpPr>
            <a:spLocks noChangeArrowheads="1"/>
          </p:cNvSpPr>
          <p:nvPr/>
        </p:nvSpPr>
        <p:spPr bwMode="auto">
          <a:xfrm>
            <a:off x="228600" y="685800"/>
            <a:ext cx="8077200" cy="3124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8914" name="Object 1024"/>
          <p:cNvGraphicFramePr>
            <a:graphicFrameLocks noChangeAspect="1"/>
          </p:cNvGraphicFramePr>
          <p:nvPr/>
        </p:nvGraphicFramePr>
        <p:xfrm>
          <a:off x="533400" y="1143000"/>
          <a:ext cx="338138" cy="339725"/>
        </p:xfrm>
        <a:graphic>
          <a:graphicData uri="http://schemas.openxmlformats.org/presentationml/2006/ole">
            <p:oleObj spid="_x0000_s38914" name="Equation" r:id="rId3" imgW="164880" imgH="164880" progId="Equation.DSMT4">
              <p:embed/>
            </p:oleObj>
          </a:graphicData>
        </a:graphic>
      </p:graphicFrame>
      <p:graphicFrame>
        <p:nvGraphicFramePr>
          <p:cNvPr id="38915" name="Object 1025"/>
          <p:cNvGraphicFramePr>
            <a:graphicFrameLocks noChangeAspect="1"/>
          </p:cNvGraphicFramePr>
          <p:nvPr/>
        </p:nvGraphicFramePr>
        <p:xfrm>
          <a:off x="4343400" y="1219200"/>
          <a:ext cx="285750" cy="260350"/>
        </p:xfrm>
        <a:graphic>
          <a:graphicData uri="http://schemas.openxmlformats.org/presentationml/2006/ole">
            <p:oleObj spid="_x0000_s38915" name="Equation" r:id="rId4" imgW="139680" imgH="126720" progId="Equation.DSMT4">
              <p:embed/>
            </p:oleObj>
          </a:graphicData>
        </a:graphic>
      </p:graphicFrame>
      <p:graphicFrame>
        <p:nvGraphicFramePr>
          <p:cNvPr id="38916" name="Object 1026"/>
          <p:cNvGraphicFramePr>
            <a:graphicFrameLocks noChangeAspect="1"/>
          </p:cNvGraphicFramePr>
          <p:nvPr/>
        </p:nvGraphicFramePr>
        <p:xfrm>
          <a:off x="1371600" y="1219200"/>
          <a:ext cx="285750" cy="261938"/>
        </p:xfrm>
        <a:graphic>
          <a:graphicData uri="http://schemas.openxmlformats.org/presentationml/2006/ole">
            <p:oleObj spid="_x0000_s38916" name="Equation" r:id="rId5" imgW="139680" imgH="126720" progId="Equation.DSMT4">
              <p:embed/>
            </p:oleObj>
          </a:graphicData>
        </a:graphic>
      </p:graphicFrame>
      <p:graphicFrame>
        <p:nvGraphicFramePr>
          <p:cNvPr id="38917" name="Object 1027"/>
          <p:cNvGraphicFramePr>
            <a:graphicFrameLocks noChangeAspect="1"/>
          </p:cNvGraphicFramePr>
          <p:nvPr/>
        </p:nvGraphicFramePr>
        <p:xfrm>
          <a:off x="4953000" y="1219200"/>
          <a:ext cx="285750" cy="261938"/>
        </p:xfrm>
        <a:graphic>
          <a:graphicData uri="http://schemas.openxmlformats.org/presentationml/2006/ole">
            <p:oleObj spid="_x0000_s38917" name="Equation" r:id="rId6" imgW="139680" imgH="126720" progId="Equation.DSMT4">
              <p:embed/>
            </p:oleObj>
          </a:graphicData>
        </a:graphic>
      </p:graphicFrame>
      <p:graphicFrame>
        <p:nvGraphicFramePr>
          <p:cNvPr id="38918" name="Object 1028"/>
          <p:cNvGraphicFramePr>
            <a:graphicFrameLocks noChangeAspect="1"/>
          </p:cNvGraphicFramePr>
          <p:nvPr/>
        </p:nvGraphicFramePr>
        <p:xfrm>
          <a:off x="2362200" y="2057400"/>
          <a:ext cx="1295400" cy="381000"/>
        </p:xfrm>
        <a:graphic>
          <a:graphicData uri="http://schemas.openxmlformats.org/presentationml/2006/ole">
            <p:oleObj spid="_x0000_s38918" name="Equation" r:id="rId7" imgW="558720" imgH="164880" progId="Equation.DSMT4">
              <p:embed/>
            </p:oleObj>
          </a:graphicData>
        </a:graphic>
      </p:graphicFrame>
      <p:graphicFrame>
        <p:nvGraphicFramePr>
          <p:cNvPr id="38919" name="Object 1029"/>
          <p:cNvGraphicFramePr>
            <a:graphicFrameLocks noChangeAspect="1"/>
          </p:cNvGraphicFramePr>
          <p:nvPr/>
        </p:nvGraphicFramePr>
        <p:xfrm>
          <a:off x="533400" y="3048000"/>
          <a:ext cx="338138" cy="339725"/>
        </p:xfrm>
        <a:graphic>
          <a:graphicData uri="http://schemas.openxmlformats.org/presentationml/2006/ole">
            <p:oleObj spid="_x0000_s38919" name="Equation" r:id="rId8" imgW="164880" imgH="164880" progId="Equation.DSMT4">
              <p:embed/>
            </p:oleObj>
          </a:graphicData>
        </a:graphic>
      </p:graphicFrame>
      <p:sp>
        <p:nvSpPr>
          <p:cNvPr id="38929" name="Text Box 20"/>
          <p:cNvSpPr txBox="1">
            <a:spLocks noChangeArrowheads="1"/>
          </p:cNvSpPr>
          <p:nvPr/>
        </p:nvSpPr>
        <p:spPr bwMode="auto">
          <a:xfrm>
            <a:off x="365125" y="4059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38920" name="Object 1030"/>
          <p:cNvGraphicFramePr>
            <a:graphicFrameLocks noChangeAspect="1"/>
          </p:cNvGraphicFramePr>
          <p:nvPr/>
        </p:nvGraphicFramePr>
        <p:xfrm>
          <a:off x="609600" y="4648200"/>
          <a:ext cx="2154238" cy="500063"/>
        </p:xfrm>
        <a:graphic>
          <a:graphicData uri="http://schemas.openxmlformats.org/presentationml/2006/ole">
            <p:oleObj spid="_x0000_s38920" name="Equation" r:id="rId9" imgW="876240" imgH="203040" progId="Equation.DSMT4">
              <p:embed/>
            </p:oleObj>
          </a:graphicData>
        </a:graphic>
      </p:graphicFrame>
      <p:graphicFrame>
        <p:nvGraphicFramePr>
          <p:cNvPr id="38921" name="Object 1031"/>
          <p:cNvGraphicFramePr>
            <a:graphicFrameLocks noChangeAspect="1"/>
          </p:cNvGraphicFramePr>
          <p:nvPr/>
        </p:nvGraphicFramePr>
        <p:xfrm>
          <a:off x="1676400" y="5105400"/>
          <a:ext cx="338138" cy="339725"/>
        </p:xfrm>
        <a:graphic>
          <a:graphicData uri="http://schemas.openxmlformats.org/presentationml/2006/ole">
            <p:oleObj spid="_x0000_s38921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38922" name="Object 1032"/>
          <p:cNvGraphicFramePr>
            <a:graphicFrameLocks noChangeAspect="1"/>
          </p:cNvGraphicFramePr>
          <p:nvPr/>
        </p:nvGraphicFramePr>
        <p:xfrm>
          <a:off x="7467600" y="5486400"/>
          <a:ext cx="685800" cy="342900"/>
        </p:xfrm>
        <a:graphic>
          <a:graphicData uri="http://schemas.openxmlformats.org/presentationml/2006/ole">
            <p:oleObj spid="_x0000_s38922" name="Equation" r:id="rId11" imgW="380880" imgH="190440" progId="Equation.DSMT4">
              <p:embed/>
            </p:oleObj>
          </a:graphicData>
        </a:graphic>
      </p:graphicFrame>
      <p:sp>
        <p:nvSpPr>
          <p:cNvPr id="38930" name="Text Box 28"/>
          <p:cNvSpPr txBox="1">
            <a:spLocks noChangeArrowheads="1"/>
          </p:cNvSpPr>
          <p:nvPr/>
        </p:nvSpPr>
        <p:spPr bwMode="auto">
          <a:xfrm>
            <a:off x="914400" y="533400"/>
            <a:ext cx="48831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性質：（同次連立方程式と正則行列）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7BD243-43CF-4180-BDA9-B1EE8105EA8B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39943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8054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次の同次連立一次方程式が、自明な解以外を持つかどうかを</a:t>
            </a:r>
          </a:p>
          <a:p>
            <a:r>
              <a:rPr lang="ja-JP" altLang="en-US"/>
              <a:t>判定せよ。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228600" y="175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9945" name="Text Box 6"/>
          <p:cNvSpPr txBox="1">
            <a:spLocks noChangeArrowheads="1"/>
          </p:cNvSpPr>
          <p:nvPr/>
        </p:nvSpPr>
        <p:spPr bwMode="auto">
          <a:xfrm>
            <a:off x="4343400" y="1828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381000" y="4876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39938" name="Object 10"/>
          <p:cNvGraphicFramePr>
            <a:graphicFrameLocks noChangeAspect="1"/>
          </p:cNvGraphicFramePr>
          <p:nvPr/>
        </p:nvGraphicFramePr>
        <p:xfrm>
          <a:off x="1066800" y="1828800"/>
          <a:ext cx="2209800" cy="1119188"/>
        </p:xfrm>
        <a:graphic>
          <a:graphicData uri="http://schemas.openxmlformats.org/presentationml/2006/ole">
            <p:oleObj spid="_x0000_s39938" name="Equation" r:id="rId3" imgW="1054080" imgH="533160" progId="Equation.DSMT4">
              <p:embed/>
            </p:oleObj>
          </a:graphicData>
        </a:graphic>
      </p:graphicFrame>
      <p:graphicFrame>
        <p:nvGraphicFramePr>
          <p:cNvPr id="39939" name="Object 11"/>
          <p:cNvGraphicFramePr>
            <a:graphicFrameLocks noChangeAspect="1"/>
          </p:cNvGraphicFramePr>
          <p:nvPr/>
        </p:nvGraphicFramePr>
        <p:xfrm>
          <a:off x="5105400" y="1447800"/>
          <a:ext cx="3141663" cy="2184400"/>
        </p:xfrm>
        <a:graphic>
          <a:graphicData uri="http://schemas.openxmlformats.org/presentationml/2006/ole">
            <p:oleObj spid="_x0000_s39939" name="Equation" r:id="rId4" imgW="1498320" imgH="1041120" progId="Equation.DSMT4">
              <p:embed/>
            </p:oleObj>
          </a:graphicData>
        </a:graphic>
      </p:graphicFrame>
      <p:graphicFrame>
        <p:nvGraphicFramePr>
          <p:cNvPr id="39940" name="Object 12"/>
          <p:cNvGraphicFramePr>
            <a:graphicFrameLocks noChangeAspect="1"/>
          </p:cNvGraphicFramePr>
          <p:nvPr/>
        </p:nvGraphicFramePr>
        <p:xfrm>
          <a:off x="1082675" y="4114800"/>
          <a:ext cx="3567113" cy="2184400"/>
        </p:xfrm>
        <a:graphic>
          <a:graphicData uri="http://schemas.openxmlformats.org/presentationml/2006/ole">
            <p:oleObj spid="_x0000_s39940" name="Equation" r:id="rId5" imgW="170172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7E5DB-90EC-458E-BB28-D0D281530489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409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非同次連立一次方程式の解１</a:t>
            </a:r>
          </a:p>
        </p:txBody>
      </p:sp>
      <p:sp>
        <p:nvSpPr>
          <p:cNvPr id="40975" name="Line 3"/>
          <p:cNvSpPr>
            <a:spLocks noChangeShapeType="1"/>
          </p:cNvSpPr>
          <p:nvPr/>
        </p:nvSpPr>
        <p:spPr bwMode="auto">
          <a:xfrm>
            <a:off x="488950" y="42179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76" name="Line 4"/>
          <p:cNvSpPr>
            <a:spLocks noChangeShapeType="1"/>
          </p:cNvSpPr>
          <p:nvPr/>
        </p:nvSpPr>
        <p:spPr bwMode="auto">
          <a:xfrm flipV="1">
            <a:off x="1250950" y="20843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62" name="Object 5"/>
          <p:cNvGraphicFramePr>
            <a:graphicFrameLocks noChangeAspect="1"/>
          </p:cNvGraphicFramePr>
          <p:nvPr/>
        </p:nvGraphicFramePr>
        <p:xfrm>
          <a:off x="3384550" y="4217988"/>
          <a:ext cx="196850" cy="215900"/>
        </p:xfrm>
        <a:graphic>
          <a:graphicData uri="http://schemas.openxmlformats.org/presentationml/2006/ole">
            <p:oleObj spid="_x0000_s40962" name="Equation" r:id="rId3" imgW="126720" imgH="139680" progId="Equation.DSMT4">
              <p:embed/>
            </p:oleObj>
          </a:graphicData>
        </a:graphic>
      </p:graphicFrame>
      <p:graphicFrame>
        <p:nvGraphicFramePr>
          <p:cNvPr id="40963" name="Object 6"/>
          <p:cNvGraphicFramePr>
            <a:graphicFrameLocks noChangeAspect="1"/>
          </p:cNvGraphicFramePr>
          <p:nvPr/>
        </p:nvGraphicFramePr>
        <p:xfrm>
          <a:off x="936625" y="1912938"/>
          <a:ext cx="217488" cy="254000"/>
        </p:xfrm>
        <a:graphic>
          <a:graphicData uri="http://schemas.openxmlformats.org/presentationml/2006/ole">
            <p:oleObj spid="_x0000_s40963" name="Equation" r:id="rId4" imgW="139680" imgH="164880" progId="Equation.DSMT4">
              <p:embed/>
            </p:oleObj>
          </a:graphicData>
        </a:graphic>
      </p:graphicFrame>
      <p:graphicFrame>
        <p:nvGraphicFramePr>
          <p:cNvPr id="40964" name="Object 7"/>
          <p:cNvGraphicFramePr>
            <a:graphicFrameLocks noChangeAspect="1"/>
          </p:cNvGraphicFramePr>
          <p:nvPr/>
        </p:nvGraphicFramePr>
        <p:xfrm>
          <a:off x="381000" y="4267200"/>
          <a:ext cx="236538" cy="274638"/>
        </p:xfrm>
        <a:graphic>
          <a:graphicData uri="http://schemas.openxmlformats.org/presentationml/2006/ole">
            <p:oleObj spid="_x0000_s40964" name="Equation" r:id="rId5" imgW="152280" imgH="177480" progId="Equation.DSMT4">
              <p:embed/>
            </p:oleObj>
          </a:graphicData>
        </a:graphic>
      </p:graphicFrame>
      <p:graphicFrame>
        <p:nvGraphicFramePr>
          <p:cNvPr id="40965" name="Object 8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0965" name="Equation" r:id="rId6" imgW="914400" imgH="198720" progId="Equation.DSMT4">
              <p:embed/>
            </p:oleObj>
          </a:graphicData>
        </a:graphic>
      </p:graphicFrame>
      <p:sp>
        <p:nvSpPr>
          <p:cNvPr id="40977" name="Line 9"/>
          <p:cNvSpPr>
            <a:spLocks noChangeShapeType="1"/>
          </p:cNvSpPr>
          <p:nvPr/>
        </p:nvSpPr>
        <p:spPr bwMode="auto">
          <a:xfrm flipV="1">
            <a:off x="685800" y="2590800"/>
            <a:ext cx="2286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78" name="Line 11"/>
          <p:cNvSpPr>
            <a:spLocks noChangeShapeType="1"/>
          </p:cNvSpPr>
          <p:nvPr/>
        </p:nvSpPr>
        <p:spPr bwMode="auto">
          <a:xfrm>
            <a:off x="533400" y="3581400"/>
            <a:ext cx="2057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79" name="Line 13"/>
          <p:cNvSpPr>
            <a:spLocks noChangeShapeType="1"/>
          </p:cNvSpPr>
          <p:nvPr/>
        </p:nvSpPr>
        <p:spPr bwMode="auto">
          <a:xfrm>
            <a:off x="5105400" y="42941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66" name="Object 14"/>
          <p:cNvGraphicFramePr>
            <a:graphicFrameLocks noChangeAspect="1"/>
          </p:cNvGraphicFramePr>
          <p:nvPr/>
        </p:nvGraphicFramePr>
        <p:xfrm>
          <a:off x="8001000" y="4294188"/>
          <a:ext cx="196850" cy="215900"/>
        </p:xfrm>
        <a:graphic>
          <a:graphicData uri="http://schemas.openxmlformats.org/presentationml/2006/ole">
            <p:oleObj spid="_x0000_s40966" name="Equation" r:id="rId7" imgW="126720" imgH="139680" progId="Equation.DSMT4">
              <p:embed/>
            </p:oleObj>
          </a:graphicData>
        </a:graphic>
      </p:graphicFrame>
      <p:graphicFrame>
        <p:nvGraphicFramePr>
          <p:cNvPr id="40967" name="Object 15"/>
          <p:cNvGraphicFramePr>
            <a:graphicFrameLocks noChangeAspect="1"/>
          </p:cNvGraphicFramePr>
          <p:nvPr/>
        </p:nvGraphicFramePr>
        <p:xfrm>
          <a:off x="5553075" y="1989138"/>
          <a:ext cx="217488" cy="254000"/>
        </p:xfrm>
        <a:graphic>
          <a:graphicData uri="http://schemas.openxmlformats.org/presentationml/2006/ole">
            <p:oleObj spid="_x0000_s40967" name="Equation" r:id="rId8" imgW="139680" imgH="164880" progId="Equation.DSMT4">
              <p:embed/>
            </p:oleObj>
          </a:graphicData>
        </a:graphic>
      </p:graphicFrame>
      <p:graphicFrame>
        <p:nvGraphicFramePr>
          <p:cNvPr id="40968" name="Object 16"/>
          <p:cNvGraphicFramePr>
            <a:graphicFrameLocks noChangeAspect="1"/>
          </p:cNvGraphicFramePr>
          <p:nvPr/>
        </p:nvGraphicFramePr>
        <p:xfrm>
          <a:off x="5486400" y="4370388"/>
          <a:ext cx="236538" cy="274637"/>
        </p:xfrm>
        <a:graphic>
          <a:graphicData uri="http://schemas.openxmlformats.org/presentationml/2006/ole">
            <p:oleObj spid="_x0000_s40968" name="Equation" r:id="rId9" imgW="152280" imgH="177480" progId="Equation.DSMT4">
              <p:embed/>
            </p:oleObj>
          </a:graphicData>
        </a:graphic>
      </p:graphicFrame>
      <p:sp>
        <p:nvSpPr>
          <p:cNvPr id="40980" name="Line 17"/>
          <p:cNvSpPr>
            <a:spLocks noChangeShapeType="1"/>
          </p:cNvSpPr>
          <p:nvPr/>
        </p:nvSpPr>
        <p:spPr bwMode="auto">
          <a:xfrm flipV="1">
            <a:off x="5073650" y="2389188"/>
            <a:ext cx="2286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81" name="Line 19"/>
          <p:cNvSpPr>
            <a:spLocks noChangeShapeType="1"/>
          </p:cNvSpPr>
          <p:nvPr/>
        </p:nvSpPr>
        <p:spPr bwMode="auto">
          <a:xfrm>
            <a:off x="5454650" y="2846388"/>
            <a:ext cx="2057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82" name="Line 20"/>
          <p:cNvSpPr>
            <a:spLocks noChangeShapeType="1"/>
          </p:cNvSpPr>
          <p:nvPr/>
        </p:nvSpPr>
        <p:spPr bwMode="auto">
          <a:xfrm flipV="1">
            <a:off x="5791200" y="18557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83" name="Oval 21"/>
          <p:cNvSpPr>
            <a:spLocks noChangeArrowheads="1"/>
          </p:cNvSpPr>
          <p:nvPr/>
        </p:nvSpPr>
        <p:spPr bwMode="auto">
          <a:xfrm>
            <a:off x="6096000" y="3379788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4" name="AutoShape 23"/>
          <p:cNvSpPr>
            <a:spLocks noChangeArrowheads="1"/>
          </p:cNvSpPr>
          <p:nvPr/>
        </p:nvSpPr>
        <p:spPr bwMode="auto">
          <a:xfrm>
            <a:off x="4267200" y="2846388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0969" name="Object 38"/>
          <p:cNvGraphicFramePr>
            <a:graphicFrameLocks noChangeAspect="1"/>
          </p:cNvGraphicFramePr>
          <p:nvPr/>
        </p:nvGraphicFramePr>
        <p:xfrm>
          <a:off x="914400" y="1295400"/>
          <a:ext cx="1295400" cy="381000"/>
        </p:xfrm>
        <a:graphic>
          <a:graphicData uri="http://schemas.openxmlformats.org/presentationml/2006/ole">
            <p:oleObj spid="_x0000_s40969" name="Equation" r:id="rId10" imgW="558720" imgH="164880" progId="Equation.DSMT4">
              <p:embed/>
            </p:oleObj>
          </a:graphicData>
        </a:graphic>
      </p:graphicFrame>
      <p:graphicFrame>
        <p:nvGraphicFramePr>
          <p:cNvPr id="40970" name="Object 39"/>
          <p:cNvGraphicFramePr>
            <a:graphicFrameLocks noChangeAspect="1"/>
          </p:cNvGraphicFramePr>
          <p:nvPr/>
        </p:nvGraphicFramePr>
        <p:xfrm>
          <a:off x="5791200" y="1295400"/>
          <a:ext cx="1295400" cy="388938"/>
        </p:xfrm>
        <a:graphic>
          <a:graphicData uri="http://schemas.openxmlformats.org/presentationml/2006/ole">
            <p:oleObj spid="_x0000_s40970" name="Equation" r:id="rId11" imgW="545760" imgH="164880" progId="Equation.DSMT4">
              <p:embed/>
            </p:oleObj>
          </a:graphicData>
        </a:graphic>
      </p:graphicFrame>
      <p:graphicFrame>
        <p:nvGraphicFramePr>
          <p:cNvPr id="40971" name="Object 40"/>
          <p:cNvGraphicFramePr>
            <a:graphicFrameLocks noChangeAspect="1"/>
          </p:cNvGraphicFramePr>
          <p:nvPr/>
        </p:nvGraphicFramePr>
        <p:xfrm>
          <a:off x="6553200" y="5060950"/>
          <a:ext cx="1295400" cy="479425"/>
        </p:xfrm>
        <a:graphic>
          <a:graphicData uri="http://schemas.openxmlformats.org/presentationml/2006/ole">
            <p:oleObj spid="_x0000_s40971" name="Equation" r:id="rId12" imgW="545760" imgH="203040" progId="Equation.DSMT4">
              <p:embed/>
            </p:oleObj>
          </a:graphicData>
        </a:graphic>
      </p:graphicFrame>
      <p:sp>
        <p:nvSpPr>
          <p:cNvPr id="40985" name="Line 41"/>
          <p:cNvSpPr>
            <a:spLocks noChangeShapeType="1"/>
          </p:cNvSpPr>
          <p:nvPr/>
        </p:nvSpPr>
        <p:spPr bwMode="auto">
          <a:xfrm flipV="1">
            <a:off x="5791200" y="3581400"/>
            <a:ext cx="3810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72" name="Object 42"/>
          <p:cNvGraphicFramePr>
            <a:graphicFrameLocks noChangeAspect="1"/>
          </p:cNvGraphicFramePr>
          <p:nvPr/>
        </p:nvGraphicFramePr>
        <p:xfrm>
          <a:off x="6018213" y="3759200"/>
          <a:ext cx="306387" cy="447675"/>
        </p:xfrm>
        <a:graphic>
          <a:graphicData uri="http://schemas.openxmlformats.org/presentationml/2006/ole">
            <p:oleObj spid="_x0000_s40972" name="Equation" r:id="rId13" imgW="139680" imgH="164880" progId="Equation.DSMT4">
              <p:embed/>
            </p:oleObj>
          </a:graphicData>
        </a:graphic>
      </p:graphicFrame>
      <p:sp>
        <p:nvSpPr>
          <p:cNvPr id="40986" name="Oval 43"/>
          <p:cNvSpPr>
            <a:spLocks noChangeArrowheads="1"/>
          </p:cNvSpPr>
          <p:nvPr/>
        </p:nvSpPr>
        <p:spPr bwMode="auto">
          <a:xfrm>
            <a:off x="1143000" y="4114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7" name="Text Box 44"/>
          <p:cNvSpPr txBox="1">
            <a:spLocks noChangeArrowheads="1"/>
          </p:cNvSpPr>
          <p:nvPr/>
        </p:nvSpPr>
        <p:spPr bwMode="auto">
          <a:xfrm>
            <a:off x="288925" y="5354638"/>
            <a:ext cx="137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自明な解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67E50C-D4A6-43ED-A8E2-2B5409105A47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420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非同次連立一次方程式の解２</a:t>
            </a:r>
          </a:p>
        </p:txBody>
      </p:sp>
      <p:sp>
        <p:nvSpPr>
          <p:cNvPr id="42002" name="Line 3"/>
          <p:cNvSpPr>
            <a:spLocks noChangeShapeType="1"/>
          </p:cNvSpPr>
          <p:nvPr/>
        </p:nvSpPr>
        <p:spPr bwMode="auto">
          <a:xfrm>
            <a:off x="488950" y="42179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03" name="Line 4"/>
          <p:cNvSpPr>
            <a:spLocks noChangeShapeType="1"/>
          </p:cNvSpPr>
          <p:nvPr/>
        </p:nvSpPr>
        <p:spPr bwMode="auto">
          <a:xfrm flipV="1">
            <a:off x="1250950" y="20843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986" name="Object 5"/>
          <p:cNvGraphicFramePr>
            <a:graphicFrameLocks noChangeAspect="1"/>
          </p:cNvGraphicFramePr>
          <p:nvPr/>
        </p:nvGraphicFramePr>
        <p:xfrm>
          <a:off x="3384550" y="4217988"/>
          <a:ext cx="196850" cy="215900"/>
        </p:xfrm>
        <a:graphic>
          <a:graphicData uri="http://schemas.openxmlformats.org/presentationml/2006/ole">
            <p:oleObj spid="_x0000_s41986" name="Equation" r:id="rId3" imgW="126720" imgH="139680" progId="Equation.DSMT4">
              <p:embed/>
            </p:oleObj>
          </a:graphicData>
        </a:graphic>
      </p:graphicFrame>
      <p:graphicFrame>
        <p:nvGraphicFramePr>
          <p:cNvPr id="41987" name="Object 6"/>
          <p:cNvGraphicFramePr>
            <a:graphicFrameLocks noChangeAspect="1"/>
          </p:cNvGraphicFramePr>
          <p:nvPr/>
        </p:nvGraphicFramePr>
        <p:xfrm>
          <a:off x="936625" y="1912938"/>
          <a:ext cx="217488" cy="254000"/>
        </p:xfrm>
        <a:graphic>
          <a:graphicData uri="http://schemas.openxmlformats.org/presentationml/2006/ole">
            <p:oleObj spid="_x0000_s41987" name="Equation" r:id="rId4" imgW="139680" imgH="164880" progId="Equation.DSMT4">
              <p:embed/>
            </p:oleObj>
          </a:graphicData>
        </a:graphic>
      </p:graphicFrame>
      <p:graphicFrame>
        <p:nvGraphicFramePr>
          <p:cNvPr id="41988" name="Object 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1988" name="Equation" r:id="rId5" imgW="914400" imgH="198720" progId="Equation.DSMT4">
              <p:embed/>
            </p:oleObj>
          </a:graphicData>
        </a:graphic>
      </p:graphicFrame>
      <p:sp>
        <p:nvSpPr>
          <p:cNvPr id="42004" name="AutoShape 9"/>
          <p:cNvSpPr>
            <a:spLocks noChangeArrowheads="1"/>
          </p:cNvSpPr>
          <p:nvPr/>
        </p:nvSpPr>
        <p:spPr bwMode="auto">
          <a:xfrm>
            <a:off x="4267200" y="2846388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5" name="Text Box 10"/>
          <p:cNvSpPr txBox="1">
            <a:spLocks noChangeArrowheads="1"/>
          </p:cNvSpPr>
          <p:nvPr/>
        </p:nvSpPr>
        <p:spPr bwMode="auto">
          <a:xfrm>
            <a:off x="4191000" y="2160588"/>
            <a:ext cx="66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解く</a:t>
            </a:r>
          </a:p>
        </p:txBody>
      </p:sp>
      <p:sp>
        <p:nvSpPr>
          <p:cNvPr id="42006" name="Line 13"/>
          <p:cNvSpPr>
            <a:spLocks noChangeShapeType="1"/>
          </p:cNvSpPr>
          <p:nvPr/>
        </p:nvSpPr>
        <p:spPr bwMode="auto">
          <a:xfrm>
            <a:off x="4953000" y="4191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07" name="Line 14"/>
          <p:cNvSpPr>
            <a:spLocks noChangeShapeType="1"/>
          </p:cNvSpPr>
          <p:nvPr/>
        </p:nvSpPr>
        <p:spPr bwMode="auto">
          <a:xfrm flipV="1">
            <a:off x="5715000" y="2057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989" name="Object 15"/>
          <p:cNvGraphicFramePr>
            <a:graphicFrameLocks noChangeAspect="1"/>
          </p:cNvGraphicFramePr>
          <p:nvPr/>
        </p:nvGraphicFramePr>
        <p:xfrm>
          <a:off x="7848600" y="4191000"/>
          <a:ext cx="196850" cy="215900"/>
        </p:xfrm>
        <a:graphic>
          <a:graphicData uri="http://schemas.openxmlformats.org/presentationml/2006/ole">
            <p:oleObj spid="_x0000_s41989" name="Equation" r:id="rId6" imgW="126720" imgH="139680" progId="Equation.DSMT4">
              <p:embed/>
            </p:oleObj>
          </a:graphicData>
        </a:graphic>
      </p:graphicFrame>
      <p:graphicFrame>
        <p:nvGraphicFramePr>
          <p:cNvPr id="41990" name="Object 16"/>
          <p:cNvGraphicFramePr>
            <a:graphicFrameLocks noChangeAspect="1"/>
          </p:cNvGraphicFramePr>
          <p:nvPr/>
        </p:nvGraphicFramePr>
        <p:xfrm>
          <a:off x="5400675" y="1885950"/>
          <a:ext cx="217488" cy="254000"/>
        </p:xfrm>
        <a:graphic>
          <a:graphicData uri="http://schemas.openxmlformats.org/presentationml/2006/ole">
            <p:oleObj spid="_x0000_s41990" name="Equation" r:id="rId7" imgW="139680" imgH="164880" progId="Equation.DSMT4">
              <p:embed/>
            </p:oleObj>
          </a:graphicData>
        </a:graphic>
      </p:graphicFrame>
      <p:sp>
        <p:nvSpPr>
          <p:cNvPr id="42008" name="Line 17"/>
          <p:cNvSpPr>
            <a:spLocks noChangeShapeType="1"/>
          </p:cNvSpPr>
          <p:nvPr/>
        </p:nvSpPr>
        <p:spPr bwMode="auto">
          <a:xfrm flipV="1">
            <a:off x="533400" y="2743200"/>
            <a:ext cx="2286000" cy="22098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09" name="Line 18"/>
          <p:cNvSpPr>
            <a:spLocks noChangeShapeType="1"/>
          </p:cNvSpPr>
          <p:nvPr/>
        </p:nvSpPr>
        <p:spPr bwMode="auto">
          <a:xfrm flipV="1">
            <a:off x="381000" y="2743200"/>
            <a:ext cx="2286000" cy="220980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991" name="Object 19"/>
          <p:cNvGraphicFramePr>
            <a:graphicFrameLocks noChangeAspect="1"/>
          </p:cNvGraphicFramePr>
          <p:nvPr/>
        </p:nvGraphicFramePr>
        <p:xfrm>
          <a:off x="1371600" y="4343400"/>
          <a:ext cx="236538" cy="274638"/>
        </p:xfrm>
        <a:graphic>
          <a:graphicData uri="http://schemas.openxmlformats.org/presentationml/2006/ole">
            <p:oleObj spid="_x0000_s41991" name="Equation" r:id="rId8" imgW="152280" imgH="177480" progId="Equation.DSMT4">
              <p:embed/>
            </p:oleObj>
          </a:graphicData>
        </a:graphic>
      </p:graphicFrame>
      <p:sp>
        <p:nvSpPr>
          <p:cNvPr id="42010" name="Line 20"/>
          <p:cNvSpPr>
            <a:spLocks noChangeShapeType="1"/>
          </p:cNvSpPr>
          <p:nvPr/>
        </p:nvSpPr>
        <p:spPr bwMode="auto">
          <a:xfrm flipV="1">
            <a:off x="533400" y="2667000"/>
            <a:ext cx="2286000" cy="2209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992" name="Object 22"/>
          <p:cNvGraphicFramePr>
            <a:graphicFrameLocks noChangeAspect="1"/>
          </p:cNvGraphicFramePr>
          <p:nvPr/>
        </p:nvGraphicFramePr>
        <p:xfrm>
          <a:off x="5791200" y="4267200"/>
          <a:ext cx="236538" cy="274638"/>
        </p:xfrm>
        <a:graphic>
          <a:graphicData uri="http://schemas.openxmlformats.org/presentationml/2006/ole">
            <p:oleObj spid="_x0000_s41992" name="Equation" r:id="rId9" imgW="152280" imgH="177480" progId="Equation.DSMT4">
              <p:embed/>
            </p:oleObj>
          </a:graphicData>
        </a:graphic>
      </p:graphicFrame>
      <p:sp>
        <p:nvSpPr>
          <p:cNvPr id="42011" name="Line 23"/>
          <p:cNvSpPr>
            <a:spLocks noChangeShapeType="1"/>
          </p:cNvSpPr>
          <p:nvPr/>
        </p:nvSpPr>
        <p:spPr bwMode="auto">
          <a:xfrm flipV="1">
            <a:off x="1676400" y="3276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993" name="Object 24"/>
          <p:cNvGraphicFramePr>
            <a:graphicFrameLocks noChangeAspect="1"/>
          </p:cNvGraphicFramePr>
          <p:nvPr/>
        </p:nvGraphicFramePr>
        <p:xfrm>
          <a:off x="1447800" y="2971800"/>
          <a:ext cx="588963" cy="269875"/>
        </p:xfrm>
        <a:graphic>
          <a:graphicData uri="http://schemas.openxmlformats.org/presentationml/2006/ole">
            <p:oleObj spid="_x0000_s41993" name="Equation" r:id="rId10" imgW="444240" imgH="203040" progId="Equation.DSMT4">
              <p:embed/>
            </p:oleObj>
          </a:graphicData>
        </a:graphic>
      </p:graphicFrame>
      <p:graphicFrame>
        <p:nvGraphicFramePr>
          <p:cNvPr id="41994" name="Object 35"/>
          <p:cNvGraphicFramePr>
            <a:graphicFrameLocks noChangeAspect="1"/>
          </p:cNvGraphicFramePr>
          <p:nvPr/>
        </p:nvGraphicFramePr>
        <p:xfrm>
          <a:off x="5019675" y="638175"/>
          <a:ext cx="2503488" cy="1023938"/>
        </p:xfrm>
        <a:graphic>
          <a:graphicData uri="http://schemas.openxmlformats.org/presentationml/2006/ole">
            <p:oleObj spid="_x0000_s41994" name="Equation" r:id="rId11" imgW="1117440" imgH="457200" progId="Equation.DSMT4">
              <p:embed/>
            </p:oleObj>
          </a:graphicData>
        </a:graphic>
      </p:graphicFrame>
      <p:graphicFrame>
        <p:nvGraphicFramePr>
          <p:cNvPr id="41995" name="Object 36"/>
          <p:cNvGraphicFramePr>
            <a:graphicFrameLocks noChangeAspect="1"/>
          </p:cNvGraphicFramePr>
          <p:nvPr/>
        </p:nvGraphicFramePr>
        <p:xfrm>
          <a:off x="668338" y="790575"/>
          <a:ext cx="2363787" cy="1023938"/>
        </p:xfrm>
        <a:graphic>
          <a:graphicData uri="http://schemas.openxmlformats.org/presentationml/2006/ole">
            <p:oleObj spid="_x0000_s41995" name="Equation" r:id="rId12" imgW="1054080" imgH="457200" progId="Equation.DSMT4">
              <p:embed/>
            </p:oleObj>
          </a:graphicData>
        </a:graphic>
      </p:graphicFrame>
      <p:sp>
        <p:nvSpPr>
          <p:cNvPr id="42012" name="Line 37"/>
          <p:cNvSpPr>
            <a:spLocks noChangeShapeType="1"/>
          </p:cNvSpPr>
          <p:nvPr/>
        </p:nvSpPr>
        <p:spPr bwMode="auto">
          <a:xfrm flipV="1">
            <a:off x="4419600" y="2743200"/>
            <a:ext cx="2286000" cy="2209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13" name="Line 38"/>
          <p:cNvSpPr>
            <a:spLocks noChangeShapeType="1"/>
          </p:cNvSpPr>
          <p:nvPr/>
        </p:nvSpPr>
        <p:spPr bwMode="auto">
          <a:xfrm flipV="1">
            <a:off x="4648200" y="3048000"/>
            <a:ext cx="2286000" cy="2209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14" name="Line 40"/>
          <p:cNvSpPr>
            <a:spLocks noChangeShapeType="1"/>
          </p:cNvSpPr>
          <p:nvPr/>
        </p:nvSpPr>
        <p:spPr bwMode="auto">
          <a:xfrm flipH="1" flipV="1">
            <a:off x="5715000" y="3733800"/>
            <a:ext cx="0" cy="4572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996" name="Object 41"/>
          <p:cNvGraphicFramePr>
            <a:graphicFrameLocks noChangeAspect="1"/>
          </p:cNvGraphicFramePr>
          <p:nvPr/>
        </p:nvGraphicFramePr>
        <p:xfrm>
          <a:off x="5105400" y="3429000"/>
          <a:ext cx="304800" cy="447675"/>
        </p:xfrm>
        <a:graphic>
          <a:graphicData uri="http://schemas.openxmlformats.org/presentationml/2006/ole">
            <p:oleObj spid="_x0000_s41996" name="Equation" r:id="rId13" imgW="139680" imgH="164880" progId="Equation.DSMT4">
              <p:embed/>
            </p:oleObj>
          </a:graphicData>
        </a:graphic>
      </p:graphicFrame>
      <p:graphicFrame>
        <p:nvGraphicFramePr>
          <p:cNvPr id="41997" name="Object 42"/>
          <p:cNvGraphicFramePr>
            <a:graphicFrameLocks noChangeAspect="1"/>
          </p:cNvGraphicFramePr>
          <p:nvPr/>
        </p:nvGraphicFramePr>
        <p:xfrm>
          <a:off x="1447800" y="5105400"/>
          <a:ext cx="1260475" cy="696913"/>
        </p:xfrm>
        <a:graphic>
          <a:graphicData uri="http://schemas.openxmlformats.org/presentationml/2006/ole">
            <p:oleObj spid="_x0000_s41997" name="Equation" r:id="rId14" imgW="825480" imgH="457200" progId="Equation.DSMT4">
              <p:embed/>
            </p:oleObj>
          </a:graphicData>
        </a:graphic>
      </p:graphicFrame>
      <p:graphicFrame>
        <p:nvGraphicFramePr>
          <p:cNvPr id="41998" name="Object 43"/>
          <p:cNvGraphicFramePr>
            <a:graphicFrameLocks noChangeAspect="1"/>
          </p:cNvGraphicFramePr>
          <p:nvPr/>
        </p:nvGraphicFramePr>
        <p:xfrm>
          <a:off x="5334000" y="4724400"/>
          <a:ext cx="3194050" cy="1008063"/>
        </p:xfrm>
        <a:graphic>
          <a:graphicData uri="http://schemas.openxmlformats.org/presentationml/2006/ole">
            <p:oleObj spid="_x0000_s41998" name="Equation" r:id="rId15" imgW="2095200" imgH="660240" progId="Equation.DSMT4">
              <p:embed/>
            </p:oleObj>
          </a:graphicData>
        </a:graphic>
      </p:graphicFrame>
      <p:graphicFrame>
        <p:nvGraphicFramePr>
          <p:cNvPr id="41999" name="Object 44"/>
          <p:cNvGraphicFramePr>
            <a:graphicFrameLocks noChangeAspect="1"/>
          </p:cNvGraphicFramePr>
          <p:nvPr/>
        </p:nvGraphicFramePr>
        <p:xfrm>
          <a:off x="7058025" y="2514600"/>
          <a:ext cx="1165225" cy="1447800"/>
        </p:xfrm>
        <a:graphic>
          <a:graphicData uri="http://schemas.openxmlformats.org/presentationml/2006/ole">
            <p:oleObj spid="_x0000_s41999" name="Equation" r:id="rId16" imgW="634680" imgH="634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E05142-670B-46EE-B8D0-9A068AB38C25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43032" name="Rectangle 2"/>
          <p:cNvSpPr>
            <a:spLocks noChangeArrowheads="1"/>
          </p:cNvSpPr>
          <p:nvPr/>
        </p:nvSpPr>
        <p:spPr bwMode="auto">
          <a:xfrm>
            <a:off x="1004888" y="2514600"/>
            <a:ext cx="1828800" cy="17272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miter lim="800000"/>
            <a:headEnd/>
            <a:tailEnd/>
          </a:ln>
          <a:scene3d>
            <a:camera prst="legacyObliqueBottomLeft">
              <a:rot lat="16499993" lon="20099994" rev="0"/>
            </a:camera>
            <a:lightRig rig="legacyFlat3" dir="t"/>
          </a:scene3d>
          <a:sp3d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4303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自由度のある同次方程式の解３</a:t>
            </a:r>
          </a:p>
        </p:txBody>
      </p:sp>
      <p:graphicFrame>
        <p:nvGraphicFramePr>
          <p:cNvPr id="43010" name="Object 0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3010" name="Equation" r:id="rId3" imgW="914400" imgH="198720" progId="Equation.DSMT4">
              <p:embed/>
            </p:oleObj>
          </a:graphicData>
        </a:graphic>
      </p:graphicFrame>
      <p:graphicFrame>
        <p:nvGraphicFramePr>
          <p:cNvPr id="43011" name="Object 1"/>
          <p:cNvGraphicFramePr>
            <a:graphicFrameLocks noChangeAspect="1"/>
          </p:cNvGraphicFramePr>
          <p:nvPr/>
        </p:nvGraphicFramePr>
        <p:xfrm>
          <a:off x="5791200" y="762000"/>
          <a:ext cx="2703513" cy="1023938"/>
        </p:xfrm>
        <a:graphic>
          <a:graphicData uri="http://schemas.openxmlformats.org/presentationml/2006/ole">
            <p:oleObj spid="_x0000_s43011" name="Equation" r:id="rId4" imgW="1206360" imgH="457200" progId="Equation.DSMT4">
              <p:embed/>
            </p:oleObj>
          </a:graphicData>
        </a:graphic>
      </p:graphicFrame>
      <p:graphicFrame>
        <p:nvGraphicFramePr>
          <p:cNvPr id="43012" name="Object 2"/>
          <p:cNvGraphicFramePr>
            <a:graphicFrameLocks noChangeAspect="1"/>
          </p:cNvGraphicFramePr>
          <p:nvPr/>
        </p:nvGraphicFramePr>
        <p:xfrm>
          <a:off x="290513" y="5392738"/>
          <a:ext cx="3079750" cy="1008062"/>
        </p:xfrm>
        <a:graphic>
          <a:graphicData uri="http://schemas.openxmlformats.org/presentationml/2006/ole">
            <p:oleObj spid="_x0000_s43012" name="Equation" r:id="rId5" imgW="2171520" imgH="711000" progId="Equation.DSMT4">
              <p:embed/>
            </p:oleObj>
          </a:graphicData>
        </a:graphic>
      </p:graphicFrame>
      <p:sp>
        <p:nvSpPr>
          <p:cNvPr id="43034" name="Line 7"/>
          <p:cNvSpPr>
            <a:spLocks noChangeShapeType="1"/>
          </p:cNvSpPr>
          <p:nvPr/>
        </p:nvSpPr>
        <p:spPr bwMode="auto">
          <a:xfrm>
            <a:off x="1843088" y="3429000"/>
            <a:ext cx="1662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35" name="Line 8"/>
          <p:cNvSpPr>
            <a:spLocks noChangeShapeType="1"/>
          </p:cNvSpPr>
          <p:nvPr/>
        </p:nvSpPr>
        <p:spPr bwMode="auto">
          <a:xfrm flipV="1">
            <a:off x="1843088" y="1905000"/>
            <a:ext cx="1270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36" name="Line 9"/>
          <p:cNvSpPr>
            <a:spLocks noChangeShapeType="1"/>
          </p:cNvSpPr>
          <p:nvPr/>
        </p:nvSpPr>
        <p:spPr bwMode="auto">
          <a:xfrm flipH="1" flipV="1">
            <a:off x="1828800" y="2057400"/>
            <a:ext cx="142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3013" name="Object 3"/>
          <p:cNvGraphicFramePr>
            <a:graphicFrameLocks noChangeAspect="1"/>
          </p:cNvGraphicFramePr>
          <p:nvPr/>
        </p:nvGraphicFramePr>
        <p:xfrm>
          <a:off x="3214688" y="1828800"/>
          <a:ext cx="304800" cy="360363"/>
        </p:xfrm>
        <a:graphic>
          <a:graphicData uri="http://schemas.openxmlformats.org/presentationml/2006/ole">
            <p:oleObj spid="_x0000_s43013" name="Equation" r:id="rId6" imgW="139680" imgH="164880" progId="Equation.DSMT4">
              <p:embed/>
            </p:oleObj>
          </a:graphicData>
        </a:graphic>
      </p:graphicFrame>
      <p:graphicFrame>
        <p:nvGraphicFramePr>
          <p:cNvPr id="43014" name="Object 4"/>
          <p:cNvGraphicFramePr>
            <a:graphicFrameLocks noChangeAspect="1"/>
          </p:cNvGraphicFramePr>
          <p:nvPr/>
        </p:nvGraphicFramePr>
        <p:xfrm>
          <a:off x="1524000" y="1752600"/>
          <a:ext cx="276225" cy="277813"/>
        </p:xfrm>
        <a:graphic>
          <a:graphicData uri="http://schemas.openxmlformats.org/presentationml/2006/ole">
            <p:oleObj spid="_x0000_s43014" name="Equation" r:id="rId7" imgW="126720" imgH="126720" progId="Equation.DSMT4">
              <p:embed/>
            </p:oleObj>
          </a:graphicData>
        </a:graphic>
      </p:graphicFrame>
      <p:graphicFrame>
        <p:nvGraphicFramePr>
          <p:cNvPr id="43015" name="Object 5"/>
          <p:cNvGraphicFramePr>
            <a:graphicFrameLocks noChangeAspect="1"/>
          </p:cNvGraphicFramePr>
          <p:nvPr/>
        </p:nvGraphicFramePr>
        <p:xfrm>
          <a:off x="3657600" y="3276600"/>
          <a:ext cx="276225" cy="304800"/>
        </p:xfrm>
        <a:graphic>
          <a:graphicData uri="http://schemas.openxmlformats.org/presentationml/2006/ole">
            <p:oleObj spid="_x0000_s43015" name="Equation" r:id="rId8" imgW="126720" imgH="139680" progId="Equation.DSMT4">
              <p:embed/>
            </p:oleObj>
          </a:graphicData>
        </a:graphic>
      </p:graphicFrame>
      <p:sp>
        <p:nvSpPr>
          <p:cNvPr id="43037" name="Oval 13"/>
          <p:cNvSpPr>
            <a:spLocks noChangeArrowheads="1"/>
          </p:cNvSpPr>
          <p:nvPr/>
        </p:nvSpPr>
        <p:spPr bwMode="auto">
          <a:xfrm>
            <a:off x="1766888" y="3352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accent2"/>
              </a:solidFill>
            </a:endParaRPr>
          </a:p>
        </p:txBody>
      </p:sp>
      <p:graphicFrame>
        <p:nvGraphicFramePr>
          <p:cNvPr id="43016" name="Object 6"/>
          <p:cNvGraphicFramePr>
            <a:graphicFrameLocks noChangeAspect="1"/>
          </p:cNvGraphicFramePr>
          <p:nvPr/>
        </p:nvGraphicFramePr>
        <p:xfrm>
          <a:off x="1538288" y="3352800"/>
          <a:ext cx="236537" cy="274638"/>
        </p:xfrm>
        <a:graphic>
          <a:graphicData uri="http://schemas.openxmlformats.org/presentationml/2006/ole">
            <p:oleObj spid="_x0000_s43016" name="Equation" r:id="rId9" imgW="152280" imgH="177480" progId="Equation.DSMT4">
              <p:embed/>
            </p:oleObj>
          </a:graphicData>
        </a:graphic>
      </p:graphicFrame>
      <p:sp>
        <p:nvSpPr>
          <p:cNvPr id="43038" name="Line 15"/>
          <p:cNvSpPr>
            <a:spLocks noChangeShapeType="1"/>
          </p:cNvSpPr>
          <p:nvPr/>
        </p:nvSpPr>
        <p:spPr bwMode="auto">
          <a:xfrm flipH="1" flipV="1">
            <a:off x="1524000" y="3276600"/>
            <a:ext cx="3810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39" name="Line 16"/>
          <p:cNvSpPr>
            <a:spLocks noChangeShapeType="1"/>
          </p:cNvSpPr>
          <p:nvPr/>
        </p:nvSpPr>
        <p:spPr bwMode="auto">
          <a:xfrm flipH="1" flipV="1">
            <a:off x="1752600" y="3048000"/>
            <a:ext cx="90488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3017" name="Object 7"/>
          <p:cNvGraphicFramePr>
            <a:graphicFrameLocks noChangeAspect="1"/>
          </p:cNvGraphicFramePr>
          <p:nvPr/>
        </p:nvGraphicFramePr>
        <p:xfrm>
          <a:off x="2514600" y="2743200"/>
          <a:ext cx="1717675" cy="442913"/>
        </p:xfrm>
        <a:graphic>
          <a:graphicData uri="http://schemas.openxmlformats.org/presentationml/2006/ole">
            <p:oleObj spid="_x0000_s43017" name="Equation" r:id="rId10" imgW="787320" imgH="203040" progId="Equation.DSMT4">
              <p:embed/>
            </p:oleObj>
          </a:graphicData>
        </a:graphic>
      </p:graphicFrame>
      <p:sp>
        <p:nvSpPr>
          <p:cNvPr id="43040" name="AutoShape 18"/>
          <p:cNvSpPr>
            <a:spLocks noChangeArrowheads="1"/>
          </p:cNvSpPr>
          <p:nvPr/>
        </p:nvSpPr>
        <p:spPr bwMode="auto">
          <a:xfrm>
            <a:off x="685800" y="3581400"/>
            <a:ext cx="762000" cy="838200"/>
          </a:xfrm>
          <a:prstGeom prst="wedgeRoundRectCallout">
            <a:avLst>
              <a:gd name="adj1" fmla="val 60417"/>
              <a:gd name="adj2" fmla="val -8238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3018" name="Object 8"/>
          <p:cNvGraphicFramePr>
            <a:graphicFrameLocks noChangeAspect="1"/>
          </p:cNvGraphicFramePr>
          <p:nvPr/>
        </p:nvGraphicFramePr>
        <p:xfrm>
          <a:off x="838200" y="3581400"/>
          <a:ext cx="390525" cy="838200"/>
        </p:xfrm>
        <a:graphic>
          <a:graphicData uri="http://schemas.openxmlformats.org/presentationml/2006/ole">
            <p:oleObj spid="_x0000_s43018" name="Equation" r:id="rId11" imgW="330120" imgH="711000" progId="Equation.DSMT4">
              <p:embed/>
            </p:oleObj>
          </a:graphicData>
        </a:graphic>
      </p:graphicFrame>
      <p:sp>
        <p:nvSpPr>
          <p:cNvPr id="43041" name="AutoShape 20"/>
          <p:cNvSpPr>
            <a:spLocks noChangeArrowheads="1"/>
          </p:cNvSpPr>
          <p:nvPr/>
        </p:nvSpPr>
        <p:spPr bwMode="auto">
          <a:xfrm>
            <a:off x="762000" y="1676400"/>
            <a:ext cx="762000" cy="1143000"/>
          </a:xfrm>
          <a:prstGeom prst="wedgeRoundRectCallout">
            <a:avLst>
              <a:gd name="adj1" fmla="val 82917"/>
              <a:gd name="adj2" fmla="val 7125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3019" name="Object 9"/>
          <p:cNvGraphicFramePr>
            <a:graphicFrameLocks noChangeAspect="1"/>
          </p:cNvGraphicFramePr>
          <p:nvPr/>
        </p:nvGraphicFramePr>
        <p:xfrm>
          <a:off x="914400" y="1905000"/>
          <a:ext cx="390525" cy="838200"/>
        </p:xfrm>
        <a:graphic>
          <a:graphicData uri="http://schemas.openxmlformats.org/presentationml/2006/ole">
            <p:oleObj spid="_x0000_s43019" name="Equation" r:id="rId12" imgW="330120" imgH="711000" progId="Equation.DSMT4">
              <p:embed/>
            </p:oleObj>
          </a:graphicData>
        </a:graphic>
      </p:graphicFrame>
      <p:sp>
        <p:nvSpPr>
          <p:cNvPr id="43042" name="Text Box 22"/>
          <p:cNvSpPr txBox="1">
            <a:spLocks noChangeArrowheads="1"/>
          </p:cNvSpPr>
          <p:nvPr/>
        </p:nvSpPr>
        <p:spPr bwMode="auto">
          <a:xfrm>
            <a:off x="92075" y="4837113"/>
            <a:ext cx="479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を任意のスカラーとして、</a:t>
            </a:r>
          </a:p>
        </p:txBody>
      </p:sp>
      <p:graphicFrame>
        <p:nvGraphicFramePr>
          <p:cNvPr id="43020" name="Object 10"/>
          <p:cNvGraphicFramePr>
            <a:graphicFrameLocks noChangeAspect="1"/>
          </p:cNvGraphicFramePr>
          <p:nvPr/>
        </p:nvGraphicFramePr>
        <p:xfrm>
          <a:off x="76200" y="4706938"/>
          <a:ext cx="1571625" cy="587375"/>
        </p:xfrm>
        <a:graphic>
          <a:graphicData uri="http://schemas.openxmlformats.org/presentationml/2006/ole">
            <p:oleObj spid="_x0000_s43020" name="Equation" r:id="rId13" imgW="609480" imgH="228600" progId="Equation.DSMT4">
              <p:embed/>
            </p:oleObj>
          </a:graphicData>
        </a:graphic>
      </p:graphicFrame>
      <p:sp>
        <p:nvSpPr>
          <p:cNvPr id="43043" name="Text Box 24"/>
          <p:cNvSpPr txBox="1">
            <a:spLocks noChangeArrowheads="1"/>
          </p:cNvSpPr>
          <p:nvPr/>
        </p:nvSpPr>
        <p:spPr bwMode="auto">
          <a:xfrm>
            <a:off x="3505200" y="5621338"/>
            <a:ext cx="1493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と表せる。</a:t>
            </a:r>
          </a:p>
        </p:txBody>
      </p:sp>
      <p:graphicFrame>
        <p:nvGraphicFramePr>
          <p:cNvPr id="43021" name="Object 11"/>
          <p:cNvGraphicFramePr>
            <a:graphicFrameLocks noChangeAspect="1"/>
          </p:cNvGraphicFramePr>
          <p:nvPr/>
        </p:nvGraphicFramePr>
        <p:xfrm>
          <a:off x="685800" y="609600"/>
          <a:ext cx="2703513" cy="1023938"/>
        </p:xfrm>
        <a:graphic>
          <a:graphicData uri="http://schemas.openxmlformats.org/presentationml/2006/ole">
            <p:oleObj spid="_x0000_s43021" name="Equation" r:id="rId14" imgW="1206360" imgH="457200" progId="Equation.DSMT4">
              <p:embed/>
            </p:oleObj>
          </a:graphicData>
        </a:graphic>
      </p:graphicFrame>
      <p:sp>
        <p:nvSpPr>
          <p:cNvPr id="43044" name="Rectangle 26"/>
          <p:cNvSpPr>
            <a:spLocks noChangeArrowheads="1"/>
          </p:cNvSpPr>
          <p:nvPr/>
        </p:nvSpPr>
        <p:spPr bwMode="auto">
          <a:xfrm>
            <a:off x="5638800" y="2286000"/>
            <a:ext cx="1828800" cy="17272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miter lim="800000"/>
            <a:headEnd/>
            <a:tailEnd/>
          </a:ln>
          <a:scene3d>
            <a:camera prst="legacyObliqueBottomLeft">
              <a:rot lat="16499993" lon="20099994" rev="0"/>
            </a:camera>
            <a:lightRig rig="legacyFlat3" dir="t"/>
          </a:scene3d>
          <a:sp3d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43045" name="Line 27"/>
          <p:cNvSpPr>
            <a:spLocks noChangeShapeType="1"/>
          </p:cNvSpPr>
          <p:nvPr/>
        </p:nvSpPr>
        <p:spPr bwMode="auto">
          <a:xfrm>
            <a:off x="6553200" y="3505200"/>
            <a:ext cx="1662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46" name="Line 28"/>
          <p:cNvSpPr>
            <a:spLocks noChangeShapeType="1"/>
          </p:cNvSpPr>
          <p:nvPr/>
        </p:nvSpPr>
        <p:spPr bwMode="auto">
          <a:xfrm flipV="1">
            <a:off x="6526213" y="2057400"/>
            <a:ext cx="1270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47" name="Line 29"/>
          <p:cNvSpPr>
            <a:spLocks noChangeShapeType="1"/>
          </p:cNvSpPr>
          <p:nvPr/>
        </p:nvSpPr>
        <p:spPr bwMode="auto">
          <a:xfrm flipH="1" flipV="1">
            <a:off x="6511925" y="2209800"/>
            <a:ext cx="142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3022" name="Object 12"/>
          <p:cNvGraphicFramePr>
            <a:graphicFrameLocks noChangeAspect="1"/>
          </p:cNvGraphicFramePr>
          <p:nvPr/>
        </p:nvGraphicFramePr>
        <p:xfrm>
          <a:off x="7897813" y="1981200"/>
          <a:ext cx="304800" cy="360363"/>
        </p:xfrm>
        <a:graphic>
          <a:graphicData uri="http://schemas.openxmlformats.org/presentationml/2006/ole">
            <p:oleObj spid="_x0000_s43022" name="Equation" r:id="rId15" imgW="139680" imgH="164880" progId="Equation.DSMT4">
              <p:embed/>
            </p:oleObj>
          </a:graphicData>
        </a:graphic>
      </p:graphicFrame>
      <p:graphicFrame>
        <p:nvGraphicFramePr>
          <p:cNvPr id="43023" name="Object 13"/>
          <p:cNvGraphicFramePr>
            <a:graphicFrameLocks noChangeAspect="1"/>
          </p:cNvGraphicFramePr>
          <p:nvPr/>
        </p:nvGraphicFramePr>
        <p:xfrm>
          <a:off x="6207125" y="1905000"/>
          <a:ext cx="276225" cy="277813"/>
        </p:xfrm>
        <a:graphic>
          <a:graphicData uri="http://schemas.openxmlformats.org/presentationml/2006/ole">
            <p:oleObj spid="_x0000_s43023" name="Equation" r:id="rId16" imgW="126720" imgH="126720" progId="Equation.DSMT4">
              <p:embed/>
            </p:oleObj>
          </a:graphicData>
        </a:graphic>
      </p:graphicFrame>
      <p:graphicFrame>
        <p:nvGraphicFramePr>
          <p:cNvPr id="43024" name="Object 14"/>
          <p:cNvGraphicFramePr>
            <a:graphicFrameLocks noChangeAspect="1"/>
          </p:cNvGraphicFramePr>
          <p:nvPr/>
        </p:nvGraphicFramePr>
        <p:xfrm>
          <a:off x="8340725" y="3429000"/>
          <a:ext cx="276225" cy="304800"/>
        </p:xfrm>
        <a:graphic>
          <a:graphicData uri="http://schemas.openxmlformats.org/presentationml/2006/ole">
            <p:oleObj spid="_x0000_s43024" name="Equation" r:id="rId17" imgW="126720" imgH="139680" progId="Equation.DSMT4">
              <p:embed/>
            </p:oleObj>
          </a:graphicData>
        </a:graphic>
      </p:graphicFrame>
      <p:sp>
        <p:nvSpPr>
          <p:cNvPr id="43048" name="Oval 33"/>
          <p:cNvSpPr>
            <a:spLocks noChangeArrowheads="1"/>
          </p:cNvSpPr>
          <p:nvPr/>
        </p:nvSpPr>
        <p:spPr bwMode="auto">
          <a:xfrm>
            <a:off x="6934200" y="34290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accent2"/>
              </a:solidFill>
            </a:endParaRPr>
          </a:p>
        </p:txBody>
      </p:sp>
      <p:graphicFrame>
        <p:nvGraphicFramePr>
          <p:cNvPr id="43025" name="Object 15"/>
          <p:cNvGraphicFramePr>
            <a:graphicFrameLocks noChangeAspect="1"/>
          </p:cNvGraphicFramePr>
          <p:nvPr/>
        </p:nvGraphicFramePr>
        <p:xfrm>
          <a:off x="6096000" y="3429000"/>
          <a:ext cx="236538" cy="274638"/>
        </p:xfrm>
        <a:graphic>
          <a:graphicData uri="http://schemas.openxmlformats.org/presentationml/2006/ole">
            <p:oleObj spid="_x0000_s43025" name="Equation" r:id="rId18" imgW="152280" imgH="177480" progId="Equation.DSMT4">
              <p:embed/>
            </p:oleObj>
          </a:graphicData>
        </a:graphic>
      </p:graphicFrame>
      <p:sp>
        <p:nvSpPr>
          <p:cNvPr id="43049" name="Line 35"/>
          <p:cNvSpPr>
            <a:spLocks noChangeShapeType="1"/>
          </p:cNvSpPr>
          <p:nvPr/>
        </p:nvSpPr>
        <p:spPr bwMode="auto">
          <a:xfrm flipH="1" flipV="1">
            <a:off x="6629400" y="3352800"/>
            <a:ext cx="3810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50" name="Line 36"/>
          <p:cNvSpPr>
            <a:spLocks noChangeShapeType="1"/>
          </p:cNvSpPr>
          <p:nvPr/>
        </p:nvSpPr>
        <p:spPr bwMode="auto">
          <a:xfrm flipH="1" flipV="1">
            <a:off x="6934200" y="3124200"/>
            <a:ext cx="90488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3026" name="Object 16"/>
          <p:cNvGraphicFramePr>
            <a:graphicFrameLocks noChangeAspect="1"/>
          </p:cNvGraphicFramePr>
          <p:nvPr/>
        </p:nvGraphicFramePr>
        <p:xfrm>
          <a:off x="7426325" y="2590800"/>
          <a:ext cx="1717675" cy="442913"/>
        </p:xfrm>
        <a:graphic>
          <a:graphicData uri="http://schemas.openxmlformats.org/presentationml/2006/ole">
            <p:oleObj spid="_x0000_s43026" name="Equation" r:id="rId19" imgW="787320" imgH="203040" progId="Equation.DSMT4">
              <p:embed/>
            </p:oleObj>
          </a:graphicData>
        </a:graphic>
      </p:graphicFrame>
      <p:sp>
        <p:nvSpPr>
          <p:cNvPr id="43051" name="AutoShape 38"/>
          <p:cNvSpPr>
            <a:spLocks noChangeArrowheads="1"/>
          </p:cNvSpPr>
          <p:nvPr/>
        </p:nvSpPr>
        <p:spPr bwMode="auto">
          <a:xfrm>
            <a:off x="5715000" y="3886200"/>
            <a:ext cx="762000" cy="838200"/>
          </a:xfrm>
          <a:prstGeom prst="wedgeRoundRectCallout">
            <a:avLst>
              <a:gd name="adj1" fmla="val 85208"/>
              <a:gd name="adj2" fmla="val -10644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3027" name="Object 17"/>
          <p:cNvGraphicFramePr>
            <a:graphicFrameLocks noChangeAspect="1"/>
          </p:cNvGraphicFramePr>
          <p:nvPr/>
        </p:nvGraphicFramePr>
        <p:xfrm>
          <a:off x="5867400" y="3886200"/>
          <a:ext cx="390525" cy="838200"/>
        </p:xfrm>
        <a:graphic>
          <a:graphicData uri="http://schemas.openxmlformats.org/presentationml/2006/ole">
            <p:oleObj spid="_x0000_s43027" name="Equation" r:id="rId20" imgW="330120" imgH="711000" progId="Equation.DSMT4">
              <p:embed/>
            </p:oleObj>
          </a:graphicData>
        </a:graphic>
      </p:graphicFrame>
      <p:sp>
        <p:nvSpPr>
          <p:cNvPr id="43052" name="AutoShape 40"/>
          <p:cNvSpPr>
            <a:spLocks noChangeArrowheads="1"/>
          </p:cNvSpPr>
          <p:nvPr/>
        </p:nvSpPr>
        <p:spPr bwMode="auto">
          <a:xfrm>
            <a:off x="5445125" y="1828800"/>
            <a:ext cx="762000" cy="1143000"/>
          </a:xfrm>
          <a:prstGeom prst="wedgeRoundRectCallout">
            <a:avLst>
              <a:gd name="adj1" fmla="val 142083"/>
              <a:gd name="adj2" fmla="val 5861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3028" name="Object 18"/>
          <p:cNvGraphicFramePr>
            <a:graphicFrameLocks noChangeAspect="1"/>
          </p:cNvGraphicFramePr>
          <p:nvPr/>
        </p:nvGraphicFramePr>
        <p:xfrm>
          <a:off x="5597525" y="2057400"/>
          <a:ext cx="390525" cy="838200"/>
        </p:xfrm>
        <a:graphic>
          <a:graphicData uri="http://schemas.openxmlformats.org/presentationml/2006/ole">
            <p:oleObj spid="_x0000_s43028" name="Equation" r:id="rId21" imgW="330120" imgH="711000" progId="Equation.DSMT4">
              <p:embed/>
            </p:oleObj>
          </a:graphicData>
        </a:graphic>
      </p:graphicFrame>
      <p:sp>
        <p:nvSpPr>
          <p:cNvPr id="43053" name="AutoShape 43"/>
          <p:cNvSpPr>
            <a:spLocks noChangeArrowheads="1"/>
          </p:cNvSpPr>
          <p:nvPr/>
        </p:nvSpPr>
        <p:spPr bwMode="auto">
          <a:xfrm>
            <a:off x="7696200" y="4114800"/>
            <a:ext cx="1066800" cy="609600"/>
          </a:xfrm>
          <a:prstGeom prst="wedgeRoundRectCallout">
            <a:avLst>
              <a:gd name="adj1" fmla="val -111162"/>
              <a:gd name="adj2" fmla="val -14453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3029" name="Object 19"/>
          <p:cNvGraphicFramePr>
            <a:graphicFrameLocks noChangeAspect="1"/>
          </p:cNvGraphicFramePr>
          <p:nvPr/>
        </p:nvGraphicFramePr>
        <p:xfrm>
          <a:off x="7915275" y="4267200"/>
          <a:ext cx="782638" cy="338138"/>
        </p:xfrm>
        <a:graphic>
          <a:graphicData uri="http://schemas.openxmlformats.org/presentationml/2006/ole">
            <p:oleObj spid="_x0000_s43029" name="Equation" r:id="rId22" imgW="469800" imgH="203040" progId="Equation.DSMT4">
              <p:embed/>
            </p:oleObj>
          </a:graphicData>
        </a:graphic>
      </p:graphicFrame>
      <p:sp>
        <p:nvSpPr>
          <p:cNvPr id="43054" name="Line 44"/>
          <p:cNvSpPr>
            <a:spLocks noChangeShapeType="1"/>
          </p:cNvSpPr>
          <p:nvPr/>
        </p:nvSpPr>
        <p:spPr bwMode="auto">
          <a:xfrm>
            <a:off x="4953000" y="914400"/>
            <a:ext cx="0" cy="571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3030" name="Object 20"/>
          <p:cNvGraphicFramePr>
            <a:graphicFrameLocks noChangeAspect="1"/>
          </p:cNvGraphicFramePr>
          <p:nvPr/>
        </p:nvGraphicFramePr>
        <p:xfrm>
          <a:off x="5181600" y="5181600"/>
          <a:ext cx="3889375" cy="1008063"/>
        </p:xfrm>
        <a:graphic>
          <a:graphicData uri="http://schemas.openxmlformats.org/presentationml/2006/ole">
            <p:oleObj spid="_x0000_s43030" name="Equation" r:id="rId23" imgW="2743200" imgH="711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FF0E89-BC45-4709-AF2B-6B5B4428B6F0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533400" y="685800"/>
            <a:ext cx="7440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次の同じ係数を持つ同次方程式と非同次方程式を解け。</a:t>
            </a:r>
          </a:p>
        </p:txBody>
      </p:sp>
      <p:graphicFrame>
        <p:nvGraphicFramePr>
          <p:cNvPr id="44034" name="Object 4"/>
          <p:cNvGraphicFramePr>
            <a:graphicFrameLocks noChangeAspect="1"/>
          </p:cNvGraphicFramePr>
          <p:nvPr/>
        </p:nvGraphicFramePr>
        <p:xfrm>
          <a:off x="685800" y="2362200"/>
          <a:ext cx="3130550" cy="1592263"/>
        </p:xfrm>
        <a:graphic>
          <a:graphicData uri="http://schemas.openxmlformats.org/presentationml/2006/ole">
            <p:oleObj spid="_x0000_s44034" name="Equation" r:id="rId3" imgW="1396800" imgH="711000" progId="Equation.DSMT4">
              <p:embed/>
            </p:oleObj>
          </a:graphicData>
        </a:graphic>
      </p:graphicFrame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212725" y="1620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4040" name="Text Box 6"/>
          <p:cNvSpPr txBox="1">
            <a:spLocks noChangeArrowheads="1"/>
          </p:cNvSpPr>
          <p:nvPr/>
        </p:nvSpPr>
        <p:spPr bwMode="auto">
          <a:xfrm>
            <a:off x="5105400" y="167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44035" name="Object 7"/>
          <p:cNvGraphicFramePr>
            <a:graphicFrameLocks noChangeAspect="1"/>
          </p:cNvGraphicFramePr>
          <p:nvPr/>
        </p:nvGraphicFramePr>
        <p:xfrm>
          <a:off x="5257800" y="2362200"/>
          <a:ext cx="3128963" cy="1592263"/>
        </p:xfrm>
        <a:graphic>
          <a:graphicData uri="http://schemas.openxmlformats.org/presentationml/2006/ole">
            <p:oleObj spid="_x0000_s44035" name="Equation" r:id="rId4" imgW="1396800" imgH="711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46EA3A-B793-4C59-9786-020605FFFB3F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連立方程式とその解３</a:t>
            </a:r>
          </a:p>
        </p:txBody>
      </p:sp>
      <p:sp>
        <p:nvSpPr>
          <p:cNvPr id="4111" name="Line 3"/>
          <p:cNvSpPr>
            <a:spLocks noChangeShapeType="1"/>
          </p:cNvSpPr>
          <p:nvPr/>
        </p:nvSpPr>
        <p:spPr bwMode="auto">
          <a:xfrm>
            <a:off x="488950" y="42179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2" name="Line 4"/>
          <p:cNvSpPr>
            <a:spLocks noChangeShapeType="1"/>
          </p:cNvSpPr>
          <p:nvPr/>
        </p:nvSpPr>
        <p:spPr bwMode="auto">
          <a:xfrm flipV="1">
            <a:off x="1250950" y="20843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3384550" y="4217988"/>
          <a:ext cx="196850" cy="215900"/>
        </p:xfrm>
        <a:graphic>
          <a:graphicData uri="http://schemas.openxmlformats.org/presentationml/2006/ole">
            <p:oleObj spid="_x0000_s4098" name="Equation" r:id="rId3" imgW="126720" imgH="139680" progId="Equation.DSMT4">
              <p:embed/>
            </p:oleObj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936625" y="1912938"/>
          <a:ext cx="217488" cy="254000"/>
        </p:xfrm>
        <a:graphic>
          <a:graphicData uri="http://schemas.openxmlformats.org/presentationml/2006/ole">
            <p:oleObj spid="_x0000_s4099" name="Equation" r:id="rId4" imgW="139680" imgH="164880" progId="Equation.DSMT4">
              <p:embed/>
            </p:oleObj>
          </a:graphicData>
        </a:graphic>
      </p:graphicFrame>
      <p:graphicFrame>
        <p:nvGraphicFramePr>
          <p:cNvPr id="4100" name="Object 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100" name="Equation" r:id="rId5" imgW="914400" imgH="198720" progId="Equation.DSMT4">
              <p:embed/>
            </p:oleObj>
          </a:graphicData>
        </a:graphic>
      </p:graphicFrame>
      <p:sp>
        <p:nvSpPr>
          <p:cNvPr id="4113" name="Line 8"/>
          <p:cNvSpPr>
            <a:spLocks noChangeShapeType="1"/>
          </p:cNvSpPr>
          <p:nvPr/>
        </p:nvSpPr>
        <p:spPr bwMode="auto">
          <a:xfrm flipV="1">
            <a:off x="533400" y="2438400"/>
            <a:ext cx="2286000" cy="2209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01" name="Object 11"/>
          <p:cNvGraphicFramePr>
            <a:graphicFrameLocks noChangeAspect="1"/>
          </p:cNvGraphicFramePr>
          <p:nvPr/>
        </p:nvGraphicFramePr>
        <p:xfrm>
          <a:off x="379413" y="762000"/>
          <a:ext cx="3586162" cy="1081088"/>
        </p:xfrm>
        <a:graphic>
          <a:graphicData uri="http://schemas.openxmlformats.org/presentationml/2006/ole">
            <p:oleObj spid="_x0000_s4101" name="Equation" r:id="rId6" imgW="1600200" imgH="482400" progId="Equation.DSMT4">
              <p:embed/>
            </p:oleObj>
          </a:graphicData>
        </a:graphic>
      </p:graphicFrame>
      <p:sp>
        <p:nvSpPr>
          <p:cNvPr id="4114" name="Text Box 12"/>
          <p:cNvSpPr txBox="1">
            <a:spLocks noChangeArrowheads="1"/>
          </p:cNvSpPr>
          <p:nvPr/>
        </p:nvSpPr>
        <p:spPr bwMode="auto">
          <a:xfrm>
            <a:off x="4038600" y="609600"/>
            <a:ext cx="501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この連立方程式を満たすものはない。</a:t>
            </a:r>
          </a:p>
        </p:txBody>
      </p:sp>
      <p:sp>
        <p:nvSpPr>
          <p:cNvPr id="4115" name="AutoShape 13"/>
          <p:cNvSpPr>
            <a:spLocks noChangeArrowheads="1"/>
          </p:cNvSpPr>
          <p:nvPr/>
        </p:nvSpPr>
        <p:spPr bwMode="auto">
          <a:xfrm>
            <a:off x="1981200" y="3429000"/>
            <a:ext cx="2209800" cy="609600"/>
          </a:xfrm>
          <a:prstGeom prst="wedgeRoundRectCallout">
            <a:avLst>
              <a:gd name="adj1" fmla="val -38579"/>
              <a:gd name="adj2" fmla="val -9817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16" name="Line 14"/>
          <p:cNvSpPr>
            <a:spLocks noChangeShapeType="1"/>
          </p:cNvSpPr>
          <p:nvPr/>
        </p:nvSpPr>
        <p:spPr bwMode="auto">
          <a:xfrm flipV="1">
            <a:off x="304800" y="2209800"/>
            <a:ext cx="228600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02" name="Object 15"/>
          <p:cNvGraphicFramePr>
            <a:graphicFrameLocks noChangeAspect="1"/>
          </p:cNvGraphicFramePr>
          <p:nvPr/>
        </p:nvGraphicFramePr>
        <p:xfrm>
          <a:off x="2049463" y="3505200"/>
          <a:ext cx="1993900" cy="498475"/>
        </p:xfrm>
        <a:graphic>
          <a:graphicData uri="http://schemas.openxmlformats.org/presentationml/2006/ole">
            <p:oleObj spid="_x0000_s4102" name="Equation" r:id="rId7" imgW="914400" imgH="228600" progId="Equation.DSMT4">
              <p:embed/>
            </p:oleObj>
          </a:graphicData>
        </a:graphic>
      </p:graphicFrame>
      <p:sp>
        <p:nvSpPr>
          <p:cNvPr id="4117" name="AutoShape 16"/>
          <p:cNvSpPr>
            <a:spLocks noChangeArrowheads="1"/>
          </p:cNvSpPr>
          <p:nvPr/>
        </p:nvSpPr>
        <p:spPr bwMode="auto">
          <a:xfrm>
            <a:off x="0" y="2438400"/>
            <a:ext cx="1905000" cy="609600"/>
          </a:xfrm>
          <a:prstGeom prst="wedgeRoundRectCallout">
            <a:avLst>
              <a:gd name="adj1" fmla="val -417"/>
              <a:gd name="adj2" fmla="val 160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103" name="Object 17"/>
          <p:cNvGraphicFramePr>
            <a:graphicFrameLocks noChangeAspect="1"/>
          </p:cNvGraphicFramePr>
          <p:nvPr/>
        </p:nvGraphicFramePr>
        <p:xfrm>
          <a:off x="0" y="2438400"/>
          <a:ext cx="1773238" cy="498475"/>
        </p:xfrm>
        <a:graphic>
          <a:graphicData uri="http://schemas.openxmlformats.org/presentationml/2006/ole">
            <p:oleObj spid="_x0000_s4103" name="Equation" r:id="rId8" imgW="812520" imgH="228600" progId="Equation.DSMT4">
              <p:embed/>
            </p:oleObj>
          </a:graphicData>
        </a:graphic>
      </p:graphicFrame>
      <p:graphicFrame>
        <p:nvGraphicFramePr>
          <p:cNvPr id="4104" name="Object 24"/>
          <p:cNvGraphicFramePr>
            <a:graphicFrameLocks noChangeAspect="1"/>
          </p:cNvGraphicFramePr>
          <p:nvPr/>
        </p:nvGraphicFramePr>
        <p:xfrm>
          <a:off x="869950" y="4294188"/>
          <a:ext cx="236538" cy="274637"/>
        </p:xfrm>
        <a:graphic>
          <a:graphicData uri="http://schemas.openxmlformats.org/presentationml/2006/ole">
            <p:oleObj spid="_x0000_s4104" name="Equation" r:id="rId9" imgW="152280" imgH="177480" progId="Equation.DSMT4">
              <p:embed/>
            </p:oleObj>
          </a:graphicData>
        </a:graphic>
      </p:graphicFrame>
      <p:graphicFrame>
        <p:nvGraphicFramePr>
          <p:cNvPr id="4105" name="Object 33"/>
          <p:cNvGraphicFramePr>
            <a:graphicFrameLocks noChangeAspect="1"/>
          </p:cNvGraphicFramePr>
          <p:nvPr/>
        </p:nvGraphicFramePr>
        <p:xfrm>
          <a:off x="7467600" y="3048000"/>
          <a:ext cx="798513" cy="398463"/>
        </p:xfrm>
        <a:graphic>
          <a:graphicData uri="http://schemas.openxmlformats.org/presentationml/2006/ole">
            <p:oleObj spid="_x0000_s4105" name="Equation" r:id="rId10" imgW="406080" imgH="203040" progId="Equation.DSMT4">
              <p:embed/>
            </p:oleObj>
          </a:graphicData>
        </a:graphic>
      </p:graphicFrame>
      <p:sp>
        <p:nvSpPr>
          <p:cNvPr id="4118" name="Text Box 34"/>
          <p:cNvSpPr txBox="1">
            <a:spLocks noChangeArrowheads="1"/>
          </p:cNvSpPr>
          <p:nvPr/>
        </p:nvSpPr>
        <p:spPr bwMode="auto">
          <a:xfrm>
            <a:off x="7010400" y="2971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</a:t>
            </a:r>
          </a:p>
        </p:txBody>
      </p:sp>
      <p:sp>
        <p:nvSpPr>
          <p:cNvPr id="4119" name="AutoShape 39"/>
          <p:cNvSpPr>
            <a:spLocks noChangeArrowheads="1"/>
          </p:cNvSpPr>
          <p:nvPr/>
        </p:nvSpPr>
        <p:spPr bwMode="auto">
          <a:xfrm>
            <a:off x="5257800" y="4724400"/>
            <a:ext cx="3429000" cy="1524000"/>
          </a:xfrm>
          <a:prstGeom prst="wedgeRoundRectCallout">
            <a:avLst>
              <a:gd name="adj1" fmla="val -20000"/>
              <a:gd name="adj2" fmla="val -10333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20" name="Text Box 40"/>
          <p:cNvSpPr txBox="1">
            <a:spLocks noChangeArrowheads="1"/>
          </p:cNvSpPr>
          <p:nvPr/>
        </p:nvSpPr>
        <p:spPr bwMode="auto">
          <a:xfrm>
            <a:off x="5461000" y="4832350"/>
            <a:ext cx="3184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このように、式を満たす</a:t>
            </a:r>
          </a:p>
          <a:p>
            <a:r>
              <a:rPr lang="ja-JP" altLang="en-US"/>
              <a:t>ベクトルがひとつもない</a:t>
            </a:r>
          </a:p>
          <a:p>
            <a:r>
              <a:rPr lang="ja-JP" altLang="en-US"/>
              <a:t>ことを</a:t>
            </a:r>
            <a:r>
              <a:rPr lang="ja-JP" altLang="en-US">
                <a:solidFill>
                  <a:srgbClr val="FF0000"/>
                </a:solidFill>
              </a:rPr>
              <a:t>不能</a:t>
            </a:r>
            <a:r>
              <a:rPr lang="ja-JP" altLang="en-US"/>
              <a:t>という。</a:t>
            </a:r>
          </a:p>
        </p:txBody>
      </p:sp>
      <p:sp>
        <p:nvSpPr>
          <p:cNvPr id="4121" name="Line 41"/>
          <p:cNvSpPr>
            <a:spLocks noChangeShapeType="1"/>
          </p:cNvSpPr>
          <p:nvPr/>
        </p:nvSpPr>
        <p:spPr bwMode="auto">
          <a:xfrm>
            <a:off x="5029200" y="3810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22" name="Line 42"/>
          <p:cNvSpPr>
            <a:spLocks noChangeShapeType="1"/>
          </p:cNvSpPr>
          <p:nvPr/>
        </p:nvSpPr>
        <p:spPr bwMode="auto">
          <a:xfrm flipV="1">
            <a:off x="5791200" y="16764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06" name="Object 43"/>
          <p:cNvGraphicFramePr>
            <a:graphicFrameLocks noChangeAspect="1"/>
          </p:cNvGraphicFramePr>
          <p:nvPr/>
        </p:nvGraphicFramePr>
        <p:xfrm>
          <a:off x="7924800" y="3810000"/>
          <a:ext cx="196850" cy="215900"/>
        </p:xfrm>
        <a:graphic>
          <a:graphicData uri="http://schemas.openxmlformats.org/presentationml/2006/ole">
            <p:oleObj spid="_x0000_s4106" name="Equation" r:id="rId11" imgW="126720" imgH="139680" progId="Equation.DSMT4">
              <p:embed/>
            </p:oleObj>
          </a:graphicData>
        </a:graphic>
      </p:graphicFrame>
      <p:graphicFrame>
        <p:nvGraphicFramePr>
          <p:cNvPr id="4107" name="Object 44"/>
          <p:cNvGraphicFramePr>
            <a:graphicFrameLocks noChangeAspect="1"/>
          </p:cNvGraphicFramePr>
          <p:nvPr/>
        </p:nvGraphicFramePr>
        <p:xfrm>
          <a:off x="5476875" y="1504950"/>
          <a:ext cx="217488" cy="254000"/>
        </p:xfrm>
        <a:graphic>
          <a:graphicData uri="http://schemas.openxmlformats.org/presentationml/2006/ole">
            <p:oleObj spid="_x0000_s4107" name="Equation" r:id="rId12" imgW="139680" imgH="164880" progId="Equation.DSMT4">
              <p:embed/>
            </p:oleObj>
          </a:graphicData>
        </a:graphic>
      </p:graphicFrame>
      <p:sp>
        <p:nvSpPr>
          <p:cNvPr id="4123" name="Line 45"/>
          <p:cNvSpPr>
            <a:spLocks noChangeShapeType="1"/>
          </p:cNvSpPr>
          <p:nvPr/>
        </p:nvSpPr>
        <p:spPr bwMode="auto">
          <a:xfrm flipV="1">
            <a:off x="5073650" y="2030413"/>
            <a:ext cx="2286000" cy="2209800"/>
          </a:xfrm>
          <a:prstGeom prst="line">
            <a:avLst/>
          </a:prstGeom>
          <a:noFill/>
          <a:ln w="38100">
            <a:solidFill>
              <a:srgbClr val="008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24" name="Line 47"/>
          <p:cNvSpPr>
            <a:spLocks noChangeShapeType="1"/>
          </p:cNvSpPr>
          <p:nvPr/>
        </p:nvSpPr>
        <p:spPr bwMode="auto">
          <a:xfrm flipV="1">
            <a:off x="4845050" y="1801813"/>
            <a:ext cx="228600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08" name="Object 51"/>
          <p:cNvGraphicFramePr>
            <a:graphicFrameLocks noChangeAspect="1"/>
          </p:cNvGraphicFramePr>
          <p:nvPr/>
        </p:nvGraphicFramePr>
        <p:xfrm>
          <a:off x="5410200" y="3886200"/>
          <a:ext cx="236538" cy="274638"/>
        </p:xfrm>
        <a:graphic>
          <a:graphicData uri="http://schemas.openxmlformats.org/presentationml/2006/ole">
            <p:oleObj spid="_x0000_s4108" name="Equation" r:id="rId13" imgW="152280" imgH="177480" progId="Equation.DSMT4">
              <p:embed/>
            </p:oleObj>
          </a:graphicData>
        </a:graphic>
      </p:graphicFrame>
      <p:sp>
        <p:nvSpPr>
          <p:cNvPr id="4125" name="AutoShape 52"/>
          <p:cNvSpPr>
            <a:spLocks noChangeArrowheads="1"/>
          </p:cNvSpPr>
          <p:nvPr/>
        </p:nvSpPr>
        <p:spPr bwMode="auto">
          <a:xfrm>
            <a:off x="4267200" y="2846388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6" name="Text Box 53"/>
          <p:cNvSpPr txBox="1">
            <a:spLocks noChangeArrowheads="1"/>
          </p:cNvSpPr>
          <p:nvPr/>
        </p:nvSpPr>
        <p:spPr bwMode="auto">
          <a:xfrm>
            <a:off x="4191000" y="2160588"/>
            <a:ext cx="66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61DE61-1425-4D5A-8CD0-4E07D4FC8E33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3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連立方程式とその解４</a:t>
            </a:r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5122" name="Equation" r:id="rId3" imgW="914400" imgH="198720" progId="Equation.DSMT4">
              <p:embed/>
            </p:oleObj>
          </a:graphicData>
        </a:graphic>
      </p:graphicFrame>
      <p:graphicFrame>
        <p:nvGraphicFramePr>
          <p:cNvPr id="5123" name="Object 9"/>
          <p:cNvGraphicFramePr>
            <a:graphicFrameLocks noChangeAspect="1"/>
          </p:cNvGraphicFramePr>
          <p:nvPr/>
        </p:nvGraphicFramePr>
        <p:xfrm>
          <a:off x="762000" y="762000"/>
          <a:ext cx="3130550" cy="1081088"/>
        </p:xfrm>
        <a:graphic>
          <a:graphicData uri="http://schemas.openxmlformats.org/presentationml/2006/ole">
            <p:oleObj spid="_x0000_s5123" name="Equation" r:id="rId4" imgW="1396800" imgH="482400" progId="Equation.DSMT4">
              <p:embed/>
            </p:oleObj>
          </a:graphicData>
        </a:graphic>
      </p:graphicFrame>
      <p:sp>
        <p:nvSpPr>
          <p:cNvPr id="5136" name="Rectangle 30"/>
          <p:cNvSpPr>
            <a:spLocks noChangeArrowheads="1"/>
          </p:cNvSpPr>
          <p:nvPr/>
        </p:nvSpPr>
        <p:spPr bwMode="auto">
          <a:xfrm>
            <a:off x="1143000" y="3379788"/>
            <a:ext cx="1066800" cy="1406525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5400000" lon="60000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137" name="Rectangle 31"/>
          <p:cNvSpPr>
            <a:spLocks noChangeArrowheads="1"/>
          </p:cNvSpPr>
          <p:nvPr/>
        </p:nvSpPr>
        <p:spPr bwMode="auto">
          <a:xfrm>
            <a:off x="990600" y="3200400"/>
            <a:ext cx="2362200" cy="1828800"/>
          </a:xfrm>
          <a:prstGeom prst="rect">
            <a:avLst/>
          </a:prstGeom>
          <a:solidFill>
            <a:srgbClr val="000080">
              <a:alpha val="50195"/>
            </a:srgbClr>
          </a:solidFill>
          <a:ln w="9525">
            <a:miter lim="800000"/>
            <a:headEnd/>
            <a:tailEnd/>
          </a:ln>
          <a:scene3d>
            <a:camera prst="legacyObliqueTopRight">
              <a:rot lat="600000" lon="480000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138" name="Rectangle 34"/>
          <p:cNvSpPr>
            <a:spLocks noChangeArrowheads="1"/>
          </p:cNvSpPr>
          <p:nvPr/>
        </p:nvSpPr>
        <p:spPr bwMode="auto">
          <a:xfrm>
            <a:off x="2214563" y="3571875"/>
            <a:ext cx="1049337" cy="1406525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5400000" lon="60000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139" name="Line 35"/>
          <p:cNvSpPr>
            <a:spLocks noChangeShapeType="1"/>
          </p:cNvSpPr>
          <p:nvPr/>
        </p:nvSpPr>
        <p:spPr bwMode="auto">
          <a:xfrm>
            <a:off x="838200" y="5715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0" name="Line 36"/>
          <p:cNvSpPr>
            <a:spLocks noChangeShapeType="1"/>
          </p:cNvSpPr>
          <p:nvPr/>
        </p:nvSpPr>
        <p:spPr bwMode="auto">
          <a:xfrm flipV="1">
            <a:off x="838200" y="52578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1" name="Line 37"/>
          <p:cNvSpPr>
            <a:spLocks noChangeShapeType="1"/>
          </p:cNvSpPr>
          <p:nvPr/>
        </p:nvSpPr>
        <p:spPr bwMode="auto">
          <a:xfrm flipV="1">
            <a:off x="838200" y="5105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2" name="Rectangle 39"/>
          <p:cNvSpPr>
            <a:spLocks noChangeArrowheads="1"/>
          </p:cNvSpPr>
          <p:nvPr/>
        </p:nvSpPr>
        <p:spPr bwMode="auto">
          <a:xfrm>
            <a:off x="5486400" y="3124200"/>
            <a:ext cx="2362200" cy="1406525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5400000" lon="600000" rev="0"/>
            </a:camera>
            <a:lightRig rig="legacyFlat3" dir="b"/>
          </a:scene3d>
          <a:sp3d prstMaterial="legacyWirefram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143" name="Rectangle 40"/>
          <p:cNvSpPr>
            <a:spLocks noChangeArrowheads="1"/>
          </p:cNvSpPr>
          <p:nvPr/>
        </p:nvSpPr>
        <p:spPr bwMode="auto">
          <a:xfrm>
            <a:off x="5257800" y="2895600"/>
            <a:ext cx="2362200" cy="1828800"/>
          </a:xfrm>
          <a:prstGeom prst="rect">
            <a:avLst/>
          </a:prstGeom>
          <a:solidFill>
            <a:srgbClr val="000080">
              <a:alpha val="50195"/>
            </a:srgbClr>
          </a:solidFill>
          <a:ln w="9525">
            <a:miter lim="800000"/>
            <a:headEnd/>
            <a:tailEnd/>
          </a:ln>
          <a:scene3d>
            <a:camera prst="legacyObliqueTopRight">
              <a:rot lat="600000" lon="4800000" rev="0"/>
            </a:camera>
            <a:lightRig rig="legacyFlat3" dir="b"/>
          </a:scene3d>
          <a:sp3d prstMaterial="legacyWirefram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144" name="Line 42"/>
          <p:cNvSpPr>
            <a:spLocks noChangeShapeType="1"/>
          </p:cNvSpPr>
          <p:nvPr/>
        </p:nvSpPr>
        <p:spPr bwMode="auto">
          <a:xfrm flipV="1">
            <a:off x="5791200" y="2590800"/>
            <a:ext cx="1600200" cy="1981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5" name="AutoShape 46"/>
          <p:cNvSpPr>
            <a:spLocks noChangeArrowheads="1"/>
          </p:cNvSpPr>
          <p:nvPr/>
        </p:nvSpPr>
        <p:spPr bwMode="auto">
          <a:xfrm>
            <a:off x="3886200" y="37338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6" name="AutoShape 49"/>
          <p:cNvSpPr>
            <a:spLocks noChangeArrowheads="1"/>
          </p:cNvSpPr>
          <p:nvPr/>
        </p:nvSpPr>
        <p:spPr bwMode="auto">
          <a:xfrm>
            <a:off x="0" y="2590800"/>
            <a:ext cx="2057400" cy="762000"/>
          </a:xfrm>
          <a:prstGeom prst="wedgeRoundRectCallout">
            <a:avLst>
              <a:gd name="adj1" fmla="val -6171"/>
              <a:gd name="adj2" fmla="val 155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5124" name="Object 47"/>
          <p:cNvGraphicFramePr>
            <a:graphicFrameLocks noChangeAspect="1"/>
          </p:cNvGraphicFramePr>
          <p:nvPr/>
        </p:nvGraphicFramePr>
        <p:xfrm>
          <a:off x="0" y="2819400"/>
          <a:ext cx="1981200" cy="400050"/>
        </p:xfrm>
        <a:graphic>
          <a:graphicData uri="http://schemas.openxmlformats.org/presentationml/2006/ole">
            <p:oleObj spid="_x0000_s5124" name="Equation" r:id="rId5" imgW="1130040" imgH="228600" progId="Equation.DSMT4">
              <p:embed/>
            </p:oleObj>
          </a:graphicData>
        </a:graphic>
      </p:graphicFrame>
      <p:sp>
        <p:nvSpPr>
          <p:cNvPr id="5147" name="AutoShape 50"/>
          <p:cNvSpPr>
            <a:spLocks noChangeArrowheads="1"/>
          </p:cNvSpPr>
          <p:nvPr/>
        </p:nvSpPr>
        <p:spPr bwMode="auto">
          <a:xfrm>
            <a:off x="2209800" y="2057400"/>
            <a:ext cx="2590800" cy="762000"/>
          </a:xfrm>
          <a:prstGeom prst="wedgeRoundRectCallout">
            <a:avLst>
              <a:gd name="adj1" fmla="val -47426"/>
              <a:gd name="adj2" fmla="val 11125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5125" name="Object 48"/>
          <p:cNvGraphicFramePr>
            <a:graphicFrameLocks noChangeAspect="1"/>
          </p:cNvGraphicFramePr>
          <p:nvPr/>
        </p:nvGraphicFramePr>
        <p:xfrm>
          <a:off x="2378075" y="2286000"/>
          <a:ext cx="2254250" cy="431800"/>
        </p:xfrm>
        <a:graphic>
          <a:graphicData uri="http://schemas.openxmlformats.org/presentationml/2006/ole">
            <p:oleObj spid="_x0000_s5125" name="Equation" r:id="rId6" imgW="1193760" imgH="228600" progId="Equation.DSMT4">
              <p:embed/>
            </p:oleObj>
          </a:graphicData>
        </a:graphic>
      </p:graphicFrame>
      <p:graphicFrame>
        <p:nvGraphicFramePr>
          <p:cNvPr id="5126" name="Object 51"/>
          <p:cNvGraphicFramePr>
            <a:graphicFrameLocks noChangeAspect="1"/>
          </p:cNvGraphicFramePr>
          <p:nvPr/>
        </p:nvGraphicFramePr>
        <p:xfrm>
          <a:off x="609600" y="5715000"/>
          <a:ext cx="236538" cy="274638"/>
        </p:xfrm>
        <a:graphic>
          <a:graphicData uri="http://schemas.openxmlformats.org/presentationml/2006/ole">
            <p:oleObj spid="_x0000_s5126" name="Equation" r:id="rId7" imgW="152280" imgH="177480" progId="Equation.DSMT4">
              <p:embed/>
            </p:oleObj>
          </a:graphicData>
        </a:graphic>
      </p:graphicFrame>
      <p:graphicFrame>
        <p:nvGraphicFramePr>
          <p:cNvPr id="5127" name="Object 52"/>
          <p:cNvGraphicFramePr>
            <a:graphicFrameLocks noChangeAspect="1"/>
          </p:cNvGraphicFramePr>
          <p:nvPr/>
        </p:nvGraphicFramePr>
        <p:xfrm>
          <a:off x="1524000" y="5715000"/>
          <a:ext cx="277813" cy="304800"/>
        </p:xfrm>
        <a:graphic>
          <a:graphicData uri="http://schemas.openxmlformats.org/presentationml/2006/ole">
            <p:oleObj spid="_x0000_s5127" name="Equation" r:id="rId8" imgW="126720" imgH="139680" progId="Equation.DSMT4">
              <p:embed/>
            </p:oleObj>
          </a:graphicData>
        </a:graphic>
      </p:graphicFrame>
      <p:graphicFrame>
        <p:nvGraphicFramePr>
          <p:cNvPr id="5128" name="Object 53"/>
          <p:cNvGraphicFramePr>
            <a:graphicFrameLocks noChangeAspect="1"/>
          </p:cNvGraphicFramePr>
          <p:nvPr/>
        </p:nvGraphicFramePr>
        <p:xfrm>
          <a:off x="1206500" y="5154613"/>
          <a:ext cx="304800" cy="360362"/>
        </p:xfrm>
        <a:graphic>
          <a:graphicData uri="http://schemas.openxmlformats.org/presentationml/2006/ole">
            <p:oleObj spid="_x0000_s5128" name="Equation" r:id="rId9" imgW="139680" imgH="164880" progId="Equation.DSMT4">
              <p:embed/>
            </p:oleObj>
          </a:graphicData>
        </a:graphic>
      </p:graphicFrame>
      <p:graphicFrame>
        <p:nvGraphicFramePr>
          <p:cNvPr id="5129" name="Object 54"/>
          <p:cNvGraphicFramePr>
            <a:graphicFrameLocks noChangeAspect="1"/>
          </p:cNvGraphicFramePr>
          <p:nvPr/>
        </p:nvGraphicFramePr>
        <p:xfrm>
          <a:off x="471488" y="4918075"/>
          <a:ext cx="276225" cy="277813"/>
        </p:xfrm>
        <a:graphic>
          <a:graphicData uri="http://schemas.openxmlformats.org/presentationml/2006/ole">
            <p:oleObj spid="_x0000_s5129" name="Equation" r:id="rId10" imgW="126720" imgH="126720" progId="Equation.DSMT4">
              <p:embed/>
            </p:oleObj>
          </a:graphicData>
        </a:graphic>
      </p:graphicFrame>
      <p:sp>
        <p:nvSpPr>
          <p:cNvPr id="5148" name="Line 55"/>
          <p:cNvSpPr>
            <a:spLocks noChangeShapeType="1"/>
          </p:cNvSpPr>
          <p:nvPr/>
        </p:nvSpPr>
        <p:spPr bwMode="auto">
          <a:xfrm>
            <a:off x="5056188" y="5562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9" name="Line 56"/>
          <p:cNvSpPr>
            <a:spLocks noChangeShapeType="1"/>
          </p:cNvSpPr>
          <p:nvPr/>
        </p:nvSpPr>
        <p:spPr bwMode="auto">
          <a:xfrm flipV="1">
            <a:off x="5056188" y="5105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0" name="Line 57"/>
          <p:cNvSpPr>
            <a:spLocks noChangeShapeType="1"/>
          </p:cNvSpPr>
          <p:nvPr/>
        </p:nvSpPr>
        <p:spPr bwMode="auto">
          <a:xfrm flipV="1">
            <a:off x="5056188" y="4953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130" name="Object 58"/>
          <p:cNvGraphicFramePr>
            <a:graphicFrameLocks noChangeAspect="1"/>
          </p:cNvGraphicFramePr>
          <p:nvPr/>
        </p:nvGraphicFramePr>
        <p:xfrm>
          <a:off x="4827588" y="5562600"/>
          <a:ext cx="236537" cy="274638"/>
        </p:xfrm>
        <a:graphic>
          <a:graphicData uri="http://schemas.openxmlformats.org/presentationml/2006/ole">
            <p:oleObj spid="_x0000_s5130" name="Equation" r:id="rId11" imgW="152280" imgH="177480" progId="Equation.DSMT4">
              <p:embed/>
            </p:oleObj>
          </a:graphicData>
        </a:graphic>
      </p:graphicFrame>
      <p:graphicFrame>
        <p:nvGraphicFramePr>
          <p:cNvPr id="5131" name="Object 59"/>
          <p:cNvGraphicFramePr>
            <a:graphicFrameLocks noChangeAspect="1"/>
          </p:cNvGraphicFramePr>
          <p:nvPr/>
        </p:nvGraphicFramePr>
        <p:xfrm>
          <a:off x="5741988" y="5562600"/>
          <a:ext cx="277812" cy="304800"/>
        </p:xfrm>
        <a:graphic>
          <a:graphicData uri="http://schemas.openxmlformats.org/presentationml/2006/ole">
            <p:oleObj spid="_x0000_s5131" name="Equation" r:id="rId12" imgW="126720" imgH="139680" progId="Equation.DSMT4">
              <p:embed/>
            </p:oleObj>
          </a:graphicData>
        </a:graphic>
      </p:graphicFrame>
      <p:graphicFrame>
        <p:nvGraphicFramePr>
          <p:cNvPr id="5132" name="Object 60"/>
          <p:cNvGraphicFramePr>
            <a:graphicFrameLocks noChangeAspect="1"/>
          </p:cNvGraphicFramePr>
          <p:nvPr/>
        </p:nvGraphicFramePr>
        <p:xfrm>
          <a:off x="5424488" y="5002213"/>
          <a:ext cx="304800" cy="360362"/>
        </p:xfrm>
        <a:graphic>
          <a:graphicData uri="http://schemas.openxmlformats.org/presentationml/2006/ole">
            <p:oleObj spid="_x0000_s5132" name="Equation" r:id="rId13" imgW="139680" imgH="164880" progId="Equation.DSMT4">
              <p:embed/>
            </p:oleObj>
          </a:graphicData>
        </a:graphic>
      </p:graphicFrame>
      <p:graphicFrame>
        <p:nvGraphicFramePr>
          <p:cNvPr id="5133" name="Object 61"/>
          <p:cNvGraphicFramePr>
            <a:graphicFrameLocks noChangeAspect="1"/>
          </p:cNvGraphicFramePr>
          <p:nvPr/>
        </p:nvGraphicFramePr>
        <p:xfrm>
          <a:off x="4689475" y="4765675"/>
          <a:ext cx="276225" cy="277813"/>
        </p:xfrm>
        <a:graphic>
          <a:graphicData uri="http://schemas.openxmlformats.org/presentationml/2006/ole">
            <p:oleObj spid="_x0000_s5133" name="Equation" r:id="rId14" imgW="126720" imgH="126720" progId="Equation.DSMT4">
              <p:embed/>
            </p:oleObj>
          </a:graphicData>
        </a:graphic>
      </p:graphicFrame>
      <p:sp>
        <p:nvSpPr>
          <p:cNvPr id="5151" name="AutoShape 62"/>
          <p:cNvSpPr>
            <a:spLocks noChangeArrowheads="1"/>
          </p:cNvSpPr>
          <p:nvPr/>
        </p:nvSpPr>
        <p:spPr bwMode="auto">
          <a:xfrm>
            <a:off x="4429124" y="571480"/>
            <a:ext cx="4714876" cy="1357322"/>
          </a:xfrm>
          <a:prstGeom prst="wedgeRoundRectCallout">
            <a:avLst>
              <a:gd name="adj1" fmla="val 11898"/>
              <a:gd name="adj2" fmla="val 98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53" name="Text Box 65"/>
          <p:cNvSpPr txBox="1">
            <a:spLocks noChangeArrowheads="1"/>
          </p:cNvSpPr>
          <p:nvPr/>
        </p:nvSpPr>
        <p:spPr bwMode="auto">
          <a:xfrm>
            <a:off x="3810000" y="3276600"/>
            <a:ext cx="66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解く</a:t>
            </a:r>
          </a:p>
        </p:txBody>
      </p: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4714876" y="642918"/>
            <a:ext cx="424827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C00000"/>
                </a:solidFill>
              </a:rPr>
              <a:t>解</a:t>
            </a:r>
            <a:r>
              <a:rPr lang="ja-JP" altLang="en-US" dirty="0" smtClean="0"/>
              <a:t>は直線</a:t>
            </a:r>
            <a:endParaRPr lang="en-US" altLang="ja-JP" dirty="0" smtClean="0"/>
          </a:p>
          <a:p>
            <a:r>
              <a:rPr lang="ja-JP" altLang="en-US" dirty="0" smtClean="0"/>
              <a:t>無数の点が方程式を満たすが</a:t>
            </a:r>
            <a:endParaRPr lang="en-US" altLang="ja-JP" dirty="0" smtClean="0"/>
          </a:p>
          <a:p>
            <a:r>
              <a:rPr lang="ja-JP" altLang="en-US" dirty="0" smtClean="0"/>
              <a:t>全て</a:t>
            </a:r>
            <a:r>
              <a:rPr lang="ja-JP" altLang="en-US" dirty="0" smtClean="0"/>
              <a:t>の点が満たす訳ではない。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522B7D-3D90-4BC0-938E-E3114CC5E29C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連立一次</a:t>
            </a:r>
            <a:r>
              <a:rPr lang="ja-JP" altLang="en-US" dirty="0" smtClean="0"/>
              <a:t>方程式の解集合</a:t>
            </a:r>
            <a:endParaRPr lang="ja-JP" altLang="en-US" dirty="0" smtClean="0"/>
          </a:p>
        </p:txBody>
      </p:sp>
      <p:graphicFrame>
        <p:nvGraphicFramePr>
          <p:cNvPr id="6146" name="Object 13"/>
          <p:cNvGraphicFramePr>
            <a:graphicFrameLocks noChangeAspect="1"/>
          </p:cNvGraphicFramePr>
          <p:nvPr/>
        </p:nvGraphicFramePr>
        <p:xfrm>
          <a:off x="1643042" y="1785926"/>
          <a:ext cx="4114800" cy="1952625"/>
        </p:xfrm>
        <a:graphic>
          <a:graphicData uri="http://schemas.openxmlformats.org/presentationml/2006/ole">
            <p:oleObj spid="_x0000_s61442" name="Equation" r:id="rId3" imgW="2247840" imgH="1066680" progId="Equation.DSMT4">
              <p:embed/>
            </p:oleObj>
          </a:graphicData>
        </a:graphic>
      </p:graphicFrame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57200" y="838200"/>
            <a:ext cx="8115328" cy="501969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371600" y="665162"/>
            <a:ext cx="505778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定義：（連立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一次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方程式の解集合）</a:t>
            </a:r>
            <a:endParaRPr lang="ja-JP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14414" y="128586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連立方程式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2910" y="3786190"/>
            <a:ext cx="773641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に対して、全ての式を満たすベクトル（の一つ）を</a:t>
            </a:r>
            <a:r>
              <a:rPr kumimoji="1" lang="ja-JP" altLang="en-US" dirty="0" smtClean="0">
                <a:solidFill>
                  <a:srgbClr val="C00000"/>
                </a:solidFill>
              </a:rPr>
              <a:t>解ベクトル</a:t>
            </a:r>
            <a:endParaRPr kumimoji="1" lang="en-US" altLang="ja-JP" dirty="0" smtClean="0">
              <a:solidFill>
                <a:srgbClr val="C00000"/>
              </a:solidFill>
            </a:endParaRPr>
          </a:p>
          <a:p>
            <a:r>
              <a:rPr lang="ja-JP" altLang="en-US" dirty="0" smtClean="0"/>
              <a:t>といい</a:t>
            </a:r>
            <a:r>
              <a:rPr lang="ja-JP" altLang="en-US" dirty="0" smtClean="0"/>
              <a:t>、解ベクトル全ての集合を</a:t>
            </a:r>
            <a:r>
              <a:rPr lang="ja-JP" altLang="en-US" dirty="0" smtClean="0">
                <a:solidFill>
                  <a:srgbClr val="C00000"/>
                </a:solidFill>
              </a:rPr>
              <a:t>解集合</a:t>
            </a:r>
            <a:r>
              <a:rPr lang="ja-JP" altLang="en-US" dirty="0" smtClean="0"/>
              <a:t>という。</a:t>
            </a:r>
            <a:endParaRPr lang="en-US" altLang="ja-JP" dirty="0" smtClean="0"/>
          </a:p>
          <a:p>
            <a:r>
              <a:rPr kumimoji="1" lang="ja-JP" altLang="en-US" dirty="0" smtClean="0"/>
              <a:t>連立方程式を解くとは、連立方程式の解集合を</a:t>
            </a:r>
            <a:endParaRPr kumimoji="1" lang="en-US" altLang="ja-JP" dirty="0" smtClean="0"/>
          </a:p>
          <a:p>
            <a:r>
              <a:rPr kumimoji="1" lang="ja-JP" altLang="en-US" dirty="0" smtClean="0"/>
              <a:t>求めることである。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522B7D-3D90-4BC0-938E-E3114CC5E29C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連立一次方程式</a:t>
            </a:r>
          </a:p>
        </p:txBody>
      </p:sp>
      <p:sp>
        <p:nvSpPr>
          <p:cNvPr id="6151" name="Text Box 12"/>
          <p:cNvSpPr txBox="1">
            <a:spLocks noChangeArrowheads="1"/>
          </p:cNvSpPr>
          <p:nvPr/>
        </p:nvSpPr>
        <p:spPr bwMode="auto">
          <a:xfrm>
            <a:off x="609600" y="533400"/>
            <a:ext cx="65865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これまでも、何度も扱ってきたが、</a:t>
            </a:r>
          </a:p>
          <a:p>
            <a:r>
              <a:rPr lang="ja-JP" altLang="en-US"/>
              <a:t>連立方程式を行列とベクトルを用いて表現できる。</a:t>
            </a:r>
          </a:p>
        </p:txBody>
      </p:sp>
      <p:graphicFrame>
        <p:nvGraphicFramePr>
          <p:cNvPr id="6146" name="Object 13"/>
          <p:cNvGraphicFramePr>
            <a:graphicFrameLocks noChangeAspect="1"/>
          </p:cNvGraphicFramePr>
          <p:nvPr/>
        </p:nvGraphicFramePr>
        <p:xfrm>
          <a:off x="1295400" y="1371600"/>
          <a:ext cx="4114800" cy="1952625"/>
        </p:xfrm>
        <a:graphic>
          <a:graphicData uri="http://schemas.openxmlformats.org/presentationml/2006/ole">
            <p:oleObj spid="_x0000_s6146" name="Equation" r:id="rId3" imgW="2247840" imgH="1066680" progId="Equation.DSMT4">
              <p:embed/>
            </p:oleObj>
          </a:graphicData>
        </a:graphic>
      </p:graphicFrame>
      <p:graphicFrame>
        <p:nvGraphicFramePr>
          <p:cNvPr id="6147" name="Object 15"/>
          <p:cNvGraphicFramePr>
            <a:graphicFrameLocks noChangeAspect="1"/>
          </p:cNvGraphicFramePr>
          <p:nvPr/>
        </p:nvGraphicFramePr>
        <p:xfrm>
          <a:off x="1371600" y="3657600"/>
          <a:ext cx="3810000" cy="2119313"/>
        </p:xfrm>
        <a:graphic>
          <a:graphicData uri="http://schemas.openxmlformats.org/presentationml/2006/ole">
            <p:oleObj spid="_x0000_s6147" name="Equation" r:id="rId4" imgW="1917360" imgH="1066680" progId="Equation.DSMT4">
              <p:embed/>
            </p:oleObj>
          </a:graphicData>
        </a:graphic>
      </p:graphicFrame>
      <p:sp>
        <p:nvSpPr>
          <p:cNvPr id="6152" name="AutoShape 16"/>
          <p:cNvSpPr>
            <a:spLocks noChangeArrowheads="1"/>
          </p:cNvSpPr>
          <p:nvPr/>
        </p:nvSpPr>
        <p:spPr bwMode="auto">
          <a:xfrm>
            <a:off x="2819400" y="3352800"/>
            <a:ext cx="533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6153" name="AutoShape 17"/>
          <p:cNvSpPr>
            <a:spLocks noChangeArrowheads="1"/>
          </p:cNvSpPr>
          <p:nvPr/>
        </p:nvSpPr>
        <p:spPr bwMode="auto">
          <a:xfrm>
            <a:off x="2895600" y="5715000"/>
            <a:ext cx="533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6148" name="Object 19"/>
          <p:cNvGraphicFramePr>
            <a:graphicFrameLocks noChangeAspect="1"/>
          </p:cNvGraphicFramePr>
          <p:nvPr/>
        </p:nvGraphicFramePr>
        <p:xfrm>
          <a:off x="2590800" y="6248400"/>
          <a:ext cx="1085850" cy="327025"/>
        </p:xfrm>
        <a:graphic>
          <a:graphicData uri="http://schemas.openxmlformats.org/presentationml/2006/ole">
            <p:oleObj spid="_x0000_s6148" name="Equation" r:id="rId5" imgW="54576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4BA164-7827-4FD9-8234-868A95710B43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7176" name="AutoShape 4"/>
          <p:cNvSpPr>
            <a:spLocks noChangeArrowheads="1"/>
          </p:cNvSpPr>
          <p:nvPr/>
        </p:nvSpPr>
        <p:spPr bwMode="auto">
          <a:xfrm>
            <a:off x="457200" y="3276600"/>
            <a:ext cx="2133600" cy="762000"/>
          </a:xfrm>
          <a:prstGeom prst="wedgeRoundRectCallout">
            <a:avLst>
              <a:gd name="adj1" fmla="val 55134"/>
              <a:gd name="adj2" fmla="val -35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685800" y="34290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</a:t>
            </a:r>
          </a:p>
        </p:txBody>
      </p:sp>
      <p:graphicFrame>
        <p:nvGraphicFramePr>
          <p:cNvPr id="7170" name="Object 8"/>
          <p:cNvGraphicFramePr>
            <a:graphicFrameLocks noChangeAspect="1"/>
          </p:cNvGraphicFramePr>
          <p:nvPr/>
        </p:nvGraphicFramePr>
        <p:xfrm>
          <a:off x="2438400" y="2514600"/>
          <a:ext cx="3048000" cy="917575"/>
        </p:xfrm>
        <a:graphic>
          <a:graphicData uri="http://schemas.openxmlformats.org/presentationml/2006/ole">
            <p:oleObj spid="_x0000_s7170" name="Equation" r:id="rId3" imgW="545760" imgH="164880" progId="Equation.DSMT4">
              <p:embed/>
            </p:oleObj>
          </a:graphicData>
        </a:graphic>
      </p:graphicFrame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234950" y="685800"/>
          <a:ext cx="4254500" cy="560388"/>
        </p:xfrm>
        <a:graphic>
          <a:graphicData uri="http://schemas.openxmlformats.org/presentationml/2006/ole">
            <p:oleObj spid="_x0000_s7171" name="Equation" r:id="rId4" imgW="1917360" imgH="253800" progId="Equation.DSMT4">
              <p:embed/>
            </p:oleObj>
          </a:graphicData>
        </a:graphic>
      </p:graphicFrame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0325" y="173038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</a:t>
            </a:r>
          </a:p>
        </p:txBody>
      </p:sp>
      <p:graphicFrame>
        <p:nvGraphicFramePr>
          <p:cNvPr id="7172" name="Object 12"/>
          <p:cNvGraphicFramePr>
            <a:graphicFrameLocks noChangeAspect="1"/>
          </p:cNvGraphicFramePr>
          <p:nvPr/>
        </p:nvGraphicFramePr>
        <p:xfrm>
          <a:off x="4822825" y="76200"/>
          <a:ext cx="1303338" cy="1676400"/>
        </p:xfrm>
        <a:graphic>
          <a:graphicData uri="http://schemas.openxmlformats.org/presentationml/2006/ole">
            <p:oleObj spid="_x0000_s7172" name="Equation" r:id="rId5" imgW="609480" imgH="787320" progId="Equation.DSMT4">
              <p:embed/>
            </p:oleObj>
          </a:graphicData>
        </a:graphic>
      </p:graphicFrame>
      <p:graphicFrame>
        <p:nvGraphicFramePr>
          <p:cNvPr id="7173" name="Object 13"/>
          <p:cNvGraphicFramePr>
            <a:graphicFrameLocks noChangeAspect="1"/>
          </p:cNvGraphicFramePr>
          <p:nvPr/>
        </p:nvGraphicFramePr>
        <p:xfrm>
          <a:off x="6781800" y="0"/>
          <a:ext cx="1112838" cy="1784350"/>
        </p:xfrm>
        <a:graphic>
          <a:graphicData uri="http://schemas.openxmlformats.org/presentationml/2006/ole">
            <p:oleObj spid="_x0000_s7173" name="Equation" r:id="rId6" imgW="520560" imgH="838080" progId="Equation.DSMT4">
              <p:embed/>
            </p:oleObj>
          </a:graphicData>
        </a:graphic>
      </p:graphicFrame>
      <p:sp>
        <p:nvSpPr>
          <p:cNvPr id="7179" name="Text Box 14"/>
          <p:cNvSpPr txBox="1">
            <a:spLocks noChangeArrowheads="1"/>
          </p:cNvSpPr>
          <p:nvPr/>
        </p:nvSpPr>
        <p:spPr bwMode="auto">
          <a:xfrm>
            <a:off x="381000" y="1905000"/>
            <a:ext cx="701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このとき、各行列およびベクトルは、以下のような名称</a:t>
            </a:r>
          </a:p>
          <a:p>
            <a:r>
              <a:rPr lang="ja-JP" altLang="en-US"/>
              <a:t>で呼ばれる。</a:t>
            </a:r>
          </a:p>
        </p:txBody>
      </p:sp>
      <p:sp>
        <p:nvSpPr>
          <p:cNvPr id="7180" name="AutoShape 15"/>
          <p:cNvSpPr>
            <a:spLocks noChangeArrowheads="1"/>
          </p:cNvSpPr>
          <p:nvPr/>
        </p:nvSpPr>
        <p:spPr bwMode="auto">
          <a:xfrm>
            <a:off x="2743200" y="3733800"/>
            <a:ext cx="2667000" cy="762000"/>
          </a:xfrm>
          <a:prstGeom prst="wedgeRoundRectCallout">
            <a:avLst>
              <a:gd name="adj1" fmla="val -18750"/>
              <a:gd name="adj2" fmla="val -93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81" name="Text Box 16"/>
          <p:cNvSpPr txBox="1">
            <a:spLocks noChangeArrowheads="1"/>
          </p:cNvSpPr>
          <p:nvPr/>
        </p:nvSpPr>
        <p:spPr bwMode="auto">
          <a:xfrm>
            <a:off x="3048000" y="3962400"/>
            <a:ext cx="213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未知数ベクトル</a:t>
            </a:r>
          </a:p>
        </p:txBody>
      </p:sp>
      <p:sp>
        <p:nvSpPr>
          <p:cNvPr id="7182" name="AutoShape 17"/>
          <p:cNvSpPr>
            <a:spLocks noChangeArrowheads="1"/>
          </p:cNvSpPr>
          <p:nvPr/>
        </p:nvSpPr>
        <p:spPr bwMode="auto">
          <a:xfrm>
            <a:off x="5943600" y="3276600"/>
            <a:ext cx="2667000" cy="762000"/>
          </a:xfrm>
          <a:prstGeom prst="wedgeRoundRectCallout">
            <a:avLst>
              <a:gd name="adj1" fmla="val -72083"/>
              <a:gd name="adj2" fmla="val -635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83" name="Text Box 18"/>
          <p:cNvSpPr txBox="1">
            <a:spLocks noChangeArrowheads="1"/>
          </p:cNvSpPr>
          <p:nvPr/>
        </p:nvSpPr>
        <p:spPr bwMode="auto">
          <a:xfrm>
            <a:off x="6248400" y="3429000"/>
            <a:ext cx="213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定数項ベクトル</a:t>
            </a:r>
          </a:p>
        </p:txBody>
      </p:sp>
      <p:graphicFrame>
        <p:nvGraphicFramePr>
          <p:cNvPr id="7174" name="Object 19"/>
          <p:cNvGraphicFramePr>
            <a:graphicFrameLocks noChangeAspect="1"/>
          </p:cNvGraphicFramePr>
          <p:nvPr/>
        </p:nvGraphicFramePr>
        <p:xfrm>
          <a:off x="3048000" y="4953000"/>
          <a:ext cx="2133600" cy="727075"/>
        </p:xfrm>
        <a:graphic>
          <a:graphicData uri="http://schemas.openxmlformats.org/presentationml/2006/ole">
            <p:oleObj spid="_x0000_s7174" name="Equation" r:id="rId7" imgW="482400" imgH="164880" progId="Equation.DSMT4">
              <p:embed/>
            </p:oleObj>
          </a:graphicData>
        </a:graphic>
      </p:graphicFrame>
      <p:sp>
        <p:nvSpPr>
          <p:cNvPr id="7184" name="Text Box 20"/>
          <p:cNvSpPr txBox="1">
            <a:spLocks noChangeArrowheads="1"/>
          </p:cNvSpPr>
          <p:nvPr/>
        </p:nvSpPr>
        <p:spPr bwMode="auto">
          <a:xfrm>
            <a:off x="0" y="4495800"/>
            <a:ext cx="5835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通常の一次方程式と対応させてみるとよい。</a:t>
            </a:r>
          </a:p>
        </p:txBody>
      </p:sp>
      <p:sp>
        <p:nvSpPr>
          <p:cNvPr id="7185" name="AutoShape 21"/>
          <p:cNvSpPr>
            <a:spLocks noChangeArrowheads="1"/>
          </p:cNvSpPr>
          <p:nvPr/>
        </p:nvSpPr>
        <p:spPr bwMode="auto">
          <a:xfrm>
            <a:off x="990600" y="5638800"/>
            <a:ext cx="1295400" cy="762000"/>
          </a:xfrm>
          <a:prstGeom prst="wedgeRoundRectCallout">
            <a:avLst>
              <a:gd name="adj1" fmla="val 117278"/>
              <a:gd name="adj2" fmla="val -7937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86" name="Text Box 22"/>
          <p:cNvSpPr txBox="1">
            <a:spLocks noChangeArrowheads="1"/>
          </p:cNvSpPr>
          <p:nvPr/>
        </p:nvSpPr>
        <p:spPr bwMode="auto">
          <a:xfrm>
            <a:off x="1219200" y="5791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</a:t>
            </a:r>
          </a:p>
        </p:txBody>
      </p:sp>
      <p:sp>
        <p:nvSpPr>
          <p:cNvPr id="7187" name="AutoShape 23"/>
          <p:cNvSpPr>
            <a:spLocks noChangeArrowheads="1"/>
          </p:cNvSpPr>
          <p:nvPr/>
        </p:nvSpPr>
        <p:spPr bwMode="auto">
          <a:xfrm>
            <a:off x="2819400" y="5943600"/>
            <a:ext cx="1600200" cy="762000"/>
          </a:xfrm>
          <a:prstGeom prst="wedgeRoundRectCallout">
            <a:avLst>
              <a:gd name="adj1" fmla="val 2083"/>
              <a:gd name="adj2" fmla="val -93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88" name="Text Box 24"/>
          <p:cNvSpPr txBox="1">
            <a:spLocks noChangeArrowheads="1"/>
          </p:cNvSpPr>
          <p:nvPr/>
        </p:nvSpPr>
        <p:spPr bwMode="auto">
          <a:xfrm>
            <a:off x="3032125" y="60404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未知数</a:t>
            </a:r>
          </a:p>
        </p:txBody>
      </p:sp>
      <p:sp>
        <p:nvSpPr>
          <p:cNvPr id="7189" name="AutoShape 25"/>
          <p:cNvSpPr>
            <a:spLocks noChangeArrowheads="1"/>
          </p:cNvSpPr>
          <p:nvPr/>
        </p:nvSpPr>
        <p:spPr bwMode="auto">
          <a:xfrm>
            <a:off x="5638800" y="5638800"/>
            <a:ext cx="1219200" cy="762000"/>
          </a:xfrm>
          <a:prstGeom prst="wedgeRoundRectCallout">
            <a:avLst>
              <a:gd name="adj1" fmla="val -98958"/>
              <a:gd name="adj2" fmla="val -75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90" name="Text Box 26"/>
          <p:cNvSpPr txBox="1">
            <a:spLocks noChangeArrowheads="1"/>
          </p:cNvSpPr>
          <p:nvPr/>
        </p:nvSpPr>
        <p:spPr bwMode="auto">
          <a:xfrm>
            <a:off x="5791200" y="5791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8666</TotalTime>
  <Words>1150</Words>
  <Application>Microsoft Office PowerPoint</Application>
  <PresentationFormat>画面に合わせる (4:3)</PresentationFormat>
  <Paragraphs>315</Paragraphs>
  <Slides>45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45</vt:i4>
      </vt:variant>
    </vt:vector>
  </HeadingPairs>
  <TitlesOfParts>
    <vt:vector size="47" baseType="lpstr">
      <vt:lpstr>標準デザイン</vt:lpstr>
      <vt:lpstr>Equation</vt:lpstr>
      <vt:lpstr>５．連立一次方程式</vt:lpstr>
      <vt:lpstr>(連立)方程式とその解</vt:lpstr>
      <vt:lpstr>連立方程式とその解１</vt:lpstr>
      <vt:lpstr>連立方程式とその解２</vt:lpstr>
      <vt:lpstr>連立方程式とその解３</vt:lpstr>
      <vt:lpstr>連立方程式とその解４</vt:lpstr>
      <vt:lpstr>連立一次方程式の解集合</vt:lpstr>
      <vt:lpstr>連立一次方程式</vt:lpstr>
      <vt:lpstr>スライド 9</vt:lpstr>
      <vt:lpstr>スライド 10</vt:lpstr>
      <vt:lpstr>正則な係数行列を持つ連立方程式</vt:lpstr>
      <vt:lpstr>スライド 12</vt:lpstr>
      <vt:lpstr>スライド 13</vt:lpstr>
      <vt:lpstr>スライド 14</vt:lpstr>
      <vt:lpstr>連立方程式と階数</vt:lpstr>
      <vt:lpstr>連立方程式の解法</vt:lpstr>
      <vt:lpstr>場合１：（簡単な場合）</vt:lpstr>
      <vt:lpstr>スライド 18</vt:lpstr>
      <vt:lpstr>スライド 19</vt:lpstr>
      <vt:lpstr>スライド 20</vt:lpstr>
      <vt:lpstr>スライド 21</vt:lpstr>
      <vt:lpstr>スライド 22</vt:lpstr>
      <vt:lpstr>自由度</vt:lpstr>
      <vt:lpstr>場合２：（複雑な場合）</vt:lpstr>
      <vt:lpstr>スライド 25</vt:lpstr>
      <vt:lpstr>スライド 26</vt:lpstr>
      <vt:lpstr>スライド 27</vt:lpstr>
      <vt:lpstr>例題１</vt:lpstr>
      <vt:lpstr>スライド 29</vt:lpstr>
      <vt:lpstr>スライド 30</vt:lpstr>
      <vt:lpstr>例題２</vt:lpstr>
      <vt:lpstr>スライド 32</vt:lpstr>
      <vt:lpstr>スライド 33</vt:lpstr>
      <vt:lpstr>練習</vt:lpstr>
      <vt:lpstr>同次連立一次方程式</vt:lpstr>
      <vt:lpstr>同次連立一次方程式の自明な解</vt:lpstr>
      <vt:lpstr>自由度のある同次方程式の解１</vt:lpstr>
      <vt:lpstr>自由度のある同次方程式の解２</vt:lpstr>
      <vt:lpstr>自明な解しかもたない条件</vt:lpstr>
      <vt:lpstr>自明な解と正則行列</vt:lpstr>
      <vt:lpstr>練習</vt:lpstr>
      <vt:lpstr>非同次連立一次方程式の解１</vt:lpstr>
      <vt:lpstr>非同次連立一次方程式の解２</vt:lpstr>
      <vt:lpstr>自由度のある同次方程式の解３</vt:lpstr>
      <vt:lpstr>練習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kusakari</cp:lastModifiedBy>
  <cp:revision>108</cp:revision>
  <dcterms:created xsi:type="dcterms:W3CDTF">2003-03-31T04:49:23Z</dcterms:created>
  <dcterms:modified xsi:type="dcterms:W3CDTF">2009-05-27T01:17:35Z</dcterms:modified>
</cp:coreProperties>
</file>