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2"/>
  </p:notesMasterIdLst>
  <p:handoutMasterIdLst>
    <p:handoutMasterId r:id="rId73"/>
  </p:handoutMasterIdLst>
  <p:sldIdLst>
    <p:sldId id="468" r:id="rId2"/>
    <p:sldId id="485" r:id="rId3"/>
    <p:sldId id="469" r:id="rId4"/>
    <p:sldId id="470" r:id="rId5"/>
    <p:sldId id="471" r:id="rId6"/>
    <p:sldId id="472" r:id="rId7"/>
    <p:sldId id="473" r:id="rId8"/>
    <p:sldId id="474" r:id="rId9"/>
    <p:sldId id="475" r:id="rId10"/>
    <p:sldId id="479" r:id="rId11"/>
    <p:sldId id="480" r:id="rId12"/>
    <p:sldId id="502" r:id="rId13"/>
    <p:sldId id="481" r:id="rId14"/>
    <p:sldId id="503" r:id="rId15"/>
    <p:sldId id="476" r:id="rId16"/>
    <p:sldId id="477" r:id="rId17"/>
    <p:sldId id="478" r:id="rId18"/>
    <p:sldId id="482" r:id="rId19"/>
    <p:sldId id="398" r:id="rId20"/>
    <p:sldId id="399" r:id="rId21"/>
    <p:sldId id="402" r:id="rId22"/>
    <p:sldId id="407" r:id="rId23"/>
    <p:sldId id="496" r:id="rId24"/>
    <p:sldId id="403" r:id="rId25"/>
    <p:sldId id="404" r:id="rId26"/>
    <p:sldId id="406" r:id="rId27"/>
    <p:sldId id="497" r:id="rId28"/>
    <p:sldId id="400" r:id="rId29"/>
    <p:sldId id="401" r:id="rId30"/>
    <p:sldId id="483" r:id="rId31"/>
    <p:sldId id="498" r:id="rId32"/>
    <p:sldId id="484" r:id="rId33"/>
    <p:sldId id="486" r:id="rId34"/>
    <p:sldId id="487" r:id="rId35"/>
    <p:sldId id="420" r:id="rId36"/>
    <p:sldId id="499" r:id="rId37"/>
    <p:sldId id="488" r:id="rId38"/>
    <p:sldId id="492" r:id="rId39"/>
    <p:sldId id="423" r:id="rId40"/>
    <p:sldId id="426" r:id="rId41"/>
    <p:sldId id="489" r:id="rId42"/>
    <p:sldId id="490" r:id="rId43"/>
    <p:sldId id="491" r:id="rId44"/>
    <p:sldId id="493" r:id="rId45"/>
    <p:sldId id="422" r:id="rId46"/>
    <p:sldId id="424" r:id="rId47"/>
    <p:sldId id="427" r:id="rId48"/>
    <p:sldId id="505" r:id="rId49"/>
    <p:sldId id="425" r:id="rId50"/>
    <p:sldId id="494" r:id="rId51"/>
    <p:sldId id="432" r:id="rId52"/>
    <p:sldId id="433" r:id="rId53"/>
    <p:sldId id="434" r:id="rId54"/>
    <p:sldId id="495" r:id="rId55"/>
    <p:sldId id="436" r:id="rId56"/>
    <p:sldId id="437" r:id="rId57"/>
    <p:sldId id="438" r:id="rId58"/>
    <p:sldId id="504" r:id="rId59"/>
    <p:sldId id="439" r:id="rId60"/>
    <p:sldId id="440" r:id="rId61"/>
    <p:sldId id="441" r:id="rId62"/>
    <p:sldId id="442" r:id="rId63"/>
    <p:sldId id="443" r:id="rId64"/>
    <p:sldId id="456" r:id="rId65"/>
    <p:sldId id="457" r:id="rId66"/>
    <p:sldId id="461" r:id="rId67"/>
    <p:sldId id="501" r:id="rId68"/>
    <p:sldId id="500" r:id="rId69"/>
    <p:sldId id="463" r:id="rId70"/>
    <p:sldId id="466" r:id="rId71"/>
  </p:sldIdLst>
  <p:sldSz cx="9144000" cy="6858000" type="screen4x3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99"/>
    <a:srgbClr val="0099FF"/>
    <a:srgbClr val="FFFF00"/>
    <a:srgbClr val="3399FF"/>
    <a:srgbClr val="CC66FF"/>
    <a:srgbClr val="FF7C8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99" autoAdjust="0"/>
  </p:normalViewPr>
  <p:slideViewPr>
    <p:cSldViewPr>
      <p:cViewPr>
        <p:scale>
          <a:sx n="66" d="100"/>
          <a:sy n="66" d="100"/>
        </p:scale>
        <p:origin x="-216" y="78"/>
      </p:cViewPr>
      <p:guideLst>
        <p:guide orient="horz" pos="1824"/>
        <p:guide pos="28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50" d="100"/>
          <a:sy n="150" d="100"/>
        </p:scale>
        <p:origin x="-84" y="12"/>
      </p:cViewPr>
      <p:guideLst>
        <p:guide orient="horz" pos="3128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8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50.xml"/><Relationship Id="rId4" Type="http://schemas.openxmlformats.org/officeDocument/2006/relationships/slide" Target="slides/slide4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7" Type="http://schemas.openxmlformats.org/officeDocument/2006/relationships/image" Target="../media/image69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image" Target="../media/image72.wmf"/><Relationship Id="rId7" Type="http://schemas.openxmlformats.org/officeDocument/2006/relationships/image" Target="../media/image76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Relationship Id="rId9" Type="http://schemas.openxmlformats.org/officeDocument/2006/relationships/image" Target="../media/image78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3" Type="http://schemas.openxmlformats.org/officeDocument/2006/relationships/image" Target="../media/image72.wmf"/><Relationship Id="rId7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Relationship Id="rId9" Type="http://schemas.openxmlformats.org/officeDocument/2006/relationships/image" Target="../media/image83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46.wmf"/><Relationship Id="rId18" Type="http://schemas.openxmlformats.org/officeDocument/2006/relationships/image" Target="../media/image91.wmf"/><Relationship Id="rId3" Type="http://schemas.openxmlformats.org/officeDocument/2006/relationships/image" Target="../media/image84.wmf"/><Relationship Id="rId7" Type="http://schemas.openxmlformats.org/officeDocument/2006/relationships/image" Target="../media/image34.wmf"/><Relationship Id="rId12" Type="http://schemas.openxmlformats.org/officeDocument/2006/relationships/image" Target="../media/image44.wmf"/><Relationship Id="rId17" Type="http://schemas.openxmlformats.org/officeDocument/2006/relationships/image" Target="../media/image90.wmf"/><Relationship Id="rId2" Type="http://schemas.openxmlformats.org/officeDocument/2006/relationships/image" Target="../media/image28.wmf"/><Relationship Id="rId16" Type="http://schemas.openxmlformats.org/officeDocument/2006/relationships/image" Target="../media/image89.wmf"/><Relationship Id="rId1" Type="http://schemas.openxmlformats.org/officeDocument/2006/relationships/image" Target="../media/image27.wmf"/><Relationship Id="rId6" Type="http://schemas.openxmlformats.org/officeDocument/2006/relationships/image" Target="../media/image33.wmf"/><Relationship Id="rId11" Type="http://schemas.openxmlformats.org/officeDocument/2006/relationships/image" Target="../media/image43.wmf"/><Relationship Id="rId5" Type="http://schemas.openxmlformats.org/officeDocument/2006/relationships/image" Target="../media/image32.wmf"/><Relationship Id="rId15" Type="http://schemas.openxmlformats.org/officeDocument/2006/relationships/image" Target="../media/image88.wmf"/><Relationship Id="rId10" Type="http://schemas.openxmlformats.org/officeDocument/2006/relationships/image" Target="../media/image87.wmf"/><Relationship Id="rId4" Type="http://schemas.openxmlformats.org/officeDocument/2006/relationships/image" Target="../media/image85.wmf"/><Relationship Id="rId9" Type="http://schemas.openxmlformats.org/officeDocument/2006/relationships/image" Target="../media/image86.wmf"/><Relationship Id="rId14" Type="http://schemas.openxmlformats.org/officeDocument/2006/relationships/image" Target="../media/image49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99.wmf"/><Relationship Id="rId3" Type="http://schemas.openxmlformats.org/officeDocument/2006/relationships/image" Target="../media/image94.wmf"/><Relationship Id="rId7" Type="http://schemas.openxmlformats.org/officeDocument/2006/relationships/image" Target="../media/image98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Relationship Id="rId9" Type="http://schemas.openxmlformats.org/officeDocument/2006/relationships/image" Target="../media/image100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2.wmf"/><Relationship Id="rId1" Type="http://schemas.openxmlformats.org/officeDocument/2006/relationships/image" Target="../media/image101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Relationship Id="rId6" Type="http://schemas.openxmlformats.org/officeDocument/2006/relationships/image" Target="../media/image108.wmf"/><Relationship Id="rId5" Type="http://schemas.openxmlformats.org/officeDocument/2006/relationships/image" Target="../media/image107.wmf"/><Relationship Id="rId4" Type="http://schemas.openxmlformats.org/officeDocument/2006/relationships/image" Target="../media/image10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1.wmf"/><Relationship Id="rId4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wmf"/><Relationship Id="rId2" Type="http://schemas.openxmlformats.org/officeDocument/2006/relationships/image" Target="../media/image110.wmf"/><Relationship Id="rId1" Type="http://schemas.openxmlformats.org/officeDocument/2006/relationships/image" Target="../media/image109.wmf"/><Relationship Id="rId6" Type="http://schemas.openxmlformats.org/officeDocument/2006/relationships/image" Target="../media/image114.wmf"/><Relationship Id="rId5" Type="http://schemas.openxmlformats.org/officeDocument/2006/relationships/image" Target="../media/image113.wmf"/><Relationship Id="rId4" Type="http://schemas.openxmlformats.org/officeDocument/2006/relationships/image" Target="../media/image112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Relationship Id="rId4" Type="http://schemas.openxmlformats.org/officeDocument/2006/relationships/image" Target="../media/image118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wmf"/><Relationship Id="rId2" Type="http://schemas.openxmlformats.org/officeDocument/2006/relationships/image" Target="../media/image120.wmf"/><Relationship Id="rId1" Type="http://schemas.openxmlformats.org/officeDocument/2006/relationships/image" Target="../media/image119.wmf"/><Relationship Id="rId4" Type="http://schemas.openxmlformats.org/officeDocument/2006/relationships/image" Target="../media/image122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wmf"/><Relationship Id="rId3" Type="http://schemas.openxmlformats.org/officeDocument/2006/relationships/image" Target="../media/image125.wmf"/><Relationship Id="rId7" Type="http://schemas.openxmlformats.org/officeDocument/2006/relationships/image" Target="../media/image127.wmf"/><Relationship Id="rId2" Type="http://schemas.openxmlformats.org/officeDocument/2006/relationships/image" Target="../media/image124.wmf"/><Relationship Id="rId1" Type="http://schemas.openxmlformats.org/officeDocument/2006/relationships/image" Target="../media/image123.wmf"/><Relationship Id="rId6" Type="http://schemas.openxmlformats.org/officeDocument/2006/relationships/image" Target="../media/image126.wmf"/><Relationship Id="rId5" Type="http://schemas.openxmlformats.org/officeDocument/2006/relationships/image" Target="../media/image107.wmf"/><Relationship Id="rId10" Type="http://schemas.openxmlformats.org/officeDocument/2006/relationships/image" Target="../media/image130.wmf"/><Relationship Id="rId4" Type="http://schemas.openxmlformats.org/officeDocument/2006/relationships/image" Target="../media/image106.wmf"/><Relationship Id="rId9" Type="http://schemas.openxmlformats.org/officeDocument/2006/relationships/image" Target="../media/image129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wmf"/><Relationship Id="rId2" Type="http://schemas.openxmlformats.org/officeDocument/2006/relationships/image" Target="../media/image131.wmf"/><Relationship Id="rId1" Type="http://schemas.openxmlformats.org/officeDocument/2006/relationships/image" Target="../media/image109.wmf"/><Relationship Id="rId6" Type="http://schemas.openxmlformats.org/officeDocument/2006/relationships/image" Target="../media/image134.wmf"/><Relationship Id="rId5" Type="http://schemas.openxmlformats.org/officeDocument/2006/relationships/image" Target="../media/image133.wmf"/><Relationship Id="rId4" Type="http://schemas.openxmlformats.org/officeDocument/2006/relationships/image" Target="../media/image132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Relationship Id="rId4" Type="http://schemas.openxmlformats.org/officeDocument/2006/relationships/image" Target="../media/image136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8.wmf"/><Relationship Id="rId1" Type="http://schemas.openxmlformats.org/officeDocument/2006/relationships/image" Target="../media/image137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3.wmf"/><Relationship Id="rId3" Type="http://schemas.openxmlformats.org/officeDocument/2006/relationships/image" Target="../media/image106.wmf"/><Relationship Id="rId7" Type="http://schemas.openxmlformats.org/officeDocument/2006/relationships/image" Target="../media/image142.wmf"/><Relationship Id="rId2" Type="http://schemas.openxmlformats.org/officeDocument/2006/relationships/image" Target="../media/image140.wmf"/><Relationship Id="rId1" Type="http://schemas.openxmlformats.org/officeDocument/2006/relationships/image" Target="../media/image139.wmf"/><Relationship Id="rId6" Type="http://schemas.openxmlformats.org/officeDocument/2006/relationships/image" Target="../media/image141.wmf"/><Relationship Id="rId5" Type="http://schemas.openxmlformats.org/officeDocument/2006/relationships/image" Target="../media/image126.wmf"/><Relationship Id="rId4" Type="http://schemas.openxmlformats.org/officeDocument/2006/relationships/image" Target="../media/image107.wmf"/><Relationship Id="rId9" Type="http://schemas.openxmlformats.org/officeDocument/2006/relationships/image" Target="../media/image144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wmf"/><Relationship Id="rId2" Type="http://schemas.openxmlformats.org/officeDocument/2006/relationships/image" Target="../media/image145.wmf"/><Relationship Id="rId1" Type="http://schemas.openxmlformats.org/officeDocument/2006/relationships/image" Target="../media/image109.wmf"/><Relationship Id="rId6" Type="http://schemas.openxmlformats.org/officeDocument/2006/relationships/image" Target="../media/image148.wmf"/><Relationship Id="rId5" Type="http://schemas.openxmlformats.org/officeDocument/2006/relationships/image" Target="../media/image147.wmf"/><Relationship Id="rId4" Type="http://schemas.openxmlformats.org/officeDocument/2006/relationships/image" Target="../media/image146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9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Relationship Id="rId4" Type="http://schemas.openxmlformats.org/officeDocument/2006/relationships/image" Target="../media/image15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6.wmf"/><Relationship Id="rId3" Type="http://schemas.openxmlformats.org/officeDocument/2006/relationships/image" Target="../media/image39.wmf"/><Relationship Id="rId7" Type="http://schemas.openxmlformats.org/officeDocument/2006/relationships/image" Target="../media/image155.wmf"/><Relationship Id="rId2" Type="http://schemas.openxmlformats.org/officeDocument/2006/relationships/image" Target="../media/image38.wmf"/><Relationship Id="rId1" Type="http://schemas.openxmlformats.org/officeDocument/2006/relationships/image" Target="../media/image151.wmf"/><Relationship Id="rId6" Type="http://schemas.openxmlformats.org/officeDocument/2006/relationships/image" Target="../media/image154.wmf"/><Relationship Id="rId5" Type="http://schemas.openxmlformats.org/officeDocument/2006/relationships/image" Target="../media/image153.wmf"/><Relationship Id="rId4" Type="http://schemas.openxmlformats.org/officeDocument/2006/relationships/image" Target="../media/image152.wmf"/><Relationship Id="rId9" Type="http://schemas.openxmlformats.org/officeDocument/2006/relationships/image" Target="../media/image157.wmf"/></Relationships>
</file>

<file path=ppt/drawings/_rels/vmlDrawing3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3.wmf"/><Relationship Id="rId3" Type="http://schemas.openxmlformats.org/officeDocument/2006/relationships/image" Target="../media/image159.wmf"/><Relationship Id="rId7" Type="http://schemas.openxmlformats.org/officeDocument/2006/relationships/image" Target="../media/image162.wmf"/><Relationship Id="rId2" Type="http://schemas.openxmlformats.org/officeDocument/2006/relationships/image" Target="../media/image158.wmf"/><Relationship Id="rId1" Type="http://schemas.openxmlformats.org/officeDocument/2006/relationships/image" Target="../media/image40.wmf"/><Relationship Id="rId6" Type="http://schemas.openxmlformats.org/officeDocument/2006/relationships/image" Target="../media/image161.wmf"/><Relationship Id="rId5" Type="http://schemas.openxmlformats.org/officeDocument/2006/relationships/image" Target="../media/image160.wmf"/><Relationship Id="rId4" Type="http://schemas.openxmlformats.org/officeDocument/2006/relationships/image" Target="../media/image41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5.wmf"/><Relationship Id="rId2" Type="http://schemas.openxmlformats.org/officeDocument/2006/relationships/image" Target="../media/image151.wmf"/><Relationship Id="rId1" Type="http://schemas.openxmlformats.org/officeDocument/2006/relationships/image" Target="../media/image164.wmf"/><Relationship Id="rId4" Type="http://schemas.openxmlformats.org/officeDocument/2006/relationships/image" Target="../media/image166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9.wmf"/><Relationship Id="rId2" Type="http://schemas.openxmlformats.org/officeDocument/2006/relationships/image" Target="../media/image168.wmf"/><Relationship Id="rId1" Type="http://schemas.openxmlformats.org/officeDocument/2006/relationships/image" Target="../media/image167.wmf"/><Relationship Id="rId4" Type="http://schemas.openxmlformats.org/officeDocument/2006/relationships/image" Target="../media/image170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3.wmf"/><Relationship Id="rId2" Type="http://schemas.openxmlformats.org/officeDocument/2006/relationships/image" Target="../media/image172.wmf"/><Relationship Id="rId1" Type="http://schemas.openxmlformats.org/officeDocument/2006/relationships/image" Target="../media/image171.wmf"/></Relationships>
</file>

<file path=ppt/drawings/_rels/vmlDrawing3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wmf"/><Relationship Id="rId3" Type="http://schemas.openxmlformats.org/officeDocument/2006/relationships/image" Target="../media/image175.wmf"/><Relationship Id="rId7" Type="http://schemas.openxmlformats.org/officeDocument/2006/relationships/image" Target="../media/image179.wmf"/><Relationship Id="rId2" Type="http://schemas.openxmlformats.org/officeDocument/2006/relationships/image" Target="../media/image174.wmf"/><Relationship Id="rId1" Type="http://schemas.openxmlformats.org/officeDocument/2006/relationships/image" Target="../media/image167.wmf"/><Relationship Id="rId6" Type="http://schemas.openxmlformats.org/officeDocument/2006/relationships/image" Target="../media/image178.wmf"/><Relationship Id="rId11" Type="http://schemas.openxmlformats.org/officeDocument/2006/relationships/image" Target="../media/image183.wmf"/><Relationship Id="rId5" Type="http://schemas.openxmlformats.org/officeDocument/2006/relationships/image" Target="../media/image177.wmf"/><Relationship Id="rId10" Type="http://schemas.openxmlformats.org/officeDocument/2006/relationships/image" Target="../media/image182.wmf"/><Relationship Id="rId4" Type="http://schemas.openxmlformats.org/officeDocument/2006/relationships/image" Target="../media/image176.wmf"/><Relationship Id="rId9" Type="http://schemas.openxmlformats.org/officeDocument/2006/relationships/image" Target="../media/image181.wmf"/></Relationships>
</file>

<file path=ppt/drawings/_rels/vmlDrawing3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1.wmf"/><Relationship Id="rId13" Type="http://schemas.openxmlformats.org/officeDocument/2006/relationships/image" Target="../media/image196.wmf"/><Relationship Id="rId3" Type="http://schemas.openxmlformats.org/officeDocument/2006/relationships/image" Target="../media/image186.wmf"/><Relationship Id="rId7" Type="http://schemas.openxmlformats.org/officeDocument/2006/relationships/image" Target="../media/image190.wmf"/><Relationship Id="rId12" Type="http://schemas.openxmlformats.org/officeDocument/2006/relationships/image" Target="../media/image195.wmf"/><Relationship Id="rId2" Type="http://schemas.openxmlformats.org/officeDocument/2006/relationships/image" Target="../media/image185.wmf"/><Relationship Id="rId1" Type="http://schemas.openxmlformats.org/officeDocument/2006/relationships/image" Target="../media/image184.wmf"/><Relationship Id="rId6" Type="http://schemas.openxmlformats.org/officeDocument/2006/relationships/image" Target="../media/image189.wmf"/><Relationship Id="rId11" Type="http://schemas.openxmlformats.org/officeDocument/2006/relationships/image" Target="../media/image194.wmf"/><Relationship Id="rId5" Type="http://schemas.openxmlformats.org/officeDocument/2006/relationships/image" Target="../media/image188.wmf"/><Relationship Id="rId10" Type="http://schemas.openxmlformats.org/officeDocument/2006/relationships/image" Target="../media/image193.wmf"/><Relationship Id="rId4" Type="http://schemas.openxmlformats.org/officeDocument/2006/relationships/image" Target="../media/image187.wmf"/><Relationship Id="rId9" Type="http://schemas.openxmlformats.org/officeDocument/2006/relationships/image" Target="../media/image192.wmf"/><Relationship Id="rId14" Type="http://schemas.openxmlformats.org/officeDocument/2006/relationships/image" Target="../media/image197.wmf"/></Relationships>
</file>

<file path=ppt/drawings/_rels/vmlDrawing3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wmf"/><Relationship Id="rId2" Type="http://schemas.openxmlformats.org/officeDocument/2006/relationships/image" Target="../media/image199.wmf"/><Relationship Id="rId1" Type="http://schemas.openxmlformats.org/officeDocument/2006/relationships/image" Target="../media/image198.wmf"/><Relationship Id="rId6" Type="http://schemas.openxmlformats.org/officeDocument/2006/relationships/image" Target="../media/image167.wmf"/><Relationship Id="rId5" Type="http://schemas.openxmlformats.org/officeDocument/2006/relationships/image" Target="../media/image202.wmf"/><Relationship Id="rId4" Type="http://schemas.openxmlformats.org/officeDocument/2006/relationships/image" Target="../media/image201.wmf"/></Relationships>
</file>

<file path=ppt/drawings/_rels/vmlDrawing38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8.wmf"/><Relationship Id="rId3" Type="http://schemas.openxmlformats.org/officeDocument/2006/relationships/image" Target="../media/image203.wmf"/><Relationship Id="rId7" Type="http://schemas.openxmlformats.org/officeDocument/2006/relationships/image" Target="../media/image207.wmf"/><Relationship Id="rId2" Type="http://schemas.openxmlformats.org/officeDocument/2006/relationships/image" Target="../media/image27.wmf"/><Relationship Id="rId1" Type="http://schemas.openxmlformats.org/officeDocument/2006/relationships/image" Target="../media/image151.wmf"/><Relationship Id="rId6" Type="http://schemas.openxmlformats.org/officeDocument/2006/relationships/image" Target="../media/image206.wmf"/><Relationship Id="rId5" Type="http://schemas.openxmlformats.org/officeDocument/2006/relationships/image" Target="../media/image205.wmf"/><Relationship Id="rId10" Type="http://schemas.openxmlformats.org/officeDocument/2006/relationships/image" Target="../media/image210.wmf"/><Relationship Id="rId4" Type="http://schemas.openxmlformats.org/officeDocument/2006/relationships/image" Target="../media/image204.wmf"/><Relationship Id="rId9" Type="http://schemas.openxmlformats.org/officeDocument/2006/relationships/image" Target="../media/image209.wmf"/></Relationships>
</file>

<file path=ppt/drawings/_rels/vmlDrawing3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8.wmf"/><Relationship Id="rId3" Type="http://schemas.openxmlformats.org/officeDocument/2006/relationships/image" Target="../media/image213.wmf"/><Relationship Id="rId7" Type="http://schemas.openxmlformats.org/officeDocument/2006/relationships/image" Target="../media/image217.wmf"/><Relationship Id="rId2" Type="http://schemas.openxmlformats.org/officeDocument/2006/relationships/image" Target="../media/image212.wmf"/><Relationship Id="rId1" Type="http://schemas.openxmlformats.org/officeDocument/2006/relationships/image" Target="../media/image211.wmf"/><Relationship Id="rId6" Type="http://schemas.openxmlformats.org/officeDocument/2006/relationships/image" Target="../media/image216.wmf"/><Relationship Id="rId5" Type="http://schemas.openxmlformats.org/officeDocument/2006/relationships/image" Target="../media/image215.wmf"/><Relationship Id="rId4" Type="http://schemas.openxmlformats.org/officeDocument/2006/relationships/image" Target="../media/image214.wmf"/><Relationship Id="rId9" Type="http://schemas.openxmlformats.org/officeDocument/2006/relationships/image" Target="../media/image21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2.wmf"/><Relationship Id="rId2" Type="http://schemas.openxmlformats.org/officeDocument/2006/relationships/image" Target="../media/image221.wmf"/><Relationship Id="rId1" Type="http://schemas.openxmlformats.org/officeDocument/2006/relationships/image" Target="../media/image220.wmf"/></Relationships>
</file>

<file path=ppt/drawings/_rels/vmlDrawing4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4.wmf"/><Relationship Id="rId1" Type="http://schemas.openxmlformats.org/officeDocument/2006/relationships/image" Target="../media/image223.wmf"/></Relationships>
</file>

<file path=ppt/drawings/_rels/vmlDrawing4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2.wmf"/><Relationship Id="rId13" Type="http://schemas.openxmlformats.org/officeDocument/2006/relationships/image" Target="../media/image237.wmf"/><Relationship Id="rId3" Type="http://schemas.openxmlformats.org/officeDocument/2006/relationships/image" Target="../media/image227.wmf"/><Relationship Id="rId7" Type="http://schemas.openxmlformats.org/officeDocument/2006/relationships/image" Target="../media/image231.wmf"/><Relationship Id="rId12" Type="http://schemas.openxmlformats.org/officeDocument/2006/relationships/image" Target="../media/image236.wmf"/><Relationship Id="rId2" Type="http://schemas.openxmlformats.org/officeDocument/2006/relationships/image" Target="../media/image226.wmf"/><Relationship Id="rId1" Type="http://schemas.openxmlformats.org/officeDocument/2006/relationships/image" Target="../media/image225.wmf"/><Relationship Id="rId6" Type="http://schemas.openxmlformats.org/officeDocument/2006/relationships/image" Target="../media/image230.wmf"/><Relationship Id="rId11" Type="http://schemas.openxmlformats.org/officeDocument/2006/relationships/image" Target="../media/image235.wmf"/><Relationship Id="rId5" Type="http://schemas.openxmlformats.org/officeDocument/2006/relationships/image" Target="../media/image229.wmf"/><Relationship Id="rId10" Type="http://schemas.openxmlformats.org/officeDocument/2006/relationships/image" Target="../media/image234.wmf"/><Relationship Id="rId4" Type="http://schemas.openxmlformats.org/officeDocument/2006/relationships/image" Target="../media/image228.wmf"/><Relationship Id="rId9" Type="http://schemas.openxmlformats.org/officeDocument/2006/relationships/image" Target="../media/image233.wmf"/></Relationships>
</file>

<file path=ppt/drawings/_rels/vmlDrawing4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5.wmf"/><Relationship Id="rId3" Type="http://schemas.openxmlformats.org/officeDocument/2006/relationships/image" Target="../media/image240.wmf"/><Relationship Id="rId7" Type="http://schemas.openxmlformats.org/officeDocument/2006/relationships/image" Target="../media/image244.wmf"/><Relationship Id="rId2" Type="http://schemas.openxmlformats.org/officeDocument/2006/relationships/image" Target="../media/image239.wmf"/><Relationship Id="rId1" Type="http://schemas.openxmlformats.org/officeDocument/2006/relationships/image" Target="../media/image238.wmf"/><Relationship Id="rId6" Type="http://schemas.openxmlformats.org/officeDocument/2006/relationships/image" Target="../media/image243.wmf"/><Relationship Id="rId5" Type="http://schemas.openxmlformats.org/officeDocument/2006/relationships/image" Target="../media/image242.wmf"/><Relationship Id="rId10" Type="http://schemas.openxmlformats.org/officeDocument/2006/relationships/image" Target="../media/image247.wmf"/><Relationship Id="rId4" Type="http://schemas.openxmlformats.org/officeDocument/2006/relationships/image" Target="../media/image241.wmf"/><Relationship Id="rId9" Type="http://schemas.openxmlformats.org/officeDocument/2006/relationships/image" Target="../media/image246.wmf"/></Relationships>
</file>

<file path=ppt/drawings/_rels/vmlDrawing4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0.wmf"/><Relationship Id="rId7" Type="http://schemas.openxmlformats.org/officeDocument/2006/relationships/image" Target="../media/image254.wmf"/><Relationship Id="rId2" Type="http://schemas.openxmlformats.org/officeDocument/2006/relationships/image" Target="../media/image249.wmf"/><Relationship Id="rId1" Type="http://schemas.openxmlformats.org/officeDocument/2006/relationships/image" Target="../media/image248.wmf"/><Relationship Id="rId6" Type="http://schemas.openxmlformats.org/officeDocument/2006/relationships/image" Target="../media/image253.wmf"/><Relationship Id="rId5" Type="http://schemas.openxmlformats.org/officeDocument/2006/relationships/image" Target="../media/image252.wmf"/><Relationship Id="rId4" Type="http://schemas.openxmlformats.org/officeDocument/2006/relationships/image" Target="../media/image251.wmf"/></Relationships>
</file>

<file path=ppt/drawings/_rels/vmlDrawing4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7.wmf"/><Relationship Id="rId2" Type="http://schemas.openxmlformats.org/officeDocument/2006/relationships/image" Target="../media/image256.wmf"/><Relationship Id="rId1" Type="http://schemas.openxmlformats.org/officeDocument/2006/relationships/image" Target="../media/image255.w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8.wmf"/></Relationships>
</file>

<file path=ppt/drawings/_rels/vmlDrawing4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1.wmf"/><Relationship Id="rId2" Type="http://schemas.openxmlformats.org/officeDocument/2006/relationships/image" Target="../media/image260.wmf"/><Relationship Id="rId1" Type="http://schemas.openxmlformats.org/officeDocument/2006/relationships/image" Target="../media/image259.wmf"/><Relationship Id="rId4" Type="http://schemas.openxmlformats.org/officeDocument/2006/relationships/image" Target="../media/image262.wmf"/></Relationships>
</file>

<file path=ppt/drawings/_rels/vmlDrawing4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5.wmf"/><Relationship Id="rId2" Type="http://schemas.openxmlformats.org/officeDocument/2006/relationships/image" Target="../media/image264.wmf"/><Relationship Id="rId1" Type="http://schemas.openxmlformats.org/officeDocument/2006/relationships/image" Target="../media/image263.wmf"/></Relationships>
</file>

<file path=ppt/drawings/_rels/vmlDrawing4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7.wmf"/><Relationship Id="rId1" Type="http://schemas.openxmlformats.org/officeDocument/2006/relationships/image" Target="../media/image26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7.wmf"/></Relationships>
</file>

<file path=ppt/drawings/_rels/vmlDrawing5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wmf"/><Relationship Id="rId2" Type="http://schemas.openxmlformats.org/officeDocument/2006/relationships/image" Target="../media/image269.wmf"/><Relationship Id="rId1" Type="http://schemas.openxmlformats.org/officeDocument/2006/relationships/image" Target="../media/image268.wmf"/></Relationships>
</file>

<file path=ppt/drawings/_rels/vmlDrawing5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8.wmf"/><Relationship Id="rId1" Type="http://schemas.openxmlformats.org/officeDocument/2006/relationships/image" Target="../media/image271.wmf"/></Relationships>
</file>

<file path=ppt/drawings/_rels/vmlDrawing5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4.wmf"/><Relationship Id="rId2" Type="http://schemas.openxmlformats.org/officeDocument/2006/relationships/image" Target="../media/image273.wmf"/><Relationship Id="rId1" Type="http://schemas.openxmlformats.org/officeDocument/2006/relationships/image" Target="../media/image272.wmf"/><Relationship Id="rId4" Type="http://schemas.openxmlformats.org/officeDocument/2006/relationships/image" Target="../media/image275.wmf"/></Relationships>
</file>

<file path=ppt/drawings/_rels/vmlDrawing5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8.wmf"/><Relationship Id="rId2" Type="http://schemas.openxmlformats.org/officeDocument/2006/relationships/image" Target="../media/image277.wmf"/><Relationship Id="rId1" Type="http://schemas.openxmlformats.org/officeDocument/2006/relationships/image" Target="../media/image276.wmf"/><Relationship Id="rId4" Type="http://schemas.openxmlformats.org/officeDocument/2006/relationships/image" Target="../media/image279.wmf"/></Relationships>
</file>

<file path=ppt/drawings/_rels/vmlDrawing5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7.wmf"/><Relationship Id="rId3" Type="http://schemas.openxmlformats.org/officeDocument/2006/relationships/image" Target="../media/image282.wmf"/><Relationship Id="rId7" Type="http://schemas.openxmlformats.org/officeDocument/2006/relationships/image" Target="../media/image286.wmf"/><Relationship Id="rId2" Type="http://schemas.openxmlformats.org/officeDocument/2006/relationships/image" Target="../media/image281.wmf"/><Relationship Id="rId1" Type="http://schemas.openxmlformats.org/officeDocument/2006/relationships/image" Target="../media/image280.wmf"/><Relationship Id="rId6" Type="http://schemas.openxmlformats.org/officeDocument/2006/relationships/image" Target="../media/image285.wmf"/><Relationship Id="rId5" Type="http://schemas.openxmlformats.org/officeDocument/2006/relationships/image" Target="../media/image284.wmf"/><Relationship Id="rId10" Type="http://schemas.openxmlformats.org/officeDocument/2006/relationships/image" Target="../media/image289.wmf"/><Relationship Id="rId4" Type="http://schemas.openxmlformats.org/officeDocument/2006/relationships/image" Target="../media/image283.wmf"/><Relationship Id="rId9" Type="http://schemas.openxmlformats.org/officeDocument/2006/relationships/image" Target="../media/image288.wmf"/></Relationships>
</file>

<file path=ppt/drawings/_rels/vmlDrawing5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5.wmf"/><Relationship Id="rId3" Type="http://schemas.openxmlformats.org/officeDocument/2006/relationships/image" Target="../media/image291.wmf"/><Relationship Id="rId7" Type="http://schemas.openxmlformats.org/officeDocument/2006/relationships/image" Target="../media/image294.wmf"/><Relationship Id="rId2" Type="http://schemas.openxmlformats.org/officeDocument/2006/relationships/image" Target="../media/image290.wmf"/><Relationship Id="rId1" Type="http://schemas.openxmlformats.org/officeDocument/2006/relationships/image" Target="../media/image281.wmf"/><Relationship Id="rId6" Type="http://schemas.openxmlformats.org/officeDocument/2006/relationships/image" Target="../media/image293.wmf"/><Relationship Id="rId5" Type="http://schemas.openxmlformats.org/officeDocument/2006/relationships/image" Target="../media/image167.wmf"/><Relationship Id="rId4" Type="http://schemas.openxmlformats.org/officeDocument/2006/relationships/image" Target="../media/image292.wmf"/><Relationship Id="rId9" Type="http://schemas.openxmlformats.org/officeDocument/2006/relationships/image" Target="../media/image296.wmf"/></Relationships>
</file>

<file path=ppt/drawings/_rels/vmlDrawing5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4.wmf"/><Relationship Id="rId3" Type="http://schemas.openxmlformats.org/officeDocument/2006/relationships/image" Target="../media/image299.wmf"/><Relationship Id="rId7" Type="http://schemas.openxmlformats.org/officeDocument/2006/relationships/image" Target="../media/image303.wmf"/><Relationship Id="rId2" Type="http://schemas.openxmlformats.org/officeDocument/2006/relationships/image" Target="../media/image298.wmf"/><Relationship Id="rId1" Type="http://schemas.openxmlformats.org/officeDocument/2006/relationships/image" Target="../media/image297.wmf"/><Relationship Id="rId6" Type="http://schemas.openxmlformats.org/officeDocument/2006/relationships/image" Target="../media/image302.wmf"/><Relationship Id="rId5" Type="http://schemas.openxmlformats.org/officeDocument/2006/relationships/image" Target="../media/image301.wmf"/><Relationship Id="rId10" Type="http://schemas.openxmlformats.org/officeDocument/2006/relationships/image" Target="../media/image306.wmf"/><Relationship Id="rId4" Type="http://schemas.openxmlformats.org/officeDocument/2006/relationships/image" Target="../media/image300.wmf"/><Relationship Id="rId9" Type="http://schemas.openxmlformats.org/officeDocument/2006/relationships/image" Target="../media/image305.wmf"/></Relationships>
</file>

<file path=ppt/drawings/_rels/vmlDrawing5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4.wmf"/><Relationship Id="rId3" Type="http://schemas.openxmlformats.org/officeDocument/2006/relationships/image" Target="../media/image309.wmf"/><Relationship Id="rId7" Type="http://schemas.openxmlformats.org/officeDocument/2006/relationships/image" Target="../media/image313.wmf"/><Relationship Id="rId12" Type="http://schemas.openxmlformats.org/officeDocument/2006/relationships/image" Target="../media/image318.wmf"/><Relationship Id="rId2" Type="http://schemas.openxmlformats.org/officeDocument/2006/relationships/image" Target="../media/image308.wmf"/><Relationship Id="rId1" Type="http://schemas.openxmlformats.org/officeDocument/2006/relationships/image" Target="../media/image307.wmf"/><Relationship Id="rId6" Type="http://schemas.openxmlformats.org/officeDocument/2006/relationships/image" Target="../media/image312.wmf"/><Relationship Id="rId11" Type="http://schemas.openxmlformats.org/officeDocument/2006/relationships/image" Target="../media/image317.wmf"/><Relationship Id="rId5" Type="http://schemas.openxmlformats.org/officeDocument/2006/relationships/image" Target="../media/image311.wmf"/><Relationship Id="rId10" Type="http://schemas.openxmlformats.org/officeDocument/2006/relationships/image" Target="../media/image316.wmf"/><Relationship Id="rId4" Type="http://schemas.openxmlformats.org/officeDocument/2006/relationships/image" Target="../media/image310.wmf"/><Relationship Id="rId9" Type="http://schemas.openxmlformats.org/officeDocument/2006/relationships/image" Target="../media/image315.wmf"/></Relationships>
</file>

<file path=ppt/drawings/_rels/vmlDrawing5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0.wmf"/><Relationship Id="rId1" Type="http://schemas.openxmlformats.org/officeDocument/2006/relationships/image" Target="../media/image31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3.wmf"/><Relationship Id="rId1" Type="http://schemas.openxmlformats.org/officeDocument/2006/relationships/image" Target="../media/image16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drawings/_rels/vmlDrawing6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3.wmf"/><Relationship Id="rId2" Type="http://schemas.openxmlformats.org/officeDocument/2006/relationships/image" Target="../media/image322.wmf"/><Relationship Id="rId1" Type="http://schemas.openxmlformats.org/officeDocument/2006/relationships/image" Target="../media/image321.wmf"/><Relationship Id="rId5" Type="http://schemas.openxmlformats.org/officeDocument/2006/relationships/image" Target="../media/image325.wmf"/><Relationship Id="rId4" Type="http://schemas.openxmlformats.org/officeDocument/2006/relationships/image" Target="../media/image324.wmf"/></Relationships>
</file>

<file path=ppt/drawings/_rels/vmlDrawing6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8.wmf"/><Relationship Id="rId2" Type="http://schemas.openxmlformats.org/officeDocument/2006/relationships/image" Target="../media/image327.wmf"/><Relationship Id="rId1" Type="http://schemas.openxmlformats.org/officeDocument/2006/relationships/image" Target="../media/image326.wmf"/></Relationships>
</file>

<file path=ppt/drawings/_rels/vmlDrawing6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1.wmf"/><Relationship Id="rId2" Type="http://schemas.openxmlformats.org/officeDocument/2006/relationships/image" Target="../media/image330.wmf"/><Relationship Id="rId1" Type="http://schemas.openxmlformats.org/officeDocument/2006/relationships/image" Target="../media/image329.wmf"/><Relationship Id="rId4" Type="http://schemas.openxmlformats.org/officeDocument/2006/relationships/image" Target="../media/image332.wmf"/></Relationships>
</file>

<file path=ppt/drawings/_rels/vmlDrawing6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8.wmf"/><Relationship Id="rId3" Type="http://schemas.openxmlformats.org/officeDocument/2006/relationships/image" Target="../media/image333.wmf"/><Relationship Id="rId7" Type="http://schemas.openxmlformats.org/officeDocument/2006/relationships/image" Target="../media/image337.wmf"/><Relationship Id="rId2" Type="http://schemas.openxmlformats.org/officeDocument/2006/relationships/image" Target="../media/image302.wmf"/><Relationship Id="rId1" Type="http://schemas.openxmlformats.org/officeDocument/2006/relationships/image" Target="../media/image297.wmf"/><Relationship Id="rId6" Type="http://schemas.openxmlformats.org/officeDocument/2006/relationships/image" Target="../media/image336.wmf"/><Relationship Id="rId5" Type="http://schemas.openxmlformats.org/officeDocument/2006/relationships/image" Target="../media/image335.wmf"/><Relationship Id="rId4" Type="http://schemas.openxmlformats.org/officeDocument/2006/relationships/image" Target="../media/image334.wmf"/><Relationship Id="rId9" Type="http://schemas.openxmlformats.org/officeDocument/2006/relationships/image" Target="../media/image339.wmf"/></Relationships>
</file>

<file path=ppt/drawings/_rels/vmlDrawing6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1.wmf"/><Relationship Id="rId2" Type="http://schemas.openxmlformats.org/officeDocument/2006/relationships/image" Target="../media/image340.wmf"/><Relationship Id="rId1" Type="http://schemas.openxmlformats.org/officeDocument/2006/relationships/image" Target="../media/image329.wmf"/><Relationship Id="rId5" Type="http://schemas.openxmlformats.org/officeDocument/2006/relationships/image" Target="../media/image343.wmf"/><Relationship Id="rId4" Type="http://schemas.openxmlformats.org/officeDocument/2006/relationships/image" Target="../media/image342.wmf"/></Relationships>
</file>

<file path=ppt/drawings/_rels/vmlDrawing6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5.wmf"/><Relationship Id="rId2" Type="http://schemas.openxmlformats.org/officeDocument/2006/relationships/image" Target="../media/image344.wmf"/><Relationship Id="rId1" Type="http://schemas.openxmlformats.org/officeDocument/2006/relationships/image" Target="../media/image329.wmf"/><Relationship Id="rId4" Type="http://schemas.openxmlformats.org/officeDocument/2006/relationships/image" Target="../media/image346.wmf"/></Relationships>
</file>

<file path=ppt/drawings/_rels/vmlDrawing6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9.wmf"/><Relationship Id="rId2" Type="http://schemas.openxmlformats.org/officeDocument/2006/relationships/image" Target="../media/image348.wmf"/><Relationship Id="rId1" Type="http://schemas.openxmlformats.org/officeDocument/2006/relationships/image" Target="../media/image34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34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12" Type="http://schemas.openxmlformats.org/officeDocument/2006/relationships/image" Target="../media/image3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27.wmf"/><Relationship Id="rId11" Type="http://schemas.openxmlformats.org/officeDocument/2006/relationships/image" Target="../media/image32.wmf"/><Relationship Id="rId5" Type="http://schemas.openxmlformats.org/officeDocument/2006/relationships/image" Target="../media/image26.wmf"/><Relationship Id="rId15" Type="http://schemas.openxmlformats.org/officeDocument/2006/relationships/image" Target="../media/image36.wmf"/><Relationship Id="rId10" Type="http://schemas.openxmlformats.org/officeDocument/2006/relationships/image" Target="../media/image31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Relationship Id="rId14" Type="http://schemas.openxmlformats.org/officeDocument/2006/relationships/image" Target="../media/image3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45.wmf"/><Relationship Id="rId18" Type="http://schemas.openxmlformats.org/officeDocument/2006/relationships/image" Target="../media/image50.wmf"/><Relationship Id="rId3" Type="http://schemas.openxmlformats.org/officeDocument/2006/relationships/image" Target="../media/image39.wmf"/><Relationship Id="rId7" Type="http://schemas.openxmlformats.org/officeDocument/2006/relationships/image" Target="../media/image34.wmf"/><Relationship Id="rId12" Type="http://schemas.openxmlformats.org/officeDocument/2006/relationships/image" Target="../media/image44.wmf"/><Relationship Id="rId17" Type="http://schemas.openxmlformats.org/officeDocument/2006/relationships/image" Target="../media/image49.wmf"/><Relationship Id="rId2" Type="http://schemas.openxmlformats.org/officeDocument/2006/relationships/image" Target="../media/image38.wmf"/><Relationship Id="rId16" Type="http://schemas.openxmlformats.org/officeDocument/2006/relationships/image" Target="../media/image48.wmf"/><Relationship Id="rId1" Type="http://schemas.openxmlformats.org/officeDocument/2006/relationships/image" Target="../media/image37.wmf"/><Relationship Id="rId6" Type="http://schemas.openxmlformats.org/officeDocument/2006/relationships/image" Target="../media/image33.wmf"/><Relationship Id="rId11" Type="http://schemas.openxmlformats.org/officeDocument/2006/relationships/image" Target="../media/image43.wmf"/><Relationship Id="rId5" Type="http://schemas.openxmlformats.org/officeDocument/2006/relationships/image" Target="../media/image32.wmf"/><Relationship Id="rId15" Type="http://schemas.openxmlformats.org/officeDocument/2006/relationships/image" Target="../media/image47.wmf"/><Relationship Id="rId10" Type="http://schemas.openxmlformats.org/officeDocument/2006/relationships/image" Target="../media/image42.wmf"/><Relationship Id="rId4" Type="http://schemas.openxmlformats.org/officeDocument/2006/relationships/image" Target="../media/image40.wmf"/><Relationship Id="rId9" Type="http://schemas.openxmlformats.org/officeDocument/2006/relationships/image" Target="../media/image41.wmf"/><Relationship Id="rId14" Type="http://schemas.openxmlformats.org/officeDocument/2006/relationships/image" Target="../media/image4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/>
              <a:t>４．行列の基本変形とその応用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17" y="1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 dirty="0" smtClean="0"/>
              <a:t>2009/5/20(</a:t>
            </a:r>
            <a:r>
              <a:rPr lang="ja-JP" altLang="en-US" dirty="0"/>
              <a:t>水）</a:t>
            </a:r>
          </a:p>
          <a:p>
            <a:pPr>
              <a:defRPr/>
            </a:pPr>
            <a:endParaRPr lang="en-US" altLang="ja-JP" dirty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pPr>
              <a:defRPr/>
            </a:pPr>
            <a:fld id="{09A5E0EA-94F6-44F9-9AB5-E7EF090E429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17" y="1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6125"/>
            <a:ext cx="496252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34" y="4717415"/>
            <a:ext cx="4982633" cy="446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17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E8C6EF77-7240-4DF4-A5E5-CEF53039330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9199C-2A95-4CA6-B81B-445FC6D4DFA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85406-BFB8-489D-954F-4BF36556B2E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15680-5582-413E-A1C4-68E714C28EE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0698E-78CB-4AF1-BD31-19F7F2DAF98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A3AF7-0D78-4FCB-BAD5-D9E217B59CE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096AE-0BF0-4A56-86A2-7472DE0CFD6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F0C3D-4289-4117-9633-7C21ECF236C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03DED-CBB5-49AB-825A-5B9C741EF0F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6A569-A223-493F-81E5-4622808CF89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23071-6E5E-4D04-8F77-895A0AD4A49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37A94-3470-4D28-B478-C854D5767A7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73A2E87-4B81-4368-BA32-BE5F9692D27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oleObject" Target="../embeddings/oleObject55.bin"/><Relationship Id="rId18" Type="http://schemas.openxmlformats.org/officeDocument/2006/relationships/oleObject" Target="../embeddings/oleObject60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9.bin"/><Relationship Id="rId12" Type="http://schemas.openxmlformats.org/officeDocument/2006/relationships/oleObject" Target="../embeddings/oleObject54.bin"/><Relationship Id="rId17" Type="http://schemas.openxmlformats.org/officeDocument/2006/relationships/oleObject" Target="../embeddings/oleObject59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58.bin"/><Relationship Id="rId20" Type="http://schemas.openxmlformats.org/officeDocument/2006/relationships/oleObject" Target="../embeddings/oleObject62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8.bin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47.bin"/><Relationship Id="rId15" Type="http://schemas.openxmlformats.org/officeDocument/2006/relationships/oleObject" Target="../embeddings/oleObject57.bin"/><Relationship Id="rId10" Type="http://schemas.openxmlformats.org/officeDocument/2006/relationships/oleObject" Target="../embeddings/oleObject52.bin"/><Relationship Id="rId19" Type="http://schemas.openxmlformats.org/officeDocument/2006/relationships/oleObject" Target="../embeddings/oleObject61.bin"/><Relationship Id="rId4" Type="http://schemas.openxmlformats.org/officeDocument/2006/relationships/oleObject" Target="../embeddings/oleObject46.bin"/><Relationship Id="rId9" Type="http://schemas.openxmlformats.org/officeDocument/2006/relationships/oleObject" Target="../embeddings/oleObject51.bin"/><Relationship Id="rId14" Type="http://schemas.openxmlformats.org/officeDocument/2006/relationships/oleObject" Target="../embeddings/oleObject5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6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6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6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2.bin"/><Relationship Id="rId5" Type="http://schemas.openxmlformats.org/officeDocument/2006/relationships/oleObject" Target="../embeddings/oleObject71.bin"/><Relationship Id="rId4" Type="http://schemas.openxmlformats.org/officeDocument/2006/relationships/oleObject" Target="../embeddings/oleObject70.bin"/><Relationship Id="rId9" Type="http://schemas.openxmlformats.org/officeDocument/2006/relationships/oleObject" Target="../embeddings/oleObject7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8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9.bin"/><Relationship Id="rId5" Type="http://schemas.openxmlformats.org/officeDocument/2006/relationships/oleObject" Target="../embeddings/oleObject78.bin"/><Relationship Id="rId4" Type="http://schemas.openxmlformats.org/officeDocument/2006/relationships/oleObject" Target="../embeddings/oleObject77.bin"/><Relationship Id="rId9" Type="http://schemas.openxmlformats.org/officeDocument/2006/relationships/oleObject" Target="../embeddings/oleObject82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8.bin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86.bin"/><Relationship Id="rId11" Type="http://schemas.openxmlformats.org/officeDocument/2006/relationships/oleObject" Target="../embeddings/oleObject91.bin"/><Relationship Id="rId5" Type="http://schemas.openxmlformats.org/officeDocument/2006/relationships/oleObject" Target="../embeddings/oleObject85.bin"/><Relationship Id="rId10" Type="http://schemas.openxmlformats.org/officeDocument/2006/relationships/oleObject" Target="../embeddings/oleObject90.bin"/><Relationship Id="rId4" Type="http://schemas.openxmlformats.org/officeDocument/2006/relationships/oleObject" Target="../embeddings/oleObject84.bin"/><Relationship Id="rId9" Type="http://schemas.openxmlformats.org/officeDocument/2006/relationships/oleObject" Target="../embeddings/oleObject89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7.bin"/><Relationship Id="rId3" Type="http://schemas.openxmlformats.org/officeDocument/2006/relationships/oleObject" Target="../embeddings/oleObject92.bin"/><Relationship Id="rId7" Type="http://schemas.openxmlformats.org/officeDocument/2006/relationships/oleObject" Target="../embeddings/oleObject9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95.bin"/><Relationship Id="rId11" Type="http://schemas.openxmlformats.org/officeDocument/2006/relationships/oleObject" Target="../embeddings/oleObject100.bin"/><Relationship Id="rId5" Type="http://schemas.openxmlformats.org/officeDocument/2006/relationships/oleObject" Target="../embeddings/oleObject94.bin"/><Relationship Id="rId10" Type="http://schemas.openxmlformats.org/officeDocument/2006/relationships/oleObject" Target="../embeddings/oleObject99.bin"/><Relationship Id="rId4" Type="http://schemas.openxmlformats.org/officeDocument/2006/relationships/oleObject" Target="../embeddings/oleObject93.bin"/><Relationship Id="rId9" Type="http://schemas.openxmlformats.org/officeDocument/2006/relationships/oleObject" Target="../embeddings/oleObject98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6.bin"/><Relationship Id="rId13" Type="http://schemas.openxmlformats.org/officeDocument/2006/relationships/oleObject" Target="../embeddings/oleObject111.bin"/><Relationship Id="rId18" Type="http://schemas.openxmlformats.org/officeDocument/2006/relationships/oleObject" Target="../embeddings/oleObject116.bin"/><Relationship Id="rId3" Type="http://schemas.openxmlformats.org/officeDocument/2006/relationships/oleObject" Target="../embeddings/oleObject101.bin"/><Relationship Id="rId7" Type="http://schemas.openxmlformats.org/officeDocument/2006/relationships/oleObject" Target="../embeddings/oleObject105.bin"/><Relationship Id="rId12" Type="http://schemas.openxmlformats.org/officeDocument/2006/relationships/oleObject" Target="../embeddings/oleObject110.bin"/><Relationship Id="rId17" Type="http://schemas.openxmlformats.org/officeDocument/2006/relationships/oleObject" Target="../embeddings/oleObject115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14.bin"/><Relationship Id="rId20" Type="http://schemas.openxmlformats.org/officeDocument/2006/relationships/oleObject" Target="../embeddings/oleObject118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04.bin"/><Relationship Id="rId11" Type="http://schemas.openxmlformats.org/officeDocument/2006/relationships/oleObject" Target="../embeddings/oleObject109.bin"/><Relationship Id="rId5" Type="http://schemas.openxmlformats.org/officeDocument/2006/relationships/oleObject" Target="../embeddings/oleObject103.bin"/><Relationship Id="rId15" Type="http://schemas.openxmlformats.org/officeDocument/2006/relationships/oleObject" Target="../embeddings/oleObject113.bin"/><Relationship Id="rId10" Type="http://schemas.openxmlformats.org/officeDocument/2006/relationships/oleObject" Target="../embeddings/oleObject108.bin"/><Relationship Id="rId19" Type="http://schemas.openxmlformats.org/officeDocument/2006/relationships/oleObject" Target="../embeddings/oleObject117.bin"/><Relationship Id="rId4" Type="http://schemas.openxmlformats.org/officeDocument/2006/relationships/oleObject" Target="../embeddings/oleObject102.bin"/><Relationship Id="rId9" Type="http://schemas.openxmlformats.org/officeDocument/2006/relationships/oleObject" Target="../embeddings/oleObject107.bin"/><Relationship Id="rId14" Type="http://schemas.openxmlformats.org/officeDocument/2006/relationships/oleObject" Target="../embeddings/oleObject112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4.bin"/><Relationship Id="rId3" Type="http://schemas.openxmlformats.org/officeDocument/2006/relationships/oleObject" Target="../embeddings/oleObject119.bin"/><Relationship Id="rId7" Type="http://schemas.openxmlformats.org/officeDocument/2006/relationships/oleObject" Target="../embeddings/oleObject1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22.bin"/><Relationship Id="rId11" Type="http://schemas.openxmlformats.org/officeDocument/2006/relationships/oleObject" Target="../embeddings/oleObject127.bin"/><Relationship Id="rId5" Type="http://schemas.openxmlformats.org/officeDocument/2006/relationships/oleObject" Target="../embeddings/oleObject121.bin"/><Relationship Id="rId10" Type="http://schemas.openxmlformats.org/officeDocument/2006/relationships/oleObject" Target="../embeddings/oleObject126.bin"/><Relationship Id="rId4" Type="http://schemas.openxmlformats.org/officeDocument/2006/relationships/oleObject" Target="../embeddings/oleObject120.bin"/><Relationship Id="rId9" Type="http://schemas.openxmlformats.org/officeDocument/2006/relationships/oleObject" Target="../embeddings/oleObject12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129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5.bin"/><Relationship Id="rId3" Type="http://schemas.openxmlformats.org/officeDocument/2006/relationships/oleObject" Target="../embeddings/oleObject130.bin"/><Relationship Id="rId7" Type="http://schemas.openxmlformats.org/officeDocument/2006/relationships/oleObject" Target="../embeddings/oleObject1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33.bin"/><Relationship Id="rId5" Type="http://schemas.openxmlformats.org/officeDocument/2006/relationships/oleObject" Target="../embeddings/oleObject132.bin"/><Relationship Id="rId4" Type="http://schemas.openxmlformats.org/officeDocument/2006/relationships/oleObject" Target="../embeddings/oleObject131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1.bin"/><Relationship Id="rId3" Type="http://schemas.openxmlformats.org/officeDocument/2006/relationships/oleObject" Target="../embeddings/oleObject136.bin"/><Relationship Id="rId7" Type="http://schemas.openxmlformats.org/officeDocument/2006/relationships/oleObject" Target="../embeddings/oleObject14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39.bin"/><Relationship Id="rId5" Type="http://schemas.openxmlformats.org/officeDocument/2006/relationships/oleObject" Target="../embeddings/oleObject138.bin"/><Relationship Id="rId4" Type="http://schemas.openxmlformats.org/officeDocument/2006/relationships/oleObject" Target="../embeddings/oleObject13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45.bin"/><Relationship Id="rId5" Type="http://schemas.openxmlformats.org/officeDocument/2006/relationships/oleObject" Target="../embeddings/oleObject144.bin"/><Relationship Id="rId4" Type="http://schemas.openxmlformats.org/officeDocument/2006/relationships/oleObject" Target="../embeddings/oleObject14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49.bin"/><Relationship Id="rId5" Type="http://schemas.openxmlformats.org/officeDocument/2006/relationships/oleObject" Target="../embeddings/oleObject148.bin"/><Relationship Id="rId4" Type="http://schemas.openxmlformats.org/officeDocument/2006/relationships/oleObject" Target="../embeddings/oleObject147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5.bin"/><Relationship Id="rId3" Type="http://schemas.openxmlformats.org/officeDocument/2006/relationships/oleObject" Target="../embeddings/oleObject150.bin"/><Relationship Id="rId7" Type="http://schemas.openxmlformats.org/officeDocument/2006/relationships/oleObject" Target="../embeddings/oleObject154.bin"/><Relationship Id="rId12" Type="http://schemas.openxmlformats.org/officeDocument/2006/relationships/oleObject" Target="../embeddings/oleObject1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53.bin"/><Relationship Id="rId11" Type="http://schemas.openxmlformats.org/officeDocument/2006/relationships/oleObject" Target="../embeddings/oleObject158.bin"/><Relationship Id="rId5" Type="http://schemas.openxmlformats.org/officeDocument/2006/relationships/oleObject" Target="../embeddings/oleObject152.bin"/><Relationship Id="rId10" Type="http://schemas.openxmlformats.org/officeDocument/2006/relationships/oleObject" Target="../embeddings/oleObject157.bin"/><Relationship Id="rId4" Type="http://schemas.openxmlformats.org/officeDocument/2006/relationships/oleObject" Target="../embeddings/oleObject151.bin"/><Relationship Id="rId9" Type="http://schemas.openxmlformats.org/officeDocument/2006/relationships/oleObject" Target="../embeddings/oleObject156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5.bin"/><Relationship Id="rId3" Type="http://schemas.openxmlformats.org/officeDocument/2006/relationships/oleObject" Target="../embeddings/oleObject160.bin"/><Relationship Id="rId7" Type="http://schemas.openxmlformats.org/officeDocument/2006/relationships/oleObject" Target="../embeddings/oleObject16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63.bin"/><Relationship Id="rId5" Type="http://schemas.openxmlformats.org/officeDocument/2006/relationships/oleObject" Target="../embeddings/oleObject162.bin"/><Relationship Id="rId4" Type="http://schemas.openxmlformats.org/officeDocument/2006/relationships/oleObject" Target="../embeddings/oleObject16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69.bin"/><Relationship Id="rId5" Type="http://schemas.openxmlformats.org/officeDocument/2006/relationships/oleObject" Target="../embeddings/oleObject168.bin"/><Relationship Id="rId4" Type="http://schemas.openxmlformats.org/officeDocument/2006/relationships/oleObject" Target="../embeddings/oleObject16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171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7.bin"/><Relationship Id="rId3" Type="http://schemas.openxmlformats.org/officeDocument/2006/relationships/oleObject" Target="../embeddings/oleObject172.bin"/><Relationship Id="rId7" Type="http://schemas.openxmlformats.org/officeDocument/2006/relationships/oleObject" Target="../embeddings/oleObject17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75.bin"/><Relationship Id="rId11" Type="http://schemas.openxmlformats.org/officeDocument/2006/relationships/oleObject" Target="../embeddings/oleObject180.bin"/><Relationship Id="rId5" Type="http://schemas.openxmlformats.org/officeDocument/2006/relationships/oleObject" Target="../embeddings/oleObject174.bin"/><Relationship Id="rId10" Type="http://schemas.openxmlformats.org/officeDocument/2006/relationships/oleObject" Target="../embeddings/oleObject179.bin"/><Relationship Id="rId4" Type="http://schemas.openxmlformats.org/officeDocument/2006/relationships/oleObject" Target="../embeddings/oleObject173.bin"/><Relationship Id="rId9" Type="http://schemas.openxmlformats.org/officeDocument/2006/relationships/oleObject" Target="../embeddings/oleObject17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6.bin"/><Relationship Id="rId3" Type="http://schemas.openxmlformats.org/officeDocument/2006/relationships/oleObject" Target="../embeddings/oleObject181.bin"/><Relationship Id="rId7" Type="http://schemas.openxmlformats.org/officeDocument/2006/relationships/oleObject" Target="../embeddings/oleObject18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84.bin"/><Relationship Id="rId5" Type="http://schemas.openxmlformats.org/officeDocument/2006/relationships/oleObject" Target="../embeddings/oleObject183.bin"/><Relationship Id="rId4" Type="http://schemas.openxmlformats.org/officeDocument/2006/relationships/oleObject" Target="../embeddings/oleObject182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90.bin"/><Relationship Id="rId5" Type="http://schemas.openxmlformats.org/officeDocument/2006/relationships/oleObject" Target="../embeddings/oleObject189.bin"/><Relationship Id="rId4" Type="http://schemas.openxmlformats.org/officeDocument/2006/relationships/oleObject" Target="../embeddings/oleObject188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6.bin"/><Relationship Id="rId3" Type="http://schemas.openxmlformats.org/officeDocument/2006/relationships/oleObject" Target="../embeddings/oleObject191.bin"/><Relationship Id="rId7" Type="http://schemas.openxmlformats.org/officeDocument/2006/relationships/oleObject" Target="../embeddings/oleObject19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94.bin"/><Relationship Id="rId11" Type="http://schemas.openxmlformats.org/officeDocument/2006/relationships/oleObject" Target="../embeddings/oleObject199.bin"/><Relationship Id="rId5" Type="http://schemas.openxmlformats.org/officeDocument/2006/relationships/oleObject" Target="../embeddings/oleObject193.bin"/><Relationship Id="rId10" Type="http://schemas.openxmlformats.org/officeDocument/2006/relationships/oleObject" Target="../embeddings/oleObject198.bin"/><Relationship Id="rId4" Type="http://schemas.openxmlformats.org/officeDocument/2006/relationships/oleObject" Target="../embeddings/oleObject192.bin"/><Relationship Id="rId9" Type="http://schemas.openxmlformats.org/officeDocument/2006/relationships/oleObject" Target="../embeddings/oleObject197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5.bin"/><Relationship Id="rId3" Type="http://schemas.openxmlformats.org/officeDocument/2006/relationships/oleObject" Target="../embeddings/oleObject200.bin"/><Relationship Id="rId7" Type="http://schemas.openxmlformats.org/officeDocument/2006/relationships/oleObject" Target="../embeddings/oleObject20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203.bin"/><Relationship Id="rId5" Type="http://schemas.openxmlformats.org/officeDocument/2006/relationships/oleObject" Target="../embeddings/oleObject202.bin"/><Relationship Id="rId10" Type="http://schemas.openxmlformats.org/officeDocument/2006/relationships/oleObject" Target="../embeddings/oleObject207.bin"/><Relationship Id="rId4" Type="http://schemas.openxmlformats.org/officeDocument/2006/relationships/oleObject" Target="../embeddings/oleObject201.bin"/><Relationship Id="rId9" Type="http://schemas.openxmlformats.org/officeDocument/2006/relationships/oleObject" Target="../embeddings/oleObject206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211.bin"/><Relationship Id="rId5" Type="http://schemas.openxmlformats.org/officeDocument/2006/relationships/oleObject" Target="../embeddings/oleObject210.bin"/><Relationship Id="rId4" Type="http://schemas.openxmlformats.org/officeDocument/2006/relationships/oleObject" Target="../embeddings/oleObject209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215.bin"/><Relationship Id="rId5" Type="http://schemas.openxmlformats.org/officeDocument/2006/relationships/oleObject" Target="../embeddings/oleObject214.bin"/><Relationship Id="rId4" Type="http://schemas.openxmlformats.org/officeDocument/2006/relationships/oleObject" Target="../embeddings/oleObject213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5" Type="http://schemas.openxmlformats.org/officeDocument/2006/relationships/oleObject" Target="../embeddings/oleObject218.bin"/><Relationship Id="rId4" Type="http://schemas.openxmlformats.org/officeDocument/2006/relationships/oleObject" Target="../embeddings/oleObject217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4.bin"/><Relationship Id="rId13" Type="http://schemas.openxmlformats.org/officeDocument/2006/relationships/oleObject" Target="../embeddings/oleObject229.bin"/><Relationship Id="rId3" Type="http://schemas.openxmlformats.org/officeDocument/2006/relationships/oleObject" Target="../embeddings/oleObject219.bin"/><Relationship Id="rId7" Type="http://schemas.openxmlformats.org/officeDocument/2006/relationships/oleObject" Target="../embeddings/oleObject223.bin"/><Relationship Id="rId12" Type="http://schemas.openxmlformats.org/officeDocument/2006/relationships/oleObject" Target="../embeddings/oleObject2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222.bin"/><Relationship Id="rId11" Type="http://schemas.openxmlformats.org/officeDocument/2006/relationships/oleObject" Target="../embeddings/oleObject227.bin"/><Relationship Id="rId5" Type="http://schemas.openxmlformats.org/officeDocument/2006/relationships/oleObject" Target="../embeddings/oleObject221.bin"/><Relationship Id="rId10" Type="http://schemas.openxmlformats.org/officeDocument/2006/relationships/oleObject" Target="../embeddings/oleObject226.bin"/><Relationship Id="rId4" Type="http://schemas.openxmlformats.org/officeDocument/2006/relationships/oleObject" Target="../embeddings/oleObject220.bin"/><Relationship Id="rId9" Type="http://schemas.openxmlformats.org/officeDocument/2006/relationships/oleObject" Target="../embeddings/oleObject225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5.bin"/><Relationship Id="rId13" Type="http://schemas.openxmlformats.org/officeDocument/2006/relationships/oleObject" Target="../embeddings/oleObject240.bin"/><Relationship Id="rId3" Type="http://schemas.openxmlformats.org/officeDocument/2006/relationships/oleObject" Target="../embeddings/oleObject230.bin"/><Relationship Id="rId7" Type="http://schemas.openxmlformats.org/officeDocument/2006/relationships/oleObject" Target="../embeddings/oleObject234.bin"/><Relationship Id="rId12" Type="http://schemas.openxmlformats.org/officeDocument/2006/relationships/oleObject" Target="../embeddings/oleObject239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43.bin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233.bin"/><Relationship Id="rId11" Type="http://schemas.openxmlformats.org/officeDocument/2006/relationships/oleObject" Target="../embeddings/oleObject238.bin"/><Relationship Id="rId5" Type="http://schemas.openxmlformats.org/officeDocument/2006/relationships/oleObject" Target="../embeddings/oleObject232.bin"/><Relationship Id="rId15" Type="http://schemas.openxmlformats.org/officeDocument/2006/relationships/oleObject" Target="../embeddings/oleObject242.bin"/><Relationship Id="rId10" Type="http://schemas.openxmlformats.org/officeDocument/2006/relationships/oleObject" Target="../embeddings/oleObject237.bin"/><Relationship Id="rId4" Type="http://schemas.openxmlformats.org/officeDocument/2006/relationships/oleObject" Target="../embeddings/oleObject231.bin"/><Relationship Id="rId9" Type="http://schemas.openxmlformats.org/officeDocument/2006/relationships/oleObject" Target="../embeddings/oleObject236.bin"/><Relationship Id="rId14" Type="http://schemas.openxmlformats.org/officeDocument/2006/relationships/oleObject" Target="../embeddings/oleObject24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9.bin"/><Relationship Id="rId3" Type="http://schemas.openxmlformats.org/officeDocument/2006/relationships/oleObject" Target="../embeddings/oleObject244.bin"/><Relationship Id="rId7" Type="http://schemas.openxmlformats.org/officeDocument/2006/relationships/oleObject" Target="../embeddings/oleObject24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247.bin"/><Relationship Id="rId5" Type="http://schemas.openxmlformats.org/officeDocument/2006/relationships/oleObject" Target="../embeddings/oleObject246.bin"/><Relationship Id="rId4" Type="http://schemas.openxmlformats.org/officeDocument/2006/relationships/oleObject" Target="../embeddings/oleObject245.bin"/><Relationship Id="rId9" Type="http://schemas.openxmlformats.org/officeDocument/2006/relationships/oleObject" Target="../embeddings/oleObject250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6.bin"/><Relationship Id="rId13" Type="http://schemas.openxmlformats.org/officeDocument/2006/relationships/oleObject" Target="../embeddings/oleObject261.bin"/><Relationship Id="rId3" Type="http://schemas.openxmlformats.org/officeDocument/2006/relationships/oleObject" Target="../embeddings/oleObject251.bin"/><Relationship Id="rId7" Type="http://schemas.openxmlformats.org/officeDocument/2006/relationships/oleObject" Target="../embeddings/oleObject255.bin"/><Relationship Id="rId12" Type="http://schemas.openxmlformats.org/officeDocument/2006/relationships/oleObject" Target="../embeddings/oleObject26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254.bin"/><Relationship Id="rId11" Type="http://schemas.openxmlformats.org/officeDocument/2006/relationships/oleObject" Target="../embeddings/oleObject259.bin"/><Relationship Id="rId5" Type="http://schemas.openxmlformats.org/officeDocument/2006/relationships/oleObject" Target="../embeddings/oleObject253.bin"/><Relationship Id="rId10" Type="http://schemas.openxmlformats.org/officeDocument/2006/relationships/oleObject" Target="../embeddings/oleObject258.bin"/><Relationship Id="rId4" Type="http://schemas.openxmlformats.org/officeDocument/2006/relationships/oleObject" Target="../embeddings/oleObject252.bin"/><Relationship Id="rId9" Type="http://schemas.openxmlformats.org/officeDocument/2006/relationships/oleObject" Target="../embeddings/oleObject257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7.bin"/><Relationship Id="rId13" Type="http://schemas.openxmlformats.org/officeDocument/2006/relationships/oleObject" Target="../embeddings/oleObject272.bin"/><Relationship Id="rId3" Type="http://schemas.openxmlformats.org/officeDocument/2006/relationships/oleObject" Target="../embeddings/oleObject262.bin"/><Relationship Id="rId7" Type="http://schemas.openxmlformats.org/officeDocument/2006/relationships/oleObject" Target="../embeddings/oleObject266.bin"/><Relationship Id="rId12" Type="http://schemas.openxmlformats.org/officeDocument/2006/relationships/oleObject" Target="../embeddings/oleObject27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9.vml"/><Relationship Id="rId6" Type="http://schemas.openxmlformats.org/officeDocument/2006/relationships/oleObject" Target="../embeddings/oleObject265.bin"/><Relationship Id="rId11" Type="http://schemas.openxmlformats.org/officeDocument/2006/relationships/oleObject" Target="../embeddings/oleObject270.bin"/><Relationship Id="rId5" Type="http://schemas.openxmlformats.org/officeDocument/2006/relationships/oleObject" Target="../embeddings/oleObject264.bin"/><Relationship Id="rId10" Type="http://schemas.openxmlformats.org/officeDocument/2006/relationships/oleObject" Target="../embeddings/oleObject269.bin"/><Relationship Id="rId4" Type="http://schemas.openxmlformats.org/officeDocument/2006/relationships/oleObject" Target="../embeddings/oleObject263.bin"/><Relationship Id="rId9" Type="http://schemas.openxmlformats.org/officeDocument/2006/relationships/oleObject" Target="../embeddings/oleObject268.bin"/><Relationship Id="rId14" Type="http://schemas.openxmlformats.org/officeDocument/2006/relationships/oleObject" Target="../embeddings/oleObject273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0.vml"/><Relationship Id="rId5" Type="http://schemas.openxmlformats.org/officeDocument/2006/relationships/oleObject" Target="../embeddings/oleObject276.bin"/><Relationship Id="rId4" Type="http://schemas.openxmlformats.org/officeDocument/2006/relationships/oleObject" Target="../embeddings/oleObject275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4" Type="http://schemas.openxmlformats.org/officeDocument/2006/relationships/oleObject" Target="../embeddings/oleObject278.bin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4.bin"/><Relationship Id="rId13" Type="http://schemas.openxmlformats.org/officeDocument/2006/relationships/oleObject" Target="../embeddings/oleObject289.bin"/><Relationship Id="rId3" Type="http://schemas.openxmlformats.org/officeDocument/2006/relationships/oleObject" Target="../embeddings/oleObject279.bin"/><Relationship Id="rId7" Type="http://schemas.openxmlformats.org/officeDocument/2006/relationships/oleObject" Target="../embeddings/oleObject283.bin"/><Relationship Id="rId12" Type="http://schemas.openxmlformats.org/officeDocument/2006/relationships/oleObject" Target="../embeddings/oleObject28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2.vml"/><Relationship Id="rId6" Type="http://schemas.openxmlformats.org/officeDocument/2006/relationships/oleObject" Target="../embeddings/oleObject282.bin"/><Relationship Id="rId11" Type="http://schemas.openxmlformats.org/officeDocument/2006/relationships/oleObject" Target="../embeddings/oleObject287.bin"/><Relationship Id="rId5" Type="http://schemas.openxmlformats.org/officeDocument/2006/relationships/oleObject" Target="../embeddings/oleObject281.bin"/><Relationship Id="rId15" Type="http://schemas.openxmlformats.org/officeDocument/2006/relationships/oleObject" Target="../embeddings/oleObject291.bin"/><Relationship Id="rId10" Type="http://schemas.openxmlformats.org/officeDocument/2006/relationships/oleObject" Target="../embeddings/oleObject286.bin"/><Relationship Id="rId4" Type="http://schemas.openxmlformats.org/officeDocument/2006/relationships/oleObject" Target="../embeddings/oleObject280.bin"/><Relationship Id="rId9" Type="http://schemas.openxmlformats.org/officeDocument/2006/relationships/oleObject" Target="../embeddings/oleObject285.bin"/><Relationship Id="rId14" Type="http://schemas.openxmlformats.org/officeDocument/2006/relationships/oleObject" Target="../embeddings/oleObject290.bin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7.bin"/><Relationship Id="rId3" Type="http://schemas.openxmlformats.org/officeDocument/2006/relationships/oleObject" Target="../embeddings/oleObject292.bin"/><Relationship Id="rId7" Type="http://schemas.openxmlformats.org/officeDocument/2006/relationships/oleObject" Target="../embeddings/oleObject296.bin"/><Relationship Id="rId12" Type="http://schemas.openxmlformats.org/officeDocument/2006/relationships/oleObject" Target="../embeddings/oleObject30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3.vml"/><Relationship Id="rId6" Type="http://schemas.openxmlformats.org/officeDocument/2006/relationships/oleObject" Target="../embeddings/oleObject295.bin"/><Relationship Id="rId11" Type="http://schemas.openxmlformats.org/officeDocument/2006/relationships/oleObject" Target="../embeddings/oleObject300.bin"/><Relationship Id="rId5" Type="http://schemas.openxmlformats.org/officeDocument/2006/relationships/oleObject" Target="../embeddings/oleObject294.bin"/><Relationship Id="rId10" Type="http://schemas.openxmlformats.org/officeDocument/2006/relationships/oleObject" Target="../embeddings/oleObject299.bin"/><Relationship Id="rId4" Type="http://schemas.openxmlformats.org/officeDocument/2006/relationships/oleObject" Target="../embeddings/oleObject293.bin"/><Relationship Id="rId9" Type="http://schemas.openxmlformats.org/officeDocument/2006/relationships/oleObject" Target="../embeddings/oleObject298.bin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7.bin"/><Relationship Id="rId3" Type="http://schemas.openxmlformats.org/officeDocument/2006/relationships/oleObject" Target="../embeddings/oleObject302.bin"/><Relationship Id="rId7" Type="http://schemas.openxmlformats.org/officeDocument/2006/relationships/oleObject" Target="../embeddings/oleObject30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4.vml"/><Relationship Id="rId6" Type="http://schemas.openxmlformats.org/officeDocument/2006/relationships/oleObject" Target="../embeddings/oleObject305.bin"/><Relationship Id="rId5" Type="http://schemas.openxmlformats.org/officeDocument/2006/relationships/oleObject" Target="../embeddings/oleObject304.bin"/><Relationship Id="rId4" Type="http://schemas.openxmlformats.org/officeDocument/2006/relationships/oleObject" Target="../embeddings/oleObject303.bin"/><Relationship Id="rId9" Type="http://schemas.openxmlformats.org/officeDocument/2006/relationships/oleObject" Target="../embeddings/oleObject308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5.vml"/><Relationship Id="rId5" Type="http://schemas.openxmlformats.org/officeDocument/2006/relationships/oleObject" Target="../embeddings/oleObject311.bin"/><Relationship Id="rId4" Type="http://schemas.openxmlformats.org/officeDocument/2006/relationships/oleObject" Target="../embeddings/oleObject310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6.v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7.vml"/><Relationship Id="rId6" Type="http://schemas.openxmlformats.org/officeDocument/2006/relationships/oleObject" Target="../embeddings/oleObject316.bin"/><Relationship Id="rId5" Type="http://schemas.openxmlformats.org/officeDocument/2006/relationships/oleObject" Target="../embeddings/oleObject315.bin"/><Relationship Id="rId4" Type="http://schemas.openxmlformats.org/officeDocument/2006/relationships/oleObject" Target="../embeddings/oleObject314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8.vml"/><Relationship Id="rId5" Type="http://schemas.openxmlformats.org/officeDocument/2006/relationships/oleObject" Target="../embeddings/oleObject319.bin"/><Relationship Id="rId4" Type="http://schemas.openxmlformats.org/officeDocument/2006/relationships/oleObject" Target="../embeddings/oleObject318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9.vml"/><Relationship Id="rId4" Type="http://schemas.openxmlformats.org/officeDocument/2006/relationships/oleObject" Target="../embeddings/oleObject321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0.v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1.vml"/><Relationship Id="rId5" Type="http://schemas.openxmlformats.org/officeDocument/2006/relationships/oleObject" Target="../embeddings/oleObject325.bin"/><Relationship Id="rId4" Type="http://schemas.openxmlformats.org/officeDocument/2006/relationships/oleObject" Target="../embeddings/oleObject324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2.vml"/><Relationship Id="rId4" Type="http://schemas.openxmlformats.org/officeDocument/2006/relationships/oleObject" Target="../embeddings/oleObject327.bin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3.vml"/><Relationship Id="rId6" Type="http://schemas.openxmlformats.org/officeDocument/2006/relationships/oleObject" Target="../embeddings/oleObject331.bin"/><Relationship Id="rId5" Type="http://schemas.openxmlformats.org/officeDocument/2006/relationships/oleObject" Target="../embeddings/oleObject330.bin"/><Relationship Id="rId4" Type="http://schemas.openxmlformats.org/officeDocument/2006/relationships/oleObject" Target="../embeddings/oleObject329.bin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4.vml"/><Relationship Id="rId6" Type="http://schemas.openxmlformats.org/officeDocument/2006/relationships/oleObject" Target="../embeddings/oleObject335.bin"/><Relationship Id="rId5" Type="http://schemas.openxmlformats.org/officeDocument/2006/relationships/oleObject" Target="../embeddings/oleObject334.bin"/><Relationship Id="rId4" Type="http://schemas.openxmlformats.org/officeDocument/2006/relationships/oleObject" Target="../embeddings/oleObject333.bin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1.bin"/><Relationship Id="rId3" Type="http://schemas.openxmlformats.org/officeDocument/2006/relationships/oleObject" Target="../embeddings/oleObject336.bin"/><Relationship Id="rId7" Type="http://schemas.openxmlformats.org/officeDocument/2006/relationships/oleObject" Target="../embeddings/oleObject340.bin"/><Relationship Id="rId12" Type="http://schemas.openxmlformats.org/officeDocument/2006/relationships/oleObject" Target="../embeddings/oleObject3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5.vml"/><Relationship Id="rId6" Type="http://schemas.openxmlformats.org/officeDocument/2006/relationships/oleObject" Target="../embeddings/oleObject339.bin"/><Relationship Id="rId11" Type="http://schemas.openxmlformats.org/officeDocument/2006/relationships/oleObject" Target="../embeddings/oleObject344.bin"/><Relationship Id="rId5" Type="http://schemas.openxmlformats.org/officeDocument/2006/relationships/oleObject" Target="../embeddings/oleObject338.bin"/><Relationship Id="rId10" Type="http://schemas.openxmlformats.org/officeDocument/2006/relationships/oleObject" Target="../embeddings/oleObject343.bin"/><Relationship Id="rId4" Type="http://schemas.openxmlformats.org/officeDocument/2006/relationships/oleObject" Target="../embeddings/oleObject337.bin"/><Relationship Id="rId9" Type="http://schemas.openxmlformats.org/officeDocument/2006/relationships/oleObject" Target="../embeddings/oleObject34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1.bin"/><Relationship Id="rId3" Type="http://schemas.openxmlformats.org/officeDocument/2006/relationships/oleObject" Target="../embeddings/oleObject346.bin"/><Relationship Id="rId7" Type="http://schemas.openxmlformats.org/officeDocument/2006/relationships/oleObject" Target="../embeddings/oleObject350.bin"/><Relationship Id="rId12" Type="http://schemas.openxmlformats.org/officeDocument/2006/relationships/oleObject" Target="../embeddings/oleObject3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6.vml"/><Relationship Id="rId6" Type="http://schemas.openxmlformats.org/officeDocument/2006/relationships/oleObject" Target="../embeddings/oleObject349.bin"/><Relationship Id="rId11" Type="http://schemas.openxmlformats.org/officeDocument/2006/relationships/oleObject" Target="../embeddings/oleObject354.bin"/><Relationship Id="rId5" Type="http://schemas.openxmlformats.org/officeDocument/2006/relationships/oleObject" Target="../embeddings/oleObject348.bin"/><Relationship Id="rId10" Type="http://schemas.openxmlformats.org/officeDocument/2006/relationships/oleObject" Target="../embeddings/oleObject353.bin"/><Relationship Id="rId4" Type="http://schemas.openxmlformats.org/officeDocument/2006/relationships/oleObject" Target="../embeddings/oleObject347.bin"/><Relationship Id="rId9" Type="http://schemas.openxmlformats.org/officeDocument/2006/relationships/oleObject" Target="../embeddings/oleObject352.bin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1.bin"/><Relationship Id="rId3" Type="http://schemas.openxmlformats.org/officeDocument/2006/relationships/oleObject" Target="../embeddings/oleObject356.bin"/><Relationship Id="rId7" Type="http://schemas.openxmlformats.org/officeDocument/2006/relationships/oleObject" Target="../embeddings/oleObject360.bin"/><Relationship Id="rId12" Type="http://schemas.openxmlformats.org/officeDocument/2006/relationships/oleObject" Target="../embeddings/oleObject36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7.vml"/><Relationship Id="rId6" Type="http://schemas.openxmlformats.org/officeDocument/2006/relationships/oleObject" Target="../embeddings/oleObject359.bin"/><Relationship Id="rId11" Type="http://schemas.openxmlformats.org/officeDocument/2006/relationships/oleObject" Target="../embeddings/oleObject364.bin"/><Relationship Id="rId5" Type="http://schemas.openxmlformats.org/officeDocument/2006/relationships/oleObject" Target="../embeddings/oleObject358.bin"/><Relationship Id="rId10" Type="http://schemas.openxmlformats.org/officeDocument/2006/relationships/oleObject" Target="../embeddings/oleObject363.bin"/><Relationship Id="rId4" Type="http://schemas.openxmlformats.org/officeDocument/2006/relationships/oleObject" Target="../embeddings/oleObject357.bin"/><Relationship Id="rId9" Type="http://schemas.openxmlformats.org/officeDocument/2006/relationships/oleObject" Target="../embeddings/oleObject362.bin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1.bin"/><Relationship Id="rId13" Type="http://schemas.openxmlformats.org/officeDocument/2006/relationships/oleObject" Target="../embeddings/oleObject376.bin"/><Relationship Id="rId3" Type="http://schemas.openxmlformats.org/officeDocument/2006/relationships/oleObject" Target="../embeddings/oleObject366.bin"/><Relationship Id="rId7" Type="http://schemas.openxmlformats.org/officeDocument/2006/relationships/oleObject" Target="../embeddings/oleObject370.bin"/><Relationship Id="rId12" Type="http://schemas.openxmlformats.org/officeDocument/2006/relationships/oleObject" Target="../embeddings/oleObject37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8.vml"/><Relationship Id="rId6" Type="http://schemas.openxmlformats.org/officeDocument/2006/relationships/oleObject" Target="../embeddings/oleObject369.bin"/><Relationship Id="rId11" Type="http://schemas.openxmlformats.org/officeDocument/2006/relationships/oleObject" Target="../embeddings/oleObject374.bin"/><Relationship Id="rId5" Type="http://schemas.openxmlformats.org/officeDocument/2006/relationships/oleObject" Target="../embeddings/oleObject368.bin"/><Relationship Id="rId10" Type="http://schemas.openxmlformats.org/officeDocument/2006/relationships/oleObject" Target="../embeddings/oleObject373.bin"/><Relationship Id="rId4" Type="http://schemas.openxmlformats.org/officeDocument/2006/relationships/oleObject" Target="../embeddings/oleObject367.bin"/><Relationship Id="rId9" Type="http://schemas.openxmlformats.org/officeDocument/2006/relationships/oleObject" Target="../embeddings/oleObject372.bin"/><Relationship Id="rId14" Type="http://schemas.openxmlformats.org/officeDocument/2006/relationships/oleObject" Target="../embeddings/oleObject377.bin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9.vml"/><Relationship Id="rId4" Type="http://schemas.openxmlformats.org/officeDocument/2006/relationships/oleObject" Target="../embeddings/oleObject379.bin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5.bin"/><Relationship Id="rId3" Type="http://schemas.openxmlformats.org/officeDocument/2006/relationships/oleObject" Target="../embeddings/oleObject380.bin"/><Relationship Id="rId7" Type="http://schemas.openxmlformats.org/officeDocument/2006/relationships/oleObject" Target="../embeddings/oleObject38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0.vml"/><Relationship Id="rId6" Type="http://schemas.openxmlformats.org/officeDocument/2006/relationships/oleObject" Target="../embeddings/oleObject383.bin"/><Relationship Id="rId5" Type="http://schemas.openxmlformats.org/officeDocument/2006/relationships/oleObject" Target="../embeddings/oleObject382.bin"/><Relationship Id="rId4" Type="http://schemas.openxmlformats.org/officeDocument/2006/relationships/oleObject" Target="../embeddings/oleObject381.bin"/><Relationship Id="rId9" Type="http://schemas.openxmlformats.org/officeDocument/2006/relationships/oleObject" Target="../embeddings/oleObject386.bin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1.vml"/><Relationship Id="rId5" Type="http://schemas.openxmlformats.org/officeDocument/2006/relationships/oleObject" Target="../embeddings/oleObject389.bin"/><Relationship Id="rId4" Type="http://schemas.openxmlformats.org/officeDocument/2006/relationships/oleObject" Target="../embeddings/oleObject388.bin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0.bin"/><Relationship Id="rId7" Type="http://schemas.openxmlformats.org/officeDocument/2006/relationships/oleObject" Target="../embeddings/oleObject39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2.vml"/><Relationship Id="rId6" Type="http://schemas.openxmlformats.org/officeDocument/2006/relationships/oleObject" Target="../embeddings/oleObject393.bin"/><Relationship Id="rId5" Type="http://schemas.openxmlformats.org/officeDocument/2006/relationships/oleObject" Target="../embeddings/oleObject392.bin"/><Relationship Id="rId4" Type="http://schemas.openxmlformats.org/officeDocument/2006/relationships/oleObject" Target="../embeddings/oleObject391.bin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0.bin"/><Relationship Id="rId3" Type="http://schemas.openxmlformats.org/officeDocument/2006/relationships/oleObject" Target="../embeddings/oleObject395.bin"/><Relationship Id="rId7" Type="http://schemas.openxmlformats.org/officeDocument/2006/relationships/oleObject" Target="../embeddings/oleObject39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3.vml"/><Relationship Id="rId6" Type="http://schemas.openxmlformats.org/officeDocument/2006/relationships/oleObject" Target="../embeddings/oleObject398.bin"/><Relationship Id="rId11" Type="http://schemas.openxmlformats.org/officeDocument/2006/relationships/oleObject" Target="../embeddings/oleObject403.bin"/><Relationship Id="rId5" Type="http://schemas.openxmlformats.org/officeDocument/2006/relationships/oleObject" Target="../embeddings/oleObject397.bin"/><Relationship Id="rId10" Type="http://schemas.openxmlformats.org/officeDocument/2006/relationships/oleObject" Target="../embeddings/oleObject402.bin"/><Relationship Id="rId4" Type="http://schemas.openxmlformats.org/officeDocument/2006/relationships/oleObject" Target="../embeddings/oleObject396.bin"/><Relationship Id="rId9" Type="http://schemas.openxmlformats.org/officeDocument/2006/relationships/oleObject" Target="../embeddings/oleObject401.bin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9.bin"/><Relationship Id="rId3" Type="http://schemas.openxmlformats.org/officeDocument/2006/relationships/oleObject" Target="../embeddings/oleObject404.bin"/><Relationship Id="rId7" Type="http://schemas.openxmlformats.org/officeDocument/2006/relationships/oleObject" Target="../embeddings/oleObject40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4.vml"/><Relationship Id="rId6" Type="http://schemas.openxmlformats.org/officeDocument/2006/relationships/oleObject" Target="../embeddings/oleObject407.bin"/><Relationship Id="rId5" Type="http://schemas.openxmlformats.org/officeDocument/2006/relationships/oleObject" Target="../embeddings/oleObject406.bin"/><Relationship Id="rId4" Type="http://schemas.openxmlformats.org/officeDocument/2006/relationships/oleObject" Target="../embeddings/oleObject405.bin"/><Relationship Id="rId9" Type="http://schemas.openxmlformats.org/officeDocument/2006/relationships/oleObject" Target="../embeddings/oleObject410.bin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5.vml"/><Relationship Id="rId6" Type="http://schemas.openxmlformats.org/officeDocument/2006/relationships/oleObject" Target="../embeddings/oleObject414.bin"/><Relationship Id="rId5" Type="http://schemas.openxmlformats.org/officeDocument/2006/relationships/oleObject" Target="../embeddings/oleObject413.bin"/><Relationship Id="rId4" Type="http://schemas.openxmlformats.org/officeDocument/2006/relationships/oleObject" Target="../embeddings/oleObject4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7.bin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6.vml"/><Relationship Id="rId5" Type="http://schemas.openxmlformats.org/officeDocument/2006/relationships/oleObject" Target="../embeddings/oleObject417.bin"/><Relationship Id="rId4" Type="http://schemas.openxmlformats.org/officeDocument/2006/relationships/oleObject" Target="../embeddings/oleObject41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oleObject" Target="../embeddings/oleObject37.bin"/><Relationship Id="rId18" Type="http://schemas.openxmlformats.org/officeDocument/2006/relationships/oleObject" Target="../embeddings/oleObject4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12" Type="http://schemas.openxmlformats.org/officeDocument/2006/relationships/oleObject" Target="../embeddings/oleObject36.bin"/><Relationship Id="rId17" Type="http://schemas.openxmlformats.org/officeDocument/2006/relationships/oleObject" Target="../embeddings/oleObject41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40.bin"/><Relationship Id="rId20" Type="http://schemas.openxmlformats.org/officeDocument/2006/relationships/oleObject" Target="../embeddings/oleObject44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0.bin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9.bin"/><Relationship Id="rId10" Type="http://schemas.openxmlformats.org/officeDocument/2006/relationships/oleObject" Target="../embeddings/oleObject34.bin"/><Relationship Id="rId19" Type="http://schemas.openxmlformats.org/officeDocument/2006/relationships/oleObject" Target="../embeddings/oleObject43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Relationship Id="rId14" Type="http://schemas.openxmlformats.org/officeDocument/2006/relationships/oleObject" Target="../embeddings/oleObject3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BA1A34-36FB-474E-BA7C-46EA19F004B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9635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４．行列の基本変形とその応用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85CA04-F9B5-4178-99AF-31688E87EB2D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8213" name="Rectangle 10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行列の行基本変形</a:t>
            </a:r>
          </a:p>
        </p:txBody>
      </p:sp>
      <p:graphicFrame>
        <p:nvGraphicFramePr>
          <p:cNvPr id="8194" name="Object 1037"/>
          <p:cNvGraphicFramePr>
            <a:graphicFrameLocks noChangeAspect="1"/>
          </p:cNvGraphicFramePr>
          <p:nvPr/>
        </p:nvGraphicFramePr>
        <p:xfrm>
          <a:off x="609600" y="685800"/>
          <a:ext cx="990600" cy="1017588"/>
        </p:xfrm>
        <a:graphic>
          <a:graphicData uri="http://schemas.openxmlformats.org/presentationml/2006/ole">
            <p:oleObj spid="_x0000_s8194" name="Equation" r:id="rId3" imgW="520560" imgH="533160" progId="Equation.DSMT4">
              <p:embed/>
            </p:oleObj>
          </a:graphicData>
        </a:graphic>
      </p:graphicFrame>
      <p:sp>
        <p:nvSpPr>
          <p:cNvPr id="8214" name="AutoShape 1038"/>
          <p:cNvSpPr>
            <a:spLocks noChangeArrowheads="1"/>
          </p:cNvSpPr>
          <p:nvPr/>
        </p:nvSpPr>
        <p:spPr bwMode="auto">
          <a:xfrm>
            <a:off x="876300" y="17526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8215" name="AutoShape 1039"/>
          <p:cNvSpPr>
            <a:spLocks noChangeArrowheads="1"/>
          </p:cNvSpPr>
          <p:nvPr/>
        </p:nvSpPr>
        <p:spPr bwMode="auto">
          <a:xfrm>
            <a:off x="876300" y="30480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8216" name="AutoShape 1040"/>
          <p:cNvSpPr>
            <a:spLocks noChangeArrowheads="1"/>
          </p:cNvSpPr>
          <p:nvPr/>
        </p:nvSpPr>
        <p:spPr bwMode="auto">
          <a:xfrm>
            <a:off x="876300" y="44958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8217" name="AutoShape 1041"/>
          <p:cNvSpPr>
            <a:spLocks noChangeArrowheads="1"/>
          </p:cNvSpPr>
          <p:nvPr/>
        </p:nvSpPr>
        <p:spPr bwMode="auto">
          <a:xfrm>
            <a:off x="952500" y="57912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8195" name="Object 1042"/>
          <p:cNvGraphicFramePr>
            <a:graphicFrameLocks noChangeAspect="1"/>
          </p:cNvGraphicFramePr>
          <p:nvPr/>
        </p:nvGraphicFramePr>
        <p:xfrm>
          <a:off x="717550" y="1981200"/>
          <a:ext cx="773113" cy="1017588"/>
        </p:xfrm>
        <a:graphic>
          <a:graphicData uri="http://schemas.openxmlformats.org/presentationml/2006/ole">
            <p:oleObj spid="_x0000_s8195" name="Equation" r:id="rId4" imgW="406080" imgH="533160" progId="Equation.DSMT4">
              <p:embed/>
            </p:oleObj>
          </a:graphicData>
        </a:graphic>
      </p:graphicFrame>
      <p:graphicFrame>
        <p:nvGraphicFramePr>
          <p:cNvPr id="8196" name="Object 1043"/>
          <p:cNvGraphicFramePr>
            <a:graphicFrameLocks noChangeAspect="1"/>
          </p:cNvGraphicFramePr>
          <p:nvPr/>
        </p:nvGraphicFramePr>
        <p:xfrm>
          <a:off x="696913" y="3429000"/>
          <a:ext cx="773112" cy="1017588"/>
        </p:xfrm>
        <a:graphic>
          <a:graphicData uri="http://schemas.openxmlformats.org/presentationml/2006/ole">
            <p:oleObj spid="_x0000_s8196" name="Equation" r:id="rId5" imgW="406080" imgH="533160" progId="Equation.DSMT4">
              <p:embed/>
            </p:oleObj>
          </a:graphicData>
        </a:graphic>
      </p:graphicFrame>
      <p:graphicFrame>
        <p:nvGraphicFramePr>
          <p:cNvPr id="8197" name="Object 1044"/>
          <p:cNvGraphicFramePr>
            <a:graphicFrameLocks noChangeAspect="1"/>
          </p:cNvGraphicFramePr>
          <p:nvPr/>
        </p:nvGraphicFramePr>
        <p:xfrm>
          <a:off x="793750" y="4724400"/>
          <a:ext cx="773113" cy="1017588"/>
        </p:xfrm>
        <a:graphic>
          <a:graphicData uri="http://schemas.openxmlformats.org/presentationml/2006/ole">
            <p:oleObj spid="_x0000_s8197" name="Equation" r:id="rId6" imgW="406080" imgH="533160" progId="Equation.DSMT4">
              <p:embed/>
            </p:oleObj>
          </a:graphicData>
        </a:graphic>
      </p:graphicFrame>
      <p:graphicFrame>
        <p:nvGraphicFramePr>
          <p:cNvPr id="8198" name="Object 1047"/>
          <p:cNvGraphicFramePr>
            <a:graphicFrameLocks noChangeAspect="1"/>
          </p:cNvGraphicFramePr>
          <p:nvPr/>
        </p:nvGraphicFramePr>
        <p:xfrm>
          <a:off x="2705100" y="2819400"/>
          <a:ext cx="1173163" cy="541338"/>
        </p:xfrm>
        <a:graphic>
          <a:graphicData uri="http://schemas.openxmlformats.org/presentationml/2006/ole">
            <p:oleObj spid="_x0000_s8198" name="Equation" r:id="rId7" imgW="825480" imgH="380880" progId="Equation.DSMT4">
              <p:embed/>
            </p:oleObj>
          </a:graphicData>
        </a:graphic>
      </p:graphicFrame>
      <p:graphicFrame>
        <p:nvGraphicFramePr>
          <p:cNvPr id="8199" name="Object 1049"/>
          <p:cNvGraphicFramePr>
            <a:graphicFrameLocks noChangeAspect="1"/>
          </p:cNvGraphicFramePr>
          <p:nvPr/>
        </p:nvGraphicFramePr>
        <p:xfrm>
          <a:off x="2324100" y="4343400"/>
          <a:ext cx="1768475" cy="288925"/>
        </p:xfrm>
        <a:graphic>
          <a:graphicData uri="http://schemas.openxmlformats.org/presentationml/2006/ole">
            <p:oleObj spid="_x0000_s8199" name="Equation" r:id="rId8" imgW="1244520" imgH="203040" progId="Equation.DSMT4">
              <p:embed/>
            </p:oleObj>
          </a:graphicData>
        </a:graphic>
      </p:graphicFrame>
      <p:graphicFrame>
        <p:nvGraphicFramePr>
          <p:cNvPr id="8200" name="Object 1050"/>
          <p:cNvGraphicFramePr>
            <a:graphicFrameLocks noChangeAspect="1"/>
          </p:cNvGraphicFramePr>
          <p:nvPr/>
        </p:nvGraphicFramePr>
        <p:xfrm>
          <a:off x="2324100" y="1676400"/>
          <a:ext cx="1679575" cy="288925"/>
        </p:xfrm>
        <a:graphic>
          <a:graphicData uri="http://schemas.openxmlformats.org/presentationml/2006/ole">
            <p:oleObj spid="_x0000_s8200" name="Equation" r:id="rId9" imgW="1180800" imgH="203040" progId="Equation.DSMT4">
              <p:embed/>
            </p:oleObj>
          </a:graphicData>
        </a:graphic>
      </p:graphicFrame>
      <p:graphicFrame>
        <p:nvGraphicFramePr>
          <p:cNvPr id="8201" name="Object 1052"/>
          <p:cNvGraphicFramePr>
            <a:graphicFrameLocks noChangeAspect="1"/>
          </p:cNvGraphicFramePr>
          <p:nvPr/>
        </p:nvGraphicFramePr>
        <p:xfrm>
          <a:off x="2552700" y="5791200"/>
          <a:ext cx="1028700" cy="288925"/>
        </p:xfrm>
        <a:graphic>
          <a:graphicData uri="http://schemas.openxmlformats.org/presentationml/2006/ole">
            <p:oleObj spid="_x0000_s8201" name="Equation" r:id="rId10" imgW="723600" imgH="203040" progId="Equation.DSMT4">
              <p:embed/>
            </p:oleObj>
          </a:graphicData>
        </a:graphic>
      </p:graphicFrame>
      <p:graphicFrame>
        <p:nvGraphicFramePr>
          <p:cNvPr id="8202" name="Object 1053"/>
          <p:cNvGraphicFramePr>
            <a:graphicFrameLocks noChangeAspect="1"/>
          </p:cNvGraphicFramePr>
          <p:nvPr/>
        </p:nvGraphicFramePr>
        <p:xfrm>
          <a:off x="717550" y="5992813"/>
          <a:ext cx="773113" cy="1017587"/>
        </p:xfrm>
        <a:graphic>
          <a:graphicData uri="http://schemas.openxmlformats.org/presentationml/2006/ole">
            <p:oleObj spid="_x0000_s8202" name="Equation" r:id="rId11" imgW="406080" imgH="533160" progId="Equation.DSMT4">
              <p:embed/>
            </p:oleObj>
          </a:graphicData>
        </a:graphic>
      </p:graphicFrame>
      <p:sp>
        <p:nvSpPr>
          <p:cNvPr id="8218" name="Line 1054"/>
          <p:cNvSpPr>
            <a:spLocks noChangeShapeType="1"/>
          </p:cNvSpPr>
          <p:nvPr/>
        </p:nvSpPr>
        <p:spPr bwMode="auto">
          <a:xfrm>
            <a:off x="4267200" y="609600"/>
            <a:ext cx="0" cy="624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30818" name="Group 1090"/>
          <p:cNvGraphicFramePr>
            <a:graphicFrameLocks noGrp="1"/>
          </p:cNvGraphicFramePr>
          <p:nvPr/>
        </p:nvGraphicFramePr>
        <p:xfrm>
          <a:off x="4572000" y="381000"/>
          <a:ext cx="3733800" cy="5791202"/>
        </p:xfrm>
        <a:graphic>
          <a:graphicData uri="http://schemas.openxmlformats.org/drawingml/2006/table">
            <a:tbl>
              <a:tblPr/>
              <a:tblGrid>
                <a:gridCol w="1866900"/>
                <a:gridCol w="1866900"/>
              </a:tblGrid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係数行列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変形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3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1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03" name="Object 1089"/>
          <p:cNvGraphicFramePr>
            <a:graphicFrameLocks noChangeAspect="1"/>
          </p:cNvGraphicFramePr>
          <p:nvPr/>
        </p:nvGraphicFramePr>
        <p:xfrm>
          <a:off x="4953000" y="1066800"/>
          <a:ext cx="844550" cy="968375"/>
        </p:xfrm>
        <a:graphic>
          <a:graphicData uri="http://schemas.openxmlformats.org/presentationml/2006/ole">
            <p:oleObj spid="_x0000_s8203" name="Equation" r:id="rId12" imgW="444240" imgH="507960" progId="Equation.DSMT4">
              <p:embed/>
            </p:oleObj>
          </a:graphicData>
        </a:graphic>
      </p:graphicFrame>
      <p:graphicFrame>
        <p:nvGraphicFramePr>
          <p:cNvPr id="8204" name="Object 1091"/>
          <p:cNvGraphicFramePr>
            <a:graphicFrameLocks noChangeAspect="1"/>
          </p:cNvGraphicFramePr>
          <p:nvPr/>
        </p:nvGraphicFramePr>
        <p:xfrm>
          <a:off x="6781800" y="2362200"/>
          <a:ext cx="1084263" cy="288925"/>
        </p:xfrm>
        <a:graphic>
          <a:graphicData uri="http://schemas.openxmlformats.org/presentationml/2006/ole">
            <p:oleObj spid="_x0000_s8204" name="Equation" r:id="rId13" imgW="761760" imgH="203040" progId="Equation.DSMT4">
              <p:embed/>
            </p:oleObj>
          </a:graphicData>
        </a:graphic>
      </p:graphicFrame>
      <p:graphicFrame>
        <p:nvGraphicFramePr>
          <p:cNvPr id="8205" name="Object 1092"/>
          <p:cNvGraphicFramePr>
            <a:graphicFrameLocks noChangeAspect="1"/>
          </p:cNvGraphicFramePr>
          <p:nvPr/>
        </p:nvGraphicFramePr>
        <p:xfrm>
          <a:off x="6904038" y="3124200"/>
          <a:ext cx="593725" cy="685800"/>
        </p:xfrm>
        <a:graphic>
          <a:graphicData uri="http://schemas.openxmlformats.org/presentationml/2006/ole">
            <p:oleObj spid="_x0000_s8205" name="Equation" r:id="rId14" imgW="330120" imgH="380880" progId="Equation.DSMT4">
              <p:embed/>
            </p:oleObj>
          </a:graphicData>
        </a:graphic>
      </p:graphicFrame>
      <p:graphicFrame>
        <p:nvGraphicFramePr>
          <p:cNvPr id="8206" name="Object 1093"/>
          <p:cNvGraphicFramePr>
            <a:graphicFrameLocks noChangeAspect="1"/>
          </p:cNvGraphicFramePr>
          <p:nvPr/>
        </p:nvGraphicFramePr>
        <p:xfrm>
          <a:off x="4953000" y="2003425"/>
          <a:ext cx="628650" cy="968375"/>
        </p:xfrm>
        <a:graphic>
          <a:graphicData uri="http://schemas.openxmlformats.org/presentationml/2006/ole">
            <p:oleObj spid="_x0000_s8206" name="Equation" r:id="rId15" imgW="330120" imgH="507960" progId="Equation.DSMT4">
              <p:embed/>
            </p:oleObj>
          </a:graphicData>
        </a:graphic>
      </p:graphicFrame>
      <p:graphicFrame>
        <p:nvGraphicFramePr>
          <p:cNvPr id="8207" name="Object 1094"/>
          <p:cNvGraphicFramePr>
            <a:graphicFrameLocks noChangeAspect="1"/>
          </p:cNvGraphicFramePr>
          <p:nvPr/>
        </p:nvGraphicFramePr>
        <p:xfrm>
          <a:off x="6705600" y="4343400"/>
          <a:ext cx="1100138" cy="288925"/>
        </p:xfrm>
        <a:graphic>
          <a:graphicData uri="http://schemas.openxmlformats.org/presentationml/2006/ole">
            <p:oleObj spid="_x0000_s8207" name="Equation" r:id="rId16" imgW="774360" imgH="203040" progId="Equation.DSMT4">
              <p:embed/>
            </p:oleObj>
          </a:graphicData>
        </a:graphic>
      </p:graphicFrame>
      <p:graphicFrame>
        <p:nvGraphicFramePr>
          <p:cNvPr id="8208" name="Object 1095"/>
          <p:cNvGraphicFramePr>
            <a:graphicFrameLocks noChangeAspect="1"/>
          </p:cNvGraphicFramePr>
          <p:nvPr/>
        </p:nvGraphicFramePr>
        <p:xfrm>
          <a:off x="5029200" y="3068638"/>
          <a:ext cx="628650" cy="969962"/>
        </p:xfrm>
        <a:graphic>
          <a:graphicData uri="http://schemas.openxmlformats.org/presentationml/2006/ole">
            <p:oleObj spid="_x0000_s8208" name="Equation" r:id="rId17" imgW="330120" imgH="507960" progId="Equation.DSMT4">
              <p:embed/>
            </p:oleObj>
          </a:graphicData>
        </a:graphic>
      </p:graphicFrame>
      <p:graphicFrame>
        <p:nvGraphicFramePr>
          <p:cNvPr id="8209" name="Object 1096"/>
          <p:cNvGraphicFramePr>
            <a:graphicFrameLocks noChangeAspect="1"/>
          </p:cNvGraphicFramePr>
          <p:nvPr/>
        </p:nvGraphicFramePr>
        <p:xfrm>
          <a:off x="4953000" y="4059238"/>
          <a:ext cx="652463" cy="969962"/>
        </p:xfrm>
        <a:graphic>
          <a:graphicData uri="http://schemas.openxmlformats.org/presentationml/2006/ole">
            <p:oleObj spid="_x0000_s8209" name="Equation" r:id="rId18" imgW="342720" imgH="507960" progId="Equation.DSMT4">
              <p:embed/>
            </p:oleObj>
          </a:graphicData>
        </a:graphic>
      </p:graphicFrame>
      <p:graphicFrame>
        <p:nvGraphicFramePr>
          <p:cNvPr id="8210" name="Object 1097"/>
          <p:cNvGraphicFramePr>
            <a:graphicFrameLocks noChangeAspect="1"/>
          </p:cNvGraphicFramePr>
          <p:nvPr/>
        </p:nvGraphicFramePr>
        <p:xfrm>
          <a:off x="6781800" y="5410200"/>
          <a:ext cx="849313" cy="288925"/>
        </p:xfrm>
        <a:graphic>
          <a:graphicData uri="http://schemas.openxmlformats.org/presentationml/2006/ole">
            <p:oleObj spid="_x0000_s8210" name="Equation" r:id="rId19" imgW="596880" imgH="203040" progId="Equation.DSMT4">
              <p:embed/>
            </p:oleObj>
          </a:graphicData>
        </a:graphic>
      </p:graphicFrame>
      <p:graphicFrame>
        <p:nvGraphicFramePr>
          <p:cNvPr id="8211" name="Object 1098"/>
          <p:cNvGraphicFramePr>
            <a:graphicFrameLocks noChangeAspect="1"/>
          </p:cNvGraphicFramePr>
          <p:nvPr/>
        </p:nvGraphicFramePr>
        <p:xfrm>
          <a:off x="4953000" y="5129213"/>
          <a:ext cx="650875" cy="968375"/>
        </p:xfrm>
        <a:graphic>
          <a:graphicData uri="http://schemas.openxmlformats.org/presentationml/2006/ole">
            <p:oleObj spid="_x0000_s8211" name="Equation" r:id="rId20" imgW="342720" imgH="507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0B3E9A-4777-430B-8CD4-09EE4B4CF88B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行列の行基本変形</a:t>
            </a:r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746125" y="1316038"/>
            <a:ext cx="630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Ｉ：　　ある</a:t>
            </a:r>
            <a:r>
              <a:rPr lang="ja-JP" altLang="en-US">
                <a:solidFill>
                  <a:srgbClr val="FF0000"/>
                </a:solidFill>
              </a:rPr>
              <a:t>行</a:t>
            </a:r>
            <a:r>
              <a:rPr lang="ja-JP" altLang="en-US"/>
              <a:t>をスカラー倍（　　　　　　　　倍）する。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4191000" y="1295400"/>
          <a:ext cx="1447800" cy="590550"/>
        </p:xfrm>
        <a:graphic>
          <a:graphicData uri="http://schemas.openxmlformats.org/presentationml/2006/ole">
            <p:oleObj spid="_x0000_s9218" name="Equation" r:id="rId3" imgW="622080" imgH="253800" progId="Equation.DSMT4">
              <p:embed/>
            </p:oleObj>
          </a:graphicData>
        </a:graphic>
      </p:graphicFrame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762000" y="2362200"/>
            <a:ext cx="5697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ＩＩ：　　ある</a:t>
            </a:r>
            <a:r>
              <a:rPr lang="ja-JP" altLang="en-US">
                <a:solidFill>
                  <a:srgbClr val="FF0000"/>
                </a:solidFill>
              </a:rPr>
              <a:t>行</a:t>
            </a:r>
            <a:r>
              <a:rPr lang="ja-JP" altLang="en-US"/>
              <a:t>を他の行に　　　倍して加える。</a:t>
            </a:r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762000" y="34290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ＩＩＩ：　　２つの</a:t>
            </a:r>
            <a:r>
              <a:rPr lang="ja-JP" altLang="en-US">
                <a:solidFill>
                  <a:srgbClr val="FF0000"/>
                </a:solidFill>
              </a:rPr>
              <a:t>行</a:t>
            </a:r>
            <a:r>
              <a:rPr lang="ja-JP" altLang="en-US"/>
              <a:t>を交換する。</a:t>
            </a:r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381000" y="990600"/>
            <a:ext cx="7620000" cy="3429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6600"/>
              </a:solidFill>
            </a:endParaRPr>
          </a:p>
        </p:txBody>
      </p:sp>
      <p:graphicFrame>
        <p:nvGraphicFramePr>
          <p:cNvPr id="9219" name="Object 10"/>
          <p:cNvGraphicFramePr>
            <a:graphicFrameLocks noChangeAspect="1"/>
          </p:cNvGraphicFramePr>
          <p:nvPr/>
        </p:nvGraphicFramePr>
        <p:xfrm>
          <a:off x="4038600" y="2438400"/>
          <a:ext cx="414338" cy="590550"/>
        </p:xfrm>
        <a:graphic>
          <a:graphicData uri="http://schemas.openxmlformats.org/presentationml/2006/ole">
            <p:oleObj spid="_x0000_s9219" name="Equation" r:id="rId4" imgW="177480" imgH="253800" progId="Equation.DSMT4">
              <p:embed/>
            </p:oleObj>
          </a:graphicData>
        </a:graphic>
      </p:graphicFrame>
      <p:sp>
        <p:nvSpPr>
          <p:cNvPr id="9226" name="AutoShape 11"/>
          <p:cNvSpPr>
            <a:spLocks noChangeArrowheads="1"/>
          </p:cNvSpPr>
          <p:nvPr/>
        </p:nvSpPr>
        <p:spPr bwMode="auto">
          <a:xfrm>
            <a:off x="2819400" y="4876800"/>
            <a:ext cx="1981200" cy="990600"/>
          </a:xfrm>
          <a:prstGeom prst="wedgeRoundRectCallout">
            <a:avLst>
              <a:gd name="adj1" fmla="val 6653"/>
              <a:gd name="adj2" fmla="val -95194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9227" name="Text Box 12"/>
          <p:cNvSpPr txBox="1">
            <a:spLocks noChangeArrowheads="1"/>
          </p:cNvSpPr>
          <p:nvPr/>
        </p:nvSpPr>
        <p:spPr bwMode="auto">
          <a:xfrm>
            <a:off x="3200400" y="5181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重要</a:t>
            </a:r>
          </a:p>
        </p:txBody>
      </p:sp>
      <p:sp>
        <p:nvSpPr>
          <p:cNvPr id="9228" name="Text Box 13"/>
          <p:cNvSpPr txBox="1">
            <a:spLocks noChangeArrowheads="1"/>
          </p:cNvSpPr>
          <p:nvPr/>
        </p:nvSpPr>
        <p:spPr bwMode="auto">
          <a:xfrm>
            <a:off x="1111250" y="762000"/>
            <a:ext cx="3570208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6600"/>
                </a:solidFill>
              </a:rPr>
              <a:t>定義</a:t>
            </a:r>
            <a:r>
              <a:rPr lang="ja-JP" altLang="en-US" dirty="0" smtClean="0">
                <a:solidFill>
                  <a:srgbClr val="006600"/>
                </a:solidFill>
              </a:rPr>
              <a:t>（行列の行基本変形）</a:t>
            </a:r>
            <a:endParaRPr lang="ja-JP" altLang="en-US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773B25-4C86-4D39-8B59-0AA21D5171C0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1024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sp>
        <p:nvSpPr>
          <p:cNvPr id="10246" name="Text Box 1027"/>
          <p:cNvSpPr txBox="1">
            <a:spLocks noChangeArrowheads="1"/>
          </p:cNvSpPr>
          <p:nvPr/>
        </p:nvSpPr>
        <p:spPr bwMode="auto">
          <a:xfrm>
            <a:off x="914400" y="609600"/>
            <a:ext cx="6797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次の行列を行基本変形を用いて、単位行列にせよ。</a:t>
            </a:r>
          </a:p>
        </p:txBody>
      </p:sp>
      <p:graphicFrame>
        <p:nvGraphicFramePr>
          <p:cNvPr id="10242" name="Object 1028"/>
          <p:cNvGraphicFramePr>
            <a:graphicFrameLocks noChangeAspect="1"/>
          </p:cNvGraphicFramePr>
          <p:nvPr/>
        </p:nvGraphicFramePr>
        <p:xfrm>
          <a:off x="533400" y="2590800"/>
          <a:ext cx="7278688" cy="2438400"/>
        </p:xfrm>
        <a:graphic>
          <a:graphicData uri="http://schemas.openxmlformats.org/presentationml/2006/ole">
            <p:oleObj spid="_x0000_s10242" name="Equation" r:id="rId3" imgW="3187440" imgH="1066680" progId="Equation.DSMT4">
              <p:embed/>
            </p:oleObj>
          </a:graphicData>
        </a:graphic>
      </p:graphicFrame>
      <p:graphicFrame>
        <p:nvGraphicFramePr>
          <p:cNvPr id="10243" name="Object 1029"/>
          <p:cNvGraphicFramePr>
            <a:graphicFrameLocks noChangeAspect="1"/>
          </p:cNvGraphicFramePr>
          <p:nvPr/>
        </p:nvGraphicFramePr>
        <p:xfrm>
          <a:off x="2057400" y="1066800"/>
          <a:ext cx="1450975" cy="1219200"/>
        </p:xfrm>
        <a:graphic>
          <a:graphicData uri="http://schemas.openxmlformats.org/presentationml/2006/ole">
            <p:oleObj spid="_x0000_s10243" name="Equation" r:id="rId4" imgW="634680" imgH="533160" progId="Equation.DSMT4">
              <p:embed/>
            </p:oleObj>
          </a:graphicData>
        </a:graphic>
      </p:graphicFrame>
      <p:sp>
        <p:nvSpPr>
          <p:cNvPr id="10247" name="Text Box 1030"/>
          <p:cNvSpPr txBox="1">
            <a:spLocks noChangeArrowheads="1"/>
          </p:cNvSpPr>
          <p:nvPr/>
        </p:nvSpPr>
        <p:spPr bwMode="auto">
          <a:xfrm>
            <a:off x="304800" y="2057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10248" name="AutoShape 1031"/>
          <p:cNvSpPr>
            <a:spLocks noChangeArrowheads="1"/>
          </p:cNvSpPr>
          <p:nvPr/>
        </p:nvSpPr>
        <p:spPr bwMode="auto">
          <a:xfrm>
            <a:off x="1981200" y="5334000"/>
            <a:ext cx="5562600" cy="1295400"/>
          </a:xfrm>
          <a:prstGeom prst="wedgeRoundRectCallout">
            <a:avLst>
              <a:gd name="adj1" fmla="val -11444"/>
              <a:gd name="adj2" fmla="val -10000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0249" name="Text Box 1032"/>
          <p:cNvSpPr txBox="1">
            <a:spLocks noChangeArrowheads="1"/>
          </p:cNvSpPr>
          <p:nvPr/>
        </p:nvSpPr>
        <p:spPr bwMode="auto">
          <a:xfrm>
            <a:off x="2270125" y="5354638"/>
            <a:ext cx="47942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あくまで変形なので、矢印を用いる。</a:t>
            </a:r>
          </a:p>
          <a:p>
            <a:r>
              <a:rPr lang="ja-JP" altLang="en-US"/>
              <a:t>行列としては等しくないので、</a:t>
            </a:r>
          </a:p>
          <a:p>
            <a:r>
              <a:rPr lang="ja-JP" altLang="en-US"/>
              <a:t>「＝」を用いてはいけない。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BEEDC5-B099-4343-B6ED-AA68F9DBF37B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126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FF0066"/>
                </a:solidFill>
              </a:rPr>
              <a:t>練習</a:t>
            </a:r>
          </a:p>
        </p:txBody>
      </p:sp>
      <p:sp>
        <p:nvSpPr>
          <p:cNvPr id="11270" name="Text Box 1027"/>
          <p:cNvSpPr txBox="1">
            <a:spLocks noChangeArrowheads="1"/>
          </p:cNvSpPr>
          <p:nvPr/>
        </p:nvSpPr>
        <p:spPr bwMode="auto">
          <a:xfrm>
            <a:off x="212725" y="706438"/>
            <a:ext cx="6797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次の行列を行基本変形を用いて、単位行列にせよ。</a:t>
            </a:r>
          </a:p>
        </p:txBody>
      </p:sp>
      <p:sp>
        <p:nvSpPr>
          <p:cNvPr id="11271" name="Text Box 1028"/>
          <p:cNvSpPr txBox="1">
            <a:spLocks noChangeArrowheads="1"/>
          </p:cNvSpPr>
          <p:nvPr/>
        </p:nvSpPr>
        <p:spPr bwMode="auto">
          <a:xfrm>
            <a:off x="365125" y="16208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11272" name="Text Box 1029"/>
          <p:cNvSpPr txBox="1">
            <a:spLocks noChangeArrowheads="1"/>
          </p:cNvSpPr>
          <p:nvPr/>
        </p:nvSpPr>
        <p:spPr bwMode="auto">
          <a:xfrm>
            <a:off x="4648200" y="1676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1266" name="Object 1030"/>
          <p:cNvGraphicFramePr>
            <a:graphicFrameLocks noChangeAspect="1"/>
          </p:cNvGraphicFramePr>
          <p:nvPr/>
        </p:nvGraphicFramePr>
        <p:xfrm>
          <a:off x="1066800" y="2133600"/>
          <a:ext cx="1160463" cy="1219200"/>
        </p:xfrm>
        <a:graphic>
          <a:graphicData uri="http://schemas.openxmlformats.org/presentationml/2006/ole">
            <p:oleObj spid="_x0000_s11266" name="Equation" r:id="rId3" imgW="507960" imgH="533160" progId="Equation.DSMT4">
              <p:embed/>
            </p:oleObj>
          </a:graphicData>
        </a:graphic>
      </p:graphicFrame>
      <p:graphicFrame>
        <p:nvGraphicFramePr>
          <p:cNvPr id="11267" name="Object 1031"/>
          <p:cNvGraphicFramePr>
            <a:graphicFrameLocks noChangeAspect="1"/>
          </p:cNvGraphicFramePr>
          <p:nvPr/>
        </p:nvGraphicFramePr>
        <p:xfrm>
          <a:off x="5334000" y="2209800"/>
          <a:ext cx="1392238" cy="1916113"/>
        </p:xfrm>
        <a:graphic>
          <a:graphicData uri="http://schemas.openxmlformats.org/presentationml/2006/ole">
            <p:oleObj spid="_x0000_s11267" name="Equation" r:id="rId4" imgW="60948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D978B0-DCF4-4AA9-9E01-5D30ABE4CF7C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2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一次方程式と連立一次方程式</a:t>
            </a: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2528888" y="1612900"/>
          <a:ext cx="1600200" cy="673100"/>
        </p:xfrm>
        <a:graphic>
          <a:graphicData uri="http://schemas.openxmlformats.org/presentationml/2006/ole">
            <p:oleObj spid="_x0000_s12290" name="Equation" r:id="rId3" imgW="419040" imgH="177480" progId="Equation.DSMT4">
              <p:embed/>
            </p:oleObj>
          </a:graphicData>
        </a:graphic>
      </p:graphicFrame>
      <p:sp>
        <p:nvSpPr>
          <p:cNvPr id="12299" name="Text Box 4"/>
          <p:cNvSpPr txBox="1">
            <a:spLocks noChangeArrowheads="1"/>
          </p:cNvSpPr>
          <p:nvPr/>
        </p:nvSpPr>
        <p:spPr bwMode="auto">
          <a:xfrm>
            <a:off x="838200" y="7620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一次方程式</a:t>
            </a:r>
          </a:p>
        </p:txBody>
      </p:sp>
      <p:graphicFrame>
        <p:nvGraphicFramePr>
          <p:cNvPr id="12291" name="Object 5"/>
          <p:cNvGraphicFramePr>
            <a:graphicFrameLocks noChangeAspect="1"/>
          </p:cNvGraphicFramePr>
          <p:nvPr/>
        </p:nvGraphicFramePr>
        <p:xfrm>
          <a:off x="2147888" y="2743200"/>
          <a:ext cx="1600200" cy="788988"/>
        </p:xfrm>
        <a:graphic>
          <a:graphicData uri="http://schemas.openxmlformats.org/presentationml/2006/ole">
            <p:oleObj spid="_x0000_s12291" name="Equation" r:id="rId4" imgW="927000" imgH="457200" progId="Equation.DSMT4">
              <p:embed/>
            </p:oleObj>
          </a:graphicData>
        </a:graphic>
      </p:graphicFrame>
      <p:sp>
        <p:nvSpPr>
          <p:cNvPr id="12300" name="Text Box 6"/>
          <p:cNvSpPr txBox="1">
            <a:spLocks noChangeArrowheads="1"/>
          </p:cNvSpPr>
          <p:nvPr/>
        </p:nvSpPr>
        <p:spPr bwMode="auto">
          <a:xfrm>
            <a:off x="838200" y="2286000"/>
            <a:ext cx="2678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</a:t>
            </a:r>
            <a:r>
              <a:rPr lang="ja-JP" altLang="en-US"/>
              <a:t>元連立１次方程式</a:t>
            </a:r>
          </a:p>
        </p:txBody>
      </p:sp>
      <p:graphicFrame>
        <p:nvGraphicFramePr>
          <p:cNvPr id="12292" name="Object 7"/>
          <p:cNvGraphicFramePr>
            <a:graphicFrameLocks noChangeAspect="1"/>
          </p:cNvGraphicFramePr>
          <p:nvPr/>
        </p:nvGraphicFramePr>
        <p:xfrm>
          <a:off x="2147888" y="3733800"/>
          <a:ext cx="1905000" cy="738188"/>
        </p:xfrm>
        <a:graphic>
          <a:graphicData uri="http://schemas.openxmlformats.org/presentationml/2006/ole">
            <p:oleObj spid="_x0000_s12292" name="Equation" r:id="rId5" imgW="1180800" imgH="457200" progId="Equation.DSMT4">
              <p:embed/>
            </p:oleObj>
          </a:graphicData>
        </a:graphic>
      </p:graphicFrame>
      <p:graphicFrame>
        <p:nvGraphicFramePr>
          <p:cNvPr id="12293" name="Object 8"/>
          <p:cNvGraphicFramePr>
            <a:graphicFrameLocks noChangeAspect="1"/>
          </p:cNvGraphicFramePr>
          <p:nvPr/>
        </p:nvGraphicFramePr>
        <p:xfrm>
          <a:off x="1614488" y="4724400"/>
          <a:ext cx="1412875" cy="738188"/>
        </p:xfrm>
        <a:graphic>
          <a:graphicData uri="http://schemas.openxmlformats.org/presentationml/2006/ole">
            <p:oleObj spid="_x0000_s12293" name="Equation" r:id="rId6" imgW="876240" imgH="457200" progId="Equation.DSMT4">
              <p:embed/>
            </p:oleObj>
          </a:graphicData>
        </a:graphic>
      </p:graphicFrame>
      <p:graphicFrame>
        <p:nvGraphicFramePr>
          <p:cNvPr id="12294" name="Object 9"/>
          <p:cNvGraphicFramePr>
            <a:graphicFrameLocks noChangeAspect="1"/>
          </p:cNvGraphicFramePr>
          <p:nvPr/>
        </p:nvGraphicFramePr>
        <p:xfrm>
          <a:off x="2986088" y="4648200"/>
          <a:ext cx="939800" cy="738188"/>
        </p:xfrm>
        <a:graphic>
          <a:graphicData uri="http://schemas.openxmlformats.org/presentationml/2006/ole">
            <p:oleObj spid="_x0000_s12294" name="Equation" r:id="rId7" imgW="583920" imgH="457200" progId="Equation.DSMT4">
              <p:embed/>
            </p:oleObj>
          </a:graphicData>
        </a:graphic>
      </p:graphicFrame>
      <p:sp>
        <p:nvSpPr>
          <p:cNvPr id="12301" name="AutoShape 10"/>
          <p:cNvSpPr>
            <a:spLocks noChangeArrowheads="1"/>
          </p:cNvSpPr>
          <p:nvPr/>
        </p:nvSpPr>
        <p:spPr bwMode="auto">
          <a:xfrm>
            <a:off x="2757488" y="3505200"/>
            <a:ext cx="3810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2302" name="AutoShape 11"/>
          <p:cNvSpPr>
            <a:spLocks noChangeArrowheads="1"/>
          </p:cNvSpPr>
          <p:nvPr/>
        </p:nvSpPr>
        <p:spPr bwMode="auto">
          <a:xfrm>
            <a:off x="2757488" y="4495800"/>
            <a:ext cx="3810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12295" name="Object 12"/>
          <p:cNvGraphicFramePr>
            <a:graphicFrameLocks noChangeAspect="1"/>
          </p:cNvGraphicFramePr>
          <p:nvPr/>
        </p:nvGraphicFramePr>
        <p:xfrm>
          <a:off x="4002088" y="4648200"/>
          <a:ext cx="798512" cy="738188"/>
        </p:xfrm>
        <a:graphic>
          <a:graphicData uri="http://schemas.openxmlformats.org/presentationml/2006/ole">
            <p:oleObj spid="_x0000_s12295" name="Equation" r:id="rId8" imgW="495000" imgH="457200" progId="Equation.DSMT4">
              <p:embed/>
            </p:oleObj>
          </a:graphicData>
        </a:graphic>
      </p:graphicFrame>
      <p:sp>
        <p:nvSpPr>
          <p:cNvPr id="12303" name="Text Box 13"/>
          <p:cNvSpPr txBox="1">
            <a:spLocks noChangeArrowheads="1"/>
          </p:cNvSpPr>
          <p:nvPr/>
        </p:nvSpPr>
        <p:spPr bwMode="auto">
          <a:xfrm>
            <a:off x="4891088" y="4800600"/>
            <a:ext cx="112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として、</a:t>
            </a:r>
          </a:p>
        </p:txBody>
      </p:sp>
      <p:graphicFrame>
        <p:nvGraphicFramePr>
          <p:cNvPr id="12296" name="Object 14"/>
          <p:cNvGraphicFramePr>
            <a:graphicFrameLocks noChangeAspect="1"/>
          </p:cNvGraphicFramePr>
          <p:nvPr/>
        </p:nvGraphicFramePr>
        <p:xfrm>
          <a:off x="2714625" y="5381625"/>
          <a:ext cx="1843088" cy="673100"/>
        </p:xfrm>
        <a:graphic>
          <a:graphicData uri="http://schemas.openxmlformats.org/presentationml/2006/ole">
            <p:oleObj spid="_x0000_s12296" name="Equation" r:id="rId9" imgW="482400" imgH="177480" progId="Equation.DSMT4">
              <p:embed/>
            </p:oleObj>
          </a:graphicData>
        </a:graphic>
      </p:graphicFrame>
      <p:sp>
        <p:nvSpPr>
          <p:cNvPr id="12304" name="AutoShape 15"/>
          <p:cNvSpPr>
            <a:spLocks noChangeArrowheads="1"/>
          </p:cNvSpPr>
          <p:nvPr/>
        </p:nvSpPr>
        <p:spPr bwMode="auto">
          <a:xfrm>
            <a:off x="457200" y="1447800"/>
            <a:ext cx="1676400" cy="685800"/>
          </a:xfrm>
          <a:prstGeom prst="wedgeRoundRectCallout">
            <a:avLst>
              <a:gd name="adj1" fmla="val 77366"/>
              <a:gd name="adj2" fmla="val 1898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2305" name="Text Box 16"/>
          <p:cNvSpPr txBox="1">
            <a:spLocks noChangeArrowheads="1"/>
          </p:cNvSpPr>
          <p:nvPr/>
        </p:nvSpPr>
        <p:spPr bwMode="auto">
          <a:xfrm>
            <a:off x="609600" y="1600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係数</a:t>
            </a:r>
          </a:p>
        </p:txBody>
      </p:sp>
      <p:sp>
        <p:nvSpPr>
          <p:cNvPr id="12306" name="AutoShape 17"/>
          <p:cNvSpPr>
            <a:spLocks noChangeArrowheads="1"/>
          </p:cNvSpPr>
          <p:nvPr/>
        </p:nvSpPr>
        <p:spPr bwMode="auto">
          <a:xfrm>
            <a:off x="2743200" y="762000"/>
            <a:ext cx="1600200" cy="685800"/>
          </a:xfrm>
          <a:prstGeom prst="wedgeRoundRectCallout">
            <a:avLst>
              <a:gd name="adj1" fmla="val -29167"/>
              <a:gd name="adj2" fmla="val 10671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2307" name="Text Box 18"/>
          <p:cNvSpPr txBox="1">
            <a:spLocks noChangeArrowheads="1"/>
          </p:cNvSpPr>
          <p:nvPr/>
        </p:nvSpPr>
        <p:spPr bwMode="auto">
          <a:xfrm>
            <a:off x="3048000" y="838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未知数</a:t>
            </a:r>
          </a:p>
        </p:txBody>
      </p:sp>
      <p:sp>
        <p:nvSpPr>
          <p:cNvPr id="12308" name="AutoShape 19"/>
          <p:cNvSpPr>
            <a:spLocks noChangeArrowheads="1"/>
          </p:cNvSpPr>
          <p:nvPr/>
        </p:nvSpPr>
        <p:spPr bwMode="auto">
          <a:xfrm>
            <a:off x="4800600" y="1524000"/>
            <a:ext cx="1600200" cy="685800"/>
          </a:xfrm>
          <a:prstGeom prst="wedgeRoundRectCallout">
            <a:avLst>
              <a:gd name="adj1" fmla="val -98014"/>
              <a:gd name="adj2" fmla="val 995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2309" name="Text Box 20"/>
          <p:cNvSpPr txBox="1">
            <a:spLocks noChangeArrowheads="1"/>
          </p:cNvSpPr>
          <p:nvPr/>
        </p:nvSpPr>
        <p:spPr bwMode="auto">
          <a:xfrm>
            <a:off x="4876800" y="1676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定数</a:t>
            </a:r>
          </a:p>
        </p:txBody>
      </p:sp>
      <p:sp>
        <p:nvSpPr>
          <p:cNvPr id="12310" name="AutoShape 21"/>
          <p:cNvSpPr>
            <a:spLocks noChangeArrowheads="1"/>
          </p:cNvSpPr>
          <p:nvPr/>
        </p:nvSpPr>
        <p:spPr bwMode="auto">
          <a:xfrm>
            <a:off x="533400" y="5486400"/>
            <a:ext cx="1676400" cy="838200"/>
          </a:xfrm>
          <a:prstGeom prst="wedgeRoundRectCallout">
            <a:avLst>
              <a:gd name="adj1" fmla="val 80208"/>
              <a:gd name="adj2" fmla="val -2765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2311" name="AutoShape 22"/>
          <p:cNvSpPr>
            <a:spLocks noChangeArrowheads="1"/>
          </p:cNvSpPr>
          <p:nvPr/>
        </p:nvSpPr>
        <p:spPr bwMode="auto">
          <a:xfrm>
            <a:off x="2286000" y="6096000"/>
            <a:ext cx="2514600" cy="762000"/>
          </a:xfrm>
          <a:prstGeom prst="wedgeRoundRectCallout">
            <a:avLst>
              <a:gd name="adj1" fmla="val -8398"/>
              <a:gd name="adj2" fmla="val -7875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2312" name="AutoShape 23"/>
          <p:cNvSpPr>
            <a:spLocks noChangeArrowheads="1"/>
          </p:cNvSpPr>
          <p:nvPr/>
        </p:nvSpPr>
        <p:spPr bwMode="auto">
          <a:xfrm>
            <a:off x="4876800" y="5486400"/>
            <a:ext cx="2438400" cy="533400"/>
          </a:xfrm>
          <a:prstGeom prst="wedgeRoundRectCallout">
            <a:avLst>
              <a:gd name="adj1" fmla="val -67708"/>
              <a:gd name="adj2" fmla="val 1488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2313" name="Text Box 24"/>
          <p:cNvSpPr txBox="1">
            <a:spLocks noChangeArrowheads="1"/>
          </p:cNvSpPr>
          <p:nvPr/>
        </p:nvSpPr>
        <p:spPr bwMode="auto">
          <a:xfrm>
            <a:off x="5029200" y="5486400"/>
            <a:ext cx="2136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定数項ベクトル</a:t>
            </a:r>
          </a:p>
        </p:txBody>
      </p:sp>
      <p:sp>
        <p:nvSpPr>
          <p:cNvPr id="12314" name="Text Box 25"/>
          <p:cNvSpPr txBox="1">
            <a:spLocks noChangeArrowheads="1"/>
          </p:cNvSpPr>
          <p:nvPr/>
        </p:nvSpPr>
        <p:spPr bwMode="auto">
          <a:xfrm>
            <a:off x="609600" y="57150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係数行列</a:t>
            </a:r>
          </a:p>
        </p:txBody>
      </p:sp>
      <p:sp>
        <p:nvSpPr>
          <p:cNvPr id="12315" name="Text Box 26"/>
          <p:cNvSpPr txBox="1">
            <a:spLocks noChangeArrowheads="1"/>
          </p:cNvSpPr>
          <p:nvPr/>
        </p:nvSpPr>
        <p:spPr bwMode="auto">
          <a:xfrm>
            <a:off x="2362200" y="6035675"/>
            <a:ext cx="24415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変数ベクトル</a:t>
            </a:r>
          </a:p>
          <a:p>
            <a:r>
              <a:rPr lang="ja-JP" altLang="en-US">
                <a:solidFill>
                  <a:srgbClr val="FF0000"/>
                </a:solidFill>
              </a:rPr>
              <a:t>（未知数ベクトル）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1EA2C4-EAA0-449E-B8DB-0C47298B5408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3322" name="Text Box 2"/>
          <p:cNvSpPr txBox="1">
            <a:spLocks noChangeArrowheads="1"/>
          </p:cNvSpPr>
          <p:nvPr/>
        </p:nvSpPr>
        <p:spPr bwMode="auto">
          <a:xfrm>
            <a:off x="869921" y="2744782"/>
            <a:ext cx="737894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連立一次方程式</a:t>
            </a:r>
            <a:r>
              <a:rPr lang="ja-JP" altLang="en-US" dirty="0"/>
              <a:t>　　　　　　　　に対して、係数行列　　　と</a:t>
            </a:r>
          </a:p>
          <a:p>
            <a:r>
              <a:rPr lang="ja-JP" altLang="en-US" dirty="0"/>
              <a:t>定数項ベクトル　　から作られる次の行列</a:t>
            </a:r>
          </a:p>
          <a:p>
            <a:endParaRPr lang="ja-JP" altLang="en-US" dirty="0"/>
          </a:p>
          <a:p>
            <a:endParaRPr lang="ja-JP" altLang="en-US" dirty="0"/>
          </a:p>
          <a:p>
            <a:r>
              <a:rPr lang="ja-JP" altLang="en-US" dirty="0" err="1"/>
              <a:t>を</a:t>
            </a:r>
            <a:r>
              <a:rPr lang="ja-JP" altLang="en-US" dirty="0" err="1">
                <a:solidFill>
                  <a:srgbClr val="FF0000"/>
                </a:solidFill>
              </a:rPr>
              <a:t>拡</a:t>
            </a:r>
            <a:r>
              <a:rPr lang="ja-JP" altLang="en-US" dirty="0">
                <a:solidFill>
                  <a:srgbClr val="FF0000"/>
                </a:solidFill>
              </a:rPr>
              <a:t>大係数行列</a:t>
            </a:r>
            <a:r>
              <a:rPr lang="ja-JP" altLang="en-US" dirty="0"/>
              <a:t>という。</a:t>
            </a:r>
          </a:p>
        </p:txBody>
      </p:sp>
      <p:sp>
        <p:nvSpPr>
          <p:cNvPr id="133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拡大係数行列</a:t>
            </a:r>
          </a:p>
        </p:txBody>
      </p:sp>
      <p:sp>
        <p:nvSpPr>
          <p:cNvPr id="13324" name="Text Box 4"/>
          <p:cNvSpPr txBox="1">
            <a:spLocks noChangeArrowheads="1"/>
          </p:cNvSpPr>
          <p:nvPr/>
        </p:nvSpPr>
        <p:spPr bwMode="auto">
          <a:xfrm>
            <a:off x="214282" y="571480"/>
            <a:ext cx="77153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 smtClean="0"/>
              <a:t>連立一次方程式</a:t>
            </a:r>
            <a:r>
              <a:rPr lang="ja-JP" altLang="en-US" dirty="0"/>
              <a:t>を定めるには、</a:t>
            </a:r>
          </a:p>
          <a:p>
            <a:r>
              <a:rPr lang="ja-JP" altLang="en-US" dirty="0"/>
              <a:t>変数の名前（　　や　　、あるいは　　）は重要ではない。</a:t>
            </a:r>
          </a:p>
          <a:p>
            <a:r>
              <a:rPr lang="ja-JP" altLang="en-US" dirty="0"/>
              <a:t>すなわち、その係数行列と定数項ベクトルだけがあれば</a:t>
            </a:r>
          </a:p>
          <a:p>
            <a:r>
              <a:rPr lang="ja-JP" altLang="en-US" dirty="0" smtClean="0"/>
              <a:t>連立一次方程式</a:t>
            </a:r>
            <a:r>
              <a:rPr lang="ja-JP" altLang="en-US" dirty="0"/>
              <a:t>が一意に定まる。</a:t>
            </a:r>
          </a:p>
        </p:txBody>
      </p:sp>
      <p:graphicFrame>
        <p:nvGraphicFramePr>
          <p:cNvPr id="13314" name="Object 5"/>
          <p:cNvGraphicFramePr>
            <a:graphicFrameLocks noChangeAspect="1"/>
          </p:cNvGraphicFramePr>
          <p:nvPr/>
        </p:nvGraphicFramePr>
        <p:xfrm>
          <a:off x="1928794" y="1000108"/>
          <a:ext cx="346075" cy="381000"/>
        </p:xfrm>
        <a:graphic>
          <a:graphicData uri="http://schemas.openxmlformats.org/presentationml/2006/ole">
            <p:oleObj spid="_x0000_s13314" name="Equation" r:id="rId3" imgW="126720" imgH="139680" progId="Equation.DSMT4">
              <p:embed/>
            </p:oleObj>
          </a:graphicData>
        </a:graphic>
      </p:graphicFrame>
      <p:graphicFrame>
        <p:nvGraphicFramePr>
          <p:cNvPr id="13315" name="Object 6"/>
          <p:cNvGraphicFramePr>
            <a:graphicFrameLocks noChangeAspect="1"/>
          </p:cNvGraphicFramePr>
          <p:nvPr/>
        </p:nvGraphicFramePr>
        <p:xfrm>
          <a:off x="2714612" y="1000108"/>
          <a:ext cx="381000" cy="449263"/>
        </p:xfrm>
        <a:graphic>
          <a:graphicData uri="http://schemas.openxmlformats.org/presentationml/2006/ole">
            <p:oleObj spid="_x0000_s13315" name="Equation" r:id="rId4" imgW="139680" imgH="164880" progId="Equation.DSMT4">
              <p:embed/>
            </p:oleObj>
          </a:graphicData>
        </a:graphic>
      </p:graphicFrame>
      <p:graphicFrame>
        <p:nvGraphicFramePr>
          <p:cNvPr id="13316" name="Object 7"/>
          <p:cNvGraphicFramePr>
            <a:graphicFrameLocks noChangeAspect="1"/>
          </p:cNvGraphicFramePr>
          <p:nvPr/>
        </p:nvGraphicFramePr>
        <p:xfrm>
          <a:off x="4429124" y="857232"/>
          <a:ext cx="415925" cy="623888"/>
        </p:xfrm>
        <a:graphic>
          <a:graphicData uri="http://schemas.openxmlformats.org/presentationml/2006/ole">
            <p:oleObj spid="_x0000_s13316" name="Equation" r:id="rId5" imgW="152280" imgH="228600" progId="Equation.DSMT4">
              <p:embed/>
            </p:oleObj>
          </a:graphicData>
        </a:graphic>
      </p:graphicFrame>
      <p:graphicFrame>
        <p:nvGraphicFramePr>
          <p:cNvPr id="13317" name="Object 8"/>
          <p:cNvGraphicFramePr>
            <a:graphicFrameLocks noChangeAspect="1"/>
          </p:cNvGraphicFramePr>
          <p:nvPr/>
        </p:nvGraphicFramePr>
        <p:xfrm>
          <a:off x="3143240" y="2714620"/>
          <a:ext cx="1447800" cy="436563"/>
        </p:xfrm>
        <a:graphic>
          <a:graphicData uri="http://schemas.openxmlformats.org/presentationml/2006/ole">
            <p:oleObj spid="_x0000_s13317" name="Equation" r:id="rId6" imgW="545760" imgH="164880" progId="Equation.DSMT4">
              <p:embed/>
            </p:oleObj>
          </a:graphicData>
        </a:graphic>
      </p:graphicFrame>
      <p:sp>
        <p:nvSpPr>
          <p:cNvPr id="13325" name="AutoShape 9"/>
          <p:cNvSpPr>
            <a:spLocks noChangeArrowheads="1"/>
          </p:cNvSpPr>
          <p:nvPr/>
        </p:nvSpPr>
        <p:spPr bwMode="auto">
          <a:xfrm>
            <a:off x="428596" y="2571744"/>
            <a:ext cx="8429684" cy="2286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3318" name="Object 10"/>
          <p:cNvGraphicFramePr>
            <a:graphicFrameLocks noChangeAspect="1"/>
          </p:cNvGraphicFramePr>
          <p:nvPr/>
        </p:nvGraphicFramePr>
        <p:xfrm>
          <a:off x="2943196" y="3105144"/>
          <a:ext cx="336550" cy="436563"/>
        </p:xfrm>
        <a:graphic>
          <a:graphicData uri="http://schemas.openxmlformats.org/presentationml/2006/ole">
            <p:oleObj spid="_x0000_s13318" name="Equation" r:id="rId7" imgW="126720" imgH="164880" progId="Equation.DSMT4">
              <p:embed/>
            </p:oleObj>
          </a:graphicData>
        </a:graphic>
      </p:graphicFrame>
      <p:graphicFrame>
        <p:nvGraphicFramePr>
          <p:cNvPr id="13319" name="Object 11"/>
          <p:cNvGraphicFramePr>
            <a:graphicFrameLocks noChangeAspect="1"/>
          </p:cNvGraphicFramePr>
          <p:nvPr/>
        </p:nvGraphicFramePr>
        <p:xfrm>
          <a:off x="7215206" y="2786058"/>
          <a:ext cx="436563" cy="436563"/>
        </p:xfrm>
        <a:graphic>
          <a:graphicData uri="http://schemas.openxmlformats.org/presentationml/2006/ole">
            <p:oleObj spid="_x0000_s13319" name="Equation" r:id="rId8" imgW="164880" imgH="164880" progId="Equation.DSMT4">
              <p:embed/>
            </p:oleObj>
          </a:graphicData>
        </a:graphic>
      </p:graphicFrame>
      <p:graphicFrame>
        <p:nvGraphicFramePr>
          <p:cNvPr id="13320" name="Object 12"/>
          <p:cNvGraphicFramePr>
            <a:graphicFrameLocks noChangeAspect="1"/>
          </p:cNvGraphicFramePr>
          <p:nvPr/>
        </p:nvGraphicFramePr>
        <p:xfrm>
          <a:off x="2333596" y="3562344"/>
          <a:ext cx="1111250" cy="604838"/>
        </p:xfrm>
        <a:graphic>
          <a:graphicData uri="http://schemas.openxmlformats.org/presentationml/2006/ole">
            <p:oleObj spid="_x0000_s13320" name="Equation" r:id="rId9" imgW="419040" imgH="228600" progId="Equation.DSMT4">
              <p:embed/>
            </p:oleObj>
          </a:graphicData>
        </a:graphic>
      </p:graphicFrame>
      <p:sp>
        <p:nvSpPr>
          <p:cNvPr id="13326" name="Text Box 13"/>
          <p:cNvSpPr txBox="1">
            <a:spLocks noChangeArrowheads="1"/>
          </p:cNvSpPr>
          <p:nvPr/>
        </p:nvSpPr>
        <p:spPr bwMode="auto">
          <a:xfrm>
            <a:off x="854046" y="2266944"/>
            <a:ext cx="29273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6600"/>
                </a:solidFill>
              </a:rPr>
              <a:t>定義（拡大係数行列）</a:t>
            </a:r>
          </a:p>
        </p:txBody>
      </p:sp>
      <p:sp>
        <p:nvSpPr>
          <p:cNvPr id="13327" name="AutoShape 14"/>
          <p:cNvSpPr>
            <a:spLocks noChangeArrowheads="1"/>
          </p:cNvSpPr>
          <p:nvPr/>
        </p:nvSpPr>
        <p:spPr bwMode="auto">
          <a:xfrm>
            <a:off x="961996" y="5010144"/>
            <a:ext cx="6324600" cy="1295400"/>
          </a:xfrm>
          <a:prstGeom prst="wedgeRoundRectCallout">
            <a:avLst>
              <a:gd name="adj1" fmla="val 2259"/>
              <a:gd name="adj2" fmla="val -7744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3328" name="Text Box 15"/>
          <p:cNvSpPr txBox="1">
            <a:spLocks noChangeArrowheads="1"/>
          </p:cNvSpPr>
          <p:nvPr/>
        </p:nvSpPr>
        <p:spPr bwMode="auto">
          <a:xfrm>
            <a:off x="1174721" y="5259382"/>
            <a:ext cx="5854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このように、小行列や、ベクトルで定められる</a:t>
            </a:r>
          </a:p>
          <a:p>
            <a:r>
              <a:rPr lang="ja-JP" altLang="en-US"/>
              <a:t>行列を</a:t>
            </a:r>
            <a:r>
              <a:rPr lang="ja-JP" altLang="en-US">
                <a:solidFill>
                  <a:srgbClr val="FF0066"/>
                </a:solidFill>
              </a:rPr>
              <a:t>ブロック行列</a:t>
            </a:r>
            <a:r>
              <a:rPr lang="ja-JP" altLang="en-US"/>
              <a:t>という。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4C4265-3E98-4AC0-8525-D28958E43F35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1434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例１</a:t>
            </a:r>
          </a:p>
        </p:txBody>
      </p:sp>
      <p:sp>
        <p:nvSpPr>
          <p:cNvPr id="14349" name="Text Box 1027"/>
          <p:cNvSpPr txBox="1">
            <a:spLocks noChangeArrowheads="1"/>
          </p:cNvSpPr>
          <p:nvPr/>
        </p:nvSpPr>
        <p:spPr bwMode="auto">
          <a:xfrm>
            <a:off x="685800" y="2209800"/>
            <a:ext cx="8013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この連立方程式に対して、係数行列　　、未知数ベクトル　</a:t>
            </a:r>
          </a:p>
          <a:p>
            <a:r>
              <a:rPr lang="ja-JP" altLang="en-US"/>
              <a:t>定数項ベクトル　　、拡大係数行列　　　　　は次のようになる。</a:t>
            </a:r>
          </a:p>
        </p:txBody>
      </p:sp>
      <p:graphicFrame>
        <p:nvGraphicFramePr>
          <p:cNvPr id="14338" name="Object 1028"/>
          <p:cNvGraphicFramePr>
            <a:graphicFrameLocks noChangeAspect="1"/>
          </p:cNvGraphicFramePr>
          <p:nvPr/>
        </p:nvGraphicFramePr>
        <p:xfrm>
          <a:off x="1371600" y="304800"/>
          <a:ext cx="2533650" cy="1906588"/>
        </p:xfrm>
        <a:graphic>
          <a:graphicData uri="http://schemas.openxmlformats.org/presentationml/2006/ole">
            <p:oleObj spid="_x0000_s14338" name="Equation" r:id="rId3" imgW="1384200" imgH="1041120" progId="Equation.DSMT4">
              <p:embed/>
            </p:oleObj>
          </a:graphicData>
        </a:graphic>
      </p:graphicFrame>
      <p:graphicFrame>
        <p:nvGraphicFramePr>
          <p:cNvPr id="14339" name="Object 1029"/>
          <p:cNvGraphicFramePr>
            <a:graphicFrameLocks noChangeAspect="1"/>
          </p:cNvGraphicFramePr>
          <p:nvPr/>
        </p:nvGraphicFramePr>
        <p:xfrm>
          <a:off x="914400" y="3124200"/>
          <a:ext cx="1981200" cy="1625600"/>
        </p:xfrm>
        <a:graphic>
          <a:graphicData uri="http://schemas.openxmlformats.org/presentationml/2006/ole">
            <p:oleObj spid="_x0000_s14339" name="Equation" r:id="rId4" imgW="1269720" imgH="1041120" progId="Equation.DSMT4">
              <p:embed/>
            </p:oleObj>
          </a:graphicData>
        </a:graphic>
      </p:graphicFrame>
      <p:graphicFrame>
        <p:nvGraphicFramePr>
          <p:cNvPr id="14340" name="Object 1030"/>
          <p:cNvGraphicFramePr>
            <a:graphicFrameLocks noChangeAspect="1"/>
          </p:cNvGraphicFramePr>
          <p:nvPr/>
        </p:nvGraphicFramePr>
        <p:xfrm>
          <a:off x="5410200" y="2209800"/>
          <a:ext cx="381000" cy="381000"/>
        </p:xfrm>
        <a:graphic>
          <a:graphicData uri="http://schemas.openxmlformats.org/presentationml/2006/ole">
            <p:oleObj spid="_x0000_s14340" name="Equation" r:id="rId5" imgW="164880" imgH="164880" progId="Equation.DSMT4">
              <p:embed/>
            </p:oleObj>
          </a:graphicData>
        </a:graphic>
      </p:graphicFrame>
      <p:graphicFrame>
        <p:nvGraphicFramePr>
          <p:cNvPr id="14341" name="Object 1031"/>
          <p:cNvGraphicFramePr>
            <a:graphicFrameLocks noChangeAspect="1"/>
          </p:cNvGraphicFramePr>
          <p:nvPr/>
        </p:nvGraphicFramePr>
        <p:xfrm>
          <a:off x="8153400" y="2286000"/>
          <a:ext cx="322263" cy="293688"/>
        </p:xfrm>
        <a:graphic>
          <a:graphicData uri="http://schemas.openxmlformats.org/presentationml/2006/ole">
            <p:oleObj spid="_x0000_s14341" name="Equation" r:id="rId6" imgW="139680" imgH="126720" progId="Equation.DSMT4">
              <p:embed/>
            </p:oleObj>
          </a:graphicData>
        </a:graphic>
      </p:graphicFrame>
      <p:graphicFrame>
        <p:nvGraphicFramePr>
          <p:cNvPr id="14342" name="Object 1032"/>
          <p:cNvGraphicFramePr>
            <a:graphicFrameLocks noChangeAspect="1"/>
          </p:cNvGraphicFramePr>
          <p:nvPr/>
        </p:nvGraphicFramePr>
        <p:xfrm>
          <a:off x="2743200" y="2590800"/>
          <a:ext cx="293688" cy="382588"/>
        </p:xfrm>
        <a:graphic>
          <a:graphicData uri="http://schemas.openxmlformats.org/presentationml/2006/ole">
            <p:oleObj spid="_x0000_s14342" name="Equation" r:id="rId7" imgW="126720" imgH="164880" progId="Equation.DSMT4">
              <p:embed/>
            </p:oleObj>
          </a:graphicData>
        </a:graphic>
      </p:graphicFrame>
      <p:graphicFrame>
        <p:nvGraphicFramePr>
          <p:cNvPr id="14343" name="Object 1033"/>
          <p:cNvGraphicFramePr>
            <a:graphicFrameLocks noChangeAspect="1"/>
          </p:cNvGraphicFramePr>
          <p:nvPr/>
        </p:nvGraphicFramePr>
        <p:xfrm>
          <a:off x="5181600" y="2590800"/>
          <a:ext cx="969963" cy="530225"/>
        </p:xfrm>
        <a:graphic>
          <a:graphicData uri="http://schemas.openxmlformats.org/presentationml/2006/ole">
            <p:oleObj spid="_x0000_s14343" name="Equation" r:id="rId8" imgW="419040" imgH="228600" progId="Equation.DSMT4">
              <p:embed/>
            </p:oleObj>
          </a:graphicData>
        </a:graphic>
      </p:graphicFrame>
      <p:graphicFrame>
        <p:nvGraphicFramePr>
          <p:cNvPr id="14344" name="Object 1034"/>
          <p:cNvGraphicFramePr>
            <a:graphicFrameLocks noChangeAspect="1"/>
          </p:cNvGraphicFramePr>
          <p:nvPr/>
        </p:nvGraphicFramePr>
        <p:xfrm>
          <a:off x="3810000" y="3048000"/>
          <a:ext cx="1004888" cy="1601788"/>
        </p:xfrm>
        <a:graphic>
          <a:graphicData uri="http://schemas.openxmlformats.org/presentationml/2006/ole">
            <p:oleObj spid="_x0000_s14344" name="Equation" r:id="rId9" imgW="495000" imgH="787320" progId="Equation.DSMT4">
              <p:embed/>
            </p:oleObj>
          </a:graphicData>
        </a:graphic>
      </p:graphicFrame>
      <p:graphicFrame>
        <p:nvGraphicFramePr>
          <p:cNvPr id="14345" name="Object 1035"/>
          <p:cNvGraphicFramePr>
            <a:graphicFrameLocks noChangeAspect="1"/>
          </p:cNvGraphicFramePr>
          <p:nvPr/>
        </p:nvGraphicFramePr>
        <p:xfrm>
          <a:off x="5486400" y="3124200"/>
          <a:ext cx="981075" cy="1752600"/>
        </p:xfrm>
        <a:graphic>
          <a:graphicData uri="http://schemas.openxmlformats.org/presentationml/2006/ole">
            <p:oleObj spid="_x0000_s14345" name="Equation" r:id="rId10" imgW="583920" imgH="1041120" progId="Equation.DSMT4">
              <p:embed/>
            </p:oleObj>
          </a:graphicData>
        </a:graphic>
      </p:graphicFrame>
      <p:graphicFrame>
        <p:nvGraphicFramePr>
          <p:cNvPr id="14346" name="Object 1036"/>
          <p:cNvGraphicFramePr>
            <a:graphicFrameLocks noChangeAspect="1"/>
          </p:cNvGraphicFramePr>
          <p:nvPr/>
        </p:nvGraphicFramePr>
        <p:xfrm>
          <a:off x="914400" y="4953000"/>
          <a:ext cx="2892425" cy="1625600"/>
        </p:xfrm>
        <a:graphic>
          <a:graphicData uri="http://schemas.openxmlformats.org/presentationml/2006/ole">
            <p:oleObj spid="_x0000_s14346" name="Equation" r:id="rId11" imgW="185400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C4F5B9-F448-4990-8E13-C303CB0AB316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5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  <a:r>
              <a:rPr lang="en-US" altLang="ja-JP" smtClean="0"/>
              <a:t>2</a:t>
            </a:r>
          </a:p>
        </p:txBody>
      </p:sp>
      <p:sp>
        <p:nvSpPr>
          <p:cNvPr id="15373" name="Text Box 3"/>
          <p:cNvSpPr txBox="1">
            <a:spLocks noChangeArrowheads="1"/>
          </p:cNvSpPr>
          <p:nvPr/>
        </p:nvSpPr>
        <p:spPr bwMode="auto">
          <a:xfrm>
            <a:off x="685800" y="2209800"/>
            <a:ext cx="8013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この連立方程式に対して、係数行列　　、未知数ベクトル　</a:t>
            </a:r>
          </a:p>
          <a:p>
            <a:r>
              <a:rPr lang="ja-JP" altLang="en-US"/>
              <a:t>定数項ベクトル　　、拡大係数行列　　　　　は次のようになる。</a:t>
            </a: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873125" y="490538"/>
          <a:ext cx="3532188" cy="1533525"/>
        </p:xfrm>
        <a:graphic>
          <a:graphicData uri="http://schemas.openxmlformats.org/presentationml/2006/ole">
            <p:oleObj spid="_x0000_s15362" name="Equation" r:id="rId3" imgW="1930320" imgH="838080" progId="Equation.DSMT4">
              <p:embed/>
            </p:oleObj>
          </a:graphicData>
        </a:graphic>
      </p:graphicFrame>
      <p:graphicFrame>
        <p:nvGraphicFramePr>
          <p:cNvPr id="15363" name="Object 5"/>
          <p:cNvGraphicFramePr>
            <a:graphicFrameLocks noChangeAspect="1"/>
          </p:cNvGraphicFramePr>
          <p:nvPr/>
        </p:nvGraphicFramePr>
        <p:xfrm>
          <a:off x="825500" y="3282950"/>
          <a:ext cx="2159000" cy="1308100"/>
        </p:xfrm>
        <a:graphic>
          <a:graphicData uri="http://schemas.openxmlformats.org/presentationml/2006/ole">
            <p:oleObj spid="_x0000_s15363" name="Equation" r:id="rId4" imgW="1384200" imgH="838080" progId="Equation.DSMT4">
              <p:embed/>
            </p:oleObj>
          </a:graphicData>
        </a:graphic>
      </p:graphicFrame>
      <p:graphicFrame>
        <p:nvGraphicFramePr>
          <p:cNvPr id="15364" name="Object 6"/>
          <p:cNvGraphicFramePr>
            <a:graphicFrameLocks noChangeAspect="1"/>
          </p:cNvGraphicFramePr>
          <p:nvPr/>
        </p:nvGraphicFramePr>
        <p:xfrm>
          <a:off x="5486400" y="2209800"/>
          <a:ext cx="381000" cy="381000"/>
        </p:xfrm>
        <a:graphic>
          <a:graphicData uri="http://schemas.openxmlformats.org/presentationml/2006/ole">
            <p:oleObj spid="_x0000_s15364" name="Equation" r:id="rId5" imgW="164880" imgH="164880" progId="Equation.DSMT4">
              <p:embed/>
            </p:oleObj>
          </a:graphicData>
        </a:graphic>
      </p:graphicFrame>
      <p:graphicFrame>
        <p:nvGraphicFramePr>
          <p:cNvPr id="15365" name="Object 7"/>
          <p:cNvGraphicFramePr>
            <a:graphicFrameLocks noChangeAspect="1"/>
          </p:cNvGraphicFramePr>
          <p:nvPr/>
        </p:nvGraphicFramePr>
        <p:xfrm>
          <a:off x="8153400" y="2286000"/>
          <a:ext cx="322263" cy="293688"/>
        </p:xfrm>
        <a:graphic>
          <a:graphicData uri="http://schemas.openxmlformats.org/presentationml/2006/ole">
            <p:oleObj spid="_x0000_s15365" name="Equation" r:id="rId6" imgW="139680" imgH="126720" progId="Equation.DSMT4">
              <p:embed/>
            </p:oleObj>
          </a:graphicData>
        </a:graphic>
      </p:graphicFrame>
      <p:graphicFrame>
        <p:nvGraphicFramePr>
          <p:cNvPr id="15366" name="Object 8"/>
          <p:cNvGraphicFramePr>
            <a:graphicFrameLocks noChangeAspect="1"/>
          </p:cNvGraphicFramePr>
          <p:nvPr/>
        </p:nvGraphicFramePr>
        <p:xfrm>
          <a:off x="2743200" y="2590800"/>
          <a:ext cx="293688" cy="382588"/>
        </p:xfrm>
        <a:graphic>
          <a:graphicData uri="http://schemas.openxmlformats.org/presentationml/2006/ole">
            <p:oleObj spid="_x0000_s15366" name="Equation" r:id="rId7" imgW="126720" imgH="164880" progId="Equation.DSMT4">
              <p:embed/>
            </p:oleObj>
          </a:graphicData>
        </a:graphic>
      </p:graphicFrame>
      <p:graphicFrame>
        <p:nvGraphicFramePr>
          <p:cNvPr id="15367" name="Object 9"/>
          <p:cNvGraphicFramePr>
            <a:graphicFrameLocks noChangeAspect="1"/>
          </p:cNvGraphicFramePr>
          <p:nvPr/>
        </p:nvGraphicFramePr>
        <p:xfrm>
          <a:off x="5181600" y="2590800"/>
          <a:ext cx="969963" cy="530225"/>
        </p:xfrm>
        <a:graphic>
          <a:graphicData uri="http://schemas.openxmlformats.org/presentationml/2006/ole">
            <p:oleObj spid="_x0000_s15367" name="Equation" r:id="rId8" imgW="419040" imgH="228600" progId="Equation.DSMT4">
              <p:embed/>
            </p:oleObj>
          </a:graphicData>
        </a:graphic>
      </p:graphicFrame>
      <p:graphicFrame>
        <p:nvGraphicFramePr>
          <p:cNvPr id="15368" name="Object 10"/>
          <p:cNvGraphicFramePr>
            <a:graphicFrameLocks noChangeAspect="1"/>
          </p:cNvGraphicFramePr>
          <p:nvPr/>
        </p:nvGraphicFramePr>
        <p:xfrm>
          <a:off x="3733800" y="2971800"/>
          <a:ext cx="1133475" cy="1858963"/>
        </p:xfrm>
        <a:graphic>
          <a:graphicData uri="http://schemas.openxmlformats.org/presentationml/2006/ole">
            <p:oleObj spid="_x0000_s15368" name="Equation" r:id="rId9" imgW="558720" imgH="914400" progId="Equation.DSMT4">
              <p:embed/>
            </p:oleObj>
          </a:graphicData>
        </a:graphic>
      </p:graphicFrame>
      <p:graphicFrame>
        <p:nvGraphicFramePr>
          <p:cNvPr id="15369" name="Object 11"/>
          <p:cNvGraphicFramePr>
            <a:graphicFrameLocks noChangeAspect="1"/>
          </p:cNvGraphicFramePr>
          <p:nvPr/>
        </p:nvGraphicFramePr>
        <p:xfrm>
          <a:off x="5486400" y="3294063"/>
          <a:ext cx="981075" cy="1411287"/>
        </p:xfrm>
        <a:graphic>
          <a:graphicData uri="http://schemas.openxmlformats.org/presentationml/2006/ole">
            <p:oleObj spid="_x0000_s15369" name="Equation" r:id="rId10" imgW="583920" imgH="838080" progId="Equation.DSMT4">
              <p:embed/>
            </p:oleObj>
          </a:graphicData>
        </a:graphic>
      </p:graphicFrame>
      <p:graphicFrame>
        <p:nvGraphicFramePr>
          <p:cNvPr id="15370" name="Object 12"/>
          <p:cNvGraphicFramePr>
            <a:graphicFrameLocks noChangeAspect="1"/>
          </p:cNvGraphicFramePr>
          <p:nvPr/>
        </p:nvGraphicFramePr>
        <p:xfrm>
          <a:off x="1143000" y="5105400"/>
          <a:ext cx="3070225" cy="1308100"/>
        </p:xfrm>
        <a:graphic>
          <a:graphicData uri="http://schemas.openxmlformats.org/presentationml/2006/ole">
            <p:oleObj spid="_x0000_s15370" name="Equation" r:id="rId11" imgW="196848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9CECD8-7C53-49FF-AB7C-4F168F2A0953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640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拡大係数行列と連立方程式の解法</a:t>
            </a:r>
          </a:p>
        </p:txBody>
      </p:sp>
      <p:sp>
        <p:nvSpPr>
          <p:cNvPr id="16406" name="Line 4"/>
          <p:cNvSpPr>
            <a:spLocks noChangeShapeType="1"/>
          </p:cNvSpPr>
          <p:nvPr/>
        </p:nvSpPr>
        <p:spPr bwMode="auto">
          <a:xfrm>
            <a:off x="4419600" y="838200"/>
            <a:ext cx="0" cy="571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6386" name="Object 13"/>
          <p:cNvGraphicFramePr>
            <a:graphicFrameLocks noChangeAspect="1"/>
          </p:cNvGraphicFramePr>
          <p:nvPr/>
        </p:nvGraphicFramePr>
        <p:xfrm>
          <a:off x="304800" y="533400"/>
          <a:ext cx="1981200" cy="1017588"/>
        </p:xfrm>
        <a:graphic>
          <a:graphicData uri="http://schemas.openxmlformats.org/presentationml/2006/ole">
            <p:oleObj spid="_x0000_s16386" name="Equation" r:id="rId3" imgW="1041120" imgH="533160" progId="Equation.DSMT4">
              <p:embed/>
            </p:oleObj>
          </a:graphicData>
        </a:graphic>
      </p:graphicFrame>
      <p:sp>
        <p:nvSpPr>
          <p:cNvPr id="16407" name="AutoShape 14"/>
          <p:cNvSpPr>
            <a:spLocks noChangeArrowheads="1"/>
          </p:cNvSpPr>
          <p:nvPr/>
        </p:nvSpPr>
        <p:spPr bwMode="auto">
          <a:xfrm>
            <a:off x="1066800" y="16002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6408" name="AutoShape 15"/>
          <p:cNvSpPr>
            <a:spLocks noChangeArrowheads="1"/>
          </p:cNvSpPr>
          <p:nvPr/>
        </p:nvSpPr>
        <p:spPr bwMode="auto">
          <a:xfrm>
            <a:off x="1066800" y="28956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6409" name="AutoShape 16"/>
          <p:cNvSpPr>
            <a:spLocks noChangeArrowheads="1"/>
          </p:cNvSpPr>
          <p:nvPr/>
        </p:nvSpPr>
        <p:spPr bwMode="auto">
          <a:xfrm>
            <a:off x="1066800" y="43434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6410" name="AutoShape 17"/>
          <p:cNvSpPr>
            <a:spLocks noChangeArrowheads="1"/>
          </p:cNvSpPr>
          <p:nvPr/>
        </p:nvSpPr>
        <p:spPr bwMode="auto">
          <a:xfrm>
            <a:off x="1143000" y="56388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16387" name="Object 18"/>
          <p:cNvGraphicFramePr>
            <a:graphicFrameLocks noChangeAspect="1"/>
          </p:cNvGraphicFramePr>
          <p:nvPr/>
        </p:nvGraphicFramePr>
        <p:xfrm>
          <a:off x="341313" y="1828800"/>
          <a:ext cx="1908175" cy="1017588"/>
        </p:xfrm>
        <a:graphic>
          <a:graphicData uri="http://schemas.openxmlformats.org/presentationml/2006/ole">
            <p:oleObj spid="_x0000_s16387" name="Equation" r:id="rId4" imgW="1002960" imgH="533160" progId="Equation.DSMT4">
              <p:embed/>
            </p:oleObj>
          </a:graphicData>
        </a:graphic>
      </p:graphicFrame>
      <p:graphicFrame>
        <p:nvGraphicFramePr>
          <p:cNvPr id="16388" name="Object 19"/>
          <p:cNvGraphicFramePr>
            <a:graphicFrameLocks noChangeAspect="1"/>
          </p:cNvGraphicFramePr>
          <p:nvPr/>
        </p:nvGraphicFramePr>
        <p:xfrm>
          <a:off x="381000" y="3276600"/>
          <a:ext cx="1787525" cy="1017588"/>
        </p:xfrm>
        <a:graphic>
          <a:graphicData uri="http://schemas.openxmlformats.org/presentationml/2006/ole">
            <p:oleObj spid="_x0000_s16388" name="Equation" r:id="rId5" imgW="939600" imgH="533160" progId="Equation.DSMT4">
              <p:embed/>
            </p:oleObj>
          </a:graphicData>
        </a:graphic>
      </p:graphicFrame>
      <p:graphicFrame>
        <p:nvGraphicFramePr>
          <p:cNvPr id="16389" name="Object 20"/>
          <p:cNvGraphicFramePr>
            <a:graphicFrameLocks noChangeAspect="1"/>
          </p:cNvGraphicFramePr>
          <p:nvPr/>
        </p:nvGraphicFramePr>
        <p:xfrm>
          <a:off x="381000" y="4572000"/>
          <a:ext cx="1981200" cy="1017588"/>
        </p:xfrm>
        <a:graphic>
          <a:graphicData uri="http://schemas.openxmlformats.org/presentationml/2006/ole">
            <p:oleObj spid="_x0000_s16389" name="Equation" r:id="rId6" imgW="1041120" imgH="533160" progId="Equation.DSMT4">
              <p:embed/>
            </p:oleObj>
          </a:graphicData>
        </a:graphic>
      </p:graphicFrame>
      <p:graphicFrame>
        <p:nvGraphicFramePr>
          <p:cNvPr id="16390" name="Object 23"/>
          <p:cNvGraphicFramePr>
            <a:graphicFrameLocks noChangeAspect="1"/>
          </p:cNvGraphicFramePr>
          <p:nvPr/>
        </p:nvGraphicFramePr>
        <p:xfrm>
          <a:off x="2590800" y="2743200"/>
          <a:ext cx="1173163" cy="541338"/>
        </p:xfrm>
        <a:graphic>
          <a:graphicData uri="http://schemas.openxmlformats.org/presentationml/2006/ole">
            <p:oleObj spid="_x0000_s16390" name="Equation" r:id="rId7" imgW="825480" imgH="380880" progId="Equation.DSMT4">
              <p:embed/>
            </p:oleObj>
          </a:graphicData>
        </a:graphic>
      </p:graphicFrame>
      <p:graphicFrame>
        <p:nvGraphicFramePr>
          <p:cNvPr id="16391" name="Object 25"/>
          <p:cNvGraphicFramePr>
            <a:graphicFrameLocks noChangeAspect="1"/>
          </p:cNvGraphicFramePr>
          <p:nvPr/>
        </p:nvGraphicFramePr>
        <p:xfrm>
          <a:off x="2346325" y="4191000"/>
          <a:ext cx="1768475" cy="288925"/>
        </p:xfrm>
        <a:graphic>
          <a:graphicData uri="http://schemas.openxmlformats.org/presentationml/2006/ole">
            <p:oleObj spid="_x0000_s16391" name="Equation" r:id="rId8" imgW="1244520" imgH="203040" progId="Equation.DSMT4">
              <p:embed/>
            </p:oleObj>
          </a:graphicData>
        </a:graphic>
      </p:graphicFrame>
      <p:graphicFrame>
        <p:nvGraphicFramePr>
          <p:cNvPr id="16392" name="Object 26"/>
          <p:cNvGraphicFramePr>
            <a:graphicFrameLocks noChangeAspect="1"/>
          </p:cNvGraphicFramePr>
          <p:nvPr/>
        </p:nvGraphicFramePr>
        <p:xfrm>
          <a:off x="2209800" y="1524000"/>
          <a:ext cx="1679575" cy="288925"/>
        </p:xfrm>
        <a:graphic>
          <a:graphicData uri="http://schemas.openxmlformats.org/presentationml/2006/ole">
            <p:oleObj spid="_x0000_s16392" name="Equation" r:id="rId9" imgW="1180800" imgH="203040" progId="Equation.DSMT4">
              <p:embed/>
            </p:oleObj>
          </a:graphicData>
        </a:graphic>
      </p:graphicFrame>
      <p:graphicFrame>
        <p:nvGraphicFramePr>
          <p:cNvPr id="16393" name="Object 28"/>
          <p:cNvGraphicFramePr>
            <a:graphicFrameLocks noChangeAspect="1"/>
          </p:cNvGraphicFramePr>
          <p:nvPr/>
        </p:nvGraphicFramePr>
        <p:xfrm>
          <a:off x="2743200" y="5638800"/>
          <a:ext cx="1028700" cy="288925"/>
        </p:xfrm>
        <a:graphic>
          <a:graphicData uri="http://schemas.openxmlformats.org/presentationml/2006/ole">
            <p:oleObj spid="_x0000_s16393" name="Equation" r:id="rId10" imgW="723600" imgH="203040" progId="Equation.DSMT4">
              <p:embed/>
            </p:oleObj>
          </a:graphicData>
        </a:graphic>
      </p:graphicFrame>
      <p:graphicFrame>
        <p:nvGraphicFramePr>
          <p:cNvPr id="16394" name="Object 29"/>
          <p:cNvGraphicFramePr>
            <a:graphicFrameLocks noChangeAspect="1"/>
          </p:cNvGraphicFramePr>
          <p:nvPr/>
        </p:nvGraphicFramePr>
        <p:xfrm>
          <a:off x="304800" y="5840413"/>
          <a:ext cx="1981200" cy="1017587"/>
        </p:xfrm>
        <a:graphic>
          <a:graphicData uri="http://schemas.openxmlformats.org/presentationml/2006/ole">
            <p:oleObj spid="_x0000_s16394" name="Equation" r:id="rId11" imgW="1041120" imgH="533160" progId="Equation.DSMT4">
              <p:embed/>
            </p:oleObj>
          </a:graphicData>
        </a:graphic>
      </p:graphicFrame>
      <p:graphicFrame>
        <p:nvGraphicFramePr>
          <p:cNvPr id="333887" name="Group 63"/>
          <p:cNvGraphicFramePr>
            <a:graphicFrameLocks noGrp="1"/>
          </p:cNvGraphicFramePr>
          <p:nvPr/>
        </p:nvGraphicFramePr>
        <p:xfrm>
          <a:off x="4572000" y="762000"/>
          <a:ext cx="4419600" cy="5791202"/>
        </p:xfrm>
        <a:graphic>
          <a:graphicData uri="http://schemas.openxmlformats.org/drawingml/2006/table">
            <a:tbl>
              <a:tblPr/>
              <a:tblGrid>
                <a:gridCol w="2743200"/>
                <a:gridCol w="1676400"/>
              </a:tblGrid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拡大係数行列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変形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3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1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95" name="Object 53"/>
          <p:cNvGraphicFramePr>
            <a:graphicFrameLocks noChangeAspect="1"/>
          </p:cNvGraphicFramePr>
          <p:nvPr/>
        </p:nvGraphicFramePr>
        <p:xfrm>
          <a:off x="4876800" y="1371600"/>
          <a:ext cx="1255713" cy="968375"/>
        </p:xfrm>
        <a:graphic>
          <a:graphicData uri="http://schemas.openxmlformats.org/presentationml/2006/ole">
            <p:oleObj spid="_x0000_s16395" name="Equation" r:id="rId12" imgW="660240" imgH="507960" progId="Equation.DSMT4">
              <p:embed/>
            </p:oleObj>
          </a:graphicData>
        </a:graphic>
      </p:graphicFrame>
      <p:graphicFrame>
        <p:nvGraphicFramePr>
          <p:cNvPr id="16396" name="Object 54"/>
          <p:cNvGraphicFramePr>
            <a:graphicFrameLocks noChangeAspect="1"/>
          </p:cNvGraphicFramePr>
          <p:nvPr/>
        </p:nvGraphicFramePr>
        <p:xfrm>
          <a:off x="7543800" y="2590800"/>
          <a:ext cx="1084263" cy="288925"/>
        </p:xfrm>
        <a:graphic>
          <a:graphicData uri="http://schemas.openxmlformats.org/presentationml/2006/ole">
            <p:oleObj spid="_x0000_s16396" name="Equation" r:id="rId13" imgW="761760" imgH="203040" progId="Equation.DSMT4">
              <p:embed/>
            </p:oleObj>
          </a:graphicData>
        </a:graphic>
      </p:graphicFrame>
      <p:graphicFrame>
        <p:nvGraphicFramePr>
          <p:cNvPr id="16397" name="Object 55"/>
          <p:cNvGraphicFramePr>
            <a:graphicFrameLocks noChangeAspect="1"/>
          </p:cNvGraphicFramePr>
          <p:nvPr/>
        </p:nvGraphicFramePr>
        <p:xfrm>
          <a:off x="7620000" y="3505200"/>
          <a:ext cx="593725" cy="685800"/>
        </p:xfrm>
        <a:graphic>
          <a:graphicData uri="http://schemas.openxmlformats.org/presentationml/2006/ole">
            <p:oleObj spid="_x0000_s16397" name="Equation" r:id="rId14" imgW="330120" imgH="380880" progId="Equation.DSMT4">
              <p:embed/>
            </p:oleObj>
          </a:graphicData>
        </a:graphic>
      </p:graphicFrame>
      <p:graphicFrame>
        <p:nvGraphicFramePr>
          <p:cNvPr id="16398" name="Object 57"/>
          <p:cNvGraphicFramePr>
            <a:graphicFrameLocks noChangeAspect="1"/>
          </p:cNvGraphicFramePr>
          <p:nvPr/>
        </p:nvGraphicFramePr>
        <p:xfrm>
          <a:off x="7467600" y="4724400"/>
          <a:ext cx="1100138" cy="288925"/>
        </p:xfrm>
        <a:graphic>
          <a:graphicData uri="http://schemas.openxmlformats.org/presentationml/2006/ole">
            <p:oleObj spid="_x0000_s16398" name="Equation" r:id="rId15" imgW="774360" imgH="203040" progId="Equation.DSMT4">
              <p:embed/>
            </p:oleObj>
          </a:graphicData>
        </a:graphic>
      </p:graphicFrame>
      <p:graphicFrame>
        <p:nvGraphicFramePr>
          <p:cNvPr id="16399" name="Object 60"/>
          <p:cNvGraphicFramePr>
            <a:graphicFrameLocks noChangeAspect="1"/>
          </p:cNvGraphicFramePr>
          <p:nvPr/>
        </p:nvGraphicFramePr>
        <p:xfrm>
          <a:off x="7696200" y="5715000"/>
          <a:ext cx="849313" cy="288925"/>
        </p:xfrm>
        <a:graphic>
          <a:graphicData uri="http://schemas.openxmlformats.org/presentationml/2006/ole">
            <p:oleObj spid="_x0000_s16399" name="Equation" r:id="rId16" imgW="596880" imgH="203040" progId="Equation.DSMT4">
              <p:embed/>
            </p:oleObj>
          </a:graphicData>
        </a:graphic>
      </p:graphicFrame>
      <p:graphicFrame>
        <p:nvGraphicFramePr>
          <p:cNvPr id="16400" name="Object 64"/>
          <p:cNvGraphicFramePr>
            <a:graphicFrameLocks noChangeAspect="1"/>
          </p:cNvGraphicFramePr>
          <p:nvPr/>
        </p:nvGraphicFramePr>
        <p:xfrm>
          <a:off x="5065713" y="2362200"/>
          <a:ext cx="1182687" cy="968375"/>
        </p:xfrm>
        <a:graphic>
          <a:graphicData uri="http://schemas.openxmlformats.org/presentationml/2006/ole">
            <p:oleObj spid="_x0000_s16400" name="Equation" r:id="rId17" imgW="622080" imgH="507960" progId="Equation.DSMT4">
              <p:embed/>
            </p:oleObj>
          </a:graphicData>
        </a:graphic>
      </p:graphicFrame>
      <p:graphicFrame>
        <p:nvGraphicFramePr>
          <p:cNvPr id="16401" name="Object 65"/>
          <p:cNvGraphicFramePr>
            <a:graphicFrameLocks noChangeAspect="1"/>
          </p:cNvGraphicFramePr>
          <p:nvPr/>
        </p:nvGraphicFramePr>
        <p:xfrm>
          <a:off x="5100638" y="3429000"/>
          <a:ext cx="1038225" cy="968375"/>
        </p:xfrm>
        <a:graphic>
          <a:graphicData uri="http://schemas.openxmlformats.org/presentationml/2006/ole">
            <p:oleObj spid="_x0000_s16401" name="Equation" r:id="rId18" imgW="545760" imgH="507960" progId="Equation.DSMT4">
              <p:embed/>
            </p:oleObj>
          </a:graphicData>
        </a:graphic>
      </p:graphicFrame>
      <p:graphicFrame>
        <p:nvGraphicFramePr>
          <p:cNvPr id="16402" name="Object 66"/>
          <p:cNvGraphicFramePr>
            <a:graphicFrameLocks noChangeAspect="1"/>
          </p:cNvGraphicFramePr>
          <p:nvPr/>
        </p:nvGraphicFramePr>
        <p:xfrm>
          <a:off x="5068888" y="4343400"/>
          <a:ext cx="1255712" cy="968375"/>
        </p:xfrm>
        <a:graphic>
          <a:graphicData uri="http://schemas.openxmlformats.org/presentationml/2006/ole">
            <p:oleObj spid="_x0000_s16402" name="Equation" r:id="rId19" imgW="660240" imgH="507960" progId="Equation.DSMT4">
              <p:embed/>
            </p:oleObj>
          </a:graphicData>
        </a:graphic>
      </p:graphicFrame>
      <p:graphicFrame>
        <p:nvGraphicFramePr>
          <p:cNvPr id="16403" name="Object 67"/>
          <p:cNvGraphicFramePr>
            <a:graphicFrameLocks noChangeAspect="1"/>
          </p:cNvGraphicFramePr>
          <p:nvPr/>
        </p:nvGraphicFramePr>
        <p:xfrm>
          <a:off x="5029200" y="5410200"/>
          <a:ext cx="1255713" cy="968375"/>
        </p:xfrm>
        <a:graphic>
          <a:graphicData uri="http://schemas.openxmlformats.org/presentationml/2006/ole">
            <p:oleObj spid="_x0000_s16403" name="Equation" r:id="rId20" imgW="660240" imgH="507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1A882E-0DE4-47CB-A74E-E8EAC11FF2C8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7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行列の基本変形と基本変形行列</a:t>
            </a:r>
          </a:p>
        </p:txBody>
      </p:sp>
      <p:sp>
        <p:nvSpPr>
          <p:cNvPr id="17421" name="Text Box 5"/>
          <p:cNvSpPr txBox="1">
            <a:spLocks noChangeArrowheads="1"/>
          </p:cNvSpPr>
          <p:nvPr/>
        </p:nvSpPr>
        <p:spPr bwMode="auto">
          <a:xfrm>
            <a:off x="1355725" y="16970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17422" name="Text Box 6"/>
          <p:cNvSpPr txBox="1">
            <a:spLocks noChangeArrowheads="1"/>
          </p:cNvSpPr>
          <p:nvPr/>
        </p:nvSpPr>
        <p:spPr bwMode="auto">
          <a:xfrm>
            <a:off x="228600" y="609600"/>
            <a:ext cx="5153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一般の　　元１次連立方程式を考える。</a:t>
            </a:r>
          </a:p>
        </p:txBody>
      </p:sp>
      <p:graphicFrame>
        <p:nvGraphicFramePr>
          <p:cNvPr id="17410" name="Object 8"/>
          <p:cNvGraphicFramePr>
            <a:graphicFrameLocks noChangeAspect="1"/>
          </p:cNvGraphicFramePr>
          <p:nvPr/>
        </p:nvGraphicFramePr>
        <p:xfrm>
          <a:off x="509588" y="947738"/>
          <a:ext cx="6448425" cy="2665412"/>
        </p:xfrm>
        <a:graphic>
          <a:graphicData uri="http://schemas.openxmlformats.org/presentationml/2006/ole">
            <p:oleObj spid="_x0000_s17410" name="Equation" r:id="rId3" imgW="2641320" imgH="1091880" progId="Equation.DSMT4">
              <p:embed/>
            </p:oleObj>
          </a:graphicData>
        </a:graphic>
      </p:graphicFrame>
      <p:graphicFrame>
        <p:nvGraphicFramePr>
          <p:cNvPr id="17411" name="Object 10"/>
          <p:cNvGraphicFramePr>
            <a:graphicFrameLocks noChangeAspect="1"/>
          </p:cNvGraphicFramePr>
          <p:nvPr/>
        </p:nvGraphicFramePr>
        <p:xfrm>
          <a:off x="3810000" y="3733800"/>
          <a:ext cx="1276350" cy="500063"/>
        </p:xfrm>
        <a:graphic>
          <a:graphicData uri="http://schemas.openxmlformats.org/presentationml/2006/ole">
            <p:oleObj spid="_x0000_s17411" name="Equation" r:id="rId4" imgW="583920" imgH="228600" progId="Equation.DSMT4">
              <p:embed/>
            </p:oleObj>
          </a:graphicData>
        </a:graphic>
      </p:graphicFrame>
      <p:sp>
        <p:nvSpPr>
          <p:cNvPr id="17423" name="Text Box 11"/>
          <p:cNvSpPr txBox="1">
            <a:spLocks noChangeArrowheads="1"/>
          </p:cNvSpPr>
          <p:nvPr/>
        </p:nvSpPr>
        <p:spPr bwMode="auto">
          <a:xfrm>
            <a:off x="838200" y="5334000"/>
            <a:ext cx="416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とすると、以下のように表せる。</a:t>
            </a:r>
          </a:p>
        </p:txBody>
      </p:sp>
      <p:graphicFrame>
        <p:nvGraphicFramePr>
          <p:cNvPr id="17412" name="Object 13"/>
          <p:cNvGraphicFramePr>
            <a:graphicFrameLocks noChangeAspect="1"/>
          </p:cNvGraphicFramePr>
          <p:nvPr/>
        </p:nvGraphicFramePr>
        <p:xfrm>
          <a:off x="2590800" y="5867400"/>
          <a:ext cx="2057400" cy="623888"/>
        </p:xfrm>
        <a:graphic>
          <a:graphicData uri="http://schemas.openxmlformats.org/presentationml/2006/ole">
            <p:oleObj spid="_x0000_s17412" name="Equation" r:id="rId5" imgW="545760" imgH="164880" progId="Equation.DSMT4">
              <p:embed/>
            </p:oleObj>
          </a:graphicData>
        </a:graphic>
      </p:graphicFrame>
      <p:graphicFrame>
        <p:nvGraphicFramePr>
          <p:cNvPr id="17413" name="Object 14"/>
          <p:cNvGraphicFramePr>
            <a:graphicFrameLocks noChangeAspect="1"/>
          </p:cNvGraphicFramePr>
          <p:nvPr/>
        </p:nvGraphicFramePr>
        <p:xfrm>
          <a:off x="762000" y="3810000"/>
          <a:ext cx="1371600" cy="415925"/>
        </p:xfrm>
        <a:graphic>
          <a:graphicData uri="http://schemas.openxmlformats.org/presentationml/2006/ole">
            <p:oleObj spid="_x0000_s17413" name="Equation" r:id="rId6" imgW="419040" imgH="126720" progId="Equation.DSMT4">
              <p:embed/>
            </p:oleObj>
          </a:graphicData>
        </a:graphic>
      </p:graphicFrame>
      <p:graphicFrame>
        <p:nvGraphicFramePr>
          <p:cNvPr id="17414" name="Object 15"/>
          <p:cNvGraphicFramePr>
            <a:graphicFrameLocks noChangeAspect="1"/>
          </p:cNvGraphicFramePr>
          <p:nvPr/>
        </p:nvGraphicFramePr>
        <p:xfrm>
          <a:off x="5257800" y="4724400"/>
          <a:ext cx="1081088" cy="442913"/>
        </p:xfrm>
        <a:graphic>
          <a:graphicData uri="http://schemas.openxmlformats.org/presentationml/2006/ole">
            <p:oleObj spid="_x0000_s17414" name="Equation" r:id="rId7" imgW="495000" imgH="203040" progId="Equation.DSMT4">
              <p:embed/>
            </p:oleObj>
          </a:graphicData>
        </a:graphic>
      </p:graphicFrame>
      <p:graphicFrame>
        <p:nvGraphicFramePr>
          <p:cNvPr id="17415" name="Object 16"/>
          <p:cNvGraphicFramePr>
            <a:graphicFrameLocks noChangeAspect="1"/>
          </p:cNvGraphicFramePr>
          <p:nvPr/>
        </p:nvGraphicFramePr>
        <p:xfrm>
          <a:off x="5237163" y="4267200"/>
          <a:ext cx="1163637" cy="500063"/>
        </p:xfrm>
        <a:graphic>
          <a:graphicData uri="http://schemas.openxmlformats.org/presentationml/2006/ole">
            <p:oleObj spid="_x0000_s17415" name="Equation" r:id="rId8" imgW="533160" imgH="228600" progId="Equation.DSMT4">
              <p:embed/>
            </p:oleObj>
          </a:graphicData>
        </a:graphic>
      </p:graphicFrame>
      <p:graphicFrame>
        <p:nvGraphicFramePr>
          <p:cNvPr id="17416" name="Object 17"/>
          <p:cNvGraphicFramePr>
            <a:graphicFrameLocks noChangeAspect="1"/>
          </p:cNvGraphicFramePr>
          <p:nvPr/>
        </p:nvGraphicFramePr>
        <p:xfrm>
          <a:off x="914400" y="4191000"/>
          <a:ext cx="1163638" cy="541338"/>
        </p:xfrm>
        <a:graphic>
          <a:graphicData uri="http://schemas.openxmlformats.org/presentationml/2006/ole">
            <p:oleObj spid="_x0000_s17416" name="Equation" r:id="rId9" imgW="355320" imgH="164880" progId="Equation.DSMT4">
              <p:embed/>
            </p:oleObj>
          </a:graphicData>
        </a:graphic>
      </p:graphicFrame>
      <p:sp>
        <p:nvSpPr>
          <p:cNvPr id="17424" name="Text Box 18"/>
          <p:cNvSpPr txBox="1">
            <a:spLocks noChangeArrowheads="1"/>
          </p:cNvSpPr>
          <p:nvPr/>
        </p:nvSpPr>
        <p:spPr bwMode="auto">
          <a:xfrm>
            <a:off x="2041525" y="3754438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の係数行列</a:t>
            </a:r>
          </a:p>
        </p:txBody>
      </p:sp>
      <p:sp>
        <p:nvSpPr>
          <p:cNvPr id="17425" name="Text Box 19"/>
          <p:cNvSpPr txBox="1">
            <a:spLocks noChangeArrowheads="1"/>
          </p:cNvSpPr>
          <p:nvPr/>
        </p:nvSpPr>
        <p:spPr bwMode="auto">
          <a:xfrm>
            <a:off x="2112963" y="4267200"/>
            <a:ext cx="305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の未知数（列）ベクトル</a:t>
            </a:r>
          </a:p>
        </p:txBody>
      </p:sp>
      <p:graphicFrame>
        <p:nvGraphicFramePr>
          <p:cNvPr id="17417" name="Object 20"/>
          <p:cNvGraphicFramePr>
            <a:graphicFrameLocks noChangeAspect="1"/>
          </p:cNvGraphicFramePr>
          <p:nvPr/>
        </p:nvGraphicFramePr>
        <p:xfrm>
          <a:off x="914400" y="4724400"/>
          <a:ext cx="1287463" cy="541338"/>
        </p:xfrm>
        <a:graphic>
          <a:graphicData uri="http://schemas.openxmlformats.org/presentationml/2006/ole">
            <p:oleObj spid="_x0000_s17417" name="Equation" r:id="rId10" imgW="393480" imgH="164880" progId="Equation.DSMT4">
              <p:embed/>
            </p:oleObj>
          </a:graphicData>
        </a:graphic>
      </p:graphicFrame>
      <p:sp>
        <p:nvSpPr>
          <p:cNvPr id="17426" name="Text Box 21"/>
          <p:cNvSpPr txBox="1">
            <a:spLocks noChangeArrowheads="1"/>
          </p:cNvSpPr>
          <p:nvPr/>
        </p:nvSpPr>
        <p:spPr bwMode="auto">
          <a:xfrm>
            <a:off x="2133600" y="4724400"/>
            <a:ext cx="305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の定数項（列）ベクトル</a:t>
            </a:r>
          </a:p>
        </p:txBody>
      </p:sp>
      <p:graphicFrame>
        <p:nvGraphicFramePr>
          <p:cNvPr id="17418" name="Object 22"/>
          <p:cNvGraphicFramePr>
            <a:graphicFrameLocks noChangeAspect="1"/>
          </p:cNvGraphicFramePr>
          <p:nvPr/>
        </p:nvGraphicFramePr>
        <p:xfrm>
          <a:off x="1219200" y="609600"/>
          <a:ext cx="450850" cy="409575"/>
        </p:xfrm>
        <a:graphic>
          <a:graphicData uri="http://schemas.openxmlformats.org/presentationml/2006/ole">
            <p:oleObj spid="_x0000_s17418" name="Equation" r:id="rId11" imgW="13968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D17AC0-A559-4F0D-AFE2-EA822D02A8B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行列の行基本変形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596090" y="6215082"/>
            <a:ext cx="1905000" cy="457200"/>
          </a:xfrm>
          <a:noFill/>
        </p:spPr>
        <p:txBody>
          <a:bodyPr/>
          <a:lstStyle/>
          <a:p>
            <a:fld id="{D99C39E2-4876-434A-9578-5A68168C45DC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929586" cy="6096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式のスカラー倍に対応する基本変形行列</a:t>
            </a:r>
          </a:p>
        </p:txBody>
      </p:sp>
      <p:graphicFrame>
        <p:nvGraphicFramePr>
          <p:cNvPr id="18434" name="Object 6"/>
          <p:cNvGraphicFramePr>
            <a:graphicFrameLocks noChangeAspect="1"/>
          </p:cNvGraphicFramePr>
          <p:nvPr/>
        </p:nvGraphicFramePr>
        <p:xfrm>
          <a:off x="642910" y="2428868"/>
          <a:ext cx="6475412" cy="2870200"/>
        </p:xfrm>
        <a:graphic>
          <a:graphicData uri="http://schemas.openxmlformats.org/presentationml/2006/ole">
            <p:oleObj spid="_x0000_s18434" name="Equation" r:id="rId3" imgW="3035160" imgH="1346040" progId="Equation.DSMT4">
              <p:embed/>
            </p:oleObj>
          </a:graphicData>
        </a:graphic>
      </p:graphicFrame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0" y="857232"/>
            <a:ext cx="56108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ある式</a:t>
            </a:r>
            <a:r>
              <a:rPr lang="ja-JP" altLang="en-US" dirty="0" smtClean="0"/>
              <a:t>をスカラー（　　　　　　　）倍　して</a:t>
            </a:r>
            <a:r>
              <a:rPr lang="ja-JP" altLang="en-US" dirty="0"/>
              <a:t>も</a:t>
            </a:r>
            <a:r>
              <a:rPr lang="ja-JP" altLang="en-US" dirty="0" smtClean="0"/>
              <a:t>、</a:t>
            </a:r>
            <a:endParaRPr lang="en-US" altLang="ja-JP" dirty="0" smtClean="0"/>
          </a:p>
          <a:p>
            <a:r>
              <a:rPr lang="ja-JP" altLang="en-US" dirty="0" smtClean="0"/>
              <a:t>連立一次方程式</a:t>
            </a:r>
            <a:r>
              <a:rPr lang="ja-JP" altLang="en-US" dirty="0"/>
              <a:t>の解には変化は無い。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511147" y="6030906"/>
            <a:ext cx="410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これを</a:t>
            </a:r>
            <a:r>
              <a:rPr lang="ja-JP" altLang="en-US">
                <a:solidFill>
                  <a:srgbClr val="FF0000"/>
                </a:solidFill>
              </a:rPr>
              <a:t>行列の積</a:t>
            </a:r>
            <a:r>
              <a:rPr lang="ja-JP" altLang="en-US"/>
              <a:t>で表現したい。</a:t>
            </a:r>
          </a:p>
        </p:txBody>
      </p:sp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2357422" y="928670"/>
          <a:ext cx="1490663" cy="377825"/>
        </p:xfrm>
        <a:graphic>
          <a:graphicData uri="http://schemas.openxmlformats.org/presentationml/2006/ole">
            <p:oleObj spid="_x0000_s18435" name="Equation" r:id="rId4" imgW="69840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91AE71-3F80-4A3B-BBB3-EBEFBA172AA9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1946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86710" cy="6096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基本変形行列１（行列の行のスカラー倍）</a:t>
            </a:r>
          </a:p>
        </p:txBody>
      </p:sp>
      <p:graphicFrame>
        <p:nvGraphicFramePr>
          <p:cNvPr id="19458" name="Object 5"/>
          <p:cNvGraphicFramePr>
            <a:graphicFrameLocks noChangeAspect="1"/>
          </p:cNvGraphicFramePr>
          <p:nvPr/>
        </p:nvGraphicFramePr>
        <p:xfrm>
          <a:off x="2430463" y="5872163"/>
          <a:ext cx="3524250" cy="720725"/>
        </p:xfrm>
        <a:graphic>
          <a:graphicData uri="http://schemas.openxmlformats.org/presentationml/2006/ole">
            <p:oleObj spid="_x0000_s19458" name="Equation" r:id="rId3" imgW="1117440" imgH="228600" progId="Equation.DSMT4">
              <p:embed/>
            </p:oleObj>
          </a:graphicData>
        </a:graphic>
      </p:graphicFrame>
      <p:graphicFrame>
        <p:nvGraphicFramePr>
          <p:cNvPr id="19459" name="Object 8"/>
          <p:cNvGraphicFramePr>
            <a:graphicFrameLocks noChangeAspect="1"/>
          </p:cNvGraphicFramePr>
          <p:nvPr/>
        </p:nvGraphicFramePr>
        <p:xfrm>
          <a:off x="3200400" y="914400"/>
          <a:ext cx="4184650" cy="3770313"/>
        </p:xfrm>
        <a:graphic>
          <a:graphicData uri="http://schemas.openxmlformats.org/presentationml/2006/ole">
            <p:oleObj spid="_x0000_s19459" name="Equation" r:id="rId4" imgW="2031840" imgH="1828800" progId="Equation.DSMT4">
              <p:embed/>
            </p:oleObj>
          </a:graphicData>
        </a:graphic>
      </p:graphicFrame>
      <p:sp>
        <p:nvSpPr>
          <p:cNvPr id="19466" name="AutoShape 10"/>
          <p:cNvSpPr>
            <a:spLocks noChangeArrowheads="1"/>
          </p:cNvSpPr>
          <p:nvPr/>
        </p:nvSpPr>
        <p:spPr bwMode="auto">
          <a:xfrm>
            <a:off x="228600" y="3657600"/>
            <a:ext cx="4038600" cy="2133600"/>
          </a:xfrm>
          <a:prstGeom prst="wedgeRoundRectCallout">
            <a:avLst>
              <a:gd name="adj1" fmla="val 34435"/>
              <a:gd name="adj2" fmla="val -7663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304800" y="3733800"/>
            <a:ext cx="39624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行を　　倍する</a:t>
            </a:r>
          </a:p>
          <a:p>
            <a:r>
              <a:rPr lang="ja-JP" altLang="en-US"/>
              <a:t>　　　　　　　の正方行列。</a:t>
            </a:r>
          </a:p>
          <a:p>
            <a:r>
              <a:rPr lang="ja-JP" altLang="en-US"/>
              <a:t>正方行列を乗じても、</a:t>
            </a:r>
          </a:p>
          <a:p>
            <a:r>
              <a:rPr lang="ja-JP" altLang="en-US"/>
              <a:t>行列の形が変わらないことに</a:t>
            </a:r>
          </a:p>
          <a:p>
            <a:r>
              <a:rPr lang="ja-JP" altLang="en-US"/>
              <a:t>注意する。</a:t>
            </a:r>
          </a:p>
        </p:txBody>
      </p:sp>
      <p:graphicFrame>
        <p:nvGraphicFramePr>
          <p:cNvPr id="19460" name="Object 12"/>
          <p:cNvGraphicFramePr>
            <a:graphicFrameLocks noChangeAspect="1"/>
          </p:cNvGraphicFramePr>
          <p:nvPr/>
        </p:nvGraphicFramePr>
        <p:xfrm>
          <a:off x="1371600" y="3657600"/>
          <a:ext cx="444500" cy="577850"/>
        </p:xfrm>
        <a:graphic>
          <a:graphicData uri="http://schemas.openxmlformats.org/presentationml/2006/ole">
            <p:oleObj spid="_x0000_s19460" name="Equation" r:id="rId5" imgW="126720" imgH="164880" progId="Equation.DSMT4">
              <p:embed/>
            </p:oleObj>
          </a:graphicData>
        </a:graphic>
      </p:graphicFrame>
      <p:graphicFrame>
        <p:nvGraphicFramePr>
          <p:cNvPr id="19461" name="Object 13"/>
          <p:cNvGraphicFramePr>
            <a:graphicFrameLocks noChangeAspect="1"/>
          </p:cNvGraphicFramePr>
          <p:nvPr/>
        </p:nvGraphicFramePr>
        <p:xfrm>
          <a:off x="533400" y="3733800"/>
          <a:ext cx="222250" cy="381000"/>
        </p:xfrm>
        <a:graphic>
          <a:graphicData uri="http://schemas.openxmlformats.org/presentationml/2006/ole">
            <p:oleObj spid="_x0000_s19461" name="Equation" r:id="rId6" imgW="88560" imgH="152280" progId="Equation.DSMT4">
              <p:embed/>
            </p:oleObj>
          </a:graphicData>
        </a:graphic>
      </p:graphicFrame>
      <p:graphicFrame>
        <p:nvGraphicFramePr>
          <p:cNvPr id="19462" name="Object 14"/>
          <p:cNvGraphicFramePr>
            <a:graphicFrameLocks noChangeAspect="1"/>
          </p:cNvGraphicFramePr>
          <p:nvPr/>
        </p:nvGraphicFramePr>
        <p:xfrm>
          <a:off x="457200" y="4178300"/>
          <a:ext cx="1143000" cy="317500"/>
        </p:xfrm>
        <a:graphic>
          <a:graphicData uri="http://schemas.openxmlformats.org/presentationml/2006/ole">
            <p:oleObj spid="_x0000_s19462" name="Equation" r:id="rId7" imgW="457200" imgH="126720" progId="Equation.DSMT4">
              <p:embed/>
            </p:oleObj>
          </a:graphicData>
        </a:graphic>
      </p:graphicFrame>
      <p:graphicFrame>
        <p:nvGraphicFramePr>
          <p:cNvPr id="19463" name="Object 16"/>
          <p:cNvGraphicFramePr>
            <a:graphicFrameLocks noChangeAspect="1"/>
          </p:cNvGraphicFramePr>
          <p:nvPr/>
        </p:nvGraphicFramePr>
        <p:xfrm>
          <a:off x="7543800" y="2514600"/>
          <a:ext cx="476250" cy="508000"/>
        </p:xfrm>
        <a:graphic>
          <a:graphicData uri="http://schemas.openxmlformats.org/presentationml/2006/ole">
            <p:oleObj spid="_x0000_s19463" name="Equation" r:id="rId8" imgW="1904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41C623-535F-4A2A-8795-4B1671834ACF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20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例１</a:t>
            </a:r>
          </a:p>
        </p:txBody>
      </p:sp>
      <p:graphicFrame>
        <p:nvGraphicFramePr>
          <p:cNvPr id="20482" name="Object 3"/>
          <p:cNvGraphicFramePr>
            <a:graphicFrameLocks noChangeAspect="1"/>
          </p:cNvGraphicFramePr>
          <p:nvPr/>
        </p:nvGraphicFramePr>
        <p:xfrm>
          <a:off x="304800" y="1371600"/>
          <a:ext cx="1363663" cy="1184275"/>
        </p:xfrm>
        <a:graphic>
          <a:graphicData uri="http://schemas.openxmlformats.org/presentationml/2006/ole">
            <p:oleObj spid="_x0000_s20482" name="Equation" r:id="rId3" imgW="965160" imgH="838080" progId="Equation.DSMT4">
              <p:embed/>
            </p:oleObj>
          </a:graphicData>
        </a:graphic>
      </p:graphicFrame>
      <p:sp>
        <p:nvSpPr>
          <p:cNvPr id="20490" name="Line 4"/>
          <p:cNvSpPr>
            <a:spLocks noChangeShapeType="1"/>
          </p:cNvSpPr>
          <p:nvPr/>
        </p:nvSpPr>
        <p:spPr bwMode="auto">
          <a:xfrm>
            <a:off x="1905000" y="2057400"/>
            <a:ext cx="2057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0483" name="Object 6"/>
          <p:cNvGraphicFramePr>
            <a:graphicFrameLocks noChangeAspect="1"/>
          </p:cNvGraphicFramePr>
          <p:nvPr/>
        </p:nvGraphicFramePr>
        <p:xfrm>
          <a:off x="1860550" y="533400"/>
          <a:ext cx="1938338" cy="1184275"/>
        </p:xfrm>
        <a:graphic>
          <a:graphicData uri="http://schemas.openxmlformats.org/presentationml/2006/ole">
            <p:oleObj spid="_x0000_s20483" name="Equation" r:id="rId4" imgW="1371600" imgH="838080" progId="Equation.DSMT4">
              <p:embed/>
            </p:oleObj>
          </a:graphicData>
        </a:graphic>
      </p:graphicFrame>
      <p:graphicFrame>
        <p:nvGraphicFramePr>
          <p:cNvPr id="20484" name="Object 7"/>
          <p:cNvGraphicFramePr>
            <a:graphicFrameLocks noChangeAspect="1"/>
          </p:cNvGraphicFramePr>
          <p:nvPr/>
        </p:nvGraphicFramePr>
        <p:xfrm>
          <a:off x="457200" y="4343400"/>
          <a:ext cx="1201738" cy="1470025"/>
        </p:xfrm>
        <a:graphic>
          <a:graphicData uri="http://schemas.openxmlformats.org/presentationml/2006/ole">
            <p:oleObj spid="_x0000_s20484" name="Equation" r:id="rId5" imgW="850680" imgH="1041120" progId="Equation.DSMT4">
              <p:embed/>
            </p:oleObj>
          </a:graphicData>
        </a:graphic>
      </p:graphicFrame>
      <p:sp>
        <p:nvSpPr>
          <p:cNvPr id="20491" name="Line 8"/>
          <p:cNvSpPr>
            <a:spLocks noChangeShapeType="1"/>
          </p:cNvSpPr>
          <p:nvPr/>
        </p:nvSpPr>
        <p:spPr bwMode="auto">
          <a:xfrm>
            <a:off x="1905000" y="5181600"/>
            <a:ext cx="2057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0485" name="Object 9"/>
          <p:cNvGraphicFramePr>
            <a:graphicFrameLocks noChangeAspect="1"/>
          </p:cNvGraphicFramePr>
          <p:nvPr/>
        </p:nvGraphicFramePr>
        <p:xfrm>
          <a:off x="1752600" y="3581400"/>
          <a:ext cx="1920875" cy="1471613"/>
        </p:xfrm>
        <a:graphic>
          <a:graphicData uri="http://schemas.openxmlformats.org/presentationml/2006/ole">
            <p:oleObj spid="_x0000_s20485" name="Equation" r:id="rId6" imgW="1358640" imgH="1041120" progId="Equation.DSMT4">
              <p:embed/>
            </p:oleObj>
          </a:graphicData>
        </a:graphic>
      </p:graphicFrame>
      <p:sp>
        <p:nvSpPr>
          <p:cNvPr id="20492" name="Text Box 11"/>
          <p:cNvSpPr txBox="1">
            <a:spLocks noChangeArrowheads="1"/>
          </p:cNvSpPr>
          <p:nvPr/>
        </p:nvSpPr>
        <p:spPr bwMode="auto">
          <a:xfrm>
            <a:off x="1981200" y="2209800"/>
            <a:ext cx="1897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左から掛ける</a:t>
            </a:r>
          </a:p>
        </p:txBody>
      </p:sp>
      <p:sp>
        <p:nvSpPr>
          <p:cNvPr id="20493" name="Text Box 12"/>
          <p:cNvSpPr txBox="1">
            <a:spLocks noChangeArrowheads="1"/>
          </p:cNvSpPr>
          <p:nvPr/>
        </p:nvSpPr>
        <p:spPr bwMode="auto">
          <a:xfrm>
            <a:off x="1905000" y="5562600"/>
            <a:ext cx="1897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左から掛ける</a:t>
            </a:r>
          </a:p>
        </p:txBody>
      </p:sp>
      <p:graphicFrame>
        <p:nvGraphicFramePr>
          <p:cNvPr id="20486" name="Object 14"/>
          <p:cNvGraphicFramePr>
            <a:graphicFrameLocks noChangeAspect="1"/>
          </p:cNvGraphicFramePr>
          <p:nvPr/>
        </p:nvGraphicFramePr>
        <p:xfrm>
          <a:off x="4419600" y="1524000"/>
          <a:ext cx="3622675" cy="1184275"/>
        </p:xfrm>
        <a:graphic>
          <a:graphicData uri="http://schemas.openxmlformats.org/presentationml/2006/ole">
            <p:oleObj spid="_x0000_s20486" name="Equation" r:id="rId7" imgW="2565360" imgH="838080" progId="Equation.DSMT4">
              <p:embed/>
            </p:oleObj>
          </a:graphicData>
        </a:graphic>
      </p:graphicFrame>
      <p:graphicFrame>
        <p:nvGraphicFramePr>
          <p:cNvPr id="20487" name="Object 15"/>
          <p:cNvGraphicFramePr>
            <a:graphicFrameLocks noChangeAspect="1"/>
          </p:cNvGraphicFramePr>
          <p:nvPr/>
        </p:nvGraphicFramePr>
        <p:xfrm>
          <a:off x="4191000" y="4419600"/>
          <a:ext cx="3786188" cy="1471613"/>
        </p:xfrm>
        <a:graphic>
          <a:graphicData uri="http://schemas.openxmlformats.org/presentationml/2006/ole">
            <p:oleObj spid="_x0000_s20487" name="Equation" r:id="rId8" imgW="267948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DA6F51-2A26-4682-B6E9-4E5383719B73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21511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FF0066"/>
                </a:solidFill>
              </a:rPr>
              <a:t>練習</a:t>
            </a:r>
          </a:p>
        </p:txBody>
      </p:sp>
      <p:graphicFrame>
        <p:nvGraphicFramePr>
          <p:cNvPr id="21506" name="Object 2054"/>
          <p:cNvGraphicFramePr>
            <a:graphicFrameLocks noChangeAspect="1"/>
          </p:cNvGraphicFramePr>
          <p:nvPr/>
        </p:nvGraphicFramePr>
        <p:xfrm>
          <a:off x="990600" y="533400"/>
          <a:ext cx="2260600" cy="1182688"/>
        </p:xfrm>
        <a:graphic>
          <a:graphicData uri="http://schemas.openxmlformats.org/presentationml/2006/ole">
            <p:oleObj spid="_x0000_s21506" name="Equation" r:id="rId3" imgW="1600200" imgH="838080" progId="Equation.DSMT4">
              <p:embed/>
            </p:oleObj>
          </a:graphicData>
        </a:graphic>
      </p:graphicFrame>
      <p:sp>
        <p:nvSpPr>
          <p:cNvPr id="21512" name="Text Box 2062"/>
          <p:cNvSpPr txBox="1">
            <a:spLocks noChangeArrowheads="1"/>
          </p:cNvSpPr>
          <p:nvPr/>
        </p:nvSpPr>
        <p:spPr bwMode="auto">
          <a:xfrm>
            <a:off x="838200" y="1905000"/>
            <a:ext cx="7038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の３行目を２倍にする変換行列　　　　を求め、</a:t>
            </a:r>
          </a:p>
          <a:p>
            <a:r>
              <a:rPr lang="ja-JP" altLang="en-US"/>
              <a:t>積　　　　　　　　を計算せよ。</a:t>
            </a:r>
          </a:p>
        </p:txBody>
      </p:sp>
      <p:sp>
        <p:nvSpPr>
          <p:cNvPr id="21513" name="Text Box 2063"/>
          <p:cNvSpPr txBox="1">
            <a:spLocks noChangeArrowheads="1"/>
          </p:cNvSpPr>
          <p:nvPr/>
        </p:nvSpPr>
        <p:spPr bwMode="auto">
          <a:xfrm>
            <a:off x="3352800" y="914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21507" name="Object 2064"/>
          <p:cNvGraphicFramePr>
            <a:graphicFrameLocks noChangeAspect="1"/>
          </p:cNvGraphicFramePr>
          <p:nvPr/>
        </p:nvGraphicFramePr>
        <p:xfrm>
          <a:off x="1524000" y="1981200"/>
          <a:ext cx="381000" cy="381000"/>
        </p:xfrm>
        <a:graphic>
          <a:graphicData uri="http://schemas.openxmlformats.org/presentationml/2006/ole">
            <p:oleObj spid="_x0000_s21507" name="Equation" r:id="rId4" imgW="164880" imgH="164880" progId="Equation.DSMT4">
              <p:embed/>
            </p:oleObj>
          </a:graphicData>
        </a:graphic>
      </p:graphicFrame>
      <p:graphicFrame>
        <p:nvGraphicFramePr>
          <p:cNvPr id="21508" name="Object 2065"/>
          <p:cNvGraphicFramePr>
            <a:graphicFrameLocks noChangeAspect="1"/>
          </p:cNvGraphicFramePr>
          <p:nvPr/>
        </p:nvGraphicFramePr>
        <p:xfrm>
          <a:off x="5867400" y="1905000"/>
          <a:ext cx="790575" cy="527050"/>
        </p:xfrm>
        <a:graphic>
          <a:graphicData uri="http://schemas.openxmlformats.org/presentationml/2006/ole">
            <p:oleObj spid="_x0000_s21508" name="Equation" r:id="rId5" imgW="342720" imgH="228600" progId="Equation.DSMT4">
              <p:embed/>
            </p:oleObj>
          </a:graphicData>
        </a:graphic>
      </p:graphicFrame>
      <p:graphicFrame>
        <p:nvGraphicFramePr>
          <p:cNvPr id="21509" name="Object 2066"/>
          <p:cNvGraphicFramePr>
            <a:graphicFrameLocks noChangeAspect="1"/>
          </p:cNvGraphicFramePr>
          <p:nvPr/>
        </p:nvGraphicFramePr>
        <p:xfrm>
          <a:off x="1447800" y="2362200"/>
          <a:ext cx="1084263" cy="527050"/>
        </p:xfrm>
        <a:graphic>
          <a:graphicData uri="http://schemas.openxmlformats.org/presentationml/2006/ole">
            <p:oleObj spid="_x0000_s21509" name="Equation" r:id="rId6" imgW="4698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78F7AE-EFE9-4E04-ABBC-36CD84689E65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225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加減法に対応する基本変形行列</a:t>
            </a:r>
          </a:p>
        </p:txBody>
      </p:sp>
      <p:graphicFrame>
        <p:nvGraphicFramePr>
          <p:cNvPr id="22530" name="Object 3"/>
          <p:cNvGraphicFramePr>
            <a:graphicFrameLocks noChangeAspect="1"/>
          </p:cNvGraphicFramePr>
          <p:nvPr/>
        </p:nvGraphicFramePr>
        <p:xfrm>
          <a:off x="152400" y="609600"/>
          <a:ext cx="5029200" cy="2311400"/>
        </p:xfrm>
        <a:graphic>
          <a:graphicData uri="http://schemas.openxmlformats.org/presentationml/2006/ole">
            <p:oleObj spid="_x0000_s22530" name="Equation" r:id="rId3" imgW="2527200" imgH="1346040" progId="Equation.DSMT4">
              <p:embed/>
            </p:oleObj>
          </a:graphicData>
        </a:graphic>
      </p:graphicFrame>
      <p:graphicFrame>
        <p:nvGraphicFramePr>
          <p:cNvPr id="22531" name="Object 4"/>
          <p:cNvGraphicFramePr>
            <a:graphicFrameLocks noChangeAspect="1"/>
          </p:cNvGraphicFramePr>
          <p:nvPr/>
        </p:nvGraphicFramePr>
        <p:xfrm>
          <a:off x="-31750" y="3352800"/>
          <a:ext cx="8434388" cy="1966913"/>
        </p:xfrm>
        <a:graphic>
          <a:graphicData uri="http://schemas.openxmlformats.org/presentationml/2006/ole">
            <p:oleObj spid="_x0000_s22531" name="Equation" r:id="rId4" imgW="4978080" imgH="1346040" progId="Equation.DSMT4">
              <p:embed/>
            </p:oleObj>
          </a:graphicData>
        </a:graphic>
      </p:graphicFrame>
      <p:sp>
        <p:nvSpPr>
          <p:cNvPr id="22536" name="AutoShape 5"/>
          <p:cNvSpPr>
            <a:spLocks noChangeArrowheads="1"/>
          </p:cNvSpPr>
          <p:nvPr/>
        </p:nvSpPr>
        <p:spPr bwMode="auto">
          <a:xfrm>
            <a:off x="2667000" y="2819400"/>
            <a:ext cx="838200" cy="457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1371600" y="5867400"/>
            <a:ext cx="50048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行を他の行へ定数倍して加算しても、</a:t>
            </a:r>
          </a:p>
          <a:p>
            <a:r>
              <a:rPr lang="ja-JP" altLang="en-US" dirty="0" smtClean="0"/>
              <a:t>連立一次方程式</a:t>
            </a:r>
            <a:r>
              <a:rPr lang="ja-JP" altLang="en-US" dirty="0"/>
              <a:t>は変わらない。</a:t>
            </a:r>
          </a:p>
        </p:txBody>
      </p:sp>
      <p:graphicFrame>
        <p:nvGraphicFramePr>
          <p:cNvPr id="22532" name="Object 7"/>
          <p:cNvGraphicFramePr>
            <a:graphicFrameLocks noChangeAspect="1"/>
          </p:cNvGraphicFramePr>
          <p:nvPr/>
        </p:nvGraphicFramePr>
        <p:xfrm>
          <a:off x="6819900" y="4191000"/>
          <a:ext cx="2001838" cy="307975"/>
        </p:xfrm>
        <a:graphic>
          <a:graphicData uri="http://schemas.openxmlformats.org/presentationml/2006/ole">
            <p:oleObj spid="_x0000_s22532" name="Equation" r:id="rId5" imgW="1320480" imgH="203040" progId="Equation.DSMT4">
              <p:embed/>
            </p:oleObj>
          </a:graphicData>
        </a:graphic>
      </p:graphicFrame>
      <p:graphicFrame>
        <p:nvGraphicFramePr>
          <p:cNvPr id="22533" name="Object 8"/>
          <p:cNvGraphicFramePr>
            <a:graphicFrameLocks noChangeAspect="1"/>
          </p:cNvGraphicFramePr>
          <p:nvPr/>
        </p:nvGraphicFramePr>
        <p:xfrm>
          <a:off x="7467600" y="4953000"/>
          <a:ext cx="538163" cy="307975"/>
        </p:xfrm>
        <a:graphic>
          <a:graphicData uri="http://schemas.openxmlformats.org/presentationml/2006/ole">
            <p:oleObj spid="_x0000_s22533" name="Equation" r:id="rId6" imgW="3553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4EE97A-F5C0-462F-A9A1-F0D51D66EE4E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2356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基本変形行列２（行の他の行への加算）</a:t>
            </a:r>
          </a:p>
        </p:txBody>
      </p:sp>
      <p:graphicFrame>
        <p:nvGraphicFramePr>
          <p:cNvPr id="23554" name="Object 3"/>
          <p:cNvGraphicFramePr>
            <a:graphicFrameLocks noChangeAspect="1"/>
          </p:cNvGraphicFramePr>
          <p:nvPr/>
        </p:nvGraphicFramePr>
        <p:xfrm>
          <a:off x="1870075" y="5872163"/>
          <a:ext cx="4643438" cy="720725"/>
        </p:xfrm>
        <a:graphic>
          <a:graphicData uri="http://schemas.openxmlformats.org/presentationml/2006/ole">
            <p:oleObj spid="_x0000_s23554" name="Equation" r:id="rId3" imgW="1473120" imgH="228600" progId="Equation.DSMT4">
              <p:embed/>
            </p:oleObj>
          </a:graphicData>
        </a:graphic>
      </p:graphicFrame>
      <p:graphicFrame>
        <p:nvGraphicFramePr>
          <p:cNvPr id="23555" name="Object 4"/>
          <p:cNvGraphicFramePr>
            <a:graphicFrameLocks noChangeAspect="1"/>
          </p:cNvGraphicFramePr>
          <p:nvPr/>
        </p:nvGraphicFramePr>
        <p:xfrm>
          <a:off x="2895600" y="1219200"/>
          <a:ext cx="4706938" cy="3822700"/>
        </p:xfrm>
        <a:graphic>
          <a:graphicData uri="http://schemas.openxmlformats.org/presentationml/2006/ole">
            <p:oleObj spid="_x0000_s23555" name="Equation" r:id="rId4" imgW="2286000" imgH="1854000" progId="Equation.DSMT4">
              <p:embed/>
            </p:oleObj>
          </a:graphicData>
        </a:graphic>
      </p:graphicFrame>
      <p:sp>
        <p:nvSpPr>
          <p:cNvPr id="23566" name="AutoShape 5"/>
          <p:cNvSpPr>
            <a:spLocks noChangeArrowheads="1"/>
          </p:cNvSpPr>
          <p:nvPr/>
        </p:nvSpPr>
        <p:spPr bwMode="auto">
          <a:xfrm>
            <a:off x="0" y="4191000"/>
            <a:ext cx="4267200" cy="1295400"/>
          </a:xfrm>
          <a:prstGeom prst="wedgeRoundRectCallout">
            <a:avLst>
              <a:gd name="adj1" fmla="val 29241"/>
              <a:gd name="adj2" fmla="val -8615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3567" name="Text Box 6"/>
          <p:cNvSpPr txBox="1">
            <a:spLocks noChangeArrowheads="1"/>
          </p:cNvSpPr>
          <p:nvPr/>
        </p:nvSpPr>
        <p:spPr bwMode="auto">
          <a:xfrm>
            <a:off x="76200" y="4464050"/>
            <a:ext cx="426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行に　　行を　　倍して加算する　　　　　　の正方行列。</a:t>
            </a:r>
          </a:p>
        </p:txBody>
      </p:sp>
      <p:graphicFrame>
        <p:nvGraphicFramePr>
          <p:cNvPr id="23556" name="Object 7"/>
          <p:cNvGraphicFramePr>
            <a:graphicFrameLocks noChangeAspect="1"/>
          </p:cNvGraphicFramePr>
          <p:nvPr/>
        </p:nvGraphicFramePr>
        <p:xfrm>
          <a:off x="2187575" y="4352925"/>
          <a:ext cx="444500" cy="577850"/>
        </p:xfrm>
        <a:graphic>
          <a:graphicData uri="http://schemas.openxmlformats.org/presentationml/2006/ole">
            <p:oleObj spid="_x0000_s23556" name="Equation" r:id="rId5" imgW="126720" imgH="164880" progId="Equation.DSMT4">
              <p:embed/>
            </p:oleObj>
          </a:graphicData>
        </a:graphic>
      </p:graphicFrame>
      <p:graphicFrame>
        <p:nvGraphicFramePr>
          <p:cNvPr id="23557" name="Object 8"/>
          <p:cNvGraphicFramePr>
            <a:graphicFrameLocks noChangeAspect="1"/>
          </p:cNvGraphicFramePr>
          <p:nvPr/>
        </p:nvGraphicFramePr>
        <p:xfrm>
          <a:off x="304800" y="4464050"/>
          <a:ext cx="222250" cy="381000"/>
        </p:xfrm>
        <a:graphic>
          <a:graphicData uri="http://schemas.openxmlformats.org/presentationml/2006/ole">
            <p:oleObj spid="_x0000_s23557" name="Equation" r:id="rId6" imgW="88560" imgH="152280" progId="Equation.DSMT4">
              <p:embed/>
            </p:oleObj>
          </a:graphicData>
        </a:graphic>
      </p:graphicFrame>
      <p:graphicFrame>
        <p:nvGraphicFramePr>
          <p:cNvPr id="23558" name="Object 9"/>
          <p:cNvGraphicFramePr>
            <a:graphicFrameLocks noChangeAspect="1"/>
          </p:cNvGraphicFramePr>
          <p:nvPr/>
        </p:nvGraphicFramePr>
        <p:xfrm>
          <a:off x="762000" y="4953000"/>
          <a:ext cx="1143000" cy="317500"/>
        </p:xfrm>
        <a:graphic>
          <a:graphicData uri="http://schemas.openxmlformats.org/presentationml/2006/ole">
            <p:oleObj spid="_x0000_s23558" name="Equation" r:id="rId7" imgW="457200" imgH="126720" progId="Equation.DSMT4">
              <p:embed/>
            </p:oleObj>
          </a:graphicData>
        </a:graphic>
      </p:graphicFrame>
      <p:graphicFrame>
        <p:nvGraphicFramePr>
          <p:cNvPr id="23559" name="Object 10"/>
          <p:cNvGraphicFramePr>
            <a:graphicFrameLocks noChangeAspect="1"/>
          </p:cNvGraphicFramePr>
          <p:nvPr/>
        </p:nvGraphicFramePr>
        <p:xfrm>
          <a:off x="1263650" y="4448175"/>
          <a:ext cx="285750" cy="476250"/>
        </p:xfrm>
        <a:graphic>
          <a:graphicData uri="http://schemas.openxmlformats.org/presentationml/2006/ole">
            <p:oleObj spid="_x0000_s23559" name="Equation" r:id="rId8" imgW="114120" imgH="190440" progId="Equation.DSMT4">
              <p:embed/>
            </p:oleObj>
          </a:graphicData>
        </a:graphic>
      </p:graphicFrame>
      <p:graphicFrame>
        <p:nvGraphicFramePr>
          <p:cNvPr id="23560" name="Object 11"/>
          <p:cNvGraphicFramePr>
            <a:graphicFrameLocks noChangeAspect="1"/>
          </p:cNvGraphicFramePr>
          <p:nvPr/>
        </p:nvGraphicFramePr>
        <p:xfrm>
          <a:off x="5214942" y="642918"/>
          <a:ext cx="476250" cy="698500"/>
        </p:xfrm>
        <a:graphic>
          <a:graphicData uri="http://schemas.openxmlformats.org/presentationml/2006/ole">
            <p:oleObj spid="_x0000_s23560" name="Equation" r:id="rId9" imgW="190440" imgH="279360" progId="Equation.DSMT4">
              <p:embed/>
            </p:oleObj>
          </a:graphicData>
        </a:graphic>
      </p:graphicFrame>
      <p:graphicFrame>
        <p:nvGraphicFramePr>
          <p:cNvPr id="23561" name="Object 12"/>
          <p:cNvGraphicFramePr>
            <a:graphicFrameLocks noChangeAspect="1"/>
          </p:cNvGraphicFramePr>
          <p:nvPr/>
        </p:nvGraphicFramePr>
        <p:xfrm>
          <a:off x="6215074" y="571480"/>
          <a:ext cx="539750" cy="698500"/>
        </p:xfrm>
        <a:graphic>
          <a:graphicData uri="http://schemas.openxmlformats.org/presentationml/2006/ole">
            <p:oleObj spid="_x0000_s23561" name="Equation" r:id="rId10" imgW="215640" imgH="279360" progId="Equation.DSMT4">
              <p:embed/>
            </p:oleObj>
          </a:graphicData>
        </a:graphic>
      </p:graphicFrame>
      <p:graphicFrame>
        <p:nvGraphicFramePr>
          <p:cNvPr id="23562" name="Object 13"/>
          <p:cNvGraphicFramePr>
            <a:graphicFrameLocks noChangeAspect="1"/>
          </p:cNvGraphicFramePr>
          <p:nvPr/>
        </p:nvGraphicFramePr>
        <p:xfrm>
          <a:off x="7848600" y="2286000"/>
          <a:ext cx="476250" cy="508000"/>
        </p:xfrm>
        <a:graphic>
          <a:graphicData uri="http://schemas.openxmlformats.org/presentationml/2006/ole">
            <p:oleObj spid="_x0000_s23562" name="Equation" r:id="rId11" imgW="190440" imgH="203040" progId="Equation.DSMT4">
              <p:embed/>
            </p:oleObj>
          </a:graphicData>
        </a:graphic>
      </p:graphicFrame>
      <p:graphicFrame>
        <p:nvGraphicFramePr>
          <p:cNvPr id="23563" name="Object 14"/>
          <p:cNvGraphicFramePr>
            <a:graphicFrameLocks noChangeAspect="1"/>
          </p:cNvGraphicFramePr>
          <p:nvPr/>
        </p:nvGraphicFramePr>
        <p:xfrm>
          <a:off x="7772400" y="3276600"/>
          <a:ext cx="539750" cy="508000"/>
        </p:xfrm>
        <a:graphic>
          <a:graphicData uri="http://schemas.openxmlformats.org/presentationml/2006/ole">
            <p:oleObj spid="_x0000_s23563" name="Equation" r:id="rId12" imgW="2156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2A0A3C-66F7-4B47-9882-350D2FF50A61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4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例１</a:t>
            </a:r>
          </a:p>
        </p:txBody>
      </p:sp>
      <p:graphicFrame>
        <p:nvGraphicFramePr>
          <p:cNvPr id="24578" name="Object 3"/>
          <p:cNvGraphicFramePr>
            <a:graphicFrameLocks noChangeAspect="1"/>
          </p:cNvGraphicFramePr>
          <p:nvPr/>
        </p:nvGraphicFramePr>
        <p:xfrm>
          <a:off x="228600" y="1447800"/>
          <a:ext cx="1363663" cy="1184275"/>
        </p:xfrm>
        <a:graphic>
          <a:graphicData uri="http://schemas.openxmlformats.org/presentationml/2006/ole">
            <p:oleObj spid="_x0000_s24578" name="Equation" r:id="rId3" imgW="965160" imgH="838080" progId="Equation.DSMT4">
              <p:embed/>
            </p:oleObj>
          </a:graphicData>
        </a:graphic>
      </p:graphicFrame>
      <p:sp>
        <p:nvSpPr>
          <p:cNvPr id="24586" name="Line 6"/>
          <p:cNvSpPr>
            <a:spLocks noChangeShapeType="1"/>
          </p:cNvSpPr>
          <p:nvPr/>
        </p:nvSpPr>
        <p:spPr bwMode="auto">
          <a:xfrm>
            <a:off x="1828800" y="2057400"/>
            <a:ext cx="2057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4579" name="Object 8"/>
          <p:cNvGraphicFramePr>
            <a:graphicFrameLocks noChangeAspect="1"/>
          </p:cNvGraphicFramePr>
          <p:nvPr/>
        </p:nvGraphicFramePr>
        <p:xfrm>
          <a:off x="1882775" y="685800"/>
          <a:ext cx="1865313" cy="1184275"/>
        </p:xfrm>
        <a:graphic>
          <a:graphicData uri="http://schemas.openxmlformats.org/presentationml/2006/ole">
            <p:oleObj spid="_x0000_s24579" name="Equation" r:id="rId4" imgW="1320480" imgH="838080" progId="Equation.DSMT4">
              <p:embed/>
            </p:oleObj>
          </a:graphicData>
        </a:graphic>
      </p:graphicFrame>
      <p:graphicFrame>
        <p:nvGraphicFramePr>
          <p:cNvPr id="24580" name="Object 9"/>
          <p:cNvGraphicFramePr>
            <a:graphicFrameLocks noChangeAspect="1"/>
          </p:cNvGraphicFramePr>
          <p:nvPr/>
        </p:nvGraphicFramePr>
        <p:xfrm>
          <a:off x="381000" y="4495800"/>
          <a:ext cx="1201738" cy="1470025"/>
        </p:xfrm>
        <a:graphic>
          <a:graphicData uri="http://schemas.openxmlformats.org/presentationml/2006/ole">
            <p:oleObj spid="_x0000_s24580" name="Equation" r:id="rId5" imgW="850680" imgH="1041120" progId="Equation.DSMT4">
              <p:embed/>
            </p:oleObj>
          </a:graphicData>
        </a:graphic>
      </p:graphicFrame>
      <p:sp>
        <p:nvSpPr>
          <p:cNvPr id="24587" name="Line 10"/>
          <p:cNvSpPr>
            <a:spLocks noChangeShapeType="1"/>
          </p:cNvSpPr>
          <p:nvPr/>
        </p:nvSpPr>
        <p:spPr bwMode="auto">
          <a:xfrm>
            <a:off x="2133600" y="5334000"/>
            <a:ext cx="2057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4581" name="Object 12"/>
          <p:cNvGraphicFramePr>
            <a:graphicFrameLocks noChangeAspect="1"/>
          </p:cNvGraphicFramePr>
          <p:nvPr/>
        </p:nvGraphicFramePr>
        <p:xfrm>
          <a:off x="1890713" y="3581400"/>
          <a:ext cx="2174875" cy="1471613"/>
        </p:xfrm>
        <a:graphic>
          <a:graphicData uri="http://schemas.openxmlformats.org/presentationml/2006/ole">
            <p:oleObj spid="_x0000_s24581" name="Equation" r:id="rId6" imgW="1536480" imgH="1041120" progId="Equation.DSMT4">
              <p:embed/>
            </p:oleObj>
          </a:graphicData>
        </a:graphic>
      </p:graphicFrame>
      <p:sp>
        <p:nvSpPr>
          <p:cNvPr id="24588" name="Text Box 14"/>
          <p:cNvSpPr txBox="1">
            <a:spLocks noChangeArrowheads="1"/>
          </p:cNvSpPr>
          <p:nvPr/>
        </p:nvSpPr>
        <p:spPr bwMode="auto">
          <a:xfrm>
            <a:off x="1905000" y="2286000"/>
            <a:ext cx="1897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左から掛ける</a:t>
            </a:r>
          </a:p>
        </p:txBody>
      </p:sp>
      <p:sp>
        <p:nvSpPr>
          <p:cNvPr id="24589" name="Text Box 15"/>
          <p:cNvSpPr txBox="1">
            <a:spLocks noChangeArrowheads="1"/>
          </p:cNvSpPr>
          <p:nvPr/>
        </p:nvSpPr>
        <p:spPr bwMode="auto">
          <a:xfrm>
            <a:off x="2209800" y="5791200"/>
            <a:ext cx="1897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左から掛ける</a:t>
            </a:r>
          </a:p>
        </p:txBody>
      </p:sp>
      <p:graphicFrame>
        <p:nvGraphicFramePr>
          <p:cNvPr id="24582" name="Object 16"/>
          <p:cNvGraphicFramePr>
            <a:graphicFrameLocks noChangeAspect="1"/>
          </p:cNvGraphicFramePr>
          <p:nvPr/>
        </p:nvGraphicFramePr>
        <p:xfrm>
          <a:off x="4114800" y="1447800"/>
          <a:ext cx="3644900" cy="1184275"/>
        </p:xfrm>
        <a:graphic>
          <a:graphicData uri="http://schemas.openxmlformats.org/presentationml/2006/ole">
            <p:oleObj spid="_x0000_s24582" name="Equation" r:id="rId7" imgW="2577960" imgH="838080" progId="Equation.DSMT4">
              <p:embed/>
            </p:oleObj>
          </a:graphicData>
        </a:graphic>
      </p:graphicFrame>
      <p:graphicFrame>
        <p:nvGraphicFramePr>
          <p:cNvPr id="24583" name="Object 17"/>
          <p:cNvGraphicFramePr>
            <a:graphicFrameLocks noChangeAspect="1"/>
          </p:cNvGraphicFramePr>
          <p:nvPr/>
        </p:nvGraphicFramePr>
        <p:xfrm>
          <a:off x="4572000" y="4495800"/>
          <a:ext cx="3878263" cy="1471613"/>
        </p:xfrm>
        <a:graphic>
          <a:graphicData uri="http://schemas.openxmlformats.org/presentationml/2006/ole">
            <p:oleObj spid="_x0000_s24583" name="Equation" r:id="rId8" imgW="274320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BBA902-1700-4F4D-8D91-65AF63F6372F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2560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FF0066"/>
                </a:solidFill>
              </a:rPr>
              <a:t>練習</a:t>
            </a:r>
          </a:p>
        </p:txBody>
      </p:sp>
      <p:graphicFrame>
        <p:nvGraphicFramePr>
          <p:cNvPr id="25602" name="Object 1032"/>
          <p:cNvGraphicFramePr>
            <a:graphicFrameLocks noChangeAspect="1"/>
          </p:cNvGraphicFramePr>
          <p:nvPr/>
        </p:nvGraphicFramePr>
        <p:xfrm>
          <a:off x="990600" y="533400"/>
          <a:ext cx="2260600" cy="1182688"/>
        </p:xfrm>
        <a:graphic>
          <a:graphicData uri="http://schemas.openxmlformats.org/presentationml/2006/ole">
            <p:oleObj spid="_x0000_s25602" name="Equation" r:id="rId3" imgW="1600200" imgH="838080" progId="Equation.DSMT4">
              <p:embed/>
            </p:oleObj>
          </a:graphicData>
        </a:graphic>
      </p:graphicFrame>
      <p:sp>
        <p:nvSpPr>
          <p:cNvPr id="25608" name="Text Box 1033"/>
          <p:cNvSpPr txBox="1">
            <a:spLocks noChangeArrowheads="1"/>
          </p:cNvSpPr>
          <p:nvPr/>
        </p:nvSpPr>
        <p:spPr bwMode="auto">
          <a:xfrm>
            <a:off x="457200" y="2057400"/>
            <a:ext cx="7997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の２行目のー１倍を１行目に加算する変換行列　　　　</a:t>
            </a:r>
          </a:p>
          <a:p>
            <a:r>
              <a:rPr lang="ja-JP" altLang="en-US"/>
              <a:t>を求め、積　　　　　　　　　を計算せよ。</a:t>
            </a:r>
          </a:p>
        </p:txBody>
      </p:sp>
      <p:sp>
        <p:nvSpPr>
          <p:cNvPr id="25609" name="Text Box 1034"/>
          <p:cNvSpPr txBox="1">
            <a:spLocks noChangeArrowheads="1"/>
          </p:cNvSpPr>
          <p:nvPr/>
        </p:nvSpPr>
        <p:spPr bwMode="auto">
          <a:xfrm>
            <a:off x="3352800" y="914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25603" name="Object 1035"/>
          <p:cNvGraphicFramePr>
            <a:graphicFrameLocks noChangeAspect="1"/>
          </p:cNvGraphicFramePr>
          <p:nvPr/>
        </p:nvGraphicFramePr>
        <p:xfrm>
          <a:off x="1143000" y="2057400"/>
          <a:ext cx="381000" cy="381000"/>
        </p:xfrm>
        <a:graphic>
          <a:graphicData uri="http://schemas.openxmlformats.org/presentationml/2006/ole">
            <p:oleObj spid="_x0000_s25603" name="Equation" r:id="rId4" imgW="164880" imgH="164880" progId="Equation.DSMT4">
              <p:embed/>
            </p:oleObj>
          </a:graphicData>
        </a:graphic>
      </p:graphicFrame>
      <p:graphicFrame>
        <p:nvGraphicFramePr>
          <p:cNvPr id="25604" name="Object 1037"/>
          <p:cNvGraphicFramePr>
            <a:graphicFrameLocks noChangeAspect="1"/>
          </p:cNvGraphicFramePr>
          <p:nvPr/>
        </p:nvGraphicFramePr>
        <p:xfrm>
          <a:off x="1905000" y="2444750"/>
          <a:ext cx="1758950" cy="527050"/>
        </p:xfrm>
        <a:graphic>
          <a:graphicData uri="http://schemas.openxmlformats.org/presentationml/2006/ole">
            <p:oleObj spid="_x0000_s25604" name="Equation" r:id="rId5" imgW="761760" imgH="228600" progId="Equation.DSMT4">
              <p:embed/>
            </p:oleObj>
          </a:graphicData>
        </a:graphic>
      </p:graphicFrame>
      <p:graphicFrame>
        <p:nvGraphicFramePr>
          <p:cNvPr id="25605" name="Object 1038"/>
          <p:cNvGraphicFramePr>
            <a:graphicFrameLocks noChangeAspect="1"/>
          </p:cNvGraphicFramePr>
          <p:nvPr/>
        </p:nvGraphicFramePr>
        <p:xfrm>
          <a:off x="7467600" y="1981200"/>
          <a:ext cx="1465263" cy="527050"/>
        </p:xfrm>
        <a:graphic>
          <a:graphicData uri="http://schemas.openxmlformats.org/presentationml/2006/ole">
            <p:oleObj spid="_x0000_s25605" name="Equation" r:id="rId6" imgW="63468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2B4B36-4F8C-4FDF-9A52-C405EA58614E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72396" cy="714356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連立一次方程式での式の交換</a:t>
            </a:r>
          </a:p>
        </p:txBody>
      </p:sp>
      <p:graphicFrame>
        <p:nvGraphicFramePr>
          <p:cNvPr id="26626" name="Object 3"/>
          <p:cNvGraphicFramePr>
            <a:graphicFrameLocks noChangeAspect="1"/>
          </p:cNvGraphicFramePr>
          <p:nvPr/>
        </p:nvGraphicFramePr>
        <p:xfrm>
          <a:off x="1485900" y="533400"/>
          <a:ext cx="5105400" cy="2311400"/>
        </p:xfrm>
        <a:graphic>
          <a:graphicData uri="http://schemas.openxmlformats.org/presentationml/2006/ole">
            <p:oleObj spid="_x0000_s26626" name="Equation" r:id="rId3" imgW="2565360" imgH="1346040" progId="Equation.DSMT4">
              <p:embed/>
            </p:oleObj>
          </a:graphicData>
        </a:graphic>
      </p:graphicFrame>
      <p:graphicFrame>
        <p:nvGraphicFramePr>
          <p:cNvPr id="26627" name="Object 4"/>
          <p:cNvGraphicFramePr>
            <a:graphicFrameLocks noChangeAspect="1"/>
          </p:cNvGraphicFramePr>
          <p:nvPr/>
        </p:nvGraphicFramePr>
        <p:xfrm>
          <a:off x="1427163" y="3581400"/>
          <a:ext cx="5888037" cy="2311400"/>
        </p:xfrm>
        <a:graphic>
          <a:graphicData uri="http://schemas.openxmlformats.org/presentationml/2006/ole">
            <p:oleObj spid="_x0000_s26627" name="Equation" r:id="rId4" imgW="2958840" imgH="1346040" progId="Equation.DSMT4">
              <p:embed/>
            </p:oleObj>
          </a:graphicData>
        </a:graphic>
      </p:graphicFrame>
      <p:sp>
        <p:nvSpPr>
          <p:cNvPr id="26630" name="AutoShape 5"/>
          <p:cNvSpPr>
            <a:spLocks noChangeArrowheads="1"/>
          </p:cNvSpPr>
          <p:nvPr/>
        </p:nvSpPr>
        <p:spPr bwMode="auto">
          <a:xfrm>
            <a:off x="3200400" y="2971800"/>
            <a:ext cx="838200" cy="457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6631" name="Text Box 6"/>
          <p:cNvSpPr txBox="1">
            <a:spLocks noChangeArrowheads="1"/>
          </p:cNvSpPr>
          <p:nvPr/>
        </p:nvSpPr>
        <p:spPr bwMode="auto">
          <a:xfrm>
            <a:off x="1203325" y="6116638"/>
            <a:ext cx="5767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行を交換しても、連立方程式は変わらない。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1ED71D-F291-486D-8EAE-5B2978577676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7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行列の基本変形３（行の交換）</a:t>
            </a:r>
          </a:p>
        </p:txBody>
      </p:sp>
      <p:graphicFrame>
        <p:nvGraphicFramePr>
          <p:cNvPr id="27650" name="Object 3"/>
          <p:cNvGraphicFramePr>
            <a:graphicFrameLocks noChangeAspect="1"/>
          </p:cNvGraphicFramePr>
          <p:nvPr/>
        </p:nvGraphicFramePr>
        <p:xfrm>
          <a:off x="2108200" y="5872163"/>
          <a:ext cx="4164013" cy="720725"/>
        </p:xfrm>
        <a:graphic>
          <a:graphicData uri="http://schemas.openxmlformats.org/presentationml/2006/ole">
            <p:oleObj spid="_x0000_s27650" name="Equation" r:id="rId3" imgW="1320480" imgH="228600" progId="Equation.DSMT4">
              <p:embed/>
            </p:oleObj>
          </a:graphicData>
        </a:graphic>
      </p:graphicFrame>
      <p:graphicFrame>
        <p:nvGraphicFramePr>
          <p:cNvPr id="27651" name="Object 4"/>
          <p:cNvGraphicFramePr>
            <a:graphicFrameLocks noChangeAspect="1"/>
          </p:cNvGraphicFramePr>
          <p:nvPr/>
        </p:nvGraphicFramePr>
        <p:xfrm>
          <a:off x="2859088" y="1066800"/>
          <a:ext cx="5024437" cy="4625975"/>
        </p:xfrm>
        <a:graphic>
          <a:graphicData uri="http://schemas.openxmlformats.org/presentationml/2006/ole">
            <p:oleObj spid="_x0000_s27651" name="Equation" r:id="rId4" imgW="3149280" imgH="2895480" progId="Equation.DSMT4">
              <p:embed/>
            </p:oleObj>
          </a:graphicData>
        </a:graphic>
      </p:graphicFrame>
      <p:sp>
        <p:nvSpPr>
          <p:cNvPr id="27661" name="AutoShape 5"/>
          <p:cNvSpPr>
            <a:spLocks noChangeArrowheads="1"/>
          </p:cNvSpPr>
          <p:nvPr/>
        </p:nvSpPr>
        <p:spPr bwMode="auto">
          <a:xfrm>
            <a:off x="304800" y="4191000"/>
            <a:ext cx="3124200" cy="1295400"/>
          </a:xfrm>
          <a:prstGeom prst="wedgeRoundRectCallout">
            <a:avLst>
              <a:gd name="adj1" fmla="val 40602"/>
              <a:gd name="adj2" fmla="val -10183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7662" name="Text Box 6"/>
          <p:cNvSpPr txBox="1">
            <a:spLocks noChangeArrowheads="1"/>
          </p:cNvSpPr>
          <p:nvPr/>
        </p:nvSpPr>
        <p:spPr bwMode="auto">
          <a:xfrm>
            <a:off x="76200" y="4464050"/>
            <a:ext cx="426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行に　　行を交換する</a:t>
            </a:r>
          </a:p>
          <a:p>
            <a:r>
              <a:rPr lang="ja-JP" altLang="en-US"/>
              <a:t>　　　　　　　の正方行列。</a:t>
            </a:r>
          </a:p>
        </p:txBody>
      </p:sp>
      <p:graphicFrame>
        <p:nvGraphicFramePr>
          <p:cNvPr id="27652" name="Object 8"/>
          <p:cNvGraphicFramePr>
            <a:graphicFrameLocks noChangeAspect="1"/>
          </p:cNvGraphicFramePr>
          <p:nvPr/>
        </p:nvGraphicFramePr>
        <p:xfrm>
          <a:off x="304800" y="4464050"/>
          <a:ext cx="222250" cy="381000"/>
        </p:xfrm>
        <a:graphic>
          <a:graphicData uri="http://schemas.openxmlformats.org/presentationml/2006/ole">
            <p:oleObj spid="_x0000_s27652" name="Equation" r:id="rId5" imgW="88560" imgH="152280" progId="Equation.DSMT4">
              <p:embed/>
            </p:oleObj>
          </a:graphicData>
        </a:graphic>
      </p:graphicFrame>
      <p:graphicFrame>
        <p:nvGraphicFramePr>
          <p:cNvPr id="27653" name="Object 9"/>
          <p:cNvGraphicFramePr>
            <a:graphicFrameLocks noChangeAspect="1"/>
          </p:cNvGraphicFramePr>
          <p:nvPr/>
        </p:nvGraphicFramePr>
        <p:xfrm>
          <a:off x="304800" y="4876800"/>
          <a:ext cx="1143000" cy="317500"/>
        </p:xfrm>
        <a:graphic>
          <a:graphicData uri="http://schemas.openxmlformats.org/presentationml/2006/ole">
            <p:oleObj spid="_x0000_s27653" name="Equation" r:id="rId6" imgW="457200" imgH="126720" progId="Equation.DSMT4">
              <p:embed/>
            </p:oleObj>
          </a:graphicData>
        </a:graphic>
      </p:graphicFrame>
      <p:graphicFrame>
        <p:nvGraphicFramePr>
          <p:cNvPr id="27654" name="Object 10"/>
          <p:cNvGraphicFramePr>
            <a:graphicFrameLocks noChangeAspect="1"/>
          </p:cNvGraphicFramePr>
          <p:nvPr/>
        </p:nvGraphicFramePr>
        <p:xfrm>
          <a:off x="1263650" y="4448175"/>
          <a:ext cx="285750" cy="476250"/>
        </p:xfrm>
        <a:graphic>
          <a:graphicData uri="http://schemas.openxmlformats.org/presentationml/2006/ole">
            <p:oleObj spid="_x0000_s27654" name="Equation" r:id="rId7" imgW="114120" imgH="190440" progId="Equation.DSMT4">
              <p:embed/>
            </p:oleObj>
          </a:graphicData>
        </a:graphic>
      </p:graphicFrame>
      <p:graphicFrame>
        <p:nvGraphicFramePr>
          <p:cNvPr id="27655" name="Object 11"/>
          <p:cNvGraphicFramePr>
            <a:graphicFrameLocks noChangeAspect="1"/>
          </p:cNvGraphicFramePr>
          <p:nvPr/>
        </p:nvGraphicFramePr>
        <p:xfrm>
          <a:off x="5029200" y="609600"/>
          <a:ext cx="222250" cy="381000"/>
        </p:xfrm>
        <a:graphic>
          <a:graphicData uri="http://schemas.openxmlformats.org/presentationml/2006/ole">
            <p:oleObj spid="_x0000_s27655" name="Equation" r:id="rId8" imgW="88560" imgH="152280" progId="Equation.DSMT4">
              <p:embed/>
            </p:oleObj>
          </a:graphicData>
        </a:graphic>
      </p:graphicFrame>
      <p:graphicFrame>
        <p:nvGraphicFramePr>
          <p:cNvPr id="27656" name="Object 12"/>
          <p:cNvGraphicFramePr>
            <a:graphicFrameLocks noChangeAspect="1"/>
          </p:cNvGraphicFramePr>
          <p:nvPr/>
        </p:nvGraphicFramePr>
        <p:xfrm>
          <a:off x="6553200" y="533400"/>
          <a:ext cx="285750" cy="476250"/>
        </p:xfrm>
        <a:graphic>
          <a:graphicData uri="http://schemas.openxmlformats.org/presentationml/2006/ole">
            <p:oleObj spid="_x0000_s27656" name="Equation" r:id="rId9" imgW="114120" imgH="190440" progId="Equation.DSMT4">
              <p:embed/>
            </p:oleObj>
          </a:graphicData>
        </a:graphic>
      </p:graphicFrame>
      <p:graphicFrame>
        <p:nvGraphicFramePr>
          <p:cNvPr id="27657" name="Object 13"/>
          <p:cNvGraphicFramePr>
            <a:graphicFrameLocks noChangeAspect="1"/>
          </p:cNvGraphicFramePr>
          <p:nvPr/>
        </p:nvGraphicFramePr>
        <p:xfrm>
          <a:off x="7924800" y="2133600"/>
          <a:ext cx="476250" cy="508000"/>
        </p:xfrm>
        <a:graphic>
          <a:graphicData uri="http://schemas.openxmlformats.org/presentationml/2006/ole">
            <p:oleObj spid="_x0000_s27657" name="Equation" r:id="rId10" imgW="190440" imgH="203040" progId="Equation.DSMT4">
              <p:embed/>
            </p:oleObj>
          </a:graphicData>
        </a:graphic>
      </p:graphicFrame>
      <p:graphicFrame>
        <p:nvGraphicFramePr>
          <p:cNvPr id="27658" name="Object 14"/>
          <p:cNvGraphicFramePr>
            <a:graphicFrameLocks noChangeAspect="1"/>
          </p:cNvGraphicFramePr>
          <p:nvPr/>
        </p:nvGraphicFramePr>
        <p:xfrm>
          <a:off x="7772400" y="3886200"/>
          <a:ext cx="539750" cy="508000"/>
        </p:xfrm>
        <a:graphic>
          <a:graphicData uri="http://schemas.openxmlformats.org/presentationml/2006/ole">
            <p:oleObj spid="_x0000_s27658" name="Equation" r:id="rId11" imgW="2156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141144-5EA4-48B4-A190-3D166C3175C9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10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848600" cy="6096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連立一次方程式の解法と行列の行基本変形</a:t>
            </a:r>
          </a:p>
        </p:txBody>
      </p:sp>
      <p:sp>
        <p:nvSpPr>
          <p:cNvPr id="1031" name="Text Box 1027"/>
          <p:cNvSpPr txBox="1">
            <a:spLocks noChangeArrowheads="1"/>
          </p:cNvSpPr>
          <p:nvPr/>
        </p:nvSpPr>
        <p:spPr bwMode="auto">
          <a:xfrm>
            <a:off x="517525" y="858838"/>
            <a:ext cx="66543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連立一次方程式</a:t>
            </a:r>
            <a:r>
              <a:rPr lang="ja-JP" altLang="en-US" dirty="0"/>
              <a:t>の加減法による解法を考察する。</a:t>
            </a:r>
          </a:p>
        </p:txBody>
      </p:sp>
      <p:graphicFrame>
        <p:nvGraphicFramePr>
          <p:cNvPr id="1026" name="Object 1028"/>
          <p:cNvGraphicFramePr>
            <a:graphicFrameLocks noChangeAspect="1"/>
          </p:cNvGraphicFramePr>
          <p:nvPr/>
        </p:nvGraphicFramePr>
        <p:xfrm>
          <a:off x="1905000" y="1600200"/>
          <a:ext cx="2438400" cy="1073150"/>
        </p:xfrm>
        <a:graphic>
          <a:graphicData uri="http://schemas.openxmlformats.org/presentationml/2006/ole">
            <p:oleObj spid="_x0000_s1026" name="Equation" r:id="rId3" imgW="1269720" imgH="558720" progId="Equation.DSMT4">
              <p:embed/>
            </p:oleObj>
          </a:graphicData>
        </a:graphic>
      </p:graphicFrame>
      <p:graphicFrame>
        <p:nvGraphicFramePr>
          <p:cNvPr id="1027" name="Object 1029"/>
          <p:cNvGraphicFramePr>
            <a:graphicFrameLocks noChangeAspect="1"/>
          </p:cNvGraphicFramePr>
          <p:nvPr/>
        </p:nvGraphicFramePr>
        <p:xfrm>
          <a:off x="2590800" y="2895600"/>
          <a:ext cx="1295400" cy="482600"/>
        </p:xfrm>
        <a:graphic>
          <a:graphicData uri="http://schemas.openxmlformats.org/presentationml/2006/ole">
            <p:oleObj spid="_x0000_s1027" name="Equation" r:id="rId4" imgW="545760" imgH="203040" progId="Equation.DSMT4">
              <p:embed/>
            </p:oleObj>
          </a:graphicData>
        </a:graphic>
      </p:graphicFrame>
      <p:sp>
        <p:nvSpPr>
          <p:cNvPr id="1032" name="AutoShape 1030"/>
          <p:cNvSpPr>
            <a:spLocks noChangeArrowheads="1"/>
          </p:cNvSpPr>
          <p:nvPr/>
        </p:nvSpPr>
        <p:spPr bwMode="auto">
          <a:xfrm>
            <a:off x="2286000" y="2667000"/>
            <a:ext cx="304800" cy="12192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1028" name="Object 1031"/>
          <p:cNvGraphicFramePr>
            <a:graphicFrameLocks noChangeAspect="1"/>
          </p:cNvGraphicFramePr>
          <p:nvPr/>
        </p:nvGraphicFramePr>
        <p:xfrm>
          <a:off x="2133600" y="4114800"/>
          <a:ext cx="1447800" cy="436563"/>
        </p:xfrm>
        <a:graphic>
          <a:graphicData uri="http://schemas.openxmlformats.org/presentationml/2006/ole">
            <p:oleObj spid="_x0000_s1028" name="Equation" r:id="rId5" imgW="545760" imgH="164880" progId="Equation.DSMT4">
              <p:embed/>
            </p:oleObj>
          </a:graphicData>
        </a:graphic>
      </p:graphicFrame>
      <p:sp>
        <p:nvSpPr>
          <p:cNvPr id="1033" name="AutoShape 1032"/>
          <p:cNvSpPr>
            <a:spLocks noChangeArrowheads="1"/>
          </p:cNvSpPr>
          <p:nvPr/>
        </p:nvSpPr>
        <p:spPr bwMode="auto">
          <a:xfrm>
            <a:off x="4724400" y="2667000"/>
            <a:ext cx="304800" cy="1295400"/>
          </a:xfrm>
          <a:prstGeom prst="upArrow">
            <a:avLst>
              <a:gd name="adj1" fmla="val 50000"/>
              <a:gd name="adj2" fmla="val 106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pSp>
        <p:nvGrpSpPr>
          <p:cNvPr id="1034" name="Group 1035"/>
          <p:cNvGrpSpPr>
            <a:grpSpLocks/>
          </p:cNvGrpSpPr>
          <p:nvPr/>
        </p:nvGrpSpPr>
        <p:grpSpPr bwMode="auto">
          <a:xfrm>
            <a:off x="4648200" y="3048000"/>
            <a:ext cx="533400" cy="685800"/>
            <a:chOff x="1440" y="3072"/>
            <a:chExt cx="336" cy="432"/>
          </a:xfrm>
        </p:grpSpPr>
        <p:sp>
          <p:nvSpPr>
            <p:cNvPr id="1038" name="Line 1033"/>
            <p:cNvSpPr>
              <a:spLocks noChangeShapeType="1"/>
            </p:cNvSpPr>
            <p:nvPr/>
          </p:nvSpPr>
          <p:spPr bwMode="auto">
            <a:xfrm>
              <a:off x="1440" y="3072"/>
              <a:ext cx="336" cy="43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9" name="Line 1034"/>
            <p:cNvSpPr>
              <a:spLocks noChangeShapeType="1"/>
            </p:cNvSpPr>
            <p:nvPr/>
          </p:nvSpPr>
          <p:spPr bwMode="auto">
            <a:xfrm flipV="1">
              <a:off x="1440" y="3072"/>
              <a:ext cx="336" cy="38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35" name="AutoShape 1036"/>
          <p:cNvSpPr>
            <a:spLocks noChangeArrowheads="1"/>
          </p:cNvSpPr>
          <p:nvPr/>
        </p:nvSpPr>
        <p:spPr bwMode="auto">
          <a:xfrm>
            <a:off x="5867400" y="1676400"/>
            <a:ext cx="2590800" cy="1676400"/>
          </a:xfrm>
          <a:prstGeom prst="wedgeRoundRectCallout">
            <a:avLst>
              <a:gd name="adj1" fmla="val -70282"/>
              <a:gd name="adj2" fmla="val 4621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036" name="Text Box 1037"/>
          <p:cNvSpPr txBox="1">
            <a:spLocks noChangeArrowheads="1"/>
          </p:cNvSpPr>
          <p:nvPr/>
        </p:nvSpPr>
        <p:spPr bwMode="auto">
          <a:xfrm>
            <a:off x="6003925" y="1925638"/>
            <a:ext cx="20304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式を減らすと、</a:t>
            </a:r>
          </a:p>
          <a:p>
            <a:r>
              <a:rPr lang="ja-JP" altLang="en-US"/>
              <a:t>逆方向の計算</a:t>
            </a:r>
          </a:p>
          <a:p>
            <a:r>
              <a:rPr lang="ja-JP" altLang="en-US"/>
              <a:t>ができない。</a:t>
            </a:r>
          </a:p>
        </p:txBody>
      </p:sp>
      <p:sp>
        <p:nvSpPr>
          <p:cNvPr id="1037" name="AutoShape 1040"/>
          <p:cNvSpPr>
            <a:spLocks noChangeArrowheads="1"/>
          </p:cNvSpPr>
          <p:nvPr/>
        </p:nvSpPr>
        <p:spPr bwMode="auto">
          <a:xfrm>
            <a:off x="1524000" y="4495800"/>
            <a:ext cx="5715000" cy="1981200"/>
          </a:xfrm>
          <a:prstGeom prst="irregularSeal2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同値な変形ではない。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345C40-6EE7-43E4-A026-FBD569596DF4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28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例１</a:t>
            </a:r>
          </a:p>
        </p:txBody>
      </p:sp>
      <p:graphicFrame>
        <p:nvGraphicFramePr>
          <p:cNvPr id="28674" name="Object 3"/>
          <p:cNvGraphicFramePr>
            <a:graphicFrameLocks noChangeAspect="1"/>
          </p:cNvGraphicFramePr>
          <p:nvPr/>
        </p:nvGraphicFramePr>
        <p:xfrm>
          <a:off x="228600" y="1447800"/>
          <a:ext cx="1363663" cy="1184275"/>
        </p:xfrm>
        <a:graphic>
          <a:graphicData uri="http://schemas.openxmlformats.org/presentationml/2006/ole">
            <p:oleObj spid="_x0000_s28674" name="Equation" r:id="rId3" imgW="965160" imgH="838080" progId="Equation.DSMT4">
              <p:embed/>
            </p:oleObj>
          </a:graphicData>
        </a:graphic>
      </p:graphicFrame>
      <p:sp>
        <p:nvSpPr>
          <p:cNvPr id="28682" name="Line 4"/>
          <p:cNvSpPr>
            <a:spLocks noChangeShapeType="1"/>
          </p:cNvSpPr>
          <p:nvPr/>
        </p:nvSpPr>
        <p:spPr bwMode="auto">
          <a:xfrm>
            <a:off x="1828800" y="2057400"/>
            <a:ext cx="2057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8675" name="Object 5"/>
          <p:cNvGraphicFramePr>
            <a:graphicFrameLocks noChangeAspect="1"/>
          </p:cNvGraphicFramePr>
          <p:nvPr/>
        </p:nvGraphicFramePr>
        <p:xfrm>
          <a:off x="1936750" y="685800"/>
          <a:ext cx="1757363" cy="1184275"/>
        </p:xfrm>
        <a:graphic>
          <a:graphicData uri="http://schemas.openxmlformats.org/presentationml/2006/ole">
            <p:oleObj spid="_x0000_s28675" name="Equation" r:id="rId4" imgW="1244520" imgH="838080" progId="Equation.DSMT4">
              <p:embed/>
            </p:oleObj>
          </a:graphicData>
        </a:graphic>
      </p:graphicFrame>
      <p:graphicFrame>
        <p:nvGraphicFramePr>
          <p:cNvPr id="28676" name="Object 6"/>
          <p:cNvGraphicFramePr>
            <a:graphicFrameLocks noChangeAspect="1"/>
          </p:cNvGraphicFramePr>
          <p:nvPr/>
        </p:nvGraphicFramePr>
        <p:xfrm>
          <a:off x="381000" y="4495800"/>
          <a:ext cx="1201738" cy="1470025"/>
        </p:xfrm>
        <a:graphic>
          <a:graphicData uri="http://schemas.openxmlformats.org/presentationml/2006/ole">
            <p:oleObj spid="_x0000_s28676" name="Equation" r:id="rId5" imgW="850680" imgH="1041120" progId="Equation.DSMT4">
              <p:embed/>
            </p:oleObj>
          </a:graphicData>
        </a:graphic>
      </p:graphicFrame>
      <p:sp>
        <p:nvSpPr>
          <p:cNvPr id="28683" name="Line 7"/>
          <p:cNvSpPr>
            <a:spLocks noChangeShapeType="1"/>
          </p:cNvSpPr>
          <p:nvPr/>
        </p:nvSpPr>
        <p:spPr bwMode="auto">
          <a:xfrm>
            <a:off x="2133600" y="5334000"/>
            <a:ext cx="2057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8677" name="Object 8"/>
          <p:cNvGraphicFramePr>
            <a:graphicFrameLocks noChangeAspect="1"/>
          </p:cNvGraphicFramePr>
          <p:nvPr/>
        </p:nvGraphicFramePr>
        <p:xfrm>
          <a:off x="1952625" y="3581400"/>
          <a:ext cx="2049463" cy="1471613"/>
        </p:xfrm>
        <a:graphic>
          <a:graphicData uri="http://schemas.openxmlformats.org/presentationml/2006/ole">
            <p:oleObj spid="_x0000_s28677" name="Equation" r:id="rId6" imgW="1447560" imgH="1041120" progId="Equation.DSMT4">
              <p:embed/>
            </p:oleObj>
          </a:graphicData>
        </a:graphic>
      </p:graphicFrame>
      <p:sp>
        <p:nvSpPr>
          <p:cNvPr id="28684" name="Text Box 9"/>
          <p:cNvSpPr txBox="1">
            <a:spLocks noChangeArrowheads="1"/>
          </p:cNvSpPr>
          <p:nvPr/>
        </p:nvSpPr>
        <p:spPr bwMode="auto">
          <a:xfrm>
            <a:off x="1905000" y="2286000"/>
            <a:ext cx="1897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左から掛ける</a:t>
            </a:r>
          </a:p>
        </p:txBody>
      </p:sp>
      <p:sp>
        <p:nvSpPr>
          <p:cNvPr id="28685" name="Text Box 10"/>
          <p:cNvSpPr txBox="1">
            <a:spLocks noChangeArrowheads="1"/>
          </p:cNvSpPr>
          <p:nvPr/>
        </p:nvSpPr>
        <p:spPr bwMode="auto">
          <a:xfrm>
            <a:off x="2209800" y="5791200"/>
            <a:ext cx="1897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左から掛ける</a:t>
            </a:r>
          </a:p>
        </p:txBody>
      </p:sp>
      <p:graphicFrame>
        <p:nvGraphicFramePr>
          <p:cNvPr id="28678" name="Object 13"/>
          <p:cNvGraphicFramePr>
            <a:graphicFrameLocks noChangeAspect="1"/>
          </p:cNvGraphicFramePr>
          <p:nvPr/>
        </p:nvGraphicFramePr>
        <p:xfrm>
          <a:off x="4343400" y="1295400"/>
          <a:ext cx="3802063" cy="1184275"/>
        </p:xfrm>
        <a:graphic>
          <a:graphicData uri="http://schemas.openxmlformats.org/presentationml/2006/ole">
            <p:oleObj spid="_x0000_s28678" name="Equation" r:id="rId7" imgW="2692080" imgH="838080" progId="Equation.DSMT4">
              <p:embed/>
            </p:oleObj>
          </a:graphicData>
        </a:graphic>
      </p:graphicFrame>
      <p:graphicFrame>
        <p:nvGraphicFramePr>
          <p:cNvPr id="28679" name="Object 14"/>
          <p:cNvGraphicFramePr>
            <a:graphicFrameLocks noChangeAspect="1"/>
          </p:cNvGraphicFramePr>
          <p:nvPr/>
        </p:nvGraphicFramePr>
        <p:xfrm>
          <a:off x="4572000" y="4419600"/>
          <a:ext cx="3794125" cy="1471613"/>
        </p:xfrm>
        <a:graphic>
          <a:graphicData uri="http://schemas.openxmlformats.org/presentationml/2006/ole">
            <p:oleObj spid="_x0000_s28679" name="Equation" r:id="rId8" imgW="267948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0B65EC-F195-4082-BA33-E6493BAF88F0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2970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FF0066"/>
                </a:solidFill>
              </a:rPr>
              <a:t>練習</a:t>
            </a:r>
          </a:p>
        </p:txBody>
      </p:sp>
      <p:graphicFrame>
        <p:nvGraphicFramePr>
          <p:cNvPr id="29698" name="Object 1032"/>
          <p:cNvGraphicFramePr>
            <a:graphicFrameLocks noChangeAspect="1"/>
          </p:cNvGraphicFramePr>
          <p:nvPr/>
        </p:nvGraphicFramePr>
        <p:xfrm>
          <a:off x="990600" y="533400"/>
          <a:ext cx="2260600" cy="1182688"/>
        </p:xfrm>
        <a:graphic>
          <a:graphicData uri="http://schemas.openxmlformats.org/presentationml/2006/ole">
            <p:oleObj spid="_x0000_s29698" name="Equation" r:id="rId3" imgW="1600200" imgH="838080" progId="Equation.DSMT4">
              <p:embed/>
            </p:oleObj>
          </a:graphicData>
        </a:graphic>
      </p:graphicFrame>
      <p:sp>
        <p:nvSpPr>
          <p:cNvPr id="29704" name="Text Box 1033"/>
          <p:cNvSpPr txBox="1">
            <a:spLocks noChangeArrowheads="1"/>
          </p:cNvSpPr>
          <p:nvPr/>
        </p:nvSpPr>
        <p:spPr bwMode="auto">
          <a:xfrm>
            <a:off x="3352800" y="914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29705" name="Text Box 1034"/>
          <p:cNvSpPr txBox="1">
            <a:spLocks noChangeArrowheads="1"/>
          </p:cNvSpPr>
          <p:nvPr/>
        </p:nvSpPr>
        <p:spPr bwMode="auto">
          <a:xfrm>
            <a:off x="457200" y="2057400"/>
            <a:ext cx="68595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の１行目と３行目に交換する変換行列　　　　</a:t>
            </a:r>
          </a:p>
          <a:p>
            <a:r>
              <a:rPr lang="ja-JP" altLang="en-US"/>
              <a:t>を求め、積　　　　　　　を計算せよ。</a:t>
            </a:r>
          </a:p>
        </p:txBody>
      </p:sp>
      <p:graphicFrame>
        <p:nvGraphicFramePr>
          <p:cNvPr id="29699" name="Object 1035"/>
          <p:cNvGraphicFramePr>
            <a:graphicFrameLocks noChangeAspect="1"/>
          </p:cNvGraphicFramePr>
          <p:nvPr/>
        </p:nvGraphicFramePr>
        <p:xfrm>
          <a:off x="1143000" y="2057400"/>
          <a:ext cx="381000" cy="381000"/>
        </p:xfrm>
        <a:graphic>
          <a:graphicData uri="http://schemas.openxmlformats.org/presentationml/2006/ole">
            <p:oleObj spid="_x0000_s29699" name="Equation" r:id="rId4" imgW="164880" imgH="164880" progId="Equation.DSMT4">
              <p:embed/>
            </p:oleObj>
          </a:graphicData>
        </a:graphic>
      </p:graphicFrame>
      <p:graphicFrame>
        <p:nvGraphicFramePr>
          <p:cNvPr id="29700" name="Object 1036"/>
          <p:cNvGraphicFramePr>
            <a:graphicFrameLocks noChangeAspect="1"/>
          </p:cNvGraphicFramePr>
          <p:nvPr/>
        </p:nvGraphicFramePr>
        <p:xfrm>
          <a:off x="1981200" y="2444750"/>
          <a:ext cx="1290638" cy="527050"/>
        </p:xfrm>
        <a:graphic>
          <a:graphicData uri="http://schemas.openxmlformats.org/presentationml/2006/ole">
            <p:oleObj spid="_x0000_s29700" name="Equation" r:id="rId5" imgW="558720" imgH="228600" progId="Equation.DSMT4">
              <p:embed/>
            </p:oleObj>
          </a:graphicData>
        </a:graphic>
      </p:graphicFrame>
      <p:graphicFrame>
        <p:nvGraphicFramePr>
          <p:cNvPr id="29701" name="Object 1037"/>
          <p:cNvGraphicFramePr>
            <a:graphicFrameLocks noChangeAspect="1"/>
          </p:cNvGraphicFramePr>
          <p:nvPr/>
        </p:nvGraphicFramePr>
        <p:xfrm>
          <a:off x="6553200" y="2057400"/>
          <a:ext cx="995363" cy="527050"/>
        </p:xfrm>
        <a:graphic>
          <a:graphicData uri="http://schemas.openxmlformats.org/presentationml/2006/ole">
            <p:oleObj spid="_x0000_s29701" name="Equation" r:id="rId6" imgW="43164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387BE4-783E-4636-B259-055D39B9FA90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3073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基本変形行列の積</a:t>
            </a:r>
          </a:p>
        </p:txBody>
      </p:sp>
      <p:graphicFrame>
        <p:nvGraphicFramePr>
          <p:cNvPr id="30722" name="Object 1074"/>
          <p:cNvGraphicFramePr>
            <a:graphicFrameLocks noChangeAspect="1"/>
          </p:cNvGraphicFramePr>
          <p:nvPr/>
        </p:nvGraphicFramePr>
        <p:xfrm>
          <a:off x="0" y="533400"/>
          <a:ext cx="1595438" cy="1017588"/>
        </p:xfrm>
        <a:graphic>
          <a:graphicData uri="http://schemas.openxmlformats.org/presentationml/2006/ole">
            <p:oleObj spid="_x0000_s30722" name="Equation" r:id="rId3" imgW="838080" imgH="533160" progId="Equation.DSMT4">
              <p:embed/>
            </p:oleObj>
          </a:graphicData>
        </a:graphic>
      </p:graphicFrame>
      <p:sp>
        <p:nvSpPr>
          <p:cNvPr id="30733" name="AutoShape 1075"/>
          <p:cNvSpPr>
            <a:spLocks noChangeArrowheads="1"/>
          </p:cNvSpPr>
          <p:nvPr/>
        </p:nvSpPr>
        <p:spPr bwMode="auto">
          <a:xfrm>
            <a:off x="876300" y="1608138"/>
            <a:ext cx="266700" cy="449262"/>
          </a:xfrm>
          <a:prstGeom prst="upDownArrow">
            <a:avLst>
              <a:gd name="adj1" fmla="val 50000"/>
              <a:gd name="adj2" fmla="val 336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0734" name="AutoShape 1076"/>
          <p:cNvSpPr>
            <a:spLocks noChangeArrowheads="1"/>
          </p:cNvSpPr>
          <p:nvPr/>
        </p:nvSpPr>
        <p:spPr bwMode="auto">
          <a:xfrm>
            <a:off x="838200" y="38862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0723" name="Object 1079"/>
          <p:cNvGraphicFramePr>
            <a:graphicFrameLocks noChangeAspect="1"/>
          </p:cNvGraphicFramePr>
          <p:nvPr/>
        </p:nvGraphicFramePr>
        <p:xfrm>
          <a:off x="609600" y="2438400"/>
          <a:ext cx="773113" cy="1017588"/>
        </p:xfrm>
        <a:graphic>
          <a:graphicData uri="http://schemas.openxmlformats.org/presentationml/2006/ole">
            <p:oleObj spid="_x0000_s30723" name="Equation" r:id="rId4" imgW="406080" imgH="533160" progId="Equation.DSMT4">
              <p:embed/>
            </p:oleObj>
          </a:graphicData>
        </a:graphic>
      </p:graphicFrame>
      <p:graphicFrame>
        <p:nvGraphicFramePr>
          <p:cNvPr id="30724" name="Object 1080"/>
          <p:cNvGraphicFramePr>
            <a:graphicFrameLocks noChangeAspect="1"/>
          </p:cNvGraphicFramePr>
          <p:nvPr/>
        </p:nvGraphicFramePr>
        <p:xfrm>
          <a:off x="620713" y="4579938"/>
          <a:ext cx="773112" cy="1017587"/>
        </p:xfrm>
        <a:graphic>
          <a:graphicData uri="http://schemas.openxmlformats.org/presentationml/2006/ole">
            <p:oleObj spid="_x0000_s30724" name="Equation" r:id="rId5" imgW="406080" imgH="533160" progId="Equation.DSMT4">
              <p:embed/>
            </p:oleObj>
          </a:graphicData>
        </a:graphic>
      </p:graphicFrame>
      <p:graphicFrame>
        <p:nvGraphicFramePr>
          <p:cNvPr id="30725" name="Object 1082"/>
          <p:cNvGraphicFramePr>
            <a:graphicFrameLocks noChangeAspect="1"/>
          </p:cNvGraphicFramePr>
          <p:nvPr/>
        </p:nvGraphicFramePr>
        <p:xfrm>
          <a:off x="1524000" y="3810000"/>
          <a:ext cx="468313" cy="541338"/>
        </p:xfrm>
        <a:graphic>
          <a:graphicData uri="http://schemas.openxmlformats.org/presentationml/2006/ole">
            <p:oleObj spid="_x0000_s30725" name="Equation" r:id="rId6" imgW="330120" imgH="380880" progId="Equation.DSMT4">
              <p:embed/>
            </p:oleObj>
          </a:graphicData>
        </a:graphic>
      </p:graphicFrame>
      <p:graphicFrame>
        <p:nvGraphicFramePr>
          <p:cNvPr id="30726" name="Object 1084"/>
          <p:cNvGraphicFramePr>
            <a:graphicFrameLocks noChangeAspect="1"/>
          </p:cNvGraphicFramePr>
          <p:nvPr/>
        </p:nvGraphicFramePr>
        <p:xfrm>
          <a:off x="1219200" y="1600200"/>
          <a:ext cx="1084263" cy="288925"/>
        </p:xfrm>
        <a:graphic>
          <a:graphicData uri="http://schemas.openxmlformats.org/presentationml/2006/ole">
            <p:oleObj spid="_x0000_s30726" name="Equation" r:id="rId7" imgW="761760" imgH="203040" progId="Equation.DSMT4">
              <p:embed/>
            </p:oleObj>
          </a:graphicData>
        </a:graphic>
      </p:graphicFrame>
      <p:sp>
        <p:nvSpPr>
          <p:cNvPr id="30735" name="Line 1087"/>
          <p:cNvSpPr>
            <a:spLocks noChangeShapeType="1"/>
          </p:cNvSpPr>
          <p:nvPr/>
        </p:nvSpPr>
        <p:spPr bwMode="auto">
          <a:xfrm>
            <a:off x="2895600" y="304800"/>
            <a:ext cx="0" cy="624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27" name="Object 1088"/>
          <p:cNvGraphicFramePr>
            <a:graphicFrameLocks noChangeAspect="1"/>
          </p:cNvGraphicFramePr>
          <p:nvPr/>
        </p:nvGraphicFramePr>
        <p:xfrm>
          <a:off x="5715000" y="2362200"/>
          <a:ext cx="2438400" cy="901700"/>
        </p:xfrm>
        <a:graphic>
          <a:graphicData uri="http://schemas.openxmlformats.org/presentationml/2006/ole">
            <p:oleObj spid="_x0000_s30727" name="Equation" r:id="rId8" imgW="1447560" imgH="533160" progId="Equation.DSMT4">
              <p:embed/>
            </p:oleObj>
          </a:graphicData>
        </a:graphic>
      </p:graphicFrame>
      <p:sp>
        <p:nvSpPr>
          <p:cNvPr id="30736" name="Line 1089"/>
          <p:cNvSpPr>
            <a:spLocks noChangeShapeType="1"/>
          </p:cNvSpPr>
          <p:nvPr/>
        </p:nvSpPr>
        <p:spPr bwMode="auto">
          <a:xfrm>
            <a:off x="5181600" y="381000"/>
            <a:ext cx="0" cy="624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28" name="Object 1090"/>
          <p:cNvGraphicFramePr>
            <a:graphicFrameLocks noChangeAspect="1"/>
          </p:cNvGraphicFramePr>
          <p:nvPr/>
        </p:nvGraphicFramePr>
        <p:xfrm>
          <a:off x="3200400" y="2743200"/>
          <a:ext cx="1184275" cy="436563"/>
        </p:xfrm>
        <a:graphic>
          <a:graphicData uri="http://schemas.openxmlformats.org/presentationml/2006/ole">
            <p:oleObj spid="_x0000_s30728" name="Equation" r:id="rId9" imgW="622080" imgH="228600" progId="Equation.DSMT4">
              <p:embed/>
            </p:oleObj>
          </a:graphicData>
        </a:graphic>
      </p:graphicFrame>
      <p:graphicFrame>
        <p:nvGraphicFramePr>
          <p:cNvPr id="30729" name="Object 1091"/>
          <p:cNvGraphicFramePr>
            <a:graphicFrameLocks noChangeAspect="1"/>
          </p:cNvGraphicFramePr>
          <p:nvPr/>
        </p:nvGraphicFramePr>
        <p:xfrm>
          <a:off x="3200400" y="4953000"/>
          <a:ext cx="1789113" cy="630238"/>
        </p:xfrm>
        <a:graphic>
          <a:graphicData uri="http://schemas.openxmlformats.org/presentationml/2006/ole">
            <p:oleObj spid="_x0000_s30729" name="Equation" r:id="rId10" imgW="939600" imgH="330120" progId="Equation.DSMT4">
              <p:embed/>
            </p:oleObj>
          </a:graphicData>
        </a:graphic>
      </p:graphicFrame>
      <p:graphicFrame>
        <p:nvGraphicFramePr>
          <p:cNvPr id="30730" name="Object 1092"/>
          <p:cNvGraphicFramePr>
            <a:graphicFrameLocks noChangeAspect="1"/>
          </p:cNvGraphicFramePr>
          <p:nvPr/>
        </p:nvGraphicFramePr>
        <p:xfrm>
          <a:off x="5638800" y="4343400"/>
          <a:ext cx="3505200" cy="1847850"/>
        </p:xfrm>
        <a:graphic>
          <a:graphicData uri="http://schemas.openxmlformats.org/presentationml/2006/ole">
            <p:oleObj spid="_x0000_s30730" name="Equation" r:id="rId11" imgW="2273040" imgH="11937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68703D-DFC8-4411-BB24-03C63DF6CA67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31755" name="AutoShape 1030"/>
          <p:cNvSpPr>
            <a:spLocks noChangeArrowheads="1"/>
          </p:cNvSpPr>
          <p:nvPr/>
        </p:nvSpPr>
        <p:spPr bwMode="auto">
          <a:xfrm>
            <a:off x="762000" y="228600"/>
            <a:ext cx="304800" cy="685800"/>
          </a:xfrm>
          <a:prstGeom prst="upDown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1756" name="AutoShape 1031"/>
          <p:cNvSpPr>
            <a:spLocks noChangeArrowheads="1"/>
          </p:cNvSpPr>
          <p:nvPr/>
        </p:nvSpPr>
        <p:spPr bwMode="auto">
          <a:xfrm>
            <a:off x="762000" y="2971800"/>
            <a:ext cx="304800" cy="1295400"/>
          </a:xfrm>
          <a:prstGeom prst="upDownArrow">
            <a:avLst>
              <a:gd name="adj1" fmla="val 50000"/>
              <a:gd name="adj2" fmla="val 8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1746" name="Object 1034"/>
          <p:cNvGraphicFramePr>
            <a:graphicFrameLocks noChangeAspect="1"/>
          </p:cNvGraphicFramePr>
          <p:nvPr/>
        </p:nvGraphicFramePr>
        <p:xfrm>
          <a:off x="609600" y="1524000"/>
          <a:ext cx="773113" cy="1017588"/>
        </p:xfrm>
        <a:graphic>
          <a:graphicData uri="http://schemas.openxmlformats.org/presentationml/2006/ole">
            <p:oleObj spid="_x0000_s31746" name="Equation" r:id="rId3" imgW="406080" imgH="533160" progId="Equation.DSMT4">
              <p:embed/>
            </p:oleObj>
          </a:graphicData>
        </a:graphic>
      </p:graphicFrame>
      <p:graphicFrame>
        <p:nvGraphicFramePr>
          <p:cNvPr id="31747" name="Object 1036"/>
          <p:cNvGraphicFramePr>
            <a:graphicFrameLocks noChangeAspect="1"/>
          </p:cNvGraphicFramePr>
          <p:nvPr/>
        </p:nvGraphicFramePr>
        <p:xfrm>
          <a:off x="1219200" y="381000"/>
          <a:ext cx="1100138" cy="288925"/>
        </p:xfrm>
        <a:graphic>
          <a:graphicData uri="http://schemas.openxmlformats.org/presentationml/2006/ole">
            <p:oleObj spid="_x0000_s31747" name="Equation" r:id="rId4" imgW="774360" imgH="203040" progId="Equation.DSMT4">
              <p:embed/>
            </p:oleObj>
          </a:graphicData>
        </a:graphic>
      </p:graphicFrame>
      <p:graphicFrame>
        <p:nvGraphicFramePr>
          <p:cNvPr id="31748" name="Object 1038"/>
          <p:cNvGraphicFramePr>
            <a:graphicFrameLocks noChangeAspect="1"/>
          </p:cNvGraphicFramePr>
          <p:nvPr/>
        </p:nvGraphicFramePr>
        <p:xfrm>
          <a:off x="1295400" y="3657600"/>
          <a:ext cx="847725" cy="288925"/>
        </p:xfrm>
        <a:graphic>
          <a:graphicData uri="http://schemas.openxmlformats.org/presentationml/2006/ole">
            <p:oleObj spid="_x0000_s31748" name="Equation" r:id="rId5" imgW="596880" imgH="203040" progId="Equation.DSMT4">
              <p:embed/>
            </p:oleObj>
          </a:graphicData>
        </a:graphic>
      </p:graphicFrame>
      <p:graphicFrame>
        <p:nvGraphicFramePr>
          <p:cNvPr id="31749" name="Object 1039"/>
          <p:cNvGraphicFramePr>
            <a:graphicFrameLocks noChangeAspect="1"/>
          </p:cNvGraphicFramePr>
          <p:nvPr/>
        </p:nvGraphicFramePr>
        <p:xfrm>
          <a:off x="533400" y="4419600"/>
          <a:ext cx="773113" cy="1017588"/>
        </p:xfrm>
        <a:graphic>
          <a:graphicData uri="http://schemas.openxmlformats.org/presentationml/2006/ole">
            <p:oleObj spid="_x0000_s31749" name="Equation" r:id="rId6" imgW="406080" imgH="533160" progId="Equation.DSMT4">
              <p:embed/>
            </p:oleObj>
          </a:graphicData>
        </a:graphic>
      </p:graphicFrame>
      <p:sp>
        <p:nvSpPr>
          <p:cNvPr id="31757" name="Line 1040"/>
          <p:cNvSpPr>
            <a:spLocks noChangeShapeType="1"/>
          </p:cNvSpPr>
          <p:nvPr/>
        </p:nvSpPr>
        <p:spPr bwMode="auto">
          <a:xfrm>
            <a:off x="2362200" y="0"/>
            <a:ext cx="0" cy="624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8" name="Line 1042"/>
          <p:cNvSpPr>
            <a:spLocks noChangeShapeType="1"/>
          </p:cNvSpPr>
          <p:nvPr/>
        </p:nvSpPr>
        <p:spPr bwMode="auto">
          <a:xfrm>
            <a:off x="5638800" y="0"/>
            <a:ext cx="0" cy="624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1750" name="Object 1047"/>
          <p:cNvGraphicFramePr>
            <a:graphicFrameLocks noChangeAspect="1"/>
          </p:cNvGraphicFramePr>
          <p:nvPr/>
        </p:nvGraphicFramePr>
        <p:xfrm>
          <a:off x="2438400" y="1676400"/>
          <a:ext cx="2659063" cy="630238"/>
        </p:xfrm>
        <a:graphic>
          <a:graphicData uri="http://schemas.openxmlformats.org/presentationml/2006/ole">
            <p:oleObj spid="_x0000_s31750" name="Equation" r:id="rId7" imgW="1396800" imgH="330120" progId="Equation.DSMT4">
              <p:embed/>
            </p:oleObj>
          </a:graphicData>
        </a:graphic>
      </p:graphicFrame>
      <p:graphicFrame>
        <p:nvGraphicFramePr>
          <p:cNvPr id="31751" name="Object 1048"/>
          <p:cNvGraphicFramePr>
            <a:graphicFrameLocks noChangeAspect="1"/>
          </p:cNvGraphicFramePr>
          <p:nvPr/>
        </p:nvGraphicFramePr>
        <p:xfrm>
          <a:off x="5943600" y="457200"/>
          <a:ext cx="2760663" cy="2693988"/>
        </p:xfrm>
        <a:graphic>
          <a:graphicData uri="http://schemas.openxmlformats.org/presentationml/2006/ole">
            <p:oleObj spid="_x0000_s31751" name="Equation" r:id="rId8" imgW="1790640" imgH="1739880" progId="Equation.DSMT4">
              <p:embed/>
            </p:oleObj>
          </a:graphicData>
        </a:graphic>
      </p:graphicFrame>
      <p:graphicFrame>
        <p:nvGraphicFramePr>
          <p:cNvPr id="31752" name="Object 1049"/>
          <p:cNvGraphicFramePr>
            <a:graphicFrameLocks noChangeAspect="1"/>
          </p:cNvGraphicFramePr>
          <p:nvPr/>
        </p:nvGraphicFramePr>
        <p:xfrm>
          <a:off x="2438400" y="4572000"/>
          <a:ext cx="3200400" cy="592138"/>
        </p:xfrm>
        <a:graphic>
          <a:graphicData uri="http://schemas.openxmlformats.org/presentationml/2006/ole">
            <p:oleObj spid="_x0000_s31752" name="Equation" r:id="rId9" imgW="1790640" imgH="330120" progId="Equation.DSMT4">
              <p:embed/>
            </p:oleObj>
          </a:graphicData>
        </a:graphic>
      </p:graphicFrame>
      <p:graphicFrame>
        <p:nvGraphicFramePr>
          <p:cNvPr id="31753" name="Object 1050"/>
          <p:cNvGraphicFramePr>
            <a:graphicFrameLocks noChangeAspect="1"/>
          </p:cNvGraphicFramePr>
          <p:nvPr/>
        </p:nvGraphicFramePr>
        <p:xfrm>
          <a:off x="5776913" y="3505200"/>
          <a:ext cx="3367087" cy="2693988"/>
        </p:xfrm>
        <a:graphic>
          <a:graphicData uri="http://schemas.openxmlformats.org/presentationml/2006/ole">
            <p:oleObj spid="_x0000_s31753" name="Equation" r:id="rId10" imgW="2184120" imgH="1739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7C3B5D-DF99-4F2C-8815-42DFA8F36587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327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基本変形行列の積と逆行列</a:t>
            </a:r>
          </a:p>
        </p:txBody>
      </p:sp>
      <p:graphicFrame>
        <p:nvGraphicFramePr>
          <p:cNvPr id="32770" name="Object 3"/>
          <p:cNvGraphicFramePr>
            <a:graphicFrameLocks noChangeAspect="1"/>
          </p:cNvGraphicFramePr>
          <p:nvPr/>
        </p:nvGraphicFramePr>
        <p:xfrm>
          <a:off x="439738" y="1219200"/>
          <a:ext cx="6769100" cy="1482725"/>
        </p:xfrm>
        <a:graphic>
          <a:graphicData uri="http://schemas.openxmlformats.org/presentationml/2006/ole">
            <p:oleObj spid="_x0000_s32770" name="Equation" r:id="rId3" imgW="2209680" imgH="482400" progId="Equation.DSMT4">
              <p:embed/>
            </p:oleObj>
          </a:graphicData>
        </a:graphic>
      </p:graphicFrame>
      <p:graphicFrame>
        <p:nvGraphicFramePr>
          <p:cNvPr id="32771" name="Object 4"/>
          <p:cNvGraphicFramePr>
            <a:graphicFrameLocks noChangeAspect="1"/>
          </p:cNvGraphicFramePr>
          <p:nvPr/>
        </p:nvGraphicFramePr>
        <p:xfrm>
          <a:off x="609600" y="457200"/>
          <a:ext cx="1595438" cy="1017588"/>
        </p:xfrm>
        <a:graphic>
          <a:graphicData uri="http://schemas.openxmlformats.org/presentationml/2006/ole">
            <p:oleObj spid="_x0000_s32771" name="Equation" r:id="rId4" imgW="838080" imgH="533160" progId="Equation.DSMT4">
              <p:embed/>
            </p:oleObj>
          </a:graphicData>
        </a:graphic>
      </p:graphicFrame>
      <p:sp>
        <p:nvSpPr>
          <p:cNvPr id="32776" name="Text Box 5"/>
          <p:cNvSpPr txBox="1">
            <a:spLocks noChangeArrowheads="1"/>
          </p:cNvSpPr>
          <p:nvPr/>
        </p:nvSpPr>
        <p:spPr bwMode="auto">
          <a:xfrm>
            <a:off x="2209800" y="609600"/>
            <a:ext cx="1487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</a:t>
            </a:r>
          </a:p>
        </p:txBody>
      </p:sp>
      <p:graphicFrame>
        <p:nvGraphicFramePr>
          <p:cNvPr id="32772" name="Object 7"/>
          <p:cNvGraphicFramePr>
            <a:graphicFrameLocks noChangeAspect="1"/>
          </p:cNvGraphicFramePr>
          <p:nvPr/>
        </p:nvGraphicFramePr>
        <p:xfrm>
          <a:off x="685800" y="3657600"/>
          <a:ext cx="5562600" cy="917575"/>
        </p:xfrm>
        <a:graphic>
          <a:graphicData uri="http://schemas.openxmlformats.org/presentationml/2006/ole">
            <p:oleObj spid="_x0000_s32772" name="Equation" r:id="rId5" imgW="2006280" imgH="330120" progId="Equation.DSMT4">
              <p:embed/>
            </p:oleObj>
          </a:graphicData>
        </a:graphic>
      </p:graphicFrame>
      <p:sp>
        <p:nvSpPr>
          <p:cNvPr id="32777" name="Text Box 8"/>
          <p:cNvSpPr txBox="1">
            <a:spLocks noChangeArrowheads="1"/>
          </p:cNvSpPr>
          <p:nvPr/>
        </p:nvSpPr>
        <p:spPr bwMode="auto">
          <a:xfrm>
            <a:off x="533400" y="2667000"/>
            <a:ext cx="181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が成り立つ。</a:t>
            </a:r>
          </a:p>
        </p:txBody>
      </p:sp>
      <p:sp>
        <p:nvSpPr>
          <p:cNvPr id="32778" name="Text Box 9"/>
          <p:cNvSpPr txBox="1">
            <a:spLocks noChangeArrowheads="1"/>
          </p:cNvSpPr>
          <p:nvPr/>
        </p:nvSpPr>
        <p:spPr bwMode="auto">
          <a:xfrm>
            <a:off x="457200" y="3124200"/>
            <a:ext cx="1147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</a:t>
            </a:r>
          </a:p>
        </p:txBody>
      </p:sp>
      <p:sp>
        <p:nvSpPr>
          <p:cNvPr id="32779" name="Text Box 10"/>
          <p:cNvSpPr txBox="1">
            <a:spLocks noChangeArrowheads="1"/>
          </p:cNvSpPr>
          <p:nvPr/>
        </p:nvSpPr>
        <p:spPr bwMode="auto">
          <a:xfrm>
            <a:off x="6477000" y="37338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とおく。</a:t>
            </a:r>
          </a:p>
        </p:txBody>
      </p:sp>
      <p:graphicFrame>
        <p:nvGraphicFramePr>
          <p:cNvPr id="32773" name="Object 11"/>
          <p:cNvGraphicFramePr>
            <a:graphicFrameLocks noChangeAspect="1"/>
          </p:cNvGraphicFramePr>
          <p:nvPr/>
        </p:nvGraphicFramePr>
        <p:xfrm>
          <a:off x="533400" y="4648200"/>
          <a:ext cx="7486650" cy="1747838"/>
        </p:xfrm>
        <a:graphic>
          <a:graphicData uri="http://schemas.openxmlformats.org/presentationml/2006/ole">
            <p:oleObj spid="_x0000_s32773" name="Equation" r:id="rId6" imgW="2616120" imgH="609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D6A109-6283-4FE5-B74C-42F6EE8E6DCB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337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基本変形行列の性質１</a:t>
            </a:r>
          </a:p>
        </p:txBody>
      </p:sp>
      <p:sp>
        <p:nvSpPr>
          <p:cNvPr id="33800" name="AutoShape 3"/>
          <p:cNvSpPr>
            <a:spLocks noChangeArrowheads="1"/>
          </p:cNvSpPr>
          <p:nvPr/>
        </p:nvSpPr>
        <p:spPr bwMode="auto">
          <a:xfrm>
            <a:off x="381000" y="762000"/>
            <a:ext cx="7391400" cy="1143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1" name="Text Box 4"/>
          <p:cNvSpPr txBox="1">
            <a:spLocks noChangeArrowheads="1"/>
          </p:cNvSpPr>
          <p:nvPr/>
        </p:nvSpPr>
        <p:spPr bwMode="auto">
          <a:xfrm>
            <a:off x="1143000" y="512763"/>
            <a:ext cx="3536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（基本変形行列の正則性）</a:t>
            </a:r>
          </a:p>
        </p:txBody>
      </p:sp>
      <p:sp>
        <p:nvSpPr>
          <p:cNvPr id="33802" name="Text Box 5"/>
          <p:cNvSpPr txBox="1">
            <a:spLocks noChangeArrowheads="1"/>
          </p:cNvSpPr>
          <p:nvPr/>
        </p:nvSpPr>
        <p:spPr bwMode="auto">
          <a:xfrm>
            <a:off x="898525" y="1011238"/>
            <a:ext cx="5641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基本変形行列は、すべて正則行列である。</a:t>
            </a:r>
          </a:p>
          <a:p>
            <a:r>
              <a:rPr lang="ja-JP" altLang="en-US"/>
              <a:t>（逆行列が存在する。）</a:t>
            </a:r>
          </a:p>
        </p:txBody>
      </p:sp>
      <p:sp>
        <p:nvSpPr>
          <p:cNvPr id="33803" name="Text Box 6"/>
          <p:cNvSpPr txBox="1">
            <a:spLocks noChangeArrowheads="1"/>
          </p:cNvSpPr>
          <p:nvPr/>
        </p:nvSpPr>
        <p:spPr bwMode="auto">
          <a:xfrm>
            <a:off x="381000" y="2819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3804" name="Text Box 7"/>
          <p:cNvSpPr txBox="1">
            <a:spLocks noChangeArrowheads="1"/>
          </p:cNvSpPr>
          <p:nvPr/>
        </p:nvSpPr>
        <p:spPr bwMode="auto">
          <a:xfrm>
            <a:off x="381000" y="3886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33805" name="Text Box 8"/>
          <p:cNvSpPr txBox="1">
            <a:spLocks noChangeArrowheads="1"/>
          </p:cNvSpPr>
          <p:nvPr/>
        </p:nvSpPr>
        <p:spPr bwMode="auto">
          <a:xfrm>
            <a:off x="381000" y="4876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33806" name="Text Box 12"/>
          <p:cNvSpPr txBox="1">
            <a:spLocks noChangeArrowheads="1"/>
          </p:cNvSpPr>
          <p:nvPr/>
        </p:nvSpPr>
        <p:spPr bwMode="auto">
          <a:xfrm>
            <a:off x="60325" y="22304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sp>
        <p:nvSpPr>
          <p:cNvPr id="33807" name="Text Box 13"/>
          <p:cNvSpPr txBox="1">
            <a:spLocks noChangeArrowheads="1"/>
          </p:cNvSpPr>
          <p:nvPr/>
        </p:nvSpPr>
        <p:spPr bwMode="auto">
          <a:xfrm>
            <a:off x="1143000" y="2286000"/>
            <a:ext cx="305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実際に逆行列を示す。</a:t>
            </a:r>
          </a:p>
        </p:txBody>
      </p:sp>
      <p:graphicFrame>
        <p:nvGraphicFramePr>
          <p:cNvPr id="33794" name="Object 14"/>
          <p:cNvGraphicFramePr>
            <a:graphicFrameLocks noChangeAspect="1"/>
          </p:cNvGraphicFramePr>
          <p:nvPr/>
        </p:nvGraphicFramePr>
        <p:xfrm>
          <a:off x="6324600" y="5486400"/>
          <a:ext cx="1143000" cy="568325"/>
        </p:xfrm>
        <a:graphic>
          <a:graphicData uri="http://schemas.openxmlformats.org/presentationml/2006/ole">
            <p:oleObj spid="_x0000_s33794" name="Equation" r:id="rId3" imgW="380880" imgH="190440" progId="Equation.DSMT4">
              <p:embed/>
            </p:oleObj>
          </a:graphicData>
        </a:graphic>
      </p:graphicFrame>
      <p:graphicFrame>
        <p:nvGraphicFramePr>
          <p:cNvPr id="33795" name="Object 15"/>
          <p:cNvGraphicFramePr>
            <a:graphicFrameLocks noChangeAspect="1"/>
          </p:cNvGraphicFramePr>
          <p:nvPr/>
        </p:nvGraphicFramePr>
        <p:xfrm>
          <a:off x="1252538" y="2743200"/>
          <a:ext cx="4656137" cy="885825"/>
        </p:xfrm>
        <a:graphic>
          <a:graphicData uri="http://schemas.openxmlformats.org/presentationml/2006/ole">
            <p:oleObj spid="_x0000_s33795" name="Equation" r:id="rId4" imgW="1739880" imgH="330120" progId="Equation.DSMT4">
              <p:embed/>
            </p:oleObj>
          </a:graphicData>
        </a:graphic>
      </p:graphicFrame>
      <p:graphicFrame>
        <p:nvGraphicFramePr>
          <p:cNvPr id="33796" name="Object 16"/>
          <p:cNvGraphicFramePr>
            <a:graphicFrameLocks noChangeAspect="1"/>
          </p:cNvGraphicFramePr>
          <p:nvPr/>
        </p:nvGraphicFramePr>
        <p:xfrm>
          <a:off x="1193800" y="4724400"/>
          <a:ext cx="5608638" cy="612775"/>
        </p:xfrm>
        <a:graphic>
          <a:graphicData uri="http://schemas.openxmlformats.org/presentationml/2006/ole">
            <p:oleObj spid="_x0000_s33796" name="Equation" r:id="rId5" imgW="2095200" imgH="228600" progId="Equation.DSMT4">
              <p:embed/>
            </p:oleObj>
          </a:graphicData>
        </a:graphic>
      </p:graphicFrame>
      <p:graphicFrame>
        <p:nvGraphicFramePr>
          <p:cNvPr id="33797" name="Object 18"/>
          <p:cNvGraphicFramePr>
            <a:graphicFrameLocks noChangeAspect="1"/>
          </p:cNvGraphicFramePr>
          <p:nvPr/>
        </p:nvGraphicFramePr>
        <p:xfrm>
          <a:off x="1346200" y="3886200"/>
          <a:ext cx="6423025" cy="612775"/>
        </p:xfrm>
        <a:graphic>
          <a:graphicData uri="http://schemas.openxmlformats.org/presentationml/2006/ole">
            <p:oleObj spid="_x0000_s33797" name="Equation" r:id="rId6" imgW="240012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CE5B71-5273-463F-850F-FEFD42D6AE99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348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34818" name="Object 8"/>
          <p:cNvGraphicFramePr>
            <a:graphicFrameLocks noChangeAspect="1"/>
          </p:cNvGraphicFramePr>
          <p:nvPr/>
        </p:nvGraphicFramePr>
        <p:xfrm>
          <a:off x="1165225" y="228600"/>
          <a:ext cx="5594350" cy="1625600"/>
        </p:xfrm>
        <a:graphic>
          <a:graphicData uri="http://schemas.openxmlformats.org/presentationml/2006/ole">
            <p:oleObj spid="_x0000_s34818" name="Equation" r:id="rId3" imgW="3149280" imgH="914400" progId="Equation.DSMT4">
              <p:embed/>
            </p:oleObj>
          </a:graphicData>
        </a:graphic>
      </p:graphicFrame>
      <p:sp>
        <p:nvSpPr>
          <p:cNvPr id="34823" name="Text Box 10"/>
          <p:cNvSpPr txBox="1">
            <a:spLocks noChangeArrowheads="1"/>
          </p:cNvSpPr>
          <p:nvPr/>
        </p:nvSpPr>
        <p:spPr bwMode="auto">
          <a:xfrm>
            <a:off x="152400" y="838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4824" name="Text Box 12"/>
          <p:cNvSpPr txBox="1">
            <a:spLocks noChangeArrowheads="1"/>
          </p:cNvSpPr>
          <p:nvPr/>
        </p:nvSpPr>
        <p:spPr bwMode="auto">
          <a:xfrm>
            <a:off x="141288" y="2514600"/>
            <a:ext cx="696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34819" name="Object 13"/>
          <p:cNvGraphicFramePr>
            <a:graphicFrameLocks noChangeAspect="1"/>
          </p:cNvGraphicFramePr>
          <p:nvPr/>
        </p:nvGraphicFramePr>
        <p:xfrm>
          <a:off x="942975" y="2133600"/>
          <a:ext cx="7510463" cy="1852613"/>
        </p:xfrm>
        <a:graphic>
          <a:graphicData uri="http://schemas.openxmlformats.org/presentationml/2006/ole">
            <p:oleObj spid="_x0000_s34819" name="Equation" r:id="rId4" imgW="4228920" imgH="1041120" progId="Equation.DSMT4">
              <p:embed/>
            </p:oleObj>
          </a:graphicData>
        </a:graphic>
      </p:graphicFrame>
      <p:graphicFrame>
        <p:nvGraphicFramePr>
          <p:cNvPr id="34820" name="Object 14"/>
          <p:cNvGraphicFramePr>
            <a:graphicFrameLocks noChangeAspect="1"/>
          </p:cNvGraphicFramePr>
          <p:nvPr/>
        </p:nvGraphicFramePr>
        <p:xfrm>
          <a:off x="217488" y="4346575"/>
          <a:ext cx="8208962" cy="2305050"/>
        </p:xfrm>
        <a:graphic>
          <a:graphicData uri="http://schemas.openxmlformats.org/presentationml/2006/ole">
            <p:oleObj spid="_x0000_s34820" name="Equation" r:id="rId5" imgW="4622760" imgH="1295280" progId="Equation.DSMT4">
              <p:embed/>
            </p:oleObj>
          </a:graphicData>
        </a:graphic>
      </p:graphicFrame>
      <p:sp>
        <p:nvSpPr>
          <p:cNvPr id="34825" name="Text Box 15"/>
          <p:cNvSpPr txBox="1">
            <a:spLocks noChangeArrowheads="1"/>
          </p:cNvSpPr>
          <p:nvPr/>
        </p:nvSpPr>
        <p:spPr bwMode="auto">
          <a:xfrm>
            <a:off x="0" y="403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E1E646-0736-42F0-B633-A70DFE98096C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358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基本変形行列の性質２</a:t>
            </a:r>
          </a:p>
        </p:txBody>
      </p:sp>
      <p:sp>
        <p:nvSpPr>
          <p:cNvPr id="35855" name="AutoShape 3"/>
          <p:cNvSpPr>
            <a:spLocks noChangeArrowheads="1"/>
          </p:cNvSpPr>
          <p:nvPr/>
        </p:nvSpPr>
        <p:spPr bwMode="auto">
          <a:xfrm>
            <a:off x="381000" y="762000"/>
            <a:ext cx="7391400" cy="762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56" name="Text Box 4"/>
          <p:cNvSpPr txBox="1">
            <a:spLocks noChangeArrowheads="1"/>
          </p:cNvSpPr>
          <p:nvPr/>
        </p:nvSpPr>
        <p:spPr bwMode="auto">
          <a:xfrm>
            <a:off x="1143000" y="512763"/>
            <a:ext cx="29273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（基本変形行列の積）</a:t>
            </a:r>
          </a:p>
        </p:txBody>
      </p:sp>
      <p:sp>
        <p:nvSpPr>
          <p:cNvPr id="35857" name="Text Box 5"/>
          <p:cNvSpPr txBox="1">
            <a:spLocks noChangeArrowheads="1"/>
          </p:cNvSpPr>
          <p:nvPr/>
        </p:nvSpPr>
        <p:spPr bwMode="auto">
          <a:xfrm>
            <a:off x="898525" y="1011238"/>
            <a:ext cx="6569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基本変形行列の積で得られる行列は正則である。</a:t>
            </a:r>
          </a:p>
        </p:txBody>
      </p:sp>
      <p:sp>
        <p:nvSpPr>
          <p:cNvPr id="35858" name="Text Box 9"/>
          <p:cNvSpPr txBox="1">
            <a:spLocks noChangeArrowheads="1"/>
          </p:cNvSpPr>
          <p:nvPr/>
        </p:nvSpPr>
        <p:spPr bwMode="auto">
          <a:xfrm>
            <a:off x="60325" y="20018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sp>
        <p:nvSpPr>
          <p:cNvPr id="35859" name="Text Box 10"/>
          <p:cNvSpPr txBox="1">
            <a:spLocks noChangeArrowheads="1"/>
          </p:cNvSpPr>
          <p:nvPr/>
        </p:nvSpPr>
        <p:spPr bwMode="auto">
          <a:xfrm>
            <a:off x="1143000" y="2057400"/>
            <a:ext cx="3956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正則行列の積は正則である。</a:t>
            </a:r>
          </a:p>
        </p:txBody>
      </p:sp>
      <p:graphicFrame>
        <p:nvGraphicFramePr>
          <p:cNvPr id="35842" name="Object 0"/>
          <p:cNvGraphicFramePr>
            <a:graphicFrameLocks noChangeAspect="1"/>
          </p:cNvGraphicFramePr>
          <p:nvPr/>
        </p:nvGraphicFramePr>
        <p:xfrm>
          <a:off x="6572264" y="6289675"/>
          <a:ext cx="1143000" cy="568325"/>
        </p:xfrm>
        <a:graphic>
          <a:graphicData uri="http://schemas.openxmlformats.org/presentationml/2006/ole">
            <p:oleObj spid="_x0000_s35842" name="Equation" r:id="rId3" imgW="380880" imgH="190440" progId="Equation.DSMT4">
              <p:embed/>
            </p:oleObj>
          </a:graphicData>
        </a:graphic>
      </p:graphicFrame>
      <p:sp>
        <p:nvSpPr>
          <p:cNvPr id="35860" name="Text Box 15"/>
          <p:cNvSpPr txBox="1">
            <a:spLocks noChangeArrowheads="1"/>
          </p:cNvSpPr>
          <p:nvPr/>
        </p:nvSpPr>
        <p:spPr bwMode="auto">
          <a:xfrm>
            <a:off x="228600" y="2590800"/>
            <a:ext cx="81883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実際、　　　　　を正則行列とし、その積　　　　　　　　　を考える。</a:t>
            </a:r>
          </a:p>
          <a:p>
            <a:r>
              <a:rPr lang="ja-JP" altLang="en-US"/>
              <a:t>まず、　　　は正則なので逆行列　　　　が存在する。</a:t>
            </a:r>
          </a:p>
          <a:p>
            <a:r>
              <a:rPr lang="ja-JP" altLang="en-US"/>
              <a:t>同様に、逆行列　　　　も存在する。</a:t>
            </a:r>
          </a:p>
          <a:p>
            <a:r>
              <a:rPr lang="ja-JP" altLang="en-US"/>
              <a:t>よって、積　　　　　　　　　　　が構成できる。</a:t>
            </a:r>
          </a:p>
        </p:txBody>
      </p:sp>
      <p:graphicFrame>
        <p:nvGraphicFramePr>
          <p:cNvPr id="35843" name="Object 1"/>
          <p:cNvGraphicFramePr>
            <a:graphicFrameLocks noChangeAspect="1"/>
          </p:cNvGraphicFramePr>
          <p:nvPr/>
        </p:nvGraphicFramePr>
        <p:xfrm>
          <a:off x="1219200" y="2590800"/>
          <a:ext cx="838200" cy="496888"/>
        </p:xfrm>
        <a:graphic>
          <a:graphicData uri="http://schemas.openxmlformats.org/presentationml/2006/ole">
            <p:oleObj spid="_x0000_s35843" name="Equation" r:id="rId4" imgW="342720" imgH="203040" progId="Equation.DSMT4">
              <p:embed/>
            </p:oleObj>
          </a:graphicData>
        </a:graphic>
      </p:graphicFrame>
      <p:graphicFrame>
        <p:nvGraphicFramePr>
          <p:cNvPr id="35844" name="Object 2"/>
          <p:cNvGraphicFramePr>
            <a:graphicFrameLocks noChangeAspect="1"/>
          </p:cNvGraphicFramePr>
          <p:nvPr/>
        </p:nvGraphicFramePr>
        <p:xfrm>
          <a:off x="5257800" y="2590800"/>
          <a:ext cx="1550988" cy="403225"/>
        </p:xfrm>
        <a:graphic>
          <a:graphicData uri="http://schemas.openxmlformats.org/presentationml/2006/ole">
            <p:oleObj spid="_x0000_s35844" name="Equation" r:id="rId5" imgW="634680" imgH="164880" progId="Equation.DSMT4">
              <p:embed/>
            </p:oleObj>
          </a:graphicData>
        </a:graphic>
      </p:graphicFrame>
      <p:graphicFrame>
        <p:nvGraphicFramePr>
          <p:cNvPr id="35845" name="Object 3"/>
          <p:cNvGraphicFramePr>
            <a:graphicFrameLocks noChangeAspect="1"/>
          </p:cNvGraphicFramePr>
          <p:nvPr/>
        </p:nvGraphicFramePr>
        <p:xfrm>
          <a:off x="1219200" y="2971800"/>
          <a:ext cx="404813" cy="403225"/>
        </p:xfrm>
        <a:graphic>
          <a:graphicData uri="http://schemas.openxmlformats.org/presentationml/2006/ole">
            <p:oleObj spid="_x0000_s35845" name="Equation" r:id="rId6" imgW="164880" imgH="164880" progId="Equation.DSMT4">
              <p:embed/>
            </p:oleObj>
          </a:graphicData>
        </a:graphic>
      </p:graphicFrame>
      <p:graphicFrame>
        <p:nvGraphicFramePr>
          <p:cNvPr id="35846" name="Object 4"/>
          <p:cNvGraphicFramePr>
            <a:graphicFrameLocks noChangeAspect="1"/>
          </p:cNvGraphicFramePr>
          <p:nvPr/>
        </p:nvGraphicFramePr>
        <p:xfrm>
          <a:off x="4419600" y="2971800"/>
          <a:ext cx="685800" cy="465138"/>
        </p:xfrm>
        <a:graphic>
          <a:graphicData uri="http://schemas.openxmlformats.org/presentationml/2006/ole">
            <p:oleObj spid="_x0000_s35846" name="Equation" r:id="rId7" imgW="279360" imgH="190440" progId="Equation.DSMT4">
              <p:embed/>
            </p:oleObj>
          </a:graphicData>
        </a:graphic>
      </p:graphicFrame>
      <p:graphicFrame>
        <p:nvGraphicFramePr>
          <p:cNvPr id="35847" name="Object 5"/>
          <p:cNvGraphicFramePr>
            <a:graphicFrameLocks noChangeAspect="1"/>
          </p:cNvGraphicFramePr>
          <p:nvPr/>
        </p:nvGraphicFramePr>
        <p:xfrm>
          <a:off x="2362200" y="3352800"/>
          <a:ext cx="685800" cy="465138"/>
        </p:xfrm>
        <a:graphic>
          <a:graphicData uri="http://schemas.openxmlformats.org/presentationml/2006/ole">
            <p:oleObj spid="_x0000_s35847" name="Equation" r:id="rId8" imgW="279360" imgH="190440" progId="Equation.DSMT4">
              <p:embed/>
            </p:oleObj>
          </a:graphicData>
        </a:graphic>
      </p:graphicFrame>
      <p:graphicFrame>
        <p:nvGraphicFramePr>
          <p:cNvPr id="35848" name="Object 6"/>
          <p:cNvGraphicFramePr>
            <a:graphicFrameLocks noChangeAspect="1"/>
          </p:cNvGraphicFramePr>
          <p:nvPr/>
        </p:nvGraphicFramePr>
        <p:xfrm>
          <a:off x="1600200" y="3657600"/>
          <a:ext cx="2119313" cy="465138"/>
        </p:xfrm>
        <a:graphic>
          <a:graphicData uri="http://schemas.openxmlformats.org/presentationml/2006/ole">
            <p:oleObj spid="_x0000_s35848" name="Equation" r:id="rId9" imgW="863280" imgH="190440" progId="Equation.DSMT4">
              <p:embed/>
            </p:oleObj>
          </a:graphicData>
        </a:graphic>
      </p:graphicFrame>
      <p:graphicFrame>
        <p:nvGraphicFramePr>
          <p:cNvPr id="35849" name="Object 7"/>
          <p:cNvGraphicFramePr>
            <a:graphicFrameLocks noChangeAspect="1"/>
          </p:cNvGraphicFramePr>
          <p:nvPr/>
        </p:nvGraphicFramePr>
        <p:xfrm>
          <a:off x="377825" y="4495800"/>
          <a:ext cx="7743825" cy="487363"/>
        </p:xfrm>
        <a:graphic>
          <a:graphicData uri="http://schemas.openxmlformats.org/presentationml/2006/ole">
            <p:oleObj spid="_x0000_s35849" name="Equation" r:id="rId10" imgW="4025880" imgH="253800" progId="Equation.DSMT4">
              <p:embed/>
            </p:oleObj>
          </a:graphicData>
        </a:graphic>
      </p:graphicFrame>
      <p:sp>
        <p:nvSpPr>
          <p:cNvPr id="35861" name="Text Box 23"/>
          <p:cNvSpPr txBox="1">
            <a:spLocks noChangeArrowheads="1"/>
          </p:cNvSpPr>
          <p:nvPr/>
        </p:nvSpPr>
        <p:spPr bwMode="auto">
          <a:xfrm>
            <a:off x="304800" y="4038600"/>
            <a:ext cx="471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このとき、以下のように計算できる。</a:t>
            </a:r>
          </a:p>
        </p:txBody>
      </p:sp>
      <p:graphicFrame>
        <p:nvGraphicFramePr>
          <p:cNvPr id="35850" name="Object 8"/>
          <p:cNvGraphicFramePr>
            <a:graphicFrameLocks noChangeAspect="1"/>
          </p:cNvGraphicFramePr>
          <p:nvPr/>
        </p:nvGraphicFramePr>
        <p:xfrm>
          <a:off x="454025" y="4876800"/>
          <a:ext cx="7840663" cy="487363"/>
        </p:xfrm>
        <a:graphic>
          <a:graphicData uri="http://schemas.openxmlformats.org/presentationml/2006/ole">
            <p:oleObj spid="_x0000_s35850" name="Equation" r:id="rId11" imgW="4076640" imgH="253800" progId="Equation.DSMT4">
              <p:embed/>
            </p:oleObj>
          </a:graphicData>
        </a:graphic>
      </p:graphicFrame>
      <p:graphicFrame>
        <p:nvGraphicFramePr>
          <p:cNvPr id="35851" name="Object 9"/>
          <p:cNvGraphicFramePr>
            <a:graphicFrameLocks noChangeAspect="1"/>
          </p:cNvGraphicFramePr>
          <p:nvPr/>
        </p:nvGraphicFramePr>
        <p:xfrm>
          <a:off x="228600" y="5334000"/>
          <a:ext cx="1489075" cy="390525"/>
        </p:xfrm>
        <a:graphic>
          <a:graphicData uri="http://schemas.openxmlformats.org/presentationml/2006/ole">
            <p:oleObj spid="_x0000_s35851" name="Equation" r:id="rId12" imgW="774360" imgH="203040" progId="Equation.DSMT4">
              <p:embed/>
            </p:oleObj>
          </a:graphicData>
        </a:graphic>
      </p:graphicFrame>
      <p:sp>
        <p:nvSpPr>
          <p:cNvPr id="35862" name="Text Box 27"/>
          <p:cNvSpPr txBox="1">
            <a:spLocks noChangeArrowheads="1"/>
          </p:cNvSpPr>
          <p:nvPr/>
        </p:nvSpPr>
        <p:spPr bwMode="auto">
          <a:xfrm>
            <a:off x="152400" y="5715000"/>
            <a:ext cx="8045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したがって、逆行列が存在するので　　　　　　　　は正則行列。</a:t>
            </a:r>
          </a:p>
        </p:txBody>
      </p:sp>
      <p:graphicFrame>
        <p:nvGraphicFramePr>
          <p:cNvPr id="35852" name="Object 10"/>
          <p:cNvGraphicFramePr>
            <a:graphicFrameLocks noChangeAspect="1"/>
          </p:cNvGraphicFramePr>
          <p:nvPr/>
        </p:nvGraphicFramePr>
        <p:xfrm>
          <a:off x="4724400" y="5768975"/>
          <a:ext cx="1550988" cy="403225"/>
        </p:xfrm>
        <a:graphic>
          <a:graphicData uri="http://schemas.openxmlformats.org/presentationml/2006/ole">
            <p:oleObj spid="_x0000_s35852" name="Equation" r:id="rId13" imgW="6346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EE55A0-E577-4308-94F1-A36676A3184A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行列の基本変形の応用１</a:t>
            </a:r>
            <a:br>
              <a:rPr lang="ja-JP" altLang="en-US" smtClean="0"/>
            </a:br>
            <a:r>
              <a:rPr lang="ja-JP" altLang="en-US" smtClean="0"/>
              <a:t>（逆行列を求める）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573D2E-AE77-4B50-A67F-77F46B8DDD3A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36881" name="Text Box 8"/>
          <p:cNvSpPr txBox="1">
            <a:spLocks noChangeArrowheads="1"/>
          </p:cNvSpPr>
          <p:nvPr/>
        </p:nvSpPr>
        <p:spPr bwMode="auto">
          <a:xfrm>
            <a:off x="685800" y="1447800"/>
            <a:ext cx="60372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の行列　　　　　　　を行基本変形で、</a:t>
            </a:r>
          </a:p>
          <a:p>
            <a:r>
              <a:rPr lang="ja-JP" altLang="en-US"/>
              <a:t>の形に変形できれば、　　は正則行列で、</a:t>
            </a:r>
          </a:p>
          <a:p>
            <a:r>
              <a:rPr lang="ja-JP" altLang="en-US"/>
              <a:t>である。ここで、　　　　　は　　　次正方行列　　</a:t>
            </a:r>
          </a:p>
          <a:p>
            <a:r>
              <a:rPr lang="ja-JP" altLang="en-US"/>
              <a:t>を横に並べた行列を表す。</a:t>
            </a:r>
          </a:p>
        </p:txBody>
      </p:sp>
      <p:sp>
        <p:nvSpPr>
          <p:cNvPr id="3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行基本変形による逆行列の求め方</a:t>
            </a:r>
          </a:p>
        </p:txBody>
      </p:sp>
      <p:sp>
        <p:nvSpPr>
          <p:cNvPr id="36883" name="AutoShape 3"/>
          <p:cNvSpPr>
            <a:spLocks noChangeArrowheads="1"/>
          </p:cNvSpPr>
          <p:nvPr/>
        </p:nvSpPr>
        <p:spPr bwMode="auto">
          <a:xfrm>
            <a:off x="190500" y="762000"/>
            <a:ext cx="8763000" cy="2286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6866" name="Object 1024"/>
          <p:cNvGraphicFramePr>
            <a:graphicFrameLocks noChangeAspect="1"/>
          </p:cNvGraphicFramePr>
          <p:nvPr/>
        </p:nvGraphicFramePr>
        <p:xfrm>
          <a:off x="838200" y="914400"/>
          <a:ext cx="1100138" cy="430213"/>
        </p:xfrm>
        <a:graphic>
          <a:graphicData uri="http://schemas.openxmlformats.org/presentationml/2006/ole">
            <p:oleObj spid="_x0000_s36866" name="Equation" r:id="rId3" imgW="583920" imgH="228600" progId="Equation.DSMT4">
              <p:embed/>
            </p:oleObj>
          </a:graphicData>
        </a:graphic>
      </p:graphicFrame>
      <p:sp>
        <p:nvSpPr>
          <p:cNvPr id="36884" name="Text Box 6"/>
          <p:cNvSpPr txBox="1">
            <a:spLocks noChangeArrowheads="1"/>
          </p:cNvSpPr>
          <p:nvPr/>
        </p:nvSpPr>
        <p:spPr bwMode="auto">
          <a:xfrm>
            <a:off x="1905000" y="838200"/>
            <a:ext cx="3673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　　次の正方行列とする。</a:t>
            </a:r>
          </a:p>
        </p:txBody>
      </p:sp>
      <p:graphicFrame>
        <p:nvGraphicFramePr>
          <p:cNvPr id="36867" name="Object 1025"/>
          <p:cNvGraphicFramePr>
            <a:graphicFrameLocks noChangeAspect="1"/>
          </p:cNvGraphicFramePr>
          <p:nvPr/>
        </p:nvGraphicFramePr>
        <p:xfrm>
          <a:off x="609600" y="1414463"/>
          <a:ext cx="1165225" cy="419100"/>
        </p:xfrm>
        <a:graphic>
          <a:graphicData uri="http://schemas.openxmlformats.org/presentationml/2006/ole">
            <p:oleObj spid="_x0000_s36867" name="Equation" r:id="rId4" imgW="457200" imgH="164880" progId="Equation.DSMT4">
              <p:embed/>
            </p:oleObj>
          </a:graphicData>
        </a:graphic>
      </p:graphicFrame>
      <p:graphicFrame>
        <p:nvGraphicFramePr>
          <p:cNvPr id="36868" name="Object 1026"/>
          <p:cNvGraphicFramePr>
            <a:graphicFrameLocks noChangeAspect="1"/>
          </p:cNvGraphicFramePr>
          <p:nvPr/>
        </p:nvGraphicFramePr>
        <p:xfrm>
          <a:off x="3065463" y="1524000"/>
          <a:ext cx="812800" cy="428625"/>
        </p:xfrm>
        <a:graphic>
          <a:graphicData uri="http://schemas.openxmlformats.org/presentationml/2006/ole">
            <p:oleObj spid="_x0000_s36868" name="Equation" r:id="rId5" imgW="431640" imgH="228600" progId="Equation.DSMT4">
              <p:embed/>
            </p:oleObj>
          </a:graphicData>
        </a:graphic>
      </p:graphicFrame>
      <p:graphicFrame>
        <p:nvGraphicFramePr>
          <p:cNvPr id="36869" name="Object 1027"/>
          <p:cNvGraphicFramePr>
            <a:graphicFrameLocks noChangeAspect="1"/>
          </p:cNvGraphicFramePr>
          <p:nvPr/>
        </p:nvGraphicFramePr>
        <p:xfrm>
          <a:off x="6351588" y="1371600"/>
          <a:ext cx="936625" cy="479425"/>
        </p:xfrm>
        <a:graphic>
          <a:graphicData uri="http://schemas.openxmlformats.org/presentationml/2006/ole">
            <p:oleObj spid="_x0000_s36869" name="Equation" r:id="rId6" imgW="444240" imgH="228600" progId="Equation.DSMT4">
              <p:embed/>
            </p:oleObj>
          </a:graphicData>
        </a:graphic>
      </p:graphicFrame>
      <p:graphicFrame>
        <p:nvGraphicFramePr>
          <p:cNvPr id="36870" name="Object 1028"/>
          <p:cNvGraphicFramePr>
            <a:graphicFrameLocks noChangeAspect="1"/>
          </p:cNvGraphicFramePr>
          <p:nvPr/>
        </p:nvGraphicFramePr>
        <p:xfrm>
          <a:off x="3657600" y="1905000"/>
          <a:ext cx="311150" cy="311150"/>
        </p:xfrm>
        <a:graphic>
          <a:graphicData uri="http://schemas.openxmlformats.org/presentationml/2006/ole">
            <p:oleObj spid="_x0000_s36870" name="Equation" r:id="rId7" imgW="164880" imgH="164880" progId="Equation.DSMT4">
              <p:embed/>
            </p:oleObj>
          </a:graphicData>
        </a:graphic>
      </p:graphicFrame>
      <p:graphicFrame>
        <p:nvGraphicFramePr>
          <p:cNvPr id="36871" name="Object 1029"/>
          <p:cNvGraphicFramePr>
            <a:graphicFrameLocks noChangeAspect="1"/>
          </p:cNvGraphicFramePr>
          <p:nvPr/>
        </p:nvGraphicFramePr>
        <p:xfrm>
          <a:off x="6172200" y="1828800"/>
          <a:ext cx="1149350" cy="358775"/>
        </p:xfrm>
        <a:graphic>
          <a:graphicData uri="http://schemas.openxmlformats.org/presentationml/2006/ole">
            <p:oleObj spid="_x0000_s36871" name="Equation" r:id="rId8" imgW="609480" imgH="190440" progId="Equation.DSMT4">
              <p:embed/>
            </p:oleObj>
          </a:graphicData>
        </a:graphic>
      </p:graphicFrame>
      <p:graphicFrame>
        <p:nvGraphicFramePr>
          <p:cNvPr id="36872" name="Object 1030"/>
          <p:cNvGraphicFramePr>
            <a:graphicFrameLocks noChangeAspect="1"/>
          </p:cNvGraphicFramePr>
          <p:nvPr/>
        </p:nvGraphicFramePr>
        <p:xfrm>
          <a:off x="2836863" y="2209800"/>
          <a:ext cx="812800" cy="428625"/>
        </p:xfrm>
        <a:graphic>
          <a:graphicData uri="http://schemas.openxmlformats.org/presentationml/2006/ole">
            <p:oleObj spid="_x0000_s36872" name="Equation" r:id="rId9" imgW="431640" imgH="228600" progId="Equation.DSMT4">
              <p:embed/>
            </p:oleObj>
          </a:graphicData>
        </a:graphic>
      </p:graphicFrame>
      <p:graphicFrame>
        <p:nvGraphicFramePr>
          <p:cNvPr id="36873" name="Object 1031"/>
          <p:cNvGraphicFramePr>
            <a:graphicFrameLocks noChangeAspect="1"/>
          </p:cNvGraphicFramePr>
          <p:nvPr/>
        </p:nvGraphicFramePr>
        <p:xfrm>
          <a:off x="4267200" y="2286000"/>
          <a:ext cx="381000" cy="346075"/>
        </p:xfrm>
        <a:graphic>
          <a:graphicData uri="http://schemas.openxmlformats.org/presentationml/2006/ole">
            <p:oleObj spid="_x0000_s36873" name="Equation" r:id="rId10" imgW="139680" imgH="126720" progId="Equation.DSMT4">
              <p:embed/>
            </p:oleObj>
          </a:graphicData>
        </a:graphic>
      </p:graphicFrame>
      <p:graphicFrame>
        <p:nvGraphicFramePr>
          <p:cNvPr id="36874" name="Object 1032"/>
          <p:cNvGraphicFramePr>
            <a:graphicFrameLocks noChangeAspect="1"/>
          </p:cNvGraphicFramePr>
          <p:nvPr/>
        </p:nvGraphicFramePr>
        <p:xfrm>
          <a:off x="6370638" y="2209800"/>
          <a:ext cx="746125" cy="496888"/>
        </p:xfrm>
        <a:graphic>
          <a:graphicData uri="http://schemas.openxmlformats.org/presentationml/2006/ole">
            <p:oleObj spid="_x0000_s36874" name="Equation" r:id="rId11" imgW="304560" imgH="203040" progId="Equation.DSMT4">
              <p:embed/>
            </p:oleObj>
          </a:graphicData>
        </a:graphic>
      </p:graphicFrame>
      <p:sp>
        <p:nvSpPr>
          <p:cNvPr id="36885" name="AutoShape 19"/>
          <p:cNvSpPr>
            <a:spLocks noChangeArrowheads="1"/>
          </p:cNvSpPr>
          <p:nvPr/>
        </p:nvSpPr>
        <p:spPr bwMode="auto">
          <a:xfrm>
            <a:off x="4114800" y="4191000"/>
            <a:ext cx="1143000" cy="228600"/>
          </a:xfrm>
          <a:prstGeom prst="leftRightArrow">
            <a:avLst>
              <a:gd name="adj1" fmla="val 50000"/>
              <a:gd name="adj2" fmla="val 10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6875" name="Object 1033"/>
          <p:cNvGraphicFramePr>
            <a:graphicFrameLocks noChangeAspect="1"/>
          </p:cNvGraphicFramePr>
          <p:nvPr/>
        </p:nvGraphicFramePr>
        <p:xfrm>
          <a:off x="228600" y="3429000"/>
          <a:ext cx="3657600" cy="1982788"/>
        </p:xfrm>
        <a:graphic>
          <a:graphicData uri="http://schemas.openxmlformats.org/presentationml/2006/ole">
            <p:oleObj spid="_x0000_s36875" name="Equation" r:id="rId12" imgW="1968480" imgH="1066680" progId="Equation.DSMT4">
              <p:embed/>
            </p:oleObj>
          </a:graphicData>
        </a:graphic>
      </p:graphicFrame>
      <p:graphicFrame>
        <p:nvGraphicFramePr>
          <p:cNvPr id="36876" name="Object 1034"/>
          <p:cNvGraphicFramePr>
            <a:graphicFrameLocks noChangeAspect="1"/>
          </p:cNvGraphicFramePr>
          <p:nvPr/>
        </p:nvGraphicFramePr>
        <p:xfrm>
          <a:off x="5334000" y="3352800"/>
          <a:ext cx="3429000" cy="1939925"/>
        </p:xfrm>
        <a:graphic>
          <a:graphicData uri="http://schemas.openxmlformats.org/presentationml/2006/ole">
            <p:oleObj spid="_x0000_s36876" name="Equation" r:id="rId13" imgW="1930320" imgH="1091880" progId="Equation.DSMT4">
              <p:embed/>
            </p:oleObj>
          </a:graphicData>
        </a:graphic>
      </p:graphicFrame>
      <p:graphicFrame>
        <p:nvGraphicFramePr>
          <p:cNvPr id="36877" name="Object 1035"/>
          <p:cNvGraphicFramePr>
            <a:graphicFrameLocks noChangeAspect="1"/>
          </p:cNvGraphicFramePr>
          <p:nvPr/>
        </p:nvGraphicFramePr>
        <p:xfrm>
          <a:off x="1066800" y="5741988"/>
          <a:ext cx="1101725" cy="430212"/>
        </p:xfrm>
        <a:graphic>
          <a:graphicData uri="http://schemas.openxmlformats.org/presentationml/2006/ole">
            <p:oleObj spid="_x0000_s36877" name="Equation" r:id="rId14" imgW="583920" imgH="228600" progId="Equation.DSMT4">
              <p:embed/>
            </p:oleObj>
          </a:graphicData>
        </a:graphic>
      </p:graphicFrame>
      <p:sp>
        <p:nvSpPr>
          <p:cNvPr id="36886" name="Text Box 23"/>
          <p:cNvSpPr txBox="1">
            <a:spLocks noChangeArrowheads="1"/>
          </p:cNvSpPr>
          <p:nvPr/>
        </p:nvSpPr>
        <p:spPr bwMode="auto">
          <a:xfrm>
            <a:off x="2193925" y="5686425"/>
            <a:ext cx="417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</a:t>
            </a:r>
          </a:p>
        </p:txBody>
      </p:sp>
      <p:graphicFrame>
        <p:nvGraphicFramePr>
          <p:cNvPr id="36878" name="Object 1036"/>
          <p:cNvGraphicFramePr>
            <a:graphicFrameLocks noChangeAspect="1"/>
          </p:cNvGraphicFramePr>
          <p:nvPr/>
        </p:nvGraphicFramePr>
        <p:xfrm>
          <a:off x="2667000" y="5741988"/>
          <a:ext cx="1077913" cy="430212"/>
        </p:xfrm>
        <a:graphic>
          <a:graphicData uri="http://schemas.openxmlformats.org/presentationml/2006/ole">
            <p:oleObj spid="_x0000_s36878" name="Equation" r:id="rId15" imgW="571320" imgH="228600" progId="Equation.DSMT4">
              <p:embed/>
            </p:oleObj>
          </a:graphicData>
        </a:graphic>
      </p:graphicFrame>
      <p:sp>
        <p:nvSpPr>
          <p:cNvPr id="36887" name="Text Box 25"/>
          <p:cNvSpPr txBox="1">
            <a:spLocks noChangeArrowheads="1"/>
          </p:cNvSpPr>
          <p:nvPr/>
        </p:nvSpPr>
        <p:spPr bwMode="auto">
          <a:xfrm>
            <a:off x="3810000" y="5686425"/>
            <a:ext cx="248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は互いに逆行列。</a:t>
            </a:r>
          </a:p>
        </p:txBody>
      </p:sp>
      <p:graphicFrame>
        <p:nvGraphicFramePr>
          <p:cNvPr id="36879" name="Object 1037"/>
          <p:cNvGraphicFramePr>
            <a:graphicFrameLocks noChangeAspect="1"/>
          </p:cNvGraphicFramePr>
          <p:nvPr/>
        </p:nvGraphicFramePr>
        <p:xfrm>
          <a:off x="2209800" y="914400"/>
          <a:ext cx="450850" cy="409575"/>
        </p:xfrm>
        <a:graphic>
          <a:graphicData uri="http://schemas.openxmlformats.org/presentationml/2006/ole">
            <p:oleObj spid="_x0000_s36879" name="Equation" r:id="rId16" imgW="13968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19E892-3590-47A7-B281-0BF7E54440D6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2055" name="AutoShape 16"/>
          <p:cNvSpPr>
            <a:spLocks noChangeArrowheads="1"/>
          </p:cNvSpPr>
          <p:nvPr/>
        </p:nvSpPr>
        <p:spPr bwMode="auto">
          <a:xfrm>
            <a:off x="6096000" y="685800"/>
            <a:ext cx="2667000" cy="1143000"/>
          </a:xfrm>
          <a:prstGeom prst="wedgeRoundRectCallout">
            <a:avLst>
              <a:gd name="adj1" fmla="val -69704"/>
              <a:gd name="adj2" fmla="val 6444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2362200" y="914400"/>
          <a:ext cx="2438400" cy="1073150"/>
        </p:xfrm>
        <a:graphic>
          <a:graphicData uri="http://schemas.openxmlformats.org/presentationml/2006/ole">
            <p:oleObj spid="_x0000_s2050" name="Equation" r:id="rId3" imgW="1269720" imgH="558720" progId="Equation.DSMT4">
              <p:embed/>
            </p:oleObj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533400" y="2438400"/>
          <a:ext cx="2290763" cy="482600"/>
        </p:xfrm>
        <a:graphic>
          <a:graphicData uri="http://schemas.openxmlformats.org/presentationml/2006/ole">
            <p:oleObj spid="_x0000_s2051" name="Equation" r:id="rId4" imgW="965160" imgH="203040" progId="Equation.DSMT4">
              <p:embed/>
            </p:oleObj>
          </a:graphicData>
        </a:graphic>
      </p:graphicFrame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4495800" y="2438400"/>
          <a:ext cx="2198688" cy="482600"/>
        </p:xfrm>
        <a:graphic>
          <a:graphicData uri="http://schemas.openxmlformats.org/presentationml/2006/ole">
            <p:oleObj spid="_x0000_s2052" name="Equation" r:id="rId5" imgW="927000" imgH="203040" progId="Equation.DSMT4">
              <p:embed/>
            </p:oleObj>
          </a:graphicData>
        </a:graphic>
      </p:graphicFrame>
      <p:sp>
        <p:nvSpPr>
          <p:cNvPr id="205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同値な変形</a:t>
            </a:r>
          </a:p>
        </p:txBody>
      </p:sp>
      <p:graphicFrame>
        <p:nvGraphicFramePr>
          <p:cNvPr id="2053" name="Object 8"/>
          <p:cNvGraphicFramePr>
            <a:graphicFrameLocks noChangeAspect="1"/>
          </p:cNvGraphicFramePr>
          <p:nvPr/>
        </p:nvGraphicFramePr>
        <p:xfrm>
          <a:off x="2359025" y="3429000"/>
          <a:ext cx="4511675" cy="1073150"/>
        </p:xfrm>
        <a:graphic>
          <a:graphicData uri="http://schemas.openxmlformats.org/presentationml/2006/ole">
            <p:oleObj spid="_x0000_s2053" name="Equation" r:id="rId6" imgW="2349360" imgH="558720" progId="Equation.DSMT4">
              <p:embed/>
            </p:oleObj>
          </a:graphicData>
        </a:graphic>
      </p:graphicFrame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2971800" y="2057400"/>
            <a:ext cx="304800" cy="12192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4114800" y="1981200"/>
            <a:ext cx="304800" cy="1295400"/>
          </a:xfrm>
          <a:prstGeom prst="upArrow">
            <a:avLst>
              <a:gd name="adj1" fmla="val 50000"/>
              <a:gd name="adj2" fmla="val 106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059" name="Text Box 15"/>
          <p:cNvSpPr txBox="1">
            <a:spLocks noChangeArrowheads="1"/>
          </p:cNvSpPr>
          <p:nvPr/>
        </p:nvSpPr>
        <p:spPr bwMode="auto">
          <a:xfrm>
            <a:off x="6172200" y="838200"/>
            <a:ext cx="21193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式を減らさずに</a:t>
            </a:r>
          </a:p>
          <a:p>
            <a:r>
              <a:rPr lang="ja-JP" altLang="en-US"/>
              <a:t>変形する。</a:t>
            </a:r>
          </a:p>
        </p:txBody>
      </p:sp>
      <p:sp>
        <p:nvSpPr>
          <p:cNvPr id="2060" name="Oval 19"/>
          <p:cNvSpPr>
            <a:spLocks noChangeArrowheads="1"/>
          </p:cNvSpPr>
          <p:nvPr/>
        </p:nvSpPr>
        <p:spPr bwMode="auto">
          <a:xfrm>
            <a:off x="1752600" y="4572000"/>
            <a:ext cx="4724400" cy="144780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同値な変形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66DDA2-69F0-434E-9307-92F07FB003E0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37898" name="Text Box 3"/>
          <p:cNvSpPr txBox="1">
            <a:spLocks noChangeArrowheads="1"/>
          </p:cNvSpPr>
          <p:nvPr/>
        </p:nvSpPr>
        <p:spPr bwMode="auto">
          <a:xfrm>
            <a:off x="288925" y="1011238"/>
            <a:ext cx="7820025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行に関する基本変形を行うことは、いくつかの基本変形行列</a:t>
            </a:r>
          </a:p>
          <a:p>
            <a:r>
              <a:rPr lang="ja-JP" altLang="en-US"/>
              <a:t>を左から掛けることであった。</a:t>
            </a:r>
          </a:p>
          <a:p>
            <a:r>
              <a:rPr lang="ja-JP" altLang="en-US"/>
              <a:t>これらの積を　　とすると、　　　は正則行列である。</a:t>
            </a:r>
          </a:p>
          <a:p>
            <a:r>
              <a:rPr lang="ja-JP" altLang="en-US"/>
              <a:t>この　　　を用いて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となる。</a:t>
            </a:r>
          </a:p>
          <a:p>
            <a:r>
              <a:rPr lang="ja-JP" altLang="en-US"/>
              <a:t>これより、</a:t>
            </a:r>
          </a:p>
          <a:p>
            <a:endParaRPr lang="ja-JP" altLang="en-US"/>
          </a:p>
          <a:p>
            <a:r>
              <a:rPr lang="ja-JP" altLang="en-US"/>
              <a:t>である。</a:t>
            </a:r>
          </a:p>
          <a:p>
            <a:r>
              <a:rPr lang="ja-JP" altLang="en-US"/>
              <a:t>よって、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である。</a:t>
            </a:r>
          </a:p>
        </p:txBody>
      </p:sp>
      <p:sp>
        <p:nvSpPr>
          <p:cNvPr id="37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graphicFrame>
        <p:nvGraphicFramePr>
          <p:cNvPr id="37890" name="Object 0"/>
          <p:cNvGraphicFramePr>
            <a:graphicFrameLocks noChangeAspect="1"/>
          </p:cNvGraphicFramePr>
          <p:nvPr/>
        </p:nvGraphicFramePr>
        <p:xfrm>
          <a:off x="2047875" y="1828800"/>
          <a:ext cx="325438" cy="282575"/>
        </p:xfrm>
        <a:graphic>
          <a:graphicData uri="http://schemas.openxmlformats.org/presentationml/2006/ole">
            <p:oleObj spid="_x0000_s37890" name="Equation" r:id="rId3" imgW="190440" imgH="164880" progId="Equation.DSMT4">
              <p:embed/>
            </p:oleObj>
          </a:graphicData>
        </a:graphic>
      </p:graphicFrame>
      <p:graphicFrame>
        <p:nvGraphicFramePr>
          <p:cNvPr id="37891" name="Object 1"/>
          <p:cNvGraphicFramePr>
            <a:graphicFrameLocks noChangeAspect="1"/>
          </p:cNvGraphicFramePr>
          <p:nvPr/>
        </p:nvGraphicFramePr>
        <p:xfrm>
          <a:off x="3875088" y="1828800"/>
          <a:ext cx="327025" cy="282575"/>
        </p:xfrm>
        <a:graphic>
          <a:graphicData uri="http://schemas.openxmlformats.org/presentationml/2006/ole">
            <p:oleObj spid="_x0000_s37891" name="Equation" r:id="rId4" imgW="190440" imgH="164880" progId="Equation.DSMT4">
              <p:embed/>
            </p:oleObj>
          </a:graphicData>
        </a:graphic>
      </p:graphicFrame>
      <p:graphicFrame>
        <p:nvGraphicFramePr>
          <p:cNvPr id="37892" name="Object 2"/>
          <p:cNvGraphicFramePr>
            <a:graphicFrameLocks noChangeAspect="1"/>
          </p:cNvGraphicFramePr>
          <p:nvPr/>
        </p:nvGraphicFramePr>
        <p:xfrm>
          <a:off x="1220788" y="2720975"/>
          <a:ext cx="2001837" cy="347663"/>
        </p:xfrm>
        <a:graphic>
          <a:graphicData uri="http://schemas.openxmlformats.org/presentationml/2006/ole">
            <p:oleObj spid="_x0000_s37892" name="Equation" r:id="rId5" imgW="1168200" imgH="203040" progId="Equation.DSMT4">
              <p:embed/>
            </p:oleObj>
          </a:graphicData>
        </a:graphic>
      </p:graphicFrame>
      <p:graphicFrame>
        <p:nvGraphicFramePr>
          <p:cNvPr id="37893" name="Object 3"/>
          <p:cNvGraphicFramePr>
            <a:graphicFrameLocks noChangeAspect="1"/>
          </p:cNvGraphicFramePr>
          <p:nvPr/>
        </p:nvGraphicFramePr>
        <p:xfrm>
          <a:off x="584200" y="3987800"/>
          <a:ext cx="2717800" cy="506413"/>
        </p:xfrm>
        <a:graphic>
          <a:graphicData uri="http://schemas.openxmlformats.org/presentationml/2006/ole">
            <p:oleObj spid="_x0000_s37893" name="Equation" r:id="rId6" imgW="1358640" imgH="253800" progId="Equation.DSMT4">
              <p:embed/>
            </p:oleObj>
          </a:graphicData>
        </a:graphic>
      </p:graphicFrame>
      <p:graphicFrame>
        <p:nvGraphicFramePr>
          <p:cNvPr id="37894" name="Object 4"/>
          <p:cNvGraphicFramePr>
            <a:graphicFrameLocks noChangeAspect="1"/>
          </p:cNvGraphicFramePr>
          <p:nvPr/>
        </p:nvGraphicFramePr>
        <p:xfrm>
          <a:off x="571500" y="5130800"/>
          <a:ext cx="2641600" cy="557213"/>
        </p:xfrm>
        <a:graphic>
          <a:graphicData uri="http://schemas.openxmlformats.org/presentationml/2006/ole">
            <p:oleObj spid="_x0000_s37894" name="Equation" r:id="rId7" imgW="1320480" imgH="279360" progId="Equation.DSMT4">
              <p:embed/>
            </p:oleObj>
          </a:graphicData>
        </a:graphic>
      </p:graphicFrame>
      <p:graphicFrame>
        <p:nvGraphicFramePr>
          <p:cNvPr id="37895" name="Object 5"/>
          <p:cNvGraphicFramePr>
            <a:graphicFrameLocks noChangeAspect="1"/>
          </p:cNvGraphicFramePr>
          <p:nvPr/>
        </p:nvGraphicFramePr>
        <p:xfrm>
          <a:off x="6400800" y="5638800"/>
          <a:ext cx="1250950" cy="622300"/>
        </p:xfrm>
        <a:graphic>
          <a:graphicData uri="http://schemas.openxmlformats.org/presentationml/2006/ole">
            <p:oleObj spid="_x0000_s37895" name="Equation" r:id="rId8" imgW="380880" imgH="190440" progId="Equation.DSMT4">
              <p:embed/>
            </p:oleObj>
          </a:graphicData>
        </a:graphic>
      </p:graphicFrame>
      <p:graphicFrame>
        <p:nvGraphicFramePr>
          <p:cNvPr id="37896" name="Object 6"/>
          <p:cNvGraphicFramePr>
            <a:graphicFrameLocks noChangeAspect="1"/>
          </p:cNvGraphicFramePr>
          <p:nvPr/>
        </p:nvGraphicFramePr>
        <p:xfrm>
          <a:off x="990600" y="2209800"/>
          <a:ext cx="325438" cy="282575"/>
        </p:xfrm>
        <a:graphic>
          <a:graphicData uri="http://schemas.openxmlformats.org/presentationml/2006/ole">
            <p:oleObj spid="_x0000_s37896" name="Equation" r:id="rId9" imgW="19044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F9061B-D250-4295-B8E0-73AA033E4C1B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389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連立方程式との関係</a:t>
            </a:r>
          </a:p>
        </p:txBody>
      </p:sp>
      <p:graphicFrame>
        <p:nvGraphicFramePr>
          <p:cNvPr id="38914" name="Object 0"/>
          <p:cNvGraphicFramePr>
            <a:graphicFrameLocks noChangeAspect="1"/>
          </p:cNvGraphicFramePr>
          <p:nvPr/>
        </p:nvGraphicFramePr>
        <p:xfrm>
          <a:off x="3276600" y="533400"/>
          <a:ext cx="1595438" cy="1017588"/>
        </p:xfrm>
        <a:graphic>
          <a:graphicData uri="http://schemas.openxmlformats.org/presentationml/2006/ole">
            <p:oleObj spid="_x0000_s38914" name="Equation" r:id="rId3" imgW="838080" imgH="533160" progId="Equation.DSMT4">
              <p:embed/>
            </p:oleObj>
          </a:graphicData>
        </a:graphic>
      </p:graphicFrame>
      <p:sp>
        <p:nvSpPr>
          <p:cNvPr id="38927" name="AutoShape 5"/>
          <p:cNvSpPr>
            <a:spLocks noChangeArrowheads="1"/>
          </p:cNvSpPr>
          <p:nvPr/>
        </p:nvSpPr>
        <p:spPr bwMode="auto">
          <a:xfrm>
            <a:off x="1828800" y="32004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8915" name="Object 1"/>
          <p:cNvGraphicFramePr>
            <a:graphicFrameLocks noChangeAspect="1"/>
          </p:cNvGraphicFramePr>
          <p:nvPr/>
        </p:nvGraphicFramePr>
        <p:xfrm>
          <a:off x="533400" y="609600"/>
          <a:ext cx="1981200" cy="1017588"/>
        </p:xfrm>
        <a:graphic>
          <a:graphicData uri="http://schemas.openxmlformats.org/presentationml/2006/ole">
            <p:oleObj spid="_x0000_s38915" name="Equation" r:id="rId4" imgW="1041120" imgH="533160" progId="Equation.DSMT4">
              <p:embed/>
            </p:oleObj>
          </a:graphicData>
        </a:graphic>
      </p:graphicFrame>
      <p:graphicFrame>
        <p:nvGraphicFramePr>
          <p:cNvPr id="38916" name="Object 2"/>
          <p:cNvGraphicFramePr>
            <a:graphicFrameLocks noChangeAspect="1"/>
          </p:cNvGraphicFramePr>
          <p:nvPr/>
        </p:nvGraphicFramePr>
        <p:xfrm>
          <a:off x="990600" y="2133600"/>
          <a:ext cx="2438400" cy="909638"/>
        </p:xfrm>
        <a:graphic>
          <a:graphicData uri="http://schemas.openxmlformats.org/presentationml/2006/ole">
            <p:oleObj spid="_x0000_s38916" name="Equation" r:id="rId5" imgW="1434960" imgH="533160" progId="Equation.DSMT4">
              <p:embed/>
            </p:oleObj>
          </a:graphicData>
        </a:graphic>
      </p:graphicFrame>
      <p:graphicFrame>
        <p:nvGraphicFramePr>
          <p:cNvPr id="38917" name="Object 3"/>
          <p:cNvGraphicFramePr>
            <a:graphicFrameLocks noChangeAspect="1"/>
          </p:cNvGraphicFramePr>
          <p:nvPr/>
        </p:nvGraphicFramePr>
        <p:xfrm>
          <a:off x="5105400" y="609600"/>
          <a:ext cx="942975" cy="873125"/>
        </p:xfrm>
        <a:graphic>
          <a:graphicData uri="http://schemas.openxmlformats.org/presentationml/2006/ole">
            <p:oleObj spid="_x0000_s38917" name="Equation" r:id="rId6" imgW="495000" imgH="457200" progId="Equation.DSMT4">
              <p:embed/>
            </p:oleObj>
          </a:graphicData>
        </a:graphic>
      </p:graphicFrame>
      <p:graphicFrame>
        <p:nvGraphicFramePr>
          <p:cNvPr id="38918" name="Object 4"/>
          <p:cNvGraphicFramePr>
            <a:graphicFrameLocks noChangeAspect="1"/>
          </p:cNvGraphicFramePr>
          <p:nvPr/>
        </p:nvGraphicFramePr>
        <p:xfrm>
          <a:off x="6400800" y="457200"/>
          <a:ext cx="919163" cy="1019175"/>
        </p:xfrm>
        <a:graphic>
          <a:graphicData uri="http://schemas.openxmlformats.org/presentationml/2006/ole">
            <p:oleObj spid="_x0000_s38918" name="Equation" r:id="rId7" imgW="482400" imgH="533160" progId="Equation.DSMT4">
              <p:embed/>
            </p:oleObj>
          </a:graphicData>
        </a:graphic>
      </p:graphicFrame>
      <p:graphicFrame>
        <p:nvGraphicFramePr>
          <p:cNvPr id="38919" name="Object 5"/>
          <p:cNvGraphicFramePr>
            <a:graphicFrameLocks noChangeAspect="1"/>
          </p:cNvGraphicFramePr>
          <p:nvPr/>
        </p:nvGraphicFramePr>
        <p:xfrm>
          <a:off x="5218113" y="2362200"/>
          <a:ext cx="1231900" cy="315913"/>
        </p:xfrm>
        <a:graphic>
          <a:graphicData uri="http://schemas.openxmlformats.org/presentationml/2006/ole">
            <p:oleObj spid="_x0000_s38919" name="Equation" r:id="rId8" imgW="647640" imgH="164880" progId="Equation.DSMT4">
              <p:embed/>
            </p:oleObj>
          </a:graphicData>
        </a:graphic>
      </p:graphicFrame>
      <p:graphicFrame>
        <p:nvGraphicFramePr>
          <p:cNvPr id="38920" name="Object 6"/>
          <p:cNvGraphicFramePr>
            <a:graphicFrameLocks noChangeAspect="1"/>
          </p:cNvGraphicFramePr>
          <p:nvPr/>
        </p:nvGraphicFramePr>
        <p:xfrm>
          <a:off x="5105400" y="1524000"/>
          <a:ext cx="1087438" cy="315913"/>
        </p:xfrm>
        <a:graphic>
          <a:graphicData uri="http://schemas.openxmlformats.org/presentationml/2006/ole">
            <p:oleObj spid="_x0000_s38920" name="Equation" r:id="rId9" imgW="571320" imgH="164880" progId="Equation.DSMT4">
              <p:embed/>
            </p:oleObj>
          </a:graphicData>
        </a:graphic>
      </p:graphicFrame>
      <p:sp>
        <p:nvSpPr>
          <p:cNvPr id="38928" name="AutoShape 33"/>
          <p:cNvSpPr>
            <a:spLocks noChangeArrowheads="1"/>
          </p:cNvSpPr>
          <p:nvPr/>
        </p:nvSpPr>
        <p:spPr bwMode="auto">
          <a:xfrm>
            <a:off x="5715000" y="31242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8921" name="Object 7"/>
          <p:cNvGraphicFramePr>
            <a:graphicFrameLocks noChangeAspect="1"/>
          </p:cNvGraphicFramePr>
          <p:nvPr/>
        </p:nvGraphicFramePr>
        <p:xfrm>
          <a:off x="381000" y="3810000"/>
          <a:ext cx="3689350" cy="909638"/>
        </p:xfrm>
        <a:graphic>
          <a:graphicData uri="http://schemas.openxmlformats.org/presentationml/2006/ole">
            <p:oleObj spid="_x0000_s38921" name="Equation" r:id="rId10" imgW="2171520" imgH="533160" progId="Equation.DSMT4">
              <p:embed/>
            </p:oleObj>
          </a:graphicData>
        </a:graphic>
      </p:graphicFrame>
      <p:graphicFrame>
        <p:nvGraphicFramePr>
          <p:cNvPr id="38922" name="Object 8"/>
          <p:cNvGraphicFramePr>
            <a:graphicFrameLocks noChangeAspect="1"/>
          </p:cNvGraphicFramePr>
          <p:nvPr/>
        </p:nvGraphicFramePr>
        <p:xfrm>
          <a:off x="4837113" y="4114800"/>
          <a:ext cx="2971800" cy="436563"/>
        </p:xfrm>
        <a:graphic>
          <a:graphicData uri="http://schemas.openxmlformats.org/presentationml/2006/ole">
            <p:oleObj spid="_x0000_s38922" name="Equation" r:id="rId11" imgW="1562040" imgH="228600" progId="Equation.DSMT4">
              <p:embed/>
            </p:oleObj>
          </a:graphicData>
        </a:graphic>
      </p:graphicFrame>
      <p:sp>
        <p:nvSpPr>
          <p:cNvPr id="38929" name="Line 36"/>
          <p:cNvSpPr>
            <a:spLocks noChangeShapeType="1"/>
          </p:cNvSpPr>
          <p:nvPr/>
        </p:nvSpPr>
        <p:spPr bwMode="auto">
          <a:xfrm>
            <a:off x="4343400" y="1676400"/>
            <a:ext cx="0" cy="464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8923" name="Object 9"/>
          <p:cNvGraphicFramePr>
            <a:graphicFrameLocks noChangeAspect="1"/>
          </p:cNvGraphicFramePr>
          <p:nvPr/>
        </p:nvGraphicFramePr>
        <p:xfrm>
          <a:off x="2286000" y="3200400"/>
          <a:ext cx="1200150" cy="436563"/>
        </p:xfrm>
        <a:graphic>
          <a:graphicData uri="http://schemas.openxmlformats.org/presentationml/2006/ole">
            <p:oleObj spid="_x0000_s38923" name="Equation" r:id="rId12" imgW="419040" imgH="152280" progId="Equation.DSMT4">
              <p:embed/>
            </p:oleObj>
          </a:graphicData>
        </a:graphic>
      </p:graphicFrame>
      <p:graphicFrame>
        <p:nvGraphicFramePr>
          <p:cNvPr id="38924" name="Object 10"/>
          <p:cNvGraphicFramePr>
            <a:graphicFrameLocks noChangeAspect="1"/>
          </p:cNvGraphicFramePr>
          <p:nvPr/>
        </p:nvGraphicFramePr>
        <p:xfrm>
          <a:off x="6248400" y="3200400"/>
          <a:ext cx="1200150" cy="436563"/>
        </p:xfrm>
        <a:graphic>
          <a:graphicData uri="http://schemas.openxmlformats.org/presentationml/2006/ole">
            <p:oleObj spid="_x0000_s38924" name="Equation" r:id="rId13" imgW="419040" imgH="152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5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A81283-D551-44CB-AB66-D8D1E45A2E20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sp>
        <p:nvSpPr>
          <p:cNvPr id="39951" name="AutoShape 4"/>
          <p:cNvSpPr>
            <a:spLocks noChangeArrowheads="1"/>
          </p:cNvSpPr>
          <p:nvPr/>
        </p:nvSpPr>
        <p:spPr bwMode="auto">
          <a:xfrm>
            <a:off x="1752600" y="1524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9938" name="Object 0"/>
          <p:cNvGraphicFramePr>
            <a:graphicFrameLocks noChangeAspect="1"/>
          </p:cNvGraphicFramePr>
          <p:nvPr/>
        </p:nvGraphicFramePr>
        <p:xfrm>
          <a:off x="0" y="609600"/>
          <a:ext cx="4814888" cy="1065213"/>
        </p:xfrm>
        <a:graphic>
          <a:graphicData uri="http://schemas.openxmlformats.org/presentationml/2006/ole">
            <p:oleObj spid="_x0000_s39938" name="Equation" r:id="rId3" imgW="2997000" imgH="660240" progId="Equation.DSMT4">
              <p:embed/>
            </p:oleObj>
          </a:graphicData>
        </a:graphic>
      </p:graphicFrame>
      <p:graphicFrame>
        <p:nvGraphicFramePr>
          <p:cNvPr id="39939" name="Object 1"/>
          <p:cNvGraphicFramePr>
            <a:graphicFrameLocks noChangeAspect="1"/>
          </p:cNvGraphicFramePr>
          <p:nvPr/>
        </p:nvGraphicFramePr>
        <p:xfrm>
          <a:off x="5589588" y="1143000"/>
          <a:ext cx="3224212" cy="487363"/>
        </p:xfrm>
        <a:graphic>
          <a:graphicData uri="http://schemas.openxmlformats.org/presentationml/2006/ole">
            <p:oleObj spid="_x0000_s39939" name="Equation" r:id="rId4" imgW="2184120" imgH="330120" progId="Equation.DSMT4">
              <p:embed/>
            </p:oleObj>
          </a:graphicData>
        </a:graphic>
      </p:graphicFrame>
      <p:graphicFrame>
        <p:nvGraphicFramePr>
          <p:cNvPr id="39940" name="Object 2"/>
          <p:cNvGraphicFramePr>
            <a:graphicFrameLocks noChangeAspect="1"/>
          </p:cNvGraphicFramePr>
          <p:nvPr/>
        </p:nvGraphicFramePr>
        <p:xfrm>
          <a:off x="2286000" y="0"/>
          <a:ext cx="727075" cy="727075"/>
        </p:xfrm>
        <a:graphic>
          <a:graphicData uri="http://schemas.openxmlformats.org/presentationml/2006/ole">
            <p:oleObj spid="_x0000_s39940" name="Equation" r:id="rId5" imgW="253800" imgH="253800" progId="Equation.DSMT4">
              <p:embed/>
            </p:oleObj>
          </a:graphicData>
        </a:graphic>
      </p:graphicFrame>
      <p:sp>
        <p:nvSpPr>
          <p:cNvPr id="39952" name="Line 18"/>
          <p:cNvSpPr>
            <a:spLocks noChangeShapeType="1"/>
          </p:cNvSpPr>
          <p:nvPr/>
        </p:nvSpPr>
        <p:spPr bwMode="auto">
          <a:xfrm>
            <a:off x="5257800" y="304800"/>
            <a:ext cx="0" cy="624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9953" name="AutoShape 19"/>
          <p:cNvSpPr>
            <a:spLocks noChangeArrowheads="1"/>
          </p:cNvSpPr>
          <p:nvPr/>
        </p:nvSpPr>
        <p:spPr bwMode="auto">
          <a:xfrm>
            <a:off x="6629400" y="3810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9941" name="Object 3"/>
          <p:cNvGraphicFramePr>
            <a:graphicFrameLocks noChangeAspect="1"/>
          </p:cNvGraphicFramePr>
          <p:nvPr/>
        </p:nvGraphicFramePr>
        <p:xfrm>
          <a:off x="7162800" y="228600"/>
          <a:ext cx="727075" cy="727075"/>
        </p:xfrm>
        <a:graphic>
          <a:graphicData uri="http://schemas.openxmlformats.org/presentationml/2006/ole">
            <p:oleObj spid="_x0000_s39941" name="Equation" r:id="rId6" imgW="253800" imgH="253800" progId="Equation.DSMT4">
              <p:embed/>
            </p:oleObj>
          </a:graphicData>
        </a:graphic>
      </p:graphicFrame>
      <p:sp>
        <p:nvSpPr>
          <p:cNvPr id="39954" name="AutoShape 21"/>
          <p:cNvSpPr>
            <a:spLocks noChangeArrowheads="1"/>
          </p:cNvSpPr>
          <p:nvPr/>
        </p:nvSpPr>
        <p:spPr bwMode="auto">
          <a:xfrm>
            <a:off x="1828800" y="17526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9942" name="Object 4"/>
          <p:cNvGraphicFramePr>
            <a:graphicFrameLocks noChangeAspect="1"/>
          </p:cNvGraphicFramePr>
          <p:nvPr/>
        </p:nvGraphicFramePr>
        <p:xfrm>
          <a:off x="2438400" y="1676400"/>
          <a:ext cx="1635125" cy="436563"/>
        </p:xfrm>
        <a:graphic>
          <a:graphicData uri="http://schemas.openxmlformats.org/presentationml/2006/ole">
            <p:oleObj spid="_x0000_s39942" name="Equation" r:id="rId7" imgW="571320" imgH="152280" progId="Equation.DSMT4">
              <p:embed/>
            </p:oleObj>
          </a:graphicData>
        </a:graphic>
      </p:graphicFrame>
      <p:graphicFrame>
        <p:nvGraphicFramePr>
          <p:cNvPr id="39943" name="Object 5"/>
          <p:cNvGraphicFramePr>
            <a:graphicFrameLocks noChangeAspect="1"/>
          </p:cNvGraphicFramePr>
          <p:nvPr/>
        </p:nvGraphicFramePr>
        <p:xfrm>
          <a:off x="533400" y="2133600"/>
          <a:ext cx="3505200" cy="2132013"/>
        </p:xfrm>
        <a:graphic>
          <a:graphicData uri="http://schemas.openxmlformats.org/presentationml/2006/ole">
            <p:oleObj spid="_x0000_s39943" name="Equation" r:id="rId8" imgW="2222280" imgH="1346040" progId="Equation.DSMT4">
              <p:embed/>
            </p:oleObj>
          </a:graphicData>
        </a:graphic>
      </p:graphicFrame>
      <p:sp>
        <p:nvSpPr>
          <p:cNvPr id="39955" name="AutoShape 26"/>
          <p:cNvSpPr>
            <a:spLocks noChangeArrowheads="1"/>
          </p:cNvSpPr>
          <p:nvPr/>
        </p:nvSpPr>
        <p:spPr bwMode="auto">
          <a:xfrm>
            <a:off x="6629400" y="17526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9944" name="Object 6"/>
          <p:cNvGraphicFramePr>
            <a:graphicFrameLocks noChangeAspect="1"/>
          </p:cNvGraphicFramePr>
          <p:nvPr/>
        </p:nvGraphicFramePr>
        <p:xfrm>
          <a:off x="7239000" y="1752600"/>
          <a:ext cx="1635125" cy="436563"/>
        </p:xfrm>
        <a:graphic>
          <a:graphicData uri="http://schemas.openxmlformats.org/presentationml/2006/ole">
            <p:oleObj spid="_x0000_s39944" name="Equation" r:id="rId9" imgW="571320" imgH="152280" progId="Equation.DSMT4">
              <p:embed/>
            </p:oleObj>
          </a:graphicData>
        </a:graphic>
      </p:graphicFrame>
      <p:graphicFrame>
        <p:nvGraphicFramePr>
          <p:cNvPr id="39945" name="Object 7"/>
          <p:cNvGraphicFramePr>
            <a:graphicFrameLocks noChangeAspect="1"/>
          </p:cNvGraphicFramePr>
          <p:nvPr/>
        </p:nvGraphicFramePr>
        <p:xfrm>
          <a:off x="5591175" y="2590800"/>
          <a:ext cx="2959100" cy="974725"/>
        </p:xfrm>
        <a:graphic>
          <a:graphicData uri="http://schemas.openxmlformats.org/presentationml/2006/ole">
            <p:oleObj spid="_x0000_s39945" name="Equation" r:id="rId10" imgW="2006280" imgH="660240" progId="Equation.DSMT4">
              <p:embed/>
            </p:oleObj>
          </a:graphicData>
        </a:graphic>
      </p:graphicFrame>
      <p:sp>
        <p:nvSpPr>
          <p:cNvPr id="39956" name="AutoShape 29"/>
          <p:cNvSpPr>
            <a:spLocks noChangeArrowheads="1"/>
          </p:cNvSpPr>
          <p:nvPr/>
        </p:nvSpPr>
        <p:spPr bwMode="auto">
          <a:xfrm>
            <a:off x="1905000" y="41910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9946" name="Object 8"/>
          <p:cNvGraphicFramePr>
            <a:graphicFrameLocks noChangeAspect="1"/>
          </p:cNvGraphicFramePr>
          <p:nvPr/>
        </p:nvGraphicFramePr>
        <p:xfrm>
          <a:off x="2590800" y="4343400"/>
          <a:ext cx="1271588" cy="436563"/>
        </p:xfrm>
        <a:graphic>
          <a:graphicData uri="http://schemas.openxmlformats.org/presentationml/2006/ole">
            <p:oleObj spid="_x0000_s39946" name="Equation" r:id="rId11" imgW="444240" imgH="152280" progId="Equation.DSMT4">
              <p:embed/>
            </p:oleObj>
          </a:graphicData>
        </a:graphic>
      </p:graphicFrame>
      <p:sp>
        <p:nvSpPr>
          <p:cNvPr id="39957" name="AutoShape 31"/>
          <p:cNvSpPr>
            <a:spLocks noChangeArrowheads="1"/>
          </p:cNvSpPr>
          <p:nvPr/>
        </p:nvSpPr>
        <p:spPr bwMode="auto">
          <a:xfrm>
            <a:off x="6477000" y="41148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9947" name="Object 9"/>
          <p:cNvGraphicFramePr>
            <a:graphicFrameLocks noChangeAspect="1"/>
          </p:cNvGraphicFramePr>
          <p:nvPr/>
        </p:nvGraphicFramePr>
        <p:xfrm>
          <a:off x="7010400" y="4114800"/>
          <a:ext cx="1271588" cy="436563"/>
        </p:xfrm>
        <a:graphic>
          <a:graphicData uri="http://schemas.openxmlformats.org/presentationml/2006/ole">
            <p:oleObj spid="_x0000_s39947" name="Equation" r:id="rId12" imgW="444240" imgH="152280" progId="Equation.DSMT4">
              <p:embed/>
            </p:oleObj>
          </a:graphicData>
        </a:graphic>
      </p:graphicFrame>
      <p:graphicFrame>
        <p:nvGraphicFramePr>
          <p:cNvPr id="39948" name="Object 10"/>
          <p:cNvGraphicFramePr>
            <a:graphicFrameLocks noChangeAspect="1"/>
          </p:cNvGraphicFramePr>
          <p:nvPr/>
        </p:nvGraphicFramePr>
        <p:xfrm>
          <a:off x="481013" y="4865688"/>
          <a:ext cx="3838575" cy="1992312"/>
        </p:xfrm>
        <a:graphic>
          <a:graphicData uri="http://schemas.openxmlformats.org/presentationml/2006/ole">
            <p:oleObj spid="_x0000_s39948" name="Equation" r:id="rId13" imgW="2603160" imgH="1346040" progId="Equation.DSMT4">
              <p:embed/>
            </p:oleObj>
          </a:graphicData>
        </a:graphic>
      </p:graphicFrame>
      <p:graphicFrame>
        <p:nvGraphicFramePr>
          <p:cNvPr id="39949" name="Object 11"/>
          <p:cNvGraphicFramePr>
            <a:graphicFrameLocks noChangeAspect="1"/>
          </p:cNvGraphicFramePr>
          <p:nvPr/>
        </p:nvGraphicFramePr>
        <p:xfrm>
          <a:off x="5362575" y="5029200"/>
          <a:ext cx="3540125" cy="974725"/>
        </p:xfrm>
        <a:graphic>
          <a:graphicData uri="http://schemas.openxmlformats.org/presentationml/2006/ole">
            <p:oleObj spid="_x0000_s39949" name="Equation" r:id="rId14" imgW="2400120" imgH="660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2EC895-2A8D-48B2-B630-4CAB3992C8A3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sp>
        <p:nvSpPr>
          <p:cNvPr id="40966" name="Line 1030"/>
          <p:cNvSpPr>
            <a:spLocks noChangeShapeType="1"/>
          </p:cNvSpPr>
          <p:nvPr/>
        </p:nvSpPr>
        <p:spPr bwMode="auto">
          <a:xfrm>
            <a:off x="5257800" y="1905000"/>
            <a:ext cx="0" cy="2590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0962" name="Object 1024"/>
          <p:cNvGraphicFramePr>
            <a:graphicFrameLocks noChangeAspect="1"/>
          </p:cNvGraphicFramePr>
          <p:nvPr/>
        </p:nvGraphicFramePr>
        <p:xfrm>
          <a:off x="1117600" y="2546350"/>
          <a:ext cx="2211388" cy="1165225"/>
        </p:xfrm>
        <a:graphic>
          <a:graphicData uri="http://schemas.openxmlformats.org/presentationml/2006/ole">
            <p:oleObj spid="_x0000_s40962" name="Equation" r:id="rId3" imgW="1498320" imgH="787320" progId="Equation.DSMT4">
              <p:embed/>
            </p:oleObj>
          </a:graphicData>
        </a:graphic>
      </p:graphicFrame>
      <p:graphicFrame>
        <p:nvGraphicFramePr>
          <p:cNvPr id="40963" name="Object 1025"/>
          <p:cNvGraphicFramePr>
            <a:graphicFrameLocks noChangeAspect="1"/>
          </p:cNvGraphicFramePr>
          <p:nvPr/>
        </p:nvGraphicFramePr>
        <p:xfrm>
          <a:off x="6353175" y="2093913"/>
          <a:ext cx="1347788" cy="1873250"/>
        </p:xfrm>
        <a:graphic>
          <a:graphicData uri="http://schemas.openxmlformats.org/presentationml/2006/ole">
            <p:oleObj spid="_x0000_s40963" name="Equation" r:id="rId4" imgW="914400" imgH="1269720" progId="Equation.DSMT4">
              <p:embed/>
            </p:oleObj>
          </a:graphicData>
        </a:graphic>
      </p:graphicFrame>
      <p:graphicFrame>
        <p:nvGraphicFramePr>
          <p:cNvPr id="40964" name="Object 1026"/>
          <p:cNvGraphicFramePr>
            <a:graphicFrameLocks noChangeAspect="1"/>
          </p:cNvGraphicFramePr>
          <p:nvPr/>
        </p:nvGraphicFramePr>
        <p:xfrm>
          <a:off x="1905000" y="304800"/>
          <a:ext cx="5713413" cy="974725"/>
        </p:xfrm>
        <a:graphic>
          <a:graphicData uri="http://schemas.openxmlformats.org/presentationml/2006/ole">
            <p:oleObj spid="_x0000_s40964" name="Equation" r:id="rId5" imgW="3873240" imgH="660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A6BC47-311B-4BEB-A64B-612776A9D443}" type="slidenum">
              <a:rPr lang="en-US" altLang="ja-JP" smtClean="0"/>
              <a:pPr/>
              <a:t>44</a:t>
            </a:fld>
            <a:endParaRPr lang="en-US" altLang="ja-JP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掃きだし法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7772400" cy="4114800"/>
          </a:xfrm>
        </p:spPr>
        <p:txBody>
          <a:bodyPr/>
          <a:lstStyle/>
          <a:p>
            <a:pPr eaLnBrk="1" hangingPunct="1"/>
            <a:r>
              <a:rPr lang="ja-JP" altLang="en-US" smtClean="0"/>
              <a:t>系統的な行基本変形</a:t>
            </a:r>
          </a:p>
          <a:p>
            <a:pPr lvl="1" eaLnBrk="1" hangingPunct="1"/>
            <a:r>
              <a:rPr lang="ja-JP" altLang="en-US" smtClean="0"/>
              <a:t>（１）ある要素を１にする。（スカラー倍の基本変形　　　　　）</a:t>
            </a:r>
          </a:p>
          <a:p>
            <a:pPr lvl="1" eaLnBrk="1" hangingPunct="1"/>
            <a:endParaRPr lang="ja-JP" altLang="en-US" smtClean="0"/>
          </a:p>
          <a:p>
            <a:pPr lvl="1" eaLnBrk="1" hangingPunct="1"/>
            <a:r>
              <a:rPr lang="ja-JP" altLang="en-US" smtClean="0"/>
              <a:t>（２）その列の（１）の要素以外を０にする。（加減法の基本変形　　　　　　）</a:t>
            </a:r>
          </a:p>
          <a:p>
            <a:pPr lvl="1" eaLnBrk="1" hangingPunct="1"/>
            <a:r>
              <a:rPr lang="en-US" altLang="ja-JP" smtClean="0"/>
              <a:t>(3)</a:t>
            </a:r>
            <a:r>
              <a:rPr lang="ja-JP" altLang="en-US" smtClean="0"/>
              <a:t>これらを左から順に全ての列に行う。</a:t>
            </a:r>
          </a:p>
        </p:txBody>
      </p:sp>
      <p:graphicFrame>
        <p:nvGraphicFramePr>
          <p:cNvPr id="41986" name="Object 0"/>
          <p:cNvGraphicFramePr>
            <a:graphicFrameLocks noChangeAspect="1"/>
          </p:cNvGraphicFramePr>
          <p:nvPr/>
        </p:nvGraphicFramePr>
        <p:xfrm>
          <a:off x="2133600" y="2209800"/>
          <a:ext cx="990600" cy="685800"/>
        </p:xfrm>
        <a:graphic>
          <a:graphicData uri="http://schemas.openxmlformats.org/presentationml/2006/ole">
            <p:oleObj spid="_x0000_s41986" name="Equation" r:id="rId3" imgW="330120" imgH="228600" progId="Equation.DSMT4">
              <p:embed/>
            </p:oleObj>
          </a:graphicData>
        </a:graphic>
      </p:graphicFrame>
      <p:graphicFrame>
        <p:nvGraphicFramePr>
          <p:cNvPr id="41987" name="Object 1"/>
          <p:cNvGraphicFramePr>
            <a:graphicFrameLocks noChangeAspect="1"/>
          </p:cNvGraphicFramePr>
          <p:nvPr/>
        </p:nvGraphicFramePr>
        <p:xfrm>
          <a:off x="3886200" y="3657600"/>
          <a:ext cx="1219200" cy="561975"/>
        </p:xfrm>
        <a:graphic>
          <a:graphicData uri="http://schemas.openxmlformats.org/presentationml/2006/ole">
            <p:oleObj spid="_x0000_s41987" name="Equation" r:id="rId4" imgW="495000" imgH="228600" progId="Equation.DSMT4">
              <p:embed/>
            </p:oleObj>
          </a:graphicData>
        </a:graphic>
      </p:graphicFrame>
      <p:sp>
        <p:nvSpPr>
          <p:cNvPr id="41991" name="AutoShape 6"/>
          <p:cNvSpPr>
            <a:spLocks noChangeArrowheads="1"/>
          </p:cNvSpPr>
          <p:nvPr/>
        </p:nvSpPr>
        <p:spPr bwMode="auto">
          <a:xfrm>
            <a:off x="4876800" y="304800"/>
            <a:ext cx="3505200" cy="1066800"/>
          </a:xfrm>
          <a:prstGeom prst="wedgeRoundRectCallout">
            <a:avLst>
              <a:gd name="adj1" fmla="val -79032"/>
              <a:gd name="adj2" fmla="val 10178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992" name="Text Box 7"/>
          <p:cNvSpPr txBox="1">
            <a:spLocks noChangeArrowheads="1"/>
          </p:cNvSpPr>
          <p:nvPr/>
        </p:nvSpPr>
        <p:spPr bwMode="auto">
          <a:xfrm>
            <a:off x="5089525" y="401638"/>
            <a:ext cx="3213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逆行列を作るときには、</a:t>
            </a:r>
          </a:p>
          <a:p>
            <a:r>
              <a:rPr lang="ja-JP" altLang="en-US"/>
              <a:t>対角成分に注目する。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2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85B534-ADF5-4AC5-8A29-0D340B20B0F7}" type="slidenum">
              <a:rPr lang="en-US" altLang="ja-JP" smtClean="0"/>
              <a:pPr/>
              <a:t>45</a:t>
            </a:fld>
            <a:endParaRPr lang="en-US" altLang="ja-JP" smtClean="0"/>
          </a:p>
        </p:txBody>
      </p:sp>
      <p:sp>
        <p:nvSpPr>
          <p:cNvPr id="430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　列における掃き出し</a:t>
            </a:r>
          </a:p>
        </p:txBody>
      </p:sp>
      <p:graphicFrame>
        <p:nvGraphicFramePr>
          <p:cNvPr id="43010" name="Object 0"/>
          <p:cNvGraphicFramePr>
            <a:graphicFrameLocks noChangeAspect="1"/>
          </p:cNvGraphicFramePr>
          <p:nvPr/>
        </p:nvGraphicFramePr>
        <p:xfrm>
          <a:off x="373063" y="1295400"/>
          <a:ext cx="1920875" cy="1841500"/>
        </p:xfrm>
        <a:graphic>
          <a:graphicData uri="http://schemas.openxmlformats.org/presentationml/2006/ole">
            <p:oleObj spid="_x0000_s43010" name="Equation" r:id="rId3" imgW="1549080" imgH="1244520" progId="Equation.DSMT4">
              <p:embed/>
            </p:oleObj>
          </a:graphicData>
        </a:graphic>
      </p:graphicFrame>
      <p:sp>
        <p:nvSpPr>
          <p:cNvPr id="43025" name="AutoShape 5"/>
          <p:cNvSpPr>
            <a:spLocks noChangeArrowheads="1"/>
          </p:cNvSpPr>
          <p:nvPr/>
        </p:nvSpPr>
        <p:spPr bwMode="auto">
          <a:xfrm>
            <a:off x="2590800" y="2514600"/>
            <a:ext cx="3581400" cy="457200"/>
          </a:xfrm>
          <a:prstGeom prst="rightArrow">
            <a:avLst>
              <a:gd name="adj1" fmla="val 50000"/>
              <a:gd name="adj2" fmla="val 1958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3011" name="Object 1"/>
          <p:cNvGraphicFramePr>
            <a:graphicFrameLocks noChangeAspect="1"/>
          </p:cNvGraphicFramePr>
          <p:nvPr/>
        </p:nvGraphicFramePr>
        <p:xfrm>
          <a:off x="304800" y="609600"/>
          <a:ext cx="1100138" cy="430213"/>
        </p:xfrm>
        <a:graphic>
          <a:graphicData uri="http://schemas.openxmlformats.org/presentationml/2006/ole">
            <p:oleObj spid="_x0000_s43011" name="Equation" r:id="rId4" imgW="583920" imgH="228600" progId="Equation.DSMT4">
              <p:embed/>
            </p:oleObj>
          </a:graphicData>
        </a:graphic>
      </p:graphicFrame>
      <p:sp>
        <p:nvSpPr>
          <p:cNvPr id="43026" name="Text Box 7"/>
          <p:cNvSpPr txBox="1">
            <a:spLocks noChangeArrowheads="1"/>
          </p:cNvSpPr>
          <p:nvPr/>
        </p:nvSpPr>
        <p:spPr bwMode="auto">
          <a:xfrm>
            <a:off x="1371600" y="533400"/>
            <a:ext cx="326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　　　　　　行列とする。</a:t>
            </a:r>
          </a:p>
        </p:txBody>
      </p:sp>
      <p:graphicFrame>
        <p:nvGraphicFramePr>
          <p:cNvPr id="43012" name="Object 2"/>
          <p:cNvGraphicFramePr>
            <a:graphicFrameLocks noChangeAspect="1"/>
          </p:cNvGraphicFramePr>
          <p:nvPr/>
        </p:nvGraphicFramePr>
        <p:xfrm>
          <a:off x="2667000" y="1066800"/>
          <a:ext cx="884238" cy="407988"/>
        </p:xfrm>
        <a:graphic>
          <a:graphicData uri="http://schemas.openxmlformats.org/presentationml/2006/ole">
            <p:oleObj spid="_x0000_s43012" name="Equation" r:id="rId5" imgW="469800" imgH="215640" progId="Equation.DSMT4">
              <p:embed/>
            </p:oleObj>
          </a:graphicData>
        </a:graphic>
      </p:graphicFrame>
      <p:sp>
        <p:nvSpPr>
          <p:cNvPr id="43027" name="Text Box 9"/>
          <p:cNvSpPr txBox="1">
            <a:spLocks noChangeArrowheads="1"/>
          </p:cNvSpPr>
          <p:nvPr/>
        </p:nvSpPr>
        <p:spPr bwMode="auto">
          <a:xfrm>
            <a:off x="3657600" y="990600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のとき、</a:t>
            </a:r>
          </a:p>
        </p:txBody>
      </p:sp>
      <p:sp>
        <p:nvSpPr>
          <p:cNvPr id="43028" name="Text Box 11"/>
          <p:cNvSpPr txBox="1">
            <a:spLocks noChangeArrowheads="1"/>
          </p:cNvSpPr>
          <p:nvPr/>
        </p:nvSpPr>
        <p:spPr bwMode="auto">
          <a:xfrm>
            <a:off x="3886200" y="1752600"/>
            <a:ext cx="2360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を左からかける。</a:t>
            </a:r>
          </a:p>
        </p:txBody>
      </p:sp>
      <p:graphicFrame>
        <p:nvGraphicFramePr>
          <p:cNvPr id="43013" name="Object 3"/>
          <p:cNvGraphicFramePr>
            <a:graphicFrameLocks noChangeAspect="1"/>
          </p:cNvGraphicFramePr>
          <p:nvPr/>
        </p:nvGraphicFramePr>
        <p:xfrm>
          <a:off x="6275388" y="1030288"/>
          <a:ext cx="2306637" cy="2112962"/>
        </p:xfrm>
        <a:graphic>
          <a:graphicData uri="http://schemas.openxmlformats.org/presentationml/2006/ole">
            <p:oleObj spid="_x0000_s43013" name="Equation" r:id="rId6" imgW="1549080" imgH="1422360" progId="Equation.DSMT4">
              <p:embed/>
            </p:oleObj>
          </a:graphicData>
        </a:graphic>
      </p:graphicFrame>
      <p:sp>
        <p:nvSpPr>
          <p:cNvPr id="43029" name="Text Box 13"/>
          <p:cNvSpPr txBox="1">
            <a:spLocks noChangeArrowheads="1"/>
          </p:cNvSpPr>
          <p:nvPr/>
        </p:nvSpPr>
        <p:spPr bwMode="auto">
          <a:xfrm>
            <a:off x="212725" y="3373438"/>
            <a:ext cx="128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同様に、</a:t>
            </a:r>
          </a:p>
        </p:txBody>
      </p:sp>
      <p:sp>
        <p:nvSpPr>
          <p:cNvPr id="43030" name="Text Box 15"/>
          <p:cNvSpPr txBox="1">
            <a:spLocks noChangeArrowheads="1"/>
          </p:cNvSpPr>
          <p:nvPr/>
        </p:nvSpPr>
        <p:spPr bwMode="auto">
          <a:xfrm>
            <a:off x="1295400" y="3352800"/>
            <a:ext cx="1254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繰り返し</a:t>
            </a:r>
          </a:p>
        </p:txBody>
      </p:sp>
      <p:sp>
        <p:nvSpPr>
          <p:cNvPr id="43031" name="Text Box 17"/>
          <p:cNvSpPr txBox="1">
            <a:spLocks noChangeArrowheads="1"/>
          </p:cNvSpPr>
          <p:nvPr/>
        </p:nvSpPr>
        <p:spPr bwMode="auto">
          <a:xfrm>
            <a:off x="4038600" y="3352800"/>
            <a:ext cx="2360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を左からかける。</a:t>
            </a:r>
          </a:p>
        </p:txBody>
      </p:sp>
      <p:sp>
        <p:nvSpPr>
          <p:cNvPr id="43032" name="AutoShape 18"/>
          <p:cNvSpPr>
            <a:spLocks noChangeArrowheads="1"/>
          </p:cNvSpPr>
          <p:nvPr/>
        </p:nvSpPr>
        <p:spPr bwMode="auto">
          <a:xfrm>
            <a:off x="457200" y="4495800"/>
            <a:ext cx="2819400" cy="381000"/>
          </a:xfrm>
          <a:prstGeom prst="rightArrow">
            <a:avLst>
              <a:gd name="adj1" fmla="val 50000"/>
              <a:gd name="adj2" fmla="val 18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3014" name="Object 4"/>
          <p:cNvGraphicFramePr>
            <a:graphicFrameLocks noChangeAspect="1"/>
          </p:cNvGraphicFramePr>
          <p:nvPr/>
        </p:nvGraphicFramePr>
        <p:xfrm>
          <a:off x="3338513" y="3743325"/>
          <a:ext cx="2160587" cy="2105025"/>
        </p:xfrm>
        <a:graphic>
          <a:graphicData uri="http://schemas.openxmlformats.org/presentationml/2006/ole">
            <p:oleObj spid="_x0000_s43014" name="Equation" r:id="rId7" imgW="1536480" imgH="1498320" progId="Equation.DSMT4">
              <p:embed/>
            </p:oleObj>
          </a:graphicData>
        </a:graphic>
      </p:graphicFrame>
      <p:sp>
        <p:nvSpPr>
          <p:cNvPr id="43033" name="Text Box 20"/>
          <p:cNvSpPr txBox="1">
            <a:spLocks noChangeArrowheads="1"/>
          </p:cNvSpPr>
          <p:nvPr/>
        </p:nvSpPr>
        <p:spPr bwMode="auto">
          <a:xfrm>
            <a:off x="365125" y="5811838"/>
            <a:ext cx="606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このように、　列で　　　成分以外を０にできる。</a:t>
            </a:r>
          </a:p>
        </p:txBody>
      </p:sp>
      <p:graphicFrame>
        <p:nvGraphicFramePr>
          <p:cNvPr id="43015" name="Object 5"/>
          <p:cNvGraphicFramePr>
            <a:graphicFrameLocks noChangeAspect="1"/>
          </p:cNvGraphicFramePr>
          <p:nvPr/>
        </p:nvGraphicFramePr>
        <p:xfrm>
          <a:off x="2033588" y="5843588"/>
          <a:ext cx="214312" cy="358775"/>
        </p:xfrm>
        <a:graphic>
          <a:graphicData uri="http://schemas.openxmlformats.org/presentationml/2006/ole">
            <p:oleObj spid="_x0000_s43015" name="Equation" r:id="rId8" imgW="114120" imgH="190440" progId="Equation.DSMT4">
              <p:embed/>
            </p:oleObj>
          </a:graphicData>
        </a:graphic>
      </p:graphicFrame>
      <p:graphicFrame>
        <p:nvGraphicFramePr>
          <p:cNvPr id="43016" name="Object 6"/>
          <p:cNvGraphicFramePr>
            <a:graphicFrameLocks noChangeAspect="1"/>
          </p:cNvGraphicFramePr>
          <p:nvPr/>
        </p:nvGraphicFramePr>
        <p:xfrm>
          <a:off x="2833688" y="5830888"/>
          <a:ext cx="595312" cy="384175"/>
        </p:xfrm>
        <a:graphic>
          <a:graphicData uri="http://schemas.openxmlformats.org/presentationml/2006/ole">
            <p:oleObj spid="_x0000_s43016" name="Equation" r:id="rId9" imgW="317160" imgH="203040" progId="Equation.DSMT4">
              <p:embed/>
            </p:oleObj>
          </a:graphicData>
        </a:graphic>
      </p:graphicFrame>
      <p:sp>
        <p:nvSpPr>
          <p:cNvPr id="43034" name="Text Box 23"/>
          <p:cNvSpPr txBox="1">
            <a:spLocks noChangeArrowheads="1"/>
          </p:cNvSpPr>
          <p:nvPr/>
        </p:nvSpPr>
        <p:spPr bwMode="auto">
          <a:xfrm>
            <a:off x="366713" y="6248400"/>
            <a:ext cx="7786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この一連の操作を　　列の　　　　成分による</a:t>
            </a:r>
            <a:r>
              <a:rPr lang="ja-JP" altLang="en-US">
                <a:solidFill>
                  <a:srgbClr val="FF0000"/>
                </a:solidFill>
              </a:rPr>
              <a:t>掃きだし</a:t>
            </a:r>
            <a:r>
              <a:rPr lang="ja-JP" altLang="en-US"/>
              <a:t>という。</a:t>
            </a:r>
          </a:p>
        </p:txBody>
      </p:sp>
      <p:graphicFrame>
        <p:nvGraphicFramePr>
          <p:cNvPr id="43017" name="Object 7"/>
          <p:cNvGraphicFramePr>
            <a:graphicFrameLocks noChangeAspect="1"/>
          </p:cNvGraphicFramePr>
          <p:nvPr/>
        </p:nvGraphicFramePr>
        <p:xfrm>
          <a:off x="3024188" y="6300788"/>
          <a:ext cx="214312" cy="358775"/>
        </p:xfrm>
        <a:graphic>
          <a:graphicData uri="http://schemas.openxmlformats.org/presentationml/2006/ole">
            <p:oleObj spid="_x0000_s43017" name="Equation" r:id="rId10" imgW="114120" imgH="190440" progId="Equation.DSMT4">
              <p:embed/>
            </p:oleObj>
          </a:graphicData>
        </a:graphic>
      </p:graphicFrame>
      <p:graphicFrame>
        <p:nvGraphicFramePr>
          <p:cNvPr id="43018" name="Object 8"/>
          <p:cNvGraphicFramePr>
            <a:graphicFrameLocks noChangeAspect="1"/>
          </p:cNvGraphicFramePr>
          <p:nvPr/>
        </p:nvGraphicFramePr>
        <p:xfrm>
          <a:off x="3810000" y="6226175"/>
          <a:ext cx="747713" cy="482600"/>
        </p:xfrm>
        <a:graphic>
          <a:graphicData uri="http://schemas.openxmlformats.org/presentationml/2006/ole">
            <p:oleObj spid="_x0000_s43018" name="Equation" r:id="rId11" imgW="317160" imgH="203040" progId="Equation.DSMT4">
              <p:embed/>
            </p:oleObj>
          </a:graphicData>
        </a:graphic>
      </p:graphicFrame>
      <p:graphicFrame>
        <p:nvGraphicFramePr>
          <p:cNvPr id="43019" name="Object 9"/>
          <p:cNvGraphicFramePr>
            <a:graphicFrameLocks noChangeAspect="1"/>
          </p:cNvGraphicFramePr>
          <p:nvPr/>
        </p:nvGraphicFramePr>
        <p:xfrm>
          <a:off x="1752600" y="609600"/>
          <a:ext cx="1219200" cy="369888"/>
        </p:xfrm>
        <a:graphic>
          <a:graphicData uri="http://schemas.openxmlformats.org/presentationml/2006/ole">
            <p:oleObj spid="_x0000_s43019" name="Equation" r:id="rId12" imgW="419040" imgH="126720" progId="Equation.DSMT4">
              <p:embed/>
            </p:oleObj>
          </a:graphicData>
        </a:graphic>
      </p:graphicFrame>
      <p:graphicFrame>
        <p:nvGraphicFramePr>
          <p:cNvPr id="43020" name="Object 10"/>
          <p:cNvGraphicFramePr>
            <a:graphicFrameLocks noChangeAspect="1"/>
          </p:cNvGraphicFramePr>
          <p:nvPr/>
        </p:nvGraphicFramePr>
        <p:xfrm>
          <a:off x="2819400" y="1817688"/>
          <a:ext cx="715963" cy="669925"/>
        </p:xfrm>
        <a:graphic>
          <a:graphicData uri="http://schemas.openxmlformats.org/presentationml/2006/ole">
            <p:oleObj spid="_x0000_s43020" name="Equation" r:id="rId13" imgW="380880" imgH="355320" progId="Equation.DSMT4">
              <p:embed/>
            </p:oleObj>
          </a:graphicData>
        </a:graphic>
      </p:graphicFrame>
      <p:graphicFrame>
        <p:nvGraphicFramePr>
          <p:cNvPr id="43021" name="Object 11"/>
          <p:cNvGraphicFramePr>
            <a:graphicFrameLocks noChangeAspect="1"/>
          </p:cNvGraphicFramePr>
          <p:nvPr/>
        </p:nvGraphicFramePr>
        <p:xfrm>
          <a:off x="2590800" y="3276600"/>
          <a:ext cx="1379538" cy="596900"/>
        </p:xfrm>
        <a:graphic>
          <a:graphicData uri="http://schemas.openxmlformats.org/presentationml/2006/ole">
            <p:oleObj spid="_x0000_s43021" name="Equation" r:id="rId14" imgW="558720" imgH="241200" progId="Equation.DSMT4">
              <p:embed/>
            </p:oleObj>
          </a:graphicData>
        </a:graphic>
      </p:graphicFrame>
      <p:graphicFrame>
        <p:nvGraphicFramePr>
          <p:cNvPr id="43022" name="Object 12"/>
          <p:cNvGraphicFramePr>
            <a:graphicFrameLocks noChangeAspect="1"/>
          </p:cNvGraphicFramePr>
          <p:nvPr/>
        </p:nvGraphicFramePr>
        <p:xfrm>
          <a:off x="0" y="0"/>
          <a:ext cx="373063" cy="622300"/>
        </p:xfrm>
        <a:graphic>
          <a:graphicData uri="http://schemas.openxmlformats.org/presentationml/2006/ole">
            <p:oleObj spid="_x0000_s43022" name="Equation" r:id="rId15" imgW="11412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5F8311-FC91-4A2C-A6F1-1094E8786497}" type="slidenum">
              <a:rPr lang="en-US" altLang="ja-JP" smtClean="0"/>
              <a:pPr/>
              <a:t>46</a:t>
            </a:fld>
            <a:endParaRPr lang="en-US" altLang="ja-JP" smtClean="0"/>
          </a:p>
        </p:txBody>
      </p:sp>
      <p:sp>
        <p:nvSpPr>
          <p:cNvPr id="440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sp>
        <p:nvSpPr>
          <p:cNvPr id="44046" name="Text Box 3"/>
          <p:cNvSpPr txBox="1">
            <a:spLocks noChangeArrowheads="1"/>
          </p:cNvSpPr>
          <p:nvPr/>
        </p:nvSpPr>
        <p:spPr bwMode="auto">
          <a:xfrm>
            <a:off x="441325" y="1011238"/>
            <a:ext cx="5578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　　　　　　　　　の逆行列を求めよ。</a:t>
            </a:r>
          </a:p>
        </p:txBody>
      </p:sp>
      <p:graphicFrame>
        <p:nvGraphicFramePr>
          <p:cNvPr id="44034" name="Object 0"/>
          <p:cNvGraphicFramePr>
            <a:graphicFrameLocks noChangeAspect="1"/>
          </p:cNvGraphicFramePr>
          <p:nvPr/>
        </p:nvGraphicFramePr>
        <p:xfrm>
          <a:off x="1371600" y="457200"/>
          <a:ext cx="1752600" cy="1543050"/>
        </p:xfrm>
        <a:graphic>
          <a:graphicData uri="http://schemas.openxmlformats.org/presentationml/2006/ole">
            <p:oleObj spid="_x0000_s44034" name="Equation" r:id="rId3" imgW="952200" imgH="838080" progId="Equation.DSMT4">
              <p:embed/>
            </p:oleObj>
          </a:graphicData>
        </a:graphic>
      </p:graphicFrame>
      <p:sp>
        <p:nvSpPr>
          <p:cNvPr id="44047" name="Text Box 5"/>
          <p:cNvSpPr txBox="1">
            <a:spLocks noChangeArrowheads="1"/>
          </p:cNvSpPr>
          <p:nvPr/>
        </p:nvSpPr>
        <p:spPr bwMode="auto">
          <a:xfrm>
            <a:off x="228600" y="1981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D60093"/>
                </a:solidFill>
              </a:rPr>
              <a:t>解</a:t>
            </a:r>
          </a:p>
        </p:txBody>
      </p:sp>
      <p:graphicFrame>
        <p:nvGraphicFramePr>
          <p:cNvPr id="44035" name="Object 1"/>
          <p:cNvGraphicFramePr>
            <a:graphicFrameLocks noChangeAspect="1"/>
          </p:cNvGraphicFramePr>
          <p:nvPr/>
        </p:nvGraphicFramePr>
        <p:xfrm>
          <a:off x="381000" y="2347913"/>
          <a:ext cx="2057400" cy="1503362"/>
        </p:xfrm>
        <a:graphic>
          <a:graphicData uri="http://schemas.openxmlformats.org/presentationml/2006/ole">
            <p:oleObj spid="_x0000_s44035" name="Equation" r:id="rId4" imgW="1180800" imgH="863280" progId="Equation.DSMT4">
              <p:embed/>
            </p:oleObj>
          </a:graphicData>
        </a:graphic>
      </p:graphicFrame>
      <p:graphicFrame>
        <p:nvGraphicFramePr>
          <p:cNvPr id="44036" name="Object 2"/>
          <p:cNvGraphicFramePr>
            <a:graphicFrameLocks noChangeAspect="1"/>
          </p:cNvGraphicFramePr>
          <p:nvPr/>
        </p:nvGraphicFramePr>
        <p:xfrm>
          <a:off x="3962400" y="2286000"/>
          <a:ext cx="2433638" cy="1503363"/>
        </p:xfrm>
        <a:graphic>
          <a:graphicData uri="http://schemas.openxmlformats.org/presentationml/2006/ole">
            <p:oleObj spid="_x0000_s44036" name="Equation" r:id="rId5" imgW="1396800" imgH="863280" progId="Equation.DSMT4">
              <p:embed/>
            </p:oleObj>
          </a:graphicData>
        </a:graphic>
      </p:graphicFrame>
      <p:sp>
        <p:nvSpPr>
          <p:cNvPr id="44048" name="Line 9"/>
          <p:cNvSpPr>
            <a:spLocks noChangeShapeType="1"/>
          </p:cNvSpPr>
          <p:nvPr/>
        </p:nvSpPr>
        <p:spPr bwMode="auto">
          <a:xfrm>
            <a:off x="2819400" y="3124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049" name="Line 10"/>
          <p:cNvSpPr>
            <a:spLocks noChangeShapeType="1"/>
          </p:cNvSpPr>
          <p:nvPr/>
        </p:nvSpPr>
        <p:spPr bwMode="auto">
          <a:xfrm>
            <a:off x="2743200" y="4953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4037" name="Object 3"/>
          <p:cNvGraphicFramePr>
            <a:graphicFrameLocks noChangeAspect="1"/>
          </p:cNvGraphicFramePr>
          <p:nvPr/>
        </p:nvGraphicFramePr>
        <p:xfrm>
          <a:off x="0" y="4267200"/>
          <a:ext cx="2390775" cy="1503363"/>
        </p:xfrm>
        <a:graphic>
          <a:graphicData uri="http://schemas.openxmlformats.org/presentationml/2006/ole">
            <p:oleObj spid="_x0000_s44037" name="Equation" r:id="rId6" imgW="1371600" imgH="863280" progId="Equation.DSMT4">
              <p:embed/>
            </p:oleObj>
          </a:graphicData>
        </a:graphic>
      </p:graphicFrame>
      <p:sp>
        <p:nvSpPr>
          <p:cNvPr id="44050" name="Line 14"/>
          <p:cNvSpPr>
            <a:spLocks noChangeShapeType="1"/>
          </p:cNvSpPr>
          <p:nvPr/>
        </p:nvSpPr>
        <p:spPr bwMode="auto">
          <a:xfrm>
            <a:off x="6781800" y="3200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4038" name="Object 4"/>
          <p:cNvGraphicFramePr>
            <a:graphicFrameLocks noChangeAspect="1"/>
          </p:cNvGraphicFramePr>
          <p:nvPr/>
        </p:nvGraphicFramePr>
        <p:xfrm>
          <a:off x="3482975" y="4267200"/>
          <a:ext cx="2435225" cy="1503363"/>
        </p:xfrm>
        <a:graphic>
          <a:graphicData uri="http://schemas.openxmlformats.org/presentationml/2006/ole">
            <p:oleObj spid="_x0000_s44038" name="Equation" r:id="rId7" imgW="1396800" imgH="863280" progId="Equation.DSMT4">
              <p:embed/>
            </p:oleObj>
          </a:graphicData>
        </a:graphic>
      </p:graphicFrame>
      <p:sp>
        <p:nvSpPr>
          <p:cNvPr id="44051" name="Line 16"/>
          <p:cNvSpPr>
            <a:spLocks noChangeShapeType="1"/>
          </p:cNvSpPr>
          <p:nvPr/>
        </p:nvSpPr>
        <p:spPr bwMode="auto">
          <a:xfrm>
            <a:off x="5867400" y="4953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4039" name="Object 5"/>
          <p:cNvGraphicFramePr>
            <a:graphicFrameLocks noChangeAspect="1"/>
          </p:cNvGraphicFramePr>
          <p:nvPr/>
        </p:nvGraphicFramePr>
        <p:xfrm>
          <a:off x="6464300" y="4267200"/>
          <a:ext cx="2613025" cy="1503363"/>
        </p:xfrm>
        <a:graphic>
          <a:graphicData uri="http://schemas.openxmlformats.org/presentationml/2006/ole">
            <p:oleObj spid="_x0000_s44039" name="Equation" r:id="rId8" imgW="1498320" imgH="863280" progId="Equation.DSMT4">
              <p:embed/>
            </p:oleObj>
          </a:graphicData>
        </a:graphic>
      </p:graphicFrame>
      <p:graphicFrame>
        <p:nvGraphicFramePr>
          <p:cNvPr id="44040" name="Object 6"/>
          <p:cNvGraphicFramePr>
            <a:graphicFrameLocks noChangeAspect="1"/>
          </p:cNvGraphicFramePr>
          <p:nvPr/>
        </p:nvGraphicFramePr>
        <p:xfrm>
          <a:off x="2590800" y="2362200"/>
          <a:ext cx="1125538" cy="534988"/>
        </p:xfrm>
        <a:graphic>
          <a:graphicData uri="http://schemas.openxmlformats.org/presentationml/2006/ole">
            <p:oleObj spid="_x0000_s44040" name="Equation" r:id="rId9" imgW="482400" imgH="228600" progId="Equation.DSMT4">
              <p:embed/>
            </p:oleObj>
          </a:graphicData>
        </a:graphic>
      </p:graphicFrame>
      <p:graphicFrame>
        <p:nvGraphicFramePr>
          <p:cNvPr id="44041" name="Object 7"/>
          <p:cNvGraphicFramePr>
            <a:graphicFrameLocks noChangeAspect="1"/>
          </p:cNvGraphicFramePr>
          <p:nvPr/>
        </p:nvGraphicFramePr>
        <p:xfrm>
          <a:off x="2286000" y="5715000"/>
          <a:ext cx="914400" cy="434975"/>
        </p:xfrm>
        <a:graphic>
          <a:graphicData uri="http://schemas.openxmlformats.org/presentationml/2006/ole">
            <p:oleObj spid="_x0000_s44041" name="Equation" r:id="rId10" imgW="482400" imgH="228600" progId="Equation.DSMT4">
              <p:embed/>
            </p:oleObj>
          </a:graphicData>
        </a:graphic>
      </p:graphicFrame>
      <p:sp>
        <p:nvSpPr>
          <p:cNvPr id="44052" name="AutoShape 20"/>
          <p:cNvSpPr>
            <a:spLocks noChangeArrowheads="1"/>
          </p:cNvSpPr>
          <p:nvPr/>
        </p:nvSpPr>
        <p:spPr bwMode="auto">
          <a:xfrm>
            <a:off x="6096000" y="838200"/>
            <a:ext cx="2514600" cy="1219200"/>
          </a:xfrm>
          <a:prstGeom prst="wedgeRoundRectCallout">
            <a:avLst>
              <a:gd name="adj1" fmla="val -43370"/>
              <a:gd name="adj2" fmla="val 6770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6096000" y="1066800"/>
            <a:ext cx="2382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１列目の掃きだし</a:t>
            </a:r>
          </a:p>
          <a:p>
            <a:r>
              <a:rPr lang="ja-JP" altLang="en-US"/>
              <a:t>終了</a:t>
            </a:r>
          </a:p>
        </p:txBody>
      </p:sp>
      <p:graphicFrame>
        <p:nvGraphicFramePr>
          <p:cNvPr id="44042" name="Object 8"/>
          <p:cNvGraphicFramePr>
            <a:graphicFrameLocks noChangeAspect="1"/>
          </p:cNvGraphicFramePr>
          <p:nvPr/>
        </p:nvGraphicFramePr>
        <p:xfrm>
          <a:off x="6781800" y="2590800"/>
          <a:ext cx="746125" cy="434975"/>
        </p:xfrm>
        <a:graphic>
          <a:graphicData uri="http://schemas.openxmlformats.org/presentationml/2006/ole">
            <p:oleObj spid="_x0000_s44042" name="Equation" r:id="rId11" imgW="393480" imgH="228600" progId="Equation.DSMT4">
              <p:embed/>
            </p:oleObj>
          </a:graphicData>
        </a:graphic>
      </p:graphicFrame>
      <p:graphicFrame>
        <p:nvGraphicFramePr>
          <p:cNvPr id="44043" name="Object 9"/>
          <p:cNvGraphicFramePr>
            <a:graphicFrameLocks noChangeAspect="1"/>
          </p:cNvGraphicFramePr>
          <p:nvPr/>
        </p:nvGraphicFramePr>
        <p:xfrm>
          <a:off x="5703888" y="5867400"/>
          <a:ext cx="938212" cy="434975"/>
        </p:xfrm>
        <a:graphic>
          <a:graphicData uri="http://schemas.openxmlformats.org/presentationml/2006/ole">
            <p:oleObj spid="_x0000_s44043" name="Equation" r:id="rId12" imgW="4950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9B56EF-571F-45A2-BDCC-D00DA09398A1}" type="slidenum">
              <a:rPr lang="en-US" altLang="ja-JP" smtClean="0"/>
              <a:pPr/>
              <a:t>47</a:t>
            </a:fld>
            <a:endParaRPr lang="en-US" altLang="ja-JP" smtClean="0"/>
          </a:p>
        </p:txBody>
      </p:sp>
      <p:graphicFrame>
        <p:nvGraphicFramePr>
          <p:cNvPr id="45058" name="Object 0"/>
          <p:cNvGraphicFramePr>
            <a:graphicFrameLocks noChangeAspect="1"/>
          </p:cNvGraphicFramePr>
          <p:nvPr/>
        </p:nvGraphicFramePr>
        <p:xfrm>
          <a:off x="457200" y="381000"/>
          <a:ext cx="2447925" cy="1947863"/>
        </p:xfrm>
        <a:graphic>
          <a:graphicData uri="http://schemas.openxmlformats.org/presentationml/2006/ole">
            <p:oleObj spid="_x0000_s45058" name="Equation" r:id="rId3" imgW="1562040" imgH="1244520" progId="Equation.DSMT4">
              <p:embed/>
            </p:oleObj>
          </a:graphicData>
        </a:graphic>
      </p:graphicFrame>
      <p:sp>
        <p:nvSpPr>
          <p:cNvPr id="45066" name="Line 15"/>
          <p:cNvSpPr>
            <a:spLocks noChangeShapeType="1"/>
          </p:cNvSpPr>
          <p:nvPr/>
        </p:nvSpPr>
        <p:spPr bwMode="auto">
          <a:xfrm>
            <a:off x="0" y="1447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5059" name="Object 1"/>
          <p:cNvGraphicFramePr>
            <a:graphicFrameLocks noChangeAspect="1"/>
          </p:cNvGraphicFramePr>
          <p:nvPr/>
        </p:nvGraphicFramePr>
        <p:xfrm>
          <a:off x="3240088" y="304800"/>
          <a:ext cx="2509837" cy="2146300"/>
        </p:xfrm>
        <a:graphic>
          <a:graphicData uri="http://schemas.openxmlformats.org/presentationml/2006/ole">
            <p:oleObj spid="_x0000_s45059" name="Equation" r:id="rId4" imgW="1600200" imgH="1371600" progId="Equation.DSMT4">
              <p:embed/>
            </p:oleObj>
          </a:graphicData>
        </a:graphic>
      </p:graphicFrame>
      <p:sp>
        <p:nvSpPr>
          <p:cNvPr id="45067" name="Line 17"/>
          <p:cNvSpPr>
            <a:spLocks noChangeShapeType="1"/>
          </p:cNvSpPr>
          <p:nvPr/>
        </p:nvSpPr>
        <p:spPr bwMode="auto">
          <a:xfrm>
            <a:off x="2819400" y="1447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5060" name="Object 2"/>
          <p:cNvGraphicFramePr>
            <a:graphicFrameLocks noChangeAspect="1"/>
          </p:cNvGraphicFramePr>
          <p:nvPr/>
        </p:nvGraphicFramePr>
        <p:xfrm>
          <a:off x="6354763" y="304800"/>
          <a:ext cx="2789237" cy="2146300"/>
        </p:xfrm>
        <a:graphic>
          <a:graphicData uri="http://schemas.openxmlformats.org/presentationml/2006/ole">
            <p:oleObj spid="_x0000_s45060" name="Equation" r:id="rId5" imgW="1777680" imgH="1371600" progId="Equation.DSMT4">
              <p:embed/>
            </p:oleObj>
          </a:graphicData>
        </a:graphic>
      </p:graphicFrame>
      <p:sp>
        <p:nvSpPr>
          <p:cNvPr id="45068" name="Text Box 22"/>
          <p:cNvSpPr txBox="1">
            <a:spLocks noChangeArrowheads="1"/>
          </p:cNvSpPr>
          <p:nvPr/>
        </p:nvSpPr>
        <p:spPr bwMode="auto">
          <a:xfrm>
            <a:off x="914400" y="3276600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sp>
        <p:nvSpPr>
          <p:cNvPr id="45069" name="Line 23"/>
          <p:cNvSpPr>
            <a:spLocks noChangeShapeType="1"/>
          </p:cNvSpPr>
          <p:nvPr/>
        </p:nvSpPr>
        <p:spPr bwMode="auto">
          <a:xfrm>
            <a:off x="5715000" y="152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5061" name="Object 3"/>
          <p:cNvGraphicFramePr>
            <a:graphicFrameLocks noChangeAspect="1"/>
          </p:cNvGraphicFramePr>
          <p:nvPr/>
        </p:nvGraphicFramePr>
        <p:xfrm>
          <a:off x="2286000" y="3200400"/>
          <a:ext cx="3048000" cy="2400300"/>
        </p:xfrm>
        <a:graphic>
          <a:graphicData uri="http://schemas.openxmlformats.org/presentationml/2006/ole">
            <p:oleObj spid="_x0000_s45061" name="Equation" r:id="rId6" imgW="1511280" imgH="1193760" progId="Equation.DSMT4">
              <p:embed/>
            </p:oleObj>
          </a:graphicData>
        </a:graphic>
      </p:graphicFrame>
      <p:graphicFrame>
        <p:nvGraphicFramePr>
          <p:cNvPr id="45062" name="Object 4"/>
          <p:cNvGraphicFramePr>
            <a:graphicFrameLocks noChangeAspect="1"/>
          </p:cNvGraphicFramePr>
          <p:nvPr/>
        </p:nvGraphicFramePr>
        <p:xfrm>
          <a:off x="0" y="2362200"/>
          <a:ext cx="649288" cy="628650"/>
        </p:xfrm>
        <a:graphic>
          <a:graphicData uri="http://schemas.openxmlformats.org/presentationml/2006/ole">
            <p:oleObj spid="_x0000_s45062" name="Equation" r:id="rId7" imgW="342720" imgH="330120" progId="Equation.DSMT4">
              <p:embed/>
            </p:oleObj>
          </a:graphicData>
        </a:graphic>
      </p:graphicFrame>
      <p:graphicFrame>
        <p:nvGraphicFramePr>
          <p:cNvPr id="45063" name="Object 5"/>
          <p:cNvGraphicFramePr>
            <a:graphicFrameLocks noChangeAspect="1"/>
          </p:cNvGraphicFramePr>
          <p:nvPr/>
        </p:nvGraphicFramePr>
        <p:xfrm>
          <a:off x="2514600" y="2514600"/>
          <a:ext cx="962025" cy="434975"/>
        </p:xfrm>
        <a:graphic>
          <a:graphicData uri="http://schemas.openxmlformats.org/presentationml/2006/ole">
            <p:oleObj spid="_x0000_s45063" name="Equation" r:id="rId8" imgW="507960" imgH="228600" progId="Equation.DSMT4">
              <p:embed/>
            </p:oleObj>
          </a:graphicData>
        </a:graphic>
      </p:graphicFrame>
      <p:graphicFrame>
        <p:nvGraphicFramePr>
          <p:cNvPr id="45064" name="Object 6"/>
          <p:cNvGraphicFramePr>
            <a:graphicFrameLocks noChangeAspect="1"/>
          </p:cNvGraphicFramePr>
          <p:nvPr/>
        </p:nvGraphicFramePr>
        <p:xfrm>
          <a:off x="5649913" y="2514600"/>
          <a:ext cx="938212" cy="434975"/>
        </p:xfrm>
        <a:graphic>
          <a:graphicData uri="http://schemas.openxmlformats.org/presentationml/2006/ole">
            <p:oleObj spid="_x0000_s45064" name="Equation" r:id="rId9" imgW="495000" imgH="228600" progId="Equation.DSMT4">
              <p:embed/>
            </p:oleObj>
          </a:graphicData>
        </a:graphic>
      </p:graphicFrame>
      <p:sp>
        <p:nvSpPr>
          <p:cNvPr id="45070" name="Text Box 30"/>
          <p:cNvSpPr txBox="1">
            <a:spLocks noChangeArrowheads="1"/>
          </p:cNvSpPr>
          <p:nvPr/>
        </p:nvSpPr>
        <p:spPr bwMode="auto">
          <a:xfrm>
            <a:off x="1066800" y="5715000"/>
            <a:ext cx="7407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この計算手順に従えば、一般のｎ次の正則行列に対する</a:t>
            </a:r>
          </a:p>
          <a:p>
            <a:r>
              <a:rPr lang="ja-JP" altLang="en-US"/>
              <a:t>逆行列を求めることができる。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CA1D3A-4E55-40BB-A85F-79EF9A84CB3E}" type="slidenum">
              <a:rPr lang="en-US" altLang="ja-JP" smtClean="0"/>
              <a:pPr/>
              <a:t>48</a:t>
            </a:fld>
            <a:endParaRPr lang="en-US" altLang="ja-JP" smtClean="0"/>
          </a:p>
        </p:txBody>
      </p:sp>
      <p:sp>
        <p:nvSpPr>
          <p:cNvPr id="460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掃き出し方のイメージ</a:t>
            </a:r>
          </a:p>
        </p:txBody>
      </p:sp>
      <p:sp>
        <p:nvSpPr>
          <p:cNvPr id="46087" name="Rectangle 3"/>
          <p:cNvSpPr>
            <a:spLocks noChangeArrowheads="1"/>
          </p:cNvSpPr>
          <p:nvPr/>
        </p:nvSpPr>
        <p:spPr bwMode="auto">
          <a:xfrm>
            <a:off x="990600" y="914400"/>
            <a:ext cx="7315200" cy="4953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88" name="Rectangle 4"/>
          <p:cNvSpPr>
            <a:spLocks noChangeArrowheads="1"/>
          </p:cNvSpPr>
          <p:nvPr/>
        </p:nvSpPr>
        <p:spPr bwMode="auto">
          <a:xfrm>
            <a:off x="3276600" y="914400"/>
            <a:ext cx="5029200" cy="4953000"/>
          </a:xfrm>
          <a:prstGeom prst="rect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89" name="Rectangle 5"/>
          <p:cNvSpPr>
            <a:spLocks noChangeArrowheads="1"/>
          </p:cNvSpPr>
          <p:nvPr/>
        </p:nvSpPr>
        <p:spPr bwMode="auto">
          <a:xfrm>
            <a:off x="990600" y="914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１</a:t>
            </a:r>
          </a:p>
        </p:txBody>
      </p:sp>
      <p:sp>
        <p:nvSpPr>
          <p:cNvPr id="46090" name="Rectangle 6"/>
          <p:cNvSpPr>
            <a:spLocks noChangeArrowheads="1"/>
          </p:cNvSpPr>
          <p:nvPr/>
        </p:nvSpPr>
        <p:spPr bwMode="auto">
          <a:xfrm>
            <a:off x="1371600" y="1295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１</a:t>
            </a:r>
          </a:p>
        </p:txBody>
      </p:sp>
      <p:sp>
        <p:nvSpPr>
          <p:cNvPr id="46091" name="Rectangle 7"/>
          <p:cNvSpPr>
            <a:spLocks noChangeArrowheads="1"/>
          </p:cNvSpPr>
          <p:nvPr/>
        </p:nvSpPr>
        <p:spPr bwMode="auto">
          <a:xfrm>
            <a:off x="1752600" y="1676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１</a:t>
            </a:r>
          </a:p>
        </p:txBody>
      </p:sp>
      <p:sp>
        <p:nvSpPr>
          <p:cNvPr id="46092" name="Rectangle 8"/>
          <p:cNvSpPr>
            <a:spLocks noChangeArrowheads="1"/>
          </p:cNvSpPr>
          <p:nvPr/>
        </p:nvSpPr>
        <p:spPr bwMode="auto">
          <a:xfrm>
            <a:off x="2133600" y="2057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１</a:t>
            </a:r>
          </a:p>
        </p:txBody>
      </p:sp>
      <p:sp>
        <p:nvSpPr>
          <p:cNvPr id="46093" name="Rectangle 9"/>
          <p:cNvSpPr>
            <a:spLocks noChangeArrowheads="1"/>
          </p:cNvSpPr>
          <p:nvPr/>
        </p:nvSpPr>
        <p:spPr bwMode="auto">
          <a:xfrm>
            <a:off x="2895600" y="914400"/>
            <a:ext cx="381000" cy="4953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4" name="Rectangle 10"/>
          <p:cNvSpPr>
            <a:spLocks noChangeArrowheads="1"/>
          </p:cNvSpPr>
          <p:nvPr/>
        </p:nvSpPr>
        <p:spPr bwMode="auto">
          <a:xfrm>
            <a:off x="2895600" y="2819400"/>
            <a:ext cx="381000" cy="381000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5" name="Rectangle 11"/>
          <p:cNvSpPr>
            <a:spLocks noChangeArrowheads="1"/>
          </p:cNvSpPr>
          <p:nvPr/>
        </p:nvSpPr>
        <p:spPr bwMode="auto">
          <a:xfrm>
            <a:off x="2514600" y="2438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１</a:t>
            </a:r>
          </a:p>
        </p:txBody>
      </p:sp>
      <p:sp>
        <p:nvSpPr>
          <p:cNvPr id="46096" name="Text Box 13"/>
          <p:cNvSpPr txBox="1">
            <a:spLocks noChangeArrowheads="1"/>
          </p:cNvSpPr>
          <p:nvPr/>
        </p:nvSpPr>
        <p:spPr bwMode="auto">
          <a:xfrm>
            <a:off x="6781800" y="1676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未処理</a:t>
            </a:r>
          </a:p>
        </p:txBody>
      </p:sp>
      <p:graphicFrame>
        <p:nvGraphicFramePr>
          <p:cNvPr id="46082" name="Object 19"/>
          <p:cNvGraphicFramePr>
            <a:graphicFrameLocks noChangeAspect="1"/>
          </p:cNvGraphicFramePr>
          <p:nvPr/>
        </p:nvGraphicFramePr>
        <p:xfrm>
          <a:off x="1371600" y="3810000"/>
          <a:ext cx="504825" cy="604838"/>
        </p:xfrm>
        <a:graphic>
          <a:graphicData uri="http://schemas.openxmlformats.org/presentationml/2006/ole">
            <p:oleObj spid="_x0000_s46082" name="Equation" r:id="rId3" imgW="126720" imgH="152280" progId="Equation.DSMT4">
              <p:embed/>
            </p:oleObj>
          </a:graphicData>
        </a:graphic>
      </p:graphicFrame>
      <p:graphicFrame>
        <p:nvGraphicFramePr>
          <p:cNvPr id="46083" name="Object 20"/>
          <p:cNvGraphicFramePr>
            <a:graphicFrameLocks noChangeAspect="1"/>
          </p:cNvGraphicFramePr>
          <p:nvPr/>
        </p:nvGraphicFramePr>
        <p:xfrm>
          <a:off x="2286000" y="1295400"/>
          <a:ext cx="504825" cy="604838"/>
        </p:xfrm>
        <a:graphic>
          <a:graphicData uri="http://schemas.openxmlformats.org/presentationml/2006/ole">
            <p:oleObj spid="_x0000_s46083" name="Equation" r:id="rId4" imgW="126720" imgH="152280" progId="Equation.DSMT4">
              <p:embed/>
            </p:oleObj>
          </a:graphicData>
        </a:graphic>
      </p:graphicFrame>
      <p:graphicFrame>
        <p:nvGraphicFramePr>
          <p:cNvPr id="46084" name="Object 21"/>
          <p:cNvGraphicFramePr>
            <a:graphicFrameLocks noChangeAspect="1"/>
          </p:cNvGraphicFramePr>
          <p:nvPr/>
        </p:nvGraphicFramePr>
        <p:xfrm>
          <a:off x="2819400" y="2743200"/>
          <a:ext cx="706438" cy="655638"/>
        </p:xfrm>
        <a:graphic>
          <a:graphicData uri="http://schemas.openxmlformats.org/presentationml/2006/ole">
            <p:oleObj spid="_x0000_s46084" name="Equation" r:id="rId5" imgW="177480" imgH="164880" progId="Equation.DSMT4">
              <p:embed/>
            </p:oleObj>
          </a:graphicData>
        </a:graphic>
      </p:graphicFrame>
      <p:sp>
        <p:nvSpPr>
          <p:cNvPr id="46097" name="AutoShape 23"/>
          <p:cNvSpPr>
            <a:spLocks noChangeArrowheads="1"/>
          </p:cNvSpPr>
          <p:nvPr/>
        </p:nvSpPr>
        <p:spPr bwMode="auto">
          <a:xfrm>
            <a:off x="3505200" y="1447800"/>
            <a:ext cx="2438400" cy="1295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掃き出し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FAF223-BDAD-41CF-800F-7F06F6EBCC17}" type="slidenum">
              <a:rPr lang="en-US" altLang="ja-JP" smtClean="0"/>
              <a:pPr/>
              <a:t>49</a:t>
            </a:fld>
            <a:endParaRPr lang="en-US" altLang="ja-JP" smtClean="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593725" y="858838"/>
            <a:ext cx="3952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次の行列の逆行列を求めよ。</a:t>
            </a:r>
          </a:p>
        </p:txBody>
      </p:sp>
      <p:graphicFrame>
        <p:nvGraphicFramePr>
          <p:cNvPr id="47106" name="Object 0"/>
          <p:cNvGraphicFramePr>
            <a:graphicFrameLocks noChangeAspect="1"/>
          </p:cNvGraphicFramePr>
          <p:nvPr/>
        </p:nvGraphicFramePr>
        <p:xfrm>
          <a:off x="1828800" y="1752600"/>
          <a:ext cx="1981200" cy="1768475"/>
        </p:xfrm>
        <a:graphic>
          <a:graphicData uri="http://schemas.openxmlformats.org/presentationml/2006/ole">
            <p:oleObj spid="_x0000_s47106" name="Equation" r:id="rId3" imgW="93960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84B7EC-2C1A-4779-AA8C-5FBD232EBB5F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609600" y="685800"/>
          <a:ext cx="2057400" cy="1125538"/>
        </p:xfrm>
        <a:graphic>
          <a:graphicData uri="http://schemas.openxmlformats.org/presentationml/2006/ole">
            <p:oleObj spid="_x0000_s3074" name="Equation" r:id="rId3" imgW="977760" imgH="533160" progId="Equation.DSMT4">
              <p:embed/>
            </p:oleObj>
          </a:graphicData>
        </a:graphic>
      </p:graphicFrame>
      <p:sp>
        <p:nvSpPr>
          <p:cNvPr id="3082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929586" cy="6096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同値な変形による連立一次方程式の解法</a:t>
            </a:r>
          </a:p>
        </p:txBody>
      </p:sp>
      <p:sp>
        <p:nvSpPr>
          <p:cNvPr id="3083" name="AutoShape 12"/>
          <p:cNvSpPr>
            <a:spLocks noChangeArrowheads="1"/>
          </p:cNvSpPr>
          <p:nvPr/>
        </p:nvSpPr>
        <p:spPr bwMode="auto">
          <a:xfrm>
            <a:off x="1066800" y="175260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084" name="AutoShape 14"/>
          <p:cNvSpPr>
            <a:spLocks noChangeArrowheads="1"/>
          </p:cNvSpPr>
          <p:nvPr/>
        </p:nvSpPr>
        <p:spPr bwMode="auto">
          <a:xfrm>
            <a:off x="1143000" y="320040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085" name="Line 15"/>
          <p:cNvSpPr>
            <a:spLocks noChangeShapeType="1"/>
          </p:cNvSpPr>
          <p:nvPr/>
        </p:nvSpPr>
        <p:spPr bwMode="auto">
          <a:xfrm>
            <a:off x="4419600" y="838200"/>
            <a:ext cx="0" cy="571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86" name="AutoShape 17"/>
          <p:cNvSpPr>
            <a:spLocks noChangeArrowheads="1"/>
          </p:cNvSpPr>
          <p:nvPr/>
        </p:nvSpPr>
        <p:spPr bwMode="auto">
          <a:xfrm>
            <a:off x="1143000" y="488315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075" name="Object 18"/>
          <p:cNvGraphicFramePr>
            <a:graphicFrameLocks noChangeAspect="1"/>
          </p:cNvGraphicFramePr>
          <p:nvPr/>
        </p:nvGraphicFramePr>
        <p:xfrm>
          <a:off x="533400" y="2133600"/>
          <a:ext cx="2190750" cy="1125538"/>
        </p:xfrm>
        <a:graphic>
          <a:graphicData uri="http://schemas.openxmlformats.org/presentationml/2006/ole">
            <p:oleObj spid="_x0000_s3075" name="Equation" r:id="rId4" imgW="1041120" imgH="533160" progId="Equation.DSMT4">
              <p:embed/>
            </p:oleObj>
          </a:graphicData>
        </a:graphic>
      </p:graphicFrame>
      <p:graphicFrame>
        <p:nvGraphicFramePr>
          <p:cNvPr id="3076" name="Object 19"/>
          <p:cNvGraphicFramePr>
            <a:graphicFrameLocks noChangeAspect="1"/>
          </p:cNvGraphicFramePr>
          <p:nvPr/>
        </p:nvGraphicFramePr>
        <p:xfrm>
          <a:off x="609600" y="3708400"/>
          <a:ext cx="2055813" cy="1125538"/>
        </p:xfrm>
        <a:graphic>
          <a:graphicData uri="http://schemas.openxmlformats.org/presentationml/2006/ole">
            <p:oleObj spid="_x0000_s3076" name="Equation" r:id="rId5" imgW="977760" imgH="533160" progId="Equation.DSMT4">
              <p:embed/>
            </p:oleObj>
          </a:graphicData>
        </a:graphic>
      </p:graphicFrame>
      <p:graphicFrame>
        <p:nvGraphicFramePr>
          <p:cNvPr id="3077" name="Object 20"/>
          <p:cNvGraphicFramePr>
            <a:graphicFrameLocks noChangeAspect="1"/>
          </p:cNvGraphicFramePr>
          <p:nvPr/>
        </p:nvGraphicFramePr>
        <p:xfrm>
          <a:off x="609600" y="5459413"/>
          <a:ext cx="2055813" cy="1127125"/>
        </p:xfrm>
        <a:graphic>
          <a:graphicData uri="http://schemas.openxmlformats.org/presentationml/2006/ole">
            <p:oleObj spid="_x0000_s3077" name="Equation" r:id="rId6" imgW="977760" imgH="533160" progId="Equation.DSMT4">
              <p:embed/>
            </p:oleObj>
          </a:graphicData>
        </a:graphic>
      </p:graphicFrame>
      <p:sp>
        <p:nvSpPr>
          <p:cNvPr id="3087" name="AutoShape 21"/>
          <p:cNvSpPr>
            <a:spLocks noChangeArrowheads="1"/>
          </p:cNvSpPr>
          <p:nvPr/>
        </p:nvSpPr>
        <p:spPr bwMode="auto">
          <a:xfrm>
            <a:off x="5397500" y="68580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078" name="Object 22"/>
          <p:cNvGraphicFramePr>
            <a:graphicFrameLocks noChangeAspect="1"/>
          </p:cNvGraphicFramePr>
          <p:nvPr/>
        </p:nvGraphicFramePr>
        <p:xfrm>
          <a:off x="4800600" y="1143000"/>
          <a:ext cx="2030413" cy="1127125"/>
        </p:xfrm>
        <a:graphic>
          <a:graphicData uri="http://schemas.openxmlformats.org/presentationml/2006/ole">
            <p:oleObj spid="_x0000_s3078" name="Equation" r:id="rId7" imgW="965160" imgH="533160" progId="Equation.DSMT4">
              <p:embed/>
            </p:oleObj>
          </a:graphicData>
        </a:graphic>
      </p:graphicFrame>
      <p:sp>
        <p:nvSpPr>
          <p:cNvPr id="3088" name="AutoShape 23"/>
          <p:cNvSpPr>
            <a:spLocks noChangeArrowheads="1"/>
          </p:cNvSpPr>
          <p:nvPr/>
        </p:nvSpPr>
        <p:spPr bwMode="auto">
          <a:xfrm>
            <a:off x="5537200" y="228600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079" name="Object 24"/>
          <p:cNvGraphicFramePr>
            <a:graphicFrameLocks noChangeAspect="1"/>
          </p:cNvGraphicFramePr>
          <p:nvPr/>
        </p:nvGraphicFramePr>
        <p:xfrm>
          <a:off x="5019675" y="2743200"/>
          <a:ext cx="1870075" cy="1127125"/>
        </p:xfrm>
        <a:graphic>
          <a:graphicData uri="http://schemas.openxmlformats.org/presentationml/2006/ole">
            <p:oleObj spid="_x0000_s3079" name="Equation" r:id="rId8" imgW="888840" imgH="533160" progId="Equation.DSMT4">
              <p:embed/>
            </p:oleObj>
          </a:graphicData>
        </a:graphic>
      </p:graphicFrame>
      <p:sp>
        <p:nvSpPr>
          <p:cNvPr id="3089" name="AutoShape 25"/>
          <p:cNvSpPr>
            <a:spLocks noChangeArrowheads="1"/>
          </p:cNvSpPr>
          <p:nvPr/>
        </p:nvSpPr>
        <p:spPr bwMode="auto">
          <a:xfrm>
            <a:off x="5610225" y="403860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080" name="Object 26"/>
          <p:cNvGraphicFramePr>
            <a:graphicFrameLocks noChangeAspect="1"/>
          </p:cNvGraphicFramePr>
          <p:nvPr/>
        </p:nvGraphicFramePr>
        <p:xfrm>
          <a:off x="4975225" y="4648200"/>
          <a:ext cx="1870075" cy="1127125"/>
        </p:xfrm>
        <a:graphic>
          <a:graphicData uri="http://schemas.openxmlformats.org/presentationml/2006/ole">
            <p:oleObj spid="_x0000_s3080" name="Equation" r:id="rId9" imgW="888840" imgH="533160" progId="Equation.DSMT4">
              <p:embed/>
            </p:oleObj>
          </a:graphicData>
        </a:graphic>
      </p:graphicFrame>
      <p:sp>
        <p:nvSpPr>
          <p:cNvPr id="3090" name="AutoShape 27"/>
          <p:cNvSpPr>
            <a:spLocks noChangeArrowheads="1"/>
          </p:cNvSpPr>
          <p:nvPr/>
        </p:nvSpPr>
        <p:spPr bwMode="auto">
          <a:xfrm>
            <a:off x="7086600" y="3810000"/>
            <a:ext cx="1752600" cy="838200"/>
          </a:xfrm>
          <a:prstGeom prst="wedgeRoundRectCallout">
            <a:avLst>
              <a:gd name="adj1" fmla="val -79259"/>
              <a:gd name="adj2" fmla="val -94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91" name="Text Box 28"/>
          <p:cNvSpPr txBox="1">
            <a:spLocks noChangeArrowheads="1"/>
          </p:cNvSpPr>
          <p:nvPr/>
        </p:nvSpPr>
        <p:spPr bwMode="auto">
          <a:xfrm>
            <a:off x="7239000" y="39624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式の交換</a:t>
            </a:r>
          </a:p>
        </p:txBody>
      </p:sp>
      <p:sp>
        <p:nvSpPr>
          <p:cNvPr id="3092" name="AutoShape 29"/>
          <p:cNvSpPr>
            <a:spLocks noChangeArrowheads="1"/>
          </p:cNvSpPr>
          <p:nvPr/>
        </p:nvSpPr>
        <p:spPr bwMode="auto">
          <a:xfrm>
            <a:off x="2743200" y="1524000"/>
            <a:ext cx="1752600" cy="838200"/>
          </a:xfrm>
          <a:prstGeom prst="wedgeRoundRectCallout">
            <a:avLst>
              <a:gd name="adj1" fmla="val -85144"/>
              <a:gd name="adj2" fmla="val -776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93" name="Text Box 30"/>
          <p:cNvSpPr txBox="1">
            <a:spLocks noChangeArrowheads="1"/>
          </p:cNvSpPr>
          <p:nvPr/>
        </p:nvSpPr>
        <p:spPr bwMode="auto">
          <a:xfrm>
            <a:off x="2895600" y="16764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式の加算</a:t>
            </a:r>
          </a:p>
        </p:txBody>
      </p:sp>
      <p:sp>
        <p:nvSpPr>
          <p:cNvPr id="3094" name="AutoShape 31"/>
          <p:cNvSpPr>
            <a:spLocks noChangeArrowheads="1"/>
          </p:cNvSpPr>
          <p:nvPr/>
        </p:nvSpPr>
        <p:spPr bwMode="auto">
          <a:xfrm>
            <a:off x="3048000" y="3200400"/>
            <a:ext cx="1752600" cy="990600"/>
          </a:xfrm>
          <a:prstGeom prst="wedgeRoundRectCallout">
            <a:avLst>
              <a:gd name="adj1" fmla="val -97917"/>
              <a:gd name="adj2" fmla="val -2163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95" name="Text Box 32"/>
          <p:cNvSpPr txBox="1">
            <a:spLocks noChangeArrowheads="1"/>
          </p:cNvSpPr>
          <p:nvPr/>
        </p:nvSpPr>
        <p:spPr bwMode="auto">
          <a:xfrm>
            <a:off x="3048000" y="3352800"/>
            <a:ext cx="18589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式のスカラー</a:t>
            </a:r>
          </a:p>
          <a:p>
            <a:r>
              <a:rPr lang="ja-JP" altLang="en-US"/>
              <a:t>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19D63A-5F2C-472E-B01D-0EB0F1C78715}" type="slidenum">
              <a:rPr lang="en-US" altLang="ja-JP" smtClean="0"/>
              <a:pPr/>
              <a:t>50</a:t>
            </a:fld>
            <a:endParaRPr lang="en-US" altLang="ja-JP" smtClean="0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行列の基本変形の応用２</a:t>
            </a:r>
            <a:br>
              <a:rPr lang="ja-JP" altLang="en-US" smtClean="0"/>
            </a:br>
            <a:r>
              <a:rPr lang="ja-JP" altLang="en-US" smtClean="0"/>
              <a:t>（行列の階数（</a:t>
            </a:r>
            <a:r>
              <a:rPr lang="en-US" altLang="ja-JP" smtClean="0"/>
              <a:t>rank)</a:t>
            </a:r>
            <a:r>
              <a:rPr lang="ja-JP" altLang="en-US" smtClean="0"/>
              <a:t>）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B170F0-219E-4B65-94A9-B104F74E6271}" type="slidenum">
              <a:rPr lang="en-US" altLang="ja-JP" smtClean="0"/>
              <a:pPr/>
              <a:t>51</a:t>
            </a:fld>
            <a:endParaRPr lang="en-US" altLang="ja-JP" smtClean="0"/>
          </a:p>
        </p:txBody>
      </p:sp>
      <p:sp>
        <p:nvSpPr>
          <p:cNvPr id="481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連立一次方程式と階数</a:t>
            </a:r>
          </a:p>
        </p:txBody>
      </p:sp>
      <p:graphicFrame>
        <p:nvGraphicFramePr>
          <p:cNvPr id="48130" name="Object 0"/>
          <p:cNvGraphicFramePr>
            <a:graphicFrameLocks noChangeAspect="1"/>
          </p:cNvGraphicFramePr>
          <p:nvPr/>
        </p:nvGraphicFramePr>
        <p:xfrm>
          <a:off x="1268413" y="863600"/>
          <a:ext cx="3101975" cy="2222500"/>
        </p:xfrm>
        <a:graphic>
          <a:graphicData uri="http://schemas.openxmlformats.org/presentationml/2006/ole">
            <p:oleObj spid="_x0000_s48130" name="Equation" r:id="rId3" imgW="1523880" imgH="1091880" progId="Equation.DSMT4">
              <p:embed/>
            </p:oleObj>
          </a:graphicData>
        </a:graphic>
      </p:graphicFrame>
      <p:sp>
        <p:nvSpPr>
          <p:cNvPr id="48136" name="Text Box 4"/>
          <p:cNvSpPr txBox="1">
            <a:spLocks noChangeArrowheads="1"/>
          </p:cNvSpPr>
          <p:nvPr/>
        </p:nvSpPr>
        <p:spPr bwMode="auto">
          <a:xfrm>
            <a:off x="288925" y="7064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例</a:t>
            </a:r>
          </a:p>
        </p:txBody>
      </p:sp>
      <p:sp>
        <p:nvSpPr>
          <p:cNvPr id="48137" name="Text Box 5"/>
          <p:cNvSpPr txBox="1">
            <a:spLocks noChangeArrowheads="1"/>
          </p:cNvSpPr>
          <p:nvPr/>
        </p:nvSpPr>
        <p:spPr bwMode="auto">
          <a:xfrm>
            <a:off x="685800" y="3048000"/>
            <a:ext cx="7450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4</a:t>
            </a:r>
            <a:r>
              <a:rPr lang="ja-JP" altLang="en-US"/>
              <a:t>本の方程式があるが、意味のある方程式は２本である。</a:t>
            </a:r>
          </a:p>
        </p:txBody>
      </p:sp>
      <p:sp>
        <p:nvSpPr>
          <p:cNvPr id="48138" name="Text Box 6"/>
          <p:cNvSpPr txBox="1">
            <a:spLocks noChangeArrowheads="1"/>
          </p:cNvSpPr>
          <p:nvPr/>
        </p:nvSpPr>
        <p:spPr bwMode="auto">
          <a:xfrm>
            <a:off x="685800" y="3581400"/>
            <a:ext cx="82782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このようなとき、</a:t>
            </a:r>
            <a:r>
              <a:rPr lang="ja-JP" altLang="en-US" dirty="0" smtClean="0"/>
              <a:t>連立一次方程式中</a:t>
            </a:r>
            <a:r>
              <a:rPr lang="ja-JP" altLang="en-US" dirty="0"/>
              <a:t>に意味のある方程式の本数</a:t>
            </a:r>
          </a:p>
          <a:p>
            <a:r>
              <a:rPr lang="ja-JP" altLang="en-US" dirty="0"/>
              <a:t>を調べたい。</a:t>
            </a:r>
          </a:p>
        </p:txBody>
      </p:sp>
      <p:graphicFrame>
        <p:nvGraphicFramePr>
          <p:cNvPr id="48131" name="Object 1"/>
          <p:cNvGraphicFramePr>
            <a:graphicFrameLocks noChangeAspect="1"/>
          </p:cNvGraphicFramePr>
          <p:nvPr/>
        </p:nvGraphicFramePr>
        <p:xfrm>
          <a:off x="2590800" y="4495800"/>
          <a:ext cx="2068513" cy="2119313"/>
        </p:xfrm>
        <a:graphic>
          <a:graphicData uri="http://schemas.openxmlformats.org/presentationml/2006/ole">
            <p:oleObj spid="_x0000_s48131" name="Equation" r:id="rId4" imgW="1015920" imgH="1041120" progId="Equation.DSMT4">
              <p:embed/>
            </p:oleObj>
          </a:graphicData>
        </a:graphic>
      </p:graphicFrame>
      <p:sp>
        <p:nvSpPr>
          <p:cNvPr id="48139" name="AutoShape 8"/>
          <p:cNvSpPr>
            <a:spLocks noChangeArrowheads="1"/>
          </p:cNvSpPr>
          <p:nvPr/>
        </p:nvSpPr>
        <p:spPr bwMode="auto">
          <a:xfrm>
            <a:off x="5638800" y="457200"/>
            <a:ext cx="2971800" cy="2362200"/>
          </a:xfrm>
          <a:prstGeom prst="wedgeRoundRectCallout">
            <a:avLst>
              <a:gd name="adj1" fmla="val -72542"/>
              <a:gd name="adj2" fmla="val 1243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48132" name="Object 2"/>
          <p:cNvGraphicFramePr>
            <a:graphicFrameLocks noChangeAspect="1"/>
          </p:cNvGraphicFramePr>
          <p:nvPr/>
        </p:nvGraphicFramePr>
        <p:xfrm>
          <a:off x="5867400" y="609600"/>
          <a:ext cx="2228850" cy="566738"/>
        </p:xfrm>
        <a:graphic>
          <a:graphicData uri="http://schemas.openxmlformats.org/presentationml/2006/ole">
            <p:oleObj spid="_x0000_s48132" name="Equation" r:id="rId5" imgW="799920" imgH="203040" progId="Equation.DSMT4">
              <p:embed/>
            </p:oleObj>
          </a:graphicData>
        </a:graphic>
      </p:graphicFrame>
      <p:graphicFrame>
        <p:nvGraphicFramePr>
          <p:cNvPr id="48133" name="Object 3"/>
          <p:cNvGraphicFramePr>
            <a:graphicFrameLocks noChangeAspect="1"/>
          </p:cNvGraphicFramePr>
          <p:nvPr/>
        </p:nvGraphicFramePr>
        <p:xfrm>
          <a:off x="5791200" y="1219200"/>
          <a:ext cx="2298700" cy="566738"/>
        </p:xfrm>
        <a:graphic>
          <a:graphicData uri="http://schemas.openxmlformats.org/presentationml/2006/ole">
            <p:oleObj spid="_x0000_s48133" name="Equation" r:id="rId6" imgW="825480" imgH="203040" progId="Equation.DSMT4">
              <p:embed/>
            </p:oleObj>
          </a:graphicData>
        </a:graphic>
      </p:graphicFrame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5699125" y="1925638"/>
            <a:ext cx="275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の関係に注目する。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9A57DA-6412-4E02-9B8F-061B9019A284}" type="slidenum">
              <a:rPr lang="en-US" altLang="ja-JP" smtClean="0"/>
              <a:pPr/>
              <a:t>52</a:t>
            </a:fld>
            <a:endParaRPr lang="en-US" altLang="ja-JP" smtClean="0"/>
          </a:p>
        </p:txBody>
      </p:sp>
      <p:sp>
        <p:nvSpPr>
          <p:cNvPr id="491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例２</a:t>
            </a:r>
          </a:p>
        </p:txBody>
      </p:sp>
      <p:graphicFrame>
        <p:nvGraphicFramePr>
          <p:cNvPr id="49154" name="Object 0"/>
          <p:cNvGraphicFramePr>
            <a:graphicFrameLocks noChangeAspect="1"/>
          </p:cNvGraphicFramePr>
          <p:nvPr/>
        </p:nvGraphicFramePr>
        <p:xfrm>
          <a:off x="1752600" y="685800"/>
          <a:ext cx="3657600" cy="1760538"/>
        </p:xfrm>
        <a:graphic>
          <a:graphicData uri="http://schemas.openxmlformats.org/presentationml/2006/ole">
            <p:oleObj spid="_x0000_s49154" name="Equation" r:id="rId3" imgW="1739880" imgH="838080" progId="Equation.DSMT4">
              <p:embed/>
            </p:oleObj>
          </a:graphicData>
        </a:graphic>
      </p:graphicFrame>
      <p:sp>
        <p:nvSpPr>
          <p:cNvPr id="49159" name="Line 4"/>
          <p:cNvSpPr>
            <a:spLocks noChangeShapeType="1"/>
          </p:cNvSpPr>
          <p:nvPr/>
        </p:nvSpPr>
        <p:spPr bwMode="auto">
          <a:xfrm>
            <a:off x="5715000" y="990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0" name="Line 5"/>
          <p:cNvSpPr>
            <a:spLocks noChangeShapeType="1"/>
          </p:cNvSpPr>
          <p:nvPr/>
        </p:nvSpPr>
        <p:spPr bwMode="auto">
          <a:xfrm>
            <a:off x="5715000" y="1524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1" name="Line 6"/>
          <p:cNvSpPr>
            <a:spLocks noChangeShapeType="1"/>
          </p:cNvSpPr>
          <p:nvPr/>
        </p:nvSpPr>
        <p:spPr bwMode="auto">
          <a:xfrm>
            <a:off x="5791200" y="2133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2" name="Text Box 7"/>
          <p:cNvSpPr txBox="1">
            <a:spLocks noChangeArrowheads="1"/>
          </p:cNvSpPr>
          <p:nvPr/>
        </p:nvSpPr>
        <p:spPr bwMode="auto">
          <a:xfrm>
            <a:off x="7070725" y="7064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49163" name="Text Box 8"/>
          <p:cNvSpPr txBox="1">
            <a:spLocks noChangeArrowheads="1"/>
          </p:cNvSpPr>
          <p:nvPr/>
        </p:nvSpPr>
        <p:spPr bwMode="auto">
          <a:xfrm>
            <a:off x="7010400" y="1295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49164" name="Text Box 9"/>
          <p:cNvSpPr txBox="1">
            <a:spLocks noChangeArrowheads="1"/>
          </p:cNvSpPr>
          <p:nvPr/>
        </p:nvSpPr>
        <p:spPr bwMode="auto">
          <a:xfrm>
            <a:off x="7010400" y="19256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3</a:t>
            </a:r>
            <a:r>
              <a:rPr lang="ja-JP" altLang="en-US"/>
              <a:t>）</a:t>
            </a:r>
          </a:p>
        </p:txBody>
      </p:sp>
      <p:sp>
        <p:nvSpPr>
          <p:cNvPr id="49165" name="Text Box 10"/>
          <p:cNvSpPr txBox="1">
            <a:spLocks noChangeArrowheads="1"/>
          </p:cNvSpPr>
          <p:nvPr/>
        </p:nvSpPr>
        <p:spPr bwMode="auto">
          <a:xfrm>
            <a:off x="669925" y="2992438"/>
            <a:ext cx="50482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このような方程式においても、　　　　　</a:t>
            </a:r>
          </a:p>
          <a:p>
            <a:r>
              <a:rPr lang="ja-JP" altLang="en-US"/>
              <a:t>　　　　　　　　　　　　　と表せるので、</a:t>
            </a:r>
          </a:p>
          <a:p>
            <a:r>
              <a:rPr lang="ja-JP" altLang="en-US"/>
              <a:t>本質的な方程式の本数は２本である。</a:t>
            </a:r>
          </a:p>
        </p:txBody>
      </p:sp>
      <p:graphicFrame>
        <p:nvGraphicFramePr>
          <p:cNvPr id="49155" name="Object 1"/>
          <p:cNvGraphicFramePr>
            <a:graphicFrameLocks noChangeAspect="1"/>
          </p:cNvGraphicFramePr>
          <p:nvPr/>
        </p:nvGraphicFramePr>
        <p:xfrm>
          <a:off x="762000" y="3355975"/>
          <a:ext cx="2590800" cy="506413"/>
        </p:xfrm>
        <a:graphic>
          <a:graphicData uri="http://schemas.openxmlformats.org/presentationml/2006/ole">
            <p:oleObj spid="_x0000_s49155" name="Equation" r:id="rId4" imgW="1041120" imgH="203040" progId="Equation.DSMT4">
              <p:embed/>
            </p:oleObj>
          </a:graphicData>
        </a:graphic>
      </p:graphicFrame>
      <p:graphicFrame>
        <p:nvGraphicFramePr>
          <p:cNvPr id="49156" name="Object 2"/>
          <p:cNvGraphicFramePr>
            <a:graphicFrameLocks noChangeAspect="1"/>
          </p:cNvGraphicFramePr>
          <p:nvPr/>
        </p:nvGraphicFramePr>
        <p:xfrm>
          <a:off x="1828800" y="4419600"/>
          <a:ext cx="3470275" cy="1920875"/>
        </p:xfrm>
        <a:graphic>
          <a:graphicData uri="http://schemas.openxmlformats.org/presentationml/2006/ole">
            <p:oleObj spid="_x0000_s49156" name="Equation" r:id="rId5" imgW="1650960" imgH="914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6A31CC-E32E-4B59-8C09-FB973216D071}" type="slidenum">
              <a:rPr lang="en-US" altLang="ja-JP" smtClean="0"/>
              <a:pPr/>
              <a:t>53</a:t>
            </a:fld>
            <a:endParaRPr lang="en-US" altLang="ja-JP" smtClean="0"/>
          </a:p>
        </p:txBody>
      </p:sp>
      <p:graphicFrame>
        <p:nvGraphicFramePr>
          <p:cNvPr id="50178" name="Object 0"/>
          <p:cNvGraphicFramePr>
            <a:graphicFrameLocks noChangeAspect="1"/>
          </p:cNvGraphicFramePr>
          <p:nvPr/>
        </p:nvGraphicFramePr>
        <p:xfrm>
          <a:off x="1600200" y="609600"/>
          <a:ext cx="4724400" cy="2241550"/>
        </p:xfrm>
        <a:graphic>
          <a:graphicData uri="http://schemas.openxmlformats.org/presentationml/2006/ole">
            <p:oleObj spid="_x0000_s50178" name="Equation" r:id="rId3" imgW="2247840" imgH="1066680" progId="Equation.DSMT4">
              <p:embed/>
            </p:oleObj>
          </a:graphicData>
        </a:graphic>
      </p:graphicFrame>
      <p:graphicFrame>
        <p:nvGraphicFramePr>
          <p:cNvPr id="50179" name="Object 1"/>
          <p:cNvGraphicFramePr>
            <a:graphicFrameLocks noChangeAspect="1"/>
          </p:cNvGraphicFramePr>
          <p:nvPr/>
        </p:nvGraphicFramePr>
        <p:xfrm>
          <a:off x="1371600" y="3505200"/>
          <a:ext cx="4114800" cy="2289175"/>
        </p:xfrm>
        <a:graphic>
          <a:graphicData uri="http://schemas.openxmlformats.org/presentationml/2006/ole">
            <p:oleObj spid="_x0000_s50179" name="Equation" r:id="rId4" imgW="1917360" imgH="1066680" progId="Equation.DSMT4">
              <p:embed/>
            </p:oleObj>
          </a:graphicData>
        </a:graphic>
      </p:graphicFrame>
      <p:sp>
        <p:nvSpPr>
          <p:cNvPr id="50181" name="AutoShape 4"/>
          <p:cNvSpPr>
            <a:spLocks noChangeArrowheads="1"/>
          </p:cNvSpPr>
          <p:nvPr/>
        </p:nvSpPr>
        <p:spPr bwMode="auto">
          <a:xfrm>
            <a:off x="1447800" y="6096000"/>
            <a:ext cx="2133600" cy="762000"/>
          </a:xfrm>
          <a:prstGeom prst="wedgeRoundRectCallout">
            <a:avLst>
              <a:gd name="adj1" fmla="val 8037"/>
              <a:gd name="adj2" fmla="val -9895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50182" name="Text Box 5"/>
          <p:cNvSpPr txBox="1">
            <a:spLocks noChangeArrowheads="1"/>
          </p:cNvSpPr>
          <p:nvPr/>
        </p:nvSpPr>
        <p:spPr bwMode="auto">
          <a:xfrm>
            <a:off x="212725" y="96838"/>
            <a:ext cx="158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一般的に、</a:t>
            </a:r>
          </a:p>
        </p:txBody>
      </p:sp>
      <p:sp>
        <p:nvSpPr>
          <p:cNvPr id="50183" name="Text Box 6"/>
          <p:cNvSpPr txBox="1">
            <a:spLocks noChangeArrowheads="1"/>
          </p:cNvSpPr>
          <p:nvPr/>
        </p:nvSpPr>
        <p:spPr bwMode="auto">
          <a:xfrm>
            <a:off x="457200" y="2667000"/>
            <a:ext cx="86598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のような連立方程式では、その係数行列に本質的な方程式の本数</a:t>
            </a:r>
          </a:p>
          <a:p>
            <a:r>
              <a:rPr lang="ja-JP" altLang="en-US"/>
              <a:t>が隠れている。</a:t>
            </a:r>
          </a:p>
        </p:txBody>
      </p:sp>
      <p:sp>
        <p:nvSpPr>
          <p:cNvPr id="50184" name="Text Box 7"/>
          <p:cNvSpPr txBox="1">
            <a:spLocks noChangeArrowheads="1"/>
          </p:cNvSpPr>
          <p:nvPr/>
        </p:nvSpPr>
        <p:spPr bwMode="auto">
          <a:xfrm>
            <a:off x="1584325" y="6269038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係数行列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CF3F5F-5374-40CD-A791-5FE6118730D7}" type="slidenum">
              <a:rPr lang="en-US" altLang="ja-JP" smtClean="0"/>
              <a:pPr/>
              <a:t>54</a:t>
            </a:fld>
            <a:endParaRPr lang="en-US" altLang="ja-JP" smtClean="0"/>
          </a:p>
        </p:txBody>
      </p:sp>
      <p:graphicFrame>
        <p:nvGraphicFramePr>
          <p:cNvPr id="51202" name="Object 0"/>
          <p:cNvGraphicFramePr>
            <a:graphicFrameLocks noChangeAspect="1"/>
          </p:cNvGraphicFramePr>
          <p:nvPr/>
        </p:nvGraphicFramePr>
        <p:xfrm>
          <a:off x="1371600" y="304800"/>
          <a:ext cx="4114800" cy="2289175"/>
        </p:xfrm>
        <a:graphic>
          <a:graphicData uri="http://schemas.openxmlformats.org/presentationml/2006/ole">
            <p:oleObj spid="_x0000_s51202" name="Equation" r:id="rId3" imgW="1917360" imgH="1066680" progId="Equation.DSMT4">
              <p:embed/>
            </p:oleObj>
          </a:graphicData>
        </a:graphic>
      </p:graphicFrame>
      <p:sp>
        <p:nvSpPr>
          <p:cNvPr id="51204" name="AutoShape 4"/>
          <p:cNvSpPr>
            <a:spLocks noChangeArrowheads="1"/>
          </p:cNvSpPr>
          <p:nvPr/>
        </p:nvSpPr>
        <p:spPr bwMode="auto">
          <a:xfrm>
            <a:off x="1447800" y="2895600"/>
            <a:ext cx="2133600" cy="762000"/>
          </a:xfrm>
          <a:prstGeom prst="wedgeRoundRectCallout">
            <a:avLst>
              <a:gd name="adj1" fmla="val 8037"/>
              <a:gd name="adj2" fmla="val -9895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51205" name="Text Box 7"/>
          <p:cNvSpPr txBox="1">
            <a:spLocks noChangeArrowheads="1"/>
          </p:cNvSpPr>
          <p:nvPr/>
        </p:nvSpPr>
        <p:spPr bwMode="auto">
          <a:xfrm>
            <a:off x="1584325" y="3068638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係数行列</a:t>
            </a:r>
          </a:p>
        </p:txBody>
      </p:sp>
      <p:sp>
        <p:nvSpPr>
          <p:cNvPr id="51206" name="Text Box 8"/>
          <p:cNvSpPr txBox="1">
            <a:spLocks noChangeArrowheads="1"/>
          </p:cNvSpPr>
          <p:nvPr/>
        </p:nvSpPr>
        <p:spPr bwMode="auto">
          <a:xfrm>
            <a:off x="1371600" y="4038600"/>
            <a:ext cx="53863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連立方程式の本質的な本数は、</a:t>
            </a:r>
          </a:p>
          <a:p>
            <a:r>
              <a:rPr lang="ja-JP" altLang="en-US"/>
              <a:t>係数行列の</a:t>
            </a:r>
            <a:r>
              <a:rPr lang="ja-JP" altLang="en-US">
                <a:solidFill>
                  <a:srgbClr val="FF0000"/>
                </a:solidFill>
              </a:rPr>
              <a:t>階数（ランク、</a:t>
            </a:r>
            <a:r>
              <a:rPr lang="en-US" altLang="ja-JP">
                <a:solidFill>
                  <a:srgbClr val="FF0000"/>
                </a:solidFill>
              </a:rPr>
              <a:t>rank</a:t>
            </a:r>
            <a:r>
              <a:rPr lang="ja-JP" altLang="en-US">
                <a:solidFill>
                  <a:srgbClr val="FF0000"/>
                </a:solidFill>
              </a:rPr>
              <a:t>）</a:t>
            </a:r>
            <a:r>
              <a:rPr lang="ja-JP" altLang="en-US"/>
              <a:t>と等しい。</a:t>
            </a:r>
          </a:p>
        </p:txBody>
      </p:sp>
      <p:sp>
        <p:nvSpPr>
          <p:cNvPr id="51207" name="Text Box 9"/>
          <p:cNvSpPr txBox="1">
            <a:spLocks noChangeArrowheads="1"/>
          </p:cNvSpPr>
          <p:nvPr/>
        </p:nvSpPr>
        <p:spPr bwMode="auto">
          <a:xfrm>
            <a:off x="1447800" y="4953000"/>
            <a:ext cx="62611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係数行列の階数を求めるためには、</a:t>
            </a:r>
          </a:p>
          <a:p>
            <a:r>
              <a:rPr lang="ja-JP" altLang="en-US"/>
              <a:t>係数行列を行基本変形することで、</a:t>
            </a:r>
          </a:p>
          <a:p>
            <a:r>
              <a:rPr lang="ja-JP" altLang="en-US">
                <a:solidFill>
                  <a:srgbClr val="FF0000"/>
                </a:solidFill>
              </a:rPr>
              <a:t>階段行列</a:t>
            </a:r>
            <a:r>
              <a:rPr lang="ja-JP" altLang="en-US"/>
              <a:t>に変形することで調べることができる。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4A52AD-7757-4437-A16E-79E3DCD1955E}" type="slidenum">
              <a:rPr lang="en-US" altLang="ja-JP" smtClean="0"/>
              <a:pPr/>
              <a:t>55</a:t>
            </a:fld>
            <a:endParaRPr lang="en-US" altLang="ja-JP" smtClean="0"/>
          </a:p>
        </p:txBody>
      </p:sp>
      <p:sp>
        <p:nvSpPr>
          <p:cNvPr id="522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階段行列</a:t>
            </a:r>
          </a:p>
        </p:txBody>
      </p:sp>
      <p:graphicFrame>
        <p:nvGraphicFramePr>
          <p:cNvPr id="52226" name="Object 3"/>
          <p:cNvGraphicFramePr>
            <a:graphicFrameLocks noChangeAspect="1"/>
          </p:cNvGraphicFramePr>
          <p:nvPr/>
        </p:nvGraphicFramePr>
        <p:xfrm>
          <a:off x="400050" y="9525"/>
          <a:ext cx="114300" cy="177800"/>
        </p:xfrm>
        <a:graphic>
          <a:graphicData uri="http://schemas.openxmlformats.org/presentationml/2006/ole">
            <p:oleObj spid="_x0000_s52226" name="Equation" r:id="rId3" imgW="114120" imgH="177480" progId="Equation.DSMT4">
              <p:embed/>
            </p:oleObj>
          </a:graphicData>
        </a:graphic>
      </p:graphicFrame>
      <p:graphicFrame>
        <p:nvGraphicFramePr>
          <p:cNvPr id="52227" name="Object 5"/>
          <p:cNvGraphicFramePr>
            <a:graphicFrameLocks noChangeAspect="1"/>
          </p:cNvGraphicFramePr>
          <p:nvPr/>
        </p:nvGraphicFramePr>
        <p:xfrm>
          <a:off x="285750" y="1857375"/>
          <a:ext cx="8564563" cy="2928938"/>
        </p:xfrm>
        <a:graphic>
          <a:graphicData uri="http://schemas.openxmlformats.org/presentationml/2006/ole">
            <p:oleObj spid="_x0000_s52227" name="Equation" r:id="rId4" imgW="3759120" imgH="1244520" progId="Equation.DSMT4">
              <p:embed/>
            </p:oleObj>
          </a:graphicData>
        </a:graphic>
      </p:graphicFrame>
      <p:sp>
        <p:nvSpPr>
          <p:cNvPr id="52231" name="AutoShape 6"/>
          <p:cNvSpPr>
            <a:spLocks noChangeArrowheads="1"/>
          </p:cNvSpPr>
          <p:nvPr/>
        </p:nvSpPr>
        <p:spPr bwMode="auto">
          <a:xfrm>
            <a:off x="228600" y="914400"/>
            <a:ext cx="8629650" cy="5014913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52232" name="Text Box 7"/>
          <p:cNvSpPr txBox="1">
            <a:spLocks noChangeArrowheads="1"/>
          </p:cNvSpPr>
          <p:nvPr/>
        </p:nvSpPr>
        <p:spPr bwMode="auto">
          <a:xfrm>
            <a:off x="914400" y="1219200"/>
            <a:ext cx="5251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次のような形の行列を</a:t>
            </a:r>
            <a:r>
              <a:rPr lang="ja-JP" altLang="en-US">
                <a:solidFill>
                  <a:srgbClr val="FF0000"/>
                </a:solidFill>
              </a:rPr>
              <a:t>階段行列</a:t>
            </a:r>
            <a:r>
              <a:rPr lang="ja-JP" altLang="en-US"/>
              <a:t>とよぶ。</a:t>
            </a:r>
          </a:p>
        </p:txBody>
      </p:sp>
      <p:sp>
        <p:nvSpPr>
          <p:cNvPr id="52233" name="Text Box 11"/>
          <p:cNvSpPr txBox="1">
            <a:spLocks noChangeArrowheads="1"/>
          </p:cNvSpPr>
          <p:nvPr/>
        </p:nvSpPr>
        <p:spPr bwMode="auto">
          <a:xfrm>
            <a:off x="1066800" y="685800"/>
            <a:ext cx="23177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6600"/>
                </a:solidFill>
              </a:rPr>
              <a:t>定義（階段行列）</a:t>
            </a:r>
          </a:p>
        </p:txBody>
      </p:sp>
      <p:graphicFrame>
        <p:nvGraphicFramePr>
          <p:cNvPr id="52228" name="Object 9"/>
          <p:cNvGraphicFramePr>
            <a:graphicFrameLocks noChangeAspect="1"/>
          </p:cNvGraphicFramePr>
          <p:nvPr/>
        </p:nvGraphicFramePr>
        <p:xfrm>
          <a:off x="2500313" y="4857750"/>
          <a:ext cx="4724400" cy="714375"/>
        </p:xfrm>
        <a:graphic>
          <a:graphicData uri="http://schemas.openxmlformats.org/presentationml/2006/ole">
            <p:oleObj spid="_x0000_s52228" name="Equation" r:id="rId5" imgW="1650960" imgH="241200" progId="Equation.DSMT4">
              <p:embed/>
            </p:oleObj>
          </a:graphicData>
        </a:graphic>
      </p:graphicFrame>
      <p:sp>
        <p:nvSpPr>
          <p:cNvPr id="52234" name="テキスト ボックス 10"/>
          <p:cNvSpPr txBox="1">
            <a:spLocks noChangeArrowheads="1"/>
          </p:cNvSpPr>
          <p:nvPr/>
        </p:nvSpPr>
        <p:spPr bwMode="auto">
          <a:xfrm>
            <a:off x="1214438" y="5000625"/>
            <a:ext cx="11922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ただし、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0AE327-8A08-45AC-ADE0-03F34AAECEDC}" type="slidenum">
              <a:rPr lang="en-US" altLang="ja-JP" smtClean="0"/>
              <a:pPr/>
              <a:t>56</a:t>
            </a:fld>
            <a:endParaRPr lang="en-US" altLang="ja-JP" smtClean="0"/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階段行列のイメージ</a:t>
            </a:r>
          </a:p>
        </p:txBody>
      </p:sp>
      <p:sp>
        <p:nvSpPr>
          <p:cNvPr id="53254" name="Rectangle 3"/>
          <p:cNvSpPr>
            <a:spLocks noChangeArrowheads="1"/>
          </p:cNvSpPr>
          <p:nvPr/>
        </p:nvSpPr>
        <p:spPr bwMode="auto">
          <a:xfrm>
            <a:off x="533400" y="685800"/>
            <a:ext cx="75438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53250" name="Object 0"/>
          <p:cNvGraphicFramePr>
            <a:graphicFrameLocks noChangeAspect="1"/>
          </p:cNvGraphicFramePr>
          <p:nvPr/>
        </p:nvGraphicFramePr>
        <p:xfrm>
          <a:off x="2590800" y="2590800"/>
          <a:ext cx="1084263" cy="1168400"/>
        </p:xfrm>
        <a:graphic>
          <a:graphicData uri="http://schemas.openxmlformats.org/presentationml/2006/ole">
            <p:oleObj spid="_x0000_s53250" name="Equation" r:id="rId3" imgW="164880" imgH="177480" progId="Equation.DSMT4">
              <p:embed/>
            </p:oleObj>
          </a:graphicData>
        </a:graphic>
      </p:graphicFrame>
      <p:graphicFrame>
        <p:nvGraphicFramePr>
          <p:cNvPr id="53251" name="Object 1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53251" name="Equation" r:id="rId4" imgW="114120" imgH="177480" progId="Equation.DSMT4">
              <p:embed/>
            </p:oleObj>
          </a:graphicData>
        </a:graphic>
      </p:graphicFrame>
      <p:sp>
        <p:nvSpPr>
          <p:cNvPr id="53255" name="Text Box 6"/>
          <p:cNvSpPr txBox="1">
            <a:spLocks noChangeArrowheads="1"/>
          </p:cNvSpPr>
          <p:nvPr/>
        </p:nvSpPr>
        <p:spPr bwMode="auto">
          <a:xfrm>
            <a:off x="5622925" y="12398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値</a:t>
            </a:r>
          </a:p>
        </p:txBody>
      </p:sp>
      <p:sp>
        <p:nvSpPr>
          <p:cNvPr id="53256" name="Freeform 7"/>
          <p:cNvSpPr>
            <a:spLocks/>
          </p:cNvSpPr>
          <p:nvPr/>
        </p:nvSpPr>
        <p:spPr bwMode="auto">
          <a:xfrm>
            <a:off x="1219200" y="685800"/>
            <a:ext cx="6858000" cy="2971800"/>
          </a:xfrm>
          <a:custGeom>
            <a:avLst/>
            <a:gdLst>
              <a:gd name="T0" fmla="*/ 0 w 4320"/>
              <a:gd name="T1" fmla="*/ 0 h 2640"/>
              <a:gd name="T2" fmla="*/ 0 w 4320"/>
              <a:gd name="T3" fmla="*/ 2147483647 h 2640"/>
              <a:gd name="T4" fmla="*/ 2147483647 w 4320"/>
              <a:gd name="T5" fmla="*/ 2147483647 h 2640"/>
              <a:gd name="T6" fmla="*/ 2147483647 w 4320"/>
              <a:gd name="T7" fmla="*/ 2147483647 h 2640"/>
              <a:gd name="T8" fmla="*/ 2147483647 w 4320"/>
              <a:gd name="T9" fmla="*/ 2147483647 h 2640"/>
              <a:gd name="T10" fmla="*/ 2147483647 w 4320"/>
              <a:gd name="T11" fmla="*/ 2147483647 h 2640"/>
              <a:gd name="T12" fmla="*/ 2147483647 w 4320"/>
              <a:gd name="T13" fmla="*/ 2147483647 h 2640"/>
              <a:gd name="T14" fmla="*/ 2147483647 w 4320"/>
              <a:gd name="T15" fmla="*/ 2147483647 h 2640"/>
              <a:gd name="T16" fmla="*/ 2147483647 w 4320"/>
              <a:gd name="T17" fmla="*/ 2147483647 h 2640"/>
              <a:gd name="T18" fmla="*/ 2147483647 w 4320"/>
              <a:gd name="T19" fmla="*/ 2147483647 h 2640"/>
              <a:gd name="T20" fmla="*/ 2147483647 w 4320"/>
              <a:gd name="T21" fmla="*/ 2147483647 h 2640"/>
              <a:gd name="T22" fmla="*/ 2147483647 w 4320"/>
              <a:gd name="T23" fmla="*/ 2147483647 h 2640"/>
              <a:gd name="T24" fmla="*/ 2147483647 w 4320"/>
              <a:gd name="T25" fmla="*/ 2147483647 h 2640"/>
              <a:gd name="T26" fmla="*/ 2147483647 w 4320"/>
              <a:gd name="T27" fmla="*/ 0 h 2640"/>
              <a:gd name="T28" fmla="*/ 0 w 4320"/>
              <a:gd name="T29" fmla="*/ 0 h 264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320"/>
              <a:gd name="T46" fmla="*/ 0 h 2640"/>
              <a:gd name="T47" fmla="*/ 4320 w 4320"/>
              <a:gd name="T48" fmla="*/ 2640 h 264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320" h="2640">
                <a:moveTo>
                  <a:pt x="0" y="0"/>
                </a:moveTo>
                <a:lnTo>
                  <a:pt x="0" y="432"/>
                </a:lnTo>
                <a:lnTo>
                  <a:pt x="432" y="432"/>
                </a:lnTo>
                <a:lnTo>
                  <a:pt x="432" y="864"/>
                </a:lnTo>
                <a:lnTo>
                  <a:pt x="1584" y="864"/>
                </a:lnTo>
                <a:lnTo>
                  <a:pt x="1584" y="1296"/>
                </a:lnTo>
                <a:lnTo>
                  <a:pt x="2256" y="1296"/>
                </a:lnTo>
                <a:lnTo>
                  <a:pt x="2256" y="1776"/>
                </a:lnTo>
                <a:lnTo>
                  <a:pt x="2880" y="1776"/>
                </a:lnTo>
                <a:lnTo>
                  <a:pt x="2880" y="2208"/>
                </a:lnTo>
                <a:lnTo>
                  <a:pt x="3840" y="2208"/>
                </a:lnTo>
                <a:lnTo>
                  <a:pt x="3840" y="2640"/>
                </a:lnTo>
                <a:lnTo>
                  <a:pt x="4320" y="2640"/>
                </a:lnTo>
                <a:lnTo>
                  <a:pt x="432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3257" name="Text Box 8"/>
          <p:cNvSpPr txBox="1">
            <a:spLocks noChangeArrowheads="1"/>
          </p:cNvSpPr>
          <p:nvPr/>
        </p:nvSpPr>
        <p:spPr bwMode="auto">
          <a:xfrm>
            <a:off x="5241925" y="1463675"/>
            <a:ext cx="854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3600" b="1">
                <a:solidFill>
                  <a:schemeClr val="accent2"/>
                </a:solidFill>
              </a:rPr>
              <a:t>値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428596" y="4357694"/>
            <a:ext cx="671517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/>
              <a:t>注意：</a:t>
            </a:r>
          </a:p>
          <a:p>
            <a:r>
              <a:rPr lang="ja-JP" altLang="en-US" dirty="0"/>
              <a:t>（１）全ての行で、値のある列数は異なる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lang="ja-JP" altLang="en-US" dirty="0" smtClean="0"/>
              <a:t>（“一段跳び”の階段は無い）。</a:t>
            </a:r>
            <a:endParaRPr lang="ja-JP" altLang="en-US" dirty="0"/>
          </a:p>
          <a:p>
            <a:r>
              <a:rPr lang="ja-JP" altLang="en-US" dirty="0"/>
              <a:t>（２）行ごとに２列以上の違いがあって</a:t>
            </a:r>
            <a:r>
              <a:rPr lang="ja-JP" altLang="en-US" dirty="0" smtClean="0"/>
              <a:t>も良い。</a:t>
            </a:r>
            <a:endParaRPr lang="en-US" altLang="ja-JP" dirty="0" smtClean="0"/>
          </a:p>
          <a:p>
            <a:r>
              <a:rPr lang="ja-JP" altLang="en-US" dirty="0" smtClean="0"/>
              <a:t>（長い“踊り場”があっても良い。）</a:t>
            </a:r>
            <a:endParaRPr lang="ja-JP" alt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B9AEC8-125C-4BF0-BF1F-47F3FB0D49CD}" type="slidenum">
              <a:rPr lang="en-US" altLang="ja-JP" smtClean="0"/>
              <a:pPr/>
              <a:t>57</a:t>
            </a:fld>
            <a:endParaRPr lang="en-US" altLang="ja-JP" smtClean="0"/>
          </a:p>
        </p:txBody>
      </p:sp>
      <p:sp>
        <p:nvSpPr>
          <p:cNvPr id="542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階段行列の例</a:t>
            </a:r>
          </a:p>
        </p:txBody>
      </p:sp>
      <p:graphicFrame>
        <p:nvGraphicFramePr>
          <p:cNvPr id="54274" name="Object 3"/>
          <p:cNvGraphicFramePr>
            <a:graphicFrameLocks noChangeAspect="1"/>
          </p:cNvGraphicFramePr>
          <p:nvPr/>
        </p:nvGraphicFramePr>
        <p:xfrm>
          <a:off x="609600" y="762000"/>
          <a:ext cx="2743200" cy="2133600"/>
        </p:xfrm>
        <a:graphic>
          <a:graphicData uri="http://schemas.openxmlformats.org/presentationml/2006/ole">
            <p:oleObj spid="_x0000_s54274" name="Equation" r:id="rId3" imgW="914400" imgH="711000" progId="Equation.DSMT4">
              <p:embed/>
            </p:oleObj>
          </a:graphicData>
        </a:graphic>
      </p:graphicFrame>
      <p:graphicFrame>
        <p:nvGraphicFramePr>
          <p:cNvPr id="54275" name="Object 4"/>
          <p:cNvGraphicFramePr>
            <a:graphicFrameLocks noChangeAspect="1"/>
          </p:cNvGraphicFramePr>
          <p:nvPr/>
        </p:nvGraphicFramePr>
        <p:xfrm>
          <a:off x="714375" y="3357563"/>
          <a:ext cx="3321050" cy="2214562"/>
        </p:xfrm>
        <a:graphic>
          <a:graphicData uri="http://schemas.openxmlformats.org/presentationml/2006/ole">
            <p:oleObj spid="_x0000_s54275" name="Equation" r:id="rId4" imgW="1371600" imgH="914400" progId="Equation.DSMT4">
              <p:embed/>
            </p:oleObj>
          </a:graphicData>
        </a:graphic>
      </p:graphicFrame>
      <p:sp>
        <p:nvSpPr>
          <p:cNvPr id="54280" name="Line 5"/>
          <p:cNvSpPr>
            <a:spLocks noChangeShapeType="1"/>
          </p:cNvSpPr>
          <p:nvPr/>
        </p:nvSpPr>
        <p:spPr bwMode="auto">
          <a:xfrm>
            <a:off x="4786313" y="285750"/>
            <a:ext cx="0" cy="58674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4281" name="Oval 6"/>
          <p:cNvSpPr>
            <a:spLocks noChangeArrowheads="1"/>
          </p:cNvSpPr>
          <p:nvPr/>
        </p:nvSpPr>
        <p:spPr bwMode="auto">
          <a:xfrm>
            <a:off x="3505200" y="533400"/>
            <a:ext cx="990600" cy="9144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54282" name="Group 9"/>
          <p:cNvGrpSpPr>
            <a:grpSpLocks/>
          </p:cNvGrpSpPr>
          <p:nvPr/>
        </p:nvGrpSpPr>
        <p:grpSpPr bwMode="auto">
          <a:xfrm>
            <a:off x="7215188" y="0"/>
            <a:ext cx="1066800" cy="1066800"/>
            <a:chOff x="3600" y="384"/>
            <a:chExt cx="672" cy="672"/>
          </a:xfrm>
        </p:grpSpPr>
        <p:sp>
          <p:nvSpPr>
            <p:cNvPr id="54285" name="Line 7"/>
            <p:cNvSpPr>
              <a:spLocks noChangeShapeType="1"/>
            </p:cNvSpPr>
            <p:nvPr/>
          </p:nvSpPr>
          <p:spPr bwMode="auto">
            <a:xfrm>
              <a:off x="3744" y="432"/>
              <a:ext cx="480" cy="62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4286" name="Line 8"/>
            <p:cNvSpPr>
              <a:spLocks noChangeShapeType="1"/>
            </p:cNvSpPr>
            <p:nvPr/>
          </p:nvSpPr>
          <p:spPr bwMode="auto">
            <a:xfrm flipH="1">
              <a:off x="3600" y="384"/>
              <a:ext cx="672" cy="5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aphicFrame>
        <p:nvGraphicFramePr>
          <p:cNvPr id="54276" name="Object 10"/>
          <p:cNvGraphicFramePr>
            <a:graphicFrameLocks noChangeAspect="1"/>
          </p:cNvGraphicFramePr>
          <p:nvPr/>
        </p:nvGraphicFramePr>
        <p:xfrm>
          <a:off x="5357813" y="1143000"/>
          <a:ext cx="2743200" cy="2133600"/>
        </p:xfrm>
        <a:graphic>
          <a:graphicData uri="http://schemas.openxmlformats.org/presentationml/2006/ole">
            <p:oleObj spid="_x0000_s54276" name="Equation" r:id="rId5" imgW="914400" imgH="711000" progId="Equation.DSMT4">
              <p:embed/>
            </p:oleObj>
          </a:graphicData>
        </a:graphic>
      </p:graphicFrame>
      <p:graphicFrame>
        <p:nvGraphicFramePr>
          <p:cNvPr id="54277" name="Object 12"/>
          <p:cNvGraphicFramePr>
            <a:graphicFrameLocks noChangeAspect="1"/>
          </p:cNvGraphicFramePr>
          <p:nvPr/>
        </p:nvGraphicFramePr>
        <p:xfrm>
          <a:off x="5143500" y="3286125"/>
          <a:ext cx="3581400" cy="2262188"/>
        </p:xfrm>
        <a:graphic>
          <a:graphicData uri="http://schemas.openxmlformats.org/presentationml/2006/ole">
            <p:oleObj spid="_x0000_s54277" name="Equation" r:id="rId6" imgW="1447560" imgH="914400" progId="Equation.DSMT4">
              <p:embed/>
            </p:oleObj>
          </a:graphicData>
        </a:graphic>
      </p:graphicFrame>
      <p:sp>
        <p:nvSpPr>
          <p:cNvPr id="54283" name="AutoShape 4"/>
          <p:cNvSpPr>
            <a:spLocks noChangeArrowheads="1"/>
          </p:cNvSpPr>
          <p:nvPr/>
        </p:nvSpPr>
        <p:spPr bwMode="auto">
          <a:xfrm>
            <a:off x="5000625" y="285750"/>
            <a:ext cx="2133600" cy="762000"/>
          </a:xfrm>
          <a:prstGeom prst="wedgeRoundRectCallout">
            <a:avLst>
              <a:gd name="adj1" fmla="val -15773"/>
              <a:gd name="adj2" fmla="val 8199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階段状でない</a:t>
            </a:r>
            <a:endParaRPr lang="ja-JP" altLang="ja-JP"/>
          </a:p>
        </p:txBody>
      </p:sp>
      <p:sp>
        <p:nvSpPr>
          <p:cNvPr id="54284" name="AutoShape 4"/>
          <p:cNvSpPr>
            <a:spLocks noChangeArrowheads="1"/>
          </p:cNvSpPr>
          <p:nvPr/>
        </p:nvSpPr>
        <p:spPr bwMode="auto">
          <a:xfrm>
            <a:off x="4857752" y="5810265"/>
            <a:ext cx="3071834" cy="833445"/>
          </a:xfrm>
          <a:prstGeom prst="wedgeRoundRectCallout">
            <a:avLst>
              <a:gd name="adj1" fmla="val -4133"/>
              <a:gd name="adj2" fmla="val -7731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ja-JP" dirty="0" smtClean="0"/>
              <a:t>0</a:t>
            </a:r>
            <a:r>
              <a:rPr lang="ja-JP" altLang="en-US" dirty="0" smtClean="0"/>
              <a:t>以外の開始列が</a:t>
            </a:r>
            <a:endParaRPr lang="en-US" altLang="ja-JP" dirty="0" smtClean="0"/>
          </a:p>
          <a:p>
            <a:r>
              <a:rPr lang="ja-JP" altLang="en-US" dirty="0" smtClean="0"/>
              <a:t>同一の行</a:t>
            </a:r>
            <a:r>
              <a:rPr lang="ja-JP" altLang="en-US" dirty="0"/>
              <a:t>がある</a:t>
            </a:r>
            <a:r>
              <a:rPr lang="ja-JP" altLang="en-US" dirty="0" smtClean="0"/>
              <a:t>。</a:t>
            </a:r>
            <a:endParaRPr lang="ja-JP" altLang="ja-JP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6ECFBA-DB44-474A-8FA8-CBB6E95EACF2}" type="slidenum">
              <a:rPr lang="en-US" altLang="ja-JP" smtClean="0"/>
              <a:pPr/>
              <a:t>58</a:t>
            </a:fld>
            <a:endParaRPr lang="en-US" altLang="ja-JP" smtClean="0"/>
          </a:p>
        </p:txBody>
      </p:sp>
      <p:sp>
        <p:nvSpPr>
          <p:cNvPr id="553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FF0066"/>
                </a:solidFill>
              </a:rPr>
              <a:t>練習</a:t>
            </a:r>
          </a:p>
        </p:txBody>
      </p:sp>
      <p:sp>
        <p:nvSpPr>
          <p:cNvPr id="55304" name="Text Box 3"/>
          <p:cNvSpPr txBox="1">
            <a:spLocks noChangeArrowheads="1"/>
          </p:cNvSpPr>
          <p:nvPr/>
        </p:nvSpPr>
        <p:spPr bwMode="auto">
          <a:xfrm>
            <a:off x="822325" y="706438"/>
            <a:ext cx="5103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次の行列が階段行列であるか答えよ。</a:t>
            </a:r>
          </a:p>
        </p:txBody>
      </p:sp>
      <p:graphicFrame>
        <p:nvGraphicFramePr>
          <p:cNvPr id="55298" name="Object 0"/>
          <p:cNvGraphicFramePr>
            <a:graphicFrameLocks noChangeAspect="1"/>
          </p:cNvGraphicFramePr>
          <p:nvPr/>
        </p:nvGraphicFramePr>
        <p:xfrm>
          <a:off x="5562600" y="3429000"/>
          <a:ext cx="2819400" cy="1795463"/>
        </p:xfrm>
        <a:graphic>
          <a:graphicData uri="http://schemas.openxmlformats.org/presentationml/2006/ole">
            <p:oleObj spid="_x0000_s55298" name="Equation" r:id="rId3" imgW="1434960" imgH="914400" progId="Equation.DSMT4">
              <p:embed/>
            </p:oleObj>
          </a:graphicData>
        </a:graphic>
      </p:graphicFrame>
      <p:sp>
        <p:nvSpPr>
          <p:cNvPr id="55305" name="Text Box 5"/>
          <p:cNvSpPr txBox="1">
            <a:spLocks noChangeArrowheads="1"/>
          </p:cNvSpPr>
          <p:nvPr/>
        </p:nvSpPr>
        <p:spPr bwMode="auto">
          <a:xfrm>
            <a:off x="228600" y="1828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55299" name="Object 1"/>
          <p:cNvGraphicFramePr>
            <a:graphicFrameLocks noChangeAspect="1"/>
          </p:cNvGraphicFramePr>
          <p:nvPr/>
        </p:nvGraphicFramePr>
        <p:xfrm>
          <a:off x="6013450" y="1295400"/>
          <a:ext cx="2220913" cy="1795463"/>
        </p:xfrm>
        <a:graphic>
          <a:graphicData uri="http://schemas.openxmlformats.org/presentationml/2006/ole">
            <p:oleObj spid="_x0000_s55299" name="Equation" r:id="rId4" imgW="1130040" imgH="914400" progId="Equation.DSMT4">
              <p:embed/>
            </p:oleObj>
          </a:graphicData>
        </a:graphic>
      </p:graphicFrame>
      <p:sp>
        <p:nvSpPr>
          <p:cNvPr id="55306" name="Text Box 8"/>
          <p:cNvSpPr txBox="1">
            <a:spLocks noChangeArrowheads="1"/>
          </p:cNvSpPr>
          <p:nvPr/>
        </p:nvSpPr>
        <p:spPr bwMode="auto">
          <a:xfrm>
            <a:off x="4800600" y="1905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55300" name="Object 2"/>
          <p:cNvGraphicFramePr>
            <a:graphicFrameLocks noChangeAspect="1"/>
          </p:cNvGraphicFramePr>
          <p:nvPr/>
        </p:nvGraphicFramePr>
        <p:xfrm>
          <a:off x="1292225" y="3276600"/>
          <a:ext cx="2519363" cy="1795463"/>
        </p:xfrm>
        <a:graphic>
          <a:graphicData uri="http://schemas.openxmlformats.org/presentationml/2006/ole">
            <p:oleObj spid="_x0000_s55300" name="Equation" r:id="rId5" imgW="1282680" imgH="914400" progId="Equation.DSMT4">
              <p:embed/>
            </p:oleObj>
          </a:graphicData>
        </a:graphic>
      </p:graphicFrame>
      <p:graphicFrame>
        <p:nvGraphicFramePr>
          <p:cNvPr id="55301" name="Object 3"/>
          <p:cNvGraphicFramePr>
            <a:graphicFrameLocks noChangeAspect="1"/>
          </p:cNvGraphicFramePr>
          <p:nvPr/>
        </p:nvGraphicFramePr>
        <p:xfrm>
          <a:off x="1219200" y="1371600"/>
          <a:ext cx="2670175" cy="1795463"/>
        </p:xfrm>
        <a:graphic>
          <a:graphicData uri="http://schemas.openxmlformats.org/presentationml/2006/ole">
            <p:oleObj spid="_x0000_s55301" name="Equation" r:id="rId6" imgW="1358640" imgH="914400" progId="Equation.DSMT4">
              <p:embed/>
            </p:oleObj>
          </a:graphicData>
        </a:graphic>
      </p:graphicFrame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228600" y="3886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4800600" y="3962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A1BED6-7852-4142-95E8-9B4C38EE3A34}" type="slidenum">
              <a:rPr lang="en-US" altLang="ja-JP" smtClean="0"/>
              <a:pPr/>
              <a:t>59</a:t>
            </a:fld>
            <a:endParaRPr lang="en-US" altLang="ja-JP" smtClean="0"/>
          </a:p>
        </p:txBody>
      </p:sp>
      <p:sp>
        <p:nvSpPr>
          <p:cNvPr id="56333" name="Text Box 2"/>
          <p:cNvSpPr txBox="1">
            <a:spLocks noChangeArrowheads="1"/>
          </p:cNvSpPr>
          <p:nvPr/>
        </p:nvSpPr>
        <p:spPr bwMode="auto">
          <a:xfrm>
            <a:off x="746125" y="1087438"/>
            <a:ext cx="57356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任意の行列　　　　　　　　　　は、</a:t>
            </a:r>
          </a:p>
          <a:p>
            <a:r>
              <a:rPr lang="ja-JP" altLang="en-US"/>
              <a:t>有限回の行基本変形だけを行うことにより、</a:t>
            </a:r>
          </a:p>
          <a:p>
            <a:r>
              <a:rPr lang="ja-JP" altLang="en-US"/>
              <a:t>階段行列に変形できる。</a:t>
            </a:r>
          </a:p>
        </p:txBody>
      </p:sp>
      <p:sp>
        <p:nvSpPr>
          <p:cNvPr id="5633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行基本変形と階段行列</a:t>
            </a:r>
          </a:p>
        </p:txBody>
      </p:sp>
      <p:sp>
        <p:nvSpPr>
          <p:cNvPr id="56335" name="AutoShape 4"/>
          <p:cNvSpPr>
            <a:spLocks noChangeArrowheads="1"/>
          </p:cNvSpPr>
          <p:nvPr/>
        </p:nvSpPr>
        <p:spPr bwMode="auto">
          <a:xfrm>
            <a:off x="228600" y="914400"/>
            <a:ext cx="8534400" cy="1524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9900"/>
              </a:solidFill>
            </a:endParaRPr>
          </a:p>
        </p:txBody>
      </p:sp>
      <p:sp>
        <p:nvSpPr>
          <p:cNvPr id="56336" name="Text Box 5"/>
          <p:cNvSpPr txBox="1">
            <a:spLocks noChangeArrowheads="1"/>
          </p:cNvSpPr>
          <p:nvPr/>
        </p:nvSpPr>
        <p:spPr bwMode="auto">
          <a:xfrm>
            <a:off x="1143000" y="665163"/>
            <a:ext cx="29273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（行列の階段行列化）</a:t>
            </a:r>
          </a:p>
        </p:txBody>
      </p:sp>
      <p:graphicFrame>
        <p:nvGraphicFramePr>
          <p:cNvPr id="56322" name="Object 0"/>
          <p:cNvGraphicFramePr>
            <a:graphicFrameLocks noChangeAspect="1"/>
          </p:cNvGraphicFramePr>
          <p:nvPr/>
        </p:nvGraphicFramePr>
        <p:xfrm>
          <a:off x="2438400" y="1066800"/>
          <a:ext cx="1906588" cy="485775"/>
        </p:xfrm>
        <a:graphic>
          <a:graphicData uri="http://schemas.openxmlformats.org/presentationml/2006/ole">
            <p:oleObj spid="_x0000_s56322" name="Equation" r:id="rId3" imgW="901440" imgH="228600" progId="Equation.DSMT4">
              <p:embed/>
            </p:oleObj>
          </a:graphicData>
        </a:graphic>
      </p:graphicFrame>
      <p:sp>
        <p:nvSpPr>
          <p:cNvPr id="56337" name="Text Box 7"/>
          <p:cNvSpPr txBox="1">
            <a:spLocks noChangeArrowheads="1"/>
          </p:cNvSpPr>
          <p:nvPr/>
        </p:nvSpPr>
        <p:spPr bwMode="auto">
          <a:xfrm>
            <a:off x="136525" y="2413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</a:t>
            </a:r>
          </a:p>
        </p:txBody>
      </p:sp>
      <p:sp>
        <p:nvSpPr>
          <p:cNvPr id="56338" name="Text Box 8"/>
          <p:cNvSpPr txBox="1">
            <a:spLocks noChangeArrowheads="1"/>
          </p:cNvSpPr>
          <p:nvPr/>
        </p:nvSpPr>
        <p:spPr bwMode="auto">
          <a:xfrm>
            <a:off x="228600" y="3505200"/>
            <a:ext cx="913923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（１）第１列から順に、　　ベクトルでない列　　　探す。</a:t>
            </a:r>
          </a:p>
          <a:p>
            <a:r>
              <a:rPr lang="ja-JP" altLang="en-US"/>
              <a:t>（２）　　の行を入れ替えて、　　　　成分が</a:t>
            </a:r>
            <a:r>
              <a:rPr lang="en-US" altLang="ja-JP"/>
              <a:t>0</a:t>
            </a:r>
            <a:r>
              <a:rPr lang="ja-JP" altLang="en-US"/>
              <a:t>で無いようにする。</a:t>
            </a:r>
          </a:p>
          <a:p>
            <a:r>
              <a:rPr lang="ja-JP" altLang="en-US"/>
              <a:t>（３）第１行に適当なスカラーを掛けて、　　　成分を１にする。</a:t>
            </a:r>
          </a:p>
          <a:p>
            <a:r>
              <a:rPr lang="ja-JP" altLang="en-US"/>
              <a:t>（４）　　　　　　　　に対して、　　　　成分で掃き出して、</a:t>
            </a:r>
          </a:p>
          <a:p>
            <a:r>
              <a:rPr lang="ja-JP" altLang="en-US"/>
              <a:t>　　　　　　　成分をすべて　にする。</a:t>
            </a:r>
          </a:p>
        </p:txBody>
      </p:sp>
      <p:sp>
        <p:nvSpPr>
          <p:cNvPr id="56339" name="Text Box 9"/>
          <p:cNvSpPr txBox="1">
            <a:spLocks noChangeArrowheads="1"/>
          </p:cNvSpPr>
          <p:nvPr/>
        </p:nvSpPr>
        <p:spPr bwMode="auto">
          <a:xfrm>
            <a:off x="533400" y="2819400"/>
            <a:ext cx="4081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次のような手順を踏めばよい。</a:t>
            </a:r>
          </a:p>
        </p:txBody>
      </p:sp>
      <p:graphicFrame>
        <p:nvGraphicFramePr>
          <p:cNvPr id="56323" name="Object 1"/>
          <p:cNvGraphicFramePr>
            <a:graphicFrameLocks noChangeAspect="1"/>
          </p:cNvGraphicFramePr>
          <p:nvPr/>
        </p:nvGraphicFramePr>
        <p:xfrm>
          <a:off x="2971800" y="3609975"/>
          <a:ext cx="295275" cy="323850"/>
        </p:xfrm>
        <a:graphic>
          <a:graphicData uri="http://schemas.openxmlformats.org/presentationml/2006/ole">
            <p:oleObj spid="_x0000_s56323" name="Equation" r:id="rId4" imgW="139680" imgH="152280" progId="Equation.DSMT4">
              <p:embed/>
            </p:oleObj>
          </a:graphicData>
        </a:graphic>
      </p:graphicFrame>
      <p:graphicFrame>
        <p:nvGraphicFramePr>
          <p:cNvPr id="56324" name="Object 2"/>
          <p:cNvGraphicFramePr>
            <a:graphicFrameLocks noChangeAspect="1"/>
          </p:cNvGraphicFramePr>
          <p:nvPr/>
        </p:nvGraphicFramePr>
        <p:xfrm>
          <a:off x="5751513" y="3582988"/>
          <a:ext cx="430212" cy="404812"/>
        </p:xfrm>
        <a:graphic>
          <a:graphicData uri="http://schemas.openxmlformats.org/presentationml/2006/ole">
            <p:oleObj spid="_x0000_s56324" name="Equation" r:id="rId5" imgW="203040" imgH="190440" progId="Equation.DSMT4">
              <p:embed/>
            </p:oleObj>
          </a:graphicData>
        </a:graphic>
      </p:graphicFrame>
      <p:graphicFrame>
        <p:nvGraphicFramePr>
          <p:cNvPr id="56325" name="Object 3"/>
          <p:cNvGraphicFramePr>
            <a:graphicFrameLocks noChangeAspect="1"/>
          </p:cNvGraphicFramePr>
          <p:nvPr/>
        </p:nvGraphicFramePr>
        <p:xfrm>
          <a:off x="838200" y="3914775"/>
          <a:ext cx="347663" cy="350838"/>
        </p:xfrm>
        <a:graphic>
          <a:graphicData uri="http://schemas.openxmlformats.org/presentationml/2006/ole">
            <p:oleObj spid="_x0000_s56325" name="Equation" r:id="rId6" imgW="164880" imgH="164880" progId="Equation.DSMT4">
              <p:embed/>
            </p:oleObj>
          </a:graphicData>
        </a:graphic>
      </p:graphicFrame>
      <p:graphicFrame>
        <p:nvGraphicFramePr>
          <p:cNvPr id="56326" name="Object 4"/>
          <p:cNvGraphicFramePr>
            <a:graphicFrameLocks noChangeAspect="1"/>
          </p:cNvGraphicFramePr>
          <p:nvPr/>
        </p:nvGraphicFramePr>
        <p:xfrm>
          <a:off x="3770313" y="3859213"/>
          <a:ext cx="782637" cy="539750"/>
        </p:xfrm>
        <a:graphic>
          <a:graphicData uri="http://schemas.openxmlformats.org/presentationml/2006/ole">
            <p:oleObj spid="_x0000_s56326" name="Equation" r:id="rId7" imgW="368280" imgH="253800" progId="Equation.DSMT4">
              <p:embed/>
            </p:oleObj>
          </a:graphicData>
        </a:graphic>
      </p:graphicFrame>
      <p:graphicFrame>
        <p:nvGraphicFramePr>
          <p:cNvPr id="56327" name="Object 5"/>
          <p:cNvGraphicFramePr>
            <a:graphicFrameLocks noChangeAspect="1"/>
          </p:cNvGraphicFramePr>
          <p:nvPr/>
        </p:nvGraphicFramePr>
        <p:xfrm>
          <a:off x="5051425" y="4267200"/>
          <a:ext cx="782638" cy="431800"/>
        </p:xfrm>
        <a:graphic>
          <a:graphicData uri="http://schemas.openxmlformats.org/presentationml/2006/ole">
            <p:oleObj spid="_x0000_s56327" name="Equation" r:id="rId8" imgW="368280" imgH="203040" progId="Equation.DSMT4">
              <p:embed/>
            </p:oleObj>
          </a:graphicData>
        </a:graphic>
      </p:graphicFrame>
      <p:graphicFrame>
        <p:nvGraphicFramePr>
          <p:cNvPr id="56328" name="Object 6"/>
          <p:cNvGraphicFramePr>
            <a:graphicFrameLocks noChangeAspect="1"/>
          </p:cNvGraphicFramePr>
          <p:nvPr/>
        </p:nvGraphicFramePr>
        <p:xfrm>
          <a:off x="874713" y="4572000"/>
          <a:ext cx="1457325" cy="404813"/>
        </p:xfrm>
        <a:graphic>
          <a:graphicData uri="http://schemas.openxmlformats.org/presentationml/2006/ole">
            <p:oleObj spid="_x0000_s56328" name="Equation" r:id="rId9" imgW="685800" imgH="190440" progId="Equation.DSMT4">
              <p:embed/>
            </p:oleObj>
          </a:graphicData>
        </a:graphic>
      </p:graphicFrame>
      <p:graphicFrame>
        <p:nvGraphicFramePr>
          <p:cNvPr id="56329" name="Object 7"/>
          <p:cNvGraphicFramePr>
            <a:graphicFrameLocks noChangeAspect="1"/>
          </p:cNvGraphicFramePr>
          <p:nvPr/>
        </p:nvGraphicFramePr>
        <p:xfrm>
          <a:off x="3756025" y="4648200"/>
          <a:ext cx="782638" cy="431800"/>
        </p:xfrm>
        <a:graphic>
          <a:graphicData uri="http://schemas.openxmlformats.org/presentationml/2006/ole">
            <p:oleObj spid="_x0000_s56329" name="Equation" r:id="rId10" imgW="368280" imgH="203040" progId="Equation.DSMT4">
              <p:embed/>
            </p:oleObj>
          </a:graphicData>
        </a:graphic>
      </p:graphicFrame>
      <p:graphicFrame>
        <p:nvGraphicFramePr>
          <p:cNvPr id="56330" name="Object 8"/>
          <p:cNvGraphicFramePr>
            <a:graphicFrameLocks noChangeAspect="1"/>
          </p:cNvGraphicFramePr>
          <p:nvPr/>
        </p:nvGraphicFramePr>
        <p:xfrm>
          <a:off x="838200" y="4953000"/>
          <a:ext cx="755650" cy="431800"/>
        </p:xfrm>
        <a:graphic>
          <a:graphicData uri="http://schemas.openxmlformats.org/presentationml/2006/ole">
            <p:oleObj spid="_x0000_s56330" name="Equation" r:id="rId11" imgW="355320" imgH="203040" progId="Equation.DSMT4">
              <p:embed/>
            </p:oleObj>
          </a:graphicData>
        </a:graphic>
      </p:graphicFrame>
      <p:graphicFrame>
        <p:nvGraphicFramePr>
          <p:cNvPr id="56331" name="Object 9"/>
          <p:cNvGraphicFramePr>
            <a:graphicFrameLocks noChangeAspect="1"/>
          </p:cNvGraphicFramePr>
          <p:nvPr/>
        </p:nvGraphicFramePr>
        <p:xfrm>
          <a:off x="3429000" y="5029200"/>
          <a:ext cx="254000" cy="304800"/>
        </p:xfrm>
        <a:graphic>
          <a:graphicData uri="http://schemas.openxmlformats.org/presentationml/2006/ole">
            <p:oleObj spid="_x0000_s56331" name="Equation" r:id="rId12" imgW="126720" imgH="1522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3E7417-7480-49D1-8036-98ECEA6C29E6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410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３種類の同値変形１</a:t>
            </a:r>
          </a:p>
        </p:txBody>
      </p:sp>
      <p:sp>
        <p:nvSpPr>
          <p:cNvPr id="4101" name="Text Box 1028"/>
          <p:cNvSpPr txBox="1">
            <a:spLocks noChangeArrowheads="1"/>
          </p:cNvSpPr>
          <p:nvPr/>
        </p:nvSpPr>
        <p:spPr bwMode="auto">
          <a:xfrm>
            <a:off x="746125" y="858838"/>
            <a:ext cx="630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Ｉ：　　ある式をスカラー倍（　　　　　　　　倍）する。</a:t>
            </a:r>
          </a:p>
        </p:txBody>
      </p:sp>
      <p:graphicFrame>
        <p:nvGraphicFramePr>
          <p:cNvPr id="4098" name="Object 1029"/>
          <p:cNvGraphicFramePr>
            <a:graphicFrameLocks noChangeAspect="1"/>
          </p:cNvGraphicFramePr>
          <p:nvPr/>
        </p:nvGraphicFramePr>
        <p:xfrm>
          <a:off x="4191000" y="838200"/>
          <a:ext cx="1447800" cy="590550"/>
        </p:xfrm>
        <a:graphic>
          <a:graphicData uri="http://schemas.openxmlformats.org/presentationml/2006/ole">
            <p:oleObj spid="_x0000_s4098" name="Equation" r:id="rId3" imgW="622080" imgH="253800" progId="Equation.DSMT4">
              <p:embed/>
            </p:oleObj>
          </a:graphicData>
        </a:graphic>
      </p:graphicFrame>
      <p:sp>
        <p:nvSpPr>
          <p:cNvPr id="4102" name="Text Box 1030"/>
          <p:cNvSpPr txBox="1">
            <a:spLocks noChangeArrowheads="1"/>
          </p:cNvSpPr>
          <p:nvPr/>
        </p:nvSpPr>
        <p:spPr bwMode="auto">
          <a:xfrm>
            <a:off x="762000" y="1905000"/>
            <a:ext cx="638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ＩＩ：　　ある式を他の式に加えたり、引いたりする。</a:t>
            </a:r>
          </a:p>
        </p:txBody>
      </p:sp>
      <p:sp>
        <p:nvSpPr>
          <p:cNvPr id="4103" name="Text Box 1032"/>
          <p:cNvSpPr txBox="1">
            <a:spLocks noChangeArrowheads="1"/>
          </p:cNvSpPr>
          <p:nvPr/>
        </p:nvSpPr>
        <p:spPr bwMode="auto">
          <a:xfrm>
            <a:off x="762000" y="29718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ＩＩＩ：　　２つの式を交換する。</a:t>
            </a:r>
          </a:p>
        </p:txBody>
      </p:sp>
      <p:sp>
        <p:nvSpPr>
          <p:cNvPr id="4104" name="Rectangle 1033"/>
          <p:cNvSpPr>
            <a:spLocks noChangeArrowheads="1"/>
          </p:cNvSpPr>
          <p:nvPr/>
        </p:nvSpPr>
        <p:spPr bwMode="auto">
          <a:xfrm>
            <a:off x="457200" y="762000"/>
            <a:ext cx="7467600" cy="297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5" name="AutoShape 1034"/>
          <p:cNvSpPr>
            <a:spLocks noChangeArrowheads="1"/>
          </p:cNvSpPr>
          <p:nvPr/>
        </p:nvSpPr>
        <p:spPr bwMode="auto">
          <a:xfrm>
            <a:off x="1066800" y="4648200"/>
            <a:ext cx="5029200" cy="1447800"/>
          </a:xfrm>
          <a:prstGeom prst="wedgeRoundRectCallout">
            <a:avLst>
              <a:gd name="adj1" fmla="val -7102"/>
              <a:gd name="adj2" fmla="val -9616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06" name="Text Box 1035"/>
          <p:cNvSpPr txBox="1">
            <a:spLocks noChangeArrowheads="1"/>
          </p:cNvSpPr>
          <p:nvPr/>
        </p:nvSpPr>
        <p:spPr bwMode="auto">
          <a:xfrm>
            <a:off x="1203325" y="4821238"/>
            <a:ext cx="40417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これでもいいのだが、通常は、</a:t>
            </a:r>
          </a:p>
          <a:p>
            <a:r>
              <a:rPr lang="ja-JP" altLang="en-US"/>
              <a:t>ＩとＩＩを組み合わせたものを</a:t>
            </a:r>
          </a:p>
          <a:p>
            <a:r>
              <a:rPr lang="ja-JP" altLang="en-US"/>
              <a:t>ＩＩ’とすることが多い。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B29A4B-1CDD-4AF0-8210-1DD92D9925CD}" type="slidenum">
              <a:rPr lang="en-US" altLang="ja-JP" smtClean="0"/>
              <a:pPr/>
              <a:t>60</a:t>
            </a:fld>
            <a:endParaRPr lang="en-US" altLang="ja-JP" smtClean="0"/>
          </a:p>
        </p:txBody>
      </p:sp>
      <p:sp>
        <p:nvSpPr>
          <p:cNvPr id="57357" name="Text Box 2"/>
          <p:cNvSpPr txBox="1">
            <a:spLocks noChangeArrowheads="1"/>
          </p:cNvSpPr>
          <p:nvPr/>
        </p:nvSpPr>
        <p:spPr bwMode="auto">
          <a:xfrm>
            <a:off x="152400" y="762000"/>
            <a:ext cx="91392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（１）第　　　　列から順に、</a:t>
            </a:r>
            <a:r>
              <a:rPr lang="en-US" altLang="ja-JP"/>
              <a:t>2</a:t>
            </a:r>
            <a:r>
              <a:rPr lang="ja-JP" altLang="en-US"/>
              <a:t>行目以降が　　でない列ベクトル</a:t>
            </a:r>
          </a:p>
          <a:p>
            <a:r>
              <a:rPr lang="ja-JP" altLang="en-US"/>
              <a:t>　　　を探す。</a:t>
            </a:r>
          </a:p>
          <a:p>
            <a:endParaRPr lang="ja-JP" altLang="en-US"/>
          </a:p>
          <a:p>
            <a:r>
              <a:rPr lang="ja-JP" altLang="en-US"/>
              <a:t>（２）　行を（　　　　　行で）入れ替えて、　　　成分が</a:t>
            </a:r>
            <a:r>
              <a:rPr lang="en-US" altLang="ja-JP"/>
              <a:t>0</a:t>
            </a:r>
            <a:r>
              <a:rPr lang="ja-JP" altLang="en-US"/>
              <a:t>で無いようにする。</a:t>
            </a:r>
          </a:p>
          <a:p>
            <a:r>
              <a:rPr lang="ja-JP" altLang="en-US"/>
              <a:t>（３）第</a:t>
            </a:r>
            <a:r>
              <a:rPr lang="en-US" altLang="ja-JP"/>
              <a:t>2</a:t>
            </a:r>
            <a:r>
              <a:rPr lang="ja-JP" altLang="en-US"/>
              <a:t>行に適当なスカラーを掛けて、　　　　成分を１にする。</a:t>
            </a:r>
          </a:p>
          <a:p>
            <a:r>
              <a:rPr lang="ja-JP" altLang="en-US"/>
              <a:t>（４）　　　　　　　　に対して、　　　　成分で掃き出して、</a:t>
            </a:r>
          </a:p>
          <a:p>
            <a:r>
              <a:rPr lang="ja-JP" altLang="en-US"/>
              <a:t>　　　　　　　成分をすべて</a:t>
            </a:r>
            <a:r>
              <a:rPr lang="en-US" altLang="ja-JP"/>
              <a:t>0</a:t>
            </a:r>
            <a:r>
              <a:rPr lang="ja-JP" altLang="en-US"/>
              <a:t>にする。</a:t>
            </a:r>
          </a:p>
        </p:txBody>
      </p:sp>
      <p:graphicFrame>
        <p:nvGraphicFramePr>
          <p:cNvPr id="57346" name="Object 3"/>
          <p:cNvGraphicFramePr>
            <a:graphicFrameLocks noChangeAspect="1"/>
          </p:cNvGraphicFramePr>
          <p:nvPr/>
        </p:nvGraphicFramePr>
        <p:xfrm>
          <a:off x="5257800" y="838200"/>
          <a:ext cx="295275" cy="323850"/>
        </p:xfrm>
        <a:graphic>
          <a:graphicData uri="http://schemas.openxmlformats.org/presentationml/2006/ole">
            <p:oleObj spid="_x0000_s57346" name="Equation" r:id="rId3" imgW="139680" imgH="152280" progId="Equation.DSMT4">
              <p:embed/>
            </p:oleObj>
          </a:graphicData>
        </a:graphic>
      </p:graphicFrame>
      <p:graphicFrame>
        <p:nvGraphicFramePr>
          <p:cNvPr id="57347" name="Object 4"/>
          <p:cNvGraphicFramePr>
            <a:graphicFrameLocks noChangeAspect="1"/>
          </p:cNvGraphicFramePr>
          <p:nvPr/>
        </p:nvGraphicFramePr>
        <p:xfrm>
          <a:off x="7924800" y="838200"/>
          <a:ext cx="533400" cy="501650"/>
        </p:xfrm>
        <a:graphic>
          <a:graphicData uri="http://schemas.openxmlformats.org/presentationml/2006/ole">
            <p:oleObj spid="_x0000_s57347" name="Equation" r:id="rId4" imgW="203040" imgH="190440" progId="Equation.DSMT4">
              <p:embed/>
            </p:oleObj>
          </a:graphicData>
        </a:graphic>
      </p:graphicFrame>
      <p:graphicFrame>
        <p:nvGraphicFramePr>
          <p:cNvPr id="57348" name="Object 6"/>
          <p:cNvGraphicFramePr>
            <a:graphicFrameLocks noChangeAspect="1"/>
          </p:cNvGraphicFramePr>
          <p:nvPr/>
        </p:nvGraphicFramePr>
        <p:xfrm>
          <a:off x="4953000" y="1828800"/>
          <a:ext cx="809625" cy="431800"/>
        </p:xfrm>
        <a:graphic>
          <a:graphicData uri="http://schemas.openxmlformats.org/presentationml/2006/ole">
            <p:oleObj spid="_x0000_s57348" name="Equation" r:id="rId5" imgW="380880" imgH="203040" progId="Equation.DSMT4">
              <p:embed/>
            </p:oleObj>
          </a:graphicData>
        </a:graphic>
      </p:graphicFrame>
      <p:sp>
        <p:nvSpPr>
          <p:cNvPr id="57358" name="Text Box 9"/>
          <p:cNvSpPr txBox="1">
            <a:spLocks noChangeArrowheads="1"/>
          </p:cNvSpPr>
          <p:nvPr/>
        </p:nvSpPr>
        <p:spPr bwMode="auto">
          <a:xfrm>
            <a:off x="212725" y="173038"/>
            <a:ext cx="128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同様に、</a:t>
            </a:r>
          </a:p>
        </p:txBody>
      </p:sp>
      <p:graphicFrame>
        <p:nvGraphicFramePr>
          <p:cNvPr id="57349" name="Object 10"/>
          <p:cNvGraphicFramePr>
            <a:graphicFrameLocks noChangeAspect="1"/>
          </p:cNvGraphicFramePr>
          <p:nvPr/>
        </p:nvGraphicFramePr>
        <p:xfrm>
          <a:off x="1076325" y="735013"/>
          <a:ext cx="863600" cy="431800"/>
        </p:xfrm>
        <a:graphic>
          <a:graphicData uri="http://schemas.openxmlformats.org/presentationml/2006/ole">
            <p:oleObj spid="_x0000_s57349" name="Equation" r:id="rId6" imgW="406080" imgH="203040" progId="Equation.DSMT4">
              <p:embed/>
            </p:oleObj>
          </a:graphicData>
        </a:graphic>
      </p:graphicFrame>
      <p:sp>
        <p:nvSpPr>
          <p:cNvPr id="57359" name="Text Box 13"/>
          <p:cNvSpPr txBox="1">
            <a:spLocks noChangeArrowheads="1"/>
          </p:cNvSpPr>
          <p:nvPr/>
        </p:nvSpPr>
        <p:spPr bwMode="auto">
          <a:xfrm>
            <a:off x="365125" y="3698875"/>
            <a:ext cx="5634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以下</a:t>
            </a:r>
            <a:r>
              <a:rPr lang="en-US" altLang="ja-JP"/>
              <a:t>,</a:t>
            </a:r>
            <a:r>
              <a:rPr lang="ja-JP" altLang="en-US"/>
              <a:t>同様に行なえば、階段行列にできる。</a:t>
            </a:r>
          </a:p>
        </p:txBody>
      </p:sp>
      <p:graphicFrame>
        <p:nvGraphicFramePr>
          <p:cNvPr id="57350" name="Object 14"/>
          <p:cNvGraphicFramePr>
            <a:graphicFrameLocks noChangeAspect="1"/>
          </p:cNvGraphicFramePr>
          <p:nvPr/>
        </p:nvGraphicFramePr>
        <p:xfrm>
          <a:off x="6705600" y="5373688"/>
          <a:ext cx="1327150" cy="660400"/>
        </p:xfrm>
        <a:graphic>
          <a:graphicData uri="http://schemas.openxmlformats.org/presentationml/2006/ole">
            <p:oleObj spid="_x0000_s57350" name="Equation" r:id="rId7" imgW="380880" imgH="190440" progId="Equation.DSMT4">
              <p:embed/>
            </p:oleObj>
          </a:graphicData>
        </a:graphic>
      </p:graphicFrame>
      <p:graphicFrame>
        <p:nvGraphicFramePr>
          <p:cNvPr id="57351" name="Object 15"/>
          <p:cNvGraphicFramePr>
            <a:graphicFrameLocks noChangeAspect="1"/>
          </p:cNvGraphicFramePr>
          <p:nvPr/>
        </p:nvGraphicFramePr>
        <p:xfrm>
          <a:off x="5105400" y="2286000"/>
          <a:ext cx="685800" cy="365125"/>
        </p:xfrm>
        <a:graphic>
          <a:graphicData uri="http://schemas.openxmlformats.org/presentationml/2006/ole">
            <p:oleObj spid="_x0000_s57351" name="Equation" r:id="rId8" imgW="380880" imgH="203040" progId="Equation.DSMT4">
              <p:embed/>
            </p:oleObj>
          </a:graphicData>
        </a:graphic>
      </p:graphicFrame>
      <p:graphicFrame>
        <p:nvGraphicFramePr>
          <p:cNvPr id="57352" name="Object 16"/>
          <p:cNvGraphicFramePr>
            <a:graphicFrameLocks noChangeAspect="1"/>
          </p:cNvGraphicFramePr>
          <p:nvPr/>
        </p:nvGraphicFramePr>
        <p:xfrm>
          <a:off x="762000" y="2590800"/>
          <a:ext cx="1457325" cy="404813"/>
        </p:xfrm>
        <a:graphic>
          <a:graphicData uri="http://schemas.openxmlformats.org/presentationml/2006/ole">
            <p:oleObj spid="_x0000_s57352" name="Equation" r:id="rId9" imgW="685800" imgH="190440" progId="Equation.DSMT4">
              <p:embed/>
            </p:oleObj>
          </a:graphicData>
        </a:graphic>
      </p:graphicFrame>
      <p:graphicFrame>
        <p:nvGraphicFramePr>
          <p:cNvPr id="57353" name="Object 17"/>
          <p:cNvGraphicFramePr>
            <a:graphicFrameLocks noChangeAspect="1"/>
          </p:cNvGraphicFramePr>
          <p:nvPr/>
        </p:nvGraphicFramePr>
        <p:xfrm>
          <a:off x="3733800" y="2667000"/>
          <a:ext cx="685800" cy="365125"/>
        </p:xfrm>
        <a:graphic>
          <a:graphicData uri="http://schemas.openxmlformats.org/presentationml/2006/ole">
            <p:oleObj spid="_x0000_s57353" name="Equation" r:id="rId10" imgW="380880" imgH="203040" progId="Equation.DSMT4">
              <p:embed/>
            </p:oleObj>
          </a:graphicData>
        </a:graphic>
      </p:graphicFrame>
      <p:graphicFrame>
        <p:nvGraphicFramePr>
          <p:cNvPr id="57354" name="Object 18"/>
          <p:cNvGraphicFramePr>
            <a:graphicFrameLocks noChangeAspect="1"/>
          </p:cNvGraphicFramePr>
          <p:nvPr/>
        </p:nvGraphicFramePr>
        <p:xfrm>
          <a:off x="784225" y="2971800"/>
          <a:ext cx="739775" cy="422275"/>
        </p:xfrm>
        <a:graphic>
          <a:graphicData uri="http://schemas.openxmlformats.org/presentationml/2006/ole">
            <p:oleObj spid="_x0000_s57354" name="Equation" r:id="rId11" imgW="355320" imgH="203040" progId="Equation.DSMT4">
              <p:embed/>
            </p:oleObj>
          </a:graphicData>
        </a:graphic>
      </p:graphicFrame>
      <p:graphicFrame>
        <p:nvGraphicFramePr>
          <p:cNvPr id="57355" name="Object 19"/>
          <p:cNvGraphicFramePr>
            <a:graphicFrameLocks noChangeAspect="1"/>
          </p:cNvGraphicFramePr>
          <p:nvPr/>
        </p:nvGraphicFramePr>
        <p:xfrm>
          <a:off x="1676400" y="1905000"/>
          <a:ext cx="914400" cy="341313"/>
        </p:xfrm>
        <a:graphic>
          <a:graphicData uri="http://schemas.openxmlformats.org/presentationml/2006/ole">
            <p:oleObj spid="_x0000_s57355" name="Equation" r:id="rId12" imgW="44424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DD6B35-ED6F-4244-A4DE-9D41460AE3B7}" type="slidenum">
              <a:rPr lang="en-US" altLang="ja-JP" smtClean="0"/>
              <a:pPr/>
              <a:t>61</a:t>
            </a:fld>
            <a:endParaRPr lang="en-US" altLang="ja-JP" smtClean="0"/>
          </a:p>
        </p:txBody>
      </p:sp>
      <p:sp>
        <p:nvSpPr>
          <p:cNvPr id="583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例１</a:t>
            </a:r>
          </a:p>
        </p:txBody>
      </p:sp>
      <p:graphicFrame>
        <p:nvGraphicFramePr>
          <p:cNvPr id="58370" name="Object 0"/>
          <p:cNvGraphicFramePr>
            <a:graphicFrameLocks noChangeAspect="1"/>
          </p:cNvGraphicFramePr>
          <p:nvPr/>
        </p:nvGraphicFramePr>
        <p:xfrm>
          <a:off x="1066800" y="381000"/>
          <a:ext cx="2057400" cy="1087438"/>
        </p:xfrm>
        <a:graphic>
          <a:graphicData uri="http://schemas.openxmlformats.org/presentationml/2006/ole">
            <p:oleObj spid="_x0000_s58370" name="Equation" r:id="rId3" imgW="1346040" imgH="711000" progId="Equation.DSMT4">
              <p:embed/>
            </p:oleObj>
          </a:graphicData>
        </a:graphic>
      </p:graphicFrame>
      <p:sp>
        <p:nvSpPr>
          <p:cNvPr id="58382" name="Text Box 4"/>
          <p:cNvSpPr txBox="1">
            <a:spLocks noChangeArrowheads="1"/>
          </p:cNvSpPr>
          <p:nvPr/>
        </p:nvSpPr>
        <p:spPr bwMode="auto">
          <a:xfrm>
            <a:off x="3184525" y="630238"/>
            <a:ext cx="333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を階段行列に変形せよ。</a:t>
            </a:r>
          </a:p>
        </p:txBody>
      </p:sp>
      <p:sp>
        <p:nvSpPr>
          <p:cNvPr id="58383" name="Text Box 5"/>
          <p:cNvSpPr txBox="1">
            <a:spLocks noChangeArrowheads="1"/>
          </p:cNvSpPr>
          <p:nvPr/>
        </p:nvSpPr>
        <p:spPr bwMode="auto">
          <a:xfrm>
            <a:off x="228600" y="1828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graphicFrame>
        <p:nvGraphicFramePr>
          <p:cNvPr id="58371" name="Object 1"/>
          <p:cNvGraphicFramePr>
            <a:graphicFrameLocks noChangeAspect="1"/>
          </p:cNvGraphicFramePr>
          <p:nvPr/>
        </p:nvGraphicFramePr>
        <p:xfrm>
          <a:off x="304800" y="2514600"/>
          <a:ext cx="1649413" cy="1087438"/>
        </p:xfrm>
        <a:graphic>
          <a:graphicData uri="http://schemas.openxmlformats.org/presentationml/2006/ole">
            <p:oleObj spid="_x0000_s58371" name="Equation" r:id="rId4" imgW="1079280" imgH="711000" progId="Equation.DSMT4">
              <p:embed/>
            </p:oleObj>
          </a:graphicData>
        </a:graphic>
      </p:graphicFrame>
      <p:sp>
        <p:nvSpPr>
          <p:cNvPr id="58384" name="Line 7"/>
          <p:cNvSpPr>
            <a:spLocks noChangeShapeType="1"/>
          </p:cNvSpPr>
          <p:nvPr/>
        </p:nvSpPr>
        <p:spPr bwMode="auto">
          <a:xfrm>
            <a:off x="2057400" y="3200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8372" name="Object 2"/>
          <p:cNvGraphicFramePr>
            <a:graphicFrameLocks noChangeAspect="1"/>
          </p:cNvGraphicFramePr>
          <p:nvPr/>
        </p:nvGraphicFramePr>
        <p:xfrm>
          <a:off x="3124200" y="2590800"/>
          <a:ext cx="1901825" cy="1087438"/>
        </p:xfrm>
        <a:graphic>
          <a:graphicData uri="http://schemas.openxmlformats.org/presentationml/2006/ole">
            <p:oleObj spid="_x0000_s58372" name="Equation" r:id="rId5" imgW="1244520" imgH="711000" progId="Equation.DSMT4">
              <p:embed/>
            </p:oleObj>
          </a:graphicData>
        </a:graphic>
      </p:graphicFrame>
      <p:sp>
        <p:nvSpPr>
          <p:cNvPr id="58385" name="Line 10"/>
          <p:cNvSpPr>
            <a:spLocks noChangeShapeType="1"/>
          </p:cNvSpPr>
          <p:nvPr/>
        </p:nvSpPr>
        <p:spPr bwMode="auto">
          <a:xfrm>
            <a:off x="5029200" y="3200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8373" name="Object 3"/>
          <p:cNvGraphicFramePr>
            <a:graphicFrameLocks noChangeAspect="1"/>
          </p:cNvGraphicFramePr>
          <p:nvPr/>
        </p:nvGraphicFramePr>
        <p:xfrm>
          <a:off x="6343650" y="2667000"/>
          <a:ext cx="2017713" cy="1087438"/>
        </p:xfrm>
        <a:graphic>
          <a:graphicData uri="http://schemas.openxmlformats.org/presentationml/2006/ole">
            <p:oleObj spid="_x0000_s58373" name="Equation" r:id="rId6" imgW="1320480" imgH="711000" progId="Equation.DSMT4">
              <p:embed/>
            </p:oleObj>
          </a:graphicData>
        </a:graphic>
      </p:graphicFrame>
      <p:sp>
        <p:nvSpPr>
          <p:cNvPr id="58386" name="Line 13"/>
          <p:cNvSpPr>
            <a:spLocks noChangeShapeType="1"/>
          </p:cNvSpPr>
          <p:nvPr/>
        </p:nvSpPr>
        <p:spPr bwMode="auto">
          <a:xfrm>
            <a:off x="228600" y="5486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8374" name="Object 4"/>
          <p:cNvGraphicFramePr>
            <a:graphicFrameLocks noChangeAspect="1"/>
          </p:cNvGraphicFramePr>
          <p:nvPr/>
        </p:nvGraphicFramePr>
        <p:xfrm>
          <a:off x="1295400" y="4953000"/>
          <a:ext cx="2017713" cy="1087438"/>
        </p:xfrm>
        <a:graphic>
          <a:graphicData uri="http://schemas.openxmlformats.org/presentationml/2006/ole">
            <p:oleObj spid="_x0000_s58374" name="Equation" r:id="rId7" imgW="1320480" imgH="711000" progId="Equation.DSMT4">
              <p:embed/>
            </p:oleObj>
          </a:graphicData>
        </a:graphic>
      </p:graphicFrame>
      <p:sp>
        <p:nvSpPr>
          <p:cNvPr id="58387" name="Line 16"/>
          <p:cNvSpPr>
            <a:spLocks noChangeShapeType="1"/>
          </p:cNvSpPr>
          <p:nvPr/>
        </p:nvSpPr>
        <p:spPr bwMode="auto">
          <a:xfrm>
            <a:off x="3352800" y="5486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8375" name="Object 5"/>
          <p:cNvGraphicFramePr>
            <a:graphicFrameLocks noChangeAspect="1"/>
          </p:cNvGraphicFramePr>
          <p:nvPr/>
        </p:nvGraphicFramePr>
        <p:xfrm>
          <a:off x="4724400" y="4800600"/>
          <a:ext cx="1524000" cy="1185863"/>
        </p:xfrm>
        <a:graphic>
          <a:graphicData uri="http://schemas.openxmlformats.org/presentationml/2006/ole">
            <p:oleObj spid="_x0000_s58375" name="Equation" r:id="rId8" imgW="914400" imgH="711000" progId="Equation.DSMT4">
              <p:embed/>
            </p:oleObj>
          </a:graphicData>
        </a:graphic>
      </p:graphicFrame>
      <p:graphicFrame>
        <p:nvGraphicFramePr>
          <p:cNvPr id="58376" name="Object 6"/>
          <p:cNvGraphicFramePr>
            <a:graphicFrameLocks noChangeAspect="1"/>
          </p:cNvGraphicFramePr>
          <p:nvPr/>
        </p:nvGraphicFramePr>
        <p:xfrm>
          <a:off x="2057400" y="2743200"/>
          <a:ext cx="838200" cy="350838"/>
        </p:xfrm>
        <a:graphic>
          <a:graphicData uri="http://schemas.openxmlformats.org/presentationml/2006/ole">
            <p:oleObj spid="_x0000_s58376" name="Equation" r:id="rId9" imgW="545760" imgH="228600" progId="Equation.DSMT4">
              <p:embed/>
            </p:oleObj>
          </a:graphicData>
        </a:graphic>
      </p:graphicFrame>
      <p:graphicFrame>
        <p:nvGraphicFramePr>
          <p:cNvPr id="58377" name="Object 7"/>
          <p:cNvGraphicFramePr>
            <a:graphicFrameLocks noChangeAspect="1"/>
          </p:cNvGraphicFramePr>
          <p:nvPr/>
        </p:nvGraphicFramePr>
        <p:xfrm>
          <a:off x="5257800" y="2743200"/>
          <a:ext cx="838200" cy="350838"/>
        </p:xfrm>
        <a:graphic>
          <a:graphicData uri="http://schemas.openxmlformats.org/presentationml/2006/ole">
            <p:oleObj spid="_x0000_s58377" name="Equation" r:id="rId10" imgW="545760" imgH="228600" progId="Equation.DSMT4">
              <p:embed/>
            </p:oleObj>
          </a:graphicData>
        </a:graphic>
      </p:graphicFrame>
      <p:graphicFrame>
        <p:nvGraphicFramePr>
          <p:cNvPr id="58378" name="Object 8"/>
          <p:cNvGraphicFramePr>
            <a:graphicFrameLocks noChangeAspect="1"/>
          </p:cNvGraphicFramePr>
          <p:nvPr/>
        </p:nvGraphicFramePr>
        <p:xfrm>
          <a:off x="373063" y="4886325"/>
          <a:ext cx="565150" cy="488950"/>
        </p:xfrm>
        <a:graphic>
          <a:graphicData uri="http://schemas.openxmlformats.org/presentationml/2006/ole">
            <p:oleObj spid="_x0000_s58378" name="Equation" r:id="rId11" imgW="368280" imgH="317160" progId="Equation.DSMT4">
              <p:embed/>
            </p:oleObj>
          </a:graphicData>
        </a:graphic>
      </p:graphicFrame>
      <p:graphicFrame>
        <p:nvGraphicFramePr>
          <p:cNvPr id="58379" name="Object 9"/>
          <p:cNvGraphicFramePr>
            <a:graphicFrameLocks noChangeAspect="1"/>
          </p:cNvGraphicFramePr>
          <p:nvPr/>
        </p:nvGraphicFramePr>
        <p:xfrm>
          <a:off x="3581400" y="5029200"/>
          <a:ext cx="701675" cy="371475"/>
        </p:xfrm>
        <a:graphic>
          <a:graphicData uri="http://schemas.openxmlformats.org/presentationml/2006/ole">
            <p:oleObj spid="_x0000_s58379" name="Equation" r:id="rId12" imgW="457200" imgH="241200" progId="Equation.DSMT4">
              <p:embed/>
            </p:oleObj>
          </a:graphicData>
        </a:graphic>
      </p:graphicFrame>
      <p:sp>
        <p:nvSpPr>
          <p:cNvPr id="58388" name="AutoShape 23"/>
          <p:cNvSpPr>
            <a:spLocks noChangeArrowheads="1"/>
          </p:cNvSpPr>
          <p:nvPr/>
        </p:nvSpPr>
        <p:spPr bwMode="auto">
          <a:xfrm>
            <a:off x="6248400" y="914400"/>
            <a:ext cx="2209800" cy="1219200"/>
          </a:xfrm>
          <a:prstGeom prst="wedgeRoundRectCallout">
            <a:avLst>
              <a:gd name="adj1" fmla="val -73060"/>
              <a:gd name="adj2" fmla="val 9388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/>
              <a:t>基本</a:t>
            </a:r>
            <a:r>
              <a:rPr lang="ja-JP" altLang="en-US" dirty="0" smtClean="0"/>
              <a:t>変形では</a:t>
            </a:r>
            <a:endParaRPr lang="ja-JP" altLang="en-US" dirty="0"/>
          </a:p>
          <a:p>
            <a:r>
              <a:rPr lang="ja-JP" altLang="en-US" dirty="0"/>
              <a:t>「＝」と書かないこと。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0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64607F-EBA7-479C-90E5-A6E8734EA967}" type="slidenum">
              <a:rPr lang="en-US" altLang="ja-JP" smtClean="0"/>
              <a:pPr/>
              <a:t>62</a:t>
            </a:fld>
            <a:endParaRPr lang="en-US" altLang="ja-JP" smtClean="0"/>
          </a:p>
        </p:txBody>
      </p:sp>
      <p:sp>
        <p:nvSpPr>
          <p:cNvPr id="594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例２</a:t>
            </a:r>
          </a:p>
        </p:txBody>
      </p:sp>
      <p:graphicFrame>
        <p:nvGraphicFramePr>
          <p:cNvPr id="59394" name="Object 0"/>
          <p:cNvGraphicFramePr>
            <a:graphicFrameLocks noChangeAspect="1"/>
          </p:cNvGraphicFramePr>
          <p:nvPr/>
        </p:nvGraphicFramePr>
        <p:xfrm>
          <a:off x="914400" y="228600"/>
          <a:ext cx="2600325" cy="1397000"/>
        </p:xfrm>
        <a:graphic>
          <a:graphicData uri="http://schemas.openxmlformats.org/presentationml/2006/ole">
            <p:oleObj spid="_x0000_s59394" name="Equation" r:id="rId3" imgW="1701720" imgH="914400" progId="Equation.DSMT4">
              <p:embed/>
            </p:oleObj>
          </a:graphicData>
        </a:graphic>
      </p:graphicFrame>
      <p:sp>
        <p:nvSpPr>
          <p:cNvPr id="59408" name="Text Box 4"/>
          <p:cNvSpPr txBox="1">
            <a:spLocks noChangeArrowheads="1"/>
          </p:cNvSpPr>
          <p:nvPr/>
        </p:nvSpPr>
        <p:spPr bwMode="auto">
          <a:xfrm>
            <a:off x="3733800" y="609600"/>
            <a:ext cx="333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を階段行列に変形せよ。</a:t>
            </a:r>
          </a:p>
        </p:txBody>
      </p:sp>
      <p:sp>
        <p:nvSpPr>
          <p:cNvPr id="59409" name="Text Box 5"/>
          <p:cNvSpPr txBox="1">
            <a:spLocks noChangeArrowheads="1"/>
          </p:cNvSpPr>
          <p:nvPr/>
        </p:nvSpPr>
        <p:spPr bwMode="auto">
          <a:xfrm>
            <a:off x="0" y="15240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59410" name="Line 6"/>
          <p:cNvSpPr>
            <a:spLocks noChangeShapeType="1"/>
          </p:cNvSpPr>
          <p:nvPr/>
        </p:nvSpPr>
        <p:spPr bwMode="auto">
          <a:xfrm>
            <a:off x="2590800" y="2417763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9395" name="Object 1"/>
          <p:cNvGraphicFramePr>
            <a:graphicFrameLocks noChangeAspect="1"/>
          </p:cNvGraphicFramePr>
          <p:nvPr/>
        </p:nvGraphicFramePr>
        <p:xfrm>
          <a:off x="304800" y="1884363"/>
          <a:ext cx="2192338" cy="1397000"/>
        </p:xfrm>
        <a:graphic>
          <a:graphicData uri="http://schemas.openxmlformats.org/presentationml/2006/ole">
            <p:oleObj spid="_x0000_s59395" name="Equation" r:id="rId4" imgW="1434960" imgH="914400" progId="Equation.DSMT4">
              <p:embed/>
            </p:oleObj>
          </a:graphicData>
        </a:graphic>
      </p:graphicFrame>
      <p:graphicFrame>
        <p:nvGraphicFramePr>
          <p:cNvPr id="59396" name="Object 2"/>
          <p:cNvGraphicFramePr>
            <a:graphicFrameLocks noChangeAspect="1"/>
          </p:cNvGraphicFramePr>
          <p:nvPr/>
        </p:nvGraphicFramePr>
        <p:xfrm>
          <a:off x="2590800" y="1731963"/>
          <a:ext cx="685800" cy="457200"/>
        </p:xfrm>
        <a:graphic>
          <a:graphicData uri="http://schemas.openxmlformats.org/presentationml/2006/ole">
            <p:oleObj spid="_x0000_s59396" name="Equation" r:id="rId5" imgW="304560" imgH="203040" progId="Equation.DSMT4">
              <p:embed/>
            </p:oleObj>
          </a:graphicData>
        </a:graphic>
      </p:graphicFrame>
      <p:sp>
        <p:nvSpPr>
          <p:cNvPr id="59411" name="Text Box 9"/>
          <p:cNvSpPr txBox="1">
            <a:spLocks noChangeArrowheads="1"/>
          </p:cNvSpPr>
          <p:nvPr/>
        </p:nvSpPr>
        <p:spPr bwMode="auto">
          <a:xfrm>
            <a:off x="3108325" y="1676400"/>
            <a:ext cx="184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による掃出し</a:t>
            </a:r>
          </a:p>
        </p:txBody>
      </p:sp>
      <p:graphicFrame>
        <p:nvGraphicFramePr>
          <p:cNvPr id="59397" name="Object 3"/>
          <p:cNvGraphicFramePr>
            <a:graphicFrameLocks noChangeAspect="1"/>
          </p:cNvGraphicFramePr>
          <p:nvPr/>
        </p:nvGraphicFramePr>
        <p:xfrm>
          <a:off x="5381625" y="1808163"/>
          <a:ext cx="2095500" cy="1397000"/>
        </p:xfrm>
        <a:graphic>
          <a:graphicData uri="http://schemas.openxmlformats.org/presentationml/2006/ole">
            <p:oleObj spid="_x0000_s59397" name="Equation" r:id="rId6" imgW="1371600" imgH="914400" progId="Equation.DSMT4">
              <p:embed/>
            </p:oleObj>
          </a:graphicData>
        </a:graphic>
      </p:graphicFrame>
      <p:sp>
        <p:nvSpPr>
          <p:cNvPr id="59412" name="Line 11"/>
          <p:cNvSpPr>
            <a:spLocks noChangeShapeType="1"/>
          </p:cNvSpPr>
          <p:nvPr/>
        </p:nvSpPr>
        <p:spPr bwMode="auto">
          <a:xfrm>
            <a:off x="7543800" y="2590800"/>
            <a:ext cx="762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9398" name="Object 4"/>
          <p:cNvGraphicFramePr>
            <a:graphicFrameLocks noChangeAspect="1"/>
          </p:cNvGraphicFramePr>
          <p:nvPr/>
        </p:nvGraphicFramePr>
        <p:xfrm>
          <a:off x="381000" y="3657600"/>
          <a:ext cx="2095500" cy="1397000"/>
        </p:xfrm>
        <a:graphic>
          <a:graphicData uri="http://schemas.openxmlformats.org/presentationml/2006/ole">
            <p:oleObj spid="_x0000_s59398" name="Equation" r:id="rId7" imgW="1371600" imgH="914400" progId="Equation.DSMT4">
              <p:embed/>
            </p:oleObj>
          </a:graphicData>
        </a:graphic>
      </p:graphicFrame>
      <p:sp>
        <p:nvSpPr>
          <p:cNvPr id="59413" name="Line 14"/>
          <p:cNvSpPr>
            <a:spLocks noChangeShapeType="1"/>
          </p:cNvSpPr>
          <p:nvPr/>
        </p:nvSpPr>
        <p:spPr bwMode="auto">
          <a:xfrm>
            <a:off x="2438400" y="4419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9399" name="Object 5"/>
          <p:cNvGraphicFramePr>
            <a:graphicFrameLocks noChangeAspect="1"/>
          </p:cNvGraphicFramePr>
          <p:nvPr/>
        </p:nvGraphicFramePr>
        <p:xfrm>
          <a:off x="3429000" y="3733800"/>
          <a:ext cx="2095500" cy="1397000"/>
        </p:xfrm>
        <a:graphic>
          <a:graphicData uri="http://schemas.openxmlformats.org/presentationml/2006/ole">
            <p:oleObj spid="_x0000_s59399" name="Equation" r:id="rId8" imgW="1371600" imgH="914400" progId="Equation.DSMT4">
              <p:embed/>
            </p:oleObj>
          </a:graphicData>
        </a:graphic>
      </p:graphicFrame>
      <p:graphicFrame>
        <p:nvGraphicFramePr>
          <p:cNvPr id="59400" name="Object 6"/>
          <p:cNvGraphicFramePr>
            <a:graphicFrameLocks noChangeAspect="1"/>
          </p:cNvGraphicFramePr>
          <p:nvPr/>
        </p:nvGraphicFramePr>
        <p:xfrm>
          <a:off x="6553200" y="3657600"/>
          <a:ext cx="2095500" cy="1397000"/>
        </p:xfrm>
        <a:graphic>
          <a:graphicData uri="http://schemas.openxmlformats.org/presentationml/2006/ole">
            <p:oleObj spid="_x0000_s59400" name="Equation" r:id="rId9" imgW="1371600" imgH="914400" progId="Equation.DSMT4">
              <p:embed/>
            </p:oleObj>
          </a:graphicData>
        </a:graphic>
      </p:graphicFrame>
      <p:sp>
        <p:nvSpPr>
          <p:cNvPr id="59414" name="Line 18"/>
          <p:cNvSpPr>
            <a:spLocks noChangeShapeType="1"/>
          </p:cNvSpPr>
          <p:nvPr/>
        </p:nvSpPr>
        <p:spPr bwMode="auto">
          <a:xfrm>
            <a:off x="5638800" y="4495800"/>
            <a:ext cx="762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9415" name="Line 20"/>
          <p:cNvSpPr>
            <a:spLocks noChangeShapeType="1"/>
          </p:cNvSpPr>
          <p:nvPr/>
        </p:nvSpPr>
        <p:spPr bwMode="auto">
          <a:xfrm>
            <a:off x="304800" y="6096000"/>
            <a:ext cx="762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9401" name="Object 7"/>
          <p:cNvGraphicFramePr>
            <a:graphicFrameLocks noChangeAspect="1"/>
          </p:cNvGraphicFramePr>
          <p:nvPr/>
        </p:nvGraphicFramePr>
        <p:xfrm>
          <a:off x="1219200" y="5461000"/>
          <a:ext cx="2212975" cy="1397000"/>
        </p:xfrm>
        <a:graphic>
          <a:graphicData uri="http://schemas.openxmlformats.org/presentationml/2006/ole">
            <p:oleObj spid="_x0000_s59401" name="Equation" r:id="rId10" imgW="1447560" imgH="914400" progId="Equation.DSMT4">
              <p:embed/>
            </p:oleObj>
          </a:graphicData>
        </a:graphic>
      </p:graphicFrame>
      <p:graphicFrame>
        <p:nvGraphicFramePr>
          <p:cNvPr id="59402" name="Object 8"/>
          <p:cNvGraphicFramePr>
            <a:graphicFrameLocks noChangeAspect="1"/>
          </p:cNvGraphicFramePr>
          <p:nvPr/>
        </p:nvGraphicFramePr>
        <p:xfrm>
          <a:off x="7620000" y="1905000"/>
          <a:ext cx="838200" cy="350838"/>
        </p:xfrm>
        <a:graphic>
          <a:graphicData uri="http://schemas.openxmlformats.org/presentationml/2006/ole">
            <p:oleObj spid="_x0000_s59402" name="Equation" r:id="rId11" imgW="545760" imgH="228600" progId="Equation.DSMT4">
              <p:embed/>
            </p:oleObj>
          </a:graphicData>
        </a:graphic>
      </p:graphicFrame>
      <p:graphicFrame>
        <p:nvGraphicFramePr>
          <p:cNvPr id="59403" name="Object 9"/>
          <p:cNvGraphicFramePr>
            <a:graphicFrameLocks noChangeAspect="1"/>
          </p:cNvGraphicFramePr>
          <p:nvPr/>
        </p:nvGraphicFramePr>
        <p:xfrm>
          <a:off x="2505075" y="3886200"/>
          <a:ext cx="857250" cy="350838"/>
        </p:xfrm>
        <a:graphic>
          <a:graphicData uri="http://schemas.openxmlformats.org/presentationml/2006/ole">
            <p:oleObj spid="_x0000_s59403" name="Equation" r:id="rId12" imgW="558720" imgH="228600" progId="Equation.DSMT4">
              <p:embed/>
            </p:oleObj>
          </a:graphicData>
        </a:graphic>
      </p:graphicFrame>
      <p:graphicFrame>
        <p:nvGraphicFramePr>
          <p:cNvPr id="59404" name="Object 10"/>
          <p:cNvGraphicFramePr>
            <a:graphicFrameLocks noChangeAspect="1"/>
          </p:cNvGraphicFramePr>
          <p:nvPr/>
        </p:nvGraphicFramePr>
        <p:xfrm>
          <a:off x="5638800" y="3886200"/>
          <a:ext cx="758825" cy="350838"/>
        </p:xfrm>
        <a:graphic>
          <a:graphicData uri="http://schemas.openxmlformats.org/presentationml/2006/ole">
            <p:oleObj spid="_x0000_s59404" name="Equation" r:id="rId13" imgW="495000" imgH="228600" progId="Equation.DSMT4">
              <p:embed/>
            </p:oleObj>
          </a:graphicData>
        </a:graphic>
      </p:graphicFrame>
      <p:graphicFrame>
        <p:nvGraphicFramePr>
          <p:cNvPr id="59405" name="Object 11"/>
          <p:cNvGraphicFramePr>
            <a:graphicFrameLocks noChangeAspect="1"/>
          </p:cNvGraphicFramePr>
          <p:nvPr/>
        </p:nvGraphicFramePr>
        <p:xfrm>
          <a:off x="257175" y="5562600"/>
          <a:ext cx="855663" cy="350838"/>
        </p:xfrm>
        <a:graphic>
          <a:graphicData uri="http://schemas.openxmlformats.org/presentationml/2006/ole">
            <p:oleObj spid="_x0000_s59405" name="Equation" r:id="rId14" imgW="55872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5F06AF-34F2-4F47-A89E-9EE0D7630444}" type="slidenum">
              <a:rPr lang="en-US" altLang="ja-JP" smtClean="0"/>
              <a:pPr/>
              <a:t>63</a:t>
            </a:fld>
            <a:endParaRPr lang="en-US" altLang="ja-JP" smtClean="0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60422" name="Text Box 3"/>
          <p:cNvSpPr txBox="1">
            <a:spLocks noChangeArrowheads="1"/>
          </p:cNvSpPr>
          <p:nvPr/>
        </p:nvSpPr>
        <p:spPr bwMode="auto">
          <a:xfrm>
            <a:off x="1143000" y="457200"/>
            <a:ext cx="63033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次の行列</a:t>
            </a:r>
            <a:r>
              <a:rPr lang="ja-JP" altLang="en-US" dirty="0" smtClean="0"/>
              <a:t>を行基本変形により階段</a:t>
            </a:r>
            <a:r>
              <a:rPr lang="ja-JP" altLang="en-US" dirty="0"/>
              <a:t>行列にせよ。</a:t>
            </a:r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228600" y="1371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60418" name="Object 1024"/>
          <p:cNvGraphicFramePr>
            <a:graphicFrameLocks noChangeAspect="1"/>
          </p:cNvGraphicFramePr>
          <p:nvPr/>
        </p:nvGraphicFramePr>
        <p:xfrm>
          <a:off x="914400" y="1295400"/>
          <a:ext cx="1882775" cy="1087438"/>
        </p:xfrm>
        <a:graphic>
          <a:graphicData uri="http://schemas.openxmlformats.org/presentationml/2006/ole">
            <p:oleObj spid="_x0000_s60418" name="Equation" r:id="rId3" imgW="1231560" imgH="711000" progId="Equation.DSMT4">
              <p:embed/>
            </p:oleObj>
          </a:graphicData>
        </a:graphic>
      </p:graphicFrame>
      <p:sp>
        <p:nvSpPr>
          <p:cNvPr id="60424" name="Text Box 6"/>
          <p:cNvSpPr txBox="1">
            <a:spLocks noChangeArrowheads="1"/>
          </p:cNvSpPr>
          <p:nvPr/>
        </p:nvSpPr>
        <p:spPr bwMode="auto">
          <a:xfrm>
            <a:off x="4191000" y="1600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60419" name="Object 1025"/>
          <p:cNvGraphicFramePr>
            <a:graphicFrameLocks noChangeAspect="1"/>
          </p:cNvGraphicFramePr>
          <p:nvPr/>
        </p:nvGraphicFramePr>
        <p:xfrm>
          <a:off x="4943475" y="1216025"/>
          <a:ext cx="1747838" cy="1398588"/>
        </p:xfrm>
        <a:graphic>
          <a:graphicData uri="http://schemas.openxmlformats.org/presentationml/2006/ole">
            <p:oleObj spid="_x0000_s60419" name="Equation" r:id="rId4" imgW="1143000" imgH="914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B5EDDB-2353-4FCE-AA4E-A426F4C014B4}" type="slidenum">
              <a:rPr lang="en-US" altLang="ja-JP" smtClean="0"/>
              <a:pPr/>
              <a:t>64</a:t>
            </a:fld>
            <a:endParaRPr lang="en-US" altLang="ja-JP" smtClean="0"/>
          </a:p>
        </p:txBody>
      </p:sp>
      <p:sp>
        <p:nvSpPr>
          <p:cNvPr id="61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階数（</a:t>
            </a:r>
            <a:r>
              <a:rPr lang="en-US" altLang="ja-JP" smtClean="0"/>
              <a:t>rank)</a:t>
            </a:r>
          </a:p>
        </p:txBody>
      </p:sp>
      <p:sp>
        <p:nvSpPr>
          <p:cNvPr id="61451" name="AutoShape 3"/>
          <p:cNvSpPr>
            <a:spLocks noChangeArrowheads="1"/>
          </p:cNvSpPr>
          <p:nvPr/>
        </p:nvSpPr>
        <p:spPr bwMode="auto">
          <a:xfrm>
            <a:off x="381000" y="914400"/>
            <a:ext cx="8229600" cy="19812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61452" name="Text Box 4"/>
          <p:cNvSpPr txBox="1">
            <a:spLocks noChangeArrowheads="1"/>
          </p:cNvSpPr>
          <p:nvPr/>
        </p:nvSpPr>
        <p:spPr bwMode="auto">
          <a:xfrm>
            <a:off x="669925" y="1087438"/>
            <a:ext cx="75993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　を行基本変形で階段行列　　　　に変形したとき、</a:t>
            </a:r>
          </a:p>
          <a:p>
            <a:r>
              <a:rPr lang="ja-JP" altLang="en-US"/>
              <a:t>階段行列　　　　の段数を、元の行列　　　　の</a:t>
            </a:r>
            <a:r>
              <a:rPr lang="ja-JP" altLang="en-US">
                <a:solidFill>
                  <a:srgbClr val="FF0000"/>
                </a:solidFill>
              </a:rPr>
              <a:t>階数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r>
              <a:rPr lang="ja-JP" altLang="en-US"/>
              <a:t>と表す。</a:t>
            </a:r>
          </a:p>
        </p:txBody>
      </p:sp>
      <p:graphicFrame>
        <p:nvGraphicFramePr>
          <p:cNvPr id="61442" name="Object 0"/>
          <p:cNvGraphicFramePr>
            <a:graphicFrameLocks noChangeAspect="1"/>
          </p:cNvGraphicFramePr>
          <p:nvPr/>
        </p:nvGraphicFramePr>
        <p:xfrm>
          <a:off x="3298825" y="1219200"/>
          <a:ext cx="195263" cy="217488"/>
        </p:xfrm>
        <a:graphic>
          <a:graphicData uri="http://schemas.openxmlformats.org/presentationml/2006/ole">
            <p:oleObj spid="_x0000_s61442" name="Equation" r:id="rId3" imgW="114120" imgH="126720" progId="Equation.DSMT4">
              <p:embed/>
            </p:oleObj>
          </a:graphicData>
        </a:graphic>
      </p:graphicFrame>
      <p:graphicFrame>
        <p:nvGraphicFramePr>
          <p:cNvPr id="61443" name="Object 1"/>
          <p:cNvGraphicFramePr>
            <a:graphicFrameLocks noChangeAspect="1"/>
          </p:cNvGraphicFramePr>
          <p:nvPr/>
        </p:nvGraphicFramePr>
        <p:xfrm>
          <a:off x="2590800" y="1981200"/>
          <a:ext cx="1143000" cy="406400"/>
        </p:xfrm>
        <a:graphic>
          <a:graphicData uri="http://schemas.openxmlformats.org/presentationml/2006/ole">
            <p:oleObj spid="_x0000_s61443" name="Equation" r:id="rId4" imgW="571320" imgH="203040" progId="Equation.DSMT4">
              <p:embed/>
            </p:oleObj>
          </a:graphicData>
        </a:graphic>
      </p:graphicFrame>
      <p:graphicFrame>
        <p:nvGraphicFramePr>
          <p:cNvPr id="61444" name="Object 3"/>
          <p:cNvGraphicFramePr>
            <a:graphicFrameLocks noChangeAspect="1"/>
          </p:cNvGraphicFramePr>
          <p:nvPr/>
        </p:nvGraphicFramePr>
        <p:xfrm>
          <a:off x="1524000" y="1143000"/>
          <a:ext cx="330200" cy="330200"/>
        </p:xfrm>
        <a:graphic>
          <a:graphicData uri="http://schemas.openxmlformats.org/presentationml/2006/ole">
            <p:oleObj spid="_x0000_s61444" name="Equation" r:id="rId5" imgW="164880" imgH="164880" progId="Equation.DSMT4">
              <p:embed/>
            </p:oleObj>
          </a:graphicData>
        </a:graphic>
      </p:graphicFrame>
      <p:graphicFrame>
        <p:nvGraphicFramePr>
          <p:cNvPr id="61445" name="Object 4"/>
          <p:cNvGraphicFramePr>
            <a:graphicFrameLocks noChangeAspect="1"/>
          </p:cNvGraphicFramePr>
          <p:nvPr/>
        </p:nvGraphicFramePr>
        <p:xfrm>
          <a:off x="5562600" y="1524000"/>
          <a:ext cx="330200" cy="330200"/>
        </p:xfrm>
        <a:graphic>
          <a:graphicData uri="http://schemas.openxmlformats.org/presentationml/2006/ole">
            <p:oleObj spid="_x0000_s61445" name="Equation" r:id="rId6" imgW="164880" imgH="164880" progId="Equation.DSMT4">
              <p:embed/>
            </p:oleObj>
          </a:graphicData>
        </a:graphic>
      </p:graphicFrame>
      <p:graphicFrame>
        <p:nvGraphicFramePr>
          <p:cNvPr id="61446" name="Object 5"/>
          <p:cNvGraphicFramePr>
            <a:graphicFrameLocks noChangeAspect="1"/>
          </p:cNvGraphicFramePr>
          <p:nvPr/>
        </p:nvGraphicFramePr>
        <p:xfrm>
          <a:off x="2071688" y="1428750"/>
          <a:ext cx="571500" cy="463550"/>
        </p:xfrm>
        <a:graphic>
          <a:graphicData uri="http://schemas.openxmlformats.org/presentationml/2006/ole">
            <p:oleObj spid="_x0000_s61446" name="Equation" r:id="rId7" imgW="203040" imgH="164880" progId="Equation.DSMT4">
              <p:embed/>
            </p:oleObj>
          </a:graphicData>
        </a:graphic>
      </p:graphicFrame>
      <p:sp>
        <p:nvSpPr>
          <p:cNvPr id="61453" name="Text Box 14"/>
          <p:cNvSpPr txBox="1">
            <a:spLocks noChangeArrowheads="1"/>
          </p:cNvSpPr>
          <p:nvPr/>
        </p:nvSpPr>
        <p:spPr bwMode="auto">
          <a:xfrm>
            <a:off x="838200" y="685800"/>
            <a:ext cx="26225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6600"/>
                </a:solidFill>
              </a:rPr>
              <a:t>定義（行列の階数）</a:t>
            </a:r>
          </a:p>
        </p:txBody>
      </p:sp>
      <p:sp>
        <p:nvSpPr>
          <p:cNvPr id="61454" name="AutoShape 15"/>
          <p:cNvSpPr>
            <a:spLocks noChangeArrowheads="1"/>
          </p:cNvSpPr>
          <p:nvPr/>
        </p:nvSpPr>
        <p:spPr bwMode="auto">
          <a:xfrm>
            <a:off x="1905000" y="3733800"/>
            <a:ext cx="5562600" cy="2767013"/>
          </a:xfrm>
          <a:prstGeom prst="wedgeRoundRectCallout">
            <a:avLst>
              <a:gd name="adj1" fmla="val -11644"/>
              <a:gd name="adj2" fmla="val -9157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もちろん、</a:t>
            </a:r>
            <a:endParaRPr lang="ja-JP" altLang="ja-JP"/>
          </a:p>
        </p:txBody>
      </p:sp>
      <p:sp>
        <p:nvSpPr>
          <p:cNvPr id="61455" name="Text Box 16"/>
          <p:cNvSpPr txBox="1">
            <a:spLocks noChangeArrowheads="1"/>
          </p:cNvSpPr>
          <p:nvPr/>
        </p:nvSpPr>
        <p:spPr bwMode="auto">
          <a:xfrm>
            <a:off x="2143125" y="5500688"/>
            <a:ext cx="455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変形途中で現れる全ての行列は、</a:t>
            </a:r>
          </a:p>
          <a:p>
            <a:r>
              <a:rPr lang="ja-JP" altLang="en-US"/>
              <a:t>同じ階数を持つ。</a:t>
            </a:r>
          </a:p>
        </p:txBody>
      </p:sp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2071688" y="4357688"/>
          <a:ext cx="3786187" cy="571500"/>
        </p:xfrm>
        <a:graphic>
          <a:graphicData uri="http://schemas.openxmlformats.org/presentationml/2006/ole">
            <p:oleObj spid="_x0000_s61447" name="Equation" r:id="rId8" imgW="1346040" imgH="203040" progId="Equation.DSMT4">
              <p:embed/>
            </p:oleObj>
          </a:graphicData>
        </a:graphic>
      </p:graphicFrame>
      <p:sp>
        <p:nvSpPr>
          <p:cNvPr id="61456" name="テキスト ボックス 15"/>
          <p:cNvSpPr txBox="1">
            <a:spLocks noChangeArrowheads="1"/>
          </p:cNvSpPr>
          <p:nvPr/>
        </p:nvSpPr>
        <p:spPr bwMode="auto">
          <a:xfrm>
            <a:off x="2214563" y="4929188"/>
            <a:ext cx="22733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であり、そのうえ</a:t>
            </a:r>
          </a:p>
        </p:txBody>
      </p:sp>
      <p:graphicFrame>
        <p:nvGraphicFramePr>
          <p:cNvPr id="61448" name="Object 8"/>
          <p:cNvGraphicFramePr>
            <a:graphicFrameLocks noChangeAspect="1"/>
          </p:cNvGraphicFramePr>
          <p:nvPr/>
        </p:nvGraphicFramePr>
        <p:xfrm>
          <a:off x="5286375" y="1071563"/>
          <a:ext cx="571500" cy="463550"/>
        </p:xfrm>
        <a:graphic>
          <a:graphicData uri="http://schemas.openxmlformats.org/presentationml/2006/ole">
            <p:oleObj spid="_x0000_s61448" name="Equation" r:id="rId9" imgW="20304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DB52FE-886C-4688-8FBB-BCBEF6D41BF0}" type="slidenum">
              <a:rPr lang="en-US" altLang="ja-JP" smtClean="0"/>
              <a:pPr/>
              <a:t>65</a:t>
            </a:fld>
            <a:endParaRPr lang="en-US" altLang="ja-JP" smtClean="0"/>
          </a:p>
        </p:txBody>
      </p:sp>
      <p:sp>
        <p:nvSpPr>
          <p:cNvPr id="624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62471" name="Text Box 3"/>
          <p:cNvSpPr txBox="1">
            <a:spLocks noChangeArrowheads="1"/>
          </p:cNvSpPr>
          <p:nvPr/>
        </p:nvSpPr>
        <p:spPr bwMode="auto">
          <a:xfrm>
            <a:off x="381000" y="685800"/>
            <a:ext cx="3648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次の行列の階数を求めよ。</a:t>
            </a:r>
          </a:p>
        </p:txBody>
      </p:sp>
      <p:sp>
        <p:nvSpPr>
          <p:cNvPr id="62472" name="Text Box 4"/>
          <p:cNvSpPr txBox="1">
            <a:spLocks noChangeArrowheads="1"/>
          </p:cNvSpPr>
          <p:nvPr/>
        </p:nvSpPr>
        <p:spPr bwMode="auto">
          <a:xfrm>
            <a:off x="762000" y="1524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62473" name="Text Box 5"/>
          <p:cNvSpPr txBox="1">
            <a:spLocks noChangeArrowheads="1"/>
          </p:cNvSpPr>
          <p:nvPr/>
        </p:nvSpPr>
        <p:spPr bwMode="auto">
          <a:xfrm>
            <a:off x="3200400" y="16208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2</a:t>
            </a:r>
            <a:r>
              <a:rPr lang="ja-JP" altLang="en-US"/>
              <a:t>）</a:t>
            </a:r>
          </a:p>
        </p:txBody>
      </p:sp>
      <p:sp>
        <p:nvSpPr>
          <p:cNvPr id="62474" name="Text Box 6"/>
          <p:cNvSpPr txBox="1">
            <a:spLocks noChangeArrowheads="1"/>
          </p:cNvSpPr>
          <p:nvPr/>
        </p:nvSpPr>
        <p:spPr bwMode="auto">
          <a:xfrm>
            <a:off x="6019800" y="1544638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(3)</a:t>
            </a:r>
          </a:p>
        </p:txBody>
      </p:sp>
      <p:graphicFrame>
        <p:nvGraphicFramePr>
          <p:cNvPr id="62466" name="Object 0"/>
          <p:cNvGraphicFramePr>
            <a:graphicFrameLocks noChangeAspect="1"/>
          </p:cNvGraphicFramePr>
          <p:nvPr/>
        </p:nvGraphicFramePr>
        <p:xfrm>
          <a:off x="1000125" y="2071688"/>
          <a:ext cx="1752600" cy="542925"/>
        </p:xfrm>
        <a:graphic>
          <a:graphicData uri="http://schemas.openxmlformats.org/presentationml/2006/ole">
            <p:oleObj spid="_x0000_s62466" name="Equation" r:id="rId3" imgW="1066680" imgH="330120" progId="Equation.DSMT4">
              <p:embed/>
            </p:oleObj>
          </a:graphicData>
        </a:graphic>
      </p:graphicFrame>
      <p:graphicFrame>
        <p:nvGraphicFramePr>
          <p:cNvPr id="62467" name="Object 1"/>
          <p:cNvGraphicFramePr>
            <a:graphicFrameLocks noChangeAspect="1"/>
          </p:cNvGraphicFramePr>
          <p:nvPr/>
        </p:nvGraphicFramePr>
        <p:xfrm>
          <a:off x="4038600" y="2133600"/>
          <a:ext cx="1143000" cy="1712913"/>
        </p:xfrm>
        <a:graphic>
          <a:graphicData uri="http://schemas.openxmlformats.org/presentationml/2006/ole">
            <p:oleObj spid="_x0000_s62467" name="Equation" r:id="rId4" imgW="571320" imgH="1041120" progId="Equation.DSMT4">
              <p:embed/>
            </p:oleObj>
          </a:graphicData>
        </a:graphic>
      </p:graphicFrame>
      <p:graphicFrame>
        <p:nvGraphicFramePr>
          <p:cNvPr id="62468" name="Object 2"/>
          <p:cNvGraphicFramePr>
            <a:graphicFrameLocks noChangeAspect="1"/>
          </p:cNvGraphicFramePr>
          <p:nvPr/>
        </p:nvGraphicFramePr>
        <p:xfrm>
          <a:off x="6324600" y="2286000"/>
          <a:ext cx="2565400" cy="1379538"/>
        </p:xfrm>
        <a:graphic>
          <a:graphicData uri="http://schemas.openxmlformats.org/presentationml/2006/ole">
            <p:oleObj spid="_x0000_s62468" name="Equation" r:id="rId5" imgW="128268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D55887-9D48-4567-9280-E042C3C7E43A}" type="slidenum">
              <a:rPr lang="en-US" altLang="ja-JP" smtClean="0"/>
              <a:pPr/>
              <a:t>66</a:t>
            </a:fld>
            <a:endParaRPr lang="en-US" altLang="ja-JP" smtClean="0"/>
          </a:p>
        </p:txBody>
      </p:sp>
      <p:sp>
        <p:nvSpPr>
          <p:cNvPr id="634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階数の性質１</a:t>
            </a:r>
          </a:p>
        </p:txBody>
      </p:sp>
      <p:sp>
        <p:nvSpPr>
          <p:cNvPr id="63497" name="AutoShape 3"/>
          <p:cNvSpPr>
            <a:spLocks noChangeArrowheads="1"/>
          </p:cNvSpPr>
          <p:nvPr/>
        </p:nvSpPr>
        <p:spPr bwMode="auto">
          <a:xfrm>
            <a:off x="228600" y="1066800"/>
            <a:ext cx="8077200" cy="2133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498" name="Text Box 4"/>
          <p:cNvSpPr txBox="1">
            <a:spLocks noChangeArrowheads="1"/>
          </p:cNvSpPr>
          <p:nvPr/>
        </p:nvSpPr>
        <p:spPr bwMode="auto">
          <a:xfrm>
            <a:off x="914400" y="817563"/>
            <a:ext cx="25511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定理（階数と転置）</a:t>
            </a:r>
          </a:p>
        </p:txBody>
      </p:sp>
      <p:sp>
        <p:nvSpPr>
          <p:cNvPr id="63499" name="Text Box 5"/>
          <p:cNvSpPr txBox="1">
            <a:spLocks noChangeArrowheads="1"/>
          </p:cNvSpPr>
          <p:nvPr/>
        </p:nvSpPr>
        <p:spPr bwMode="auto">
          <a:xfrm>
            <a:off x="365125" y="1239838"/>
            <a:ext cx="56086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の階数は、転置しても変わらない。</a:t>
            </a:r>
          </a:p>
          <a:p>
            <a:r>
              <a:rPr lang="ja-JP" altLang="en-US"/>
              <a:t>すなわち、</a:t>
            </a:r>
          </a:p>
        </p:txBody>
      </p:sp>
      <p:graphicFrame>
        <p:nvGraphicFramePr>
          <p:cNvPr id="63490" name="Object 0"/>
          <p:cNvGraphicFramePr>
            <a:graphicFrameLocks noChangeAspect="1"/>
          </p:cNvGraphicFramePr>
          <p:nvPr/>
        </p:nvGraphicFramePr>
        <p:xfrm>
          <a:off x="1066800" y="1219200"/>
          <a:ext cx="387350" cy="387350"/>
        </p:xfrm>
        <a:graphic>
          <a:graphicData uri="http://schemas.openxmlformats.org/presentationml/2006/ole">
            <p:oleObj spid="_x0000_s63490" name="Equation" r:id="rId3" imgW="164880" imgH="164880" progId="Equation.DSMT4">
              <p:embed/>
            </p:oleObj>
          </a:graphicData>
        </a:graphic>
      </p:graphicFrame>
      <p:graphicFrame>
        <p:nvGraphicFramePr>
          <p:cNvPr id="63491" name="Object 1"/>
          <p:cNvGraphicFramePr>
            <a:graphicFrameLocks noChangeAspect="1"/>
          </p:cNvGraphicFramePr>
          <p:nvPr/>
        </p:nvGraphicFramePr>
        <p:xfrm>
          <a:off x="1905000" y="2133600"/>
          <a:ext cx="4343400" cy="698500"/>
        </p:xfrm>
        <a:graphic>
          <a:graphicData uri="http://schemas.openxmlformats.org/presentationml/2006/ole">
            <p:oleObj spid="_x0000_s63491" name="Equation" r:id="rId4" imgW="1346040" imgH="215640" progId="Equation.DSMT4">
              <p:embed/>
            </p:oleObj>
          </a:graphicData>
        </a:graphic>
      </p:graphicFrame>
      <p:sp>
        <p:nvSpPr>
          <p:cNvPr id="63500" name="AutoShape 18"/>
          <p:cNvSpPr>
            <a:spLocks noChangeArrowheads="1"/>
          </p:cNvSpPr>
          <p:nvPr/>
        </p:nvSpPr>
        <p:spPr bwMode="auto">
          <a:xfrm>
            <a:off x="152400" y="4038600"/>
            <a:ext cx="8534400" cy="1524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01" name="Text Box 19"/>
          <p:cNvSpPr txBox="1">
            <a:spLocks noChangeArrowheads="1"/>
          </p:cNvSpPr>
          <p:nvPr/>
        </p:nvSpPr>
        <p:spPr bwMode="auto">
          <a:xfrm>
            <a:off x="1066800" y="3789363"/>
            <a:ext cx="42783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定理（階数と行数、列数の関係）</a:t>
            </a:r>
          </a:p>
        </p:txBody>
      </p:sp>
      <p:sp>
        <p:nvSpPr>
          <p:cNvPr id="63502" name="Text Box 20"/>
          <p:cNvSpPr txBox="1">
            <a:spLocks noChangeArrowheads="1"/>
          </p:cNvSpPr>
          <p:nvPr/>
        </p:nvSpPr>
        <p:spPr bwMode="auto">
          <a:xfrm>
            <a:off x="746125" y="4440238"/>
            <a:ext cx="5180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　を　　　　　　　行列とするとき、</a:t>
            </a:r>
          </a:p>
        </p:txBody>
      </p:sp>
      <p:graphicFrame>
        <p:nvGraphicFramePr>
          <p:cNvPr id="63492" name="Object 2"/>
          <p:cNvGraphicFramePr>
            <a:graphicFrameLocks noChangeAspect="1"/>
          </p:cNvGraphicFramePr>
          <p:nvPr/>
        </p:nvGraphicFramePr>
        <p:xfrm>
          <a:off x="1524000" y="4495800"/>
          <a:ext cx="387350" cy="387350"/>
        </p:xfrm>
        <a:graphic>
          <a:graphicData uri="http://schemas.openxmlformats.org/presentationml/2006/ole">
            <p:oleObj spid="_x0000_s63492" name="Equation" r:id="rId5" imgW="164880" imgH="164880" progId="Equation.DSMT4">
              <p:embed/>
            </p:oleObj>
          </a:graphicData>
        </a:graphic>
      </p:graphicFrame>
      <p:graphicFrame>
        <p:nvGraphicFramePr>
          <p:cNvPr id="63493" name="Object 3"/>
          <p:cNvGraphicFramePr>
            <a:graphicFrameLocks noChangeAspect="1"/>
          </p:cNvGraphicFramePr>
          <p:nvPr/>
        </p:nvGraphicFramePr>
        <p:xfrm>
          <a:off x="2438400" y="4572000"/>
          <a:ext cx="984250" cy="298450"/>
        </p:xfrm>
        <a:graphic>
          <a:graphicData uri="http://schemas.openxmlformats.org/presentationml/2006/ole">
            <p:oleObj spid="_x0000_s63493" name="Equation" r:id="rId6" imgW="419040" imgH="126720" progId="Equation.DSMT4">
              <p:embed/>
            </p:oleObj>
          </a:graphicData>
        </a:graphic>
      </p:graphicFrame>
      <p:graphicFrame>
        <p:nvGraphicFramePr>
          <p:cNvPr id="63494" name="Object 4"/>
          <p:cNvGraphicFramePr>
            <a:graphicFrameLocks noChangeAspect="1"/>
          </p:cNvGraphicFramePr>
          <p:nvPr/>
        </p:nvGraphicFramePr>
        <p:xfrm>
          <a:off x="1447800" y="4953000"/>
          <a:ext cx="3340100" cy="477838"/>
        </p:xfrm>
        <a:graphic>
          <a:graphicData uri="http://schemas.openxmlformats.org/presentationml/2006/ole">
            <p:oleObj spid="_x0000_s63494" name="Equation" r:id="rId7" imgW="14223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7B52B5-010E-4AD8-9114-5DA4DD385225}" type="slidenum">
              <a:rPr lang="en-US" altLang="ja-JP" smtClean="0"/>
              <a:pPr/>
              <a:t>67</a:t>
            </a:fld>
            <a:endParaRPr lang="en-US" altLang="ja-JP" smtClean="0"/>
          </a:p>
        </p:txBody>
      </p:sp>
      <p:sp>
        <p:nvSpPr>
          <p:cNvPr id="645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graphicFrame>
        <p:nvGraphicFramePr>
          <p:cNvPr id="64514" name="Object 0"/>
          <p:cNvGraphicFramePr>
            <a:graphicFrameLocks noChangeAspect="1"/>
          </p:cNvGraphicFramePr>
          <p:nvPr/>
        </p:nvGraphicFramePr>
        <p:xfrm>
          <a:off x="533400" y="914400"/>
          <a:ext cx="2057400" cy="1087438"/>
        </p:xfrm>
        <a:graphic>
          <a:graphicData uri="http://schemas.openxmlformats.org/presentationml/2006/ole">
            <p:oleObj spid="_x0000_s64514" name="Equation" r:id="rId3" imgW="1346040" imgH="711000" progId="Equation.DSMT4">
              <p:embed/>
            </p:oleObj>
          </a:graphicData>
        </a:graphic>
      </p:graphicFrame>
      <p:graphicFrame>
        <p:nvGraphicFramePr>
          <p:cNvPr id="64515" name="Object 1"/>
          <p:cNvGraphicFramePr>
            <a:graphicFrameLocks noChangeAspect="1"/>
          </p:cNvGraphicFramePr>
          <p:nvPr/>
        </p:nvGraphicFramePr>
        <p:xfrm>
          <a:off x="3200400" y="914400"/>
          <a:ext cx="1524000" cy="1185863"/>
        </p:xfrm>
        <a:graphic>
          <a:graphicData uri="http://schemas.openxmlformats.org/presentationml/2006/ole">
            <p:oleObj spid="_x0000_s64515" name="Equation" r:id="rId4" imgW="914400" imgH="711000" progId="Equation.DSMT4">
              <p:embed/>
            </p:oleObj>
          </a:graphicData>
        </a:graphic>
      </p:graphicFrame>
      <p:sp>
        <p:nvSpPr>
          <p:cNvPr id="64525" name="Line 5"/>
          <p:cNvSpPr>
            <a:spLocks noChangeShapeType="1"/>
          </p:cNvSpPr>
          <p:nvPr/>
        </p:nvSpPr>
        <p:spPr bwMode="auto">
          <a:xfrm flipV="1">
            <a:off x="2590800" y="1447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4516" name="Object 2"/>
          <p:cNvGraphicFramePr>
            <a:graphicFrameLocks noChangeAspect="1"/>
          </p:cNvGraphicFramePr>
          <p:nvPr/>
        </p:nvGraphicFramePr>
        <p:xfrm>
          <a:off x="762000" y="2667000"/>
          <a:ext cx="1611313" cy="1398588"/>
        </p:xfrm>
        <a:graphic>
          <a:graphicData uri="http://schemas.openxmlformats.org/presentationml/2006/ole">
            <p:oleObj spid="_x0000_s64516" name="Equation" r:id="rId5" imgW="1054080" imgH="914400" progId="Equation.DSMT4">
              <p:embed/>
            </p:oleObj>
          </a:graphicData>
        </a:graphic>
      </p:graphicFrame>
      <p:sp>
        <p:nvSpPr>
          <p:cNvPr id="64526" name="Line 7"/>
          <p:cNvSpPr>
            <a:spLocks noChangeShapeType="1"/>
          </p:cNvSpPr>
          <p:nvPr/>
        </p:nvSpPr>
        <p:spPr bwMode="auto">
          <a:xfrm>
            <a:off x="2590800" y="3429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4517" name="Object 3"/>
          <p:cNvGraphicFramePr>
            <a:graphicFrameLocks noChangeAspect="1"/>
          </p:cNvGraphicFramePr>
          <p:nvPr/>
        </p:nvGraphicFramePr>
        <p:xfrm>
          <a:off x="5562600" y="2667000"/>
          <a:ext cx="1165225" cy="1398588"/>
        </p:xfrm>
        <a:graphic>
          <a:graphicData uri="http://schemas.openxmlformats.org/presentationml/2006/ole">
            <p:oleObj spid="_x0000_s64517" name="Equation" r:id="rId6" imgW="761760" imgH="914400" progId="Equation.DSMT4">
              <p:embed/>
            </p:oleObj>
          </a:graphicData>
        </a:graphic>
      </p:graphicFrame>
      <p:graphicFrame>
        <p:nvGraphicFramePr>
          <p:cNvPr id="64518" name="Object 4"/>
          <p:cNvGraphicFramePr>
            <a:graphicFrameLocks noChangeAspect="1"/>
          </p:cNvGraphicFramePr>
          <p:nvPr/>
        </p:nvGraphicFramePr>
        <p:xfrm>
          <a:off x="3422650" y="2667000"/>
          <a:ext cx="1165225" cy="1398588"/>
        </p:xfrm>
        <a:graphic>
          <a:graphicData uri="http://schemas.openxmlformats.org/presentationml/2006/ole">
            <p:oleObj spid="_x0000_s64518" name="Equation" r:id="rId7" imgW="761760" imgH="914400" progId="Equation.DSMT4">
              <p:embed/>
            </p:oleObj>
          </a:graphicData>
        </a:graphic>
      </p:graphicFrame>
      <p:sp>
        <p:nvSpPr>
          <p:cNvPr id="64527" name="Line 10"/>
          <p:cNvSpPr>
            <a:spLocks noChangeShapeType="1"/>
          </p:cNvSpPr>
          <p:nvPr/>
        </p:nvSpPr>
        <p:spPr bwMode="auto">
          <a:xfrm>
            <a:off x="4876800" y="3429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4519" name="Object 5"/>
          <p:cNvGraphicFramePr>
            <a:graphicFrameLocks noChangeAspect="1"/>
          </p:cNvGraphicFramePr>
          <p:nvPr/>
        </p:nvGraphicFramePr>
        <p:xfrm>
          <a:off x="7773988" y="2667000"/>
          <a:ext cx="1009650" cy="1398588"/>
        </p:xfrm>
        <a:graphic>
          <a:graphicData uri="http://schemas.openxmlformats.org/presentationml/2006/ole">
            <p:oleObj spid="_x0000_s64519" name="Equation" r:id="rId8" imgW="660240" imgH="914400" progId="Equation.DSMT4">
              <p:embed/>
            </p:oleObj>
          </a:graphicData>
        </a:graphic>
      </p:graphicFrame>
      <p:sp>
        <p:nvSpPr>
          <p:cNvPr id="64528" name="Line 12"/>
          <p:cNvSpPr>
            <a:spLocks noChangeShapeType="1"/>
          </p:cNvSpPr>
          <p:nvPr/>
        </p:nvSpPr>
        <p:spPr bwMode="auto">
          <a:xfrm>
            <a:off x="6858000" y="3352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4520" name="Object 6"/>
          <p:cNvGraphicFramePr>
            <a:graphicFrameLocks noChangeAspect="1"/>
          </p:cNvGraphicFramePr>
          <p:nvPr/>
        </p:nvGraphicFramePr>
        <p:xfrm>
          <a:off x="1352550" y="4800600"/>
          <a:ext cx="1049338" cy="1398588"/>
        </p:xfrm>
        <a:graphic>
          <a:graphicData uri="http://schemas.openxmlformats.org/presentationml/2006/ole">
            <p:oleObj spid="_x0000_s64520" name="Equation" r:id="rId9" imgW="685800" imgH="914400" progId="Equation.DSMT4">
              <p:embed/>
            </p:oleObj>
          </a:graphicData>
        </a:graphic>
      </p:graphicFrame>
      <p:sp>
        <p:nvSpPr>
          <p:cNvPr id="64529" name="Line 14"/>
          <p:cNvSpPr>
            <a:spLocks noChangeShapeType="1"/>
          </p:cNvSpPr>
          <p:nvPr/>
        </p:nvSpPr>
        <p:spPr bwMode="auto">
          <a:xfrm>
            <a:off x="762000" y="5410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4521" name="Object 7"/>
          <p:cNvGraphicFramePr>
            <a:graphicFrameLocks noChangeAspect="1"/>
          </p:cNvGraphicFramePr>
          <p:nvPr/>
        </p:nvGraphicFramePr>
        <p:xfrm>
          <a:off x="3200400" y="4800600"/>
          <a:ext cx="1049338" cy="1398588"/>
        </p:xfrm>
        <a:graphic>
          <a:graphicData uri="http://schemas.openxmlformats.org/presentationml/2006/ole">
            <p:oleObj spid="_x0000_s64521" name="Equation" r:id="rId10" imgW="685800" imgH="914400" progId="Equation.DSMT4">
              <p:embed/>
            </p:oleObj>
          </a:graphicData>
        </a:graphic>
      </p:graphicFrame>
      <p:sp>
        <p:nvSpPr>
          <p:cNvPr id="64530" name="Line 16"/>
          <p:cNvSpPr>
            <a:spLocks noChangeShapeType="1"/>
          </p:cNvSpPr>
          <p:nvPr/>
        </p:nvSpPr>
        <p:spPr bwMode="auto">
          <a:xfrm>
            <a:off x="2609850" y="5410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4522" name="Object 8"/>
          <p:cNvGraphicFramePr>
            <a:graphicFrameLocks noChangeAspect="1"/>
          </p:cNvGraphicFramePr>
          <p:nvPr/>
        </p:nvGraphicFramePr>
        <p:xfrm>
          <a:off x="5257800" y="4648200"/>
          <a:ext cx="1322388" cy="1398588"/>
        </p:xfrm>
        <a:graphic>
          <a:graphicData uri="http://schemas.openxmlformats.org/presentationml/2006/ole">
            <p:oleObj spid="_x0000_s64522" name="Equation" r:id="rId11" imgW="863280" imgH="914400" progId="Equation.DSMT4">
              <p:embed/>
            </p:oleObj>
          </a:graphicData>
        </a:graphic>
      </p:graphicFrame>
      <p:sp>
        <p:nvSpPr>
          <p:cNvPr id="64531" name="Line 18"/>
          <p:cNvSpPr>
            <a:spLocks noChangeShapeType="1"/>
          </p:cNvSpPr>
          <p:nvPr/>
        </p:nvSpPr>
        <p:spPr bwMode="auto">
          <a:xfrm>
            <a:off x="4438650" y="5334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93F2B7-66D6-4E9C-A254-0C42998CDE27}" type="slidenum">
              <a:rPr lang="en-US" altLang="ja-JP" smtClean="0"/>
              <a:pPr/>
              <a:t>68</a:t>
            </a:fld>
            <a:endParaRPr lang="en-US" altLang="ja-JP" smtClean="0"/>
          </a:p>
        </p:txBody>
      </p:sp>
      <p:sp>
        <p:nvSpPr>
          <p:cNvPr id="65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階数の性質２</a:t>
            </a:r>
          </a:p>
        </p:txBody>
      </p:sp>
      <p:sp>
        <p:nvSpPr>
          <p:cNvPr id="65547" name="AutoShape 3"/>
          <p:cNvSpPr>
            <a:spLocks noChangeArrowheads="1"/>
          </p:cNvSpPr>
          <p:nvPr/>
        </p:nvSpPr>
        <p:spPr bwMode="auto">
          <a:xfrm>
            <a:off x="0" y="1066800"/>
            <a:ext cx="8534400" cy="3352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5548" name="Text Box 4"/>
          <p:cNvSpPr txBox="1">
            <a:spLocks noChangeArrowheads="1"/>
          </p:cNvSpPr>
          <p:nvPr/>
        </p:nvSpPr>
        <p:spPr bwMode="auto">
          <a:xfrm>
            <a:off x="914400" y="817563"/>
            <a:ext cx="37703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定理（階数と正則行列の積）</a:t>
            </a:r>
          </a:p>
        </p:txBody>
      </p:sp>
      <p:sp>
        <p:nvSpPr>
          <p:cNvPr id="65549" name="Text Box 5"/>
          <p:cNvSpPr txBox="1">
            <a:spLocks noChangeArrowheads="1"/>
          </p:cNvSpPr>
          <p:nvPr/>
        </p:nvSpPr>
        <p:spPr bwMode="auto">
          <a:xfrm>
            <a:off x="365125" y="1239838"/>
            <a:ext cx="68389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の階数は、正則行列を掛けてもかわらない。</a:t>
            </a:r>
          </a:p>
          <a:p>
            <a:r>
              <a:rPr lang="ja-JP" altLang="en-US"/>
              <a:t>すなわち、　　　　を積の定義できる正則行列すると、</a:t>
            </a:r>
          </a:p>
          <a:p>
            <a:r>
              <a:rPr lang="ja-JP" altLang="en-US"/>
              <a:t>次式が成り立つ。</a:t>
            </a:r>
          </a:p>
        </p:txBody>
      </p:sp>
      <p:graphicFrame>
        <p:nvGraphicFramePr>
          <p:cNvPr id="65538" name="Object 0"/>
          <p:cNvGraphicFramePr>
            <a:graphicFrameLocks noChangeAspect="1"/>
          </p:cNvGraphicFramePr>
          <p:nvPr/>
        </p:nvGraphicFramePr>
        <p:xfrm>
          <a:off x="1066800" y="1219200"/>
          <a:ext cx="387350" cy="387350"/>
        </p:xfrm>
        <a:graphic>
          <a:graphicData uri="http://schemas.openxmlformats.org/presentationml/2006/ole">
            <p:oleObj spid="_x0000_s65538" name="Equation" r:id="rId3" imgW="164880" imgH="164880" progId="Equation.DSMT4">
              <p:embed/>
            </p:oleObj>
          </a:graphicData>
        </a:graphic>
      </p:graphicFrame>
      <p:graphicFrame>
        <p:nvGraphicFramePr>
          <p:cNvPr id="65539" name="Object 1"/>
          <p:cNvGraphicFramePr>
            <a:graphicFrameLocks noChangeAspect="1"/>
          </p:cNvGraphicFramePr>
          <p:nvPr/>
        </p:nvGraphicFramePr>
        <p:xfrm>
          <a:off x="1828800" y="1676400"/>
          <a:ext cx="769938" cy="436563"/>
        </p:xfrm>
        <a:graphic>
          <a:graphicData uri="http://schemas.openxmlformats.org/presentationml/2006/ole">
            <p:oleObj spid="_x0000_s65539" name="Equation" r:id="rId4" imgW="355320" imgH="203040" progId="Equation.DSMT4">
              <p:embed/>
            </p:oleObj>
          </a:graphicData>
        </a:graphic>
      </p:graphicFrame>
      <p:graphicFrame>
        <p:nvGraphicFramePr>
          <p:cNvPr id="65540" name="Object 2"/>
          <p:cNvGraphicFramePr>
            <a:graphicFrameLocks noChangeAspect="1"/>
          </p:cNvGraphicFramePr>
          <p:nvPr/>
        </p:nvGraphicFramePr>
        <p:xfrm>
          <a:off x="1981200" y="2438400"/>
          <a:ext cx="3340100" cy="477838"/>
        </p:xfrm>
        <a:graphic>
          <a:graphicData uri="http://schemas.openxmlformats.org/presentationml/2006/ole">
            <p:oleObj spid="_x0000_s65540" name="Equation" r:id="rId5" imgW="1422360" imgH="203040" progId="Equation.DSMT4">
              <p:embed/>
            </p:oleObj>
          </a:graphicData>
        </a:graphic>
      </p:graphicFrame>
      <p:sp>
        <p:nvSpPr>
          <p:cNvPr id="65550" name="Text Box 16"/>
          <p:cNvSpPr txBox="1">
            <a:spLocks noChangeArrowheads="1"/>
          </p:cNvSpPr>
          <p:nvPr/>
        </p:nvSpPr>
        <p:spPr bwMode="auto">
          <a:xfrm>
            <a:off x="898525" y="24590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65551" name="Text Box 17"/>
          <p:cNvSpPr txBox="1">
            <a:spLocks noChangeArrowheads="1"/>
          </p:cNvSpPr>
          <p:nvPr/>
        </p:nvSpPr>
        <p:spPr bwMode="auto">
          <a:xfrm>
            <a:off x="914400" y="3048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65541" name="Object 3"/>
          <p:cNvGraphicFramePr>
            <a:graphicFrameLocks noChangeAspect="1"/>
          </p:cNvGraphicFramePr>
          <p:nvPr/>
        </p:nvGraphicFramePr>
        <p:xfrm>
          <a:off x="1905000" y="3124200"/>
          <a:ext cx="3368675" cy="477838"/>
        </p:xfrm>
        <a:graphic>
          <a:graphicData uri="http://schemas.openxmlformats.org/presentationml/2006/ole">
            <p:oleObj spid="_x0000_s65541" name="Equation" r:id="rId6" imgW="1434960" imgH="203040" progId="Equation.DSMT4">
              <p:embed/>
            </p:oleObj>
          </a:graphicData>
        </a:graphic>
      </p:graphicFrame>
      <p:sp>
        <p:nvSpPr>
          <p:cNvPr id="65552" name="Text Box 19"/>
          <p:cNvSpPr txBox="1">
            <a:spLocks noChangeArrowheads="1"/>
          </p:cNvSpPr>
          <p:nvPr/>
        </p:nvSpPr>
        <p:spPr bwMode="auto">
          <a:xfrm>
            <a:off x="914400" y="3657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65542" name="Object 4"/>
          <p:cNvGraphicFramePr>
            <a:graphicFrameLocks noChangeAspect="1"/>
          </p:cNvGraphicFramePr>
          <p:nvPr/>
        </p:nvGraphicFramePr>
        <p:xfrm>
          <a:off x="1755775" y="3733800"/>
          <a:ext cx="3667125" cy="477838"/>
        </p:xfrm>
        <a:graphic>
          <a:graphicData uri="http://schemas.openxmlformats.org/presentationml/2006/ole">
            <p:oleObj spid="_x0000_s65542" name="Equation" r:id="rId7" imgW="1562040" imgH="203040" progId="Equation.DSMT4">
              <p:embed/>
            </p:oleObj>
          </a:graphicData>
        </a:graphic>
      </p:graphicFrame>
      <p:sp>
        <p:nvSpPr>
          <p:cNvPr id="65553" name="AutoShape 21"/>
          <p:cNvSpPr>
            <a:spLocks noChangeArrowheads="1"/>
          </p:cNvSpPr>
          <p:nvPr/>
        </p:nvSpPr>
        <p:spPr bwMode="auto">
          <a:xfrm>
            <a:off x="914400" y="4800600"/>
            <a:ext cx="5791200" cy="1600200"/>
          </a:xfrm>
          <a:prstGeom prst="wedgeRoundRectCallout">
            <a:avLst>
              <a:gd name="adj1" fmla="val -14912"/>
              <a:gd name="adj2" fmla="val -6686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　　自身は正則行列でなくてもかまわないことに注意する。さらに、　　　は正方行列でなくてもかまわない。</a:t>
            </a:r>
          </a:p>
        </p:txBody>
      </p:sp>
      <p:graphicFrame>
        <p:nvGraphicFramePr>
          <p:cNvPr id="65543" name="Object 5"/>
          <p:cNvGraphicFramePr>
            <a:graphicFrameLocks noChangeAspect="1"/>
          </p:cNvGraphicFramePr>
          <p:nvPr/>
        </p:nvGraphicFramePr>
        <p:xfrm>
          <a:off x="1071563" y="4857750"/>
          <a:ext cx="387350" cy="387350"/>
        </p:xfrm>
        <a:graphic>
          <a:graphicData uri="http://schemas.openxmlformats.org/presentationml/2006/ole">
            <p:oleObj spid="_x0000_s65543" name="Equation" r:id="rId8" imgW="164880" imgH="164880" progId="Equation.DSMT4">
              <p:embed/>
            </p:oleObj>
          </a:graphicData>
        </a:graphic>
      </p:graphicFrame>
      <p:graphicFrame>
        <p:nvGraphicFramePr>
          <p:cNvPr id="65544" name="Object 6"/>
          <p:cNvGraphicFramePr>
            <a:graphicFrameLocks noChangeAspect="1"/>
          </p:cNvGraphicFramePr>
          <p:nvPr/>
        </p:nvGraphicFramePr>
        <p:xfrm>
          <a:off x="4143375" y="5286375"/>
          <a:ext cx="387350" cy="387350"/>
        </p:xfrm>
        <a:graphic>
          <a:graphicData uri="http://schemas.openxmlformats.org/presentationml/2006/ole">
            <p:oleObj spid="_x0000_s65544" name="Equation" r:id="rId9" imgW="1648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740FB7-43ED-4D07-8304-04127B0BA690}" type="slidenum">
              <a:rPr lang="en-US" altLang="ja-JP" smtClean="0"/>
              <a:pPr/>
              <a:t>69</a:t>
            </a:fld>
            <a:endParaRPr lang="en-US" altLang="ja-JP" smtClean="0"/>
          </a:p>
        </p:txBody>
      </p:sp>
      <p:sp>
        <p:nvSpPr>
          <p:cNvPr id="665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階数の性質３</a:t>
            </a:r>
          </a:p>
        </p:txBody>
      </p:sp>
      <p:sp>
        <p:nvSpPr>
          <p:cNvPr id="66568" name="AutoShape 3"/>
          <p:cNvSpPr>
            <a:spLocks noChangeArrowheads="1"/>
          </p:cNvSpPr>
          <p:nvPr/>
        </p:nvSpPr>
        <p:spPr bwMode="auto">
          <a:xfrm>
            <a:off x="304800" y="1066800"/>
            <a:ext cx="7924800" cy="3657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6569" name="Text Box 4"/>
          <p:cNvSpPr txBox="1">
            <a:spLocks noChangeArrowheads="1"/>
          </p:cNvSpPr>
          <p:nvPr/>
        </p:nvSpPr>
        <p:spPr bwMode="auto">
          <a:xfrm>
            <a:off x="914400" y="817563"/>
            <a:ext cx="3160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定理（行列の積と階数）</a:t>
            </a:r>
          </a:p>
        </p:txBody>
      </p:sp>
      <p:sp>
        <p:nvSpPr>
          <p:cNvPr id="66570" name="Text Box 5"/>
          <p:cNvSpPr txBox="1">
            <a:spLocks noChangeArrowheads="1"/>
          </p:cNvSpPr>
          <p:nvPr/>
        </p:nvSpPr>
        <p:spPr bwMode="auto">
          <a:xfrm>
            <a:off x="365125" y="1239838"/>
            <a:ext cx="68865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　と行列　　の積では、階数は変わらないか、</a:t>
            </a:r>
          </a:p>
          <a:p>
            <a:r>
              <a:rPr lang="ja-JP" altLang="en-US"/>
              <a:t>あるいは減少する。</a:t>
            </a:r>
          </a:p>
          <a:p>
            <a:r>
              <a:rPr lang="ja-JP" altLang="en-US"/>
              <a:t>すなわち、　　　　　　　　　　　　　　　　　</a:t>
            </a:r>
          </a:p>
        </p:txBody>
      </p:sp>
      <p:graphicFrame>
        <p:nvGraphicFramePr>
          <p:cNvPr id="66562" name="Object 1024"/>
          <p:cNvGraphicFramePr>
            <a:graphicFrameLocks noChangeAspect="1"/>
          </p:cNvGraphicFramePr>
          <p:nvPr/>
        </p:nvGraphicFramePr>
        <p:xfrm>
          <a:off x="1143000" y="1295400"/>
          <a:ext cx="387350" cy="387350"/>
        </p:xfrm>
        <a:graphic>
          <a:graphicData uri="http://schemas.openxmlformats.org/presentationml/2006/ole">
            <p:oleObj spid="_x0000_s66562" name="Equation" r:id="rId3" imgW="164880" imgH="164880" progId="Equation.DSMT4">
              <p:embed/>
            </p:oleObj>
          </a:graphicData>
        </a:graphic>
      </p:graphicFrame>
      <p:graphicFrame>
        <p:nvGraphicFramePr>
          <p:cNvPr id="66563" name="Object 1025"/>
          <p:cNvGraphicFramePr>
            <a:graphicFrameLocks noChangeAspect="1"/>
          </p:cNvGraphicFramePr>
          <p:nvPr/>
        </p:nvGraphicFramePr>
        <p:xfrm>
          <a:off x="1828800" y="2590800"/>
          <a:ext cx="3340100" cy="477838"/>
        </p:xfrm>
        <a:graphic>
          <a:graphicData uri="http://schemas.openxmlformats.org/presentationml/2006/ole">
            <p:oleObj spid="_x0000_s66563" name="Equation" r:id="rId4" imgW="1422360" imgH="203040" progId="Equation.DSMT4">
              <p:embed/>
            </p:oleObj>
          </a:graphicData>
        </a:graphic>
      </p:graphicFrame>
      <p:graphicFrame>
        <p:nvGraphicFramePr>
          <p:cNvPr id="66564" name="Object 1026"/>
          <p:cNvGraphicFramePr>
            <a:graphicFrameLocks noChangeAspect="1"/>
          </p:cNvGraphicFramePr>
          <p:nvPr/>
        </p:nvGraphicFramePr>
        <p:xfrm>
          <a:off x="2514600" y="1295400"/>
          <a:ext cx="417513" cy="387350"/>
        </p:xfrm>
        <a:graphic>
          <a:graphicData uri="http://schemas.openxmlformats.org/presentationml/2006/ole">
            <p:oleObj spid="_x0000_s66564" name="Equation" r:id="rId5" imgW="177480" imgH="164880" progId="Equation.DSMT4">
              <p:embed/>
            </p:oleObj>
          </a:graphicData>
        </a:graphic>
      </p:graphicFrame>
      <p:graphicFrame>
        <p:nvGraphicFramePr>
          <p:cNvPr id="66565" name="Object 1027"/>
          <p:cNvGraphicFramePr>
            <a:graphicFrameLocks noChangeAspect="1"/>
          </p:cNvGraphicFramePr>
          <p:nvPr/>
        </p:nvGraphicFramePr>
        <p:xfrm>
          <a:off x="1828800" y="3733800"/>
          <a:ext cx="5695950" cy="477838"/>
        </p:xfrm>
        <a:graphic>
          <a:graphicData uri="http://schemas.openxmlformats.org/presentationml/2006/ole">
            <p:oleObj spid="_x0000_s66565" name="Equation" r:id="rId6" imgW="2425680" imgH="203040" progId="Equation.DSMT4">
              <p:embed/>
            </p:oleObj>
          </a:graphicData>
        </a:graphic>
      </p:graphicFrame>
      <p:sp>
        <p:nvSpPr>
          <p:cNvPr id="66571" name="Text Box 18"/>
          <p:cNvSpPr txBox="1">
            <a:spLocks noChangeArrowheads="1"/>
          </p:cNvSpPr>
          <p:nvPr/>
        </p:nvSpPr>
        <p:spPr bwMode="auto">
          <a:xfrm>
            <a:off x="1050925" y="26114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66572" name="Text Box 19"/>
          <p:cNvSpPr txBox="1">
            <a:spLocks noChangeArrowheads="1"/>
          </p:cNvSpPr>
          <p:nvPr/>
        </p:nvSpPr>
        <p:spPr bwMode="auto">
          <a:xfrm>
            <a:off x="1050925" y="37544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66573" name="Text Box 20"/>
          <p:cNvSpPr txBox="1">
            <a:spLocks noChangeArrowheads="1"/>
          </p:cNvSpPr>
          <p:nvPr/>
        </p:nvSpPr>
        <p:spPr bwMode="auto">
          <a:xfrm>
            <a:off x="517525" y="3221038"/>
            <a:ext cx="447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これは、次のようにも記述できる。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2E6771-126A-4F52-A05E-49F0630A80D6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512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３種類の同値変形２</a:t>
            </a:r>
          </a:p>
        </p:txBody>
      </p:sp>
      <p:sp>
        <p:nvSpPr>
          <p:cNvPr id="5126" name="Text Box 1027"/>
          <p:cNvSpPr txBox="1">
            <a:spLocks noChangeArrowheads="1"/>
          </p:cNvSpPr>
          <p:nvPr/>
        </p:nvSpPr>
        <p:spPr bwMode="auto">
          <a:xfrm>
            <a:off x="685800" y="1295400"/>
            <a:ext cx="630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Ｉ：　　ある式をスカラー倍（　　　　　　　　倍）する。</a:t>
            </a:r>
          </a:p>
        </p:txBody>
      </p:sp>
      <p:graphicFrame>
        <p:nvGraphicFramePr>
          <p:cNvPr id="5122" name="Object 1028"/>
          <p:cNvGraphicFramePr>
            <a:graphicFrameLocks noChangeAspect="1"/>
          </p:cNvGraphicFramePr>
          <p:nvPr/>
        </p:nvGraphicFramePr>
        <p:xfrm>
          <a:off x="4130675" y="1274763"/>
          <a:ext cx="1447800" cy="590550"/>
        </p:xfrm>
        <a:graphic>
          <a:graphicData uri="http://schemas.openxmlformats.org/presentationml/2006/ole">
            <p:oleObj spid="_x0000_s5122" name="Equation" r:id="rId3" imgW="622080" imgH="253800" progId="Equation.DSMT4">
              <p:embed/>
            </p:oleObj>
          </a:graphicData>
        </a:graphic>
      </p:graphicFrame>
      <p:sp>
        <p:nvSpPr>
          <p:cNvPr id="5127" name="Text Box 1029"/>
          <p:cNvSpPr txBox="1">
            <a:spLocks noChangeArrowheads="1"/>
          </p:cNvSpPr>
          <p:nvPr/>
        </p:nvSpPr>
        <p:spPr bwMode="auto">
          <a:xfrm>
            <a:off x="762000" y="21336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ＩＩ：　　ある式を他の式　　　倍して加える。</a:t>
            </a:r>
          </a:p>
        </p:txBody>
      </p:sp>
      <p:sp>
        <p:nvSpPr>
          <p:cNvPr id="5128" name="Text Box 1030"/>
          <p:cNvSpPr txBox="1">
            <a:spLocks noChangeArrowheads="1"/>
          </p:cNvSpPr>
          <p:nvPr/>
        </p:nvSpPr>
        <p:spPr bwMode="auto">
          <a:xfrm>
            <a:off x="762000" y="29718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ＩＩＩ：　　２つの式を交換する。</a:t>
            </a:r>
          </a:p>
        </p:txBody>
      </p:sp>
      <p:sp>
        <p:nvSpPr>
          <p:cNvPr id="5129" name="AutoShape 1032"/>
          <p:cNvSpPr>
            <a:spLocks noChangeArrowheads="1"/>
          </p:cNvSpPr>
          <p:nvPr/>
        </p:nvSpPr>
        <p:spPr bwMode="auto">
          <a:xfrm>
            <a:off x="1066800" y="4648200"/>
            <a:ext cx="5410200" cy="990600"/>
          </a:xfrm>
          <a:prstGeom prst="wedgeRoundRectCallout">
            <a:avLst>
              <a:gd name="adj1" fmla="val -10125"/>
              <a:gd name="adj2" fmla="val -11746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5130" name="Text Box 1033"/>
          <p:cNvSpPr txBox="1">
            <a:spLocks noChangeArrowheads="1"/>
          </p:cNvSpPr>
          <p:nvPr/>
        </p:nvSpPr>
        <p:spPr bwMode="auto">
          <a:xfrm>
            <a:off x="1203325" y="4821238"/>
            <a:ext cx="515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こちらの変換の組を用いることが多い。</a:t>
            </a:r>
          </a:p>
        </p:txBody>
      </p:sp>
      <p:sp>
        <p:nvSpPr>
          <p:cNvPr id="5131" name="AutoShape 1034"/>
          <p:cNvSpPr>
            <a:spLocks noChangeArrowheads="1"/>
          </p:cNvSpPr>
          <p:nvPr/>
        </p:nvSpPr>
        <p:spPr bwMode="auto">
          <a:xfrm>
            <a:off x="381000" y="838200"/>
            <a:ext cx="7620000" cy="2819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5123" name="Object 1035"/>
          <p:cNvGraphicFramePr>
            <a:graphicFrameLocks noChangeAspect="1"/>
          </p:cNvGraphicFramePr>
          <p:nvPr/>
        </p:nvGraphicFramePr>
        <p:xfrm>
          <a:off x="3733800" y="2057400"/>
          <a:ext cx="409575" cy="531813"/>
        </p:xfrm>
        <a:graphic>
          <a:graphicData uri="http://schemas.openxmlformats.org/presentationml/2006/ole">
            <p:oleObj spid="_x0000_s5123" name="Equation" r:id="rId4" imgW="126720" imgH="164880" progId="Equation.DSMT4">
              <p:embed/>
            </p:oleObj>
          </a:graphicData>
        </a:graphic>
      </p:graphicFrame>
      <p:sp>
        <p:nvSpPr>
          <p:cNvPr id="5132" name="Text Box 1036"/>
          <p:cNvSpPr txBox="1">
            <a:spLocks noChangeArrowheads="1"/>
          </p:cNvSpPr>
          <p:nvPr/>
        </p:nvSpPr>
        <p:spPr bwMode="auto">
          <a:xfrm>
            <a:off x="1066800" y="685800"/>
            <a:ext cx="4801314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6600"/>
                </a:solidFill>
              </a:rPr>
              <a:t>定義（</a:t>
            </a:r>
            <a:r>
              <a:rPr lang="ja-JP" altLang="en-US" dirty="0" smtClean="0">
                <a:solidFill>
                  <a:srgbClr val="006600"/>
                </a:solidFill>
              </a:rPr>
              <a:t>連立一次方程式</a:t>
            </a:r>
            <a:r>
              <a:rPr lang="ja-JP" altLang="en-US" dirty="0">
                <a:solidFill>
                  <a:srgbClr val="006600"/>
                </a:solidFill>
              </a:rPr>
              <a:t>の同値変形）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0ECC39-B13E-41CD-8BA4-641BB4C65C4C}" type="slidenum">
              <a:rPr lang="en-US" altLang="ja-JP" smtClean="0"/>
              <a:pPr/>
              <a:t>70</a:t>
            </a:fld>
            <a:endParaRPr lang="en-US" altLang="ja-JP" smtClean="0"/>
          </a:p>
        </p:txBody>
      </p:sp>
      <p:sp>
        <p:nvSpPr>
          <p:cNvPr id="675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階数の性質４</a:t>
            </a:r>
          </a:p>
        </p:txBody>
      </p:sp>
      <p:sp>
        <p:nvSpPr>
          <p:cNvPr id="67591" name="AutoShape 3"/>
          <p:cNvSpPr>
            <a:spLocks noChangeArrowheads="1"/>
          </p:cNvSpPr>
          <p:nvPr/>
        </p:nvSpPr>
        <p:spPr bwMode="auto">
          <a:xfrm>
            <a:off x="228600" y="1066800"/>
            <a:ext cx="8001000" cy="2133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7592" name="Text Box 4"/>
          <p:cNvSpPr txBox="1">
            <a:spLocks noChangeArrowheads="1"/>
          </p:cNvSpPr>
          <p:nvPr/>
        </p:nvSpPr>
        <p:spPr bwMode="auto">
          <a:xfrm>
            <a:off x="914400" y="817563"/>
            <a:ext cx="3160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定理（階数と正則行列）</a:t>
            </a:r>
          </a:p>
        </p:txBody>
      </p:sp>
      <p:sp>
        <p:nvSpPr>
          <p:cNvPr id="67593" name="Text Box 5"/>
          <p:cNvSpPr txBox="1">
            <a:spLocks noChangeArrowheads="1"/>
          </p:cNvSpPr>
          <p:nvPr/>
        </p:nvSpPr>
        <p:spPr bwMode="auto">
          <a:xfrm>
            <a:off x="365125" y="1239838"/>
            <a:ext cx="66690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次の正方行列　　　　　が正則行列であるための</a:t>
            </a:r>
          </a:p>
          <a:p>
            <a:r>
              <a:rPr lang="ja-JP" altLang="en-US"/>
              <a:t>必要十分条件は、</a:t>
            </a:r>
          </a:p>
        </p:txBody>
      </p:sp>
      <p:graphicFrame>
        <p:nvGraphicFramePr>
          <p:cNvPr id="67586" name="Object 0"/>
          <p:cNvGraphicFramePr>
            <a:graphicFrameLocks noChangeAspect="1"/>
          </p:cNvGraphicFramePr>
          <p:nvPr/>
        </p:nvGraphicFramePr>
        <p:xfrm>
          <a:off x="561975" y="1339850"/>
          <a:ext cx="328613" cy="296863"/>
        </p:xfrm>
        <a:graphic>
          <a:graphicData uri="http://schemas.openxmlformats.org/presentationml/2006/ole">
            <p:oleObj spid="_x0000_s67586" name="Equation" r:id="rId3" imgW="139680" imgH="126720" progId="Equation.DSMT4">
              <p:embed/>
            </p:oleObj>
          </a:graphicData>
        </a:graphic>
      </p:graphicFrame>
      <p:graphicFrame>
        <p:nvGraphicFramePr>
          <p:cNvPr id="67587" name="Object 1"/>
          <p:cNvGraphicFramePr>
            <a:graphicFrameLocks noChangeAspect="1"/>
          </p:cNvGraphicFramePr>
          <p:nvPr/>
        </p:nvGraphicFramePr>
        <p:xfrm>
          <a:off x="2362200" y="2057400"/>
          <a:ext cx="2028825" cy="477838"/>
        </p:xfrm>
        <a:graphic>
          <a:graphicData uri="http://schemas.openxmlformats.org/presentationml/2006/ole">
            <p:oleObj spid="_x0000_s67587" name="Equation" r:id="rId4" imgW="863280" imgH="203040" progId="Equation.DSMT4">
              <p:embed/>
            </p:oleObj>
          </a:graphicData>
        </a:graphic>
      </p:graphicFrame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533400" y="26670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  <p:graphicFrame>
        <p:nvGraphicFramePr>
          <p:cNvPr id="67588" name="Object 2"/>
          <p:cNvGraphicFramePr>
            <a:graphicFrameLocks noChangeAspect="1"/>
          </p:cNvGraphicFramePr>
          <p:nvPr/>
        </p:nvGraphicFramePr>
        <p:xfrm>
          <a:off x="2743200" y="1143000"/>
          <a:ext cx="463550" cy="463550"/>
        </p:xfrm>
        <a:graphic>
          <a:graphicData uri="http://schemas.openxmlformats.org/presentationml/2006/ole">
            <p:oleObj spid="_x0000_s67588" name="Equation" r:id="rId5" imgW="164880" imgH="164880" progId="Equation.DSMT4">
              <p:embed/>
            </p:oleObj>
          </a:graphicData>
        </a:graphic>
      </p:graphicFrame>
      <p:sp>
        <p:nvSpPr>
          <p:cNvPr id="67595" name="AutoShape 21"/>
          <p:cNvSpPr>
            <a:spLocks noChangeArrowheads="1"/>
          </p:cNvSpPr>
          <p:nvPr/>
        </p:nvSpPr>
        <p:spPr bwMode="auto">
          <a:xfrm>
            <a:off x="457200" y="3810000"/>
            <a:ext cx="7543800" cy="2133600"/>
          </a:xfrm>
          <a:prstGeom prst="wedgeRoundRectCallout">
            <a:avLst>
              <a:gd name="adj1" fmla="val -21926"/>
              <a:gd name="adj2" fmla="val -757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67596" name="Text Box 22"/>
          <p:cNvSpPr txBox="1">
            <a:spLocks noChangeArrowheads="1"/>
          </p:cNvSpPr>
          <p:nvPr/>
        </p:nvSpPr>
        <p:spPr bwMode="auto">
          <a:xfrm>
            <a:off x="914400" y="4267200"/>
            <a:ext cx="6400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これまでの、性質は正方行列以外でも成り立つ。この性質だけ、正方行列と階数の関係を示している。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6D5A5E-0964-4428-8E4D-9C7E1AA33150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graphicFrame>
        <p:nvGraphicFramePr>
          <p:cNvPr id="6146" name="Object 1026"/>
          <p:cNvGraphicFramePr>
            <a:graphicFrameLocks noChangeAspect="1"/>
          </p:cNvGraphicFramePr>
          <p:nvPr/>
        </p:nvGraphicFramePr>
        <p:xfrm>
          <a:off x="381000" y="685800"/>
          <a:ext cx="3048000" cy="1084263"/>
        </p:xfrm>
        <a:graphic>
          <a:graphicData uri="http://schemas.openxmlformats.org/presentationml/2006/ole">
            <p:oleObj spid="_x0000_s6146" name="Equation" r:id="rId3" imgW="1574640" imgH="558720" progId="Equation.DSMT4">
              <p:embed/>
            </p:oleObj>
          </a:graphicData>
        </a:graphic>
      </p:graphicFrame>
      <p:sp>
        <p:nvSpPr>
          <p:cNvPr id="6156" name="Rectangle 102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15338" cy="6096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同値な変形による連立一次方程式の解法</a:t>
            </a:r>
          </a:p>
        </p:txBody>
      </p:sp>
      <p:sp>
        <p:nvSpPr>
          <p:cNvPr id="6157" name="AutoShape 1028"/>
          <p:cNvSpPr>
            <a:spLocks noChangeArrowheads="1"/>
          </p:cNvSpPr>
          <p:nvPr/>
        </p:nvSpPr>
        <p:spPr bwMode="auto">
          <a:xfrm>
            <a:off x="1066800" y="175260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6158" name="AutoShape 1029"/>
          <p:cNvSpPr>
            <a:spLocks noChangeArrowheads="1"/>
          </p:cNvSpPr>
          <p:nvPr/>
        </p:nvSpPr>
        <p:spPr bwMode="auto">
          <a:xfrm>
            <a:off x="1143000" y="320040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6159" name="Line 1030"/>
          <p:cNvSpPr>
            <a:spLocks noChangeShapeType="1"/>
          </p:cNvSpPr>
          <p:nvPr/>
        </p:nvSpPr>
        <p:spPr bwMode="auto">
          <a:xfrm>
            <a:off x="4419600" y="838200"/>
            <a:ext cx="0" cy="571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60" name="AutoShape 1031"/>
          <p:cNvSpPr>
            <a:spLocks noChangeArrowheads="1"/>
          </p:cNvSpPr>
          <p:nvPr/>
        </p:nvSpPr>
        <p:spPr bwMode="auto">
          <a:xfrm>
            <a:off x="1143000" y="488315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6161" name="AutoShape 1039"/>
          <p:cNvSpPr>
            <a:spLocks noChangeArrowheads="1"/>
          </p:cNvSpPr>
          <p:nvPr/>
        </p:nvSpPr>
        <p:spPr bwMode="auto">
          <a:xfrm>
            <a:off x="5943600" y="83820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6147" name="Object 1040"/>
          <p:cNvGraphicFramePr>
            <a:graphicFrameLocks noChangeAspect="1"/>
          </p:cNvGraphicFramePr>
          <p:nvPr/>
        </p:nvGraphicFramePr>
        <p:xfrm>
          <a:off x="6019800" y="1752600"/>
          <a:ext cx="1870075" cy="1127125"/>
        </p:xfrm>
        <a:graphic>
          <a:graphicData uri="http://schemas.openxmlformats.org/presentationml/2006/ole">
            <p:oleObj spid="_x0000_s6147" name="Equation" r:id="rId4" imgW="888840" imgH="533160" progId="Equation.DSMT4">
              <p:embed/>
            </p:oleObj>
          </a:graphicData>
        </a:graphic>
      </p:graphicFrame>
      <p:sp>
        <p:nvSpPr>
          <p:cNvPr id="6162" name="AutoShape 1041"/>
          <p:cNvSpPr>
            <a:spLocks noChangeArrowheads="1"/>
          </p:cNvSpPr>
          <p:nvPr/>
        </p:nvSpPr>
        <p:spPr bwMode="auto">
          <a:xfrm>
            <a:off x="7391400" y="609600"/>
            <a:ext cx="1752600" cy="838200"/>
          </a:xfrm>
          <a:prstGeom prst="wedgeRoundRectCallout">
            <a:avLst>
              <a:gd name="adj1" fmla="val -79259"/>
              <a:gd name="adj2" fmla="val -94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6163" name="AutoShape 1045"/>
          <p:cNvSpPr>
            <a:spLocks noChangeArrowheads="1"/>
          </p:cNvSpPr>
          <p:nvPr/>
        </p:nvSpPr>
        <p:spPr bwMode="auto">
          <a:xfrm>
            <a:off x="3048000" y="4572000"/>
            <a:ext cx="3352800" cy="762000"/>
          </a:xfrm>
          <a:prstGeom prst="wedgeRoundRectCallout">
            <a:avLst>
              <a:gd name="adj1" fmla="val -73722"/>
              <a:gd name="adj2" fmla="val 1270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6148" name="Object 1047"/>
          <p:cNvGraphicFramePr>
            <a:graphicFrameLocks noChangeAspect="1"/>
          </p:cNvGraphicFramePr>
          <p:nvPr/>
        </p:nvGraphicFramePr>
        <p:xfrm>
          <a:off x="3324225" y="4724400"/>
          <a:ext cx="2800350" cy="457200"/>
        </p:xfrm>
        <a:graphic>
          <a:graphicData uri="http://schemas.openxmlformats.org/presentationml/2006/ole">
            <p:oleObj spid="_x0000_s6148" name="Equation" r:id="rId5" imgW="1244520" imgH="203040" progId="Equation.DSMT4">
              <p:embed/>
            </p:oleObj>
          </a:graphicData>
        </a:graphic>
      </p:graphicFrame>
      <p:sp>
        <p:nvSpPr>
          <p:cNvPr id="6164" name="Text Box 1048"/>
          <p:cNvSpPr txBox="1">
            <a:spLocks noChangeArrowheads="1"/>
          </p:cNvSpPr>
          <p:nvPr/>
        </p:nvSpPr>
        <p:spPr bwMode="auto">
          <a:xfrm>
            <a:off x="4572000" y="5562600"/>
            <a:ext cx="3302000" cy="83185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この一連の変形を</a:t>
            </a:r>
          </a:p>
          <a:p>
            <a:r>
              <a:rPr lang="ja-JP" altLang="en-US"/>
              <a:t>行列を用いて表現する。</a:t>
            </a:r>
          </a:p>
        </p:txBody>
      </p:sp>
      <p:graphicFrame>
        <p:nvGraphicFramePr>
          <p:cNvPr id="6149" name="Object 1049"/>
          <p:cNvGraphicFramePr>
            <a:graphicFrameLocks noChangeAspect="1"/>
          </p:cNvGraphicFramePr>
          <p:nvPr/>
        </p:nvGraphicFramePr>
        <p:xfrm>
          <a:off x="381000" y="2209800"/>
          <a:ext cx="3168650" cy="1049338"/>
        </p:xfrm>
        <a:graphic>
          <a:graphicData uri="http://schemas.openxmlformats.org/presentationml/2006/ole">
            <p:oleObj spid="_x0000_s6149" name="Equation" r:id="rId6" imgW="1688760" imgH="558720" progId="Equation.DSMT4">
              <p:embed/>
            </p:oleObj>
          </a:graphicData>
        </a:graphic>
      </p:graphicFrame>
      <p:sp>
        <p:nvSpPr>
          <p:cNvPr id="6165" name="AutoShape 1051"/>
          <p:cNvSpPr>
            <a:spLocks noChangeArrowheads="1"/>
          </p:cNvSpPr>
          <p:nvPr/>
        </p:nvSpPr>
        <p:spPr bwMode="auto">
          <a:xfrm>
            <a:off x="3200400" y="1524000"/>
            <a:ext cx="2819400" cy="762000"/>
          </a:xfrm>
          <a:prstGeom prst="wedgeRoundRectCallout">
            <a:avLst>
              <a:gd name="adj1" fmla="val -93523"/>
              <a:gd name="adj2" fmla="val 79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6150" name="Object 1050"/>
          <p:cNvGraphicFramePr>
            <a:graphicFrameLocks noChangeAspect="1"/>
          </p:cNvGraphicFramePr>
          <p:nvPr/>
        </p:nvGraphicFramePr>
        <p:xfrm>
          <a:off x="3352800" y="1676400"/>
          <a:ext cx="2657475" cy="457200"/>
        </p:xfrm>
        <a:graphic>
          <a:graphicData uri="http://schemas.openxmlformats.org/presentationml/2006/ole">
            <p:oleObj spid="_x0000_s6150" name="Equation" r:id="rId7" imgW="1180800" imgH="203040" progId="Equation.DSMT4">
              <p:embed/>
            </p:oleObj>
          </a:graphicData>
        </a:graphic>
      </p:graphicFrame>
      <p:graphicFrame>
        <p:nvGraphicFramePr>
          <p:cNvPr id="6151" name="Object 1052"/>
          <p:cNvGraphicFramePr>
            <a:graphicFrameLocks noChangeAspect="1"/>
          </p:cNvGraphicFramePr>
          <p:nvPr/>
        </p:nvGraphicFramePr>
        <p:xfrm>
          <a:off x="381000" y="3657600"/>
          <a:ext cx="3097213" cy="1049338"/>
        </p:xfrm>
        <a:graphic>
          <a:graphicData uri="http://schemas.openxmlformats.org/presentationml/2006/ole">
            <p:oleObj spid="_x0000_s6151" name="Equation" r:id="rId8" imgW="1650960" imgH="558720" progId="Equation.DSMT4">
              <p:embed/>
            </p:oleObj>
          </a:graphicData>
        </a:graphic>
      </p:graphicFrame>
      <p:sp>
        <p:nvSpPr>
          <p:cNvPr id="6166" name="AutoShape 1053"/>
          <p:cNvSpPr>
            <a:spLocks noChangeArrowheads="1"/>
          </p:cNvSpPr>
          <p:nvPr/>
        </p:nvSpPr>
        <p:spPr bwMode="auto">
          <a:xfrm>
            <a:off x="3657600" y="2971800"/>
            <a:ext cx="2362200" cy="838200"/>
          </a:xfrm>
          <a:prstGeom prst="wedgeRoundRectCallout">
            <a:avLst>
              <a:gd name="adj1" fmla="val -117273"/>
              <a:gd name="adj2" fmla="val 227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6152" name="Object 1054"/>
          <p:cNvGraphicFramePr>
            <a:graphicFrameLocks noChangeAspect="1"/>
          </p:cNvGraphicFramePr>
          <p:nvPr/>
        </p:nvGraphicFramePr>
        <p:xfrm>
          <a:off x="3694113" y="3048000"/>
          <a:ext cx="1984375" cy="762000"/>
        </p:xfrm>
        <a:graphic>
          <a:graphicData uri="http://schemas.openxmlformats.org/presentationml/2006/ole">
            <p:oleObj spid="_x0000_s6152" name="Equation" r:id="rId9" imgW="952200" imgH="380880" progId="Equation.DSMT4">
              <p:embed/>
            </p:oleObj>
          </a:graphicData>
        </a:graphic>
      </p:graphicFrame>
      <p:graphicFrame>
        <p:nvGraphicFramePr>
          <p:cNvPr id="6153" name="Object 1055"/>
          <p:cNvGraphicFramePr>
            <a:graphicFrameLocks noChangeAspect="1"/>
          </p:cNvGraphicFramePr>
          <p:nvPr/>
        </p:nvGraphicFramePr>
        <p:xfrm>
          <a:off x="533400" y="5410200"/>
          <a:ext cx="3025775" cy="1049338"/>
        </p:xfrm>
        <a:graphic>
          <a:graphicData uri="http://schemas.openxmlformats.org/presentationml/2006/ole">
            <p:oleObj spid="_x0000_s6153" name="Equation" r:id="rId10" imgW="1612800" imgH="558720" progId="Equation.DSMT4">
              <p:embed/>
            </p:oleObj>
          </a:graphicData>
        </a:graphic>
      </p:graphicFrame>
      <p:graphicFrame>
        <p:nvGraphicFramePr>
          <p:cNvPr id="6154" name="Object 1056"/>
          <p:cNvGraphicFramePr>
            <a:graphicFrameLocks noChangeAspect="1"/>
          </p:cNvGraphicFramePr>
          <p:nvPr/>
        </p:nvGraphicFramePr>
        <p:xfrm>
          <a:off x="7515225" y="838200"/>
          <a:ext cx="1628775" cy="457200"/>
        </p:xfrm>
        <a:graphic>
          <a:graphicData uri="http://schemas.openxmlformats.org/presentationml/2006/ole">
            <p:oleObj spid="_x0000_s6154" name="Equation" r:id="rId11" imgW="7236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52562B-9DAE-412A-98A3-9501F388A769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graphicFrame>
        <p:nvGraphicFramePr>
          <p:cNvPr id="7170" name="Object 1026"/>
          <p:cNvGraphicFramePr>
            <a:graphicFrameLocks noChangeAspect="1"/>
          </p:cNvGraphicFramePr>
          <p:nvPr/>
        </p:nvGraphicFramePr>
        <p:xfrm>
          <a:off x="609600" y="533400"/>
          <a:ext cx="2057400" cy="1125538"/>
        </p:xfrm>
        <a:graphic>
          <a:graphicData uri="http://schemas.openxmlformats.org/presentationml/2006/ole">
            <p:oleObj spid="_x0000_s7170" name="Equation" r:id="rId3" imgW="977760" imgH="533160" progId="Equation.DSMT4">
              <p:embed/>
            </p:oleObj>
          </a:graphicData>
        </a:graphic>
      </p:graphicFrame>
      <p:sp>
        <p:nvSpPr>
          <p:cNvPr id="7189" name="Rectangle 10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同値な変形と行列の変換</a:t>
            </a:r>
          </a:p>
        </p:txBody>
      </p:sp>
      <p:sp>
        <p:nvSpPr>
          <p:cNvPr id="7190" name="Line 1030"/>
          <p:cNvSpPr>
            <a:spLocks noChangeShapeType="1"/>
          </p:cNvSpPr>
          <p:nvPr/>
        </p:nvSpPr>
        <p:spPr bwMode="auto">
          <a:xfrm>
            <a:off x="4419600" y="838200"/>
            <a:ext cx="0" cy="571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7171" name="Object 1032"/>
          <p:cNvGraphicFramePr>
            <a:graphicFrameLocks noChangeAspect="1"/>
          </p:cNvGraphicFramePr>
          <p:nvPr/>
        </p:nvGraphicFramePr>
        <p:xfrm>
          <a:off x="685800" y="1905000"/>
          <a:ext cx="2190750" cy="1125538"/>
        </p:xfrm>
        <a:graphic>
          <a:graphicData uri="http://schemas.openxmlformats.org/presentationml/2006/ole">
            <p:oleObj spid="_x0000_s7171" name="Equation" r:id="rId4" imgW="1041120" imgH="533160" progId="Equation.DSMT4">
              <p:embed/>
            </p:oleObj>
          </a:graphicData>
        </a:graphic>
      </p:graphicFrame>
      <p:graphicFrame>
        <p:nvGraphicFramePr>
          <p:cNvPr id="7172" name="Object 1033"/>
          <p:cNvGraphicFramePr>
            <a:graphicFrameLocks noChangeAspect="1"/>
          </p:cNvGraphicFramePr>
          <p:nvPr/>
        </p:nvGraphicFramePr>
        <p:xfrm>
          <a:off x="609600" y="3173413"/>
          <a:ext cx="2055813" cy="1127125"/>
        </p:xfrm>
        <a:graphic>
          <a:graphicData uri="http://schemas.openxmlformats.org/presentationml/2006/ole">
            <p:oleObj spid="_x0000_s7172" name="Equation" r:id="rId5" imgW="977760" imgH="533160" progId="Equation.DSMT4">
              <p:embed/>
            </p:oleObj>
          </a:graphicData>
        </a:graphic>
      </p:graphicFrame>
      <p:graphicFrame>
        <p:nvGraphicFramePr>
          <p:cNvPr id="7173" name="Object 1034"/>
          <p:cNvGraphicFramePr>
            <a:graphicFrameLocks noChangeAspect="1"/>
          </p:cNvGraphicFramePr>
          <p:nvPr/>
        </p:nvGraphicFramePr>
        <p:xfrm>
          <a:off x="609600" y="4344988"/>
          <a:ext cx="1870075" cy="1125537"/>
        </p:xfrm>
        <a:graphic>
          <a:graphicData uri="http://schemas.openxmlformats.org/presentationml/2006/ole">
            <p:oleObj spid="_x0000_s7173" name="Equation" r:id="rId6" imgW="888840" imgH="533160" progId="Equation.DSMT4">
              <p:embed/>
            </p:oleObj>
          </a:graphicData>
        </a:graphic>
      </p:graphicFrame>
      <p:graphicFrame>
        <p:nvGraphicFramePr>
          <p:cNvPr id="7174" name="Object 1036"/>
          <p:cNvGraphicFramePr>
            <a:graphicFrameLocks noChangeAspect="1"/>
          </p:cNvGraphicFramePr>
          <p:nvPr/>
        </p:nvGraphicFramePr>
        <p:xfrm>
          <a:off x="685800" y="5730875"/>
          <a:ext cx="1870075" cy="1127125"/>
        </p:xfrm>
        <a:graphic>
          <a:graphicData uri="http://schemas.openxmlformats.org/presentationml/2006/ole">
            <p:oleObj spid="_x0000_s7174" name="Equation" r:id="rId7" imgW="888840" imgH="533160" progId="Equation.DSMT4">
              <p:embed/>
            </p:oleObj>
          </a:graphicData>
        </a:graphic>
      </p:graphicFrame>
      <p:sp>
        <p:nvSpPr>
          <p:cNvPr id="7191" name="AutoShape 1045"/>
          <p:cNvSpPr>
            <a:spLocks noChangeArrowheads="1"/>
          </p:cNvSpPr>
          <p:nvPr/>
        </p:nvSpPr>
        <p:spPr bwMode="auto">
          <a:xfrm>
            <a:off x="1600200" y="16764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7192" name="AutoShape 1046"/>
          <p:cNvSpPr>
            <a:spLocks noChangeArrowheads="1"/>
          </p:cNvSpPr>
          <p:nvPr/>
        </p:nvSpPr>
        <p:spPr bwMode="auto">
          <a:xfrm>
            <a:off x="1600200" y="28956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7193" name="AutoShape 1047"/>
          <p:cNvSpPr>
            <a:spLocks noChangeArrowheads="1"/>
          </p:cNvSpPr>
          <p:nvPr/>
        </p:nvSpPr>
        <p:spPr bwMode="auto">
          <a:xfrm>
            <a:off x="1600200" y="41148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7194" name="AutoShape 1048"/>
          <p:cNvSpPr>
            <a:spLocks noChangeArrowheads="1"/>
          </p:cNvSpPr>
          <p:nvPr/>
        </p:nvSpPr>
        <p:spPr bwMode="auto">
          <a:xfrm>
            <a:off x="1524000" y="53340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7175" name="Object 1049"/>
          <p:cNvGraphicFramePr>
            <a:graphicFrameLocks noChangeAspect="1"/>
          </p:cNvGraphicFramePr>
          <p:nvPr/>
        </p:nvGraphicFramePr>
        <p:xfrm>
          <a:off x="5334000" y="533400"/>
          <a:ext cx="1981200" cy="1017588"/>
        </p:xfrm>
        <a:graphic>
          <a:graphicData uri="http://schemas.openxmlformats.org/presentationml/2006/ole">
            <p:oleObj spid="_x0000_s7175" name="Equation" r:id="rId8" imgW="1041120" imgH="533160" progId="Equation.DSMT4">
              <p:embed/>
            </p:oleObj>
          </a:graphicData>
        </a:graphic>
      </p:graphicFrame>
      <p:sp>
        <p:nvSpPr>
          <p:cNvPr id="7195" name="AutoShape 1050"/>
          <p:cNvSpPr>
            <a:spLocks noChangeArrowheads="1"/>
          </p:cNvSpPr>
          <p:nvPr/>
        </p:nvSpPr>
        <p:spPr bwMode="auto">
          <a:xfrm>
            <a:off x="6096000" y="16002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7196" name="AutoShape 1051"/>
          <p:cNvSpPr>
            <a:spLocks noChangeArrowheads="1"/>
          </p:cNvSpPr>
          <p:nvPr/>
        </p:nvSpPr>
        <p:spPr bwMode="auto">
          <a:xfrm>
            <a:off x="6096000" y="28956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7197" name="AutoShape 1052"/>
          <p:cNvSpPr>
            <a:spLocks noChangeArrowheads="1"/>
          </p:cNvSpPr>
          <p:nvPr/>
        </p:nvSpPr>
        <p:spPr bwMode="auto">
          <a:xfrm>
            <a:off x="6096000" y="43434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7198" name="AutoShape 1053"/>
          <p:cNvSpPr>
            <a:spLocks noChangeArrowheads="1"/>
          </p:cNvSpPr>
          <p:nvPr/>
        </p:nvSpPr>
        <p:spPr bwMode="auto">
          <a:xfrm>
            <a:off x="6172200" y="56388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7176" name="Object 1054"/>
          <p:cNvGraphicFramePr>
            <a:graphicFrameLocks noChangeAspect="1"/>
          </p:cNvGraphicFramePr>
          <p:nvPr/>
        </p:nvGraphicFramePr>
        <p:xfrm>
          <a:off x="5370513" y="1828800"/>
          <a:ext cx="1908175" cy="1017588"/>
        </p:xfrm>
        <a:graphic>
          <a:graphicData uri="http://schemas.openxmlformats.org/presentationml/2006/ole">
            <p:oleObj spid="_x0000_s7176" name="Equation" r:id="rId9" imgW="1002960" imgH="533160" progId="Equation.DSMT4">
              <p:embed/>
            </p:oleObj>
          </a:graphicData>
        </a:graphic>
      </p:graphicFrame>
      <p:graphicFrame>
        <p:nvGraphicFramePr>
          <p:cNvPr id="7177" name="Object 1055"/>
          <p:cNvGraphicFramePr>
            <a:graphicFrameLocks noChangeAspect="1"/>
          </p:cNvGraphicFramePr>
          <p:nvPr/>
        </p:nvGraphicFramePr>
        <p:xfrm>
          <a:off x="5410200" y="3276600"/>
          <a:ext cx="1787525" cy="1017588"/>
        </p:xfrm>
        <a:graphic>
          <a:graphicData uri="http://schemas.openxmlformats.org/presentationml/2006/ole">
            <p:oleObj spid="_x0000_s7177" name="Equation" r:id="rId10" imgW="939600" imgH="533160" progId="Equation.DSMT4">
              <p:embed/>
            </p:oleObj>
          </a:graphicData>
        </a:graphic>
      </p:graphicFrame>
      <p:graphicFrame>
        <p:nvGraphicFramePr>
          <p:cNvPr id="7178" name="Object 1056"/>
          <p:cNvGraphicFramePr>
            <a:graphicFrameLocks noChangeAspect="1"/>
          </p:cNvGraphicFramePr>
          <p:nvPr/>
        </p:nvGraphicFramePr>
        <p:xfrm>
          <a:off x="5410200" y="4572000"/>
          <a:ext cx="1981200" cy="1017588"/>
        </p:xfrm>
        <a:graphic>
          <a:graphicData uri="http://schemas.openxmlformats.org/presentationml/2006/ole">
            <p:oleObj spid="_x0000_s7178" name="Equation" r:id="rId11" imgW="1041120" imgH="533160" progId="Equation.DSMT4">
              <p:embed/>
            </p:oleObj>
          </a:graphicData>
        </a:graphic>
      </p:graphicFrame>
      <p:graphicFrame>
        <p:nvGraphicFramePr>
          <p:cNvPr id="7179" name="Object 1057"/>
          <p:cNvGraphicFramePr>
            <a:graphicFrameLocks noChangeAspect="1"/>
          </p:cNvGraphicFramePr>
          <p:nvPr/>
        </p:nvGraphicFramePr>
        <p:xfrm>
          <a:off x="2667000" y="1524000"/>
          <a:ext cx="1679575" cy="288925"/>
        </p:xfrm>
        <a:graphic>
          <a:graphicData uri="http://schemas.openxmlformats.org/presentationml/2006/ole">
            <p:oleObj spid="_x0000_s7179" name="Equation" r:id="rId12" imgW="1180800" imgH="203040" progId="Equation.DSMT4">
              <p:embed/>
            </p:oleObj>
          </a:graphicData>
        </a:graphic>
      </p:graphicFrame>
      <p:graphicFrame>
        <p:nvGraphicFramePr>
          <p:cNvPr id="7180" name="Object 1059"/>
          <p:cNvGraphicFramePr>
            <a:graphicFrameLocks noChangeAspect="1"/>
          </p:cNvGraphicFramePr>
          <p:nvPr/>
        </p:nvGraphicFramePr>
        <p:xfrm>
          <a:off x="3124200" y="2819400"/>
          <a:ext cx="1173163" cy="541338"/>
        </p:xfrm>
        <a:graphic>
          <a:graphicData uri="http://schemas.openxmlformats.org/presentationml/2006/ole">
            <p:oleObj spid="_x0000_s7180" name="Equation" r:id="rId13" imgW="825480" imgH="380880" progId="Equation.DSMT4">
              <p:embed/>
            </p:oleObj>
          </a:graphicData>
        </a:graphic>
      </p:graphicFrame>
      <p:graphicFrame>
        <p:nvGraphicFramePr>
          <p:cNvPr id="7181" name="Object 1060"/>
          <p:cNvGraphicFramePr>
            <a:graphicFrameLocks noChangeAspect="1"/>
          </p:cNvGraphicFramePr>
          <p:nvPr/>
        </p:nvGraphicFramePr>
        <p:xfrm>
          <a:off x="7620000" y="2743200"/>
          <a:ext cx="1173163" cy="541338"/>
        </p:xfrm>
        <a:graphic>
          <a:graphicData uri="http://schemas.openxmlformats.org/presentationml/2006/ole">
            <p:oleObj spid="_x0000_s7181" name="Equation" r:id="rId14" imgW="825480" imgH="380880" progId="Equation.DSMT4">
              <p:embed/>
            </p:oleObj>
          </a:graphicData>
        </a:graphic>
      </p:graphicFrame>
      <p:graphicFrame>
        <p:nvGraphicFramePr>
          <p:cNvPr id="7182" name="Object 1061"/>
          <p:cNvGraphicFramePr>
            <a:graphicFrameLocks noChangeAspect="1"/>
          </p:cNvGraphicFramePr>
          <p:nvPr/>
        </p:nvGraphicFramePr>
        <p:xfrm>
          <a:off x="2522538" y="4087813"/>
          <a:ext cx="1768475" cy="288925"/>
        </p:xfrm>
        <a:graphic>
          <a:graphicData uri="http://schemas.openxmlformats.org/presentationml/2006/ole">
            <p:oleObj spid="_x0000_s7182" name="Equation" r:id="rId15" imgW="1244520" imgH="203040" progId="Equation.DSMT4">
              <p:embed/>
            </p:oleObj>
          </a:graphicData>
        </a:graphic>
      </p:graphicFrame>
      <p:graphicFrame>
        <p:nvGraphicFramePr>
          <p:cNvPr id="7183" name="Object 1062"/>
          <p:cNvGraphicFramePr>
            <a:graphicFrameLocks noChangeAspect="1"/>
          </p:cNvGraphicFramePr>
          <p:nvPr/>
        </p:nvGraphicFramePr>
        <p:xfrm>
          <a:off x="7375525" y="4191000"/>
          <a:ext cx="1768475" cy="288925"/>
        </p:xfrm>
        <a:graphic>
          <a:graphicData uri="http://schemas.openxmlformats.org/presentationml/2006/ole">
            <p:oleObj spid="_x0000_s7183" name="Equation" r:id="rId16" imgW="1244520" imgH="203040" progId="Equation.DSMT4">
              <p:embed/>
            </p:oleObj>
          </a:graphicData>
        </a:graphic>
      </p:graphicFrame>
      <p:graphicFrame>
        <p:nvGraphicFramePr>
          <p:cNvPr id="7184" name="Object 1063"/>
          <p:cNvGraphicFramePr>
            <a:graphicFrameLocks noChangeAspect="1"/>
          </p:cNvGraphicFramePr>
          <p:nvPr/>
        </p:nvGraphicFramePr>
        <p:xfrm>
          <a:off x="7239000" y="1524000"/>
          <a:ext cx="1679575" cy="288925"/>
        </p:xfrm>
        <a:graphic>
          <a:graphicData uri="http://schemas.openxmlformats.org/presentationml/2006/ole">
            <p:oleObj spid="_x0000_s7184" name="Equation" r:id="rId17" imgW="1180800" imgH="203040" progId="Equation.DSMT4">
              <p:embed/>
            </p:oleObj>
          </a:graphicData>
        </a:graphic>
      </p:graphicFrame>
      <p:graphicFrame>
        <p:nvGraphicFramePr>
          <p:cNvPr id="7185" name="Object 1064"/>
          <p:cNvGraphicFramePr>
            <a:graphicFrameLocks noChangeAspect="1"/>
          </p:cNvGraphicFramePr>
          <p:nvPr/>
        </p:nvGraphicFramePr>
        <p:xfrm>
          <a:off x="2971800" y="5334000"/>
          <a:ext cx="1028700" cy="288925"/>
        </p:xfrm>
        <a:graphic>
          <a:graphicData uri="http://schemas.openxmlformats.org/presentationml/2006/ole">
            <p:oleObj spid="_x0000_s7185" name="Equation" r:id="rId18" imgW="723600" imgH="203040" progId="Equation.DSMT4">
              <p:embed/>
            </p:oleObj>
          </a:graphicData>
        </a:graphic>
      </p:graphicFrame>
      <p:graphicFrame>
        <p:nvGraphicFramePr>
          <p:cNvPr id="7186" name="Object 1065"/>
          <p:cNvGraphicFramePr>
            <a:graphicFrameLocks noChangeAspect="1"/>
          </p:cNvGraphicFramePr>
          <p:nvPr/>
        </p:nvGraphicFramePr>
        <p:xfrm>
          <a:off x="7772400" y="5638800"/>
          <a:ext cx="1028700" cy="288925"/>
        </p:xfrm>
        <a:graphic>
          <a:graphicData uri="http://schemas.openxmlformats.org/presentationml/2006/ole">
            <p:oleObj spid="_x0000_s7186" name="Equation" r:id="rId19" imgW="723600" imgH="203040" progId="Equation.DSMT4">
              <p:embed/>
            </p:oleObj>
          </a:graphicData>
        </a:graphic>
      </p:graphicFrame>
      <p:graphicFrame>
        <p:nvGraphicFramePr>
          <p:cNvPr id="7187" name="Object 1066"/>
          <p:cNvGraphicFramePr>
            <a:graphicFrameLocks noChangeAspect="1"/>
          </p:cNvGraphicFramePr>
          <p:nvPr/>
        </p:nvGraphicFramePr>
        <p:xfrm>
          <a:off x="5334000" y="5840413"/>
          <a:ext cx="1981200" cy="1017587"/>
        </p:xfrm>
        <a:graphic>
          <a:graphicData uri="http://schemas.openxmlformats.org/presentationml/2006/ole">
            <p:oleObj spid="_x0000_s7187" name="Equation" r:id="rId20" imgW="1041120" imgH="533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6280</TotalTime>
  <Words>1469</Words>
  <Application>Microsoft Office PowerPoint</Application>
  <PresentationFormat>画面に合わせる (4:3)</PresentationFormat>
  <Paragraphs>418</Paragraphs>
  <Slides>70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70</vt:i4>
      </vt:variant>
    </vt:vector>
  </HeadingPairs>
  <TitlesOfParts>
    <vt:vector size="72" baseType="lpstr">
      <vt:lpstr>標準デザイン</vt:lpstr>
      <vt:lpstr>Equation</vt:lpstr>
      <vt:lpstr>４．行列の基本変形とその応用</vt:lpstr>
      <vt:lpstr>行列の行基本変形</vt:lpstr>
      <vt:lpstr>連立一次方程式の解法と行列の行基本変形</vt:lpstr>
      <vt:lpstr>同値な変形</vt:lpstr>
      <vt:lpstr>同値な変形による連立一次方程式の解法</vt:lpstr>
      <vt:lpstr>３種類の同値変形１</vt:lpstr>
      <vt:lpstr>３種類の同値変形２</vt:lpstr>
      <vt:lpstr>同値な変形による連立一次方程式の解法</vt:lpstr>
      <vt:lpstr>同値な変形と行列の変換</vt:lpstr>
      <vt:lpstr>行列の行基本変形</vt:lpstr>
      <vt:lpstr>行列の行基本変形</vt:lpstr>
      <vt:lpstr>例</vt:lpstr>
      <vt:lpstr>練習</vt:lpstr>
      <vt:lpstr>一次方程式と連立一次方程式</vt:lpstr>
      <vt:lpstr>拡大係数行列</vt:lpstr>
      <vt:lpstr>例１</vt:lpstr>
      <vt:lpstr>例2</vt:lpstr>
      <vt:lpstr>拡大係数行列と連立方程式の解法</vt:lpstr>
      <vt:lpstr>行列の基本変形と基本変形行列</vt:lpstr>
      <vt:lpstr>式のスカラー倍に対応する基本変形行列</vt:lpstr>
      <vt:lpstr>基本変形行列１（行列の行のスカラー倍）</vt:lpstr>
      <vt:lpstr>例１</vt:lpstr>
      <vt:lpstr>練習</vt:lpstr>
      <vt:lpstr>加減法に対応する基本変形行列</vt:lpstr>
      <vt:lpstr>基本変形行列２（行の他の行への加算）</vt:lpstr>
      <vt:lpstr>例１</vt:lpstr>
      <vt:lpstr>練習</vt:lpstr>
      <vt:lpstr>連立一次方程式での式の交換</vt:lpstr>
      <vt:lpstr>行列の基本変形３（行の交換）</vt:lpstr>
      <vt:lpstr>例１</vt:lpstr>
      <vt:lpstr>練習</vt:lpstr>
      <vt:lpstr>基本変形行列の積</vt:lpstr>
      <vt:lpstr>スライド 33</vt:lpstr>
      <vt:lpstr>基本変形行列の積と逆行列</vt:lpstr>
      <vt:lpstr>基本変形行列の性質１</vt:lpstr>
      <vt:lpstr>例</vt:lpstr>
      <vt:lpstr>基本変形行列の性質２</vt:lpstr>
      <vt:lpstr>行列の基本変形の応用１ （逆行列を求める）</vt:lpstr>
      <vt:lpstr>行基本変形による逆行列の求め方</vt:lpstr>
      <vt:lpstr>証明</vt:lpstr>
      <vt:lpstr>連立方程式との関係</vt:lpstr>
      <vt:lpstr>スライド 42</vt:lpstr>
      <vt:lpstr>スライド 43</vt:lpstr>
      <vt:lpstr>掃きだし法</vt:lpstr>
      <vt:lpstr>　列における掃き出し</vt:lpstr>
      <vt:lpstr>例</vt:lpstr>
      <vt:lpstr>スライド 47</vt:lpstr>
      <vt:lpstr>掃き出し方のイメージ</vt:lpstr>
      <vt:lpstr>練習</vt:lpstr>
      <vt:lpstr>行列の基本変形の応用２ （行列の階数（rank)）</vt:lpstr>
      <vt:lpstr>連立一次方程式と階数</vt:lpstr>
      <vt:lpstr>例２</vt:lpstr>
      <vt:lpstr>スライド 53</vt:lpstr>
      <vt:lpstr>スライド 54</vt:lpstr>
      <vt:lpstr>階段行列</vt:lpstr>
      <vt:lpstr>階段行列のイメージ</vt:lpstr>
      <vt:lpstr>階段行列の例</vt:lpstr>
      <vt:lpstr>練習</vt:lpstr>
      <vt:lpstr>行基本変形と階段行列</vt:lpstr>
      <vt:lpstr>スライド 60</vt:lpstr>
      <vt:lpstr>例１</vt:lpstr>
      <vt:lpstr>例２</vt:lpstr>
      <vt:lpstr>練習</vt:lpstr>
      <vt:lpstr>階数（rank)</vt:lpstr>
      <vt:lpstr>練習</vt:lpstr>
      <vt:lpstr>階数の性質１</vt:lpstr>
      <vt:lpstr>例</vt:lpstr>
      <vt:lpstr>階数の性質２</vt:lpstr>
      <vt:lpstr>階数の性質３</vt:lpstr>
      <vt:lpstr>階数の性質４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kusakari</dc:creator>
  <cp:lastModifiedBy>kusakari</cp:lastModifiedBy>
  <cp:revision>116</cp:revision>
  <dcterms:created xsi:type="dcterms:W3CDTF">2003-03-31T04:49:23Z</dcterms:created>
  <dcterms:modified xsi:type="dcterms:W3CDTF">2009-05-20T00:39:59Z</dcterms:modified>
</cp:coreProperties>
</file>