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28" r:id="rId2"/>
    <p:sldId id="380" r:id="rId3"/>
    <p:sldId id="381" r:id="rId4"/>
    <p:sldId id="430" r:id="rId5"/>
    <p:sldId id="431" r:id="rId6"/>
    <p:sldId id="525" r:id="rId7"/>
    <p:sldId id="526" r:id="rId8"/>
    <p:sldId id="527" r:id="rId9"/>
    <p:sldId id="413" r:id="rId10"/>
    <p:sldId id="528" r:id="rId11"/>
    <p:sldId id="543" r:id="rId12"/>
    <p:sldId id="414" r:id="rId13"/>
    <p:sldId id="415" r:id="rId14"/>
    <p:sldId id="416" r:id="rId15"/>
    <p:sldId id="417" r:id="rId16"/>
    <p:sldId id="418" r:id="rId17"/>
    <p:sldId id="419" r:id="rId18"/>
    <p:sldId id="529" r:id="rId19"/>
    <p:sldId id="530" r:id="rId20"/>
    <p:sldId id="388" r:id="rId21"/>
    <p:sldId id="389" r:id="rId22"/>
    <p:sldId id="390" r:id="rId23"/>
    <p:sldId id="391" r:id="rId24"/>
    <p:sldId id="392" r:id="rId25"/>
    <p:sldId id="544" r:id="rId26"/>
    <p:sldId id="382" r:id="rId27"/>
    <p:sldId id="383" r:id="rId28"/>
    <p:sldId id="384" r:id="rId29"/>
    <p:sldId id="385" r:id="rId30"/>
    <p:sldId id="386" r:id="rId31"/>
    <p:sldId id="387" r:id="rId32"/>
    <p:sldId id="393" r:id="rId33"/>
    <p:sldId id="394" r:id="rId34"/>
    <p:sldId id="395" r:id="rId35"/>
    <p:sldId id="536" r:id="rId36"/>
    <p:sldId id="396" r:id="rId37"/>
    <p:sldId id="531" r:id="rId38"/>
    <p:sldId id="397" r:id="rId39"/>
    <p:sldId id="538" r:id="rId40"/>
    <p:sldId id="539" r:id="rId41"/>
    <p:sldId id="540" r:id="rId42"/>
    <p:sldId id="533" r:id="rId43"/>
    <p:sldId id="532" r:id="rId44"/>
    <p:sldId id="541" r:id="rId45"/>
    <p:sldId id="542" r:id="rId46"/>
    <p:sldId id="537" r:id="rId47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000000"/>
    <a:srgbClr val="FF9900"/>
    <a:srgbClr val="FF0000"/>
    <a:srgbClr val="CC0066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6970" autoAdjust="0"/>
    <p:restoredTop sz="84653" autoAdjust="0"/>
  </p:normalViewPr>
  <p:slideViewPr>
    <p:cSldViewPr>
      <p:cViewPr>
        <p:scale>
          <a:sx n="66" d="100"/>
          <a:sy n="66" d="100"/>
        </p:scale>
        <p:origin x="-516" y="156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1572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45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68.wmf"/><Relationship Id="rId1" Type="http://schemas.openxmlformats.org/officeDocument/2006/relationships/image" Target="../media/image75.wmf"/><Relationship Id="rId4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2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7" Type="http://schemas.openxmlformats.org/officeDocument/2006/relationships/image" Target="../media/image108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4" Type="http://schemas.openxmlformats.org/officeDocument/2006/relationships/image" Target="../media/image11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3" Type="http://schemas.openxmlformats.org/officeDocument/2006/relationships/image" Target="../media/image119.wmf"/><Relationship Id="rId7" Type="http://schemas.openxmlformats.org/officeDocument/2006/relationships/image" Target="../media/image108.wmf"/><Relationship Id="rId2" Type="http://schemas.openxmlformats.org/officeDocument/2006/relationships/image" Target="../media/image104.wmf"/><Relationship Id="rId1" Type="http://schemas.openxmlformats.org/officeDocument/2006/relationships/image" Target="../media/image118.wmf"/><Relationship Id="rId6" Type="http://schemas.openxmlformats.org/officeDocument/2006/relationships/image" Target="../media/image107.wmf"/><Relationship Id="rId5" Type="http://schemas.openxmlformats.org/officeDocument/2006/relationships/image" Target="../media/image120.wmf"/><Relationship Id="rId4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4" Type="http://schemas.openxmlformats.org/officeDocument/2006/relationships/image" Target="../media/image12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16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7" Type="http://schemas.openxmlformats.org/officeDocument/2006/relationships/image" Target="../media/image135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4.wmf"/><Relationship Id="rId5" Type="http://schemas.openxmlformats.org/officeDocument/2006/relationships/image" Target="../media/image66.wmf"/><Relationship Id="rId4" Type="http://schemas.openxmlformats.org/officeDocument/2006/relationships/image" Target="../media/image133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36.wmf"/><Relationship Id="rId5" Type="http://schemas.openxmlformats.org/officeDocument/2006/relationships/image" Target="../media/image137.wmf"/><Relationship Id="rId4" Type="http://schemas.openxmlformats.org/officeDocument/2006/relationships/image" Target="../media/image6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4" Type="http://schemas.openxmlformats.org/officeDocument/2006/relationships/image" Target="../media/image141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2" Type="http://schemas.openxmlformats.org/officeDocument/2006/relationships/image" Target="../media/image66.wmf"/><Relationship Id="rId1" Type="http://schemas.openxmlformats.org/officeDocument/2006/relationships/image" Target="../media/image152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3" Type="http://schemas.openxmlformats.org/officeDocument/2006/relationships/image" Target="../media/image160.wmf"/><Relationship Id="rId7" Type="http://schemas.openxmlformats.org/officeDocument/2006/relationships/image" Target="../media/image164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6" Type="http://schemas.openxmlformats.org/officeDocument/2006/relationships/image" Target="../media/image163.wmf"/><Relationship Id="rId5" Type="http://schemas.openxmlformats.org/officeDocument/2006/relationships/image" Target="../media/image162.wmf"/><Relationship Id="rId4" Type="http://schemas.openxmlformats.org/officeDocument/2006/relationships/image" Target="../media/image161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wmf"/><Relationship Id="rId7" Type="http://schemas.openxmlformats.org/officeDocument/2006/relationships/image" Target="../media/image171.wmf"/><Relationship Id="rId2" Type="http://schemas.openxmlformats.org/officeDocument/2006/relationships/image" Target="../media/image166.wmf"/><Relationship Id="rId1" Type="http://schemas.openxmlformats.org/officeDocument/2006/relationships/image" Target="../media/image159.wmf"/><Relationship Id="rId6" Type="http://schemas.openxmlformats.org/officeDocument/2006/relationships/image" Target="../media/image170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7" Type="http://schemas.openxmlformats.org/officeDocument/2006/relationships/image" Target="../media/image176.wmf"/><Relationship Id="rId2" Type="http://schemas.openxmlformats.org/officeDocument/2006/relationships/image" Target="../media/image172.wmf"/><Relationship Id="rId1" Type="http://schemas.openxmlformats.org/officeDocument/2006/relationships/image" Target="../media/image161.wmf"/><Relationship Id="rId6" Type="http://schemas.openxmlformats.org/officeDocument/2006/relationships/image" Target="../media/image175.wmf"/><Relationship Id="rId5" Type="http://schemas.openxmlformats.org/officeDocument/2006/relationships/image" Target="../media/image170.wmf"/><Relationship Id="rId4" Type="http://schemas.openxmlformats.org/officeDocument/2006/relationships/image" Target="../media/image17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wmf"/><Relationship Id="rId3" Type="http://schemas.openxmlformats.org/officeDocument/2006/relationships/image" Target="../media/image177.wmf"/><Relationship Id="rId7" Type="http://schemas.openxmlformats.org/officeDocument/2006/relationships/image" Target="../media/image180.wmf"/><Relationship Id="rId2" Type="http://schemas.openxmlformats.org/officeDocument/2006/relationships/image" Target="../media/image164.wmf"/><Relationship Id="rId1" Type="http://schemas.openxmlformats.org/officeDocument/2006/relationships/image" Target="../media/image66.wmf"/><Relationship Id="rId6" Type="http://schemas.openxmlformats.org/officeDocument/2006/relationships/image" Target="../media/image17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wmf"/><Relationship Id="rId3" Type="http://schemas.openxmlformats.org/officeDocument/2006/relationships/image" Target="../media/image184.wmf"/><Relationship Id="rId7" Type="http://schemas.openxmlformats.org/officeDocument/2006/relationships/image" Target="../media/image188.wmf"/><Relationship Id="rId2" Type="http://schemas.openxmlformats.org/officeDocument/2006/relationships/image" Target="../media/image183.wmf"/><Relationship Id="rId1" Type="http://schemas.openxmlformats.org/officeDocument/2006/relationships/image" Target="../media/image182.wmf"/><Relationship Id="rId6" Type="http://schemas.openxmlformats.org/officeDocument/2006/relationships/image" Target="../media/image187.wmf"/><Relationship Id="rId5" Type="http://schemas.openxmlformats.org/officeDocument/2006/relationships/image" Target="../media/image186.wmf"/><Relationship Id="rId4" Type="http://schemas.openxmlformats.org/officeDocument/2006/relationships/image" Target="../media/image185.wmf"/><Relationship Id="rId9" Type="http://schemas.openxmlformats.org/officeDocument/2006/relationships/image" Target="../media/image190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3" Type="http://schemas.openxmlformats.org/officeDocument/2006/relationships/image" Target="../media/image193.wmf"/><Relationship Id="rId7" Type="http://schemas.openxmlformats.org/officeDocument/2006/relationships/image" Target="../media/image194.wmf"/><Relationship Id="rId2" Type="http://schemas.openxmlformats.org/officeDocument/2006/relationships/image" Target="../media/image192.wmf"/><Relationship Id="rId1" Type="http://schemas.openxmlformats.org/officeDocument/2006/relationships/image" Target="../media/image191.wmf"/><Relationship Id="rId6" Type="http://schemas.openxmlformats.org/officeDocument/2006/relationships/image" Target="../media/image164.wmf"/><Relationship Id="rId11" Type="http://schemas.openxmlformats.org/officeDocument/2006/relationships/image" Target="../media/image198.wmf"/><Relationship Id="rId5" Type="http://schemas.openxmlformats.org/officeDocument/2006/relationships/image" Target="../media/image161.wmf"/><Relationship Id="rId10" Type="http://schemas.openxmlformats.org/officeDocument/2006/relationships/image" Target="../media/image197.wmf"/><Relationship Id="rId4" Type="http://schemas.openxmlformats.org/officeDocument/2006/relationships/image" Target="../media/image159.wmf"/><Relationship Id="rId9" Type="http://schemas.openxmlformats.org/officeDocument/2006/relationships/image" Target="../media/image196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wmf"/><Relationship Id="rId3" Type="http://schemas.openxmlformats.org/officeDocument/2006/relationships/image" Target="../media/image200.wmf"/><Relationship Id="rId7" Type="http://schemas.openxmlformats.org/officeDocument/2006/relationships/image" Target="../media/image202.wmf"/><Relationship Id="rId2" Type="http://schemas.openxmlformats.org/officeDocument/2006/relationships/image" Target="../media/image161.wmf"/><Relationship Id="rId1" Type="http://schemas.openxmlformats.org/officeDocument/2006/relationships/image" Target="../media/image199.wmf"/><Relationship Id="rId6" Type="http://schemas.openxmlformats.org/officeDocument/2006/relationships/image" Target="../media/image201.wmf"/><Relationship Id="rId5" Type="http://schemas.openxmlformats.org/officeDocument/2006/relationships/image" Target="../media/image191.wmf"/><Relationship Id="rId4" Type="http://schemas.openxmlformats.org/officeDocument/2006/relationships/image" Target="../media/image192.wmf"/><Relationship Id="rId9" Type="http://schemas.openxmlformats.org/officeDocument/2006/relationships/image" Target="../media/image204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wmf"/><Relationship Id="rId7" Type="http://schemas.openxmlformats.org/officeDocument/2006/relationships/image" Target="../media/image209.wmf"/><Relationship Id="rId2" Type="http://schemas.openxmlformats.org/officeDocument/2006/relationships/image" Target="../media/image205.wmf"/><Relationship Id="rId1" Type="http://schemas.openxmlformats.org/officeDocument/2006/relationships/image" Target="../media/image191.wmf"/><Relationship Id="rId6" Type="http://schemas.openxmlformats.org/officeDocument/2006/relationships/image" Target="../media/image208.wmf"/><Relationship Id="rId5" Type="http://schemas.openxmlformats.org/officeDocument/2006/relationships/image" Target="../media/image164.wmf"/><Relationship Id="rId4" Type="http://schemas.openxmlformats.org/officeDocument/2006/relationships/image" Target="../media/image207.wmf"/></Relationships>
</file>

<file path=ppt/drawings/_rels/vmlDrawing4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4.wmf"/><Relationship Id="rId3" Type="http://schemas.openxmlformats.org/officeDocument/2006/relationships/image" Target="../media/image182.wmf"/><Relationship Id="rId7" Type="http://schemas.openxmlformats.org/officeDocument/2006/relationships/image" Target="../media/image213.wmf"/><Relationship Id="rId2" Type="http://schemas.openxmlformats.org/officeDocument/2006/relationships/image" Target="../media/image211.wmf"/><Relationship Id="rId1" Type="http://schemas.openxmlformats.org/officeDocument/2006/relationships/image" Target="../media/image210.wmf"/><Relationship Id="rId6" Type="http://schemas.openxmlformats.org/officeDocument/2006/relationships/image" Target="../media/image212.wmf"/><Relationship Id="rId5" Type="http://schemas.openxmlformats.org/officeDocument/2006/relationships/image" Target="../media/image149.wmf"/><Relationship Id="rId4" Type="http://schemas.openxmlformats.org/officeDocument/2006/relationships/image" Target="../media/image19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３．正方行列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r>
              <a:rPr lang="en-US" altLang="ja-JP" dirty="0" smtClean="0"/>
              <a:t>2009/5/13(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DD065CF-C791-47B4-98DA-5DA21B8D4D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2D7B66B-8737-4373-9CBE-F5810189B3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5CBEB-0E8F-499A-A21C-4752527E65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22F36-C81E-4B24-9B3D-CC268042FD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C5A6-F474-4B31-BEC6-E77819EC43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1F02-8155-48AB-A840-C6E67DC4A5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5F742-83D0-4D1D-8C59-961D23FCDE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9CDE7-0B0F-40F7-9586-6ADC54CFBC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9BADA-7A4F-4121-9BE5-52055DAC3E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400B4-9689-4DB8-9443-C958594AC01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5813-9ED2-4747-BF78-2E9BFF407DA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260B0-1CBC-43FA-9677-AD3EF0AA42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466D-E50F-47BF-A365-B3F5F6DAFC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82DAC9-EB82-4892-9A32-3A85F395F73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88.bin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9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18.bin"/><Relationship Id="rId5" Type="http://schemas.openxmlformats.org/officeDocument/2006/relationships/oleObject" Target="../embeddings/oleObject117.bin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4" Type="http://schemas.openxmlformats.org/officeDocument/2006/relationships/oleObject" Target="../embeddings/oleObject12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5.bin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4.bin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44.bin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48.bin"/><Relationship Id="rId5" Type="http://schemas.openxmlformats.org/officeDocument/2006/relationships/oleObject" Target="../embeddings/oleObject147.bin"/><Relationship Id="rId4" Type="http://schemas.openxmlformats.org/officeDocument/2006/relationships/oleObject" Target="../embeddings/oleObject146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5.bin"/><Relationship Id="rId3" Type="http://schemas.openxmlformats.org/officeDocument/2006/relationships/oleObject" Target="../embeddings/oleObject150.bin"/><Relationship Id="rId7" Type="http://schemas.openxmlformats.org/officeDocument/2006/relationships/oleObject" Target="../embeddings/oleObject1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53.bin"/><Relationship Id="rId5" Type="http://schemas.openxmlformats.org/officeDocument/2006/relationships/oleObject" Target="../embeddings/oleObject152.bin"/><Relationship Id="rId4" Type="http://schemas.openxmlformats.org/officeDocument/2006/relationships/oleObject" Target="../embeddings/oleObject151.bin"/><Relationship Id="rId9" Type="http://schemas.openxmlformats.org/officeDocument/2006/relationships/oleObject" Target="../embeddings/oleObject15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7" Type="http://schemas.openxmlformats.org/officeDocument/2006/relationships/oleObject" Target="../embeddings/oleObject1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0.bin"/><Relationship Id="rId5" Type="http://schemas.openxmlformats.org/officeDocument/2006/relationships/oleObject" Target="../embeddings/oleObject159.bin"/><Relationship Id="rId4" Type="http://schemas.openxmlformats.org/officeDocument/2006/relationships/oleObject" Target="../embeddings/oleObject15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67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71.bin"/><Relationship Id="rId5" Type="http://schemas.openxmlformats.org/officeDocument/2006/relationships/oleObject" Target="../embeddings/oleObject170.bin"/><Relationship Id="rId10" Type="http://schemas.openxmlformats.org/officeDocument/2006/relationships/oleObject" Target="../embeddings/oleObject175.bin"/><Relationship Id="rId4" Type="http://schemas.openxmlformats.org/officeDocument/2006/relationships/oleObject" Target="../embeddings/oleObject169.bin"/><Relationship Id="rId9" Type="http://schemas.openxmlformats.org/officeDocument/2006/relationships/oleObject" Target="../embeddings/oleObject17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Relationship Id="rId9" Type="http://schemas.openxmlformats.org/officeDocument/2006/relationships/oleObject" Target="../embeddings/oleObject18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3" Type="http://schemas.openxmlformats.org/officeDocument/2006/relationships/oleObject" Target="../embeddings/oleObject183.bin"/><Relationship Id="rId7" Type="http://schemas.openxmlformats.org/officeDocument/2006/relationships/oleObject" Target="../embeddings/oleObject1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6.bin"/><Relationship Id="rId5" Type="http://schemas.openxmlformats.org/officeDocument/2006/relationships/oleObject" Target="../embeddings/oleObject185.bin"/><Relationship Id="rId10" Type="http://schemas.openxmlformats.org/officeDocument/2006/relationships/oleObject" Target="../embeddings/oleObject190.bin"/><Relationship Id="rId4" Type="http://schemas.openxmlformats.org/officeDocument/2006/relationships/oleObject" Target="../embeddings/oleObject184.bin"/><Relationship Id="rId9" Type="http://schemas.openxmlformats.org/officeDocument/2006/relationships/oleObject" Target="../embeddings/oleObject18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6.bin"/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4.bin"/><Relationship Id="rId5" Type="http://schemas.openxmlformats.org/officeDocument/2006/relationships/oleObject" Target="../embeddings/oleObject193.bin"/><Relationship Id="rId4" Type="http://schemas.openxmlformats.org/officeDocument/2006/relationships/oleObject" Target="../embeddings/oleObject192.bin"/><Relationship Id="rId9" Type="http://schemas.openxmlformats.org/officeDocument/2006/relationships/oleObject" Target="../embeddings/oleObject19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01.bin"/><Relationship Id="rId5" Type="http://schemas.openxmlformats.org/officeDocument/2006/relationships/oleObject" Target="../embeddings/oleObject200.bin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0.bin"/><Relationship Id="rId3" Type="http://schemas.openxmlformats.org/officeDocument/2006/relationships/oleObject" Target="../embeddings/oleObject205.bin"/><Relationship Id="rId7" Type="http://schemas.openxmlformats.org/officeDocument/2006/relationships/oleObject" Target="../embeddings/oleObject2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08.bin"/><Relationship Id="rId5" Type="http://schemas.openxmlformats.org/officeDocument/2006/relationships/oleObject" Target="../embeddings/oleObject207.bin"/><Relationship Id="rId10" Type="http://schemas.openxmlformats.org/officeDocument/2006/relationships/oleObject" Target="../embeddings/oleObject212.bin"/><Relationship Id="rId4" Type="http://schemas.openxmlformats.org/officeDocument/2006/relationships/oleObject" Target="../embeddings/oleObject206.bin"/><Relationship Id="rId9" Type="http://schemas.openxmlformats.org/officeDocument/2006/relationships/oleObject" Target="../embeddings/oleObject211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8.bin"/><Relationship Id="rId3" Type="http://schemas.openxmlformats.org/officeDocument/2006/relationships/oleObject" Target="../embeddings/oleObject213.bin"/><Relationship Id="rId7" Type="http://schemas.openxmlformats.org/officeDocument/2006/relationships/oleObject" Target="../embeddings/oleObject2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16.bin"/><Relationship Id="rId11" Type="http://schemas.openxmlformats.org/officeDocument/2006/relationships/oleObject" Target="../embeddings/oleObject221.bin"/><Relationship Id="rId5" Type="http://schemas.openxmlformats.org/officeDocument/2006/relationships/oleObject" Target="../embeddings/oleObject215.bin"/><Relationship Id="rId10" Type="http://schemas.openxmlformats.org/officeDocument/2006/relationships/oleObject" Target="../embeddings/oleObject220.bin"/><Relationship Id="rId4" Type="http://schemas.openxmlformats.org/officeDocument/2006/relationships/oleObject" Target="../embeddings/oleObject214.bin"/><Relationship Id="rId9" Type="http://schemas.openxmlformats.org/officeDocument/2006/relationships/oleObject" Target="../embeddings/oleObject219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7.bin"/><Relationship Id="rId13" Type="http://schemas.openxmlformats.org/officeDocument/2006/relationships/oleObject" Target="../embeddings/oleObject232.bin"/><Relationship Id="rId3" Type="http://schemas.openxmlformats.org/officeDocument/2006/relationships/oleObject" Target="../embeddings/oleObject222.bin"/><Relationship Id="rId7" Type="http://schemas.openxmlformats.org/officeDocument/2006/relationships/oleObject" Target="../embeddings/oleObject226.bin"/><Relationship Id="rId12" Type="http://schemas.openxmlformats.org/officeDocument/2006/relationships/oleObject" Target="../embeddings/oleObject2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5.bin"/><Relationship Id="rId11" Type="http://schemas.openxmlformats.org/officeDocument/2006/relationships/oleObject" Target="../embeddings/oleObject230.bin"/><Relationship Id="rId5" Type="http://schemas.openxmlformats.org/officeDocument/2006/relationships/oleObject" Target="../embeddings/oleObject224.bin"/><Relationship Id="rId10" Type="http://schemas.openxmlformats.org/officeDocument/2006/relationships/oleObject" Target="../embeddings/oleObject229.bin"/><Relationship Id="rId4" Type="http://schemas.openxmlformats.org/officeDocument/2006/relationships/oleObject" Target="../embeddings/oleObject223.bin"/><Relationship Id="rId9" Type="http://schemas.openxmlformats.org/officeDocument/2006/relationships/oleObject" Target="../embeddings/oleObject228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8.bin"/><Relationship Id="rId3" Type="http://schemas.openxmlformats.org/officeDocument/2006/relationships/oleObject" Target="../embeddings/oleObject233.bin"/><Relationship Id="rId7" Type="http://schemas.openxmlformats.org/officeDocument/2006/relationships/oleObject" Target="../embeddings/oleObject2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36.bin"/><Relationship Id="rId11" Type="http://schemas.openxmlformats.org/officeDocument/2006/relationships/oleObject" Target="../embeddings/oleObject241.bin"/><Relationship Id="rId5" Type="http://schemas.openxmlformats.org/officeDocument/2006/relationships/oleObject" Target="../embeddings/oleObject235.bin"/><Relationship Id="rId10" Type="http://schemas.openxmlformats.org/officeDocument/2006/relationships/oleObject" Target="../embeddings/oleObject240.bin"/><Relationship Id="rId4" Type="http://schemas.openxmlformats.org/officeDocument/2006/relationships/oleObject" Target="../embeddings/oleObject234.bin"/><Relationship Id="rId9" Type="http://schemas.openxmlformats.org/officeDocument/2006/relationships/oleObject" Target="../embeddings/oleObject239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7.bin"/><Relationship Id="rId3" Type="http://schemas.openxmlformats.org/officeDocument/2006/relationships/oleObject" Target="../embeddings/oleObject242.bin"/><Relationship Id="rId7" Type="http://schemas.openxmlformats.org/officeDocument/2006/relationships/oleObject" Target="../embeddings/oleObject2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245.bin"/><Relationship Id="rId5" Type="http://schemas.openxmlformats.org/officeDocument/2006/relationships/oleObject" Target="../embeddings/oleObject244.bin"/><Relationship Id="rId4" Type="http://schemas.openxmlformats.org/officeDocument/2006/relationships/oleObject" Target="../embeddings/oleObject243.bin"/><Relationship Id="rId9" Type="http://schemas.openxmlformats.org/officeDocument/2006/relationships/oleObject" Target="../embeddings/oleObject248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3" Type="http://schemas.openxmlformats.org/officeDocument/2006/relationships/oleObject" Target="../embeddings/oleObject249.bin"/><Relationship Id="rId7" Type="http://schemas.openxmlformats.org/officeDocument/2006/relationships/oleObject" Target="../embeddings/oleObject2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252.bin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1.bin"/><Relationship Id="rId10" Type="http://schemas.openxmlformats.org/officeDocument/2006/relationships/oleObject" Target="../embeddings/oleObject256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9F5400-D4B2-436A-8D41-51069192DA2C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813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３．正方行列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8F5F36-593C-4002-B687-41DFE9C7E03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次の行列のトレースをそれぞれ求めよ。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3000364" y="1571612"/>
          <a:ext cx="1857388" cy="1318146"/>
        </p:xfrm>
        <a:graphic>
          <a:graphicData uri="http://schemas.openxmlformats.org/presentationml/2006/ole">
            <p:oleObj spid="_x0000_s9218" name="Equation" r:id="rId3" imgW="1180800" imgH="838080" progId="Equation.DSMT4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00034" y="1714488"/>
          <a:ext cx="1913349" cy="1071570"/>
        </p:xfrm>
        <a:graphic>
          <a:graphicData uri="http://schemas.openxmlformats.org/presentationml/2006/ole">
            <p:oleObj spid="_x0000_s9219" name="Equation" r:id="rId4" imgW="952200" imgH="533160" progId="Equation.DSMT4">
              <p:embed/>
            </p:oleObj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5500694" y="1428736"/>
          <a:ext cx="2400320" cy="1668019"/>
        </p:xfrm>
        <a:graphic>
          <a:graphicData uri="http://schemas.openxmlformats.org/presentationml/2006/ole">
            <p:oleObj spid="_x0000_s9220" name="Equation" r:id="rId5" imgW="1498320" imgH="1041120" progId="Equation.DSMT4">
              <p:embed/>
            </p:oleObj>
          </a:graphicData>
        </a:graphic>
      </p:graphicFrame>
      <p:graphicFrame>
        <p:nvGraphicFramePr>
          <p:cNvPr id="9221" name="Object 7"/>
          <p:cNvGraphicFramePr>
            <a:graphicFrameLocks noChangeAspect="1"/>
          </p:cNvGraphicFramePr>
          <p:nvPr/>
        </p:nvGraphicFramePr>
        <p:xfrm>
          <a:off x="1219200" y="3657600"/>
          <a:ext cx="2286000" cy="396875"/>
        </p:xfrm>
        <a:graphic>
          <a:graphicData uri="http://schemas.openxmlformats.org/presentationml/2006/ole">
            <p:oleObj spid="_x0000_s9221" name="Equation" r:id="rId6" imgW="1168200" imgH="203040" progId="Equation.DSMT4">
              <p:embed/>
            </p:oleObj>
          </a:graphicData>
        </a:graphic>
      </p:graphicFrame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60325" y="3068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9222" name="Object 9"/>
          <p:cNvGraphicFramePr>
            <a:graphicFrameLocks noChangeAspect="1"/>
          </p:cNvGraphicFramePr>
          <p:nvPr/>
        </p:nvGraphicFramePr>
        <p:xfrm>
          <a:off x="1219200" y="4191000"/>
          <a:ext cx="3397250" cy="438150"/>
        </p:xfrm>
        <a:graphic>
          <a:graphicData uri="http://schemas.openxmlformats.org/presentationml/2006/ole">
            <p:oleObj spid="_x0000_s9222" name="Equation" r:id="rId7" imgW="1574640" imgH="203040" progId="Equation.DSMT4">
              <p:embed/>
            </p:oleObj>
          </a:graphicData>
        </a:graphic>
      </p:graphicFrame>
      <p:graphicFrame>
        <p:nvGraphicFramePr>
          <p:cNvPr id="9223" name="Object 10"/>
          <p:cNvGraphicFramePr>
            <a:graphicFrameLocks noChangeAspect="1"/>
          </p:cNvGraphicFramePr>
          <p:nvPr/>
        </p:nvGraphicFramePr>
        <p:xfrm>
          <a:off x="1219200" y="4876800"/>
          <a:ext cx="4584700" cy="509588"/>
        </p:xfrm>
        <a:graphic>
          <a:graphicData uri="http://schemas.openxmlformats.org/presentationml/2006/ole">
            <p:oleObj spid="_x0000_s9223" name="Equation" r:id="rId8" imgW="1828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9A3FD7-9C27-420A-A093-D59AD7208474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10248" name="Text Box 1027"/>
          <p:cNvSpPr txBox="1">
            <a:spLocks noChangeArrowheads="1"/>
          </p:cNvSpPr>
          <p:nvPr/>
        </p:nvSpPr>
        <p:spPr bwMode="auto">
          <a:xfrm>
            <a:off x="381000" y="838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次の行列のトレースをそれぞれ求めよ。</a:t>
            </a:r>
          </a:p>
        </p:txBody>
      </p:sp>
      <p:graphicFrame>
        <p:nvGraphicFramePr>
          <p:cNvPr id="10242" name="Object 1028"/>
          <p:cNvGraphicFramePr>
            <a:graphicFrameLocks noChangeAspect="1"/>
          </p:cNvGraphicFramePr>
          <p:nvPr/>
        </p:nvGraphicFramePr>
        <p:xfrm>
          <a:off x="4214810" y="1500174"/>
          <a:ext cx="2143140" cy="1683128"/>
        </p:xfrm>
        <a:graphic>
          <a:graphicData uri="http://schemas.openxmlformats.org/presentationml/2006/ole">
            <p:oleObj spid="_x0000_s10242" name="Equation" r:id="rId3" imgW="1066680" imgH="838080" progId="Equation.DSMT4">
              <p:embed/>
            </p:oleObj>
          </a:graphicData>
        </a:graphic>
      </p:graphicFrame>
      <p:graphicFrame>
        <p:nvGraphicFramePr>
          <p:cNvPr id="10243" name="Object 1029"/>
          <p:cNvGraphicFramePr>
            <a:graphicFrameLocks noChangeAspect="1"/>
          </p:cNvGraphicFramePr>
          <p:nvPr/>
        </p:nvGraphicFramePr>
        <p:xfrm>
          <a:off x="1000099" y="1500174"/>
          <a:ext cx="2393339" cy="1500198"/>
        </p:xfrm>
        <a:graphic>
          <a:graphicData uri="http://schemas.openxmlformats.org/presentationml/2006/ole">
            <p:oleObj spid="_x0000_s10243" name="Equation" r:id="rId4" imgW="850680" imgH="533160" progId="Equation.DSMT4">
              <p:embed/>
            </p:oleObj>
          </a:graphicData>
        </a:graphic>
      </p:graphicFrame>
      <p:graphicFrame>
        <p:nvGraphicFramePr>
          <p:cNvPr id="10244" name="Object 1030"/>
          <p:cNvGraphicFramePr>
            <a:graphicFrameLocks noChangeAspect="1"/>
          </p:cNvGraphicFramePr>
          <p:nvPr/>
        </p:nvGraphicFramePr>
        <p:xfrm>
          <a:off x="857224" y="3714751"/>
          <a:ext cx="2928958" cy="2018541"/>
        </p:xfrm>
        <a:graphic>
          <a:graphicData uri="http://schemas.openxmlformats.org/presentationml/2006/ole">
            <p:oleObj spid="_x0000_s10244" name="Equation" r:id="rId5" imgW="1511280" imgH="1041120" progId="Equation.DSMT4">
              <p:embed/>
            </p:oleObj>
          </a:graphicData>
        </a:graphic>
      </p:graphicFrame>
      <p:graphicFrame>
        <p:nvGraphicFramePr>
          <p:cNvPr id="10245" name="Object 1031"/>
          <p:cNvGraphicFramePr>
            <a:graphicFrameLocks noChangeAspect="1"/>
          </p:cNvGraphicFramePr>
          <p:nvPr/>
        </p:nvGraphicFramePr>
        <p:xfrm>
          <a:off x="4286248" y="3500438"/>
          <a:ext cx="3232168" cy="2274897"/>
        </p:xfrm>
        <a:graphic>
          <a:graphicData uri="http://schemas.openxmlformats.org/presentationml/2006/ole">
            <p:oleObj spid="_x0000_s10245" name="Equation" r:id="rId6" imgW="184140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DCBA2F-69EE-4BEC-8EDD-0243E46EA96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74" name="Text Box 6"/>
          <p:cNvSpPr txBox="1">
            <a:spLocks noChangeArrowheads="1"/>
          </p:cNvSpPr>
          <p:nvPr/>
        </p:nvSpPr>
        <p:spPr bwMode="auto">
          <a:xfrm>
            <a:off x="762000" y="1198563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を　　　　　　　　行列とし、　　をスカラーとする。このとき、以下の式が成り立つ。</a:t>
            </a:r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トレースの性質</a:t>
            </a:r>
          </a:p>
        </p:txBody>
      </p:sp>
      <p:sp>
        <p:nvSpPr>
          <p:cNvPr id="11276" name="AutoShape 3"/>
          <p:cNvSpPr>
            <a:spLocks noChangeArrowheads="1"/>
          </p:cNvSpPr>
          <p:nvPr/>
        </p:nvSpPr>
        <p:spPr bwMode="auto">
          <a:xfrm>
            <a:off x="228600" y="914400"/>
            <a:ext cx="8534400" cy="3352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685800" y="1198563"/>
          <a:ext cx="2497138" cy="485775"/>
        </p:xfrm>
        <a:graphic>
          <a:graphicData uri="http://schemas.openxmlformats.org/presentationml/2006/ole">
            <p:oleObj spid="_x0000_s11266" name="Equation" r:id="rId3" imgW="1180800" imgH="228600" progId="Equation.DSMT4">
              <p:embed/>
            </p:oleObj>
          </a:graphicData>
        </a:graphic>
      </p:graphicFrame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6540500" y="1311275"/>
          <a:ext cx="268288" cy="350838"/>
        </p:xfrm>
        <a:graphic>
          <a:graphicData uri="http://schemas.openxmlformats.org/presentationml/2006/ole">
            <p:oleObj spid="_x0000_s11267" name="Equation" r:id="rId4" imgW="126720" imgH="164880" progId="Equation.DSMT4">
              <p:embed/>
            </p:oleObj>
          </a:graphicData>
        </a:graphic>
      </p:graphicFrame>
      <p:sp>
        <p:nvSpPr>
          <p:cNvPr id="11277" name="Text Box 9"/>
          <p:cNvSpPr txBox="1">
            <a:spLocks noChangeArrowheads="1"/>
          </p:cNvSpPr>
          <p:nvPr/>
        </p:nvSpPr>
        <p:spPr bwMode="auto">
          <a:xfrm>
            <a:off x="746125" y="2341563"/>
            <a:ext cx="6969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  <a:p>
            <a:r>
              <a:rPr lang="ja-JP" altLang="en-US"/>
              <a:t>（２）</a:t>
            </a:r>
          </a:p>
          <a:p>
            <a:r>
              <a:rPr lang="ja-JP" altLang="en-US"/>
              <a:t>（３）</a:t>
            </a:r>
          </a:p>
          <a:p>
            <a:r>
              <a:rPr lang="ja-JP" altLang="en-US"/>
              <a:t>（４）</a:t>
            </a:r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1358900" y="2722563"/>
          <a:ext cx="2465388" cy="498475"/>
        </p:xfrm>
        <a:graphic>
          <a:graphicData uri="http://schemas.openxmlformats.org/presentationml/2006/ole">
            <p:oleObj spid="_x0000_s11268" name="Equation" r:id="rId5" imgW="1130040" imgH="228600" progId="Equation.DSMT4">
              <p:embed/>
            </p:oleObj>
          </a:graphicData>
        </a:graphic>
      </p:graphicFrame>
      <p:graphicFrame>
        <p:nvGraphicFramePr>
          <p:cNvPr id="11269" name="Object 12"/>
          <p:cNvGraphicFramePr>
            <a:graphicFrameLocks noChangeAspect="1"/>
          </p:cNvGraphicFramePr>
          <p:nvPr/>
        </p:nvGraphicFramePr>
        <p:xfrm>
          <a:off x="1371600" y="3103563"/>
          <a:ext cx="2590800" cy="434975"/>
        </p:xfrm>
        <a:graphic>
          <a:graphicData uri="http://schemas.openxmlformats.org/presentationml/2006/ole">
            <p:oleObj spid="_x0000_s11269" name="Equation" r:id="rId6" imgW="1206360" imgH="203040" progId="Equation.DSMT4">
              <p:embed/>
            </p:oleObj>
          </a:graphicData>
        </a:graphic>
      </p:graphicFrame>
      <p:graphicFrame>
        <p:nvGraphicFramePr>
          <p:cNvPr id="11270" name="Object 14"/>
          <p:cNvGraphicFramePr>
            <a:graphicFrameLocks noChangeAspect="1"/>
          </p:cNvGraphicFramePr>
          <p:nvPr/>
        </p:nvGraphicFramePr>
        <p:xfrm>
          <a:off x="1295400" y="2341563"/>
          <a:ext cx="3886200" cy="487362"/>
        </p:xfrm>
        <a:graphic>
          <a:graphicData uri="http://schemas.openxmlformats.org/presentationml/2006/ole">
            <p:oleObj spid="_x0000_s11270" name="Equation" r:id="rId7" imgW="1612800" imgH="203040" progId="Equation.DSMT4">
              <p:embed/>
            </p:oleObj>
          </a:graphicData>
        </a:graphic>
      </p:graphicFrame>
      <p:graphicFrame>
        <p:nvGraphicFramePr>
          <p:cNvPr id="11271" name="Object 15"/>
          <p:cNvGraphicFramePr>
            <a:graphicFrameLocks noChangeAspect="1"/>
          </p:cNvGraphicFramePr>
          <p:nvPr/>
        </p:nvGraphicFramePr>
        <p:xfrm>
          <a:off x="1371600" y="3408363"/>
          <a:ext cx="1995488" cy="554037"/>
        </p:xfrm>
        <a:graphic>
          <a:graphicData uri="http://schemas.openxmlformats.org/presentationml/2006/ole">
            <p:oleObj spid="_x0000_s11271" name="Equation" r:id="rId8" imgW="914400" imgH="253800" progId="Equation.DSMT4">
              <p:embed/>
            </p:oleObj>
          </a:graphicData>
        </a:graphic>
      </p:graphicFrame>
      <p:graphicFrame>
        <p:nvGraphicFramePr>
          <p:cNvPr id="11272" name="Object 16"/>
          <p:cNvGraphicFramePr>
            <a:graphicFrameLocks noChangeAspect="1"/>
          </p:cNvGraphicFramePr>
          <p:nvPr/>
        </p:nvGraphicFramePr>
        <p:xfrm>
          <a:off x="3733800" y="1198563"/>
          <a:ext cx="1181100" cy="393700"/>
        </p:xfrm>
        <a:graphic>
          <a:graphicData uri="http://schemas.openxmlformats.org/presentationml/2006/ole">
            <p:oleObj spid="_x0000_s11272" name="Equation" r:id="rId9" imgW="380880" imgH="126720" progId="Equation.DSMT4">
              <p:embed/>
            </p:oleObj>
          </a:graphicData>
        </a:graphic>
      </p:graphicFrame>
      <p:sp>
        <p:nvSpPr>
          <p:cNvPr id="11278" name="AutoShape 17"/>
          <p:cNvSpPr>
            <a:spLocks noChangeArrowheads="1"/>
          </p:cNvSpPr>
          <p:nvPr/>
        </p:nvSpPr>
        <p:spPr bwMode="auto">
          <a:xfrm>
            <a:off x="3581400" y="4191000"/>
            <a:ext cx="4114800" cy="1371600"/>
          </a:xfrm>
          <a:prstGeom prst="wedgeRoundRectCallout">
            <a:avLst>
              <a:gd name="adj1" fmla="val -40509"/>
              <a:gd name="adj2" fmla="val -119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11279" name="Text Box 18"/>
          <p:cNvSpPr txBox="1">
            <a:spLocks noChangeArrowheads="1"/>
          </p:cNvSpPr>
          <p:nvPr/>
        </p:nvSpPr>
        <p:spPr bwMode="auto">
          <a:xfrm>
            <a:off x="3794125" y="4668838"/>
            <a:ext cx="310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積のチェックに使える。</a:t>
            </a:r>
          </a:p>
        </p:txBody>
      </p:sp>
      <p:sp>
        <p:nvSpPr>
          <p:cNvPr id="11280" name="Text Box 19"/>
          <p:cNvSpPr txBox="1">
            <a:spLocks noChangeArrowheads="1"/>
          </p:cNvSpPr>
          <p:nvPr/>
        </p:nvSpPr>
        <p:spPr bwMode="auto">
          <a:xfrm>
            <a:off x="914400" y="685800"/>
            <a:ext cx="31924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（性質）：トレースの性質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1A35D-AD67-414F-9FFA-DC402CCE451F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219200" y="762000"/>
          <a:ext cx="3886200" cy="487363"/>
        </p:xfrm>
        <a:graphic>
          <a:graphicData uri="http://schemas.openxmlformats.org/presentationml/2006/ole">
            <p:oleObj spid="_x0000_s12290" name="Equation" r:id="rId3" imgW="1612800" imgH="203040" progId="Equation.DSMT4">
              <p:embed/>
            </p:oleObj>
          </a:graphicData>
        </a:graphic>
      </p:graphicFrame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517525" y="706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2209800" y="1746250"/>
          <a:ext cx="3135313" cy="2859088"/>
        </p:xfrm>
        <a:graphic>
          <a:graphicData uri="http://schemas.openxmlformats.org/presentationml/2006/ole">
            <p:oleObj spid="_x0000_s12291" name="Equation" r:id="rId4" imgW="186660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7C2F5C-8FF4-4EA8-AA59-C0A3398DCE61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76313" y="228600"/>
          <a:ext cx="2466975" cy="498475"/>
        </p:xfrm>
        <a:graphic>
          <a:graphicData uri="http://schemas.openxmlformats.org/presentationml/2006/ole">
            <p:oleObj spid="_x0000_s13314" name="Equation" r:id="rId3" imgW="1130040" imgH="228600" progId="Equation.DSMT4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1644650" y="1295400"/>
          <a:ext cx="2132013" cy="2859088"/>
        </p:xfrm>
        <a:graphic>
          <a:graphicData uri="http://schemas.openxmlformats.org/presentationml/2006/ole">
            <p:oleObj spid="_x0000_s13315" name="Equation" r:id="rId4" imgW="126972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ED3A8F-2136-4841-A667-DB44D7E893E1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066800" y="304800"/>
          <a:ext cx="2590800" cy="434975"/>
        </p:xfrm>
        <a:graphic>
          <a:graphicData uri="http://schemas.openxmlformats.org/presentationml/2006/ole">
            <p:oleObj spid="_x0000_s14338" name="Equation" r:id="rId3" imgW="1206360" imgH="20304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1066800" y="990600"/>
          <a:ext cx="2236788" cy="488950"/>
        </p:xfrm>
        <a:graphic>
          <a:graphicData uri="http://schemas.openxmlformats.org/presentationml/2006/ole">
            <p:oleObj spid="_x0000_s14339" name="Equation" r:id="rId4" imgW="1041120" imgH="228600" progId="Equation.DSMT4">
              <p:embed/>
            </p:oleObj>
          </a:graphicData>
        </a:graphic>
      </p:graphicFrame>
      <p:graphicFrame>
        <p:nvGraphicFramePr>
          <p:cNvPr id="14340" name="Object 10"/>
          <p:cNvGraphicFramePr>
            <a:graphicFrameLocks noChangeAspect="1"/>
          </p:cNvGraphicFramePr>
          <p:nvPr/>
        </p:nvGraphicFramePr>
        <p:xfrm>
          <a:off x="3505200" y="990600"/>
          <a:ext cx="2236788" cy="488950"/>
        </p:xfrm>
        <a:graphic>
          <a:graphicData uri="http://schemas.openxmlformats.org/presentationml/2006/ole">
            <p:oleObj spid="_x0000_s14340" name="Equation" r:id="rId5" imgW="1041120" imgH="228600" progId="Equation.DSMT4">
              <p:embed/>
            </p:oleObj>
          </a:graphicData>
        </a:graphic>
      </p:graphicFrame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6384925" y="935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4341" name="Object 13"/>
          <p:cNvGraphicFramePr>
            <a:graphicFrameLocks noChangeAspect="1"/>
          </p:cNvGraphicFramePr>
          <p:nvPr/>
        </p:nvGraphicFramePr>
        <p:xfrm>
          <a:off x="928662" y="1714488"/>
          <a:ext cx="3005138" cy="3817938"/>
        </p:xfrm>
        <a:graphic>
          <a:graphicData uri="http://schemas.openxmlformats.org/presentationml/2006/ole">
            <p:oleObj spid="_x0000_s14341" name="Equation" r:id="rId6" imgW="1460160" imgH="1854000" progId="Equation.DSMT4">
              <p:embed/>
            </p:oleObj>
          </a:graphicData>
        </a:graphic>
      </p:graphicFrame>
      <p:graphicFrame>
        <p:nvGraphicFramePr>
          <p:cNvPr id="14342" name="Object 14"/>
          <p:cNvGraphicFramePr>
            <a:graphicFrameLocks noChangeAspect="1"/>
          </p:cNvGraphicFramePr>
          <p:nvPr/>
        </p:nvGraphicFramePr>
        <p:xfrm>
          <a:off x="4643438" y="1785926"/>
          <a:ext cx="2928958" cy="3891394"/>
        </p:xfrm>
        <a:graphic>
          <a:graphicData uri="http://schemas.openxmlformats.org/presentationml/2006/ole">
            <p:oleObj spid="_x0000_s14342" name="Equation" r:id="rId7" imgW="1434960" imgH="1904760" progId="Equation.DSMT4">
              <p:embed/>
            </p:oleObj>
          </a:graphicData>
        </a:graphic>
      </p:graphicFrame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2571736" y="6072206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198909-5249-4707-9C55-422205D2B0B3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411288" y="1146175"/>
          <a:ext cx="5835650" cy="3952875"/>
        </p:xfrm>
        <a:graphic>
          <a:graphicData uri="http://schemas.openxmlformats.org/presentationml/2006/ole">
            <p:oleObj spid="_x0000_s15362" name="Equation" r:id="rId3" imgW="2323800" imgH="1574640" progId="Equation.DSMT4">
              <p:embed/>
            </p:oleObj>
          </a:graphicData>
        </a:graphic>
      </p:graphicFrame>
      <p:sp>
        <p:nvSpPr>
          <p:cNvPr id="15370" name="AutoShape 3"/>
          <p:cNvSpPr>
            <a:spLocks noChangeArrowheads="1"/>
          </p:cNvSpPr>
          <p:nvPr/>
        </p:nvSpPr>
        <p:spPr bwMode="auto">
          <a:xfrm>
            <a:off x="1243013" y="3051175"/>
            <a:ext cx="6096000" cy="762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7620000" y="3127375"/>
          <a:ext cx="612775" cy="609600"/>
        </p:xfrm>
        <a:graphic>
          <a:graphicData uri="http://schemas.openxmlformats.org/presentationml/2006/ole">
            <p:oleObj spid="_x0000_s15363" name="Equation" r:id="rId4" imgW="164880" imgH="164880" progId="Equation.DSMT4">
              <p:embed/>
            </p:oleObj>
          </a:graphicData>
        </a:graphic>
      </p:graphicFrame>
      <p:sp>
        <p:nvSpPr>
          <p:cNvPr id="15371" name="AutoShape 5"/>
          <p:cNvSpPr>
            <a:spLocks noChangeArrowheads="1"/>
          </p:cNvSpPr>
          <p:nvPr/>
        </p:nvSpPr>
        <p:spPr bwMode="auto">
          <a:xfrm>
            <a:off x="4291013" y="1146175"/>
            <a:ext cx="1066800" cy="4191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4538663" y="5451475"/>
          <a:ext cx="571500" cy="682625"/>
        </p:xfrm>
        <a:graphic>
          <a:graphicData uri="http://schemas.openxmlformats.org/presentationml/2006/ole">
            <p:oleObj spid="_x0000_s15364" name="Equation" r:id="rId5" imgW="190440" imgH="22860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7567613" y="1090613"/>
          <a:ext cx="685800" cy="592137"/>
        </p:xfrm>
        <a:graphic>
          <a:graphicData uri="http://schemas.openxmlformats.org/presentationml/2006/ole">
            <p:oleObj spid="_x0000_s15365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1547813" y="5419725"/>
          <a:ext cx="566737" cy="603250"/>
        </p:xfrm>
        <a:graphic>
          <a:graphicData uri="http://schemas.openxmlformats.org/presentationml/2006/ole">
            <p:oleObj spid="_x0000_s15366" name="Equation" r:id="rId7" imgW="190440" imgH="203040" progId="Equation.DSMT4">
              <p:embed/>
            </p:oleObj>
          </a:graphicData>
        </a:graphic>
      </p:graphicFrame>
      <p:sp>
        <p:nvSpPr>
          <p:cNvPr id="15372" name="AutoShape 9"/>
          <p:cNvSpPr>
            <a:spLocks noChangeArrowheads="1"/>
          </p:cNvSpPr>
          <p:nvPr/>
        </p:nvSpPr>
        <p:spPr bwMode="auto">
          <a:xfrm>
            <a:off x="7491413" y="993775"/>
            <a:ext cx="838200" cy="4191000"/>
          </a:xfrm>
          <a:prstGeom prst="flowChartAlternateProcess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3" name="AutoShape 10"/>
          <p:cNvSpPr>
            <a:spLocks noChangeArrowheads="1"/>
          </p:cNvSpPr>
          <p:nvPr/>
        </p:nvSpPr>
        <p:spPr bwMode="auto">
          <a:xfrm>
            <a:off x="1395413" y="5413375"/>
            <a:ext cx="5867400" cy="609600"/>
          </a:xfrm>
          <a:prstGeom prst="flowChartAlternateProcess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7491413" y="384175"/>
          <a:ext cx="1119187" cy="434975"/>
        </p:xfrm>
        <a:graphic>
          <a:graphicData uri="http://schemas.openxmlformats.org/presentationml/2006/ole">
            <p:oleObj spid="_x0000_s15367" name="Equation" r:id="rId8" imgW="520560" imgH="203040" progId="Equation.DSMT4">
              <p:embed/>
            </p:oleObj>
          </a:graphicData>
        </a:graphic>
      </p:graphicFrame>
      <p:graphicFrame>
        <p:nvGraphicFramePr>
          <p:cNvPr id="15368" name="Object 12"/>
          <p:cNvGraphicFramePr>
            <a:graphicFrameLocks noChangeAspect="1"/>
          </p:cNvGraphicFramePr>
          <p:nvPr/>
        </p:nvGraphicFramePr>
        <p:xfrm>
          <a:off x="228600" y="5562600"/>
          <a:ext cx="1092200" cy="434975"/>
        </p:xfrm>
        <a:graphic>
          <a:graphicData uri="http://schemas.openxmlformats.org/presentationml/2006/ole">
            <p:oleObj spid="_x0000_s15368" name="Equation" r:id="rId9" imgW="507960" imgH="203040" progId="Equation.DSMT4">
              <p:embed/>
            </p:oleObj>
          </a:graphicData>
        </a:graphic>
      </p:graphicFrame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685800" y="2286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のイメージ</a:t>
            </a:r>
          </a:p>
        </p:txBody>
      </p:sp>
      <p:graphicFrame>
        <p:nvGraphicFramePr>
          <p:cNvPr id="15376" name="Object 6"/>
          <p:cNvGraphicFramePr>
            <a:graphicFrameLocks noChangeAspect="1"/>
          </p:cNvGraphicFramePr>
          <p:nvPr/>
        </p:nvGraphicFramePr>
        <p:xfrm>
          <a:off x="6481763" y="5429250"/>
          <a:ext cx="647700" cy="606425"/>
        </p:xfrm>
        <a:graphic>
          <a:graphicData uri="http://schemas.openxmlformats.org/presentationml/2006/ole">
            <p:oleObj spid="_x0000_s15376" name="Equation" r:id="rId10" imgW="215640" imgH="203040" progId="Equation.DSMT4">
              <p:embed/>
            </p:oleObj>
          </a:graphicData>
        </a:graphic>
      </p:graphicFrame>
      <p:graphicFrame>
        <p:nvGraphicFramePr>
          <p:cNvPr id="15377" name="Object 4"/>
          <p:cNvGraphicFramePr>
            <a:graphicFrameLocks noChangeAspect="1"/>
          </p:cNvGraphicFramePr>
          <p:nvPr/>
        </p:nvGraphicFramePr>
        <p:xfrm>
          <a:off x="7526338" y="4500563"/>
          <a:ext cx="801687" cy="609600"/>
        </p:xfrm>
        <a:graphic>
          <a:graphicData uri="http://schemas.openxmlformats.org/presentationml/2006/ole">
            <p:oleObj spid="_x0000_s15377" name="Equation" r:id="rId11" imgW="2156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BFF42-9D53-4C2E-8D33-F01EA2C3FC6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graphicFrame>
        <p:nvGraphicFramePr>
          <p:cNvPr id="16386" name="Object 1026"/>
          <p:cNvGraphicFramePr>
            <a:graphicFrameLocks noChangeAspect="1"/>
          </p:cNvGraphicFramePr>
          <p:nvPr/>
        </p:nvGraphicFramePr>
        <p:xfrm>
          <a:off x="1371600" y="381000"/>
          <a:ext cx="1995488" cy="554038"/>
        </p:xfrm>
        <a:graphic>
          <a:graphicData uri="http://schemas.openxmlformats.org/presentationml/2006/ole">
            <p:oleObj spid="_x0000_s16386" name="Equation" r:id="rId3" imgW="914400" imgH="253800" progId="Equation.DSMT4">
              <p:embed/>
            </p:oleObj>
          </a:graphicData>
        </a:graphic>
      </p:graphicFrame>
      <p:sp>
        <p:nvSpPr>
          <p:cNvPr id="16390" name="Text Box 1027"/>
          <p:cNvSpPr txBox="1">
            <a:spLocks noChangeArrowheads="1"/>
          </p:cNvSpPr>
          <p:nvPr/>
        </p:nvSpPr>
        <p:spPr bwMode="auto">
          <a:xfrm>
            <a:off x="533400" y="45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6387" name="Object 1028"/>
          <p:cNvGraphicFramePr>
            <a:graphicFrameLocks noChangeAspect="1"/>
          </p:cNvGraphicFramePr>
          <p:nvPr/>
        </p:nvGraphicFramePr>
        <p:xfrm>
          <a:off x="2057400" y="1447800"/>
          <a:ext cx="2090738" cy="2817813"/>
        </p:xfrm>
        <a:graphic>
          <a:graphicData uri="http://schemas.openxmlformats.org/presentationml/2006/ole">
            <p:oleObj spid="_x0000_s16387" name="Equation" r:id="rId4" imgW="1244520" imgH="1676160" progId="Equation.DSMT4">
              <p:embed/>
            </p:oleObj>
          </a:graphicData>
        </a:graphic>
      </p:graphicFrame>
      <p:graphicFrame>
        <p:nvGraphicFramePr>
          <p:cNvPr id="16388" name="Object 1029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16388" name="Equation" r:id="rId5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70A29-86B4-4884-AF23-64346146D7B9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822325" y="782638"/>
            <a:ext cx="7948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　　　　　　　　　とする。このとき、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および　　　　　　　　　　　　　　　を確かめよ。</a:t>
            </a:r>
          </a:p>
        </p:txBody>
      </p:sp>
      <p:sp>
        <p:nvSpPr>
          <p:cNvPr id="17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7423" name="Text Box 3"/>
          <p:cNvSpPr txBox="1">
            <a:spLocks noChangeArrowheads="1"/>
          </p:cNvSpPr>
          <p:nvPr/>
        </p:nvSpPr>
        <p:spPr bwMode="auto">
          <a:xfrm>
            <a:off x="3048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914400" y="457200"/>
          <a:ext cx="1555750" cy="966788"/>
        </p:xfrm>
        <a:graphic>
          <a:graphicData uri="http://schemas.openxmlformats.org/presentationml/2006/ole">
            <p:oleObj spid="_x0000_s17410" name="Equation" r:id="rId3" imgW="736560" imgH="457200" progId="Equation.DSMT4">
              <p:embed/>
            </p:oleObj>
          </a:graphicData>
        </a:graphic>
      </p:graphicFrame>
      <p:graphicFrame>
        <p:nvGraphicFramePr>
          <p:cNvPr id="17411" name="Object 14"/>
          <p:cNvGraphicFramePr>
            <a:graphicFrameLocks noChangeAspect="1"/>
          </p:cNvGraphicFramePr>
          <p:nvPr/>
        </p:nvGraphicFramePr>
        <p:xfrm>
          <a:off x="914400" y="1905000"/>
          <a:ext cx="2057400" cy="531813"/>
        </p:xfrm>
        <a:graphic>
          <a:graphicData uri="http://schemas.openxmlformats.org/presentationml/2006/ole">
            <p:oleObj spid="_x0000_s17411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7412" name="Object 16"/>
          <p:cNvGraphicFramePr>
            <a:graphicFrameLocks noChangeAspect="1"/>
          </p:cNvGraphicFramePr>
          <p:nvPr/>
        </p:nvGraphicFramePr>
        <p:xfrm>
          <a:off x="2971800" y="381000"/>
          <a:ext cx="1654175" cy="1027113"/>
        </p:xfrm>
        <a:graphic>
          <a:graphicData uri="http://schemas.openxmlformats.org/presentationml/2006/ole">
            <p:oleObj spid="_x0000_s17412" name="Equation" r:id="rId5" imgW="736560" imgH="457200" progId="Equation.DSMT4">
              <p:embed/>
            </p:oleObj>
          </a:graphicData>
        </a:graphic>
      </p:graphicFrame>
      <p:graphicFrame>
        <p:nvGraphicFramePr>
          <p:cNvPr id="17413" name="Object 17"/>
          <p:cNvGraphicFramePr>
            <a:graphicFrameLocks noChangeAspect="1"/>
          </p:cNvGraphicFramePr>
          <p:nvPr/>
        </p:nvGraphicFramePr>
        <p:xfrm>
          <a:off x="4191000" y="1752600"/>
          <a:ext cx="2819400" cy="636588"/>
        </p:xfrm>
        <a:graphic>
          <a:graphicData uri="http://schemas.openxmlformats.org/presentationml/2006/ole">
            <p:oleObj spid="_x0000_s17413" name="Equation" r:id="rId6" imgW="1117440" imgH="253800" progId="Equation.DSMT4">
              <p:embed/>
            </p:oleObj>
          </a:graphicData>
        </a:graphic>
      </p:graphicFrame>
      <p:graphicFrame>
        <p:nvGraphicFramePr>
          <p:cNvPr id="17414" name="Object 19"/>
          <p:cNvGraphicFramePr>
            <a:graphicFrameLocks noChangeAspect="1"/>
          </p:cNvGraphicFramePr>
          <p:nvPr/>
        </p:nvGraphicFramePr>
        <p:xfrm>
          <a:off x="1219200" y="2819400"/>
          <a:ext cx="3970338" cy="966788"/>
        </p:xfrm>
        <a:graphic>
          <a:graphicData uri="http://schemas.openxmlformats.org/presentationml/2006/ole">
            <p:oleObj spid="_x0000_s17414" name="Equation" r:id="rId7" imgW="1879560" imgH="457200" progId="Equation.DSMT4">
              <p:embed/>
            </p:oleObj>
          </a:graphicData>
        </a:graphic>
      </p:graphicFrame>
      <p:graphicFrame>
        <p:nvGraphicFramePr>
          <p:cNvPr id="17415" name="Object 20"/>
          <p:cNvGraphicFramePr>
            <a:graphicFrameLocks noChangeAspect="1"/>
          </p:cNvGraphicFramePr>
          <p:nvPr/>
        </p:nvGraphicFramePr>
        <p:xfrm>
          <a:off x="1219200" y="3810000"/>
          <a:ext cx="3890963" cy="966788"/>
        </p:xfrm>
        <a:graphic>
          <a:graphicData uri="http://schemas.openxmlformats.org/presentationml/2006/ole">
            <p:oleObj spid="_x0000_s17415" name="Equation" r:id="rId8" imgW="1841400" imgH="457200" progId="Equation.DSMT4">
              <p:embed/>
            </p:oleObj>
          </a:graphicData>
        </a:graphic>
      </p:graphicFrame>
      <p:sp>
        <p:nvSpPr>
          <p:cNvPr id="17424" name="Text Box 21"/>
          <p:cNvSpPr txBox="1">
            <a:spLocks noChangeArrowheads="1"/>
          </p:cNvSpPr>
          <p:nvPr/>
        </p:nvSpPr>
        <p:spPr bwMode="auto">
          <a:xfrm>
            <a:off x="5394325" y="4135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7416" name="Object 22"/>
          <p:cNvGraphicFramePr>
            <a:graphicFrameLocks noChangeAspect="1"/>
          </p:cNvGraphicFramePr>
          <p:nvPr/>
        </p:nvGraphicFramePr>
        <p:xfrm>
          <a:off x="6781800" y="4038600"/>
          <a:ext cx="2057400" cy="531813"/>
        </p:xfrm>
        <a:graphic>
          <a:graphicData uri="http://schemas.openxmlformats.org/presentationml/2006/ole">
            <p:oleObj spid="_x0000_s17416" name="Equation" r:id="rId9" imgW="634680" imgH="164880" progId="Equation.DSMT4">
              <p:embed/>
            </p:oleObj>
          </a:graphicData>
        </a:graphic>
      </p:graphicFrame>
      <p:graphicFrame>
        <p:nvGraphicFramePr>
          <p:cNvPr id="17417" name="Object 23"/>
          <p:cNvGraphicFramePr>
            <a:graphicFrameLocks noChangeAspect="1"/>
          </p:cNvGraphicFramePr>
          <p:nvPr/>
        </p:nvGraphicFramePr>
        <p:xfrm>
          <a:off x="1371600" y="5181600"/>
          <a:ext cx="2441575" cy="428625"/>
        </p:xfrm>
        <a:graphic>
          <a:graphicData uri="http://schemas.openxmlformats.org/presentationml/2006/ole">
            <p:oleObj spid="_x0000_s17417" name="Equation" r:id="rId10" imgW="1155600" imgH="203040" progId="Equation.DSMT4">
              <p:embed/>
            </p:oleObj>
          </a:graphicData>
        </a:graphic>
      </p:graphicFrame>
      <p:graphicFrame>
        <p:nvGraphicFramePr>
          <p:cNvPr id="17418" name="Object 24"/>
          <p:cNvGraphicFramePr>
            <a:graphicFrameLocks noChangeAspect="1"/>
          </p:cNvGraphicFramePr>
          <p:nvPr/>
        </p:nvGraphicFramePr>
        <p:xfrm>
          <a:off x="1447800" y="5867400"/>
          <a:ext cx="2333625" cy="428625"/>
        </p:xfrm>
        <a:graphic>
          <a:graphicData uri="http://schemas.openxmlformats.org/presentationml/2006/ole">
            <p:oleObj spid="_x0000_s17418" name="Equation" r:id="rId11" imgW="1104840" imgH="203040" progId="Equation.DSMT4">
              <p:embed/>
            </p:oleObj>
          </a:graphicData>
        </a:graphic>
      </p:graphicFrame>
      <p:sp>
        <p:nvSpPr>
          <p:cNvPr id="17425" name="Text Box 25"/>
          <p:cNvSpPr txBox="1">
            <a:spLocks noChangeArrowheads="1"/>
          </p:cNvSpPr>
          <p:nvPr/>
        </p:nvSpPr>
        <p:spPr bwMode="auto">
          <a:xfrm>
            <a:off x="4800600" y="58674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7419" name="Object 26"/>
          <p:cNvGraphicFramePr>
            <a:graphicFrameLocks noChangeAspect="1"/>
          </p:cNvGraphicFramePr>
          <p:nvPr/>
        </p:nvGraphicFramePr>
        <p:xfrm>
          <a:off x="5943600" y="5715000"/>
          <a:ext cx="2819400" cy="636588"/>
        </p:xfrm>
        <a:graphic>
          <a:graphicData uri="http://schemas.openxmlformats.org/presentationml/2006/ole">
            <p:oleObj spid="_x0000_s17419" name="Equation" r:id="rId12" imgW="1117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5F78AE-1297-47FB-8C29-4B8C5BD75A3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18440" name="Text Box 3"/>
          <p:cNvSpPr txBox="1">
            <a:spLocks noChangeArrowheads="1"/>
          </p:cNvSpPr>
          <p:nvPr/>
        </p:nvSpPr>
        <p:spPr bwMode="auto">
          <a:xfrm>
            <a:off x="822325" y="782638"/>
            <a:ext cx="7948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　　　　　　　　　とする。このとき、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および　　　　　　　　　　　　　　　を確かめよ。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606425" y="188913"/>
          <a:ext cx="2173288" cy="1503362"/>
        </p:xfrm>
        <a:graphic>
          <a:graphicData uri="http://schemas.openxmlformats.org/presentationml/2006/ole">
            <p:oleObj spid="_x0000_s18434" name="Equation" r:id="rId3" imgW="1028520" imgH="711000" progId="Equation.DSMT4">
              <p:embed/>
            </p:oleObj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838200" y="1828800"/>
          <a:ext cx="2057400" cy="531813"/>
        </p:xfrm>
        <a:graphic>
          <a:graphicData uri="http://schemas.openxmlformats.org/presentationml/2006/ole">
            <p:oleObj spid="_x0000_s18435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2971800" y="0"/>
          <a:ext cx="2252663" cy="1598613"/>
        </p:xfrm>
        <a:graphic>
          <a:graphicData uri="http://schemas.openxmlformats.org/presentationml/2006/ole">
            <p:oleObj spid="_x0000_s18436" name="Equation" r:id="rId5" imgW="1002960" imgH="711000" progId="Equation.DSMT4">
              <p:embed/>
            </p:oleObj>
          </a:graphicData>
        </a:graphic>
      </p:graphicFrame>
      <p:graphicFrame>
        <p:nvGraphicFramePr>
          <p:cNvPr id="18437" name="Object 7"/>
          <p:cNvGraphicFramePr>
            <a:graphicFrameLocks noChangeAspect="1"/>
          </p:cNvGraphicFramePr>
          <p:nvPr/>
        </p:nvGraphicFramePr>
        <p:xfrm>
          <a:off x="4038600" y="1676400"/>
          <a:ext cx="2819400" cy="636588"/>
        </p:xfrm>
        <a:graphic>
          <a:graphicData uri="http://schemas.openxmlformats.org/presentationml/2006/ole">
            <p:oleObj spid="_x0000_s18437" name="Equation" r:id="rId6" imgW="1117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8C6B37-8495-4AC4-84DB-07BD7992C6BC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正方行列</a:t>
            </a:r>
          </a:p>
        </p:txBody>
      </p:sp>
      <p:sp>
        <p:nvSpPr>
          <p:cNvPr id="1034" name="Text Box 3"/>
          <p:cNvSpPr txBox="1">
            <a:spLocks noChangeArrowheads="1"/>
          </p:cNvSpPr>
          <p:nvPr/>
        </p:nvSpPr>
        <p:spPr bwMode="auto">
          <a:xfrm>
            <a:off x="1046163" y="1295400"/>
            <a:ext cx="6508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行と列の数が等しい行列、すなわち</a:t>
            </a:r>
          </a:p>
          <a:p>
            <a:endParaRPr lang="ja-JP" altLang="en-US"/>
          </a:p>
          <a:p>
            <a:r>
              <a:rPr lang="ja-JP" altLang="en-US"/>
              <a:t>　　　　　　　　行列、　　　　　　　型の行列のことを　</a:t>
            </a:r>
          </a:p>
          <a:p>
            <a:r>
              <a:rPr lang="ja-JP" altLang="en-US"/>
              <a:t>　　　　次の</a:t>
            </a:r>
            <a:r>
              <a:rPr lang="ja-JP" altLang="en-US">
                <a:solidFill>
                  <a:srgbClr val="FF0000"/>
                </a:solidFill>
              </a:rPr>
              <a:t>正方行列</a:t>
            </a:r>
            <a:r>
              <a:rPr lang="ja-JP" altLang="en-US"/>
              <a:t>という。</a:t>
            </a:r>
          </a:p>
        </p:txBody>
      </p:sp>
      <p:sp>
        <p:nvSpPr>
          <p:cNvPr id="1035" name="AutoShape 4"/>
          <p:cNvSpPr>
            <a:spLocks noChangeArrowheads="1"/>
          </p:cNvSpPr>
          <p:nvPr/>
        </p:nvSpPr>
        <p:spPr bwMode="auto">
          <a:xfrm>
            <a:off x="533400" y="1219200"/>
            <a:ext cx="7467600" cy="182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36" name="Text Box 5"/>
          <p:cNvSpPr txBox="1">
            <a:spLocks noChangeArrowheads="1"/>
          </p:cNvSpPr>
          <p:nvPr/>
        </p:nvSpPr>
        <p:spPr bwMode="auto">
          <a:xfrm>
            <a:off x="1066800" y="817563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（定義）：正方行列</a:t>
            </a: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1371600" y="1981200"/>
          <a:ext cx="1295400" cy="433388"/>
        </p:xfrm>
        <a:graphic>
          <a:graphicData uri="http://schemas.openxmlformats.org/presentationml/2006/ole">
            <p:oleObj spid="_x0000_s1026" name="Equation" r:id="rId3" imgW="380880" imgH="126720" progId="Equation.DSMT4">
              <p:embed/>
            </p:oleObj>
          </a:graphicData>
        </a:graphic>
      </p:graphicFrame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1447800" y="2438400"/>
          <a:ext cx="487363" cy="446088"/>
        </p:xfrm>
        <a:graphic>
          <a:graphicData uri="http://schemas.openxmlformats.org/presentationml/2006/ole">
            <p:oleObj spid="_x0000_s102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1028" name="Object 19"/>
          <p:cNvGraphicFramePr>
            <a:graphicFrameLocks noChangeAspect="1"/>
          </p:cNvGraphicFramePr>
          <p:nvPr/>
        </p:nvGraphicFramePr>
        <p:xfrm>
          <a:off x="3581400" y="1752600"/>
          <a:ext cx="1252538" cy="693738"/>
        </p:xfrm>
        <a:graphic>
          <a:graphicData uri="http://schemas.openxmlformats.org/presentationml/2006/ole">
            <p:oleObj spid="_x0000_s1028" name="Equation" r:id="rId5" imgW="368280" imgH="203040" progId="Equation.DSMT4">
              <p:embed/>
            </p:oleObj>
          </a:graphicData>
        </a:graphic>
      </p:graphicFrame>
      <p:graphicFrame>
        <p:nvGraphicFramePr>
          <p:cNvPr id="1029" name="Object 20"/>
          <p:cNvGraphicFramePr>
            <a:graphicFrameLocks noChangeAspect="1"/>
          </p:cNvGraphicFramePr>
          <p:nvPr/>
        </p:nvGraphicFramePr>
        <p:xfrm>
          <a:off x="1371600" y="3276600"/>
          <a:ext cx="571500" cy="609600"/>
        </p:xfrm>
        <a:graphic>
          <a:graphicData uri="http://schemas.openxmlformats.org/presentationml/2006/ole">
            <p:oleObj spid="_x0000_s1029" name="Equation" r:id="rId6" imgW="190440" imgH="203040" progId="Equation.DSMT4">
              <p:embed/>
            </p:oleObj>
          </a:graphicData>
        </a:graphic>
      </p:graphicFrame>
      <p:sp>
        <p:nvSpPr>
          <p:cNvPr id="1037" name="Text Box 21"/>
          <p:cNvSpPr txBox="1">
            <a:spLocks noChangeArrowheads="1"/>
          </p:cNvSpPr>
          <p:nvPr/>
        </p:nvSpPr>
        <p:spPr bwMode="auto">
          <a:xfrm>
            <a:off x="1981200" y="32766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：１次の正方行列</a:t>
            </a:r>
          </a:p>
        </p:txBody>
      </p:sp>
      <p:sp>
        <p:nvSpPr>
          <p:cNvPr id="1038" name="Text Box 22"/>
          <p:cNvSpPr txBox="1">
            <a:spLocks noChangeArrowheads="1"/>
          </p:cNvSpPr>
          <p:nvPr/>
        </p:nvSpPr>
        <p:spPr bwMode="auto">
          <a:xfrm>
            <a:off x="365125" y="32972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graphicFrame>
        <p:nvGraphicFramePr>
          <p:cNvPr id="1030" name="Object 23"/>
          <p:cNvGraphicFramePr>
            <a:graphicFrameLocks noChangeAspect="1"/>
          </p:cNvGraphicFramePr>
          <p:nvPr/>
        </p:nvGraphicFramePr>
        <p:xfrm>
          <a:off x="1300163" y="3962400"/>
          <a:ext cx="1079500" cy="1104900"/>
        </p:xfrm>
        <a:graphic>
          <a:graphicData uri="http://schemas.openxmlformats.org/presentationml/2006/ole">
            <p:oleObj spid="_x0000_s1030" name="Equation" r:id="rId7" imgW="520560" imgH="533160" progId="Equation.DSMT4">
              <p:embed/>
            </p:oleObj>
          </a:graphicData>
        </a:graphic>
      </p:graphicFrame>
      <p:sp>
        <p:nvSpPr>
          <p:cNvPr id="1039" name="Text Box 24"/>
          <p:cNvSpPr txBox="1">
            <a:spLocks noChangeArrowheads="1"/>
          </p:cNvSpPr>
          <p:nvPr/>
        </p:nvSpPr>
        <p:spPr bwMode="auto">
          <a:xfrm>
            <a:off x="2438400" y="42672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：２次の正方行列</a:t>
            </a:r>
          </a:p>
        </p:txBody>
      </p:sp>
      <p:graphicFrame>
        <p:nvGraphicFramePr>
          <p:cNvPr id="1031" name="Object 25"/>
          <p:cNvGraphicFramePr>
            <a:graphicFrameLocks noChangeAspect="1"/>
          </p:cNvGraphicFramePr>
          <p:nvPr/>
        </p:nvGraphicFramePr>
        <p:xfrm>
          <a:off x="1219200" y="5257800"/>
          <a:ext cx="1408113" cy="1600200"/>
        </p:xfrm>
        <a:graphic>
          <a:graphicData uri="http://schemas.openxmlformats.org/presentationml/2006/ole">
            <p:oleObj spid="_x0000_s1031" name="Equation" r:id="rId8" imgW="736560" imgH="838080" progId="Equation.DSMT4">
              <p:embed/>
            </p:oleObj>
          </a:graphicData>
        </a:graphic>
      </p:graphicFrame>
      <p:sp>
        <p:nvSpPr>
          <p:cNvPr id="1040" name="Text Box 26"/>
          <p:cNvSpPr txBox="1">
            <a:spLocks noChangeArrowheads="1"/>
          </p:cNvSpPr>
          <p:nvPr/>
        </p:nvSpPr>
        <p:spPr bwMode="auto">
          <a:xfrm>
            <a:off x="2743200" y="58674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：３次の正方行列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0B10F0-9AC2-46DF-9E4F-17F50B1A4B0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8" name="Text Box 6"/>
          <p:cNvSpPr txBox="1">
            <a:spLocks noChangeArrowheads="1"/>
          </p:cNvSpPr>
          <p:nvPr/>
        </p:nvSpPr>
        <p:spPr bwMode="auto">
          <a:xfrm>
            <a:off x="990600" y="1752600"/>
            <a:ext cx="412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次の正方行列　　　に対して、</a:t>
            </a:r>
          </a:p>
        </p:txBody>
      </p:sp>
      <p:sp>
        <p:nvSpPr>
          <p:cNvPr id="19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行列のべき乗</a:t>
            </a:r>
          </a:p>
        </p:txBody>
      </p:sp>
      <p:sp>
        <p:nvSpPr>
          <p:cNvPr id="19470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正方行列に対しては、行列のべき乗が定義できる。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276600" y="1752600"/>
          <a:ext cx="349250" cy="350838"/>
        </p:xfrm>
        <a:graphic>
          <a:graphicData uri="http://schemas.openxmlformats.org/presentationml/2006/ole">
            <p:oleObj spid="_x0000_s19458" name="Equation" r:id="rId3" imgW="164880" imgH="164880" progId="Equation.DSMT4">
              <p:embed/>
            </p:oleObj>
          </a:graphicData>
        </a:graphic>
      </p:graphicFrame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33400" y="1600200"/>
            <a:ext cx="82296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1676400" y="2514600"/>
          <a:ext cx="2068513" cy="701675"/>
        </p:xfrm>
        <a:graphic>
          <a:graphicData uri="http://schemas.openxmlformats.org/presentationml/2006/ole">
            <p:oleObj spid="_x0000_s19459" name="Equation" r:id="rId4" imgW="977760" imgH="330120" progId="Equation.DSMT4">
              <p:embed/>
            </p:oleObj>
          </a:graphicData>
        </a:graphic>
      </p:graphicFrame>
      <p:sp>
        <p:nvSpPr>
          <p:cNvPr id="19472" name="Text Box 8"/>
          <p:cNvSpPr txBox="1">
            <a:spLocks noChangeArrowheads="1"/>
          </p:cNvSpPr>
          <p:nvPr/>
        </p:nvSpPr>
        <p:spPr bwMode="auto">
          <a:xfrm>
            <a:off x="1127125" y="329723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と定義する。また、</a:t>
            </a:r>
          </a:p>
        </p:txBody>
      </p:sp>
      <p:graphicFrame>
        <p:nvGraphicFramePr>
          <p:cNvPr id="19460" name="Object 9"/>
          <p:cNvGraphicFramePr>
            <a:graphicFrameLocks noChangeAspect="1"/>
          </p:cNvGraphicFramePr>
          <p:nvPr/>
        </p:nvGraphicFramePr>
        <p:xfrm>
          <a:off x="1600200" y="3716338"/>
          <a:ext cx="1182688" cy="566737"/>
        </p:xfrm>
        <a:graphic>
          <a:graphicData uri="http://schemas.openxmlformats.org/presentationml/2006/ole">
            <p:oleObj spid="_x0000_s19460" name="Equation" r:id="rId5" imgW="558720" imgH="266400" progId="Equation.DSMT4">
              <p:embed/>
            </p:oleObj>
          </a:graphicData>
        </a:graphic>
      </p:graphicFrame>
      <p:sp>
        <p:nvSpPr>
          <p:cNvPr id="19473" name="Text Box 10"/>
          <p:cNvSpPr txBox="1">
            <a:spLocks noChangeArrowheads="1"/>
          </p:cNvSpPr>
          <p:nvPr/>
        </p:nvSpPr>
        <p:spPr bwMode="auto">
          <a:xfrm>
            <a:off x="974725" y="42116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9474" name="Rectangle 13"/>
          <p:cNvSpPr>
            <a:spLocks noChangeArrowheads="1"/>
          </p:cNvSpPr>
          <p:nvPr/>
        </p:nvSpPr>
        <p:spPr bwMode="auto">
          <a:xfrm>
            <a:off x="914400" y="5867400"/>
            <a:ext cx="83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5" name="Rectangle 14"/>
          <p:cNvSpPr>
            <a:spLocks noChangeArrowheads="1"/>
          </p:cNvSpPr>
          <p:nvPr/>
        </p:nvSpPr>
        <p:spPr bwMode="auto">
          <a:xfrm>
            <a:off x="1828800" y="4953000"/>
            <a:ext cx="83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1" name="Object 15"/>
          <p:cNvGraphicFramePr>
            <a:graphicFrameLocks noChangeAspect="1"/>
          </p:cNvGraphicFramePr>
          <p:nvPr/>
        </p:nvGraphicFramePr>
        <p:xfrm>
          <a:off x="914400" y="6096000"/>
          <a:ext cx="914400" cy="304800"/>
        </p:xfrm>
        <a:graphic>
          <a:graphicData uri="http://schemas.openxmlformats.org/presentationml/2006/ole">
            <p:oleObj spid="_x0000_s19461" name="Equation" r:id="rId6" imgW="380880" imgH="126720" progId="Equation.DSMT4">
              <p:embed/>
            </p:oleObj>
          </a:graphicData>
        </a:graphic>
      </p:graphicFrame>
      <p:graphicFrame>
        <p:nvGraphicFramePr>
          <p:cNvPr id="19462" name="Object 16"/>
          <p:cNvGraphicFramePr>
            <a:graphicFrameLocks noChangeAspect="1"/>
          </p:cNvGraphicFramePr>
          <p:nvPr/>
        </p:nvGraphicFramePr>
        <p:xfrm>
          <a:off x="1828800" y="5181600"/>
          <a:ext cx="914400" cy="304800"/>
        </p:xfrm>
        <a:graphic>
          <a:graphicData uri="http://schemas.openxmlformats.org/presentationml/2006/ole">
            <p:oleObj spid="_x0000_s19462" name="Equation" r:id="rId7" imgW="380880" imgH="126720" progId="Equation.DSMT4">
              <p:embed/>
            </p:oleObj>
          </a:graphicData>
        </a:graphic>
      </p:graphicFrame>
      <p:sp>
        <p:nvSpPr>
          <p:cNvPr id="19476" name="Rectangle 17"/>
          <p:cNvSpPr>
            <a:spLocks noChangeArrowheads="1"/>
          </p:cNvSpPr>
          <p:nvPr/>
        </p:nvSpPr>
        <p:spPr bwMode="auto">
          <a:xfrm>
            <a:off x="1905000" y="5867400"/>
            <a:ext cx="838200" cy="838200"/>
          </a:xfrm>
          <a:prstGeom prst="rect">
            <a:avLst/>
          </a:prstGeom>
          <a:noFill/>
          <a:ln w="9525">
            <a:solidFill>
              <a:srgbClr val="FF7C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7" name="AutoShape 18"/>
          <p:cNvSpPr>
            <a:spLocks noChangeArrowheads="1"/>
          </p:cNvSpPr>
          <p:nvPr/>
        </p:nvSpPr>
        <p:spPr bwMode="auto">
          <a:xfrm>
            <a:off x="3733800" y="4953000"/>
            <a:ext cx="4267200" cy="1447800"/>
          </a:xfrm>
          <a:prstGeom prst="wedgeRoundRectCallout">
            <a:avLst>
              <a:gd name="adj1" fmla="val -67486"/>
              <a:gd name="adj2" fmla="val 362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graphicFrame>
        <p:nvGraphicFramePr>
          <p:cNvPr id="19463" name="Object 19"/>
          <p:cNvGraphicFramePr>
            <a:graphicFrameLocks noChangeAspect="1"/>
          </p:cNvGraphicFramePr>
          <p:nvPr/>
        </p:nvGraphicFramePr>
        <p:xfrm>
          <a:off x="1905000" y="6172200"/>
          <a:ext cx="914400" cy="304800"/>
        </p:xfrm>
        <a:graphic>
          <a:graphicData uri="http://schemas.openxmlformats.org/presentationml/2006/ole">
            <p:oleObj spid="_x0000_s19463" name="Equation" r:id="rId8" imgW="380880" imgH="126720" progId="Equation.DSMT4">
              <p:embed/>
            </p:oleObj>
          </a:graphicData>
        </a:graphic>
      </p:graphicFrame>
      <p:sp>
        <p:nvSpPr>
          <p:cNvPr id="19478" name="Text Box 20"/>
          <p:cNvSpPr txBox="1">
            <a:spLocks noChangeArrowheads="1"/>
          </p:cNvSpPr>
          <p:nvPr/>
        </p:nvSpPr>
        <p:spPr bwMode="auto">
          <a:xfrm>
            <a:off x="3870325" y="5126038"/>
            <a:ext cx="4000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次の正方行列同士を</a:t>
            </a:r>
          </a:p>
          <a:p>
            <a:r>
              <a:rPr lang="ja-JP" altLang="en-US"/>
              <a:t>乗じると、</a:t>
            </a:r>
          </a:p>
          <a:p>
            <a:r>
              <a:rPr lang="ja-JP" altLang="en-US"/>
              <a:t>また　　次の正方行列になる。</a:t>
            </a:r>
          </a:p>
        </p:txBody>
      </p:sp>
      <p:graphicFrame>
        <p:nvGraphicFramePr>
          <p:cNvPr id="19464" name="Object 21"/>
          <p:cNvGraphicFramePr>
            <a:graphicFrameLocks noChangeAspect="1"/>
          </p:cNvGraphicFramePr>
          <p:nvPr/>
        </p:nvGraphicFramePr>
        <p:xfrm>
          <a:off x="4008438" y="5187950"/>
          <a:ext cx="411162" cy="374650"/>
        </p:xfrm>
        <a:graphic>
          <a:graphicData uri="http://schemas.openxmlformats.org/presentationml/2006/ole">
            <p:oleObj spid="_x0000_s19464" name="Equation" r:id="rId9" imgW="139680" imgH="126720" progId="Equation.DSMT4">
              <p:embed/>
            </p:oleObj>
          </a:graphicData>
        </a:graphic>
      </p:graphicFrame>
      <p:graphicFrame>
        <p:nvGraphicFramePr>
          <p:cNvPr id="19465" name="Object 22"/>
          <p:cNvGraphicFramePr>
            <a:graphicFrameLocks noChangeAspect="1"/>
          </p:cNvGraphicFramePr>
          <p:nvPr/>
        </p:nvGraphicFramePr>
        <p:xfrm>
          <a:off x="4495800" y="5867400"/>
          <a:ext cx="411163" cy="374650"/>
        </p:xfrm>
        <a:graphic>
          <a:graphicData uri="http://schemas.openxmlformats.org/presentationml/2006/ole">
            <p:oleObj spid="_x0000_s19465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19466" name="Object 24"/>
          <p:cNvGraphicFramePr>
            <a:graphicFrameLocks noChangeAspect="1"/>
          </p:cNvGraphicFramePr>
          <p:nvPr/>
        </p:nvGraphicFramePr>
        <p:xfrm>
          <a:off x="990600" y="1828800"/>
          <a:ext cx="374650" cy="341313"/>
        </p:xfrm>
        <a:graphic>
          <a:graphicData uri="http://schemas.openxmlformats.org/presentationml/2006/ole">
            <p:oleObj spid="_x0000_s19466" name="Equation" r:id="rId11" imgW="139680" imgH="126720" progId="Equation.DSMT4">
              <p:embed/>
            </p:oleObj>
          </a:graphicData>
        </a:graphic>
      </p:graphicFrame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990600" y="1295400"/>
            <a:ext cx="38957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（定義）：（正方行列の</a:t>
            </a:r>
            <a:r>
              <a:rPr lang="en-US" altLang="ja-JP">
                <a:solidFill>
                  <a:srgbClr val="008000"/>
                </a:solidFill>
              </a:rPr>
              <a:t>)</a:t>
            </a:r>
            <a:r>
              <a:rPr lang="ja-JP" altLang="en-US">
                <a:solidFill>
                  <a:srgbClr val="008000"/>
                </a:solidFill>
              </a:rPr>
              <a:t>べき乗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5DBF23-EC16-4B04-B360-67A905277153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べき等行列</a:t>
            </a:r>
          </a:p>
        </p:txBody>
      </p:sp>
      <p:sp>
        <p:nvSpPr>
          <p:cNvPr id="20486" name="AutoShape 12"/>
          <p:cNvSpPr>
            <a:spLocks noChangeArrowheads="1"/>
          </p:cNvSpPr>
          <p:nvPr/>
        </p:nvSpPr>
        <p:spPr bwMode="auto">
          <a:xfrm>
            <a:off x="533400" y="1066800"/>
            <a:ext cx="82296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82" name="Object 13"/>
          <p:cNvGraphicFramePr>
            <a:graphicFrameLocks noChangeAspect="1"/>
          </p:cNvGraphicFramePr>
          <p:nvPr/>
        </p:nvGraphicFramePr>
        <p:xfrm>
          <a:off x="990600" y="1371600"/>
          <a:ext cx="1316038" cy="350838"/>
        </p:xfrm>
        <a:graphic>
          <a:graphicData uri="http://schemas.openxmlformats.org/presentationml/2006/ole">
            <p:oleObj spid="_x0000_s20482" name="Equation" r:id="rId3" imgW="622080" imgH="164880" progId="Equation.DSMT4">
              <p:embed/>
            </p:oleObj>
          </a:graphicData>
        </a:graphic>
      </p:graphicFrame>
      <p:sp>
        <p:nvSpPr>
          <p:cNvPr id="20487" name="Text Box 17"/>
          <p:cNvSpPr txBox="1">
            <a:spLocks noChangeArrowheads="1"/>
          </p:cNvSpPr>
          <p:nvPr/>
        </p:nvSpPr>
        <p:spPr bwMode="auto">
          <a:xfrm>
            <a:off x="2362200" y="1295400"/>
            <a:ext cx="424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となる行列を</a:t>
            </a:r>
            <a:r>
              <a:rPr lang="ja-JP" altLang="en-US">
                <a:solidFill>
                  <a:srgbClr val="FF0000"/>
                </a:solidFill>
              </a:rPr>
              <a:t>べき等行列</a:t>
            </a:r>
            <a:r>
              <a:rPr lang="ja-JP" altLang="en-US"/>
              <a:t>という。</a:t>
            </a:r>
          </a:p>
        </p:txBody>
      </p:sp>
      <p:sp>
        <p:nvSpPr>
          <p:cNvPr id="20488" name="Text Box 19"/>
          <p:cNvSpPr txBox="1">
            <a:spLocks noChangeArrowheads="1"/>
          </p:cNvSpPr>
          <p:nvPr/>
        </p:nvSpPr>
        <p:spPr bwMode="auto">
          <a:xfrm>
            <a:off x="822325" y="184943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べき等行列は、</a:t>
            </a:r>
          </a:p>
        </p:txBody>
      </p:sp>
      <p:graphicFrame>
        <p:nvGraphicFramePr>
          <p:cNvPr id="20483" name="Object 20"/>
          <p:cNvGraphicFramePr>
            <a:graphicFrameLocks noChangeAspect="1"/>
          </p:cNvGraphicFramePr>
          <p:nvPr/>
        </p:nvGraphicFramePr>
        <p:xfrm>
          <a:off x="1828800" y="2514600"/>
          <a:ext cx="2470150" cy="593725"/>
        </p:xfrm>
        <a:graphic>
          <a:graphicData uri="http://schemas.openxmlformats.org/presentationml/2006/ole">
            <p:oleObj spid="_x0000_s20483" name="Equation" r:id="rId4" imgW="1168200" imgH="279360" progId="Equation.DSMT4">
              <p:embed/>
            </p:oleObj>
          </a:graphicData>
        </a:graphic>
      </p:graphicFrame>
      <p:sp>
        <p:nvSpPr>
          <p:cNvPr id="20489" name="Text Box 21"/>
          <p:cNvSpPr txBox="1">
            <a:spLocks noChangeArrowheads="1"/>
          </p:cNvSpPr>
          <p:nvPr/>
        </p:nvSpPr>
        <p:spPr bwMode="auto">
          <a:xfrm>
            <a:off x="914400" y="3200400"/>
            <a:ext cx="176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も成り立つ。</a:t>
            </a:r>
          </a:p>
        </p:txBody>
      </p:sp>
      <p:sp>
        <p:nvSpPr>
          <p:cNvPr id="20490" name="Text Box 23"/>
          <p:cNvSpPr txBox="1">
            <a:spLocks noChangeArrowheads="1"/>
          </p:cNvSpPr>
          <p:nvPr/>
        </p:nvSpPr>
        <p:spPr bwMode="auto">
          <a:xfrm>
            <a:off x="1066800" y="817563"/>
            <a:ext cx="2727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（定義）：べき等行列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52462D-76FF-4DA4-A050-CEF87929E48A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1524000" y="2133600"/>
          <a:ext cx="6070600" cy="962025"/>
        </p:xfrm>
        <a:graphic>
          <a:graphicData uri="http://schemas.openxmlformats.org/presentationml/2006/ole">
            <p:oleObj spid="_x0000_s21506" name="Equation" r:id="rId3" imgW="3365280" imgH="533160" progId="Equation.DSMT4">
              <p:embed/>
            </p:oleObj>
          </a:graphicData>
        </a:graphic>
      </p:graphicFrame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1600200" y="914400"/>
          <a:ext cx="1146175" cy="962025"/>
        </p:xfrm>
        <a:graphic>
          <a:graphicData uri="http://schemas.openxmlformats.org/presentationml/2006/ole">
            <p:oleObj spid="_x0000_s21507" name="Equation" r:id="rId4" imgW="634680" imgH="533160" progId="Equation.DSMT4">
              <p:embed/>
            </p:oleObj>
          </a:graphicData>
        </a:graphic>
      </p:graphicFrame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1371600" y="3962400"/>
          <a:ext cx="1077913" cy="962025"/>
        </p:xfrm>
        <a:graphic>
          <a:graphicData uri="http://schemas.openxmlformats.org/presentationml/2006/ole">
            <p:oleObj spid="_x0000_s21508" name="Equation" r:id="rId5" imgW="596880" imgH="533160" progId="Equation.DSMT4">
              <p:embed/>
            </p:oleObj>
          </a:graphicData>
        </a:graphic>
      </p:graphicFrame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288925" y="935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21509" name="Object 8"/>
          <p:cNvGraphicFramePr>
            <a:graphicFrameLocks noChangeAspect="1"/>
          </p:cNvGraphicFramePr>
          <p:nvPr/>
        </p:nvGraphicFramePr>
        <p:xfrm>
          <a:off x="1371600" y="5181600"/>
          <a:ext cx="6122988" cy="962025"/>
        </p:xfrm>
        <a:graphic>
          <a:graphicData uri="http://schemas.openxmlformats.org/presentationml/2006/ole">
            <p:oleObj spid="_x0000_s21509" name="Equation" r:id="rId6" imgW="3390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C4056-1AAF-4945-A002-D2353D227FB4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べき零行列</a:t>
            </a:r>
          </a:p>
        </p:txBody>
      </p:sp>
      <p:sp>
        <p:nvSpPr>
          <p:cNvPr id="22535" name="AutoShape 3"/>
          <p:cNvSpPr>
            <a:spLocks noChangeArrowheads="1"/>
          </p:cNvSpPr>
          <p:nvPr/>
        </p:nvSpPr>
        <p:spPr bwMode="auto">
          <a:xfrm>
            <a:off x="533400" y="1066800"/>
            <a:ext cx="82296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2362200" y="1295400"/>
            <a:ext cx="531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となる自然数　　が存在するような行列。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822325" y="184943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べき零行列は、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1219200" y="2438400"/>
          <a:ext cx="2657475" cy="593725"/>
        </p:xfrm>
        <a:graphic>
          <a:graphicData uri="http://schemas.openxmlformats.org/presentationml/2006/ole">
            <p:oleObj spid="_x0000_s22530" name="Equation" r:id="rId3" imgW="1257120" imgH="279360" progId="Equation.DSMT4">
              <p:embed/>
            </p:oleObj>
          </a:graphicData>
        </a:graphic>
      </p:graphicFrame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914400" y="3200400"/>
            <a:ext cx="176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も成り立つ。</a:t>
            </a:r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4191000" y="1371600"/>
          <a:ext cx="268288" cy="350838"/>
        </p:xfrm>
        <a:graphic>
          <a:graphicData uri="http://schemas.openxmlformats.org/presentationml/2006/ole">
            <p:oleObj spid="_x0000_s22531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990600" y="1295400"/>
          <a:ext cx="1182688" cy="404813"/>
        </p:xfrm>
        <a:graphic>
          <a:graphicData uri="http://schemas.openxmlformats.org/presentationml/2006/ole">
            <p:oleObj spid="_x0000_s22532" name="Equation" r:id="rId5" imgW="558720" imgH="190440" progId="Equation.DSMT4">
              <p:embed/>
            </p:oleObj>
          </a:graphicData>
        </a:graphic>
      </p:graphicFrame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066800" y="817563"/>
            <a:ext cx="2727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（定義）：べき零行列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69EFE9-BFB9-4855-A302-A144DF8F8228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3810000" y="304800"/>
          <a:ext cx="3678238" cy="873125"/>
        </p:xfrm>
        <a:graphic>
          <a:graphicData uri="http://schemas.openxmlformats.org/presentationml/2006/ole">
            <p:oleObj spid="_x0000_s23554" name="Equation" r:id="rId3" imgW="2247840" imgH="533160" progId="Equation.DSMT4">
              <p:embed/>
            </p:oleObj>
          </a:graphicData>
        </a:graphic>
      </p:graphicFrame>
      <p:sp>
        <p:nvSpPr>
          <p:cNvPr id="23561" name="Text Box 5"/>
          <p:cNvSpPr txBox="1">
            <a:spLocks noChangeArrowheads="1"/>
          </p:cNvSpPr>
          <p:nvPr/>
        </p:nvSpPr>
        <p:spPr bwMode="auto">
          <a:xfrm>
            <a:off x="1050925" y="3810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graphicFrame>
        <p:nvGraphicFramePr>
          <p:cNvPr id="23555" name="Object 6"/>
          <p:cNvGraphicFramePr>
            <a:graphicFrameLocks noChangeAspect="1"/>
          </p:cNvGraphicFramePr>
          <p:nvPr/>
        </p:nvGraphicFramePr>
        <p:xfrm>
          <a:off x="1981200" y="2209800"/>
          <a:ext cx="1746250" cy="1371600"/>
        </p:xfrm>
        <a:graphic>
          <a:graphicData uri="http://schemas.openxmlformats.org/presentationml/2006/ole">
            <p:oleObj spid="_x0000_s23555" name="Equation" r:id="rId4" imgW="1066680" imgH="838080" progId="Equation.DSMT4">
              <p:embed/>
            </p:oleObj>
          </a:graphicData>
        </a:graphic>
      </p:graphicFrame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990600" y="23828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</a:t>
            </a:r>
          </a:p>
        </p:txBody>
      </p:sp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1752600" y="304800"/>
          <a:ext cx="1349375" cy="873125"/>
        </p:xfrm>
        <a:graphic>
          <a:graphicData uri="http://schemas.openxmlformats.org/presentationml/2006/ole">
            <p:oleObj spid="_x0000_s23556" name="Equation" r:id="rId5" imgW="825480" imgH="533160" progId="Equation.DSMT4">
              <p:embed/>
            </p:oleObj>
          </a:graphicData>
        </a:graphic>
      </p:graphicFrame>
      <p:graphicFrame>
        <p:nvGraphicFramePr>
          <p:cNvPr id="23557" name="Object 9"/>
          <p:cNvGraphicFramePr>
            <a:graphicFrameLocks noChangeAspect="1"/>
          </p:cNvGraphicFramePr>
          <p:nvPr/>
        </p:nvGraphicFramePr>
        <p:xfrm>
          <a:off x="1981200" y="3657600"/>
          <a:ext cx="4676775" cy="1371600"/>
        </p:xfrm>
        <a:graphic>
          <a:graphicData uri="http://schemas.openxmlformats.org/presentationml/2006/ole">
            <p:oleObj spid="_x0000_s23557" name="Equation" r:id="rId6" imgW="2857320" imgH="838080" progId="Equation.DSMT4">
              <p:embed/>
            </p:oleObj>
          </a:graphicData>
        </a:graphic>
      </p:graphicFrame>
      <p:graphicFrame>
        <p:nvGraphicFramePr>
          <p:cNvPr id="23558" name="Object 10"/>
          <p:cNvGraphicFramePr>
            <a:graphicFrameLocks noChangeAspect="1"/>
          </p:cNvGraphicFramePr>
          <p:nvPr/>
        </p:nvGraphicFramePr>
        <p:xfrm>
          <a:off x="2001838" y="5181600"/>
          <a:ext cx="5008562" cy="1371600"/>
        </p:xfrm>
        <a:graphic>
          <a:graphicData uri="http://schemas.openxmlformats.org/presentationml/2006/ole">
            <p:oleObj spid="_x0000_s23558" name="Equation" r:id="rId7" imgW="30603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F0298B-9252-4C53-B95F-68775AE49EE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例２</a:t>
            </a:r>
          </a:p>
        </p:txBody>
      </p:sp>
      <p:sp>
        <p:nvSpPr>
          <p:cNvPr id="24586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512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次の一連の行列はべき零行列である。</a:t>
            </a: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762000"/>
          <a:ext cx="1524000" cy="1066800"/>
        </p:xfrm>
        <a:graphic>
          <a:graphicData uri="http://schemas.openxmlformats.org/presentationml/2006/ole">
            <p:oleObj spid="_x0000_s24578" name="Equation" r:id="rId3" imgW="761760" imgH="533160" progId="Equation.DSMT4">
              <p:embed/>
            </p:oleObj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685800" y="1905000"/>
          <a:ext cx="1981200" cy="1676400"/>
        </p:xfrm>
        <a:graphic>
          <a:graphicData uri="http://schemas.openxmlformats.org/presentationml/2006/ole">
            <p:oleObj spid="_x0000_s24579" name="Equation" r:id="rId4" imgW="990360" imgH="838080" progId="Equation.DSMT4">
              <p:embed/>
            </p:oleObj>
          </a:graphicData>
        </a:graphic>
      </p:graphicFrame>
      <p:graphicFrame>
        <p:nvGraphicFramePr>
          <p:cNvPr id="24580" name="Object 6"/>
          <p:cNvGraphicFramePr>
            <a:graphicFrameLocks noChangeAspect="1"/>
          </p:cNvGraphicFramePr>
          <p:nvPr/>
        </p:nvGraphicFramePr>
        <p:xfrm>
          <a:off x="2819400" y="762000"/>
          <a:ext cx="3759200" cy="1066800"/>
        </p:xfrm>
        <a:graphic>
          <a:graphicData uri="http://schemas.openxmlformats.org/presentationml/2006/ole">
            <p:oleObj spid="_x0000_s24580" name="Equation" r:id="rId5" imgW="1879560" imgH="533160" progId="Equation.DSMT4">
              <p:embed/>
            </p:oleObj>
          </a:graphicData>
        </a:graphic>
      </p:graphicFrame>
      <p:graphicFrame>
        <p:nvGraphicFramePr>
          <p:cNvPr id="24581" name="Object 7"/>
          <p:cNvGraphicFramePr>
            <a:graphicFrameLocks noChangeAspect="1"/>
          </p:cNvGraphicFramePr>
          <p:nvPr/>
        </p:nvGraphicFramePr>
        <p:xfrm>
          <a:off x="2743200" y="2057400"/>
          <a:ext cx="6400800" cy="1431925"/>
        </p:xfrm>
        <a:graphic>
          <a:graphicData uri="http://schemas.openxmlformats.org/presentationml/2006/ole">
            <p:oleObj spid="_x0000_s24581" name="Equation" r:id="rId6" imgW="3746160" imgH="838080" progId="Equation.DSMT4">
              <p:embed/>
            </p:oleObj>
          </a:graphicData>
        </a:graphic>
      </p:graphicFrame>
      <p:graphicFrame>
        <p:nvGraphicFramePr>
          <p:cNvPr id="24582" name="Object 8"/>
          <p:cNvGraphicFramePr>
            <a:graphicFrameLocks noChangeAspect="1"/>
          </p:cNvGraphicFramePr>
          <p:nvPr/>
        </p:nvGraphicFramePr>
        <p:xfrm>
          <a:off x="457200" y="3581400"/>
          <a:ext cx="2413000" cy="2082800"/>
        </p:xfrm>
        <a:graphic>
          <a:graphicData uri="http://schemas.openxmlformats.org/presentationml/2006/ole">
            <p:oleObj spid="_x0000_s24582" name="Equation" r:id="rId7" imgW="1206360" imgH="1041120" progId="Equation.DSMT4">
              <p:embed/>
            </p:oleObj>
          </a:graphicData>
        </a:graphic>
      </p:graphicFrame>
      <p:graphicFrame>
        <p:nvGraphicFramePr>
          <p:cNvPr id="24583" name="Object 9"/>
          <p:cNvGraphicFramePr>
            <a:graphicFrameLocks noChangeAspect="1"/>
          </p:cNvGraphicFramePr>
          <p:nvPr/>
        </p:nvGraphicFramePr>
        <p:xfrm>
          <a:off x="4000496" y="4572008"/>
          <a:ext cx="1371600" cy="533400"/>
        </p:xfrm>
        <a:graphic>
          <a:graphicData uri="http://schemas.openxmlformats.org/presentationml/2006/ole">
            <p:oleObj spid="_x0000_s24583" name="Equation" r:id="rId8" imgW="68580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28473-E678-4474-80FC-A4A7CB476F6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11" name="Rectangle 40"/>
          <p:cNvSpPr>
            <a:spLocks noChangeArrowheads="1"/>
          </p:cNvSpPr>
          <p:nvPr/>
        </p:nvSpPr>
        <p:spPr bwMode="auto">
          <a:xfrm>
            <a:off x="5943600" y="35814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</a:t>
            </a:r>
          </a:p>
        </p:txBody>
      </p:sp>
      <p:sp>
        <p:nvSpPr>
          <p:cNvPr id="25613" name="AutoShape 6"/>
          <p:cNvSpPr>
            <a:spLocks noChangeArrowheads="1"/>
          </p:cNvSpPr>
          <p:nvPr/>
        </p:nvSpPr>
        <p:spPr bwMode="auto">
          <a:xfrm>
            <a:off x="762000" y="685800"/>
            <a:ext cx="6553200" cy="2133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1203325" y="1011238"/>
            <a:ext cx="5005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なる　　次の正方行列を　</a:t>
            </a:r>
          </a:p>
          <a:p>
            <a:r>
              <a:rPr lang="ja-JP" altLang="en-US"/>
              <a:t>（　　次の）</a:t>
            </a:r>
            <a:r>
              <a:rPr lang="ja-JP" altLang="en-US">
                <a:solidFill>
                  <a:srgbClr val="FF0000"/>
                </a:solidFill>
              </a:rPr>
              <a:t>対称行列</a:t>
            </a:r>
            <a:r>
              <a:rPr lang="ja-JP" altLang="en-US"/>
              <a:t>という。すなわち、</a:t>
            </a:r>
          </a:p>
        </p:txBody>
      </p:sp>
      <p:graphicFrame>
        <p:nvGraphicFramePr>
          <p:cNvPr id="25602" name="Object 14"/>
          <p:cNvGraphicFramePr>
            <a:graphicFrameLocks noChangeAspect="1"/>
          </p:cNvGraphicFramePr>
          <p:nvPr/>
        </p:nvGraphicFramePr>
        <p:xfrm>
          <a:off x="1524000" y="1066800"/>
          <a:ext cx="1066800" cy="355600"/>
        </p:xfrm>
        <a:graphic>
          <a:graphicData uri="http://schemas.openxmlformats.org/presentationml/2006/ole">
            <p:oleObj spid="_x0000_s25602" name="Equation" r:id="rId3" imgW="533160" imgH="177480" progId="Equation.DSMT4">
              <p:embed/>
            </p:oleObj>
          </a:graphicData>
        </a:graphic>
      </p:graphicFrame>
      <p:graphicFrame>
        <p:nvGraphicFramePr>
          <p:cNvPr id="25603" name="Object 15"/>
          <p:cNvGraphicFramePr>
            <a:graphicFrameLocks noChangeAspect="1"/>
          </p:cNvGraphicFramePr>
          <p:nvPr/>
        </p:nvGraphicFramePr>
        <p:xfrm>
          <a:off x="3352800" y="1143000"/>
          <a:ext cx="279400" cy="254000"/>
        </p:xfrm>
        <a:graphic>
          <a:graphicData uri="http://schemas.openxmlformats.org/presentationml/2006/ole">
            <p:oleObj spid="_x0000_s2560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5604" name="Object 17"/>
          <p:cNvGraphicFramePr>
            <a:graphicFrameLocks noChangeAspect="1"/>
          </p:cNvGraphicFramePr>
          <p:nvPr/>
        </p:nvGraphicFramePr>
        <p:xfrm>
          <a:off x="1524000" y="1447800"/>
          <a:ext cx="279400" cy="254000"/>
        </p:xfrm>
        <a:graphic>
          <a:graphicData uri="http://schemas.openxmlformats.org/presentationml/2006/ole">
            <p:oleObj spid="_x0000_s2560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5605" name="Object 21"/>
          <p:cNvGraphicFramePr>
            <a:graphicFrameLocks noChangeAspect="1"/>
          </p:cNvGraphicFramePr>
          <p:nvPr/>
        </p:nvGraphicFramePr>
        <p:xfrm>
          <a:off x="1295400" y="1981200"/>
          <a:ext cx="5334000" cy="604838"/>
        </p:xfrm>
        <a:graphic>
          <a:graphicData uri="http://schemas.openxmlformats.org/presentationml/2006/ole">
            <p:oleObj spid="_x0000_s25605" name="Equation" r:id="rId6" imgW="2349360" imgH="266400" progId="Equation.DSMT4">
              <p:embed/>
            </p:oleObj>
          </a:graphicData>
        </a:graphic>
      </p:graphicFrame>
      <p:sp>
        <p:nvSpPr>
          <p:cNvPr id="25615" name="Rectangle 23"/>
          <p:cNvSpPr>
            <a:spLocks noChangeArrowheads="1"/>
          </p:cNvSpPr>
          <p:nvPr/>
        </p:nvSpPr>
        <p:spPr bwMode="auto">
          <a:xfrm>
            <a:off x="1447800" y="36576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6" name="Line 24"/>
          <p:cNvSpPr>
            <a:spLocks noChangeShapeType="1"/>
          </p:cNvSpPr>
          <p:nvPr/>
        </p:nvSpPr>
        <p:spPr bwMode="auto">
          <a:xfrm>
            <a:off x="990600" y="3200400"/>
            <a:ext cx="28194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6" name="Object 27"/>
          <p:cNvGraphicFramePr>
            <a:graphicFrameLocks noChangeAspect="1"/>
          </p:cNvGraphicFramePr>
          <p:nvPr/>
        </p:nvGraphicFramePr>
        <p:xfrm>
          <a:off x="1981200" y="5715000"/>
          <a:ext cx="914400" cy="304800"/>
        </p:xfrm>
        <a:graphic>
          <a:graphicData uri="http://schemas.openxmlformats.org/presentationml/2006/ole">
            <p:oleObj spid="_x0000_s25606" name="Equation" r:id="rId7" imgW="380880" imgH="126720" progId="Equation.DSMT4">
              <p:embed/>
            </p:oleObj>
          </a:graphicData>
        </a:graphic>
      </p:graphicFrame>
      <p:sp>
        <p:nvSpPr>
          <p:cNvPr id="25617" name="Text Box 28"/>
          <p:cNvSpPr txBox="1">
            <a:spLocks noChangeArrowheads="1"/>
          </p:cNvSpPr>
          <p:nvPr/>
        </p:nvSpPr>
        <p:spPr bwMode="auto">
          <a:xfrm>
            <a:off x="3717925" y="60404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鏡</a:t>
            </a:r>
          </a:p>
        </p:txBody>
      </p:sp>
      <p:sp>
        <p:nvSpPr>
          <p:cNvPr id="25618" name="Rectangle 32"/>
          <p:cNvSpPr>
            <a:spLocks noChangeArrowheads="1"/>
          </p:cNvSpPr>
          <p:nvPr/>
        </p:nvSpPr>
        <p:spPr bwMode="auto">
          <a:xfrm>
            <a:off x="5943600" y="35814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7" name="Object 39"/>
          <p:cNvGraphicFramePr>
            <a:graphicFrameLocks noChangeAspect="1"/>
          </p:cNvGraphicFramePr>
          <p:nvPr/>
        </p:nvGraphicFramePr>
        <p:xfrm>
          <a:off x="6858000" y="3886200"/>
          <a:ext cx="461963" cy="433388"/>
        </p:xfrm>
        <a:graphic>
          <a:graphicData uri="http://schemas.openxmlformats.org/presentationml/2006/ole">
            <p:oleObj spid="_x0000_s25607" name="Equation" r:id="rId8" imgW="190440" imgH="190440" progId="Equation.DSMT4">
              <p:embed/>
            </p:oleObj>
          </a:graphicData>
        </a:graphic>
      </p:graphicFrame>
      <p:graphicFrame>
        <p:nvGraphicFramePr>
          <p:cNvPr id="25608" name="Object 38"/>
          <p:cNvGraphicFramePr>
            <a:graphicFrameLocks noChangeAspect="1"/>
          </p:cNvGraphicFramePr>
          <p:nvPr/>
        </p:nvGraphicFramePr>
        <p:xfrm>
          <a:off x="6248400" y="4495800"/>
          <a:ext cx="430213" cy="433388"/>
        </p:xfrm>
        <a:graphic>
          <a:graphicData uri="http://schemas.openxmlformats.org/presentationml/2006/ole">
            <p:oleObj spid="_x0000_s25608" name="Equation" r:id="rId9" imgW="177480" imgH="190440" progId="Equation.DSMT4">
              <p:embed/>
            </p:oleObj>
          </a:graphicData>
        </a:graphic>
      </p:graphicFrame>
      <p:sp>
        <p:nvSpPr>
          <p:cNvPr id="25619" name="Rectangle 41"/>
          <p:cNvSpPr>
            <a:spLocks noChangeArrowheads="1"/>
          </p:cNvSpPr>
          <p:nvPr/>
        </p:nvSpPr>
        <p:spPr bwMode="auto">
          <a:xfrm rot="-5400000">
            <a:off x="6248400" y="32766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9" name="Object 42"/>
          <p:cNvGraphicFramePr>
            <a:graphicFrameLocks noChangeAspect="1"/>
          </p:cNvGraphicFramePr>
          <p:nvPr/>
        </p:nvGraphicFramePr>
        <p:xfrm>
          <a:off x="6553200" y="4191000"/>
          <a:ext cx="346075" cy="258763"/>
        </p:xfrm>
        <a:graphic>
          <a:graphicData uri="http://schemas.openxmlformats.org/presentationml/2006/ole">
            <p:oleObj spid="_x0000_s25609" name="Equation" r:id="rId10" imgW="152280" imgH="114120" progId="Equation.DSMT4">
              <p:embed/>
            </p:oleObj>
          </a:graphicData>
        </a:graphic>
      </p:graphicFrame>
      <p:sp>
        <p:nvSpPr>
          <p:cNvPr id="25620" name="Text Box 43"/>
          <p:cNvSpPr txBox="1">
            <a:spLocks noChangeArrowheads="1"/>
          </p:cNvSpPr>
          <p:nvPr/>
        </p:nvSpPr>
        <p:spPr bwMode="auto">
          <a:xfrm>
            <a:off x="1219200" y="533400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（定義）：対称行列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C1944-D5D7-4FDD-A0AE-C28D146E1170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対称行列の例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3733800" y="1066800"/>
          <a:ext cx="1738313" cy="1593850"/>
        </p:xfrm>
        <a:graphic>
          <a:graphicData uri="http://schemas.openxmlformats.org/presentationml/2006/ole">
            <p:oleObj spid="_x0000_s26626" name="Equation" r:id="rId3" imgW="914400" imgH="838080" progId="Equation.DSMT4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1371600" y="1295400"/>
          <a:ext cx="869950" cy="1014413"/>
        </p:xfrm>
        <a:graphic>
          <a:graphicData uri="http://schemas.openxmlformats.org/presentationml/2006/ole">
            <p:oleObj spid="_x0000_s26627" name="Equation" r:id="rId4" imgW="457200" imgH="533160" progId="Equation.DSMT4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1219200" y="3200400"/>
          <a:ext cx="2030413" cy="1981200"/>
        </p:xfrm>
        <a:graphic>
          <a:graphicData uri="http://schemas.openxmlformats.org/presentationml/2006/ole">
            <p:oleObj spid="_x0000_s26628" name="Equation" r:id="rId5" imgW="1066680" imgH="1041120" progId="Equation.DSMT4">
              <p:embed/>
            </p:oleObj>
          </a:graphicData>
        </a:graphic>
      </p:graphicFrame>
      <p:graphicFrame>
        <p:nvGraphicFramePr>
          <p:cNvPr id="26629" name="Object 7"/>
          <p:cNvGraphicFramePr>
            <a:graphicFrameLocks noChangeAspect="1"/>
          </p:cNvGraphicFramePr>
          <p:nvPr/>
        </p:nvGraphicFramePr>
        <p:xfrm>
          <a:off x="4038600" y="3276600"/>
          <a:ext cx="1692275" cy="1981200"/>
        </p:xfrm>
        <a:graphic>
          <a:graphicData uri="http://schemas.openxmlformats.org/presentationml/2006/ole">
            <p:oleObj spid="_x0000_s26629" name="Equation" r:id="rId6" imgW="88884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03E70E-A229-4E5A-9F4A-86B3A7735F90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4459288" y="1454150"/>
          <a:ext cx="1712912" cy="1593850"/>
        </p:xfrm>
        <a:graphic>
          <a:graphicData uri="http://schemas.openxmlformats.org/presentationml/2006/ole">
            <p:oleObj spid="_x0000_s27650" name="Equation" r:id="rId3" imgW="901440" imgH="838080" progId="Equation.DSMT4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1676400" y="1524000"/>
          <a:ext cx="1111250" cy="1014413"/>
        </p:xfrm>
        <a:graphic>
          <a:graphicData uri="http://schemas.openxmlformats.org/presentationml/2006/ole">
            <p:oleObj spid="_x0000_s27651" name="Equation" r:id="rId4" imgW="583920" imgH="533160" progId="Equation.DSMT4">
              <p:embed/>
            </p:oleObj>
          </a:graphicData>
        </a:graphic>
      </p:graphicFrame>
      <p:graphicFrame>
        <p:nvGraphicFramePr>
          <p:cNvPr id="27652" name="Object 5"/>
          <p:cNvGraphicFramePr>
            <a:graphicFrameLocks noChangeAspect="1"/>
          </p:cNvGraphicFramePr>
          <p:nvPr/>
        </p:nvGraphicFramePr>
        <p:xfrm>
          <a:off x="1600200" y="4038600"/>
          <a:ext cx="1836738" cy="1981200"/>
        </p:xfrm>
        <a:graphic>
          <a:graphicData uri="http://schemas.openxmlformats.org/presentationml/2006/ole">
            <p:oleObj spid="_x0000_s27652" name="Equation" r:id="rId5" imgW="965160" imgH="1041120" progId="Equation.DSMT4">
              <p:embed/>
            </p:oleObj>
          </a:graphicData>
        </a:graphic>
      </p:graphicFrame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1371600" y="457200"/>
            <a:ext cx="513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以下の行列はすべて対称行列である。</a:t>
            </a:r>
          </a:p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27653" name="Object 8"/>
          <p:cNvGraphicFramePr>
            <a:graphicFrameLocks noChangeAspect="1"/>
          </p:cNvGraphicFramePr>
          <p:nvPr/>
        </p:nvGraphicFramePr>
        <p:xfrm>
          <a:off x="2590800" y="914400"/>
          <a:ext cx="1295400" cy="365125"/>
        </p:xfrm>
        <a:graphic>
          <a:graphicData uri="http://schemas.openxmlformats.org/presentationml/2006/ole">
            <p:oleObj spid="_x0000_s27653" name="Equation" r:id="rId6" imgW="380880" imgH="164880" progId="Equation.DSMT4">
              <p:embed/>
            </p:oleObj>
          </a:graphicData>
        </a:graphic>
      </p:graphicFrame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8382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3621088" y="153035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9906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27654" name="Object 12"/>
          <p:cNvGraphicFramePr>
            <a:graphicFrameLocks noChangeAspect="1"/>
          </p:cNvGraphicFramePr>
          <p:nvPr/>
        </p:nvGraphicFramePr>
        <p:xfrm>
          <a:off x="5588000" y="4038600"/>
          <a:ext cx="2030413" cy="1981200"/>
        </p:xfrm>
        <a:graphic>
          <a:graphicData uri="http://schemas.openxmlformats.org/presentationml/2006/ole">
            <p:oleObj spid="_x0000_s27654" name="Equation" r:id="rId7" imgW="1066680" imgH="1041120" progId="Equation.DSMT4">
              <p:embed/>
            </p:oleObj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267200" y="44402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25069E-40A3-48A1-8DC4-7773CAC3065C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8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交代行列</a:t>
            </a:r>
          </a:p>
        </p:txBody>
      </p:sp>
      <p:sp>
        <p:nvSpPr>
          <p:cNvPr id="28685" name="Rectangle 3"/>
          <p:cNvSpPr>
            <a:spLocks noChangeArrowheads="1"/>
          </p:cNvSpPr>
          <p:nvPr/>
        </p:nvSpPr>
        <p:spPr bwMode="auto">
          <a:xfrm>
            <a:off x="6629400" y="38100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6" name="AutoShape 4"/>
          <p:cNvSpPr>
            <a:spLocks noChangeArrowheads="1"/>
          </p:cNvSpPr>
          <p:nvPr/>
        </p:nvSpPr>
        <p:spPr bwMode="auto">
          <a:xfrm>
            <a:off x="762000" y="762000"/>
            <a:ext cx="6172200" cy="2514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7" name="Text Box 5"/>
          <p:cNvSpPr txBox="1">
            <a:spLocks noChangeArrowheads="1"/>
          </p:cNvSpPr>
          <p:nvPr/>
        </p:nvSpPr>
        <p:spPr bwMode="auto">
          <a:xfrm>
            <a:off x="1203325" y="1168400"/>
            <a:ext cx="5494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なる　　次の正方行列を　</a:t>
            </a:r>
          </a:p>
          <a:p>
            <a:r>
              <a:rPr lang="ja-JP" altLang="en-US"/>
              <a:t>（　　次の）</a:t>
            </a:r>
            <a:r>
              <a:rPr lang="ja-JP" altLang="en-US">
                <a:solidFill>
                  <a:srgbClr val="FF0000"/>
                </a:solidFill>
              </a:rPr>
              <a:t>交代行列（歪対称行列）</a:t>
            </a:r>
            <a:r>
              <a:rPr lang="ja-JP" altLang="en-US"/>
              <a:t>という。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28674" name="Object 6"/>
          <p:cNvGraphicFramePr>
            <a:graphicFrameLocks noChangeAspect="1"/>
          </p:cNvGraphicFramePr>
          <p:nvPr/>
        </p:nvGraphicFramePr>
        <p:xfrm>
          <a:off x="1422400" y="1223963"/>
          <a:ext cx="1270000" cy="355600"/>
        </p:xfrm>
        <a:graphic>
          <a:graphicData uri="http://schemas.openxmlformats.org/presentationml/2006/ole">
            <p:oleObj spid="_x0000_s28674" name="Equation" r:id="rId3" imgW="634680" imgH="177480" progId="Equation.DSMT4">
              <p:embed/>
            </p:oleObj>
          </a:graphicData>
        </a:graphic>
      </p:graphicFrame>
      <p:graphicFrame>
        <p:nvGraphicFramePr>
          <p:cNvPr id="28675" name="Object 7"/>
          <p:cNvGraphicFramePr>
            <a:graphicFrameLocks noChangeAspect="1"/>
          </p:cNvGraphicFramePr>
          <p:nvPr/>
        </p:nvGraphicFramePr>
        <p:xfrm>
          <a:off x="3352800" y="1300163"/>
          <a:ext cx="279400" cy="254000"/>
        </p:xfrm>
        <a:graphic>
          <a:graphicData uri="http://schemas.openxmlformats.org/presentationml/2006/ole">
            <p:oleObj spid="_x0000_s2867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8676" name="Object 8"/>
          <p:cNvGraphicFramePr>
            <a:graphicFrameLocks noChangeAspect="1"/>
          </p:cNvGraphicFramePr>
          <p:nvPr/>
        </p:nvGraphicFramePr>
        <p:xfrm>
          <a:off x="1524000" y="1604963"/>
          <a:ext cx="279400" cy="254000"/>
        </p:xfrm>
        <a:graphic>
          <a:graphicData uri="http://schemas.openxmlformats.org/presentationml/2006/ole">
            <p:oleObj spid="_x0000_s2867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8677" name="Object 9"/>
          <p:cNvGraphicFramePr>
            <a:graphicFrameLocks noChangeAspect="1"/>
          </p:cNvGraphicFramePr>
          <p:nvPr/>
        </p:nvGraphicFramePr>
        <p:xfrm>
          <a:off x="1089025" y="2366963"/>
          <a:ext cx="5594350" cy="604837"/>
        </p:xfrm>
        <a:graphic>
          <a:graphicData uri="http://schemas.openxmlformats.org/presentationml/2006/ole">
            <p:oleObj spid="_x0000_s28677" name="Equation" r:id="rId6" imgW="2463480" imgH="266400" progId="Equation.DSMT4">
              <p:embed/>
            </p:oleObj>
          </a:graphicData>
        </a:graphic>
      </p:graphicFrame>
      <p:sp>
        <p:nvSpPr>
          <p:cNvPr id="28688" name="Line 11"/>
          <p:cNvSpPr>
            <a:spLocks noChangeShapeType="1"/>
          </p:cNvSpPr>
          <p:nvPr/>
        </p:nvSpPr>
        <p:spPr bwMode="auto">
          <a:xfrm>
            <a:off x="1143000" y="3429000"/>
            <a:ext cx="31242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8" name="Object 12"/>
          <p:cNvGraphicFramePr>
            <a:graphicFrameLocks noChangeAspect="1"/>
          </p:cNvGraphicFramePr>
          <p:nvPr/>
        </p:nvGraphicFramePr>
        <p:xfrm>
          <a:off x="1981200" y="5715000"/>
          <a:ext cx="914400" cy="304800"/>
        </p:xfrm>
        <a:graphic>
          <a:graphicData uri="http://schemas.openxmlformats.org/presentationml/2006/ole">
            <p:oleObj spid="_x0000_s28678" name="Equation" r:id="rId7" imgW="380880" imgH="126720" progId="Equation.DSMT4">
              <p:embed/>
            </p:oleObj>
          </a:graphicData>
        </a:graphic>
      </p:graphicFrame>
      <p:sp>
        <p:nvSpPr>
          <p:cNvPr id="28689" name="Rectangle 13"/>
          <p:cNvSpPr>
            <a:spLocks noChangeArrowheads="1"/>
          </p:cNvSpPr>
          <p:nvPr/>
        </p:nvSpPr>
        <p:spPr bwMode="auto">
          <a:xfrm>
            <a:off x="6629400" y="38100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9" name="Object 14"/>
          <p:cNvGraphicFramePr>
            <a:graphicFrameLocks noChangeAspect="1"/>
          </p:cNvGraphicFramePr>
          <p:nvPr/>
        </p:nvGraphicFramePr>
        <p:xfrm>
          <a:off x="6781800" y="4876800"/>
          <a:ext cx="708025" cy="433388"/>
        </p:xfrm>
        <a:graphic>
          <a:graphicData uri="http://schemas.openxmlformats.org/presentationml/2006/ole">
            <p:oleObj spid="_x0000_s28679" name="Equation" r:id="rId8" imgW="291960" imgH="190440" progId="Equation.DSMT4">
              <p:embed/>
            </p:oleObj>
          </a:graphicData>
        </a:graphic>
      </p:graphicFrame>
      <p:graphicFrame>
        <p:nvGraphicFramePr>
          <p:cNvPr id="28680" name="Object 15"/>
          <p:cNvGraphicFramePr>
            <a:graphicFrameLocks noChangeAspect="1"/>
          </p:cNvGraphicFramePr>
          <p:nvPr/>
        </p:nvGraphicFramePr>
        <p:xfrm>
          <a:off x="7696200" y="4191000"/>
          <a:ext cx="430213" cy="433388"/>
        </p:xfrm>
        <a:graphic>
          <a:graphicData uri="http://schemas.openxmlformats.org/presentationml/2006/ole">
            <p:oleObj spid="_x0000_s28680" name="Equation" r:id="rId9" imgW="177480" imgH="190440" progId="Equation.DSMT4">
              <p:embed/>
            </p:oleObj>
          </a:graphicData>
        </a:graphic>
      </p:graphicFrame>
      <p:sp>
        <p:nvSpPr>
          <p:cNvPr id="28690" name="Rectangle 16"/>
          <p:cNvSpPr>
            <a:spLocks noChangeArrowheads="1"/>
          </p:cNvSpPr>
          <p:nvPr/>
        </p:nvSpPr>
        <p:spPr bwMode="auto">
          <a:xfrm rot="-5400000">
            <a:off x="6934200" y="35052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1" name="Object 17"/>
          <p:cNvGraphicFramePr>
            <a:graphicFrameLocks noChangeAspect="1"/>
          </p:cNvGraphicFramePr>
          <p:nvPr/>
        </p:nvGraphicFramePr>
        <p:xfrm>
          <a:off x="7239000" y="4419600"/>
          <a:ext cx="346075" cy="258763"/>
        </p:xfrm>
        <a:graphic>
          <a:graphicData uri="http://schemas.openxmlformats.org/presentationml/2006/ole">
            <p:oleObj spid="_x0000_s28681" name="Equation" r:id="rId10" imgW="152280" imgH="114120" progId="Equation.DSMT4">
              <p:embed/>
            </p:oleObj>
          </a:graphicData>
        </a:graphic>
      </p:graphicFrame>
      <p:graphicFrame>
        <p:nvGraphicFramePr>
          <p:cNvPr id="28682" name="Object 18"/>
          <p:cNvGraphicFramePr>
            <a:graphicFrameLocks noChangeAspect="1"/>
          </p:cNvGraphicFramePr>
          <p:nvPr/>
        </p:nvGraphicFramePr>
        <p:xfrm>
          <a:off x="1371600" y="3741738"/>
          <a:ext cx="1981200" cy="1712912"/>
        </p:xfrm>
        <a:graphic>
          <a:graphicData uri="http://schemas.openxmlformats.org/presentationml/2006/ole">
            <p:oleObj spid="_x0000_s28682" name="Equation" r:id="rId11" imgW="1434960" imgH="1041120" progId="Equation.DSMT4">
              <p:embed/>
            </p:oleObj>
          </a:graphicData>
        </a:graphic>
      </p:graphicFrame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3657600" y="3962400"/>
            <a:ext cx="2133600" cy="1143000"/>
          </a:xfrm>
          <a:prstGeom prst="wedgeRoundRectCallout">
            <a:avLst>
              <a:gd name="adj1" fmla="val -61755"/>
              <a:gd name="adj2" fmla="val 534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794125" y="4135438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対角成分は</a:t>
            </a:r>
          </a:p>
          <a:p>
            <a:r>
              <a:rPr lang="ja-JP" altLang="en-US"/>
              <a:t>すべて０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219200" y="533400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（定義）：交代行列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2B7E1-DF5C-4886-8ACC-1DF2117CCBB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正方行列のイメージ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791200" y="19812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>
            <a:off x="5791200" y="1981200"/>
            <a:ext cx="1981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762000" y="1981200"/>
            <a:ext cx="3581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>
            <a:off x="762000" y="1981200"/>
            <a:ext cx="1828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5791200" y="1219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1905000" y="4495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長方形</a:t>
            </a:r>
          </a:p>
        </p:txBody>
      </p: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00200" y="1447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一般の行列</a:t>
            </a:r>
          </a:p>
        </p:txBody>
      </p:sp>
      <p:sp>
        <p:nvSpPr>
          <p:cNvPr id="2061" name="Text Box 10"/>
          <p:cNvSpPr txBox="1">
            <a:spLocks noChangeArrowheads="1"/>
          </p:cNvSpPr>
          <p:nvPr/>
        </p:nvSpPr>
        <p:spPr bwMode="auto">
          <a:xfrm>
            <a:off x="6248400" y="4343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正方形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6324600" y="4038600"/>
          <a:ext cx="914400" cy="304800"/>
        </p:xfrm>
        <a:graphic>
          <a:graphicData uri="http://schemas.openxmlformats.org/presentationml/2006/ole">
            <p:oleObj spid="_x0000_s2050" name="Equation" r:id="rId3" imgW="380880" imgH="126720" progId="Equation.DSMT4">
              <p:embed/>
            </p:oleObj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1782763" y="4191000"/>
          <a:ext cx="1006475" cy="304800"/>
        </p:xfrm>
        <a:graphic>
          <a:graphicData uri="http://schemas.openxmlformats.org/presentationml/2006/ole">
            <p:oleObj spid="_x0000_s2051" name="Equation" r:id="rId4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4E93D-9DF7-4046-A058-7155C92D6BE6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97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交代行列の例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3962400" y="838200"/>
          <a:ext cx="1738313" cy="1593850"/>
        </p:xfrm>
        <a:graphic>
          <a:graphicData uri="http://schemas.openxmlformats.org/presentationml/2006/ole">
            <p:oleObj spid="_x0000_s29698" name="Equation" r:id="rId3" imgW="914400" imgH="838080" progId="Equation.DSMT4">
              <p:embed/>
            </p:oleObj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524000" y="1143000"/>
          <a:ext cx="1111250" cy="1014413"/>
        </p:xfrm>
        <a:graphic>
          <a:graphicData uri="http://schemas.openxmlformats.org/presentationml/2006/ole">
            <p:oleObj spid="_x0000_s29699" name="Equation" r:id="rId4" imgW="583920" imgH="533160" progId="Equation.DSMT4">
              <p:embed/>
            </p:oleObj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1001713" y="3200400"/>
          <a:ext cx="2465387" cy="1981200"/>
        </p:xfrm>
        <a:graphic>
          <a:graphicData uri="http://schemas.openxmlformats.org/presentationml/2006/ole">
            <p:oleObj spid="_x0000_s29700" name="Equation" r:id="rId5" imgW="1295280" imgH="1041120" progId="Equation.DSMT4">
              <p:embed/>
            </p:oleObj>
          </a:graphicData>
        </a:graphic>
      </p:graphicFrame>
      <p:graphicFrame>
        <p:nvGraphicFramePr>
          <p:cNvPr id="29701" name="Object 6"/>
          <p:cNvGraphicFramePr>
            <a:graphicFrameLocks noChangeAspect="1"/>
          </p:cNvGraphicFramePr>
          <p:nvPr/>
        </p:nvGraphicFramePr>
        <p:xfrm>
          <a:off x="4795838" y="3352800"/>
          <a:ext cx="2463800" cy="1981200"/>
        </p:xfrm>
        <a:graphic>
          <a:graphicData uri="http://schemas.openxmlformats.org/presentationml/2006/ole">
            <p:oleObj spid="_x0000_s29701" name="Equation" r:id="rId6" imgW="12952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9AE4E-F088-4C10-8E07-FD49417511FF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371600" y="457200"/>
            <a:ext cx="513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以下の行列はすべて交代行列である。</a:t>
            </a:r>
          </a:p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30722" name="Object 7"/>
          <p:cNvGraphicFramePr>
            <a:graphicFrameLocks noChangeAspect="1"/>
          </p:cNvGraphicFramePr>
          <p:nvPr/>
        </p:nvGraphicFramePr>
        <p:xfrm>
          <a:off x="2590800" y="914400"/>
          <a:ext cx="1295400" cy="365125"/>
        </p:xfrm>
        <a:graphic>
          <a:graphicData uri="http://schemas.openxmlformats.org/presentationml/2006/ole">
            <p:oleObj spid="_x0000_s30722" name="Equation" r:id="rId3" imgW="380880" imgH="164880" progId="Equation.DSMT4">
              <p:embed/>
            </p:oleObj>
          </a:graphicData>
        </a:graphic>
      </p:graphicFrame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8382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3621088" y="153035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533400" y="3505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4191000" y="3754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graphicFrame>
        <p:nvGraphicFramePr>
          <p:cNvPr id="30723" name="Object 13"/>
          <p:cNvGraphicFramePr>
            <a:graphicFrameLocks noChangeAspect="1"/>
          </p:cNvGraphicFramePr>
          <p:nvPr/>
        </p:nvGraphicFramePr>
        <p:xfrm>
          <a:off x="4572000" y="1447800"/>
          <a:ext cx="1738313" cy="1593850"/>
        </p:xfrm>
        <a:graphic>
          <a:graphicData uri="http://schemas.openxmlformats.org/presentationml/2006/ole">
            <p:oleObj spid="_x0000_s30723" name="Equation" r:id="rId4" imgW="914400" imgH="838080" progId="Equation.DSMT4">
              <p:embed/>
            </p:oleObj>
          </a:graphicData>
        </a:graphic>
      </p:graphicFrame>
      <p:graphicFrame>
        <p:nvGraphicFramePr>
          <p:cNvPr id="30724" name="Object 14"/>
          <p:cNvGraphicFramePr>
            <a:graphicFrameLocks noChangeAspect="1"/>
          </p:cNvGraphicFramePr>
          <p:nvPr/>
        </p:nvGraphicFramePr>
        <p:xfrm>
          <a:off x="1752600" y="1676400"/>
          <a:ext cx="893763" cy="1014413"/>
        </p:xfrm>
        <a:graphic>
          <a:graphicData uri="http://schemas.openxmlformats.org/presentationml/2006/ole">
            <p:oleObj spid="_x0000_s30724" name="Equation" r:id="rId5" imgW="469800" imgH="533160" progId="Equation.DSMT4">
              <p:embed/>
            </p:oleObj>
          </a:graphicData>
        </a:graphic>
      </p:graphicFrame>
      <p:graphicFrame>
        <p:nvGraphicFramePr>
          <p:cNvPr id="30725" name="Object 15"/>
          <p:cNvGraphicFramePr>
            <a:graphicFrameLocks noChangeAspect="1"/>
          </p:cNvGraphicFramePr>
          <p:nvPr/>
        </p:nvGraphicFramePr>
        <p:xfrm>
          <a:off x="1371600" y="3810000"/>
          <a:ext cx="2030413" cy="1981200"/>
        </p:xfrm>
        <a:graphic>
          <a:graphicData uri="http://schemas.openxmlformats.org/presentationml/2006/ole">
            <p:oleObj spid="_x0000_s30725" name="Equation" r:id="rId6" imgW="1066680" imgH="1041120" progId="Equation.DSMT4">
              <p:embed/>
            </p:oleObj>
          </a:graphicData>
        </a:graphic>
      </p:graphicFrame>
      <p:graphicFrame>
        <p:nvGraphicFramePr>
          <p:cNvPr id="30726" name="Object 16"/>
          <p:cNvGraphicFramePr>
            <a:graphicFrameLocks noChangeAspect="1"/>
          </p:cNvGraphicFramePr>
          <p:nvPr/>
        </p:nvGraphicFramePr>
        <p:xfrm>
          <a:off x="5818188" y="3733800"/>
          <a:ext cx="2247900" cy="1981200"/>
        </p:xfrm>
        <a:graphic>
          <a:graphicData uri="http://schemas.openxmlformats.org/presentationml/2006/ole">
            <p:oleObj spid="_x0000_s30726" name="Equation" r:id="rId7" imgW="11808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06301E-3F65-431C-8008-A37DCF3975C9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1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対称行列と交代行列の性質１</a:t>
            </a:r>
          </a:p>
        </p:txBody>
      </p:sp>
      <p:sp>
        <p:nvSpPr>
          <p:cNvPr id="31755" name="AutoShape 3"/>
          <p:cNvSpPr>
            <a:spLocks noChangeArrowheads="1"/>
          </p:cNvSpPr>
          <p:nvPr/>
        </p:nvSpPr>
        <p:spPr bwMode="auto">
          <a:xfrm>
            <a:off x="685800" y="838200"/>
            <a:ext cx="64770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56" name="Text Box 4"/>
          <p:cNvSpPr txBox="1">
            <a:spLocks noChangeArrowheads="1"/>
          </p:cNvSpPr>
          <p:nvPr/>
        </p:nvSpPr>
        <p:spPr bwMode="auto">
          <a:xfrm>
            <a:off x="1255713" y="1371600"/>
            <a:ext cx="484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　　　　　　行列　　　に対して、</a:t>
            </a:r>
          </a:p>
        </p:txBody>
      </p:sp>
      <p:graphicFrame>
        <p:nvGraphicFramePr>
          <p:cNvPr id="31746" name="Object 9"/>
          <p:cNvGraphicFramePr>
            <a:graphicFrameLocks noChangeAspect="1"/>
          </p:cNvGraphicFramePr>
          <p:nvPr/>
        </p:nvGraphicFramePr>
        <p:xfrm>
          <a:off x="1408113" y="1981200"/>
          <a:ext cx="1041400" cy="381000"/>
        </p:xfrm>
        <a:graphic>
          <a:graphicData uri="http://schemas.openxmlformats.org/presentationml/2006/ole">
            <p:oleObj spid="_x0000_s31746" name="Equation" r:id="rId3" imgW="520560" imgH="190440" progId="Equation.DSMT4">
              <p:embed/>
            </p:oleObj>
          </a:graphicData>
        </a:graphic>
      </p:graphicFrame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2535238" y="2001838"/>
            <a:ext cx="2700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は対称行列であり、</a:t>
            </a:r>
          </a:p>
        </p:txBody>
      </p:sp>
      <p:graphicFrame>
        <p:nvGraphicFramePr>
          <p:cNvPr id="31747" name="Object 11"/>
          <p:cNvGraphicFramePr>
            <a:graphicFrameLocks noChangeAspect="1"/>
          </p:cNvGraphicFramePr>
          <p:nvPr/>
        </p:nvGraphicFramePr>
        <p:xfrm>
          <a:off x="1408113" y="2819400"/>
          <a:ext cx="1041400" cy="355600"/>
        </p:xfrm>
        <a:graphic>
          <a:graphicData uri="http://schemas.openxmlformats.org/presentationml/2006/ole">
            <p:oleObj spid="_x0000_s31747" name="Equation" r:id="rId4" imgW="520560" imgH="177480" progId="Equation.DSMT4">
              <p:embed/>
            </p:oleObj>
          </a:graphicData>
        </a:graphic>
      </p:graphicFrame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2703513" y="2819400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は交代行列である。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365125" y="3678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1748" name="Object 15"/>
          <p:cNvGraphicFramePr>
            <a:graphicFrameLocks noChangeAspect="1"/>
          </p:cNvGraphicFramePr>
          <p:nvPr/>
        </p:nvGraphicFramePr>
        <p:xfrm>
          <a:off x="1143000" y="4191000"/>
          <a:ext cx="4597400" cy="558800"/>
        </p:xfrm>
        <a:graphic>
          <a:graphicData uri="http://schemas.openxmlformats.org/presentationml/2006/ole">
            <p:oleObj spid="_x0000_s31748" name="Equation" r:id="rId5" imgW="2298600" imgH="279360" progId="Equation.DSMT4">
              <p:embed/>
            </p:oleObj>
          </a:graphicData>
        </a:graphic>
      </p:graphicFrame>
      <p:graphicFrame>
        <p:nvGraphicFramePr>
          <p:cNvPr id="31749" name="Object 16"/>
          <p:cNvGraphicFramePr>
            <a:graphicFrameLocks noChangeAspect="1"/>
          </p:cNvGraphicFramePr>
          <p:nvPr/>
        </p:nvGraphicFramePr>
        <p:xfrm>
          <a:off x="1143000" y="4953000"/>
          <a:ext cx="6299200" cy="558800"/>
        </p:xfrm>
        <a:graphic>
          <a:graphicData uri="http://schemas.openxmlformats.org/presentationml/2006/ole">
            <p:oleObj spid="_x0000_s31749" name="Equation" r:id="rId6" imgW="3149280" imgH="279360" progId="Equation.DSMT4">
              <p:embed/>
            </p:oleObj>
          </a:graphicData>
        </a:graphic>
      </p:graphicFrame>
      <p:graphicFrame>
        <p:nvGraphicFramePr>
          <p:cNvPr id="31750" name="Object 17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31750" name="Equation" r:id="rId7" imgW="380880" imgH="190440" progId="Equation.DSMT4">
              <p:embed/>
            </p:oleObj>
          </a:graphicData>
        </a:graphic>
      </p:graphicFrame>
      <p:graphicFrame>
        <p:nvGraphicFramePr>
          <p:cNvPr id="31751" name="Object 18"/>
          <p:cNvGraphicFramePr>
            <a:graphicFrameLocks noChangeAspect="1"/>
          </p:cNvGraphicFramePr>
          <p:nvPr/>
        </p:nvGraphicFramePr>
        <p:xfrm>
          <a:off x="2170113" y="1371600"/>
          <a:ext cx="1219200" cy="406400"/>
        </p:xfrm>
        <a:graphic>
          <a:graphicData uri="http://schemas.openxmlformats.org/presentationml/2006/ole">
            <p:oleObj spid="_x0000_s31751" name="Equation" r:id="rId8" imgW="380880" imgH="126720" progId="Equation.DSMT4">
              <p:embed/>
            </p:oleObj>
          </a:graphicData>
        </a:graphic>
      </p:graphicFrame>
      <p:graphicFrame>
        <p:nvGraphicFramePr>
          <p:cNvPr id="31752" name="Object 19"/>
          <p:cNvGraphicFramePr>
            <a:graphicFrameLocks noChangeAspect="1"/>
          </p:cNvGraphicFramePr>
          <p:nvPr/>
        </p:nvGraphicFramePr>
        <p:xfrm>
          <a:off x="4151313" y="1295400"/>
          <a:ext cx="528637" cy="527050"/>
        </p:xfrm>
        <a:graphic>
          <a:graphicData uri="http://schemas.openxmlformats.org/presentationml/2006/ole">
            <p:oleObj spid="_x0000_s31752" name="Equation" r:id="rId9" imgW="164880" imgH="164880" progId="Equation.DSMT4">
              <p:embed/>
            </p:oleObj>
          </a:graphicData>
        </a:graphic>
      </p:graphicFrame>
      <p:sp>
        <p:nvSpPr>
          <p:cNvPr id="31760" name="Text Box 20"/>
          <p:cNvSpPr txBox="1">
            <a:spLocks noChangeArrowheads="1"/>
          </p:cNvSpPr>
          <p:nvPr/>
        </p:nvSpPr>
        <p:spPr bwMode="auto">
          <a:xfrm>
            <a:off x="914400" y="685800"/>
            <a:ext cx="4837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（性質）：対称行列と交代行列の性質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515701-0F53-4CE0-88AE-9F2330CC991C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対称行列と交代行列の性質２</a:t>
            </a:r>
          </a:p>
        </p:txBody>
      </p:sp>
      <p:sp>
        <p:nvSpPr>
          <p:cNvPr id="32777" name="AutoShape 3"/>
          <p:cNvSpPr>
            <a:spLocks noChangeArrowheads="1"/>
          </p:cNvSpPr>
          <p:nvPr/>
        </p:nvSpPr>
        <p:spPr bwMode="auto">
          <a:xfrm>
            <a:off x="762000" y="838200"/>
            <a:ext cx="6629400" cy="1371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2778" name="Text Box 4"/>
          <p:cNvSpPr txBox="1">
            <a:spLocks noChangeArrowheads="1"/>
          </p:cNvSpPr>
          <p:nvPr/>
        </p:nvSpPr>
        <p:spPr bwMode="auto">
          <a:xfrm>
            <a:off x="914400" y="1235075"/>
            <a:ext cx="6208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任意の正方行列　　は、対称行列と交代行列の</a:t>
            </a:r>
          </a:p>
          <a:p>
            <a:r>
              <a:rPr lang="ja-JP" altLang="en-US"/>
              <a:t>和で表現できる。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3200400" y="1311275"/>
          <a:ext cx="330200" cy="330200"/>
        </p:xfrm>
        <a:graphic>
          <a:graphicData uri="http://schemas.openxmlformats.org/presentationml/2006/ole">
            <p:oleObj spid="_x0000_s3277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1692275" y="2951163"/>
          <a:ext cx="1041400" cy="381000"/>
        </p:xfrm>
        <a:graphic>
          <a:graphicData uri="http://schemas.openxmlformats.org/presentationml/2006/ole">
            <p:oleObj spid="_x0000_s32771" name="Equation" r:id="rId4" imgW="520560" imgH="190440" progId="Equation.DSMT4">
              <p:embed/>
            </p:oleObj>
          </a:graphicData>
        </a:graphic>
      </p:graphicFrame>
      <p:sp>
        <p:nvSpPr>
          <p:cNvPr id="32779" name="Text Box 7"/>
          <p:cNvSpPr txBox="1">
            <a:spLocks noChangeArrowheads="1"/>
          </p:cNvSpPr>
          <p:nvPr/>
        </p:nvSpPr>
        <p:spPr bwMode="auto">
          <a:xfrm>
            <a:off x="2743200" y="2895600"/>
            <a:ext cx="2700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は対称行列であり、</a:t>
            </a:r>
          </a:p>
        </p:txBody>
      </p:sp>
      <p:graphicFrame>
        <p:nvGraphicFramePr>
          <p:cNvPr id="32772" name="Object 8"/>
          <p:cNvGraphicFramePr>
            <a:graphicFrameLocks noChangeAspect="1"/>
          </p:cNvGraphicFramePr>
          <p:nvPr/>
        </p:nvGraphicFramePr>
        <p:xfrm>
          <a:off x="1752600" y="3429000"/>
          <a:ext cx="1041400" cy="355600"/>
        </p:xfrm>
        <a:graphic>
          <a:graphicData uri="http://schemas.openxmlformats.org/presentationml/2006/ole">
            <p:oleObj spid="_x0000_s32772" name="Equation" r:id="rId5" imgW="520560" imgH="177480" progId="Equation.DSMT4">
              <p:embed/>
            </p:oleObj>
          </a:graphicData>
        </a:graphic>
      </p:graphicFrame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533400" y="2362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2773" name="Object 13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32773" name="Equation" r:id="rId6" imgW="380880" imgH="190440" progId="Equation.DSMT4">
              <p:embed/>
            </p:oleObj>
          </a:graphicData>
        </a:graphic>
      </p:graphicFrame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669925" y="3754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1676400" y="4419600"/>
          <a:ext cx="3886200" cy="762000"/>
        </p:xfrm>
        <a:graphic>
          <a:graphicData uri="http://schemas.openxmlformats.org/presentationml/2006/ole">
            <p:oleObj spid="_x0000_s32774" name="Equation" r:id="rId7" imgW="1942920" imgH="380880" progId="Equation.DSMT4">
              <p:embed/>
            </p:oleObj>
          </a:graphicData>
        </a:graphic>
      </p:graphicFrame>
      <p:sp>
        <p:nvSpPr>
          <p:cNvPr id="32782" name="Text Box 26"/>
          <p:cNvSpPr txBox="1">
            <a:spLocks noChangeArrowheads="1"/>
          </p:cNvSpPr>
          <p:nvPr/>
        </p:nvSpPr>
        <p:spPr bwMode="auto">
          <a:xfrm>
            <a:off x="2819400" y="3429000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は交代行列である。</a:t>
            </a:r>
          </a:p>
        </p:txBody>
      </p:sp>
      <p:sp>
        <p:nvSpPr>
          <p:cNvPr id="32783" name="Text Box 27"/>
          <p:cNvSpPr txBox="1">
            <a:spLocks noChangeArrowheads="1"/>
          </p:cNvSpPr>
          <p:nvPr/>
        </p:nvSpPr>
        <p:spPr bwMode="auto">
          <a:xfrm>
            <a:off x="914400" y="685800"/>
            <a:ext cx="6056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（性質）：行列の対称行列と交代行列への分解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E348A-67C6-4ED5-B579-4E3A18DB79A9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1143000" y="304800"/>
          <a:ext cx="1828800" cy="1184275"/>
        </p:xfrm>
        <a:graphic>
          <a:graphicData uri="http://schemas.openxmlformats.org/presentationml/2006/ole">
            <p:oleObj spid="_x0000_s33794" name="Equation" r:id="rId3" imgW="1295280" imgH="838080" progId="Equation.DSMT4">
              <p:embed/>
            </p:oleObj>
          </a:graphicData>
        </a:graphic>
      </p:graphicFrame>
      <p:graphicFrame>
        <p:nvGraphicFramePr>
          <p:cNvPr id="33795" name="Object 4"/>
          <p:cNvGraphicFramePr>
            <a:graphicFrameLocks noChangeAspect="1"/>
          </p:cNvGraphicFramePr>
          <p:nvPr/>
        </p:nvGraphicFramePr>
        <p:xfrm>
          <a:off x="990600" y="1600200"/>
          <a:ext cx="5715000" cy="1309688"/>
        </p:xfrm>
        <a:graphic>
          <a:graphicData uri="http://schemas.openxmlformats.org/presentationml/2006/ole">
            <p:oleObj spid="_x0000_s33795" name="Equation" r:id="rId4" imgW="3657600" imgH="838080" progId="Equation.DSMT4">
              <p:embed/>
            </p:oleObj>
          </a:graphicData>
        </a:graphic>
      </p:graphicFrame>
      <p:graphicFrame>
        <p:nvGraphicFramePr>
          <p:cNvPr id="33796" name="Object 5"/>
          <p:cNvGraphicFramePr>
            <a:graphicFrameLocks noChangeAspect="1"/>
          </p:cNvGraphicFramePr>
          <p:nvPr/>
        </p:nvGraphicFramePr>
        <p:xfrm>
          <a:off x="990600" y="2971800"/>
          <a:ext cx="5791200" cy="1336675"/>
        </p:xfrm>
        <a:graphic>
          <a:graphicData uri="http://schemas.openxmlformats.org/presentationml/2006/ole">
            <p:oleObj spid="_x0000_s33796" name="Equation" r:id="rId5" imgW="3632040" imgH="838080" progId="Equation.DSMT4">
              <p:embed/>
            </p:oleObj>
          </a:graphicData>
        </a:graphic>
      </p:graphicFrame>
      <p:graphicFrame>
        <p:nvGraphicFramePr>
          <p:cNvPr id="33797" name="Object 6"/>
          <p:cNvGraphicFramePr>
            <a:graphicFrameLocks noChangeAspect="1"/>
          </p:cNvGraphicFramePr>
          <p:nvPr/>
        </p:nvGraphicFramePr>
        <p:xfrm>
          <a:off x="284163" y="4343400"/>
          <a:ext cx="8642350" cy="1430338"/>
        </p:xfrm>
        <a:graphic>
          <a:graphicData uri="http://schemas.openxmlformats.org/presentationml/2006/ole">
            <p:oleObj spid="_x0000_s33797" name="Equation" r:id="rId6" imgW="506700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9D5B9-9307-44C3-8FC0-5FD242789B3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603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次の行列を対称行列と交代行列の和で表せ。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524000" y="1524000"/>
          <a:ext cx="1447800" cy="906463"/>
        </p:xfrm>
        <a:graphic>
          <a:graphicData uri="http://schemas.openxmlformats.org/presentationml/2006/ole">
            <p:oleObj spid="_x0000_s34818" name="Equation" r:id="rId3" imgW="850680" imgH="53316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44958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7"/>
          <p:cNvGraphicFramePr>
            <a:graphicFrameLocks noChangeAspect="1"/>
          </p:cNvGraphicFramePr>
          <p:nvPr/>
        </p:nvGraphicFramePr>
        <p:xfrm>
          <a:off x="5303838" y="1265238"/>
          <a:ext cx="1814512" cy="1423987"/>
        </p:xfrm>
        <a:graphic>
          <a:graphicData uri="http://schemas.openxmlformats.org/presentationml/2006/ole">
            <p:oleObj spid="_x0000_s34819" name="Equation" r:id="rId4" imgW="10666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1D05D-CADE-47CA-B021-1B616FFE4084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5851" name="Text Box 13"/>
          <p:cNvSpPr txBox="1">
            <a:spLocks noChangeArrowheads="1"/>
          </p:cNvSpPr>
          <p:nvPr/>
        </p:nvSpPr>
        <p:spPr bwMode="auto">
          <a:xfrm>
            <a:off x="822325" y="1620838"/>
            <a:ext cx="50085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　　　　に対して、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を満たす正方行列　　　があるとき、</a:t>
            </a:r>
          </a:p>
          <a:p>
            <a:r>
              <a:rPr lang="ja-JP" altLang="en-US"/>
              <a:t>　　を</a:t>
            </a:r>
            <a:r>
              <a:rPr lang="ja-JP" altLang="en-US">
                <a:solidFill>
                  <a:srgbClr val="FF0000"/>
                </a:solidFill>
              </a:rPr>
              <a:t>正則行列</a:t>
            </a:r>
            <a:r>
              <a:rPr lang="ja-JP" altLang="en-US"/>
              <a:t>という。また、このとき、</a:t>
            </a:r>
          </a:p>
          <a:p>
            <a:r>
              <a:rPr lang="ja-JP" altLang="en-US"/>
              <a:t>　　を　　　の</a:t>
            </a:r>
            <a:r>
              <a:rPr lang="ja-JP" altLang="en-US">
                <a:solidFill>
                  <a:srgbClr val="FF0000"/>
                </a:solidFill>
              </a:rPr>
              <a:t>逆行列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と書く。</a:t>
            </a:r>
          </a:p>
        </p:txBody>
      </p:sp>
      <p:sp>
        <p:nvSpPr>
          <p:cNvPr id="35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正則行列（重要）</a:t>
            </a:r>
          </a:p>
        </p:txBody>
      </p:sp>
      <p:sp>
        <p:nvSpPr>
          <p:cNvPr id="35853" name="AutoShape 5"/>
          <p:cNvSpPr>
            <a:spLocks noChangeArrowheads="1"/>
          </p:cNvSpPr>
          <p:nvPr/>
        </p:nvSpPr>
        <p:spPr bwMode="auto">
          <a:xfrm>
            <a:off x="457200" y="914400"/>
            <a:ext cx="74676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2" name="Object 6"/>
          <p:cNvGraphicFramePr>
            <a:graphicFrameLocks noChangeAspect="1"/>
          </p:cNvGraphicFramePr>
          <p:nvPr/>
        </p:nvGraphicFramePr>
        <p:xfrm>
          <a:off x="1752600" y="3429000"/>
          <a:ext cx="381000" cy="381000"/>
        </p:xfrm>
        <a:graphic>
          <a:graphicData uri="http://schemas.openxmlformats.org/presentationml/2006/ole">
            <p:oleObj spid="_x0000_s3584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5843" name="Object 7"/>
          <p:cNvGraphicFramePr>
            <a:graphicFrameLocks noChangeAspect="1"/>
          </p:cNvGraphicFramePr>
          <p:nvPr/>
        </p:nvGraphicFramePr>
        <p:xfrm>
          <a:off x="3352800" y="2743200"/>
          <a:ext cx="381000" cy="352425"/>
        </p:xfrm>
        <a:graphic>
          <a:graphicData uri="http://schemas.openxmlformats.org/presentationml/2006/ole">
            <p:oleObj spid="_x0000_s3584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35844" name="Object 8"/>
          <p:cNvGraphicFramePr>
            <a:graphicFrameLocks noChangeAspect="1"/>
          </p:cNvGraphicFramePr>
          <p:nvPr/>
        </p:nvGraphicFramePr>
        <p:xfrm>
          <a:off x="1500166" y="2214554"/>
          <a:ext cx="2100263" cy="381000"/>
        </p:xfrm>
        <a:graphic>
          <a:graphicData uri="http://schemas.openxmlformats.org/presentationml/2006/ole">
            <p:oleObj spid="_x0000_s35844" name="Equation" r:id="rId5" imgW="901440" imgH="164880" progId="Equation.DSMT4">
              <p:embed/>
            </p:oleObj>
          </a:graphicData>
        </a:graphic>
      </p:graphicFrame>
      <p:graphicFrame>
        <p:nvGraphicFramePr>
          <p:cNvPr id="35845" name="Object 9"/>
          <p:cNvGraphicFramePr>
            <a:graphicFrameLocks noChangeAspect="1"/>
          </p:cNvGraphicFramePr>
          <p:nvPr/>
        </p:nvGraphicFramePr>
        <p:xfrm>
          <a:off x="914400" y="3505200"/>
          <a:ext cx="381000" cy="352425"/>
        </p:xfrm>
        <a:graphic>
          <a:graphicData uri="http://schemas.openxmlformats.org/presentationml/2006/ole">
            <p:oleObj spid="_x0000_s35845" name="Equation" r:id="rId6" imgW="177480" imgH="164880" progId="Equation.DSMT4">
              <p:embed/>
            </p:oleObj>
          </a:graphicData>
        </a:graphic>
      </p:graphicFrame>
      <p:graphicFrame>
        <p:nvGraphicFramePr>
          <p:cNvPr id="35846" name="Object 10"/>
          <p:cNvGraphicFramePr>
            <a:graphicFrameLocks noChangeAspect="1"/>
          </p:cNvGraphicFramePr>
          <p:nvPr/>
        </p:nvGraphicFramePr>
        <p:xfrm>
          <a:off x="990600" y="3124200"/>
          <a:ext cx="354013" cy="352425"/>
        </p:xfrm>
        <a:graphic>
          <a:graphicData uri="http://schemas.openxmlformats.org/presentationml/2006/ole">
            <p:oleObj spid="_x0000_s3584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5847" name="Object 11"/>
          <p:cNvGraphicFramePr>
            <a:graphicFrameLocks noChangeAspect="1"/>
          </p:cNvGraphicFramePr>
          <p:nvPr/>
        </p:nvGraphicFramePr>
        <p:xfrm>
          <a:off x="1219200" y="3886200"/>
          <a:ext cx="546100" cy="409575"/>
        </p:xfrm>
        <a:graphic>
          <a:graphicData uri="http://schemas.openxmlformats.org/presentationml/2006/ole">
            <p:oleObj spid="_x0000_s35847" name="Equation" r:id="rId8" imgW="253800" imgH="190440" progId="Equation.DSMT4">
              <p:embed/>
            </p:oleObj>
          </a:graphicData>
        </a:graphic>
      </p:graphicFrame>
      <p:graphicFrame>
        <p:nvGraphicFramePr>
          <p:cNvPr id="35848" name="Object 12"/>
          <p:cNvGraphicFramePr>
            <a:graphicFrameLocks noChangeAspect="1"/>
          </p:cNvGraphicFramePr>
          <p:nvPr/>
        </p:nvGraphicFramePr>
        <p:xfrm>
          <a:off x="990600" y="1752600"/>
          <a:ext cx="762000" cy="254000"/>
        </p:xfrm>
        <a:graphic>
          <a:graphicData uri="http://schemas.openxmlformats.org/presentationml/2006/ole">
            <p:oleObj spid="_x0000_s35848" name="Equation" r:id="rId9" imgW="380880" imgH="126720" progId="Equation.DSMT4">
              <p:embed/>
            </p:oleObj>
          </a:graphicData>
        </a:graphic>
      </p:graphicFrame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143000" y="665163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（定義）：正則行列</a:t>
            </a:r>
          </a:p>
        </p:txBody>
      </p:sp>
      <p:graphicFrame>
        <p:nvGraphicFramePr>
          <p:cNvPr id="35849" name="Object 15"/>
          <p:cNvGraphicFramePr>
            <a:graphicFrameLocks noChangeAspect="1"/>
          </p:cNvGraphicFramePr>
          <p:nvPr/>
        </p:nvGraphicFramePr>
        <p:xfrm>
          <a:off x="2514600" y="1600200"/>
          <a:ext cx="457200" cy="457200"/>
        </p:xfrm>
        <a:graphic>
          <a:graphicData uri="http://schemas.openxmlformats.org/presentationml/2006/ole">
            <p:oleObj spid="_x0000_s35849" name="Equation" r:id="rId10" imgW="164880" imgH="164880" progId="Equation.DSMT4">
              <p:embed/>
            </p:oleObj>
          </a:graphicData>
        </a:graphic>
      </p:graphicFrame>
      <p:sp>
        <p:nvSpPr>
          <p:cNvPr id="35855" name="AutoShape 16"/>
          <p:cNvSpPr>
            <a:spLocks noChangeArrowheads="1"/>
          </p:cNvSpPr>
          <p:nvPr/>
        </p:nvSpPr>
        <p:spPr bwMode="auto">
          <a:xfrm>
            <a:off x="1143000" y="4876800"/>
            <a:ext cx="5943600" cy="1752600"/>
          </a:xfrm>
          <a:prstGeom prst="wedgeRoundRectCallout">
            <a:avLst>
              <a:gd name="adj1" fmla="val -11833"/>
              <a:gd name="adj2" fmla="val -69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5732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逆行列が存在する行列が正則行列である。</a:t>
            </a:r>
          </a:p>
          <a:p>
            <a:r>
              <a:rPr lang="ja-JP" altLang="en-US"/>
              <a:t>正則行列の逆行列もまた正則行列である。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04B057-AA90-4DF9-BAE6-15B35311012F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68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正則行列の性質１</a:t>
            </a:r>
          </a:p>
        </p:txBody>
      </p:sp>
      <p:sp>
        <p:nvSpPr>
          <p:cNvPr id="36875" name="AutoShape 1027"/>
          <p:cNvSpPr>
            <a:spLocks noChangeArrowheads="1"/>
          </p:cNvSpPr>
          <p:nvPr/>
        </p:nvSpPr>
        <p:spPr bwMode="auto">
          <a:xfrm>
            <a:off x="304800" y="914400"/>
            <a:ext cx="7696200" cy="838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6866" name="Object 1028"/>
          <p:cNvGraphicFramePr>
            <a:graphicFrameLocks noChangeAspect="1"/>
          </p:cNvGraphicFramePr>
          <p:nvPr/>
        </p:nvGraphicFramePr>
        <p:xfrm>
          <a:off x="2438400" y="1295400"/>
          <a:ext cx="330200" cy="330200"/>
        </p:xfrm>
        <a:graphic>
          <a:graphicData uri="http://schemas.openxmlformats.org/presentationml/2006/ole">
            <p:oleObj spid="_x0000_s36866" name="Equation" r:id="rId3" imgW="164880" imgH="164880" progId="Equation.DSMT4">
              <p:embed/>
            </p:oleObj>
          </a:graphicData>
        </a:graphic>
      </p:graphicFrame>
      <p:sp>
        <p:nvSpPr>
          <p:cNvPr id="36876" name="Text Box 1029"/>
          <p:cNvSpPr txBox="1">
            <a:spLocks noChangeArrowheads="1"/>
          </p:cNvSpPr>
          <p:nvPr/>
        </p:nvSpPr>
        <p:spPr bwMode="auto">
          <a:xfrm>
            <a:off x="685800" y="1219200"/>
            <a:ext cx="608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正則な行列　　　の逆行列は唯一つ存在する。</a:t>
            </a:r>
          </a:p>
        </p:txBody>
      </p:sp>
      <p:sp>
        <p:nvSpPr>
          <p:cNvPr id="36877" name="Text Box 1040"/>
          <p:cNvSpPr txBox="1">
            <a:spLocks noChangeArrowheads="1"/>
          </p:cNvSpPr>
          <p:nvPr/>
        </p:nvSpPr>
        <p:spPr bwMode="auto">
          <a:xfrm>
            <a:off x="990600" y="609600"/>
            <a:ext cx="3384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（性質）：逆行列の一意性</a:t>
            </a:r>
          </a:p>
        </p:txBody>
      </p:sp>
      <p:sp>
        <p:nvSpPr>
          <p:cNvPr id="36878" name="Text Box 1041"/>
          <p:cNvSpPr txBox="1">
            <a:spLocks noChangeArrowheads="1"/>
          </p:cNvSpPr>
          <p:nvPr/>
        </p:nvSpPr>
        <p:spPr bwMode="auto">
          <a:xfrm>
            <a:off x="136525" y="20780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証明）</a:t>
            </a:r>
          </a:p>
        </p:txBody>
      </p:sp>
      <p:graphicFrame>
        <p:nvGraphicFramePr>
          <p:cNvPr id="36867" name="Object 1042"/>
          <p:cNvGraphicFramePr>
            <a:graphicFrameLocks noChangeAspect="1"/>
          </p:cNvGraphicFramePr>
          <p:nvPr/>
        </p:nvGraphicFramePr>
        <p:xfrm>
          <a:off x="7467600" y="6248400"/>
          <a:ext cx="641350" cy="319088"/>
        </p:xfrm>
        <a:graphic>
          <a:graphicData uri="http://schemas.openxmlformats.org/presentationml/2006/ole">
            <p:oleObj spid="_x0000_s36867" name="Equation" r:id="rId4" imgW="380880" imgH="190440" progId="Equation.DSMT4">
              <p:embed/>
            </p:oleObj>
          </a:graphicData>
        </a:graphic>
      </p:graphicFrame>
      <p:sp>
        <p:nvSpPr>
          <p:cNvPr id="36879" name="Text Box 1043"/>
          <p:cNvSpPr txBox="1">
            <a:spLocks noChangeArrowheads="1"/>
          </p:cNvSpPr>
          <p:nvPr/>
        </p:nvSpPr>
        <p:spPr bwMode="auto">
          <a:xfrm>
            <a:off x="1066800" y="21336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背理法による。</a:t>
            </a:r>
          </a:p>
        </p:txBody>
      </p:sp>
      <p:sp>
        <p:nvSpPr>
          <p:cNvPr id="36880" name="Text Box 1044"/>
          <p:cNvSpPr txBox="1">
            <a:spLocks noChangeArrowheads="1"/>
          </p:cNvSpPr>
          <p:nvPr/>
        </p:nvSpPr>
        <p:spPr bwMode="auto">
          <a:xfrm>
            <a:off x="365125" y="2590800"/>
            <a:ext cx="639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２つの逆行列　　　　　　　が存在すると仮定する。</a:t>
            </a:r>
          </a:p>
        </p:txBody>
      </p:sp>
      <p:graphicFrame>
        <p:nvGraphicFramePr>
          <p:cNvPr id="36868" name="Object 1045"/>
          <p:cNvGraphicFramePr>
            <a:graphicFrameLocks noChangeAspect="1"/>
          </p:cNvGraphicFramePr>
          <p:nvPr/>
        </p:nvGraphicFramePr>
        <p:xfrm>
          <a:off x="2133600" y="2646363"/>
          <a:ext cx="1371600" cy="304800"/>
        </p:xfrm>
        <a:graphic>
          <a:graphicData uri="http://schemas.openxmlformats.org/presentationml/2006/ole">
            <p:oleObj spid="_x0000_s36868" name="Equation" r:id="rId5" imgW="914400" imgH="203040" progId="Equation.DSMT4">
              <p:embed/>
            </p:oleObj>
          </a:graphicData>
        </a:graphic>
      </p:graphicFrame>
      <p:sp>
        <p:nvSpPr>
          <p:cNvPr id="36881" name="Text Box 1046"/>
          <p:cNvSpPr txBox="1">
            <a:spLocks noChangeArrowheads="1"/>
          </p:cNvSpPr>
          <p:nvPr/>
        </p:nvSpPr>
        <p:spPr bwMode="auto">
          <a:xfrm>
            <a:off x="6629400" y="2590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（背理法の仮定）</a:t>
            </a:r>
          </a:p>
        </p:txBody>
      </p:sp>
      <p:sp>
        <p:nvSpPr>
          <p:cNvPr id="36882" name="Text Box 1047"/>
          <p:cNvSpPr txBox="1">
            <a:spLocks noChangeArrowheads="1"/>
          </p:cNvSpPr>
          <p:nvPr/>
        </p:nvSpPr>
        <p:spPr bwMode="auto">
          <a:xfrm>
            <a:off x="212725" y="3144838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定義より、</a:t>
            </a:r>
          </a:p>
        </p:txBody>
      </p:sp>
      <p:graphicFrame>
        <p:nvGraphicFramePr>
          <p:cNvPr id="36869" name="Object 1048"/>
          <p:cNvGraphicFramePr>
            <a:graphicFrameLocks noChangeAspect="1"/>
          </p:cNvGraphicFramePr>
          <p:nvPr/>
        </p:nvGraphicFramePr>
        <p:xfrm>
          <a:off x="2090738" y="3286125"/>
          <a:ext cx="2495550" cy="381000"/>
        </p:xfrm>
        <a:graphic>
          <a:graphicData uri="http://schemas.openxmlformats.org/presentationml/2006/ole">
            <p:oleObj spid="_x0000_s36869" name="Equation" r:id="rId6" imgW="1663560" imgH="253800" progId="Equation.DSMT4">
              <p:embed/>
            </p:oleObj>
          </a:graphicData>
        </a:graphic>
      </p:graphicFrame>
      <p:graphicFrame>
        <p:nvGraphicFramePr>
          <p:cNvPr id="36870" name="Object 1049"/>
          <p:cNvGraphicFramePr>
            <a:graphicFrameLocks noChangeAspect="1"/>
          </p:cNvGraphicFramePr>
          <p:nvPr/>
        </p:nvGraphicFramePr>
        <p:xfrm>
          <a:off x="2000250" y="3733800"/>
          <a:ext cx="2533650" cy="381000"/>
        </p:xfrm>
        <a:graphic>
          <a:graphicData uri="http://schemas.openxmlformats.org/presentationml/2006/ole">
            <p:oleObj spid="_x0000_s36870" name="Equation" r:id="rId7" imgW="1688760" imgH="253800" progId="Equation.DSMT4">
              <p:embed/>
            </p:oleObj>
          </a:graphicData>
        </a:graphic>
      </p:graphicFrame>
      <p:graphicFrame>
        <p:nvGraphicFramePr>
          <p:cNvPr id="36871" name="Object 1050"/>
          <p:cNvGraphicFramePr>
            <a:graphicFrameLocks noChangeAspect="1"/>
          </p:cNvGraphicFramePr>
          <p:nvPr/>
        </p:nvGraphicFramePr>
        <p:xfrm>
          <a:off x="1241425" y="4572000"/>
          <a:ext cx="2317750" cy="2293938"/>
        </p:xfrm>
        <a:graphic>
          <a:graphicData uri="http://schemas.openxmlformats.org/presentationml/2006/ole">
            <p:oleObj spid="_x0000_s36871" name="Equation" r:id="rId8" imgW="1295280" imgH="1282680" progId="Equation.DSMT4">
              <p:embed/>
            </p:oleObj>
          </a:graphicData>
        </a:graphic>
      </p:graphicFrame>
      <p:sp>
        <p:nvSpPr>
          <p:cNvPr id="36883" name="Text Box 1051"/>
          <p:cNvSpPr txBox="1">
            <a:spLocks noChangeArrowheads="1"/>
          </p:cNvSpPr>
          <p:nvPr/>
        </p:nvSpPr>
        <p:spPr bwMode="auto">
          <a:xfrm>
            <a:off x="457200" y="4038600"/>
            <a:ext cx="722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が成り立つ。ここで、（１）の両辺に　　　を左から乗じる。</a:t>
            </a:r>
          </a:p>
        </p:txBody>
      </p:sp>
      <p:sp>
        <p:nvSpPr>
          <p:cNvPr id="36884" name="Text Box 1052"/>
          <p:cNvSpPr txBox="1">
            <a:spLocks noChangeArrowheads="1"/>
          </p:cNvSpPr>
          <p:nvPr/>
        </p:nvSpPr>
        <p:spPr bwMode="auto">
          <a:xfrm>
            <a:off x="4191000" y="6019800"/>
            <a:ext cx="267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これは矛盾である。</a:t>
            </a:r>
          </a:p>
        </p:txBody>
      </p:sp>
      <p:graphicFrame>
        <p:nvGraphicFramePr>
          <p:cNvPr id="36872" name="Object 1053"/>
          <p:cNvGraphicFramePr>
            <a:graphicFrameLocks noChangeAspect="1"/>
          </p:cNvGraphicFramePr>
          <p:nvPr/>
        </p:nvGraphicFramePr>
        <p:xfrm>
          <a:off x="4953000" y="4114800"/>
          <a:ext cx="457200" cy="406400"/>
        </p:xfrm>
        <a:graphic>
          <a:graphicData uri="http://schemas.openxmlformats.org/presentationml/2006/ole">
            <p:oleObj spid="_x0000_s36872" name="Equation" r:id="rId9" imgW="228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585D3F-FAF3-479B-BC78-7D17F19F9843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7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正則行列の性質２</a:t>
            </a:r>
          </a:p>
        </p:txBody>
      </p:sp>
      <p:sp>
        <p:nvSpPr>
          <p:cNvPr id="37900" name="AutoShape 3"/>
          <p:cNvSpPr>
            <a:spLocks noChangeArrowheads="1"/>
          </p:cNvSpPr>
          <p:nvPr/>
        </p:nvSpPr>
        <p:spPr bwMode="auto">
          <a:xfrm>
            <a:off x="533400" y="1447800"/>
            <a:ext cx="7696200" cy="3276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7890" name="Object 5"/>
          <p:cNvGraphicFramePr>
            <a:graphicFrameLocks noChangeAspect="1"/>
          </p:cNvGraphicFramePr>
          <p:nvPr/>
        </p:nvGraphicFramePr>
        <p:xfrm>
          <a:off x="914400" y="1828800"/>
          <a:ext cx="685800" cy="406400"/>
        </p:xfrm>
        <a:graphic>
          <a:graphicData uri="http://schemas.openxmlformats.org/presentationml/2006/ole">
            <p:oleObj spid="_x0000_s37890" name="Equation" r:id="rId3" imgW="342720" imgH="203040" progId="Equation.DSMT4">
              <p:embed/>
            </p:oleObj>
          </a:graphicData>
        </a:graphic>
      </p:graphicFrame>
      <p:sp>
        <p:nvSpPr>
          <p:cNvPr id="37901" name="Text Box 11"/>
          <p:cNvSpPr txBox="1">
            <a:spLocks noChangeArrowheads="1"/>
          </p:cNvSpPr>
          <p:nvPr/>
        </p:nvSpPr>
        <p:spPr bwMode="auto">
          <a:xfrm>
            <a:off x="914400" y="1752600"/>
            <a:ext cx="519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を　　　　　　　の正則行列とする。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sp>
        <p:nvSpPr>
          <p:cNvPr id="37902" name="Text Box 12"/>
          <p:cNvSpPr txBox="1">
            <a:spLocks noChangeArrowheads="1"/>
          </p:cNvSpPr>
          <p:nvPr/>
        </p:nvSpPr>
        <p:spPr bwMode="auto">
          <a:xfrm>
            <a:off x="762000" y="2794000"/>
            <a:ext cx="599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も正則行列であり、　　　　　　　　　　。</a:t>
            </a:r>
          </a:p>
        </p:txBody>
      </p:sp>
      <p:sp>
        <p:nvSpPr>
          <p:cNvPr id="37903" name="Text Box 13"/>
          <p:cNvSpPr txBox="1">
            <a:spLocks noChangeArrowheads="1"/>
          </p:cNvSpPr>
          <p:nvPr/>
        </p:nvSpPr>
        <p:spPr bwMode="auto">
          <a:xfrm>
            <a:off x="762000" y="3327400"/>
            <a:ext cx="7218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も正則行列であり、　　　　　　　　　　　　　　。</a:t>
            </a:r>
          </a:p>
        </p:txBody>
      </p:sp>
      <p:sp>
        <p:nvSpPr>
          <p:cNvPr id="37904" name="Text Box 14"/>
          <p:cNvSpPr txBox="1">
            <a:spLocks noChangeArrowheads="1"/>
          </p:cNvSpPr>
          <p:nvPr/>
        </p:nvSpPr>
        <p:spPr bwMode="auto">
          <a:xfrm>
            <a:off x="731838" y="3937000"/>
            <a:ext cx="6202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も正則行列であり、　　　　　　　　　　。</a:t>
            </a:r>
          </a:p>
        </p:txBody>
      </p:sp>
      <p:graphicFrame>
        <p:nvGraphicFramePr>
          <p:cNvPr id="37891" name="Object 16"/>
          <p:cNvGraphicFramePr>
            <a:graphicFrameLocks noChangeAspect="1"/>
          </p:cNvGraphicFramePr>
          <p:nvPr/>
        </p:nvGraphicFramePr>
        <p:xfrm>
          <a:off x="4495800" y="2717800"/>
          <a:ext cx="1676400" cy="558800"/>
        </p:xfrm>
        <a:graphic>
          <a:graphicData uri="http://schemas.openxmlformats.org/presentationml/2006/ole">
            <p:oleObj spid="_x0000_s37891" name="Equation" r:id="rId4" imgW="838080" imgH="279360" progId="Equation.DSMT4">
              <p:embed/>
            </p:oleObj>
          </a:graphicData>
        </a:graphic>
      </p:graphicFrame>
      <p:graphicFrame>
        <p:nvGraphicFramePr>
          <p:cNvPr id="37892" name="Object 17"/>
          <p:cNvGraphicFramePr>
            <a:graphicFrameLocks noChangeAspect="1"/>
          </p:cNvGraphicFramePr>
          <p:nvPr/>
        </p:nvGraphicFramePr>
        <p:xfrm>
          <a:off x="1371600" y="2794000"/>
          <a:ext cx="558800" cy="381000"/>
        </p:xfrm>
        <a:graphic>
          <a:graphicData uri="http://schemas.openxmlformats.org/presentationml/2006/ole">
            <p:oleObj spid="_x0000_s37892" name="Equation" r:id="rId5" imgW="279360" imgH="190440" progId="Equation.DSMT4">
              <p:embed/>
            </p:oleObj>
          </a:graphicData>
        </a:graphic>
      </p:graphicFrame>
      <p:graphicFrame>
        <p:nvGraphicFramePr>
          <p:cNvPr id="37893" name="Object 18"/>
          <p:cNvGraphicFramePr>
            <a:graphicFrameLocks noChangeAspect="1"/>
          </p:cNvGraphicFramePr>
          <p:nvPr/>
        </p:nvGraphicFramePr>
        <p:xfrm>
          <a:off x="4800600" y="3251200"/>
          <a:ext cx="2895600" cy="533400"/>
        </p:xfrm>
        <a:graphic>
          <a:graphicData uri="http://schemas.openxmlformats.org/presentationml/2006/ole">
            <p:oleObj spid="_x0000_s37893" name="Equation" r:id="rId6" imgW="1447560" imgH="266400" progId="Equation.DSMT4">
              <p:embed/>
            </p:oleObj>
          </a:graphicData>
        </a:graphic>
      </p:graphicFrame>
      <p:graphicFrame>
        <p:nvGraphicFramePr>
          <p:cNvPr id="37894" name="Object 19"/>
          <p:cNvGraphicFramePr>
            <a:graphicFrameLocks noChangeAspect="1"/>
          </p:cNvGraphicFramePr>
          <p:nvPr/>
        </p:nvGraphicFramePr>
        <p:xfrm>
          <a:off x="1447800" y="3403600"/>
          <a:ext cx="609600" cy="330200"/>
        </p:xfrm>
        <a:graphic>
          <a:graphicData uri="http://schemas.openxmlformats.org/presentationml/2006/ole">
            <p:oleObj spid="_x0000_s37894" name="Equation" r:id="rId7" imgW="304560" imgH="164880" progId="Equation.DSMT4">
              <p:embed/>
            </p:oleObj>
          </a:graphicData>
        </a:graphic>
      </p:graphicFrame>
      <p:graphicFrame>
        <p:nvGraphicFramePr>
          <p:cNvPr id="37895" name="Object 20"/>
          <p:cNvGraphicFramePr>
            <a:graphicFrameLocks noChangeAspect="1"/>
          </p:cNvGraphicFramePr>
          <p:nvPr/>
        </p:nvGraphicFramePr>
        <p:xfrm>
          <a:off x="1524000" y="4013200"/>
          <a:ext cx="406400" cy="355600"/>
        </p:xfrm>
        <a:graphic>
          <a:graphicData uri="http://schemas.openxmlformats.org/presentationml/2006/ole">
            <p:oleObj spid="_x0000_s37895" name="Equation" r:id="rId8" imgW="203040" imgH="177480" progId="Equation.DSMT4">
              <p:embed/>
            </p:oleObj>
          </a:graphicData>
        </a:graphic>
      </p:graphicFrame>
      <p:graphicFrame>
        <p:nvGraphicFramePr>
          <p:cNvPr id="37896" name="Object 21"/>
          <p:cNvGraphicFramePr>
            <a:graphicFrameLocks noChangeAspect="1"/>
          </p:cNvGraphicFramePr>
          <p:nvPr/>
        </p:nvGraphicFramePr>
        <p:xfrm>
          <a:off x="4495800" y="3860800"/>
          <a:ext cx="2159000" cy="558800"/>
        </p:xfrm>
        <a:graphic>
          <a:graphicData uri="http://schemas.openxmlformats.org/presentationml/2006/ole">
            <p:oleObj spid="_x0000_s37896" name="Equation" r:id="rId9" imgW="1079280" imgH="279360" progId="Equation.DSMT4">
              <p:embed/>
            </p:oleObj>
          </a:graphicData>
        </a:graphic>
      </p:graphicFrame>
      <p:graphicFrame>
        <p:nvGraphicFramePr>
          <p:cNvPr id="37897" name="Object 22"/>
          <p:cNvGraphicFramePr>
            <a:graphicFrameLocks noChangeAspect="1"/>
          </p:cNvGraphicFramePr>
          <p:nvPr/>
        </p:nvGraphicFramePr>
        <p:xfrm>
          <a:off x="2057400" y="1828800"/>
          <a:ext cx="1143000" cy="381000"/>
        </p:xfrm>
        <a:graphic>
          <a:graphicData uri="http://schemas.openxmlformats.org/presentationml/2006/ole">
            <p:oleObj spid="_x0000_s37897" name="Equation" r:id="rId10" imgW="380880" imgH="126720" progId="Equation.DSMT4">
              <p:embed/>
            </p:oleObj>
          </a:graphicData>
        </a:graphic>
      </p:graphicFrame>
      <p:sp>
        <p:nvSpPr>
          <p:cNvPr id="37905" name="Text Box 23"/>
          <p:cNvSpPr txBox="1">
            <a:spLocks noChangeArrowheads="1"/>
          </p:cNvSpPr>
          <p:nvPr/>
        </p:nvSpPr>
        <p:spPr bwMode="auto">
          <a:xfrm>
            <a:off x="1219200" y="1143000"/>
            <a:ext cx="3313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（性質）：正則行列と演算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711376-6A69-4BF9-87D5-4E05D4E785E9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8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証明</a:t>
            </a:r>
          </a:p>
        </p:txBody>
      </p:sp>
      <p:sp>
        <p:nvSpPr>
          <p:cNvPr id="38923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90600" y="533400"/>
          <a:ext cx="1676400" cy="558800"/>
        </p:xfrm>
        <a:graphic>
          <a:graphicData uri="http://schemas.openxmlformats.org/presentationml/2006/ole">
            <p:oleObj spid="_x0000_s38914" name="Equation" r:id="rId3" imgW="838080" imgH="279360" progId="Equation.DSMT4">
              <p:embed/>
            </p:oleObj>
          </a:graphicData>
        </a:graphic>
      </p:graphicFrame>
      <p:graphicFrame>
        <p:nvGraphicFramePr>
          <p:cNvPr id="38915" name="Object 14"/>
          <p:cNvGraphicFramePr>
            <a:graphicFrameLocks noChangeAspect="1"/>
          </p:cNvGraphicFramePr>
          <p:nvPr/>
        </p:nvGraphicFramePr>
        <p:xfrm>
          <a:off x="1717675" y="2493963"/>
          <a:ext cx="2260600" cy="381000"/>
        </p:xfrm>
        <a:graphic>
          <a:graphicData uri="http://schemas.openxmlformats.org/presentationml/2006/ole">
            <p:oleObj spid="_x0000_s38915" name="Equation" r:id="rId4" imgW="1130040" imgH="190440" progId="Equation.DSMT4">
              <p:embed/>
            </p:oleObj>
          </a:graphicData>
        </a:graphic>
      </p:graphicFrame>
      <p:graphicFrame>
        <p:nvGraphicFramePr>
          <p:cNvPr id="38916" name="Object 15"/>
          <p:cNvGraphicFramePr>
            <a:graphicFrameLocks noChangeAspect="1"/>
          </p:cNvGraphicFramePr>
          <p:nvPr/>
        </p:nvGraphicFramePr>
        <p:xfrm>
          <a:off x="1692275" y="1960563"/>
          <a:ext cx="1219200" cy="381000"/>
        </p:xfrm>
        <a:graphic>
          <a:graphicData uri="http://schemas.openxmlformats.org/presentationml/2006/ole">
            <p:oleObj spid="_x0000_s38916" name="Equation" r:id="rId5" imgW="609480" imgH="190440" progId="Equation.DSMT4">
              <p:embed/>
            </p:oleObj>
          </a:graphicData>
        </a:graphic>
      </p:graphicFrame>
      <p:sp>
        <p:nvSpPr>
          <p:cNvPr id="38924" name="Text Box 16"/>
          <p:cNvSpPr txBox="1">
            <a:spLocks noChangeArrowheads="1"/>
          </p:cNvSpPr>
          <p:nvPr/>
        </p:nvSpPr>
        <p:spPr bwMode="auto">
          <a:xfrm>
            <a:off x="3048000" y="1981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8917" name="Object 17"/>
          <p:cNvGraphicFramePr>
            <a:graphicFrameLocks noChangeAspect="1"/>
          </p:cNvGraphicFramePr>
          <p:nvPr/>
        </p:nvGraphicFramePr>
        <p:xfrm>
          <a:off x="1641475" y="3027363"/>
          <a:ext cx="2387600" cy="381000"/>
        </p:xfrm>
        <a:graphic>
          <a:graphicData uri="http://schemas.openxmlformats.org/presentationml/2006/ole">
            <p:oleObj spid="_x0000_s38917" name="Equation" r:id="rId6" imgW="1193760" imgH="190440" progId="Equation.DSMT4">
              <p:embed/>
            </p:oleObj>
          </a:graphicData>
        </a:graphic>
      </p:graphicFrame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1387475" y="3560763"/>
            <a:ext cx="521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は　　　の逆行列。</a:t>
            </a:r>
          </a:p>
        </p:txBody>
      </p:sp>
      <p:graphicFrame>
        <p:nvGraphicFramePr>
          <p:cNvPr id="38918" name="Object 19"/>
          <p:cNvGraphicFramePr>
            <a:graphicFrameLocks noChangeAspect="1"/>
          </p:cNvGraphicFramePr>
          <p:nvPr/>
        </p:nvGraphicFramePr>
        <p:xfrm>
          <a:off x="3673475" y="3636963"/>
          <a:ext cx="330200" cy="330200"/>
        </p:xfrm>
        <a:graphic>
          <a:graphicData uri="http://schemas.openxmlformats.org/presentationml/2006/ole">
            <p:oleObj spid="_x0000_s38918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8919" name="Object 20"/>
          <p:cNvGraphicFramePr>
            <a:graphicFrameLocks noChangeAspect="1"/>
          </p:cNvGraphicFramePr>
          <p:nvPr/>
        </p:nvGraphicFramePr>
        <p:xfrm>
          <a:off x="4664075" y="3636963"/>
          <a:ext cx="330200" cy="330200"/>
        </p:xfrm>
        <a:graphic>
          <a:graphicData uri="http://schemas.openxmlformats.org/presentationml/2006/ole">
            <p:oleObj spid="_x0000_s3891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8920" name="Object 21"/>
          <p:cNvGraphicFramePr>
            <a:graphicFrameLocks noChangeAspect="1"/>
          </p:cNvGraphicFramePr>
          <p:nvPr/>
        </p:nvGraphicFramePr>
        <p:xfrm>
          <a:off x="1463675" y="4094163"/>
          <a:ext cx="2844800" cy="558800"/>
        </p:xfrm>
        <a:graphic>
          <a:graphicData uri="http://schemas.openxmlformats.org/presentationml/2006/ole">
            <p:oleObj spid="_x0000_s38920" name="Equation" r:id="rId9" imgW="14223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BB7E3D-41E1-4F1C-8997-F15C2F90DE51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17525" y="1219200"/>
            <a:ext cx="740727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正方行列のなかで、対角成分が１で、それ以外の成分は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  <a:r>
              <a:rPr lang="ja-JP" altLang="en-US">
                <a:solidFill>
                  <a:srgbClr val="FF0000"/>
                </a:solidFill>
              </a:rPr>
              <a:t>単位行列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　　　　　　　や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で表す。特に、次数にも注意するきには、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と書いて、　　次の　　　　　　の単位行列を表す。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09600" y="2006600"/>
          <a:ext cx="3276600" cy="2794000"/>
        </p:xfrm>
        <a:graphic>
          <a:graphicData uri="http://schemas.openxmlformats.org/presentationml/2006/ole">
            <p:oleObj spid="_x0000_s3074" name="Equation" r:id="rId3" imgW="1549080" imgH="1320480" progId="Equation.DSMT4">
              <p:embed/>
            </p:oleObj>
          </a:graphicData>
        </a:graphic>
      </p:graphicFrame>
      <p:sp>
        <p:nvSpPr>
          <p:cNvPr id="3083" name="AutoShape 5"/>
          <p:cNvSpPr>
            <a:spLocks noChangeArrowheads="1"/>
          </p:cNvSpPr>
          <p:nvPr/>
        </p:nvSpPr>
        <p:spPr bwMode="auto">
          <a:xfrm>
            <a:off x="457200" y="1066800"/>
            <a:ext cx="7696200" cy="563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981200" y="5410200"/>
          <a:ext cx="574675" cy="541338"/>
        </p:xfrm>
        <a:graphic>
          <a:graphicData uri="http://schemas.openxmlformats.org/presentationml/2006/ole">
            <p:oleObj spid="_x0000_s3075" name="Equation" r:id="rId4" imgW="215640" imgH="203040" progId="Equation.DSMT4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1828800" y="6019800"/>
          <a:ext cx="381000" cy="346075"/>
        </p:xfrm>
        <a:graphic>
          <a:graphicData uri="http://schemas.openxmlformats.org/presentationml/2006/ole">
            <p:oleObj spid="_x0000_s307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077" name="Object 10"/>
          <p:cNvGraphicFramePr>
            <a:graphicFrameLocks noChangeAspect="1"/>
          </p:cNvGraphicFramePr>
          <p:nvPr/>
        </p:nvGraphicFramePr>
        <p:xfrm>
          <a:off x="2819400" y="5969000"/>
          <a:ext cx="1219200" cy="406400"/>
        </p:xfrm>
        <a:graphic>
          <a:graphicData uri="http://schemas.openxmlformats.org/presentationml/2006/ole">
            <p:oleObj spid="_x0000_s3077" name="Equation" r:id="rId6" imgW="380880" imgH="126720" progId="Equation.DSMT4">
              <p:embed/>
            </p:oleObj>
          </a:graphicData>
        </a:graphic>
      </p:graphicFrame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4343400" y="214290"/>
            <a:ext cx="4800600" cy="928710"/>
          </a:xfrm>
          <a:prstGeom prst="wedgeRoundRectCallout">
            <a:avLst>
              <a:gd name="adj1" fmla="val -64485"/>
              <a:gd name="adj2" fmla="val 318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518025" y="228600"/>
            <a:ext cx="4625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正方行列にしか、単位行列</a:t>
            </a:r>
          </a:p>
          <a:p>
            <a:r>
              <a:rPr lang="ja-JP" altLang="en-US"/>
              <a:t>は定義されないので注意すること。</a:t>
            </a:r>
          </a:p>
        </p:txBody>
      </p:sp>
      <p:graphicFrame>
        <p:nvGraphicFramePr>
          <p:cNvPr id="3078" name="Object 14"/>
          <p:cNvGraphicFramePr>
            <a:graphicFrameLocks noChangeAspect="1"/>
          </p:cNvGraphicFramePr>
          <p:nvPr/>
        </p:nvGraphicFramePr>
        <p:xfrm>
          <a:off x="4687888" y="2006600"/>
          <a:ext cx="3195637" cy="2794000"/>
        </p:xfrm>
        <a:graphic>
          <a:graphicData uri="http://schemas.openxmlformats.org/presentationml/2006/ole">
            <p:oleObj spid="_x0000_s3078" name="Equation" r:id="rId7" imgW="1511280" imgH="1320480" progId="Equation.DSMT4">
              <p:embed/>
            </p:oleObj>
          </a:graphicData>
        </a:graphic>
      </p:graphicFrame>
      <p:graphicFrame>
        <p:nvGraphicFramePr>
          <p:cNvPr id="3079" name="Object 15"/>
          <p:cNvGraphicFramePr>
            <a:graphicFrameLocks noChangeAspect="1"/>
          </p:cNvGraphicFramePr>
          <p:nvPr/>
        </p:nvGraphicFramePr>
        <p:xfrm>
          <a:off x="3251200" y="5410200"/>
          <a:ext cx="473075" cy="541338"/>
        </p:xfrm>
        <a:graphic>
          <a:graphicData uri="http://schemas.openxmlformats.org/presentationml/2006/ole">
            <p:oleObj spid="_x0000_s3079" name="Equation" r:id="rId8" imgW="177480" imgH="203040" progId="Equation.DSMT4">
              <p:embed/>
            </p:oleObj>
          </a:graphicData>
        </a:graphic>
      </p:graphicFrame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1000100" y="785794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（定義）：単位行列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FF3C4-C4FF-4C32-A860-C1A4D2FE8E2F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9946" name="Text Box 3"/>
          <p:cNvSpPr txBox="1">
            <a:spLocks noChangeArrowheads="1"/>
          </p:cNvSpPr>
          <p:nvPr/>
        </p:nvSpPr>
        <p:spPr bwMode="auto">
          <a:xfrm>
            <a:off x="1524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152400"/>
          <a:ext cx="2895600" cy="533400"/>
        </p:xfrm>
        <a:graphic>
          <a:graphicData uri="http://schemas.openxmlformats.org/presentationml/2006/ole">
            <p:oleObj spid="_x0000_s39938" name="Equation" r:id="rId3" imgW="1447560" imgH="266400" progId="Equation.DSMT4">
              <p:embed/>
            </p:oleObj>
          </a:graphicData>
        </a:graphic>
      </p:graphicFrame>
      <p:graphicFrame>
        <p:nvGraphicFramePr>
          <p:cNvPr id="39939" name="Object 5"/>
          <p:cNvGraphicFramePr>
            <a:graphicFrameLocks noChangeAspect="1"/>
          </p:cNvGraphicFramePr>
          <p:nvPr/>
        </p:nvGraphicFramePr>
        <p:xfrm>
          <a:off x="355600" y="927100"/>
          <a:ext cx="1270000" cy="330200"/>
        </p:xfrm>
        <a:graphic>
          <a:graphicData uri="http://schemas.openxmlformats.org/presentationml/2006/ole">
            <p:oleObj spid="_x0000_s39939" name="Equation" r:id="rId4" imgW="634680" imgH="164880" progId="Equation.DSMT4">
              <p:embed/>
            </p:oleObj>
          </a:graphicData>
        </a:graphic>
      </p:graphicFrame>
      <p:sp>
        <p:nvSpPr>
          <p:cNvPr id="39947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9940" name="Object 7"/>
          <p:cNvGraphicFramePr>
            <a:graphicFrameLocks noChangeAspect="1"/>
          </p:cNvGraphicFramePr>
          <p:nvPr/>
        </p:nvGraphicFramePr>
        <p:xfrm>
          <a:off x="449263" y="1371600"/>
          <a:ext cx="8294687" cy="461963"/>
        </p:xfrm>
        <a:graphic>
          <a:graphicData uri="http://schemas.openxmlformats.org/presentationml/2006/ole">
            <p:oleObj spid="_x0000_s39940" name="Equation" r:id="rId5" imgW="4559040" imgH="253800" progId="Equation.DSMT4">
              <p:embed/>
            </p:oleObj>
          </a:graphicData>
        </a:graphic>
      </p:graphicFrame>
      <p:graphicFrame>
        <p:nvGraphicFramePr>
          <p:cNvPr id="39941" name="Object 8"/>
          <p:cNvGraphicFramePr>
            <a:graphicFrameLocks noChangeAspect="1"/>
          </p:cNvGraphicFramePr>
          <p:nvPr/>
        </p:nvGraphicFramePr>
        <p:xfrm>
          <a:off x="476250" y="2057400"/>
          <a:ext cx="8293100" cy="461963"/>
        </p:xfrm>
        <a:graphic>
          <a:graphicData uri="http://schemas.openxmlformats.org/presentationml/2006/ole">
            <p:oleObj spid="_x0000_s39941" name="Equation" r:id="rId6" imgW="4559040" imgH="253800" progId="Equation.DSMT4">
              <p:embed/>
            </p:oleObj>
          </a:graphicData>
        </a:graphic>
      </p:graphicFrame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533400" y="2971800"/>
            <a:ext cx="562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　　は　　　の逆行列。</a:t>
            </a:r>
          </a:p>
        </p:txBody>
      </p:sp>
      <p:graphicFrame>
        <p:nvGraphicFramePr>
          <p:cNvPr id="39942" name="Object 11"/>
          <p:cNvGraphicFramePr>
            <a:graphicFrameLocks noChangeAspect="1"/>
          </p:cNvGraphicFramePr>
          <p:nvPr/>
        </p:nvGraphicFramePr>
        <p:xfrm>
          <a:off x="4114800" y="3048000"/>
          <a:ext cx="330200" cy="330200"/>
        </p:xfrm>
        <a:graphic>
          <a:graphicData uri="http://schemas.openxmlformats.org/presentationml/2006/ole">
            <p:oleObj spid="_x0000_s399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9943" name="Object 12"/>
          <p:cNvGraphicFramePr>
            <a:graphicFrameLocks noChangeAspect="1"/>
          </p:cNvGraphicFramePr>
          <p:nvPr/>
        </p:nvGraphicFramePr>
        <p:xfrm>
          <a:off x="2667000" y="3057525"/>
          <a:ext cx="927100" cy="371475"/>
        </p:xfrm>
        <a:graphic>
          <a:graphicData uri="http://schemas.openxmlformats.org/presentationml/2006/ole">
            <p:oleObj spid="_x0000_s39943" name="Equation" r:id="rId8" imgW="634680" imgH="253800" progId="Equation.DSMT4">
              <p:embed/>
            </p:oleObj>
          </a:graphicData>
        </a:graphic>
      </p:graphicFrame>
      <p:graphicFrame>
        <p:nvGraphicFramePr>
          <p:cNvPr id="39944" name="Object 13"/>
          <p:cNvGraphicFramePr>
            <a:graphicFrameLocks noChangeAspect="1"/>
          </p:cNvGraphicFramePr>
          <p:nvPr/>
        </p:nvGraphicFramePr>
        <p:xfrm>
          <a:off x="1828800" y="3733800"/>
          <a:ext cx="4419600" cy="622300"/>
        </p:xfrm>
        <a:graphic>
          <a:graphicData uri="http://schemas.openxmlformats.org/presentationml/2006/ole">
            <p:oleObj spid="_x0000_s39944" name="Equation" r:id="rId9" imgW="189216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3A16C-B7AD-47D5-A6EF-1247F7051C50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graphicFrame>
        <p:nvGraphicFramePr>
          <p:cNvPr id="40962" name="Object 3"/>
          <p:cNvGraphicFramePr>
            <a:graphicFrameLocks noChangeAspect="1"/>
          </p:cNvGraphicFramePr>
          <p:nvPr/>
        </p:nvGraphicFramePr>
        <p:xfrm>
          <a:off x="6629400" y="5791200"/>
          <a:ext cx="1479550" cy="736600"/>
        </p:xfrm>
        <a:graphic>
          <a:graphicData uri="http://schemas.openxmlformats.org/presentationml/2006/ole">
            <p:oleObj spid="_x0000_s40962" name="Equation" r:id="rId3" imgW="380880" imgH="190440" progId="Equation.DSMT4">
              <p:embed/>
            </p:oleObj>
          </a:graphicData>
        </a:graphic>
      </p:graphicFrame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1066800" y="0"/>
          <a:ext cx="2971800" cy="769938"/>
        </p:xfrm>
        <a:graphic>
          <a:graphicData uri="http://schemas.openxmlformats.org/presentationml/2006/ole">
            <p:oleObj spid="_x0000_s40963" name="Equation" r:id="rId4" imgW="1079280" imgH="279360" progId="Equation.DSMT4">
              <p:embed/>
            </p:oleObj>
          </a:graphicData>
        </a:graphic>
      </p:graphicFrame>
      <p:sp>
        <p:nvSpPr>
          <p:cNvPr id="40971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0964" name="Object 6"/>
          <p:cNvGraphicFramePr>
            <a:graphicFrameLocks noChangeAspect="1"/>
          </p:cNvGraphicFramePr>
          <p:nvPr/>
        </p:nvGraphicFramePr>
        <p:xfrm>
          <a:off x="914400" y="914400"/>
          <a:ext cx="1828800" cy="595313"/>
        </p:xfrm>
        <a:graphic>
          <a:graphicData uri="http://schemas.openxmlformats.org/presentationml/2006/ole">
            <p:oleObj spid="_x0000_s40964" name="Equation" r:id="rId5" imgW="545760" imgH="177480" progId="Equation.DSMT4">
              <p:embed/>
            </p:oleObj>
          </a:graphicData>
        </a:graphic>
      </p:graphicFrame>
      <p:sp>
        <p:nvSpPr>
          <p:cNvPr id="40972" name="Text Box 7"/>
          <p:cNvSpPr txBox="1">
            <a:spLocks noChangeArrowheads="1"/>
          </p:cNvSpPr>
          <p:nvPr/>
        </p:nvSpPr>
        <p:spPr bwMode="auto">
          <a:xfrm>
            <a:off x="2743200" y="9906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40965" name="Object 8"/>
          <p:cNvGraphicFramePr>
            <a:graphicFrameLocks noChangeAspect="1"/>
          </p:cNvGraphicFramePr>
          <p:nvPr/>
        </p:nvGraphicFramePr>
        <p:xfrm>
          <a:off x="1211263" y="1676400"/>
          <a:ext cx="6186487" cy="609600"/>
        </p:xfrm>
        <a:graphic>
          <a:graphicData uri="http://schemas.openxmlformats.org/presentationml/2006/ole">
            <p:oleObj spid="_x0000_s40965" name="Equation" r:id="rId6" imgW="2831760" imgH="279360" progId="Equation.DSMT4">
              <p:embed/>
            </p:oleObj>
          </a:graphicData>
        </a:graphic>
      </p:graphicFrame>
      <p:graphicFrame>
        <p:nvGraphicFramePr>
          <p:cNvPr id="40966" name="Object 9"/>
          <p:cNvGraphicFramePr>
            <a:graphicFrameLocks noChangeAspect="1"/>
          </p:cNvGraphicFramePr>
          <p:nvPr/>
        </p:nvGraphicFramePr>
        <p:xfrm>
          <a:off x="1196975" y="2438400"/>
          <a:ext cx="6215063" cy="609600"/>
        </p:xfrm>
        <a:graphic>
          <a:graphicData uri="http://schemas.openxmlformats.org/presentationml/2006/ole">
            <p:oleObj spid="_x0000_s40966" name="Equation" r:id="rId7" imgW="2844720" imgH="279360" progId="Equation.DSMT4">
              <p:embed/>
            </p:oleObj>
          </a:graphicData>
        </a:graphic>
      </p:graphicFrame>
      <p:sp>
        <p:nvSpPr>
          <p:cNvPr id="40973" name="Text Box 10"/>
          <p:cNvSpPr txBox="1">
            <a:spLocks noChangeArrowheads="1"/>
          </p:cNvSpPr>
          <p:nvPr/>
        </p:nvSpPr>
        <p:spPr bwMode="auto">
          <a:xfrm>
            <a:off x="609600" y="3505200"/>
            <a:ext cx="603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　　　　は　　　の逆行列。</a:t>
            </a:r>
          </a:p>
        </p:txBody>
      </p:sp>
      <p:graphicFrame>
        <p:nvGraphicFramePr>
          <p:cNvPr id="40967" name="Object 11"/>
          <p:cNvGraphicFramePr>
            <a:graphicFrameLocks noChangeAspect="1"/>
          </p:cNvGraphicFramePr>
          <p:nvPr/>
        </p:nvGraphicFramePr>
        <p:xfrm>
          <a:off x="4648200" y="3505200"/>
          <a:ext cx="330200" cy="330200"/>
        </p:xfrm>
        <a:graphic>
          <a:graphicData uri="http://schemas.openxmlformats.org/presentationml/2006/ole">
            <p:oleObj spid="_x0000_s40967" name="Equation" r:id="rId8" imgW="164880" imgH="164880" progId="Equation.DSMT4">
              <p:embed/>
            </p:oleObj>
          </a:graphicData>
        </a:graphic>
      </p:graphicFrame>
      <p:graphicFrame>
        <p:nvGraphicFramePr>
          <p:cNvPr id="40968" name="Object 13"/>
          <p:cNvGraphicFramePr>
            <a:graphicFrameLocks noChangeAspect="1"/>
          </p:cNvGraphicFramePr>
          <p:nvPr/>
        </p:nvGraphicFramePr>
        <p:xfrm>
          <a:off x="2363788" y="4252913"/>
          <a:ext cx="3500437" cy="652462"/>
        </p:xfrm>
        <a:graphic>
          <a:graphicData uri="http://schemas.openxmlformats.org/presentationml/2006/ole">
            <p:oleObj spid="_x0000_s40968" name="Equation" r:id="rId9" imgW="1498320" imgH="279360" progId="Equation.DSMT4">
              <p:embed/>
            </p:oleObj>
          </a:graphicData>
        </a:graphic>
      </p:graphicFrame>
      <p:graphicFrame>
        <p:nvGraphicFramePr>
          <p:cNvPr id="40969" name="Object 14"/>
          <p:cNvGraphicFramePr>
            <a:graphicFrameLocks noChangeAspect="1"/>
          </p:cNvGraphicFramePr>
          <p:nvPr/>
        </p:nvGraphicFramePr>
        <p:xfrm>
          <a:off x="3048000" y="3352800"/>
          <a:ext cx="1066800" cy="652463"/>
        </p:xfrm>
        <a:graphic>
          <a:graphicData uri="http://schemas.openxmlformats.org/presentationml/2006/ole">
            <p:oleObj spid="_x0000_s40969" name="Equation" r:id="rId10" imgW="4572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E7F10-C618-4C4D-BDDA-06138FB0BB7B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２次の逆行列（復習）</a:t>
            </a: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533400" y="533400"/>
          <a:ext cx="1371600" cy="812800"/>
        </p:xfrm>
        <a:graphic>
          <a:graphicData uri="http://schemas.openxmlformats.org/presentationml/2006/ole">
            <p:oleObj spid="_x0000_s41986" name="Equation" r:id="rId3" imgW="774360" imgH="457200" progId="Equation.DSMT4">
              <p:embed/>
            </p:oleObj>
          </a:graphicData>
        </a:graphic>
      </p:graphicFrame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74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987" name="Object 5"/>
          <p:cNvGraphicFramePr>
            <a:graphicFrameLocks noChangeAspect="1"/>
          </p:cNvGraphicFramePr>
          <p:nvPr/>
        </p:nvGraphicFramePr>
        <p:xfrm>
          <a:off x="1905000" y="2209800"/>
          <a:ext cx="900113" cy="812800"/>
        </p:xfrm>
        <a:graphic>
          <a:graphicData uri="http://schemas.openxmlformats.org/presentationml/2006/ole">
            <p:oleObj spid="_x0000_s41987" name="Equation" r:id="rId4" imgW="507960" imgH="457200" progId="Equation.DSMT4">
              <p:embed/>
            </p:oleObj>
          </a:graphicData>
        </a:graphic>
      </p:graphicFrame>
      <p:sp>
        <p:nvSpPr>
          <p:cNvPr id="41998" name="Line 6"/>
          <p:cNvSpPr>
            <a:spLocks noChangeShapeType="1"/>
          </p:cNvSpPr>
          <p:nvPr/>
        </p:nvSpPr>
        <p:spPr bwMode="auto">
          <a:xfrm>
            <a:off x="1828800" y="2209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7"/>
          <p:cNvSpPr>
            <a:spLocks noChangeShapeType="1"/>
          </p:cNvSpPr>
          <p:nvPr/>
        </p:nvSpPr>
        <p:spPr bwMode="auto">
          <a:xfrm flipH="1">
            <a:off x="1828800" y="2057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8" name="Object 8"/>
          <p:cNvGraphicFramePr>
            <a:graphicFrameLocks noChangeAspect="1"/>
          </p:cNvGraphicFramePr>
          <p:nvPr/>
        </p:nvGraphicFramePr>
        <p:xfrm>
          <a:off x="533400" y="1600200"/>
          <a:ext cx="357188" cy="447675"/>
        </p:xfrm>
        <a:graphic>
          <a:graphicData uri="http://schemas.openxmlformats.org/presentationml/2006/ole">
            <p:oleObj spid="_x0000_s41988" name="Equation" r:id="rId5" imgW="203040" imgH="253800" progId="Equation.DSMT4">
              <p:embed/>
            </p:oleObj>
          </a:graphicData>
        </a:graphic>
      </p:graphicFrame>
      <p:sp>
        <p:nvSpPr>
          <p:cNvPr id="42000" name="Text Box 9"/>
          <p:cNvSpPr txBox="1">
            <a:spLocks noChangeArrowheads="1"/>
          </p:cNvSpPr>
          <p:nvPr/>
        </p:nvSpPr>
        <p:spPr bwMode="auto">
          <a:xfrm>
            <a:off x="898525" y="1544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42001" name="Text Box 10"/>
          <p:cNvSpPr txBox="1">
            <a:spLocks noChangeArrowheads="1"/>
          </p:cNvSpPr>
          <p:nvPr/>
        </p:nvSpPr>
        <p:spPr bwMode="auto">
          <a:xfrm>
            <a:off x="4092575" y="2001838"/>
            <a:ext cx="257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乗算する符号が正</a:t>
            </a:r>
          </a:p>
        </p:txBody>
      </p:sp>
      <p:sp>
        <p:nvSpPr>
          <p:cNvPr id="42002" name="Text Box 11"/>
          <p:cNvSpPr txBox="1">
            <a:spLocks noChangeArrowheads="1"/>
          </p:cNvSpPr>
          <p:nvPr/>
        </p:nvSpPr>
        <p:spPr bwMode="auto">
          <a:xfrm>
            <a:off x="4108450" y="2590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42003" name="Line 12"/>
          <p:cNvSpPr>
            <a:spLocks noChangeShapeType="1"/>
          </p:cNvSpPr>
          <p:nvPr/>
        </p:nvSpPr>
        <p:spPr bwMode="auto">
          <a:xfrm>
            <a:off x="3581400" y="2133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4" name="Line 13"/>
          <p:cNvSpPr>
            <a:spLocks noChangeShapeType="1"/>
          </p:cNvSpPr>
          <p:nvPr/>
        </p:nvSpPr>
        <p:spPr bwMode="auto">
          <a:xfrm flipH="1">
            <a:off x="3657600" y="2743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9" name="Object 14"/>
          <p:cNvGraphicFramePr>
            <a:graphicFrameLocks noChangeAspect="1"/>
          </p:cNvGraphicFramePr>
          <p:nvPr/>
        </p:nvGraphicFramePr>
        <p:xfrm>
          <a:off x="641350" y="3559175"/>
          <a:ext cx="447675" cy="338138"/>
        </p:xfrm>
        <a:graphic>
          <a:graphicData uri="http://schemas.openxmlformats.org/presentationml/2006/ole">
            <p:oleObj spid="_x0000_s41989" name="Equation" r:id="rId6" imgW="253800" imgH="190440" progId="Equation.DSMT4">
              <p:embed/>
            </p:oleObj>
          </a:graphicData>
        </a:graphic>
      </p:graphicFrame>
      <p:sp>
        <p:nvSpPr>
          <p:cNvPr id="42005" name="Text Box 15"/>
          <p:cNvSpPr txBox="1">
            <a:spLocks noChangeArrowheads="1"/>
          </p:cNvSpPr>
          <p:nvPr/>
        </p:nvSpPr>
        <p:spPr bwMode="auto">
          <a:xfrm>
            <a:off x="1066800" y="35814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graphicFrame>
        <p:nvGraphicFramePr>
          <p:cNvPr id="41990" name="Object 16"/>
          <p:cNvGraphicFramePr>
            <a:graphicFrameLocks noChangeAspect="1"/>
          </p:cNvGraphicFramePr>
          <p:nvPr/>
        </p:nvGraphicFramePr>
        <p:xfrm>
          <a:off x="990600" y="4114800"/>
          <a:ext cx="762000" cy="447675"/>
        </p:xfrm>
        <a:graphic>
          <a:graphicData uri="http://schemas.openxmlformats.org/presentationml/2006/ole">
            <p:oleObj spid="_x0000_s41990" name="Equation" r:id="rId7" imgW="431640" imgH="253800" progId="Equation.DSMT4">
              <p:embed/>
            </p:oleObj>
          </a:graphicData>
        </a:graphic>
      </p:graphicFrame>
      <p:sp>
        <p:nvSpPr>
          <p:cNvPr id="42006" name="Text Box 17"/>
          <p:cNvSpPr txBox="1">
            <a:spLocks noChangeArrowheads="1"/>
          </p:cNvSpPr>
          <p:nvPr/>
        </p:nvSpPr>
        <p:spPr bwMode="auto">
          <a:xfrm>
            <a:off x="1812925" y="405923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を確認して、</a:t>
            </a:r>
          </a:p>
        </p:txBody>
      </p:sp>
      <p:graphicFrame>
        <p:nvGraphicFramePr>
          <p:cNvPr id="41991" name="Object 18"/>
          <p:cNvGraphicFramePr>
            <a:graphicFrameLocks noChangeAspect="1"/>
          </p:cNvGraphicFramePr>
          <p:nvPr/>
        </p:nvGraphicFramePr>
        <p:xfrm>
          <a:off x="1143000" y="4953000"/>
          <a:ext cx="901700" cy="812800"/>
        </p:xfrm>
        <a:graphic>
          <a:graphicData uri="http://schemas.openxmlformats.org/presentationml/2006/ole">
            <p:oleObj spid="_x0000_s41991" name="Equation" r:id="rId8" imgW="507960" imgH="457200" progId="Equation.DSMT4">
              <p:embed/>
            </p:oleObj>
          </a:graphicData>
        </a:graphic>
      </p:graphicFrame>
      <p:sp>
        <p:nvSpPr>
          <p:cNvPr id="42007" name="Line 19"/>
          <p:cNvSpPr>
            <a:spLocks noChangeShapeType="1"/>
          </p:cNvSpPr>
          <p:nvPr/>
        </p:nvSpPr>
        <p:spPr bwMode="auto">
          <a:xfrm>
            <a:off x="1447800" y="51816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8" name="Oval 20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9" name="Oval 21"/>
          <p:cNvSpPr>
            <a:spLocks noChangeArrowheads="1"/>
          </p:cNvSpPr>
          <p:nvPr/>
        </p:nvSpPr>
        <p:spPr bwMode="auto">
          <a:xfrm>
            <a:off x="1219200" y="54102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0" name="Line 22"/>
          <p:cNvSpPr>
            <a:spLocks noChangeShapeType="1"/>
          </p:cNvSpPr>
          <p:nvPr/>
        </p:nvSpPr>
        <p:spPr bwMode="auto">
          <a:xfrm>
            <a:off x="2736850" y="49530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1" name="Text Box 23"/>
          <p:cNvSpPr txBox="1">
            <a:spLocks noChangeArrowheads="1"/>
          </p:cNvSpPr>
          <p:nvPr/>
        </p:nvSpPr>
        <p:spPr bwMode="auto">
          <a:xfrm>
            <a:off x="3254375" y="4821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交換</a:t>
            </a:r>
          </a:p>
        </p:txBody>
      </p:sp>
      <p:sp>
        <p:nvSpPr>
          <p:cNvPr id="42012" name="Oval 24"/>
          <p:cNvSpPr>
            <a:spLocks noChangeArrowheads="1"/>
          </p:cNvSpPr>
          <p:nvPr/>
        </p:nvSpPr>
        <p:spPr bwMode="auto">
          <a:xfrm>
            <a:off x="2736850" y="54864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3" name="Text Box 25"/>
          <p:cNvSpPr txBox="1">
            <a:spLocks noChangeArrowheads="1"/>
          </p:cNvSpPr>
          <p:nvPr/>
        </p:nvSpPr>
        <p:spPr bwMode="auto">
          <a:xfrm>
            <a:off x="3346450" y="54102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graphicFrame>
        <p:nvGraphicFramePr>
          <p:cNvPr id="41992" name="Object 26"/>
          <p:cNvGraphicFramePr>
            <a:graphicFrameLocks noChangeAspect="1"/>
          </p:cNvGraphicFramePr>
          <p:nvPr/>
        </p:nvGraphicFramePr>
        <p:xfrm>
          <a:off x="3581400" y="5867400"/>
          <a:ext cx="404813" cy="785813"/>
        </p:xfrm>
        <a:graphic>
          <a:graphicData uri="http://schemas.openxmlformats.org/presentationml/2006/ole">
            <p:oleObj spid="_x0000_s41992" name="Equation" r:id="rId9" imgW="228600" imgH="444240" progId="Equation.DSMT4">
              <p:embed/>
            </p:oleObj>
          </a:graphicData>
        </a:graphic>
      </p:graphicFrame>
      <p:sp>
        <p:nvSpPr>
          <p:cNvPr id="42014" name="Rectangle 27"/>
          <p:cNvSpPr>
            <a:spLocks noChangeArrowheads="1"/>
          </p:cNvSpPr>
          <p:nvPr/>
        </p:nvSpPr>
        <p:spPr bwMode="auto">
          <a:xfrm>
            <a:off x="2667000" y="60198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5" name="Rectangle 28"/>
          <p:cNvSpPr>
            <a:spLocks noChangeArrowheads="1"/>
          </p:cNvSpPr>
          <p:nvPr/>
        </p:nvSpPr>
        <p:spPr bwMode="auto">
          <a:xfrm>
            <a:off x="609600" y="51054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4083050" y="601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FF"/>
                </a:solidFill>
              </a:rPr>
              <a:t>倍</a:t>
            </a:r>
          </a:p>
        </p:txBody>
      </p:sp>
      <p:graphicFrame>
        <p:nvGraphicFramePr>
          <p:cNvPr id="41993" name="Object 30"/>
          <p:cNvGraphicFramePr>
            <a:graphicFrameLocks noChangeAspect="1"/>
          </p:cNvGraphicFramePr>
          <p:nvPr/>
        </p:nvGraphicFramePr>
        <p:xfrm>
          <a:off x="7010400" y="2209800"/>
          <a:ext cx="1417638" cy="447675"/>
        </p:xfrm>
        <a:graphic>
          <a:graphicData uri="http://schemas.openxmlformats.org/presentationml/2006/ole">
            <p:oleObj spid="_x0000_s41993" name="Equation" r:id="rId10" imgW="799920" imgH="253800" progId="Equation.DSMT4">
              <p:embed/>
            </p:oleObj>
          </a:graphicData>
        </a:graphic>
      </p:graphicFrame>
      <p:graphicFrame>
        <p:nvGraphicFramePr>
          <p:cNvPr id="41994" name="Object 31"/>
          <p:cNvGraphicFramePr>
            <a:graphicFrameLocks noChangeAspect="1"/>
          </p:cNvGraphicFramePr>
          <p:nvPr/>
        </p:nvGraphicFramePr>
        <p:xfrm>
          <a:off x="6248400" y="4953000"/>
          <a:ext cx="2185988" cy="835025"/>
        </p:xfrm>
        <a:graphic>
          <a:graphicData uri="http://schemas.openxmlformats.org/presentationml/2006/ole">
            <p:oleObj spid="_x0000_s41994" name="Equation" r:id="rId11" imgW="12315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5D9A4-2F4F-4DDF-8D60-D3E7E742C573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30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43010" name="Object 1027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3010" name="Equation" r:id="rId3" imgW="952200" imgH="533160" progId="Equation.DSMT4">
              <p:embed/>
            </p:oleObj>
          </a:graphicData>
        </a:graphic>
      </p:graphicFrame>
      <p:graphicFrame>
        <p:nvGraphicFramePr>
          <p:cNvPr id="43011" name="Object 1028"/>
          <p:cNvGraphicFramePr>
            <a:graphicFrameLocks noChangeAspect="1"/>
          </p:cNvGraphicFramePr>
          <p:nvPr/>
        </p:nvGraphicFramePr>
        <p:xfrm>
          <a:off x="2590800" y="609600"/>
          <a:ext cx="1427163" cy="906463"/>
        </p:xfrm>
        <a:graphic>
          <a:graphicData uri="http://schemas.openxmlformats.org/presentationml/2006/ole">
            <p:oleObj spid="_x0000_s43011" name="Equation" r:id="rId4" imgW="838080" imgH="533160" progId="Equation.DSMT4">
              <p:embed/>
            </p:oleObj>
          </a:graphicData>
        </a:graphic>
      </p:graphicFrame>
      <p:graphicFrame>
        <p:nvGraphicFramePr>
          <p:cNvPr id="43012" name="Object 1029"/>
          <p:cNvGraphicFramePr>
            <a:graphicFrameLocks noChangeAspect="1"/>
          </p:cNvGraphicFramePr>
          <p:nvPr/>
        </p:nvGraphicFramePr>
        <p:xfrm>
          <a:off x="1371600" y="2971800"/>
          <a:ext cx="3198813" cy="387350"/>
        </p:xfrm>
        <a:graphic>
          <a:graphicData uri="http://schemas.openxmlformats.org/presentationml/2006/ole">
            <p:oleObj spid="_x0000_s43012" name="Equation" r:id="rId5" imgW="1879560" imgH="228600" progId="Equation.DSMT4">
              <p:embed/>
            </p:oleObj>
          </a:graphicData>
        </a:graphic>
      </p:graphicFrame>
      <p:graphicFrame>
        <p:nvGraphicFramePr>
          <p:cNvPr id="43013" name="Object 1031"/>
          <p:cNvGraphicFramePr>
            <a:graphicFrameLocks noChangeAspect="1"/>
          </p:cNvGraphicFramePr>
          <p:nvPr/>
        </p:nvGraphicFramePr>
        <p:xfrm>
          <a:off x="990600" y="2057400"/>
          <a:ext cx="1676400" cy="558800"/>
        </p:xfrm>
        <a:graphic>
          <a:graphicData uri="http://schemas.openxmlformats.org/presentationml/2006/ole">
            <p:oleObj spid="_x0000_s43013" name="Equation" r:id="rId6" imgW="838080" imgH="279360" progId="Equation.DSMT4">
              <p:embed/>
            </p:oleObj>
          </a:graphicData>
        </a:graphic>
      </p:graphicFrame>
      <p:graphicFrame>
        <p:nvGraphicFramePr>
          <p:cNvPr id="43014" name="Object 1032"/>
          <p:cNvGraphicFramePr>
            <a:graphicFrameLocks noChangeAspect="1"/>
          </p:cNvGraphicFramePr>
          <p:nvPr/>
        </p:nvGraphicFramePr>
        <p:xfrm>
          <a:off x="3429000" y="2057400"/>
          <a:ext cx="2895600" cy="533400"/>
        </p:xfrm>
        <a:graphic>
          <a:graphicData uri="http://schemas.openxmlformats.org/presentationml/2006/ole">
            <p:oleObj spid="_x0000_s43014" name="Equation" r:id="rId7" imgW="1447560" imgH="266400" progId="Equation.DSMT4">
              <p:embed/>
            </p:oleObj>
          </a:graphicData>
        </a:graphic>
      </p:graphicFrame>
      <p:graphicFrame>
        <p:nvGraphicFramePr>
          <p:cNvPr id="43015" name="Object 1033"/>
          <p:cNvGraphicFramePr>
            <a:graphicFrameLocks noChangeAspect="1"/>
          </p:cNvGraphicFramePr>
          <p:nvPr/>
        </p:nvGraphicFramePr>
        <p:xfrm>
          <a:off x="6985000" y="1905000"/>
          <a:ext cx="2159000" cy="558800"/>
        </p:xfrm>
        <a:graphic>
          <a:graphicData uri="http://schemas.openxmlformats.org/presentationml/2006/ole">
            <p:oleObj spid="_x0000_s43015" name="Equation" r:id="rId8" imgW="1079280" imgH="279360" progId="Equation.DSMT4">
              <p:embed/>
            </p:oleObj>
          </a:graphicData>
        </a:graphic>
      </p:graphicFrame>
      <p:sp>
        <p:nvSpPr>
          <p:cNvPr id="43023" name="Text Box 1034"/>
          <p:cNvSpPr txBox="1">
            <a:spLocks noChangeArrowheads="1"/>
          </p:cNvSpPr>
          <p:nvPr/>
        </p:nvSpPr>
        <p:spPr bwMode="auto">
          <a:xfrm>
            <a:off x="685800" y="1600200"/>
            <a:ext cx="564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に対して、次式が成り立つことを確かめよ。</a:t>
            </a:r>
          </a:p>
        </p:txBody>
      </p:sp>
      <p:sp>
        <p:nvSpPr>
          <p:cNvPr id="43024" name="Text Box 1035"/>
          <p:cNvSpPr txBox="1">
            <a:spLocks noChangeArrowheads="1"/>
          </p:cNvSpPr>
          <p:nvPr/>
        </p:nvSpPr>
        <p:spPr bwMode="auto">
          <a:xfrm>
            <a:off x="3048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3025" name="Text Box 1036"/>
          <p:cNvSpPr txBox="1">
            <a:spLocks noChangeArrowheads="1"/>
          </p:cNvSpPr>
          <p:nvPr/>
        </p:nvSpPr>
        <p:spPr bwMode="auto">
          <a:xfrm>
            <a:off x="28194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3026" name="Text Box 1037"/>
          <p:cNvSpPr txBox="1">
            <a:spLocks noChangeArrowheads="1"/>
          </p:cNvSpPr>
          <p:nvPr/>
        </p:nvSpPr>
        <p:spPr bwMode="auto">
          <a:xfrm>
            <a:off x="6400800" y="1981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3027" name="Text Box 1038"/>
          <p:cNvSpPr txBox="1">
            <a:spLocks noChangeArrowheads="1"/>
          </p:cNvSpPr>
          <p:nvPr/>
        </p:nvSpPr>
        <p:spPr bwMode="auto">
          <a:xfrm>
            <a:off x="2286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43016" name="Object 1040"/>
          <p:cNvGraphicFramePr>
            <a:graphicFrameLocks noChangeAspect="1"/>
          </p:cNvGraphicFramePr>
          <p:nvPr/>
        </p:nvGraphicFramePr>
        <p:xfrm>
          <a:off x="1066800" y="4038600"/>
          <a:ext cx="1016000" cy="430213"/>
        </p:xfrm>
        <a:graphic>
          <a:graphicData uri="http://schemas.openxmlformats.org/presentationml/2006/ole">
            <p:oleObj spid="_x0000_s43016" name="Equation" r:id="rId9" imgW="596880" imgH="253800" progId="Equation.DSMT4">
              <p:embed/>
            </p:oleObj>
          </a:graphicData>
        </a:graphic>
      </p:graphicFrame>
      <p:sp>
        <p:nvSpPr>
          <p:cNvPr id="43028" name="Text Box 1041"/>
          <p:cNvSpPr txBox="1">
            <a:spLocks noChangeArrowheads="1"/>
          </p:cNvSpPr>
          <p:nvPr/>
        </p:nvSpPr>
        <p:spPr bwMode="auto">
          <a:xfrm>
            <a:off x="365125" y="2916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3017" name="Object 1042"/>
          <p:cNvGraphicFramePr>
            <a:graphicFrameLocks noChangeAspect="1"/>
          </p:cNvGraphicFramePr>
          <p:nvPr/>
        </p:nvGraphicFramePr>
        <p:xfrm>
          <a:off x="1676400" y="3276600"/>
          <a:ext cx="2097088" cy="903288"/>
        </p:xfrm>
        <a:graphic>
          <a:graphicData uri="http://schemas.openxmlformats.org/presentationml/2006/ole">
            <p:oleObj spid="_x0000_s43017" name="Equation" r:id="rId10" imgW="1231560" imgH="533160" progId="Equation.DSMT4">
              <p:embed/>
            </p:oleObj>
          </a:graphicData>
        </a:graphic>
      </p:graphicFrame>
      <p:graphicFrame>
        <p:nvGraphicFramePr>
          <p:cNvPr id="43018" name="Object 1043"/>
          <p:cNvGraphicFramePr>
            <a:graphicFrameLocks noChangeAspect="1"/>
          </p:cNvGraphicFramePr>
          <p:nvPr/>
        </p:nvGraphicFramePr>
        <p:xfrm>
          <a:off x="1905000" y="4343400"/>
          <a:ext cx="2463800" cy="903288"/>
        </p:xfrm>
        <a:graphic>
          <a:graphicData uri="http://schemas.openxmlformats.org/presentationml/2006/ole">
            <p:oleObj spid="_x0000_s43018" name="Equation" r:id="rId11" imgW="1447560" imgH="533160" progId="Equation.DSMT4">
              <p:embed/>
            </p:oleObj>
          </a:graphicData>
        </a:graphic>
      </p:graphicFrame>
      <p:graphicFrame>
        <p:nvGraphicFramePr>
          <p:cNvPr id="43019" name="Object 1044"/>
          <p:cNvGraphicFramePr>
            <a:graphicFrameLocks noChangeAspect="1"/>
          </p:cNvGraphicFramePr>
          <p:nvPr/>
        </p:nvGraphicFramePr>
        <p:xfrm>
          <a:off x="914400" y="5334000"/>
          <a:ext cx="3090863" cy="903288"/>
        </p:xfrm>
        <a:graphic>
          <a:graphicData uri="http://schemas.openxmlformats.org/presentationml/2006/ole">
            <p:oleObj spid="_x0000_s43019" name="Equation" r:id="rId12" imgW="1815840" imgH="533160" progId="Equation.DSMT4">
              <p:embed/>
            </p:oleObj>
          </a:graphicData>
        </a:graphic>
      </p:graphicFrame>
      <p:graphicFrame>
        <p:nvGraphicFramePr>
          <p:cNvPr id="43020" name="Object 1045"/>
          <p:cNvGraphicFramePr>
            <a:graphicFrameLocks noChangeAspect="1"/>
          </p:cNvGraphicFramePr>
          <p:nvPr/>
        </p:nvGraphicFramePr>
        <p:xfrm>
          <a:off x="4495800" y="5334000"/>
          <a:ext cx="3090863" cy="903288"/>
        </p:xfrm>
        <a:graphic>
          <a:graphicData uri="http://schemas.openxmlformats.org/presentationml/2006/ole">
            <p:oleObj spid="_x0000_s43020" name="Equation" r:id="rId13" imgW="1815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CAA977-5EFD-4512-97A3-8748E8523053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5715000" y="381000"/>
          <a:ext cx="2636838" cy="388938"/>
        </p:xfrm>
        <a:graphic>
          <a:graphicData uri="http://schemas.openxmlformats.org/presentationml/2006/ole">
            <p:oleObj spid="_x0000_s44034" name="Equation" r:id="rId3" imgW="1549080" imgH="228600" progId="Equation.DSMT4">
              <p:embed/>
            </p:oleObj>
          </a:graphicData>
        </a:graphic>
      </p:graphicFrame>
      <p:graphicFrame>
        <p:nvGraphicFramePr>
          <p:cNvPr id="44035" name="Object 7"/>
          <p:cNvGraphicFramePr>
            <a:graphicFrameLocks noChangeAspect="1"/>
          </p:cNvGraphicFramePr>
          <p:nvPr/>
        </p:nvGraphicFramePr>
        <p:xfrm>
          <a:off x="609600" y="0"/>
          <a:ext cx="2895600" cy="533400"/>
        </p:xfrm>
        <a:graphic>
          <a:graphicData uri="http://schemas.openxmlformats.org/presentationml/2006/ole">
            <p:oleObj spid="_x0000_s44035" name="Equation" r:id="rId4" imgW="1447560" imgH="266400" progId="Equation.DSMT4">
              <p:embed/>
            </p:oleObj>
          </a:graphicData>
        </a:graphic>
      </p:graphicFrame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0" y="7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4036" name="Object 21"/>
          <p:cNvGraphicFramePr>
            <a:graphicFrameLocks noChangeAspect="1"/>
          </p:cNvGraphicFramePr>
          <p:nvPr/>
        </p:nvGraphicFramePr>
        <p:xfrm>
          <a:off x="5410200" y="914400"/>
          <a:ext cx="3436938" cy="903288"/>
        </p:xfrm>
        <a:graphic>
          <a:graphicData uri="http://schemas.openxmlformats.org/presentationml/2006/ole">
            <p:oleObj spid="_x0000_s44036" name="Equation" r:id="rId5" imgW="2019240" imgH="533160" progId="Equation.DSMT4">
              <p:embed/>
            </p:oleObj>
          </a:graphicData>
        </a:graphic>
      </p:graphicFrame>
      <p:graphicFrame>
        <p:nvGraphicFramePr>
          <p:cNvPr id="44037" name="Object 22"/>
          <p:cNvGraphicFramePr>
            <a:graphicFrameLocks noChangeAspect="1"/>
          </p:cNvGraphicFramePr>
          <p:nvPr/>
        </p:nvGraphicFramePr>
        <p:xfrm>
          <a:off x="2514600" y="685800"/>
          <a:ext cx="1427163" cy="906463"/>
        </p:xfrm>
        <a:graphic>
          <a:graphicData uri="http://schemas.openxmlformats.org/presentationml/2006/ole">
            <p:oleObj spid="_x0000_s44037" name="Equation" r:id="rId6" imgW="838080" imgH="533160" progId="Equation.DSMT4">
              <p:embed/>
            </p:oleObj>
          </a:graphicData>
        </a:graphic>
      </p:graphicFrame>
      <p:graphicFrame>
        <p:nvGraphicFramePr>
          <p:cNvPr id="44038" name="Object 23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4038" name="Equation" r:id="rId7" imgW="952200" imgH="533160" progId="Equation.DSMT4">
              <p:embed/>
            </p:oleObj>
          </a:graphicData>
        </a:graphic>
      </p:graphicFrame>
      <p:graphicFrame>
        <p:nvGraphicFramePr>
          <p:cNvPr id="44039" name="Object 24"/>
          <p:cNvGraphicFramePr>
            <a:graphicFrameLocks noChangeAspect="1"/>
          </p:cNvGraphicFramePr>
          <p:nvPr/>
        </p:nvGraphicFramePr>
        <p:xfrm>
          <a:off x="533400" y="1752600"/>
          <a:ext cx="4041775" cy="906463"/>
        </p:xfrm>
        <a:graphic>
          <a:graphicData uri="http://schemas.openxmlformats.org/presentationml/2006/ole">
            <p:oleObj spid="_x0000_s44039" name="Equation" r:id="rId8" imgW="2374560" imgH="533160" progId="Equation.DSMT4">
              <p:embed/>
            </p:oleObj>
          </a:graphicData>
        </a:graphic>
      </p:graphicFrame>
      <p:sp>
        <p:nvSpPr>
          <p:cNvPr id="44045" name="Line 25"/>
          <p:cNvSpPr>
            <a:spLocks noChangeShapeType="1"/>
          </p:cNvSpPr>
          <p:nvPr/>
        </p:nvSpPr>
        <p:spPr bwMode="auto">
          <a:xfrm flipH="1">
            <a:off x="4724400" y="228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40" name="Object 26"/>
          <p:cNvGraphicFramePr>
            <a:graphicFrameLocks noChangeAspect="1"/>
          </p:cNvGraphicFramePr>
          <p:nvPr/>
        </p:nvGraphicFramePr>
        <p:xfrm>
          <a:off x="533400" y="2819400"/>
          <a:ext cx="3522663" cy="388938"/>
        </p:xfrm>
        <a:graphic>
          <a:graphicData uri="http://schemas.openxmlformats.org/presentationml/2006/ole">
            <p:oleObj spid="_x0000_s44040" name="Equation" r:id="rId9" imgW="2070000" imgH="228600" progId="Equation.DSMT4">
              <p:embed/>
            </p:oleObj>
          </a:graphicData>
        </a:graphic>
      </p:graphicFrame>
      <p:graphicFrame>
        <p:nvGraphicFramePr>
          <p:cNvPr id="44041" name="Object 27"/>
          <p:cNvGraphicFramePr>
            <a:graphicFrameLocks noChangeAspect="1"/>
          </p:cNvGraphicFramePr>
          <p:nvPr/>
        </p:nvGraphicFramePr>
        <p:xfrm>
          <a:off x="381000" y="3657600"/>
          <a:ext cx="4106863" cy="903288"/>
        </p:xfrm>
        <a:graphic>
          <a:graphicData uri="http://schemas.openxmlformats.org/presentationml/2006/ole">
            <p:oleObj spid="_x0000_s44041" name="Equation" r:id="rId10" imgW="2412720" imgH="533160" progId="Equation.DSMT4">
              <p:embed/>
            </p:oleObj>
          </a:graphicData>
        </a:graphic>
      </p:graphicFrame>
      <p:graphicFrame>
        <p:nvGraphicFramePr>
          <p:cNvPr id="44042" name="Object 28"/>
          <p:cNvGraphicFramePr>
            <a:graphicFrameLocks noChangeAspect="1"/>
          </p:cNvGraphicFramePr>
          <p:nvPr/>
        </p:nvGraphicFramePr>
        <p:xfrm>
          <a:off x="4865688" y="2286000"/>
          <a:ext cx="4278312" cy="842963"/>
        </p:xfrm>
        <a:graphic>
          <a:graphicData uri="http://schemas.openxmlformats.org/presentationml/2006/ole">
            <p:oleObj spid="_x0000_s44042" name="Equation" r:id="rId11" imgW="26920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80E937-333F-47BB-8506-2F73A34B4AB2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graphicFrame>
        <p:nvGraphicFramePr>
          <p:cNvPr id="45058" name="Object 1031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5058" name="Equation" r:id="rId3" imgW="952200" imgH="533160" progId="Equation.DSMT4">
              <p:embed/>
            </p:oleObj>
          </a:graphicData>
        </a:graphic>
      </p:graphicFrame>
      <p:graphicFrame>
        <p:nvGraphicFramePr>
          <p:cNvPr id="45059" name="Object 1032"/>
          <p:cNvGraphicFramePr>
            <a:graphicFrameLocks noChangeAspect="1"/>
          </p:cNvGraphicFramePr>
          <p:nvPr/>
        </p:nvGraphicFramePr>
        <p:xfrm>
          <a:off x="1797050" y="1752600"/>
          <a:ext cx="1512888" cy="906463"/>
        </p:xfrm>
        <a:graphic>
          <a:graphicData uri="http://schemas.openxmlformats.org/presentationml/2006/ole">
            <p:oleObj spid="_x0000_s45059" name="Equation" r:id="rId4" imgW="888840" imgH="533160" progId="Equation.DSMT4">
              <p:embed/>
            </p:oleObj>
          </a:graphicData>
        </a:graphic>
      </p:graphicFrame>
      <p:graphicFrame>
        <p:nvGraphicFramePr>
          <p:cNvPr id="45060" name="Object 1034"/>
          <p:cNvGraphicFramePr>
            <a:graphicFrameLocks noChangeAspect="1"/>
          </p:cNvGraphicFramePr>
          <p:nvPr/>
        </p:nvGraphicFramePr>
        <p:xfrm>
          <a:off x="650875" y="2797175"/>
          <a:ext cx="3286125" cy="433388"/>
        </p:xfrm>
        <a:graphic>
          <a:graphicData uri="http://schemas.openxmlformats.org/presentationml/2006/ole">
            <p:oleObj spid="_x0000_s45060" name="Equation" r:id="rId5" imgW="1930320" imgH="253800" progId="Equation.DSMT4">
              <p:embed/>
            </p:oleObj>
          </a:graphicData>
        </a:graphic>
      </p:graphicFrame>
      <p:graphicFrame>
        <p:nvGraphicFramePr>
          <p:cNvPr id="45061" name="Object 1035"/>
          <p:cNvGraphicFramePr>
            <a:graphicFrameLocks noChangeAspect="1"/>
          </p:cNvGraphicFramePr>
          <p:nvPr/>
        </p:nvGraphicFramePr>
        <p:xfrm>
          <a:off x="1352550" y="3657600"/>
          <a:ext cx="2162175" cy="903288"/>
        </p:xfrm>
        <a:graphic>
          <a:graphicData uri="http://schemas.openxmlformats.org/presentationml/2006/ole">
            <p:oleObj spid="_x0000_s45061" name="Equation" r:id="rId6" imgW="1269720" imgH="533160" progId="Equation.DSMT4">
              <p:embed/>
            </p:oleObj>
          </a:graphicData>
        </a:graphic>
      </p:graphicFrame>
      <p:sp>
        <p:nvSpPr>
          <p:cNvPr id="45066" name="Line 1039"/>
          <p:cNvSpPr>
            <a:spLocks noChangeShapeType="1"/>
          </p:cNvSpPr>
          <p:nvPr/>
        </p:nvSpPr>
        <p:spPr bwMode="auto">
          <a:xfrm flipH="1">
            <a:off x="4724400" y="228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2" name="Object 1040"/>
          <p:cNvGraphicFramePr>
            <a:graphicFrameLocks noChangeAspect="1"/>
          </p:cNvGraphicFramePr>
          <p:nvPr/>
        </p:nvGraphicFramePr>
        <p:xfrm>
          <a:off x="812800" y="0"/>
          <a:ext cx="2159000" cy="558800"/>
        </p:xfrm>
        <a:graphic>
          <a:graphicData uri="http://schemas.openxmlformats.org/presentationml/2006/ole">
            <p:oleObj spid="_x0000_s45062" name="Equation" r:id="rId7" imgW="1079280" imgH="279360" progId="Equation.DSMT4">
              <p:embed/>
            </p:oleObj>
          </a:graphicData>
        </a:graphic>
      </p:graphicFrame>
      <p:sp>
        <p:nvSpPr>
          <p:cNvPr id="45067" name="Text Box 1041"/>
          <p:cNvSpPr txBox="1">
            <a:spLocks noChangeArrowheads="1"/>
          </p:cNvSpPr>
          <p:nvPr/>
        </p:nvSpPr>
        <p:spPr bwMode="auto">
          <a:xfrm>
            <a:off x="228600" y="7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5063" name="Object 1042"/>
          <p:cNvGraphicFramePr>
            <a:graphicFrameLocks noChangeAspect="1"/>
          </p:cNvGraphicFramePr>
          <p:nvPr/>
        </p:nvGraphicFramePr>
        <p:xfrm>
          <a:off x="5921375" y="457200"/>
          <a:ext cx="1836738" cy="903288"/>
        </p:xfrm>
        <a:graphic>
          <a:graphicData uri="http://schemas.openxmlformats.org/presentationml/2006/ole">
            <p:oleObj spid="_x0000_s45063" name="Equation" r:id="rId8" imgW="1079280" imgH="533160" progId="Equation.DSMT4">
              <p:embed/>
            </p:oleObj>
          </a:graphicData>
        </a:graphic>
      </p:graphicFrame>
      <p:graphicFrame>
        <p:nvGraphicFramePr>
          <p:cNvPr id="45064" name="Object 1043"/>
          <p:cNvGraphicFramePr>
            <a:graphicFrameLocks noChangeAspect="1"/>
          </p:cNvGraphicFramePr>
          <p:nvPr/>
        </p:nvGraphicFramePr>
        <p:xfrm>
          <a:off x="5715000" y="3276600"/>
          <a:ext cx="2225675" cy="903288"/>
        </p:xfrm>
        <a:graphic>
          <a:graphicData uri="http://schemas.openxmlformats.org/presentationml/2006/ole">
            <p:oleObj spid="_x0000_s45064" name="Equation" r:id="rId9" imgW="13078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8F325D-BAC6-4373-A100-04E20F42B7FA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6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　次の逆行列について</a:t>
            </a:r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0" y="130175"/>
          <a:ext cx="527050" cy="479425"/>
        </p:xfrm>
        <a:graphic>
          <a:graphicData uri="http://schemas.openxmlformats.org/presentationml/2006/ole">
            <p:oleObj spid="_x0000_s46082" name="Equation" r:id="rId3" imgW="139680" imgH="126720" progId="Equation.DSMT4">
              <p:embed/>
            </p:oleObj>
          </a:graphicData>
        </a:graphic>
      </p:graphicFrame>
      <p:sp>
        <p:nvSpPr>
          <p:cNvPr id="46093" name="Oval 5"/>
          <p:cNvSpPr>
            <a:spLocks noChangeArrowheads="1"/>
          </p:cNvSpPr>
          <p:nvPr/>
        </p:nvSpPr>
        <p:spPr bwMode="auto">
          <a:xfrm>
            <a:off x="1295400" y="129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Text Box 6"/>
          <p:cNvSpPr txBox="1">
            <a:spLocks noChangeArrowheads="1"/>
          </p:cNvSpPr>
          <p:nvPr/>
        </p:nvSpPr>
        <p:spPr bwMode="auto">
          <a:xfrm>
            <a:off x="1676400" y="1219200"/>
            <a:ext cx="50244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　　次の逆行列は、</a:t>
            </a:r>
          </a:p>
          <a:p>
            <a:r>
              <a:rPr lang="ja-JP" altLang="en-US"/>
              <a:t>２次の逆行列を求めるときのうように、</a:t>
            </a:r>
          </a:p>
          <a:p>
            <a:r>
              <a:rPr lang="ja-JP" altLang="en-US"/>
              <a:t>簡単に求めることはできない。</a:t>
            </a:r>
          </a:p>
        </p:txBody>
      </p:sp>
      <p:graphicFrame>
        <p:nvGraphicFramePr>
          <p:cNvPr id="46083" name="Object 7"/>
          <p:cNvGraphicFramePr>
            <a:graphicFrameLocks noChangeAspect="1"/>
          </p:cNvGraphicFramePr>
          <p:nvPr/>
        </p:nvGraphicFramePr>
        <p:xfrm>
          <a:off x="2667000" y="1219200"/>
          <a:ext cx="457200" cy="415925"/>
        </p:xfrm>
        <a:graphic>
          <a:graphicData uri="http://schemas.openxmlformats.org/presentationml/2006/ole">
            <p:oleObj spid="_x0000_s4608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1143000" y="2971800"/>
          <a:ext cx="1371600" cy="812800"/>
        </p:xfrm>
        <a:graphic>
          <a:graphicData uri="http://schemas.openxmlformats.org/presentationml/2006/ole">
            <p:oleObj spid="_x0000_s46084" name="Equation" r:id="rId5" imgW="774360" imgH="457200" progId="Equation.DSMT4">
              <p:embed/>
            </p:oleObj>
          </a:graphicData>
        </a:graphic>
      </p:graphicFrame>
      <p:graphicFrame>
        <p:nvGraphicFramePr>
          <p:cNvPr id="46085" name="Object 9"/>
          <p:cNvGraphicFramePr>
            <a:graphicFrameLocks noChangeAspect="1"/>
          </p:cNvGraphicFramePr>
          <p:nvPr/>
        </p:nvGraphicFramePr>
        <p:xfrm>
          <a:off x="6019800" y="2895600"/>
          <a:ext cx="2185988" cy="835025"/>
        </p:xfrm>
        <a:graphic>
          <a:graphicData uri="http://schemas.openxmlformats.org/presentationml/2006/ole">
            <p:oleObj spid="_x0000_s46085" name="Equation" r:id="rId6" imgW="1231560" imgH="469800" progId="Equation.DSMT4">
              <p:embed/>
            </p:oleObj>
          </a:graphicData>
        </a:graphic>
      </p:graphicFrame>
      <p:sp>
        <p:nvSpPr>
          <p:cNvPr id="46095" name="AutoShape 10"/>
          <p:cNvSpPr>
            <a:spLocks noChangeArrowheads="1"/>
          </p:cNvSpPr>
          <p:nvPr/>
        </p:nvSpPr>
        <p:spPr bwMode="auto">
          <a:xfrm>
            <a:off x="2819400" y="3200400"/>
            <a:ext cx="2971800" cy="228600"/>
          </a:xfrm>
          <a:prstGeom prst="leftRightArrow">
            <a:avLst>
              <a:gd name="adj1" fmla="val 50000"/>
              <a:gd name="adj2" fmla="val 2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6" name="Object 11"/>
          <p:cNvGraphicFramePr>
            <a:graphicFrameLocks noChangeAspect="1"/>
          </p:cNvGraphicFramePr>
          <p:nvPr/>
        </p:nvGraphicFramePr>
        <p:xfrm>
          <a:off x="7391400" y="5410200"/>
          <a:ext cx="546100" cy="409575"/>
        </p:xfrm>
        <a:graphic>
          <a:graphicData uri="http://schemas.openxmlformats.org/presentationml/2006/ole">
            <p:oleObj spid="_x0000_s46086" name="Equation" r:id="rId7" imgW="253800" imgH="190440" progId="Equation.DSMT4">
              <p:embed/>
            </p:oleObj>
          </a:graphicData>
        </a:graphic>
      </p:graphicFrame>
      <p:sp>
        <p:nvSpPr>
          <p:cNvPr id="46096" name="Text Box 12"/>
          <p:cNvSpPr txBox="1">
            <a:spLocks noChangeArrowheads="1"/>
          </p:cNvSpPr>
          <p:nvPr/>
        </p:nvSpPr>
        <p:spPr bwMode="auto">
          <a:xfrm>
            <a:off x="593725" y="2459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２次</a:t>
            </a:r>
          </a:p>
        </p:txBody>
      </p:sp>
      <p:sp>
        <p:nvSpPr>
          <p:cNvPr id="46097" name="Text Box 13"/>
          <p:cNvSpPr txBox="1">
            <a:spLocks noChangeArrowheads="1"/>
          </p:cNvSpPr>
          <p:nvPr/>
        </p:nvSpPr>
        <p:spPr bwMode="auto">
          <a:xfrm>
            <a:off x="685800" y="44196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次</a:t>
            </a:r>
          </a:p>
        </p:txBody>
      </p:sp>
      <p:graphicFrame>
        <p:nvGraphicFramePr>
          <p:cNvPr id="46087" name="Object 14"/>
          <p:cNvGraphicFramePr>
            <a:graphicFrameLocks noChangeAspect="1"/>
          </p:cNvGraphicFramePr>
          <p:nvPr/>
        </p:nvGraphicFramePr>
        <p:xfrm>
          <a:off x="609600" y="4495800"/>
          <a:ext cx="457200" cy="415925"/>
        </p:xfrm>
        <a:graphic>
          <a:graphicData uri="http://schemas.openxmlformats.org/presentationml/2006/ole">
            <p:oleObj spid="_x0000_s46087" name="Equation" r:id="rId8" imgW="139680" imgH="126720" progId="Equation.DSMT4">
              <p:embed/>
            </p:oleObj>
          </a:graphicData>
        </a:graphic>
      </p:graphicFrame>
      <p:sp>
        <p:nvSpPr>
          <p:cNvPr id="46098" name="AutoShape 16"/>
          <p:cNvSpPr>
            <a:spLocks noChangeArrowheads="1"/>
          </p:cNvSpPr>
          <p:nvPr/>
        </p:nvSpPr>
        <p:spPr bwMode="auto">
          <a:xfrm>
            <a:off x="12192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AutoShape 17"/>
          <p:cNvSpPr>
            <a:spLocks noChangeArrowheads="1"/>
          </p:cNvSpPr>
          <p:nvPr/>
        </p:nvSpPr>
        <p:spPr bwMode="auto">
          <a:xfrm>
            <a:off x="22860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0" name="AutoShape 18"/>
          <p:cNvSpPr>
            <a:spLocks noChangeArrowheads="1"/>
          </p:cNvSpPr>
          <p:nvPr/>
        </p:nvSpPr>
        <p:spPr bwMode="auto">
          <a:xfrm>
            <a:off x="67056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8" name="Object 19"/>
          <p:cNvGraphicFramePr>
            <a:graphicFrameLocks noChangeAspect="1"/>
          </p:cNvGraphicFramePr>
          <p:nvPr/>
        </p:nvGraphicFramePr>
        <p:xfrm>
          <a:off x="685800" y="5486400"/>
          <a:ext cx="292100" cy="293688"/>
        </p:xfrm>
        <a:graphic>
          <a:graphicData uri="http://schemas.openxmlformats.org/presentationml/2006/ole">
            <p:oleObj spid="_x0000_s46088" name="Equation" r:id="rId9" imgW="164880" imgH="164880" progId="Equation.DSMT4">
              <p:embed/>
            </p:oleObj>
          </a:graphicData>
        </a:graphic>
      </p:graphicFrame>
      <p:graphicFrame>
        <p:nvGraphicFramePr>
          <p:cNvPr id="46089" name="Object 20"/>
          <p:cNvGraphicFramePr>
            <a:graphicFrameLocks noChangeAspect="1"/>
          </p:cNvGraphicFramePr>
          <p:nvPr/>
        </p:nvGraphicFramePr>
        <p:xfrm>
          <a:off x="1905000" y="5410200"/>
          <a:ext cx="358775" cy="293688"/>
        </p:xfrm>
        <a:graphic>
          <a:graphicData uri="http://schemas.openxmlformats.org/presentationml/2006/ole">
            <p:oleObj spid="_x0000_s46089" name="Equation" r:id="rId10" imgW="203040" imgH="164880" progId="Equation.DSMT4">
              <p:embed/>
            </p:oleObj>
          </a:graphicData>
        </a:graphic>
      </p:graphicFrame>
      <p:graphicFrame>
        <p:nvGraphicFramePr>
          <p:cNvPr id="46090" name="Object 21"/>
          <p:cNvGraphicFramePr>
            <a:graphicFrameLocks noChangeAspect="1"/>
          </p:cNvGraphicFramePr>
          <p:nvPr/>
        </p:nvGraphicFramePr>
        <p:xfrm>
          <a:off x="2971800" y="5410200"/>
          <a:ext cx="381000" cy="293688"/>
        </p:xfrm>
        <a:graphic>
          <a:graphicData uri="http://schemas.openxmlformats.org/presentationml/2006/ole">
            <p:oleObj spid="_x0000_s46090" name="Equation" r:id="rId11" imgW="215640" imgH="164880" progId="Equation.DSMT4">
              <p:embed/>
            </p:oleObj>
          </a:graphicData>
        </a:graphic>
      </p:graphicFrame>
      <p:sp>
        <p:nvSpPr>
          <p:cNvPr id="46101" name="AutoShape 22"/>
          <p:cNvSpPr>
            <a:spLocks noChangeArrowheads="1"/>
          </p:cNvSpPr>
          <p:nvPr/>
        </p:nvSpPr>
        <p:spPr bwMode="auto">
          <a:xfrm>
            <a:off x="3352800" y="5486400"/>
            <a:ext cx="685800" cy="2286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2" name="Line 23"/>
          <p:cNvSpPr>
            <a:spLocks noChangeShapeType="1"/>
          </p:cNvSpPr>
          <p:nvPr/>
        </p:nvSpPr>
        <p:spPr bwMode="auto">
          <a:xfrm>
            <a:off x="4495800" y="5638800"/>
            <a:ext cx="1828800" cy="0"/>
          </a:xfrm>
          <a:prstGeom prst="line">
            <a:avLst/>
          </a:prstGeom>
          <a:noFill/>
          <a:ln w="76200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03" name="Text Box 24"/>
          <p:cNvSpPr txBox="1">
            <a:spLocks noChangeArrowheads="1"/>
          </p:cNvSpPr>
          <p:nvPr/>
        </p:nvSpPr>
        <p:spPr bwMode="auto">
          <a:xfrm>
            <a:off x="381000" y="6019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行列の行基本変形</a:t>
            </a: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40386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公式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F77B7-7904-4A5C-A935-CC3FFC7FE088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628650" y="914400"/>
          <a:ext cx="2390775" cy="1127125"/>
        </p:xfrm>
        <a:graphic>
          <a:graphicData uri="http://schemas.openxmlformats.org/presentationml/2006/ole">
            <p:oleObj spid="_x0000_s4098" name="Equation" r:id="rId3" imgW="1130040" imgH="533160" progId="Equation.DSMT4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3905250" y="685800"/>
          <a:ext cx="2844800" cy="1771650"/>
        </p:xfrm>
        <a:graphic>
          <a:graphicData uri="http://schemas.openxmlformats.org/presentationml/2006/ole">
            <p:oleObj spid="_x0000_s4099" name="Equation" r:id="rId4" imgW="1346040" imgH="838080" progId="Equation.DSMT4">
              <p:embed/>
            </p:oleObj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533400" y="3048000"/>
          <a:ext cx="3330575" cy="2200275"/>
        </p:xfrm>
        <a:graphic>
          <a:graphicData uri="http://schemas.openxmlformats.org/presentationml/2006/ole">
            <p:oleObj spid="_x0000_s4100" name="Equation" r:id="rId5" imgW="1574640" imgH="1041120" progId="Equation.DSMT4">
              <p:embed/>
            </p:oleObj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4419600" y="2895600"/>
          <a:ext cx="3544888" cy="2736850"/>
        </p:xfrm>
        <a:graphic>
          <a:graphicData uri="http://schemas.openxmlformats.org/presentationml/2006/ole">
            <p:oleObj spid="_x0000_s4101" name="Equation" r:id="rId6" imgW="167616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32F0F7-A40C-40C9-B687-A59E6147FA32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単位行列の性質</a:t>
            </a:r>
          </a:p>
        </p:txBody>
      </p:sp>
      <p:sp>
        <p:nvSpPr>
          <p:cNvPr id="5128" name="AutoShape 4"/>
          <p:cNvSpPr>
            <a:spLocks noChangeArrowheads="1"/>
          </p:cNvSpPr>
          <p:nvPr/>
        </p:nvSpPr>
        <p:spPr bwMode="auto">
          <a:xfrm>
            <a:off x="533400" y="990600"/>
            <a:ext cx="77724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733550" y="2286000"/>
          <a:ext cx="2476500" cy="490538"/>
        </p:xfrm>
        <a:graphic>
          <a:graphicData uri="http://schemas.openxmlformats.org/presentationml/2006/ole">
            <p:oleObj spid="_x0000_s5122" name="Equation" r:id="rId3" imgW="825480" imgH="164880" progId="Equation.DSMT4">
              <p:embed/>
            </p:oleObj>
          </a:graphicData>
        </a:graphic>
      </p:graphicFrame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974725" y="1260475"/>
            <a:ext cx="6480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</a:t>
            </a:r>
            <a:r>
              <a:rPr lang="ja-JP" altLang="en-US"/>
              <a:t>を任意の正方行列、        と同じ型の単位行列を</a:t>
            </a:r>
          </a:p>
          <a:p>
            <a:r>
              <a:rPr lang="ja-JP" altLang="en-US"/>
              <a:t>とする。ことのき次式が成り立つ。         </a:t>
            </a:r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914400" y="1219200"/>
          <a:ext cx="490538" cy="490538"/>
        </p:xfrm>
        <a:graphic>
          <a:graphicData uri="http://schemas.openxmlformats.org/presentationml/2006/ole">
            <p:oleObj spid="_x0000_s512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7372350" y="1219200"/>
          <a:ext cx="376238" cy="490538"/>
        </p:xfrm>
        <a:graphic>
          <a:graphicData uri="http://schemas.openxmlformats.org/presentationml/2006/ole">
            <p:oleObj spid="_x0000_s5124" name="Equation" r:id="rId5" imgW="126720" imgH="164880" progId="Equation.DSMT4">
              <p:embed/>
            </p:oleObj>
          </a:graphicData>
        </a:graphic>
      </p:graphicFrame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3962400" y="1219200"/>
          <a:ext cx="490538" cy="490538"/>
        </p:xfrm>
        <a:graphic>
          <a:graphicData uri="http://schemas.openxmlformats.org/presentationml/2006/ole">
            <p:oleObj spid="_x0000_s5125" name="Equation" r:id="rId6" imgW="164880" imgH="164880" progId="Equation.DSMT4">
              <p:embed/>
            </p:oleObj>
          </a:graphicData>
        </a:graphic>
      </p:graphicFrame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914400" y="685800"/>
            <a:ext cx="3313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（性質）：単位行列との積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5869DB-A500-4A20-B4EA-145856F59C1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/>
        </p:nvGraphicFramePr>
        <p:xfrm>
          <a:off x="1295400" y="990600"/>
          <a:ext cx="1371600" cy="873125"/>
        </p:xfrm>
        <a:graphic>
          <a:graphicData uri="http://schemas.openxmlformats.org/presentationml/2006/ole">
            <p:oleObj spid="_x0000_s6146" name="Equation" r:id="rId3" imgW="838080" imgH="533160" progId="Equation.DSMT4">
              <p:embed/>
            </p:oleObj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3001963" y="914400"/>
          <a:ext cx="1143000" cy="873125"/>
        </p:xfrm>
        <a:graphic>
          <a:graphicData uri="http://schemas.openxmlformats.org/presentationml/2006/ole">
            <p:oleObj spid="_x0000_s6147" name="Equation" r:id="rId4" imgW="698400" imgH="533160" progId="Equation.DSMT4">
              <p:embed/>
            </p:oleObj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868363" y="2209800"/>
          <a:ext cx="7150100" cy="873125"/>
        </p:xfrm>
        <a:graphic>
          <a:graphicData uri="http://schemas.openxmlformats.org/presentationml/2006/ole">
            <p:oleObj spid="_x0000_s6148" name="Equation" r:id="rId5" imgW="4368600" imgH="533160" progId="Equation.DSMT4">
              <p:embed/>
            </p:oleObj>
          </a:graphicData>
        </a:graphic>
      </p:graphicFrame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1020763" y="3657600"/>
          <a:ext cx="6775450" cy="914400"/>
        </p:xfrm>
        <a:graphic>
          <a:graphicData uri="http://schemas.openxmlformats.org/presentationml/2006/ole">
            <p:oleObj spid="_x0000_s6149" name="Equation" r:id="rId6" imgW="41400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7090E9-9E72-4E91-AF3E-5775D3C7AD3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687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とする。このとき、次の式が成り立つことを確かめよ。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192213" y="741363"/>
          <a:ext cx="1579562" cy="1371600"/>
        </p:xfrm>
        <a:graphic>
          <a:graphicData uri="http://schemas.openxmlformats.org/presentationml/2006/ole">
            <p:oleObj spid="_x0000_s7170" name="Equation" r:id="rId3" imgW="965160" imgH="838080" progId="Equation.DSMT4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941763" y="762000"/>
          <a:ext cx="1598612" cy="1371600"/>
        </p:xfrm>
        <a:graphic>
          <a:graphicData uri="http://schemas.openxmlformats.org/presentationml/2006/ole">
            <p:oleObj spid="_x0000_s7171" name="Equation" r:id="rId4" imgW="977760" imgH="83808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714500" y="3106738"/>
          <a:ext cx="2819400" cy="679450"/>
        </p:xfrm>
        <a:graphic>
          <a:graphicData uri="http://schemas.openxmlformats.org/presentationml/2006/ole">
            <p:oleObj spid="_x0000_s7172" name="Equation" r:id="rId5" imgW="9396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B039A-3DC6-437B-B97F-924CA64D4876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（正方行列の）トレース</a:t>
            </a: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990600" y="1087438"/>
            <a:ext cx="65230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に対して、対角成分の総和を</a:t>
            </a:r>
          </a:p>
          <a:p>
            <a:r>
              <a:rPr lang="ja-JP" altLang="en-US">
                <a:solidFill>
                  <a:srgbClr val="FF0000"/>
                </a:solidFill>
              </a:rPr>
              <a:t>トレース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と表す。すなわち、</a:t>
            </a:r>
          </a:p>
          <a:p>
            <a:endParaRPr lang="ja-JP" altLang="en-US"/>
          </a:p>
          <a:p>
            <a:endParaRPr lang="en-US" altLang="ja-JP"/>
          </a:p>
        </p:txBody>
      </p:sp>
      <p:sp>
        <p:nvSpPr>
          <p:cNvPr id="8201" name="AutoShape 5"/>
          <p:cNvSpPr>
            <a:spLocks noChangeArrowheads="1"/>
          </p:cNvSpPr>
          <p:nvPr/>
        </p:nvSpPr>
        <p:spPr bwMode="auto">
          <a:xfrm>
            <a:off x="381000" y="782638"/>
            <a:ext cx="82296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8202" name="Text Box 6"/>
          <p:cNvSpPr txBox="1">
            <a:spLocks noChangeArrowheads="1"/>
          </p:cNvSpPr>
          <p:nvPr/>
        </p:nvSpPr>
        <p:spPr bwMode="auto">
          <a:xfrm>
            <a:off x="838200" y="533400"/>
            <a:ext cx="3497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（定義）：トレース（固有和）</a:t>
            </a:r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/>
        </p:nvGraphicFramePr>
        <p:xfrm>
          <a:off x="1738313" y="1087438"/>
          <a:ext cx="1236662" cy="485775"/>
        </p:xfrm>
        <a:graphic>
          <a:graphicData uri="http://schemas.openxmlformats.org/presentationml/2006/ole">
            <p:oleObj spid="_x0000_s8194" name="Equation" r:id="rId3" imgW="583920" imgH="228600" progId="Equation.DSMT4">
              <p:embed/>
            </p:oleObj>
          </a:graphicData>
        </a:graphic>
      </p:graphicFrame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1435100" y="4114800"/>
          <a:ext cx="3835400" cy="2408238"/>
        </p:xfrm>
        <a:graphic>
          <a:graphicData uri="http://schemas.openxmlformats.org/presentationml/2006/ole">
            <p:oleObj spid="_x0000_s8195" name="Equation" r:id="rId4" imgW="1536480" imgH="965160" progId="Equation.DSMT4">
              <p:embed/>
            </p:oleObj>
          </a:graphicData>
        </a:graphic>
      </p:graphicFrame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1143000" y="2001838"/>
          <a:ext cx="838200" cy="473075"/>
        </p:xfrm>
        <a:graphic>
          <a:graphicData uri="http://schemas.openxmlformats.org/presentationml/2006/ole">
            <p:oleObj spid="_x0000_s8196" name="Equation" r:id="rId5" imgW="291960" imgH="164880" progId="Equation.DSMT4">
              <p:embed/>
            </p:oleObj>
          </a:graphicData>
        </a:graphic>
      </p:graphicFrame>
      <p:graphicFrame>
        <p:nvGraphicFramePr>
          <p:cNvPr id="8197" name="Object 14"/>
          <p:cNvGraphicFramePr>
            <a:graphicFrameLocks noChangeAspect="1"/>
          </p:cNvGraphicFramePr>
          <p:nvPr/>
        </p:nvGraphicFramePr>
        <p:xfrm>
          <a:off x="990600" y="2916238"/>
          <a:ext cx="6137275" cy="1103312"/>
        </p:xfrm>
        <a:graphic>
          <a:graphicData uri="http://schemas.openxmlformats.org/presentationml/2006/ole">
            <p:oleObj spid="_x0000_s8197" name="Equation" r:id="rId6" imgW="22604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5653</TotalTime>
  <Words>770</Words>
  <Application>Microsoft PowerPoint</Application>
  <PresentationFormat>画面に合わせる (4:3)</PresentationFormat>
  <Paragraphs>269</Paragraphs>
  <Slides>46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46</vt:i4>
      </vt:variant>
    </vt:vector>
  </HeadingPairs>
  <TitlesOfParts>
    <vt:vector size="49" baseType="lpstr">
      <vt:lpstr>標準デザイン</vt:lpstr>
      <vt:lpstr>Equation</vt:lpstr>
      <vt:lpstr>MathType 6.0 Equation</vt:lpstr>
      <vt:lpstr>３．正方行列</vt:lpstr>
      <vt:lpstr>正方行列</vt:lpstr>
      <vt:lpstr>正方行列のイメージ</vt:lpstr>
      <vt:lpstr>単位行列</vt:lpstr>
      <vt:lpstr>例</vt:lpstr>
      <vt:lpstr>単位行列の性質</vt:lpstr>
      <vt:lpstr>例題</vt:lpstr>
      <vt:lpstr>練習</vt:lpstr>
      <vt:lpstr>（正方行列の）トレース</vt:lpstr>
      <vt:lpstr>例題</vt:lpstr>
      <vt:lpstr>練習</vt:lpstr>
      <vt:lpstr>トレースの性質</vt:lpstr>
      <vt:lpstr>証明</vt:lpstr>
      <vt:lpstr>スライド 14</vt:lpstr>
      <vt:lpstr>スライド 15</vt:lpstr>
      <vt:lpstr>スライド 16</vt:lpstr>
      <vt:lpstr>スライド 17</vt:lpstr>
      <vt:lpstr>例題</vt:lpstr>
      <vt:lpstr>練習</vt:lpstr>
      <vt:lpstr>行列のべき乗</vt:lpstr>
      <vt:lpstr>べき等行列</vt:lpstr>
      <vt:lpstr>例</vt:lpstr>
      <vt:lpstr>べき零行列</vt:lpstr>
      <vt:lpstr>例</vt:lpstr>
      <vt:lpstr>例２</vt:lpstr>
      <vt:lpstr>対称行列</vt:lpstr>
      <vt:lpstr>対称行列の例</vt:lpstr>
      <vt:lpstr>練習</vt:lpstr>
      <vt:lpstr>交代行列</vt:lpstr>
      <vt:lpstr>交代行列の例</vt:lpstr>
      <vt:lpstr>練習</vt:lpstr>
      <vt:lpstr>対称行列と交代行列の性質１</vt:lpstr>
      <vt:lpstr>対称行列と交代行列の性質２</vt:lpstr>
      <vt:lpstr>例</vt:lpstr>
      <vt:lpstr>練習</vt:lpstr>
      <vt:lpstr>正則行列（重要）</vt:lpstr>
      <vt:lpstr>正則行列の性質１</vt:lpstr>
      <vt:lpstr>正則行列の性質２</vt:lpstr>
      <vt:lpstr>証明</vt:lpstr>
      <vt:lpstr>スライド 40</vt:lpstr>
      <vt:lpstr>スライド 41</vt:lpstr>
      <vt:lpstr>２次の逆行列（復習）</vt:lpstr>
      <vt:lpstr>例題</vt:lpstr>
      <vt:lpstr>スライド 44</vt:lpstr>
      <vt:lpstr>スライド 45</vt:lpstr>
      <vt:lpstr>　　次の逆行列について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82</cp:revision>
  <dcterms:created xsi:type="dcterms:W3CDTF">2003-03-31T04:49:23Z</dcterms:created>
  <dcterms:modified xsi:type="dcterms:W3CDTF">2009-05-12T12:09:42Z</dcterms:modified>
</cp:coreProperties>
</file>