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463" r:id="rId2"/>
    <p:sldId id="545" r:id="rId3"/>
    <p:sldId id="546" r:id="rId4"/>
    <p:sldId id="261" r:id="rId5"/>
    <p:sldId id="511" r:id="rId6"/>
    <p:sldId id="512" r:id="rId7"/>
    <p:sldId id="513" r:id="rId8"/>
    <p:sldId id="514" r:id="rId9"/>
    <p:sldId id="547" r:id="rId10"/>
    <p:sldId id="515" r:id="rId11"/>
    <p:sldId id="516" r:id="rId12"/>
    <p:sldId id="517" r:id="rId13"/>
    <p:sldId id="518" r:id="rId14"/>
    <p:sldId id="548" r:id="rId15"/>
    <p:sldId id="549" r:id="rId16"/>
    <p:sldId id="520" r:id="rId17"/>
    <p:sldId id="521" r:id="rId18"/>
    <p:sldId id="522" r:id="rId19"/>
    <p:sldId id="558" r:id="rId20"/>
    <p:sldId id="465" r:id="rId21"/>
    <p:sldId id="523" r:id="rId22"/>
    <p:sldId id="524" r:id="rId23"/>
    <p:sldId id="525" r:id="rId24"/>
    <p:sldId id="526" r:id="rId25"/>
    <p:sldId id="527" r:id="rId26"/>
    <p:sldId id="557" r:id="rId27"/>
    <p:sldId id="556" r:id="rId28"/>
    <p:sldId id="551" r:id="rId29"/>
    <p:sldId id="555" r:id="rId30"/>
    <p:sldId id="563" r:id="rId31"/>
    <p:sldId id="566" r:id="rId32"/>
    <p:sldId id="550" r:id="rId33"/>
    <p:sldId id="559" r:id="rId34"/>
    <p:sldId id="560" r:id="rId35"/>
    <p:sldId id="561" r:id="rId36"/>
    <p:sldId id="466" r:id="rId37"/>
    <p:sldId id="529" r:id="rId38"/>
    <p:sldId id="528" r:id="rId39"/>
    <p:sldId id="564" r:id="rId40"/>
    <p:sldId id="553" r:id="rId41"/>
    <p:sldId id="567" r:id="rId42"/>
    <p:sldId id="568" r:id="rId43"/>
    <p:sldId id="552" r:id="rId44"/>
    <p:sldId id="531" r:id="rId45"/>
    <p:sldId id="532" r:id="rId46"/>
    <p:sldId id="565" r:id="rId47"/>
    <p:sldId id="576" r:id="rId48"/>
    <p:sldId id="577" r:id="rId49"/>
    <p:sldId id="579" r:id="rId50"/>
    <p:sldId id="534" r:id="rId51"/>
    <p:sldId id="537" r:id="rId52"/>
    <p:sldId id="554" r:id="rId53"/>
    <p:sldId id="570" r:id="rId54"/>
    <p:sldId id="571" r:id="rId55"/>
    <p:sldId id="573" r:id="rId56"/>
    <p:sldId id="572" r:id="rId57"/>
    <p:sldId id="574" r:id="rId58"/>
    <p:sldId id="575" r:id="rId59"/>
    <p:sldId id="538" r:id="rId60"/>
    <p:sldId id="569" r:id="rId61"/>
    <p:sldId id="580" r:id="rId62"/>
    <p:sldId id="539" r:id="rId63"/>
    <p:sldId id="581" r:id="rId64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shift_jis"/>
  <p:clrMru>
    <a:srgbClr val="FFCCFF"/>
    <a:srgbClr val="FF9999"/>
    <a:srgbClr val="FF0066"/>
    <a:srgbClr val="0099FF"/>
    <a:srgbClr val="000000"/>
    <a:srgbClr val="FF9900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25556" autoAdjust="0"/>
    <p:restoredTop sz="94257" autoAdjust="0"/>
  </p:normalViewPr>
  <p:slideViewPr>
    <p:cSldViewPr>
      <p:cViewPr>
        <p:scale>
          <a:sx n="66" d="100"/>
          <a:sy n="66" d="100"/>
        </p:scale>
        <p:origin x="-1008" y="-162"/>
      </p:cViewPr>
      <p:guideLst>
        <p:guide orient="horz" pos="1824"/>
        <p:guide pos="28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396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3.wmf"/><Relationship Id="rId7" Type="http://schemas.openxmlformats.org/officeDocument/2006/relationships/image" Target="../media/image46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5" Type="http://schemas.openxmlformats.org/officeDocument/2006/relationships/image" Target="../media/image23.wmf"/><Relationship Id="rId4" Type="http://schemas.openxmlformats.org/officeDocument/2006/relationships/image" Target="../media/image49.wmf"/><Relationship Id="rId9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5.wmf"/><Relationship Id="rId2" Type="http://schemas.openxmlformats.org/officeDocument/2006/relationships/image" Target="../media/image1.wmf"/><Relationship Id="rId1" Type="http://schemas.openxmlformats.org/officeDocument/2006/relationships/image" Target="../media/image52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3.wmf"/><Relationship Id="rId7" Type="http://schemas.openxmlformats.org/officeDocument/2006/relationships/image" Target="../media/image58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57.wmf"/><Relationship Id="rId5" Type="http://schemas.openxmlformats.org/officeDocument/2006/relationships/image" Target="../media/image7.wmf"/><Relationship Id="rId10" Type="http://schemas.openxmlformats.org/officeDocument/2006/relationships/image" Target="../media/image61.wmf"/><Relationship Id="rId4" Type="http://schemas.openxmlformats.org/officeDocument/2006/relationships/image" Target="../media/image56.wmf"/><Relationship Id="rId9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7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1.wmf"/><Relationship Id="rId10" Type="http://schemas.openxmlformats.org/officeDocument/2006/relationships/image" Target="../media/image67.wmf"/><Relationship Id="rId4" Type="http://schemas.openxmlformats.org/officeDocument/2006/relationships/image" Target="../media/image62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12" Type="http://schemas.openxmlformats.org/officeDocument/2006/relationships/image" Target="../media/image88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93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6.wmf"/><Relationship Id="rId5" Type="http://schemas.openxmlformats.org/officeDocument/2006/relationships/image" Target="../media/image91.wmf"/><Relationship Id="rId4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99.wmf"/><Relationship Id="rId5" Type="http://schemas.openxmlformats.org/officeDocument/2006/relationships/image" Target="../media/image91.wmf"/><Relationship Id="rId4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6.wmf"/><Relationship Id="rId3" Type="http://schemas.openxmlformats.org/officeDocument/2006/relationships/image" Target="../media/image102.wmf"/><Relationship Id="rId7" Type="http://schemas.openxmlformats.org/officeDocument/2006/relationships/image" Target="../media/image4.wmf"/><Relationship Id="rId12" Type="http://schemas.openxmlformats.org/officeDocument/2006/relationships/image" Target="../media/image105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3.wmf"/><Relationship Id="rId11" Type="http://schemas.openxmlformats.org/officeDocument/2006/relationships/image" Target="../media/image104.wmf"/><Relationship Id="rId5" Type="http://schemas.openxmlformats.org/officeDocument/2006/relationships/image" Target="../media/image2.wmf"/><Relationship Id="rId10" Type="http://schemas.openxmlformats.org/officeDocument/2006/relationships/image" Target="../media/image103.wmf"/><Relationship Id="rId4" Type="http://schemas.openxmlformats.org/officeDocument/2006/relationships/image" Target="../media/image1.wmf"/><Relationship Id="rId9" Type="http://schemas.openxmlformats.org/officeDocument/2006/relationships/image" Target="../media/image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04.wmf"/><Relationship Id="rId5" Type="http://schemas.openxmlformats.org/officeDocument/2006/relationships/image" Target="../media/image102.wmf"/><Relationship Id="rId4" Type="http://schemas.openxmlformats.org/officeDocument/2006/relationships/image" Target="../media/image11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79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46.wmf"/><Relationship Id="rId7" Type="http://schemas.openxmlformats.org/officeDocument/2006/relationships/image" Target="../media/image149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79.wmf"/><Relationship Id="rId9" Type="http://schemas.openxmlformats.org/officeDocument/2006/relationships/image" Target="../media/image151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image" Target="../media/image162.wmf"/><Relationship Id="rId3" Type="http://schemas.openxmlformats.org/officeDocument/2006/relationships/image" Target="../media/image154.wmf"/><Relationship Id="rId7" Type="http://schemas.openxmlformats.org/officeDocument/2006/relationships/image" Target="../media/image79.wmf"/><Relationship Id="rId12" Type="http://schemas.openxmlformats.org/officeDocument/2006/relationships/image" Target="../media/image161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7.wmf"/><Relationship Id="rId11" Type="http://schemas.openxmlformats.org/officeDocument/2006/relationships/image" Target="../media/image160.wmf"/><Relationship Id="rId5" Type="http://schemas.openxmlformats.org/officeDocument/2006/relationships/image" Target="../media/image156.wmf"/><Relationship Id="rId10" Type="http://schemas.openxmlformats.org/officeDocument/2006/relationships/image" Target="../media/image159.wmf"/><Relationship Id="rId4" Type="http://schemas.openxmlformats.org/officeDocument/2006/relationships/image" Target="../media/image155.wmf"/><Relationship Id="rId9" Type="http://schemas.openxmlformats.org/officeDocument/2006/relationships/image" Target="../media/image15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.wmf"/><Relationship Id="rId7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image" Target="../media/image79.wmf"/><Relationship Id="rId7" Type="http://schemas.openxmlformats.org/officeDocument/2006/relationships/image" Target="../media/image160.wmf"/><Relationship Id="rId12" Type="http://schemas.openxmlformats.org/officeDocument/2006/relationships/image" Target="../media/image169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6" Type="http://schemas.openxmlformats.org/officeDocument/2006/relationships/image" Target="../media/image159.wmf"/><Relationship Id="rId11" Type="http://schemas.openxmlformats.org/officeDocument/2006/relationships/image" Target="../media/image168.wmf"/><Relationship Id="rId5" Type="http://schemas.openxmlformats.org/officeDocument/2006/relationships/image" Target="../media/image165.wmf"/><Relationship Id="rId10" Type="http://schemas.openxmlformats.org/officeDocument/2006/relationships/image" Target="../media/image167.wmf"/><Relationship Id="rId4" Type="http://schemas.openxmlformats.org/officeDocument/2006/relationships/image" Target="../media/image150.wmf"/><Relationship Id="rId9" Type="http://schemas.openxmlformats.org/officeDocument/2006/relationships/image" Target="../media/image16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image" Target="../media/image79.wmf"/><Relationship Id="rId7" Type="http://schemas.openxmlformats.org/officeDocument/2006/relationships/image" Target="../media/image150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Relationship Id="rId9" Type="http://schemas.openxmlformats.org/officeDocument/2006/relationships/image" Target="../media/image181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85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84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79.wmf"/><Relationship Id="rId5" Type="http://schemas.openxmlformats.org/officeDocument/2006/relationships/image" Target="../media/image5.wmf"/><Relationship Id="rId10" Type="http://schemas.openxmlformats.org/officeDocument/2006/relationships/image" Target="../media/image183.wmf"/><Relationship Id="rId4" Type="http://schemas.openxmlformats.org/officeDocument/2006/relationships/image" Target="../media/image4.wmf"/><Relationship Id="rId9" Type="http://schemas.openxmlformats.org/officeDocument/2006/relationships/image" Target="../media/image182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18" Type="http://schemas.openxmlformats.org/officeDocument/2006/relationships/image" Target="../media/image188.wmf"/><Relationship Id="rId3" Type="http://schemas.openxmlformats.org/officeDocument/2006/relationships/image" Target="../media/image7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17" Type="http://schemas.openxmlformats.org/officeDocument/2006/relationships/image" Target="../media/image79.wmf"/><Relationship Id="rId2" Type="http://schemas.openxmlformats.org/officeDocument/2006/relationships/image" Target="../media/image3.wmf"/><Relationship Id="rId16" Type="http://schemas.openxmlformats.org/officeDocument/2006/relationships/image" Target="../media/image187.wmf"/><Relationship Id="rId1" Type="http://schemas.openxmlformats.org/officeDocument/2006/relationships/image" Target="../media/image2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1.wmf"/><Relationship Id="rId15" Type="http://schemas.openxmlformats.org/officeDocument/2006/relationships/image" Target="../media/image186.wmf"/><Relationship Id="rId10" Type="http://schemas.openxmlformats.org/officeDocument/2006/relationships/image" Target="../media/image67.wmf"/><Relationship Id="rId19" Type="http://schemas.openxmlformats.org/officeDocument/2006/relationships/image" Target="../media/image189.wmf"/><Relationship Id="rId4" Type="http://schemas.openxmlformats.org/officeDocument/2006/relationships/image" Target="../media/image62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7" Type="http://schemas.openxmlformats.org/officeDocument/2006/relationships/image" Target="../media/image195.wmf"/><Relationship Id="rId2" Type="http://schemas.openxmlformats.org/officeDocument/2006/relationships/image" Target="../media/image190.wmf"/><Relationship Id="rId1" Type="http://schemas.openxmlformats.org/officeDocument/2006/relationships/image" Target="../media/image7.wmf"/><Relationship Id="rId6" Type="http://schemas.openxmlformats.org/officeDocument/2006/relationships/image" Target="../media/image194.wmf"/><Relationship Id="rId5" Type="http://schemas.openxmlformats.org/officeDocument/2006/relationships/image" Target="../media/image193.wmf"/><Relationship Id="rId4" Type="http://schemas.openxmlformats.org/officeDocument/2006/relationships/image" Target="../media/image192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image" Target="../media/image198.wmf"/><Relationship Id="rId7" Type="http://schemas.openxmlformats.org/officeDocument/2006/relationships/image" Target="../media/image201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6" Type="http://schemas.openxmlformats.org/officeDocument/2006/relationships/image" Target="../media/image200.wmf"/><Relationship Id="rId11" Type="http://schemas.openxmlformats.org/officeDocument/2006/relationships/image" Target="../media/image205.wmf"/><Relationship Id="rId5" Type="http://schemas.openxmlformats.org/officeDocument/2006/relationships/image" Target="../media/image199.wmf"/><Relationship Id="rId10" Type="http://schemas.openxmlformats.org/officeDocument/2006/relationships/image" Target="../media/image204.wmf"/><Relationship Id="rId4" Type="http://schemas.openxmlformats.org/officeDocument/2006/relationships/image" Target="../media/image79.wmf"/><Relationship Id="rId9" Type="http://schemas.openxmlformats.org/officeDocument/2006/relationships/image" Target="../media/image203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3" Type="http://schemas.openxmlformats.org/officeDocument/2006/relationships/image" Target="../media/image208.wmf"/><Relationship Id="rId7" Type="http://schemas.openxmlformats.org/officeDocument/2006/relationships/image" Target="../media/image211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210.wmf"/><Relationship Id="rId5" Type="http://schemas.openxmlformats.org/officeDocument/2006/relationships/image" Target="../media/image79.wmf"/><Relationship Id="rId10" Type="http://schemas.openxmlformats.org/officeDocument/2006/relationships/image" Target="../media/image213.wmf"/><Relationship Id="rId4" Type="http://schemas.openxmlformats.org/officeDocument/2006/relationships/image" Target="../media/image209.wmf"/><Relationship Id="rId9" Type="http://schemas.openxmlformats.org/officeDocument/2006/relationships/image" Target="../media/image161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3" Type="http://schemas.openxmlformats.org/officeDocument/2006/relationships/image" Target="../media/image216.wmf"/><Relationship Id="rId7" Type="http://schemas.openxmlformats.org/officeDocument/2006/relationships/image" Target="../media/image211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Relationship Id="rId6" Type="http://schemas.openxmlformats.org/officeDocument/2006/relationships/image" Target="../media/image210.wmf"/><Relationship Id="rId5" Type="http://schemas.openxmlformats.org/officeDocument/2006/relationships/image" Target="../media/image79.wmf"/><Relationship Id="rId10" Type="http://schemas.openxmlformats.org/officeDocument/2006/relationships/image" Target="../media/image174.wmf"/><Relationship Id="rId4" Type="http://schemas.openxmlformats.org/officeDocument/2006/relationships/image" Target="../media/image217.wmf"/><Relationship Id="rId9" Type="http://schemas.openxmlformats.org/officeDocument/2006/relationships/image" Target="../media/image218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3" Type="http://schemas.openxmlformats.org/officeDocument/2006/relationships/image" Target="../media/image220.wmf"/><Relationship Id="rId7" Type="http://schemas.openxmlformats.org/officeDocument/2006/relationships/image" Target="../media/image142.wmf"/><Relationship Id="rId2" Type="http://schemas.openxmlformats.org/officeDocument/2006/relationships/image" Target="../media/image79.wmf"/><Relationship Id="rId1" Type="http://schemas.openxmlformats.org/officeDocument/2006/relationships/image" Target="../media/image219.wmf"/><Relationship Id="rId6" Type="http://schemas.openxmlformats.org/officeDocument/2006/relationships/image" Target="../media/image223.wmf"/><Relationship Id="rId5" Type="http://schemas.openxmlformats.org/officeDocument/2006/relationships/image" Target="../media/image222.wmf"/><Relationship Id="rId10" Type="http://schemas.openxmlformats.org/officeDocument/2006/relationships/image" Target="../media/image226.wmf"/><Relationship Id="rId4" Type="http://schemas.openxmlformats.org/officeDocument/2006/relationships/image" Target="../media/image221.wmf"/><Relationship Id="rId9" Type="http://schemas.openxmlformats.org/officeDocument/2006/relationships/image" Target="../media/image22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227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3" Type="http://schemas.openxmlformats.org/officeDocument/2006/relationships/image" Target="../media/image7.wmf"/><Relationship Id="rId7" Type="http://schemas.openxmlformats.org/officeDocument/2006/relationships/image" Target="../media/image22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63.wmf"/><Relationship Id="rId5" Type="http://schemas.openxmlformats.org/officeDocument/2006/relationships/image" Target="../media/image1.wmf"/><Relationship Id="rId4" Type="http://schemas.openxmlformats.org/officeDocument/2006/relationships/image" Target="../media/image6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7" Type="http://schemas.openxmlformats.org/officeDocument/2006/relationships/image" Target="../media/image191.wmf"/><Relationship Id="rId2" Type="http://schemas.openxmlformats.org/officeDocument/2006/relationships/image" Target="../media/image230.wmf"/><Relationship Id="rId1" Type="http://schemas.openxmlformats.org/officeDocument/2006/relationships/image" Target="../media/image7.wmf"/><Relationship Id="rId6" Type="http://schemas.openxmlformats.org/officeDocument/2006/relationships/image" Target="../media/image233.wmf"/><Relationship Id="rId5" Type="http://schemas.openxmlformats.org/officeDocument/2006/relationships/image" Target="../media/image232.wmf"/><Relationship Id="rId4" Type="http://schemas.openxmlformats.org/officeDocument/2006/relationships/image" Target="../media/image231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13" Type="http://schemas.openxmlformats.org/officeDocument/2006/relationships/image" Target="../media/image241.wmf"/><Relationship Id="rId18" Type="http://schemas.openxmlformats.org/officeDocument/2006/relationships/image" Target="../media/image246.wmf"/><Relationship Id="rId3" Type="http://schemas.openxmlformats.org/officeDocument/2006/relationships/image" Target="../media/image2.wmf"/><Relationship Id="rId7" Type="http://schemas.openxmlformats.org/officeDocument/2006/relationships/image" Target="../media/image1.wmf"/><Relationship Id="rId12" Type="http://schemas.openxmlformats.org/officeDocument/2006/relationships/image" Target="../media/image240.wmf"/><Relationship Id="rId17" Type="http://schemas.openxmlformats.org/officeDocument/2006/relationships/image" Target="../media/image245.wmf"/><Relationship Id="rId2" Type="http://schemas.openxmlformats.org/officeDocument/2006/relationships/image" Target="../media/image235.wmf"/><Relationship Id="rId16" Type="http://schemas.openxmlformats.org/officeDocument/2006/relationships/image" Target="../media/image244.wmf"/><Relationship Id="rId1" Type="http://schemas.openxmlformats.org/officeDocument/2006/relationships/image" Target="../media/image234.wmf"/><Relationship Id="rId6" Type="http://schemas.openxmlformats.org/officeDocument/2006/relationships/image" Target="../media/image62.wmf"/><Relationship Id="rId11" Type="http://schemas.openxmlformats.org/officeDocument/2006/relationships/image" Target="../media/image239.wmf"/><Relationship Id="rId5" Type="http://schemas.openxmlformats.org/officeDocument/2006/relationships/image" Target="../media/image7.wmf"/><Relationship Id="rId15" Type="http://schemas.openxmlformats.org/officeDocument/2006/relationships/image" Target="../media/image243.wmf"/><Relationship Id="rId10" Type="http://schemas.openxmlformats.org/officeDocument/2006/relationships/image" Target="../media/image238.wmf"/><Relationship Id="rId4" Type="http://schemas.openxmlformats.org/officeDocument/2006/relationships/image" Target="../media/image3.wmf"/><Relationship Id="rId9" Type="http://schemas.openxmlformats.org/officeDocument/2006/relationships/image" Target="../media/image237.wmf"/><Relationship Id="rId14" Type="http://schemas.openxmlformats.org/officeDocument/2006/relationships/image" Target="../media/image242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3" Type="http://schemas.openxmlformats.org/officeDocument/2006/relationships/image" Target="../media/image191.wmf"/><Relationship Id="rId7" Type="http://schemas.openxmlformats.org/officeDocument/2006/relationships/image" Target="../media/image250.wmf"/><Relationship Id="rId2" Type="http://schemas.openxmlformats.org/officeDocument/2006/relationships/image" Target="../media/image247.wmf"/><Relationship Id="rId1" Type="http://schemas.openxmlformats.org/officeDocument/2006/relationships/image" Target="../media/image7.wmf"/><Relationship Id="rId6" Type="http://schemas.openxmlformats.org/officeDocument/2006/relationships/image" Target="../media/image249.wmf"/><Relationship Id="rId5" Type="http://schemas.openxmlformats.org/officeDocument/2006/relationships/image" Target="../media/image248.wmf"/><Relationship Id="rId4" Type="http://schemas.openxmlformats.org/officeDocument/2006/relationships/image" Target="../media/image234.wmf"/><Relationship Id="rId9" Type="http://schemas.openxmlformats.org/officeDocument/2006/relationships/image" Target="../media/image25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wmf"/><Relationship Id="rId2" Type="http://schemas.openxmlformats.org/officeDocument/2006/relationships/image" Target="../media/image234.wmf"/><Relationship Id="rId1" Type="http://schemas.openxmlformats.org/officeDocument/2006/relationships/image" Target="../media/image7.wmf"/><Relationship Id="rId4" Type="http://schemas.openxmlformats.org/officeDocument/2006/relationships/image" Target="../media/image193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wmf"/><Relationship Id="rId3" Type="http://schemas.openxmlformats.org/officeDocument/2006/relationships/image" Target="../media/image256.wmf"/><Relationship Id="rId7" Type="http://schemas.openxmlformats.org/officeDocument/2006/relationships/image" Target="../media/image260.wmf"/><Relationship Id="rId2" Type="http://schemas.openxmlformats.org/officeDocument/2006/relationships/image" Target="../media/image255.wmf"/><Relationship Id="rId1" Type="http://schemas.openxmlformats.org/officeDocument/2006/relationships/image" Target="../media/image254.wmf"/><Relationship Id="rId6" Type="http://schemas.openxmlformats.org/officeDocument/2006/relationships/image" Target="../media/image259.wmf"/><Relationship Id="rId5" Type="http://schemas.openxmlformats.org/officeDocument/2006/relationships/image" Target="../media/image258.wmf"/><Relationship Id="rId4" Type="http://schemas.openxmlformats.org/officeDocument/2006/relationships/image" Target="../media/image257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2" Type="http://schemas.openxmlformats.org/officeDocument/2006/relationships/image" Target="../media/image79.wmf"/><Relationship Id="rId1" Type="http://schemas.openxmlformats.org/officeDocument/2006/relationships/image" Target="../media/image262.wmf"/><Relationship Id="rId4" Type="http://schemas.openxmlformats.org/officeDocument/2006/relationships/image" Target="../media/image264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wmf"/><Relationship Id="rId7" Type="http://schemas.openxmlformats.org/officeDocument/2006/relationships/image" Target="../media/image271.wmf"/><Relationship Id="rId2" Type="http://schemas.openxmlformats.org/officeDocument/2006/relationships/image" Target="../media/image266.wmf"/><Relationship Id="rId1" Type="http://schemas.openxmlformats.org/officeDocument/2006/relationships/image" Target="../media/image265.wmf"/><Relationship Id="rId6" Type="http://schemas.openxmlformats.org/officeDocument/2006/relationships/image" Target="../media/image270.wmf"/><Relationship Id="rId5" Type="http://schemas.openxmlformats.org/officeDocument/2006/relationships/image" Target="../media/image269.wmf"/><Relationship Id="rId4" Type="http://schemas.openxmlformats.org/officeDocument/2006/relationships/image" Target="../media/image268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wmf"/><Relationship Id="rId3" Type="http://schemas.openxmlformats.org/officeDocument/2006/relationships/image" Target="../media/image3.wmf"/><Relationship Id="rId7" Type="http://schemas.openxmlformats.org/officeDocument/2006/relationships/image" Target="../media/image27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272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27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3" Type="http://schemas.openxmlformats.org/officeDocument/2006/relationships/image" Target="../media/image3.wmf"/><Relationship Id="rId7" Type="http://schemas.openxmlformats.org/officeDocument/2006/relationships/image" Target="../media/image17.wmf"/><Relationship Id="rId12" Type="http://schemas.openxmlformats.org/officeDocument/2006/relationships/image" Target="../media/image28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6.wmf"/><Relationship Id="rId11" Type="http://schemas.openxmlformats.org/officeDocument/2006/relationships/image" Target="../media/image27.wmf"/><Relationship Id="rId5" Type="http://schemas.openxmlformats.org/officeDocument/2006/relationships/image" Target="../media/image15.wmf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wmf"/><Relationship Id="rId7" Type="http://schemas.openxmlformats.org/officeDocument/2006/relationships/image" Target="../media/image280.wmf"/><Relationship Id="rId2" Type="http://schemas.openxmlformats.org/officeDocument/2006/relationships/image" Target="../media/image266.wmf"/><Relationship Id="rId1" Type="http://schemas.openxmlformats.org/officeDocument/2006/relationships/image" Target="../media/image276.wmf"/><Relationship Id="rId6" Type="http://schemas.openxmlformats.org/officeDocument/2006/relationships/image" Target="../media/image279.wmf"/><Relationship Id="rId5" Type="http://schemas.openxmlformats.org/officeDocument/2006/relationships/image" Target="../media/image278.wmf"/><Relationship Id="rId4" Type="http://schemas.openxmlformats.org/officeDocument/2006/relationships/image" Target="../media/image269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wmf"/><Relationship Id="rId3" Type="http://schemas.openxmlformats.org/officeDocument/2006/relationships/image" Target="../media/image3.wmf"/><Relationship Id="rId7" Type="http://schemas.openxmlformats.org/officeDocument/2006/relationships/image" Target="../media/image27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272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275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wmf"/><Relationship Id="rId2" Type="http://schemas.openxmlformats.org/officeDocument/2006/relationships/image" Target="../media/image281.wmf"/><Relationship Id="rId1" Type="http://schemas.openxmlformats.org/officeDocument/2006/relationships/image" Target="../media/image7.wmf"/><Relationship Id="rId4" Type="http://schemas.openxmlformats.org/officeDocument/2006/relationships/image" Target="../media/image283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wmf"/><Relationship Id="rId2" Type="http://schemas.openxmlformats.org/officeDocument/2006/relationships/image" Target="../media/image284.wmf"/><Relationship Id="rId1" Type="http://schemas.openxmlformats.org/officeDocument/2006/relationships/image" Target="../media/image282.wmf"/><Relationship Id="rId4" Type="http://schemas.openxmlformats.org/officeDocument/2006/relationships/image" Target="../media/image286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wmf"/><Relationship Id="rId2" Type="http://schemas.openxmlformats.org/officeDocument/2006/relationships/image" Target="../media/image231.wmf"/><Relationship Id="rId1" Type="http://schemas.openxmlformats.org/officeDocument/2006/relationships/image" Target="../media/image7.wmf"/><Relationship Id="rId6" Type="http://schemas.openxmlformats.org/officeDocument/2006/relationships/image" Target="../media/image193.wmf"/><Relationship Id="rId5" Type="http://schemas.openxmlformats.org/officeDocument/2006/relationships/image" Target="../media/image288.wmf"/><Relationship Id="rId4" Type="http://schemas.openxmlformats.org/officeDocument/2006/relationships/image" Target="../media/image191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wmf"/><Relationship Id="rId2" Type="http://schemas.openxmlformats.org/officeDocument/2006/relationships/image" Target="../media/image290.wmf"/><Relationship Id="rId1" Type="http://schemas.openxmlformats.org/officeDocument/2006/relationships/image" Target="../media/image289.wmf"/><Relationship Id="rId6" Type="http://schemas.openxmlformats.org/officeDocument/2006/relationships/image" Target="../media/image294.wmf"/><Relationship Id="rId5" Type="http://schemas.openxmlformats.org/officeDocument/2006/relationships/image" Target="../media/image293.wmf"/><Relationship Id="rId4" Type="http://schemas.openxmlformats.org/officeDocument/2006/relationships/image" Target="../media/image292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wmf"/><Relationship Id="rId7" Type="http://schemas.openxmlformats.org/officeDocument/2006/relationships/image" Target="../media/image294.wmf"/><Relationship Id="rId2" Type="http://schemas.openxmlformats.org/officeDocument/2006/relationships/image" Target="../media/image231.wmf"/><Relationship Id="rId1" Type="http://schemas.openxmlformats.org/officeDocument/2006/relationships/image" Target="../media/image7.wmf"/><Relationship Id="rId6" Type="http://schemas.openxmlformats.org/officeDocument/2006/relationships/image" Target="../media/image298.wmf"/><Relationship Id="rId5" Type="http://schemas.openxmlformats.org/officeDocument/2006/relationships/image" Target="../media/image297.wmf"/><Relationship Id="rId4" Type="http://schemas.openxmlformats.org/officeDocument/2006/relationships/image" Target="../media/image296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wmf"/><Relationship Id="rId2" Type="http://schemas.openxmlformats.org/officeDocument/2006/relationships/image" Target="../media/image300.wmf"/><Relationship Id="rId1" Type="http://schemas.openxmlformats.org/officeDocument/2006/relationships/image" Target="../media/image299.wmf"/><Relationship Id="rId6" Type="http://schemas.openxmlformats.org/officeDocument/2006/relationships/image" Target="../media/image304.wmf"/><Relationship Id="rId5" Type="http://schemas.openxmlformats.org/officeDocument/2006/relationships/image" Target="../media/image303.wmf"/><Relationship Id="rId4" Type="http://schemas.openxmlformats.org/officeDocument/2006/relationships/image" Target="../media/image302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wmf"/><Relationship Id="rId3" Type="http://schemas.openxmlformats.org/officeDocument/2006/relationships/image" Target="../media/image307.wmf"/><Relationship Id="rId7" Type="http://schemas.openxmlformats.org/officeDocument/2006/relationships/image" Target="../media/image311.wmf"/><Relationship Id="rId2" Type="http://schemas.openxmlformats.org/officeDocument/2006/relationships/image" Target="../media/image306.wmf"/><Relationship Id="rId1" Type="http://schemas.openxmlformats.org/officeDocument/2006/relationships/image" Target="../media/image305.wmf"/><Relationship Id="rId6" Type="http://schemas.openxmlformats.org/officeDocument/2006/relationships/image" Target="../media/image310.wmf"/><Relationship Id="rId11" Type="http://schemas.openxmlformats.org/officeDocument/2006/relationships/image" Target="../media/image315.wmf"/><Relationship Id="rId5" Type="http://schemas.openxmlformats.org/officeDocument/2006/relationships/image" Target="../media/image309.wmf"/><Relationship Id="rId10" Type="http://schemas.openxmlformats.org/officeDocument/2006/relationships/image" Target="../media/image314.wmf"/><Relationship Id="rId4" Type="http://schemas.openxmlformats.org/officeDocument/2006/relationships/image" Target="../media/image308.wmf"/><Relationship Id="rId9" Type="http://schemas.openxmlformats.org/officeDocument/2006/relationships/image" Target="../media/image313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wmf"/><Relationship Id="rId13" Type="http://schemas.openxmlformats.org/officeDocument/2006/relationships/image" Target="../media/image328.wmf"/><Relationship Id="rId3" Type="http://schemas.openxmlformats.org/officeDocument/2006/relationships/image" Target="../media/image318.wmf"/><Relationship Id="rId7" Type="http://schemas.openxmlformats.org/officeDocument/2006/relationships/image" Target="../media/image322.wmf"/><Relationship Id="rId12" Type="http://schemas.openxmlformats.org/officeDocument/2006/relationships/image" Target="../media/image327.wmf"/><Relationship Id="rId2" Type="http://schemas.openxmlformats.org/officeDocument/2006/relationships/image" Target="../media/image317.wmf"/><Relationship Id="rId1" Type="http://schemas.openxmlformats.org/officeDocument/2006/relationships/image" Target="../media/image316.wmf"/><Relationship Id="rId6" Type="http://schemas.openxmlformats.org/officeDocument/2006/relationships/image" Target="../media/image321.wmf"/><Relationship Id="rId11" Type="http://schemas.openxmlformats.org/officeDocument/2006/relationships/image" Target="../media/image326.wmf"/><Relationship Id="rId5" Type="http://schemas.openxmlformats.org/officeDocument/2006/relationships/image" Target="../media/image320.wmf"/><Relationship Id="rId10" Type="http://schemas.openxmlformats.org/officeDocument/2006/relationships/image" Target="../media/image325.wmf"/><Relationship Id="rId4" Type="http://schemas.openxmlformats.org/officeDocument/2006/relationships/image" Target="../media/image319.wmf"/><Relationship Id="rId9" Type="http://schemas.openxmlformats.org/officeDocument/2006/relationships/image" Target="../media/image32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.wmf"/><Relationship Id="rId7" Type="http://schemas.openxmlformats.org/officeDocument/2006/relationships/image" Target="../media/image3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.wmf"/><Relationship Id="rId7" Type="http://schemas.openxmlformats.org/officeDocument/2006/relationships/image" Target="../media/image40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4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23.wmf"/><Relationship Id="rId5" Type="http://schemas.openxmlformats.org/officeDocument/2006/relationships/image" Target="../media/image42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3.wmf"/><Relationship Id="rId7" Type="http://schemas.openxmlformats.org/officeDocument/2006/relationships/image" Target="../media/image46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5" Type="http://schemas.openxmlformats.org/officeDocument/2006/relationships/image" Target="../media/image23.wmf"/><Relationship Id="rId4" Type="http://schemas.openxmlformats.org/officeDocument/2006/relationships/image" Target="../media/image44.wmf"/><Relationship Id="rId9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dirty="0" smtClean="0"/>
            </a:lvl1pPr>
          </a:lstStyle>
          <a:p>
            <a:pPr>
              <a:defRPr/>
            </a:pPr>
            <a:r>
              <a:rPr lang="en-US" altLang="ja-JP"/>
              <a:t>2008/6/18</a:t>
            </a:r>
            <a:r>
              <a:rPr lang="ja-JP" altLang="en-US"/>
              <a:t>（水</a:t>
            </a:r>
            <a:r>
              <a:rPr lang="en-US" altLang="ja-JP"/>
              <a:t>)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225141B-B171-4B6C-80F2-56736665733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E62323D-FF20-4179-9462-CEB51598338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81386-C1F5-40A7-800B-53FA4B286C4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548E-9EDA-479E-AD69-58757FD84B6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6096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9A797-9B24-41B7-9DE0-32187E08D68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1A99D-2B42-4C8F-B75E-728D064581F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01978-A588-48E8-BE42-0A0EE4718A1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37288-E014-43F6-9E9E-90127A108BF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223C-2099-48C3-9530-48F19C8F1B8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E0B48-754D-4535-B52E-7991A3F851B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09611-7968-4A61-A2DE-639904A4315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3A728-C9B4-4D1C-B6D7-2B44BB7D327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59321-8522-49E0-AC71-3A4866CCB25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DA062C-0B04-4831-90FA-7697E47A361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7.bin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6.bin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9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oleObject" Target="../embeddings/oleObject107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101.bin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0.bin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99.bin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98.bin"/><Relationship Id="rId9" Type="http://schemas.openxmlformats.org/officeDocument/2006/relationships/oleObject" Target="../embeddings/oleObject10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2.bin"/><Relationship Id="rId12" Type="http://schemas.openxmlformats.org/officeDocument/2006/relationships/oleObject" Target="../embeddings/oleObject117.bin"/><Relationship Id="rId17" Type="http://schemas.openxmlformats.org/officeDocument/2006/relationships/oleObject" Target="../embeddings/oleObject12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1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20.bin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4.bin"/><Relationship Id="rId14" Type="http://schemas.openxmlformats.org/officeDocument/2006/relationships/oleObject" Target="../embeddings/oleObject11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oleObject" Target="../embeddings/oleObject133.bin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7.bin"/><Relationship Id="rId12" Type="http://schemas.openxmlformats.org/officeDocument/2006/relationships/oleObject" Target="../embeddings/oleObject132.bin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6.bin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5.bin"/><Relationship Id="rId10" Type="http://schemas.openxmlformats.org/officeDocument/2006/relationships/oleObject" Target="../embeddings/oleObject130.bin"/><Relationship Id="rId4" Type="http://schemas.openxmlformats.org/officeDocument/2006/relationships/oleObject" Target="../embeddings/oleObject124.bin"/><Relationship Id="rId9" Type="http://schemas.openxmlformats.org/officeDocument/2006/relationships/oleObject" Target="../embeddings/oleObject129.bin"/><Relationship Id="rId14" Type="http://schemas.openxmlformats.org/officeDocument/2006/relationships/oleObject" Target="../embeddings/oleObject13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oleObject" Target="../embeddings/oleObject148.bin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2.bin"/><Relationship Id="rId12" Type="http://schemas.openxmlformats.org/officeDocument/2006/relationships/oleObject" Target="../embeddings/oleObject1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1.bin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0.bin"/><Relationship Id="rId15" Type="http://schemas.openxmlformats.org/officeDocument/2006/relationships/oleObject" Target="../embeddings/oleObject150.bin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39.bin"/><Relationship Id="rId9" Type="http://schemas.openxmlformats.org/officeDocument/2006/relationships/oleObject" Target="../embeddings/oleObject144.bin"/><Relationship Id="rId14" Type="http://schemas.openxmlformats.org/officeDocument/2006/relationships/oleObject" Target="../embeddings/oleObject14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4.bin"/><Relationship Id="rId5" Type="http://schemas.openxmlformats.org/officeDocument/2006/relationships/oleObject" Target="../embeddings/oleObject153.bin"/><Relationship Id="rId4" Type="http://schemas.openxmlformats.org/officeDocument/2006/relationships/oleObject" Target="../embeddings/oleObject152.bin"/><Relationship Id="rId9" Type="http://schemas.openxmlformats.org/officeDocument/2006/relationships/oleObject" Target="../embeddings/oleObject15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13" Type="http://schemas.openxmlformats.org/officeDocument/2006/relationships/oleObject" Target="../embeddings/oleObject168.bin"/><Relationship Id="rId18" Type="http://schemas.openxmlformats.org/officeDocument/2006/relationships/oleObject" Target="../embeddings/oleObject17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2.bin"/><Relationship Id="rId12" Type="http://schemas.openxmlformats.org/officeDocument/2006/relationships/oleObject" Target="../embeddings/oleObject167.bin"/><Relationship Id="rId17" Type="http://schemas.openxmlformats.org/officeDocument/2006/relationships/oleObject" Target="../embeddings/oleObject17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71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1.bin"/><Relationship Id="rId11" Type="http://schemas.openxmlformats.org/officeDocument/2006/relationships/oleObject" Target="../embeddings/oleObject166.bin"/><Relationship Id="rId5" Type="http://schemas.openxmlformats.org/officeDocument/2006/relationships/oleObject" Target="../embeddings/oleObject160.bin"/><Relationship Id="rId15" Type="http://schemas.openxmlformats.org/officeDocument/2006/relationships/oleObject" Target="../embeddings/oleObject170.bin"/><Relationship Id="rId10" Type="http://schemas.openxmlformats.org/officeDocument/2006/relationships/oleObject" Target="../embeddings/oleObject165.bin"/><Relationship Id="rId4" Type="http://schemas.openxmlformats.org/officeDocument/2006/relationships/oleObject" Target="../embeddings/oleObject159.bin"/><Relationship Id="rId9" Type="http://schemas.openxmlformats.org/officeDocument/2006/relationships/oleObject" Target="../embeddings/oleObject164.bin"/><Relationship Id="rId14" Type="http://schemas.openxmlformats.org/officeDocument/2006/relationships/oleObject" Target="../embeddings/oleObject16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13" Type="http://schemas.openxmlformats.org/officeDocument/2006/relationships/oleObject" Target="../embeddings/oleObject184.bin"/><Relationship Id="rId18" Type="http://schemas.openxmlformats.org/officeDocument/2006/relationships/oleObject" Target="../embeddings/oleObject189.bin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8.bin"/><Relationship Id="rId12" Type="http://schemas.openxmlformats.org/officeDocument/2006/relationships/oleObject" Target="../embeddings/oleObject183.bin"/><Relationship Id="rId17" Type="http://schemas.openxmlformats.org/officeDocument/2006/relationships/oleObject" Target="../embeddings/oleObject18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8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7.bin"/><Relationship Id="rId11" Type="http://schemas.openxmlformats.org/officeDocument/2006/relationships/oleObject" Target="../embeddings/oleObject182.bin"/><Relationship Id="rId5" Type="http://schemas.openxmlformats.org/officeDocument/2006/relationships/oleObject" Target="../embeddings/oleObject176.bin"/><Relationship Id="rId15" Type="http://schemas.openxmlformats.org/officeDocument/2006/relationships/oleObject" Target="../embeddings/oleObject186.bin"/><Relationship Id="rId10" Type="http://schemas.openxmlformats.org/officeDocument/2006/relationships/oleObject" Target="../embeddings/oleObject181.bin"/><Relationship Id="rId4" Type="http://schemas.openxmlformats.org/officeDocument/2006/relationships/oleObject" Target="../embeddings/oleObject175.bin"/><Relationship Id="rId9" Type="http://schemas.openxmlformats.org/officeDocument/2006/relationships/oleObject" Target="../embeddings/oleObject180.bin"/><Relationship Id="rId14" Type="http://schemas.openxmlformats.org/officeDocument/2006/relationships/oleObject" Target="../embeddings/oleObject18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7" Type="http://schemas.openxmlformats.org/officeDocument/2006/relationships/oleObject" Target="../embeddings/oleObject1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93.bin"/><Relationship Id="rId5" Type="http://schemas.openxmlformats.org/officeDocument/2006/relationships/oleObject" Target="../embeddings/oleObject192.bin"/><Relationship Id="rId4" Type="http://schemas.openxmlformats.org/officeDocument/2006/relationships/oleObject" Target="../embeddings/oleObject19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oleObject" Target="../embeddings/oleObject205.bin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9.bin"/><Relationship Id="rId12" Type="http://schemas.openxmlformats.org/officeDocument/2006/relationships/oleObject" Target="../embeddings/oleObject20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8.bin"/><Relationship Id="rId11" Type="http://schemas.openxmlformats.org/officeDocument/2006/relationships/oleObject" Target="../embeddings/oleObject203.bin"/><Relationship Id="rId5" Type="http://schemas.openxmlformats.org/officeDocument/2006/relationships/oleObject" Target="../embeddings/oleObject197.bin"/><Relationship Id="rId10" Type="http://schemas.openxmlformats.org/officeDocument/2006/relationships/oleObject" Target="../embeddings/oleObject202.bin"/><Relationship Id="rId4" Type="http://schemas.openxmlformats.org/officeDocument/2006/relationships/oleObject" Target="../embeddings/oleObject196.bin"/><Relationship Id="rId9" Type="http://schemas.openxmlformats.org/officeDocument/2006/relationships/oleObject" Target="../embeddings/oleObject201.bin"/><Relationship Id="rId14" Type="http://schemas.openxmlformats.org/officeDocument/2006/relationships/oleObject" Target="../embeddings/oleObject20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10.bin"/><Relationship Id="rId5" Type="http://schemas.openxmlformats.org/officeDocument/2006/relationships/oleObject" Target="../embeddings/oleObject209.bin"/><Relationship Id="rId10" Type="http://schemas.openxmlformats.org/officeDocument/2006/relationships/oleObject" Target="../embeddings/oleObject214.bin"/><Relationship Id="rId4" Type="http://schemas.openxmlformats.org/officeDocument/2006/relationships/oleObject" Target="../embeddings/oleObject208.bin"/><Relationship Id="rId9" Type="http://schemas.openxmlformats.org/officeDocument/2006/relationships/oleObject" Target="../embeddings/oleObject21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18.bin"/><Relationship Id="rId5" Type="http://schemas.openxmlformats.org/officeDocument/2006/relationships/oleObject" Target="../embeddings/oleObject217.bin"/><Relationship Id="rId4" Type="http://schemas.openxmlformats.org/officeDocument/2006/relationships/oleObject" Target="../embeddings/oleObject216.bin"/><Relationship Id="rId9" Type="http://schemas.openxmlformats.org/officeDocument/2006/relationships/oleObject" Target="../embeddings/oleObject2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3" Type="http://schemas.openxmlformats.org/officeDocument/2006/relationships/oleObject" Target="../embeddings/oleObject222.bin"/><Relationship Id="rId7" Type="http://schemas.openxmlformats.org/officeDocument/2006/relationships/oleObject" Target="../embeddings/oleObject2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25.bin"/><Relationship Id="rId5" Type="http://schemas.openxmlformats.org/officeDocument/2006/relationships/oleObject" Target="../embeddings/oleObject224.bin"/><Relationship Id="rId4" Type="http://schemas.openxmlformats.org/officeDocument/2006/relationships/oleObject" Target="../embeddings/oleObject223.bin"/><Relationship Id="rId9" Type="http://schemas.openxmlformats.org/officeDocument/2006/relationships/oleObject" Target="../embeddings/oleObject22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13" Type="http://schemas.openxmlformats.org/officeDocument/2006/relationships/oleObject" Target="../embeddings/oleObject239.bin"/><Relationship Id="rId18" Type="http://schemas.openxmlformats.org/officeDocument/2006/relationships/oleObject" Target="../embeddings/oleObject244.bin"/><Relationship Id="rId3" Type="http://schemas.openxmlformats.org/officeDocument/2006/relationships/oleObject" Target="../embeddings/oleObject229.bin"/><Relationship Id="rId7" Type="http://schemas.openxmlformats.org/officeDocument/2006/relationships/oleObject" Target="../embeddings/oleObject233.bin"/><Relationship Id="rId12" Type="http://schemas.openxmlformats.org/officeDocument/2006/relationships/oleObject" Target="../embeddings/oleObject238.bin"/><Relationship Id="rId17" Type="http://schemas.openxmlformats.org/officeDocument/2006/relationships/oleObject" Target="../embeddings/oleObject24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42.bin"/><Relationship Id="rId20" Type="http://schemas.openxmlformats.org/officeDocument/2006/relationships/oleObject" Target="../embeddings/oleObject24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32.bin"/><Relationship Id="rId11" Type="http://schemas.openxmlformats.org/officeDocument/2006/relationships/oleObject" Target="../embeddings/oleObject237.bin"/><Relationship Id="rId5" Type="http://schemas.openxmlformats.org/officeDocument/2006/relationships/oleObject" Target="../embeddings/oleObject231.bin"/><Relationship Id="rId15" Type="http://schemas.openxmlformats.org/officeDocument/2006/relationships/oleObject" Target="../embeddings/oleObject241.bin"/><Relationship Id="rId10" Type="http://schemas.openxmlformats.org/officeDocument/2006/relationships/oleObject" Target="../embeddings/oleObject236.bin"/><Relationship Id="rId19" Type="http://schemas.openxmlformats.org/officeDocument/2006/relationships/oleObject" Target="../embeddings/oleObject245.bin"/><Relationship Id="rId4" Type="http://schemas.openxmlformats.org/officeDocument/2006/relationships/oleObject" Target="../embeddings/oleObject230.bin"/><Relationship Id="rId9" Type="http://schemas.openxmlformats.org/officeDocument/2006/relationships/oleObject" Target="../embeddings/oleObject235.bin"/><Relationship Id="rId14" Type="http://schemas.openxmlformats.org/officeDocument/2006/relationships/oleObject" Target="../embeddings/oleObject24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2.bin"/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50.bin"/><Relationship Id="rId5" Type="http://schemas.openxmlformats.org/officeDocument/2006/relationships/oleObject" Target="../embeddings/oleObject249.bin"/><Relationship Id="rId4" Type="http://schemas.openxmlformats.org/officeDocument/2006/relationships/oleObject" Target="../embeddings/oleObject24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255.bin"/><Relationship Id="rId4" Type="http://schemas.openxmlformats.org/officeDocument/2006/relationships/oleObject" Target="../embeddings/oleObject25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1.bin"/><Relationship Id="rId3" Type="http://schemas.openxmlformats.org/officeDocument/2006/relationships/oleObject" Target="../embeddings/oleObject256.bin"/><Relationship Id="rId7" Type="http://schemas.openxmlformats.org/officeDocument/2006/relationships/oleObject" Target="../embeddings/oleObject2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59.bin"/><Relationship Id="rId5" Type="http://schemas.openxmlformats.org/officeDocument/2006/relationships/oleObject" Target="../embeddings/oleObject258.bin"/><Relationship Id="rId4" Type="http://schemas.openxmlformats.org/officeDocument/2006/relationships/oleObject" Target="../embeddings/oleObject25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65.bin"/><Relationship Id="rId5" Type="http://schemas.openxmlformats.org/officeDocument/2006/relationships/oleObject" Target="../embeddings/oleObject264.bin"/><Relationship Id="rId4" Type="http://schemas.openxmlformats.org/officeDocument/2006/relationships/oleObject" Target="../embeddings/oleObject26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1.bin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69.bin"/><Relationship Id="rId5" Type="http://schemas.openxmlformats.org/officeDocument/2006/relationships/oleObject" Target="../embeddings/oleObject268.bin"/><Relationship Id="rId10" Type="http://schemas.openxmlformats.org/officeDocument/2006/relationships/oleObject" Target="../embeddings/oleObject273.bin"/><Relationship Id="rId4" Type="http://schemas.openxmlformats.org/officeDocument/2006/relationships/oleObject" Target="../embeddings/oleObject267.bin"/><Relationship Id="rId9" Type="http://schemas.openxmlformats.org/officeDocument/2006/relationships/oleObject" Target="../embeddings/oleObject27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9.bin"/><Relationship Id="rId3" Type="http://schemas.openxmlformats.org/officeDocument/2006/relationships/oleObject" Target="../embeddings/oleObject274.bin"/><Relationship Id="rId7" Type="http://schemas.openxmlformats.org/officeDocument/2006/relationships/oleObject" Target="../embeddings/oleObject2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77.bin"/><Relationship Id="rId5" Type="http://schemas.openxmlformats.org/officeDocument/2006/relationships/oleObject" Target="../embeddings/oleObject276.bin"/><Relationship Id="rId4" Type="http://schemas.openxmlformats.org/officeDocument/2006/relationships/oleObject" Target="../embeddings/oleObject275.bin"/><Relationship Id="rId9" Type="http://schemas.openxmlformats.org/officeDocument/2006/relationships/oleObject" Target="../embeddings/oleObject28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6.bin"/><Relationship Id="rId3" Type="http://schemas.openxmlformats.org/officeDocument/2006/relationships/oleObject" Target="../embeddings/oleObject281.bin"/><Relationship Id="rId7" Type="http://schemas.openxmlformats.org/officeDocument/2006/relationships/oleObject" Target="../embeddings/oleObject28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84.bin"/><Relationship Id="rId5" Type="http://schemas.openxmlformats.org/officeDocument/2006/relationships/oleObject" Target="../embeddings/oleObject283.bin"/><Relationship Id="rId4" Type="http://schemas.openxmlformats.org/officeDocument/2006/relationships/oleObject" Target="../embeddings/oleObject282.bin"/><Relationship Id="rId9" Type="http://schemas.openxmlformats.org/officeDocument/2006/relationships/oleObject" Target="../embeddings/oleObject28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3.bin"/><Relationship Id="rId3" Type="http://schemas.openxmlformats.org/officeDocument/2006/relationships/oleObject" Target="../embeddings/oleObject288.bin"/><Relationship Id="rId7" Type="http://schemas.openxmlformats.org/officeDocument/2006/relationships/oleObject" Target="../embeddings/oleObject292.bin"/><Relationship Id="rId12" Type="http://schemas.openxmlformats.org/officeDocument/2006/relationships/oleObject" Target="../embeddings/oleObject29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91.bin"/><Relationship Id="rId11" Type="http://schemas.openxmlformats.org/officeDocument/2006/relationships/oleObject" Target="../embeddings/oleObject296.bin"/><Relationship Id="rId5" Type="http://schemas.openxmlformats.org/officeDocument/2006/relationships/oleObject" Target="../embeddings/oleObject290.bin"/><Relationship Id="rId10" Type="http://schemas.openxmlformats.org/officeDocument/2006/relationships/oleObject" Target="../embeddings/oleObject295.bin"/><Relationship Id="rId4" Type="http://schemas.openxmlformats.org/officeDocument/2006/relationships/oleObject" Target="../embeddings/oleObject289.bin"/><Relationship Id="rId9" Type="http://schemas.openxmlformats.org/officeDocument/2006/relationships/oleObject" Target="../embeddings/oleObject29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3.bin"/><Relationship Id="rId13" Type="http://schemas.openxmlformats.org/officeDocument/2006/relationships/oleObject" Target="../embeddings/oleObject308.bin"/><Relationship Id="rId3" Type="http://schemas.openxmlformats.org/officeDocument/2006/relationships/oleObject" Target="../embeddings/oleObject298.bin"/><Relationship Id="rId7" Type="http://schemas.openxmlformats.org/officeDocument/2006/relationships/oleObject" Target="../embeddings/oleObject302.bin"/><Relationship Id="rId12" Type="http://schemas.openxmlformats.org/officeDocument/2006/relationships/oleObject" Target="../embeddings/oleObject3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01.bin"/><Relationship Id="rId11" Type="http://schemas.openxmlformats.org/officeDocument/2006/relationships/oleObject" Target="../embeddings/oleObject306.bin"/><Relationship Id="rId5" Type="http://schemas.openxmlformats.org/officeDocument/2006/relationships/oleObject" Target="../embeddings/oleObject300.bin"/><Relationship Id="rId15" Type="http://schemas.openxmlformats.org/officeDocument/2006/relationships/oleObject" Target="../embeddings/oleObject310.bin"/><Relationship Id="rId10" Type="http://schemas.openxmlformats.org/officeDocument/2006/relationships/oleObject" Target="../embeddings/oleObject305.bin"/><Relationship Id="rId4" Type="http://schemas.openxmlformats.org/officeDocument/2006/relationships/oleObject" Target="../embeddings/oleObject299.bin"/><Relationship Id="rId9" Type="http://schemas.openxmlformats.org/officeDocument/2006/relationships/oleObject" Target="../embeddings/oleObject304.bin"/><Relationship Id="rId14" Type="http://schemas.openxmlformats.org/officeDocument/2006/relationships/oleObject" Target="../embeddings/oleObject30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6.bin"/><Relationship Id="rId13" Type="http://schemas.openxmlformats.org/officeDocument/2006/relationships/oleObject" Target="../embeddings/oleObject321.bin"/><Relationship Id="rId3" Type="http://schemas.openxmlformats.org/officeDocument/2006/relationships/oleObject" Target="../embeddings/oleObject311.bin"/><Relationship Id="rId7" Type="http://schemas.openxmlformats.org/officeDocument/2006/relationships/oleObject" Target="../embeddings/oleObject315.bin"/><Relationship Id="rId12" Type="http://schemas.openxmlformats.org/officeDocument/2006/relationships/oleObject" Target="../embeddings/oleObject3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14.bin"/><Relationship Id="rId11" Type="http://schemas.openxmlformats.org/officeDocument/2006/relationships/oleObject" Target="../embeddings/oleObject319.bin"/><Relationship Id="rId5" Type="http://schemas.openxmlformats.org/officeDocument/2006/relationships/oleObject" Target="../embeddings/oleObject313.bin"/><Relationship Id="rId10" Type="http://schemas.openxmlformats.org/officeDocument/2006/relationships/oleObject" Target="../embeddings/oleObject318.bin"/><Relationship Id="rId4" Type="http://schemas.openxmlformats.org/officeDocument/2006/relationships/oleObject" Target="../embeddings/oleObject312.bin"/><Relationship Id="rId9" Type="http://schemas.openxmlformats.org/officeDocument/2006/relationships/oleObject" Target="../embeddings/oleObject317.bin"/><Relationship Id="rId14" Type="http://schemas.openxmlformats.org/officeDocument/2006/relationships/oleObject" Target="../embeddings/oleObject32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8.bin"/><Relationship Id="rId3" Type="http://schemas.openxmlformats.org/officeDocument/2006/relationships/oleObject" Target="../embeddings/oleObject323.bin"/><Relationship Id="rId7" Type="http://schemas.openxmlformats.org/officeDocument/2006/relationships/oleObject" Target="../embeddings/oleObject3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26.bin"/><Relationship Id="rId5" Type="http://schemas.openxmlformats.org/officeDocument/2006/relationships/oleObject" Target="../embeddings/oleObject325.bin"/><Relationship Id="rId4" Type="http://schemas.openxmlformats.org/officeDocument/2006/relationships/oleObject" Target="../embeddings/oleObject32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4.bin"/><Relationship Id="rId13" Type="http://schemas.openxmlformats.org/officeDocument/2006/relationships/oleObject" Target="../embeddings/oleObject339.bin"/><Relationship Id="rId3" Type="http://schemas.openxmlformats.org/officeDocument/2006/relationships/oleObject" Target="../embeddings/oleObject329.bin"/><Relationship Id="rId7" Type="http://schemas.openxmlformats.org/officeDocument/2006/relationships/oleObject" Target="../embeddings/oleObject333.bin"/><Relationship Id="rId12" Type="http://schemas.openxmlformats.org/officeDocument/2006/relationships/oleObject" Target="../embeddings/oleObject3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32.bin"/><Relationship Id="rId11" Type="http://schemas.openxmlformats.org/officeDocument/2006/relationships/oleObject" Target="../embeddings/oleObject337.bin"/><Relationship Id="rId5" Type="http://schemas.openxmlformats.org/officeDocument/2006/relationships/oleObject" Target="../embeddings/oleObject331.bin"/><Relationship Id="rId10" Type="http://schemas.openxmlformats.org/officeDocument/2006/relationships/oleObject" Target="../embeddings/oleObject336.bin"/><Relationship Id="rId4" Type="http://schemas.openxmlformats.org/officeDocument/2006/relationships/oleObject" Target="../embeddings/oleObject330.bin"/><Relationship Id="rId9" Type="http://schemas.openxmlformats.org/officeDocument/2006/relationships/oleObject" Target="../embeddings/oleObject33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5.bin"/><Relationship Id="rId13" Type="http://schemas.openxmlformats.org/officeDocument/2006/relationships/oleObject" Target="../embeddings/oleObject350.bin"/><Relationship Id="rId18" Type="http://schemas.openxmlformats.org/officeDocument/2006/relationships/oleObject" Target="../embeddings/oleObject355.bin"/><Relationship Id="rId3" Type="http://schemas.openxmlformats.org/officeDocument/2006/relationships/oleObject" Target="../embeddings/oleObject340.bin"/><Relationship Id="rId7" Type="http://schemas.openxmlformats.org/officeDocument/2006/relationships/oleObject" Target="../embeddings/oleObject344.bin"/><Relationship Id="rId12" Type="http://schemas.openxmlformats.org/officeDocument/2006/relationships/oleObject" Target="../embeddings/oleObject349.bin"/><Relationship Id="rId17" Type="http://schemas.openxmlformats.org/officeDocument/2006/relationships/oleObject" Target="../embeddings/oleObject35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53.bin"/><Relationship Id="rId20" Type="http://schemas.openxmlformats.org/officeDocument/2006/relationships/oleObject" Target="../embeddings/oleObject357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43.bin"/><Relationship Id="rId11" Type="http://schemas.openxmlformats.org/officeDocument/2006/relationships/oleObject" Target="../embeddings/oleObject348.bin"/><Relationship Id="rId5" Type="http://schemas.openxmlformats.org/officeDocument/2006/relationships/oleObject" Target="../embeddings/oleObject342.bin"/><Relationship Id="rId15" Type="http://schemas.openxmlformats.org/officeDocument/2006/relationships/oleObject" Target="../embeddings/oleObject352.bin"/><Relationship Id="rId10" Type="http://schemas.openxmlformats.org/officeDocument/2006/relationships/oleObject" Target="../embeddings/oleObject347.bin"/><Relationship Id="rId19" Type="http://schemas.openxmlformats.org/officeDocument/2006/relationships/oleObject" Target="../embeddings/oleObject356.bin"/><Relationship Id="rId4" Type="http://schemas.openxmlformats.org/officeDocument/2006/relationships/oleObject" Target="../embeddings/oleObject341.bin"/><Relationship Id="rId9" Type="http://schemas.openxmlformats.org/officeDocument/2006/relationships/oleObject" Target="../embeddings/oleObject346.bin"/><Relationship Id="rId14" Type="http://schemas.openxmlformats.org/officeDocument/2006/relationships/oleObject" Target="../embeddings/oleObject35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3.bin"/><Relationship Id="rId13" Type="http://schemas.openxmlformats.org/officeDocument/2006/relationships/oleObject" Target="../embeddings/oleObject368.bin"/><Relationship Id="rId18" Type="http://schemas.openxmlformats.org/officeDocument/2006/relationships/oleObject" Target="../embeddings/oleObject373.bin"/><Relationship Id="rId3" Type="http://schemas.openxmlformats.org/officeDocument/2006/relationships/oleObject" Target="../embeddings/oleObject358.bin"/><Relationship Id="rId21" Type="http://schemas.openxmlformats.org/officeDocument/2006/relationships/oleObject" Target="../embeddings/oleObject376.bin"/><Relationship Id="rId7" Type="http://schemas.openxmlformats.org/officeDocument/2006/relationships/oleObject" Target="../embeddings/oleObject362.bin"/><Relationship Id="rId12" Type="http://schemas.openxmlformats.org/officeDocument/2006/relationships/oleObject" Target="../embeddings/oleObject367.bin"/><Relationship Id="rId17" Type="http://schemas.openxmlformats.org/officeDocument/2006/relationships/oleObject" Target="../embeddings/oleObject37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71.bin"/><Relationship Id="rId20" Type="http://schemas.openxmlformats.org/officeDocument/2006/relationships/oleObject" Target="../embeddings/oleObject375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61.bin"/><Relationship Id="rId11" Type="http://schemas.openxmlformats.org/officeDocument/2006/relationships/oleObject" Target="../embeddings/oleObject366.bin"/><Relationship Id="rId5" Type="http://schemas.openxmlformats.org/officeDocument/2006/relationships/oleObject" Target="../embeddings/oleObject360.bin"/><Relationship Id="rId15" Type="http://schemas.openxmlformats.org/officeDocument/2006/relationships/oleObject" Target="../embeddings/oleObject370.bin"/><Relationship Id="rId23" Type="http://schemas.openxmlformats.org/officeDocument/2006/relationships/oleObject" Target="../embeddings/oleObject378.bin"/><Relationship Id="rId10" Type="http://schemas.openxmlformats.org/officeDocument/2006/relationships/oleObject" Target="../embeddings/oleObject365.bin"/><Relationship Id="rId19" Type="http://schemas.openxmlformats.org/officeDocument/2006/relationships/oleObject" Target="../embeddings/oleObject374.bin"/><Relationship Id="rId4" Type="http://schemas.openxmlformats.org/officeDocument/2006/relationships/oleObject" Target="../embeddings/oleObject359.bin"/><Relationship Id="rId9" Type="http://schemas.openxmlformats.org/officeDocument/2006/relationships/oleObject" Target="../embeddings/oleObject364.bin"/><Relationship Id="rId14" Type="http://schemas.openxmlformats.org/officeDocument/2006/relationships/oleObject" Target="../embeddings/oleObject369.bin"/><Relationship Id="rId22" Type="http://schemas.openxmlformats.org/officeDocument/2006/relationships/oleObject" Target="../embeddings/oleObject37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4.bin"/><Relationship Id="rId3" Type="http://schemas.openxmlformats.org/officeDocument/2006/relationships/oleObject" Target="../embeddings/oleObject379.bin"/><Relationship Id="rId7" Type="http://schemas.openxmlformats.org/officeDocument/2006/relationships/oleObject" Target="../embeddings/oleObject3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82.bin"/><Relationship Id="rId5" Type="http://schemas.openxmlformats.org/officeDocument/2006/relationships/oleObject" Target="../embeddings/oleObject381.bin"/><Relationship Id="rId4" Type="http://schemas.openxmlformats.org/officeDocument/2006/relationships/oleObject" Target="../embeddings/oleObject380.bin"/><Relationship Id="rId9" Type="http://schemas.openxmlformats.org/officeDocument/2006/relationships/oleObject" Target="../embeddings/oleObject38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1.bin"/><Relationship Id="rId13" Type="http://schemas.openxmlformats.org/officeDocument/2006/relationships/oleObject" Target="../embeddings/oleObject396.bin"/><Relationship Id="rId3" Type="http://schemas.openxmlformats.org/officeDocument/2006/relationships/oleObject" Target="../embeddings/oleObject386.bin"/><Relationship Id="rId7" Type="http://schemas.openxmlformats.org/officeDocument/2006/relationships/oleObject" Target="../embeddings/oleObject390.bin"/><Relationship Id="rId12" Type="http://schemas.openxmlformats.org/officeDocument/2006/relationships/oleObject" Target="../embeddings/oleObject39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89.bin"/><Relationship Id="rId11" Type="http://schemas.openxmlformats.org/officeDocument/2006/relationships/oleObject" Target="../embeddings/oleObject394.bin"/><Relationship Id="rId5" Type="http://schemas.openxmlformats.org/officeDocument/2006/relationships/oleObject" Target="../embeddings/oleObject388.bin"/><Relationship Id="rId10" Type="http://schemas.openxmlformats.org/officeDocument/2006/relationships/oleObject" Target="../embeddings/oleObject393.bin"/><Relationship Id="rId4" Type="http://schemas.openxmlformats.org/officeDocument/2006/relationships/oleObject" Target="../embeddings/oleObject387.bin"/><Relationship Id="rId9" Type="http://schemas.openxmlformats.org/officeDocument/2006/relationships/oleObject" Target="../embeddings/oleObject392.bin"/><Relationship Id="rId14" Type="http://schemas.openxmlformats.org/officeDocument/2006/relationships/oleObject" Target="../embeddings/oleObject39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3.bin"/><Relationship Id="rId3" Type="http://schemas.openxmlformats.org/officeDocument/2006/relationships/oleObject" Target="../embeddings/oleObject398.bin"/><Relationship Id="rId7" Type="http://schemas.openxmlformats.org/officeDocument/2006/relationships/oleObject" Target="../embeddings/oleObject402.bin"/><Relationship Id="rId12" Type="http://schemas.openxmlformats.org/officeDocument/2006/relationships/oleObject" Target="../embeddings/oleObject4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401.bin"/><Relationship Id="rId11" Type="http://schemas.openxmlformats.org/officeDocument/2006/relationships/oleObject" Target="../embeddings/oleObject406.bin"/><Relationship Id="rId5" Type="http://schemas.openxmlformats.org/officeDocument/2006/relationships/oleObject" Target="../embeddings/oleObject400.bin"/><Relationship Id="rId10" Type="http://schemas.openxmlformats.org/officeDocument/2006/relationships/oleObject" Target="../embeddings/oleObject405.bin"/><Relationship Id="rId4" Type="http://schemas.openxmlformats.org/officeDocument/2006/relationships/oleObject" Target="../embeddings/oleObject399.bin"/><Relationship Id="rId9" Type="http://schemas.openxmlformats.org/officeDocument/2006/relationships/oleObject" Target="../embeddings/oleObject40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3.bin"/><Relationship Id="rId3" Type="http://schemas.openxmlformats.org/officeDocument/2006/relationships/oleObject" Target="../embeddings/oleObject408.bin"/><Relationship Id="rId7" Type="http://schemas.openxmlformats.org/officeDocument/2006/relationships/oleObject" Target="../embeddings/oleObject412.bin"/><Relationship Id="rId12" Type="http://schemas.openxmlformats.org/officeDocument/2006/relationships/oleObject" Target="../embeddings/oleObject4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11.bin"/><Relationship Id="rId11" Type="http://schemas.openxmlformats.org/officeDocument/2006/relationships/oleObject" Target="../embeddings/oleObject416.bin"/><Relationship Id="rId5" Type="http://schemas.openxmlformats.org/officeDocument/2006/relationships/oleObject" Target="../embeddings/oleObject410.bin"/><Relationship Id="rId10" Type="http://schemas.openxmlformats.org/officeDocument/2006/relationships/oleObject" Target="../embeddings/oleObject415.bin"/><Relationship Id="rId4" Type="http://schemas.openxmlformats.org/officeDocument/2006/relationships/oleObject" Target="../embeddings/oleObject409.bin"/><Relationship Id="rId9" Type="http://schemas.openxmlformats.org/officeDocument/2006/relationships/oleObject" Target="../embeddings/oleObject41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3.bin"/><Relationship Id="rId13" Type="http://schemas.openxmlformats.org/officeDocument/2006/relationships/oleObject" Target="../embeddings/oleObject428.bin"/><Relationship Id="rId3" Type="http://schemas.openxmlformats.org/officeDocument/2006/relationships/oleObject" Target="../embeddings/oleObject418.bin"/><Relationship Id="rId7" Type="http://schemas.openxmlformats.org/officeDocument/2006/relationships/oleObject" Target="../embeddings/oleObject422.bin"/><Relationship Id="rId12" Type="http://schemas.openxmlformats.org/officeDocument/2006/relationships/oleObject" Target="../embeddings/oleObject4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421.bin"/><Relationship Id="rId11" Type="http://schemas.openxmlformats.org/officeDocument/2006/relationships/oleObject" Target="../embeddings/oleObject426.bin"/><Relationship Id="rId5" Type="http://schemas.openxmlformats.org/officeDocument/2006/relationships/oleObject" Target="../embeddings/oleObject420.bin"/><Relationship Id="rId10" Type="http://schemas.openxmlformats.org/officeDocument/2006/relationships/oleObject" Target="../embeddings/oleObject425.bin"/><Relationship Id="rId4" Type="http://schemas.openxmlformats.org/officeDocument/2006/relationships/oleObject" Target="../embeddings/oleObject419.bin"/><Relationship Id="rId9" Type="http://schemas.openxmlformats.org/officeDocument/2006/relationships/oleObject" Target="../embeddings/oleObject42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4.bin"/><Relationship Id="rId13" Type="http://schemas.openxmlformats.org/officeDocument/2006/relationships/oleObject" Target="../embeddings/oleObject439.bin"/><Relationship Id="rId3" Type="http://schemas.openxmlformats.org/officeDocument/2006/relationships/oleObject" Target="../embeddings/oleObject429.bin"/><Relationship Id="rId7" Type="http://schemas.openxmlformats.org/officeDocument/2006/relationships/oleObject" Target="../embeddings/oleObject433.bin"/><Relationship Id="rId12" Type="http://schemas.openxmlformats.org/officeDocument/2006/relationships/oleObject" Target="../embeddings/oleObject43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42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32.bin"/><Relationship Id="rId11" Type="http://schemas.openxmlformats.org/officeDocument/2006/relationships/oleObject" Target="../embeddings/oleObject437.bin"/><Relationship Id="rId5" Type="http://schemas.openxmlformats.org/officeDocument/2006/relationships/oleObject" Target="../embeddings/oleObject431.bin"/><Relationship Id="rId15" Type="http://schemas.openxmlformats.org/officeDocument/2006/relationships/oleObject" Target="../embeddings/oleObject441.bin"/><Relationship Id="rId10" Type="http://schemas.openxmlformats.org/officeDocument/2006/relationships/oleObject" Target="../embeddings/oleObject436.bin"/><Relationship Id="rId4" Type="http://schemas.openxmlformats.org/officeDocument/2006/relationships/oleObject" Target="../embeddings/oleObject430.bin"/><Relationship Id="rId9" Type="http://schemas.openxmlformats.org/officeDocument/2006/relationships/oleObject" Target="../embeddings/oleObject435.bin"/><Relationship Id="rId14" Type="http://schemas.openxmlformats.org/officeDocument/2006/relationships/oleObject" Target="../embeddings/oleObject440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8.bin"/><Relationship Id="rId3" Type="http://schemas.openxmlformats.org/officeDocument/2006/relationships/oleObject" Target="../embeddings/oleObject443.bin"/><Relationship Id="rId7" Type="http://schemas.openxmlformats.org/officeDocument/2006/relationships/oleObject" Target="../embeddings/oleObject447.bin"/><Relationship Id="rId12" Type="http://schemas.openxmlformats.org/officeDocument/2006/relationships/oleObject" Target="../embeddings/oleObject4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46.bin"/><Relationship Id="rId11" Type="http://schemas.openxmlformats.org/officeDocument/2006/relationships/oleObject" Target="../embeddings/oleObject451.bin"/><Relationship Id="rId5" Type="http://schemas.openxmlformats.org/officeDocument/2006/relationships/oleObject" Target="../embeddings/oleObject445.bin"/><Relationship Id="rId10" Type="http://schemas.openxmlformats.org/officeDocument/2006/relationships/oleObject" Target="../embeddings/oleObject450.bin"/><Relationship Id="rId4" Type="http://schemas.openxmlformats.org/officeDocument/2006/relationships/oleObject" Target="../embeddings/oleObject444.bin"/><Relationship Id="rId9" Type="http://schemas.openxmlformats.org/officeDocument/2006/relationships/oleObject" Target="../embeddings/oleObject449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8.bin"/><Relationship Id="rId3" Type="http://schemas.openxmlformats.org/officeDocument/2006/relationships/oleObject" Target="../embeddings/oleObject453.bin"/><Relationship Id="rId7" Type="http://schemas.openxmlformats.org/officeDocument/2006/relationships/oleObject" Target="../embeddings/oleObject4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56.bin"/><Relationship Id="rId5" Type="http://schemas.openxmlformats.org/officeDocument/2006/relationships/oleObject" Target="../embeddings/oleObject455.bin"/><Relationship Id="rId4" Type="http://schemas.openxmlformats.org/officeDocument/2006/relationships/oleObject" Target="../embeddings/oleObject454.bin"/><Relationship Id="rId9" Type="http://schemas.openxmlformats.org/officeDocument/2006/relationships/oleObject" Target="../embeddings/oleObject459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5.bin"/><Relationship Id="rId13" Type="http://schemas.openxmlformats.org/officeDocument/2006/relationships/oleObject" Target="../embeddings/oleObject470.bin"/><Relationship Id="rId18" Type="http://schemas.openxmlformats.org/officeDocument/2006/relationships/oleObject" Target="../embeddings/oleObject475.bin"/><Relationship Id="rId3" Type="http://schemas.openxmlformats.org/officeDocument/2006/relationships/oleObject" Target="../embeddings/oleObject460.bin"/><Relationship Id="rId21" Type="http://schemas.openxmlformats.org/officeDocument/2006/relationships/oleObject" Target="../embeddings/oleObject478.bin"/><Relationship Id="rId7" Type="http://schemas.openxmlformats.org/officeDocument/2006/relationships/oleObject" Target="../embeddings/oleObject464.bin"/><Relationship Id="rId12" Type="http://schemas.openxmlformats.org/officeDocument/2006/relationships/oleObject" Target="../embeddings/oleObject469.bin"/><Relationship Id="rId17" Type="http://schemas.openxmlformats.org/officeDocument/2006/relationships/oleObject" Target="../embeddings/oleObject47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73.bin"/><Relationship Id="rId20" Type="http://schemas.openxmlformats.org/officeDocument/2006/relationships/oleObject" Target="../embeddings/oleObject477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463.bin"/><Relationship Id="rId11" Type="http://schemas.openxmlformats.org/officeDocument/2006/relationships/oleObject" Target="../embeddings/oleObject468.bin"/><Relationship Id="rId5" Type="http://schemas.openxmlformats.org/officeDocument/2006/relationships/oleObject" Target="../embeddings/oleObject462.bin"/><Relationship Id="rId15" Type="http://schemas.openxmlformats.org/officeDocument/2006/relationships/oleObject" Target="../embeddings/oleObject472.bin"/><Relationship Id="rId10" Type="http://schemas.openxmlformats.org/officeDocument/2006/relationships/oleObject" Target="../embeddings/oleObject467.bin"/><Relationship Id="rId19" Type="http://schemas.openxmlformats.org/officeDocument/2006/relationships/oleObject" Target="../embeddings/oleObject476.bin"/><Relationship Id="rId4" Type="http://schemas.openxmlformats.org/officeDocument/2006/relationships/oleObject" Target="../embeddings/oleObject461.bin"/><Relationship Id="rId9" Type="http://schemas.openxmlformats.org/officeDocument/2006/relationships/oleObject" Target="../embeddings/oleObject466.bin"/><Relationship Id="rId14" Type="http://schemas.openxmlformats.org/officeDocument/2006/relationships/oleObject" Target="../embeddings/oleObject471.bin"/><Relationship Id="rId22" Type="http://schemas.openxmlformats.org/officeDocument/2006/relationships/oleObject" Target="../embeddings/oleObject47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5.bin"/><Relationship Id="rId3" Type="http://schemas.openxmlformats.org/officeDocument/2006/relationships/oleObject" Target="../embeddings/oleObject480.bin"/><Relationship Id="rId7" Type="http://schemas.openxmlformats.org/officeDocument/2006/relationships/oleObject" Target="../embeddings/oleObject4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483.bin"/><Relationship Id="rId11" Type="http://schemas.openxmlformats.org/officeDocument/2006/relationships/oleObject" Target="../embeddings/oleObject488.bin"/><Relationship Id="rId5" Type="http://schemas.openxmlformats.org/officeDocument/2006/relationships/oleObject" Target="../embeddings/oleObject482.bin"/><Relationship Id="rId10" Type="http://schemas.openxmlformats.org/officeDocument/2006/relationships/oleObject" Target="../embeddings/oleObject487.bin"/><Relationship Id="rId4" Type="http://schemas.openxmlformats.org/officeDocument/2006/relationships/oleObject" Target="../embeddings/oleObject481.bin"/><Relationship Id="rId9" Type="http://schemas.openxmlformats.org/officeDocument/2006/relationships/oleObject" Target="../embeddings/oleObject48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492.bin"/><Relationship Id="rId5" Type="http://schemas.openxmlformats.org/officeDocument/2006/relationships/oleObject" Target="../embeddings/oleObject491.bin"/><Relationship Id="rId4" Type="http://schemas.openxmlformats.org/officeDocument/2006/relationships/oleObject" Target="../embeddings/oleObject49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8.bin"/><Relationship Id="rId3" Type="http://schemas.openxmlformats.org/officeDocument/2006/relationships/oleObject" Target="../embeddings/oleObject493.bin"/><Relationship Id="rId7" Type="http://schemas.openxmlformats.org/officeDocument/2006/relationships/oleObject" Target="../embeddings/oleObject49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496.bin"/><Relationship Id="rId11" Type="http://schemas.openxmlformats.org/officeDocument/2006/relationships/oleObject" Target="../embeddings/oleObject501.bin"/><Relationship Id="rId5" Type="http://schemas.openxmlformats.org/officeDocument/2006/relationships/oleObject" Target="../embeddings/oleObject495.bin"/><Relationship Id="rId10" Type="http://schemas.openxmlformats.org/officeDocument/2006/relationships/oleObject" Target="../embeddings/oleObject500.bin"/><Relationship Id="rId4" Type="http://schemas.openxmlformats.org/officeDocument/2006/relationships/oleObject" Target="../embeddings/oleObject494.bin"/><Relationship Id="rId9" Type="http://schemas.openxmlformats.org/officeDocument/2006/relationships/oleObject" Target="../embeddings/oleObject49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505.bin"/><Relationship Id="rId5" Type="http://schemas.openxmlformats.org/officeDocument/2006/relationships/oleObject" Target="../embeddings/oleObject504.bin"/><Relationship Id="rId4" Type="http://schemas.openxmlformats.org/officeDocument/2006/relationships/oleObject" Target="../embeddings/oleObject50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1.bin"/><Relationship Id="rId3" Type="http://schemas.openxmlformats.org/officeDocument/2006/relationships/oleObject" Target="../embeddings/oleObject506.bin"/><Relationship Id="rId7" Type="http://schemas.openxmlformats.org/officeDocument/2006/relationships/oleObject" Target="../embeddings/oleObject5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509.bin"/><Relationship Id="rId5" Type="http://schemas.openxmlformats.org/officeDocument/2006/relationships/oleObject" Target="../embeddings/oleObject508.bin"/><Relationship Id="rId10" Type="http://schemas.openxmlformats.org/officeDocument/2006/relationships/oleObject" Target="../embeddings/oleObject513.bin"/><Relationship Id="rId4" Type="http://schemas.openxmlformats.org/officeDocument/2006/relationships/oleObject" Target="../embeddings/oleObject507.bin"/><Relationship Id="rId9" Type="http://schemas.openxmlformats.org/officeDocument/2006/relationships/oleObject" Target="../embeddings/oleObject512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9.bin"/><Relationship Id="rId13" Type="http://schemas.openxmlformats.org/officeDocument/2006/relationships/oleObject" Target="../embeddings/oleObject524.bin"/><Relationship Id="rId18" Type="http://schemas.openxmlformats.org/officeDocument/2006/relationships/oleObject" Target="../embeddings/oleObject529.bin"/><Relationship Id="rId3" Type="http://schemas.openxmlformats.org/officeDocument/2006/relationships/oleObject" Target="../embeddings/oleObject514.bin"/><Relationship Id="rId21" Type="http://schemas.openxmlformats.org/officeDocument/2006/relationships/oleObject" Target="../embeddings/oleObject532.bin"/><Relationship Id="rId7" Type="http://schemas.openxmlformats.org/officeDocument/2006/relationships/oleObject" Target="../embeddings/oleObject518.bin"/><Relationship Id="rId12" Type="http://schemas.openxmlformats.org/officeDocument/2006/relationships/oleObject" Target="../embeddings/oleObject523.bin"/><Relationship Id="rId17" Type="http://schemas.openxmlformats.org/officeDocument/2006/relationships/oleObject" Target="../embeddings/oleObject52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27.bin"/><Relationship Id="rId20" Type="http://schemas.openxmlformats.org/officeDocument/2006/relationships/oleObject" Target="../embeddings/oleObject531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517.bin"/><Relationship Id="rId11" Type="http://schemas.openxmlformats.org/officeDocument/2006/relationships/oleObject" Target="../embeddings/oleObject522.bin"/><Relationship Id="rId5" Type="http://schemas.openxmlformats.org/officeDocument/2006/relationships/oleObject" Target="../embeddings/oleObject516.bin"/><Relationship Id="rId15" Type="http://schemas.openxmlformats.org/officeDocument/2006/relationships/oleObject" Target="../embeddings/oleObject526.bin"/><Relationship Id="rId10" Type="http://schemas.openxmlformats.org/officeDocument/2006/relationships/oleObject" Target="../embeddings/oleObject521.bin"/><Relationship Id="rId19" Type="http://schemas.openxmlformats.org/officeDocument/2006/relationships/oleObject" Target="../embeddings/oleObject530.bin"/><Relationship Id="rId4" Type="http://schemas.openxmlformats.org/officeDocument/2006/relationships/oleObject" Target="../embeddings/oleObject515.bin"/><Relationship Id="rId9" Type="http://schemas.openxmlformats.org/officeDocument/2006/relationships/oleObject" Target="../embeddings/oleObject520.bin"/><Relationship Id="rId14" Type="http://schemas.openxmlformats.org/officeDocument/2006/relationships/oleObject" Target="../embeddings/oleObject525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8.bin"/><Relationship Id="rId3" Type="http://schemas.openxmlformats.org/officeDocument/2006/relationships/oleObject" Target="../embeddings/oleObject533.bin"/><Relationship Id="rId7" Type="http://schemas.openxmlformats.org/officeDocument/2006/relationships/oleObject" Target="../embeddings/oleObject5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536.bin"/><Relationship Id="rId5" Type="http://schemas.openxmlformats.org/officeDocument/2006/relationships/oleObject" Target="../embeddings/oleObject535.bin"/><Relationship Id="rId4" Type="http://schemas.openxmlformats.org/officeDocument/2006/relationships/oleObject" Target="../embeddings/oleObject534.bin"/><Relationship Id="rId9" Type="http://schemas.openxmlformats.org/officeDocument/2006/relationships/oleObject" Target="../embeddings/oleObject539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5.bin"/><Relationship Id="rId13" Type="http://schemas.openxmlformats.org/officeDocument/2006/relationships/oleObject" Target="../embeddings/oleObject550.bin"/><Relationship Id="rId18" Type="http://schemas.openxmlformats.org/officeDocument/2006/relationships/oleObject" Target="../embeddings/oleObject555.bin"/><Relationship Id="rId3" Type="http://schemas.openxmlformats.org/officeDocument/2006/relationships/oleObject" Target="../embeddings/oleObject540.bin"/><Relationship Id="rId21" Type="http://schemas.openxmlformats.org/officeDocument/2006/relationships/oleObject" Target="../embeddings/oleObject558.bin"/><Relationship Id="rId7" Type="http://schemas.openxmlformats.org/officeDocument/2006/relationships/oleObject" Target="../embeddings/oleObject544.bin"/><Relationship Id="rId12" Type="http://schemas.openxmlformats.org/officeDocument/2006/relationships/oleObject" Target="../embeddings/oleObject549.bin"/><Relationship Id="rId17" Type="http://schemas.openxmlformats.org/officeDocument/2006/relationships/oleObject" Target="../embeddings/oleObject55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53.bin"/><Relationship Id="rId20" Type="http://schemas.openxmlformats.org/officeDocument/2006/relationships/oleObject" Target="../embeddings/oleObject557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543.bin"/><Relationship Id="rId11" Type="http://schemas.openxmlformats.org/officeDocument/2006/relationships/oleObject" Target="../embeddings/oleObject548.bin"/><Relationship Id="rId5" Type="http://schemas.openxmlformats.org/officeDocument/2006/relationships/oleObject" Target="../embeddings/oleObject542.bin"/><Relationship Id="rId15" Type="http://schemas.openxmlformats.org/officeDocument/2006/relationships/oleObject" Target="../embeddings/oleObject552.bin"/><Relationship Id="rId10" Type="http://schemas.openxmlformats.org/officeDocument/2006/relationships/oleObject" Target="../embeddings/oleObject547.bin"/><Relationship Id="rId19" Type="http://schemas.openxmlformats.org/officeDocument/2006/relationships/oleObject" Target="../embeddings/oleObject556.bin"/><Relationship Id="rId4" Type="http://schemas.openxmlformats.org/officeDocument/2006/relationships/oleObject" Target="../embeddings/oleObject541.bin"/><Relationship Id="rId9" Type="http://schemas.openxmlformats.org/officeDocument/2006/relationships/oleObject" Target="../embeddings/oleObject546.bin"/><Relationship Id="rId14" Type="http://schemas.openxmlformats.org/officeDocument/2006/relationships/oleObject" Target="../embeddings/oleObject55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562.bin"/><Relationship Id="rId5" Type="http://schemas.openxmlformats.org/officeDocument/2006/relationships/oleObject" Target="../embeddings/oleObject561.bin"/><Relationship Id="rId4" Type="http://schemas.openxmlformats.org/officeDocument/2006/relationships/oleObject" Target="../embeddings/oleObject56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566.bin"/><Relationship Id="rId5" Type="http://schemas.openxmlformats.org/officeDocument/2006/relationships/oleObject" Target="../embeddings/oleObject565.bin"/><Relationship Id="rId4" Type="http://schemas.openxmlformats.org/officeDocument/2006/relationships/oleObject" Target="../embeddings/oleObject564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2.bin"/><Relationship Id="rId3" Type="http://schemas.openxmlformats.org/officeDocument/2006/relationships/oleObject" Target="../embeddings/oleObject567.bin"/><Relationship Id="rId7" Type="http://schemas.openxmlformats.org/officeDocument/2006/relationships/oleObject" Target="../embeddings/oleObject5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570.bin"/><Relationship Id="rId5" Type="http://schemas.openxmlformats.org/officeDocument/2006/relationships/oleObject" Target="../embeddings/oleObject569.bin"/><Relationship Id="rId4" Type="http://schemas.openxmlformats.org/officeDocument/2006/relationships/oleObject" Target="../embeddings/oleObject568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8.bin"/><Relationship Id="rId3" Type="http://schemas.openxmlformats.org/officeDocument/2006/relationships/oleObject" Target="../embeddings/oleObject573.bin"/><Relationship Id="rId7" Type="http://schemas.openxmlformats.org/officeDocument/2006/relationships/oleObject" Target="../embeddings/oleObject5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576.bin"/><Relationship Id="rId5" Type="http://schemas.openxmlformats.org/officeDocument/2006/relationships/oleObject" Target="../embeddings/oleObject575.bin"/><Relationship Id="rId4" Type="http://schemas.openxmlformats.org/officeDocument/2006/relationships/oleObject" Target="../embeddings/oleObject57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8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4.bin"/><Relationship Id="rId3" Type="http://schemas.openxmlformats.org/officeDocument/2006/relationships/oleObject" Target="../embeddings/oleObject579.bin"/><Relationship Id="rId7" Type="http://schemas.openxmlformats.org/officeDocument/2006/relationships/oleObject" Target="../embeddings/oleObject5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582.bin"/><Relationship Id="rId5" Type="http://schemas.openxmlformats.org/officeDocument/2006/relationships/oleObject" Target="../embeddings/oleObject581.bin"/><Relationship Id="rId4" Type="http://schemas.openxmlformats.org/officeDocument/2006/relationships/oleObject" Target="../embeddings/oleObject580.bin"/><Relationship Id="rId9" Type="http://schemas.openxmlformats.org/officeDocument/2006/relationships/oleObject" Target="../embeddings/oleObject585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1.bin"/><Relationship Id="rId3" Type="http://schemas.openxmlformats.org/officeDocument/2006/relationships/oleObject" Target="../embeddings/oleObject586.bin"/><Relationship Id="rId7" Type="http://schemas.openxmlformats.org/officeDocument/2006/relationships/oleObject" Target="../embeddings/oleObject5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589.bin"/><Relationship Id="rId5" Type="http://schemas.openxmlformats.org/officeDocument/2006/relationships/oleObject" Target="../embeddings/oleObject588.bin"/><Relationship Id="rId4" Type="http://schemas.openxmlformats.org/officeDocument/2006/relationships/oleObject" Target="../embeddings/oleObject587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7.bin"/><Relationship Id="rId13" Type="http://schemas.openxmlformats.org/officeDocument/2006/relationships/oleObject" Target="../embeddings/oleObject602.bin"/><Relationship Id="rId3" Type="http://schemas.openxmlformats.org/officeDocument/2006/relationships/oleObject" Target="../embeddings/oleObject592.bin"/><Relationship Id="rId7" Type="http://schemas.openxmlformats.org/officeDocument/2006/relationships/oleObject" Target="../embeddings/oleObject596.bin"/><Relationship Id="rId12" Type="http://schemas.openxmlformats.org/officeDocument/2006/relationships/oleObject" Target="../embeddings/oleObject60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595.bin"/><Relationship Id="rId11" Type="http://schemas.openxmlformats.org/officeDocument/2006/relationships/oleObject" Target="../embeddings/oleObject600.bin"/><Relationship Id="rId5" Type="http://schemas.openxmlformats.org/officeDocument/2006/relationships/oleObject" Target="../embeddings/oleObject594.bin"/><Relationship Id="rId10" Type="http://schemas.openxmlformats.org/officeDocument/2006/relationships/oleObject" Target="../embeddings/oleObject599.bin"/><Relationship Id="rId4" Type="http://schemas.openxmlformats.org/officeDocument/2006/relationships/oleObject" Target="../embeddings/oleObject593.bin"/><Relationship Id="rId9" Type="http://schemas.openxmlformats.org/officeDocument/2006/relationships/oleObject" Target="../embeddings/oleObject598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8.bin"/><Relationship Id="rId13" Type="http://schemas.openxmlformats.org/officeDocument/2006/relationships/oleObject" Target="../embeddings/oleObject613.bin"/><Relationship Id="rId3" Type="http://schemas.openxmlformats.org/officeDocument/2006/relationships/oleObject" Target="../embeddings/oleObject603.bin"/><Relationship Id="rId7" Type="http://schemas.openxmlformats.org/officeDocument/2006/relationships/oleObject" Target="../embeddings/oleObject607.bin"/><Relationship Id="rId12" Type="http://schemas.openxmlformats.org/officeDocument/2006/relationships/oleObject" Target="../embeddings/oleObject6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606.bin"/><Relationship Id="rId11" Type="http://schemas.openxmlformats.org/officeDocument/2006/relationships/oleObject" Target="../embeddings/oleObject611.bin"/><Relationship Id="rId5" Type="http://schemas.openxmlformats.org/officeDocument/2006/relationships/oleObject" Target="../embeddings/oleObject605.bin"/><Relationship Id="rId15" Type="http://schemas.openxmlformats.org/officeDocument/2006/relationships/oleObject" Target="../embeddings/oleObject615.bin"/><Relationship Id="rId10" Type="http://schemas.openxmlformats.org/officeDocument/2006/relationships/oleObject" Target="../embeddings/oleObject610.bin"/><Relationship Id="rId4" Type="http://schemas.openxmlformats.org/officeDocument/2006/relationships/oleObject" Target="../embeddings/oleObject604.bin"/><Relationship Id="rId9" Type="http://schemas.openxmlformats.org/officeDocument/2006/relationships/oleObject" Target="../embeddings/oleObject609.bin"/><Relationship Id="rId14" Type="http://schemas.openxmlformats.org/officeDocument/2006/relationships/oleObject" Target="../embeddings/oleObject6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18" Type="http://schemas.openxmlformats.org/officeDocument/2006/relationships/oleObject" Target="../embeddings/oleObject7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8.bin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72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F88E90-C26F-4FEF-B025-0AAB67000DAD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857496"/>
            <a:ext cx="6858000" cy="609600"/>
          </a:xfrm>
        </p:spPr>
        <p:txBody>
          <a:bodyPr/>
          <a:lstStyle/>
          <a:p>
            <a:pPr eaLnBrk="1" hangingPunct="1"/>
            <a:r>
              <a:rPr lang="ja-JP" altLang="en-US" smtClean="0"/>
              <a:t>９．線形写像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A160DA-67C1-4A7F-A3C0-8521D6B5B0D6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71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回転を表す行列</a:t>
            </a:r>
          </a:p>
        </p:txBody>
      </p:sp>
      <p:sp>
        <p:nvSpPr>
          <p:cNvPr id="7185" name="Line 3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6" name="Line 4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7170" name="Equation" r:id="rId3" imgW="126720" imgH="139680" progId="Equation.DSMT4">
              <p:embed/>
            </p:oleObj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7171" name="Equation" r:id="rId4" imgW="139680" imgH="164880" progId="Equation.DSMT4">
              <p:embed/>
            </p:oleObj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7172" name="Equation" r:id="rId5" imgW="152280" imgH="177480" progId="Equation.DSMT4">
              <p:embed/>
            </p:oleObj>
          </a:graphicData>
        </a:graphic>
      </p:graphicFrame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2209800" y="2057400"/>
          <a:ext cx="1292225" cy="423863"/>
        </p:xfrm>
        <a:graphic>
          <a:graphicData uri="http://schemas.openxmlformats.org/presentationml/2006/ole">
            <p:oleObj spid="_x0000_s7173" name="Equation" r:id="rId6" imgW="622080" imgH="203040" progId="Equation.DSMT4">
              <p:embed/>
            </p:oleObj>
          </a:graphicData>
        </a:graphic>
      </p:graphicFrame>
      <p:sp>
        <p:nvSpPr>
          <p:cNvPr id="7187" name="AutoShape 12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8" name="Line 13"/>
          <p:cNvSpPr>
            <a:spLocks noChangeShapeType="1"/>
          </p:cNvSpPr>
          <p:nvPr/>
        </p:nvSpPr>
        <p:spPr bwMode="auto">
          <a:xfrm flipV="1">
            <a:off x="1219200" y="2743200"/>
            <a:ext cx="13716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9" name="Line 14"/>
          <p:cNvSpPr>
            <a:spLocks noChangeShapeType="1"/>
          </p:cNvSpPr>
          <p:nvPr/>
        </p:nvSpPr>
        <p:spPr bwMode="auto">
          <a:xfrm>
            <a:off x="5562600" y="32956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0" name="Line 15"/>
          <p:cNvSpPr>
            <a:spLocks noChangeShapeType="1"/>
          </p:cNvSpPr>
          <p:nvPr/>
        </p:nvSpPr>
        <p:spPr bwMode="auto">
          <a:xfrm flipV="1">
            <a:off x="6324600" y="1162050"/>
            <a:ext cx="0" cy="264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174" name="Object 16"/>
          <p:cNvGraphicFramePr>
            <a:graphicFrameLocks noChangeAspect="1"/>
          </p:cNvGraphicFramePr>
          <p:nvPr/>
        </p:nvGraphicFramePr>
        <p:xfrm>
          <a:off x="8458200" y="3295650"/>
          <a:ext cx="196850" cy="215900"/>
        </p:xfrm>
        <a:graphic>
          <a:graphicData uri="http://schemas.openxmlformats.org/presentationml/2006/ole">
            <p:oleObj spid="_x0000_s7174" name="Equation" r:id="rId7" imgW="126720" imgH="139680" progId="Equation.DSMT4">
              <p:embed/>
            </p:oleObj>
          </a:graphicData>
        </a:graphic>
      </p:graphicFrame>
      <p:graphicFrame>
        <p:nvGraphicFramePr>
          <p:cNvPr id="7175" name="Object 17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7175" name="Equation" r:id="rId8" imgW="139680" imgH="164880" progId="Equation.DSMT4">
              <p:embed/>
            </p:oleObj>
          </a:graphicData>
        </a:graphic>
      </p:graphicFrame>
      <p:graphicFrame>
        <p:nvGraphicFramePr>
          <p:cNvPr id="7176" name="Object 18"/>
          <p:cNvGraphicFramePr>
            <a:graphicFrameLocks noChangeAspect="1"/>
          </p:cNvGraphicFramePr>
          <p:nvPr/>
        </p:nvGraphicFramePr>
        <p:xfrm>
          <a:off x="5943600" y="3371850"/>
          <a:ext cx="236538" cy="274638"/>
        </p:xfrm>
        <a:graphic>
          <a:graphicData uri="http://schemas.openxmlformats.org/presentationml/2006/ole">
            <p:oleObj spid="_x0000_s7176" name="Equation" r:id="rId9" imgW="152280" imgH="177480" progId="Equation.DSMT4">
              <p:embed/>
            </p:oleObj>
          </a:graphicData>
        </a:graphic>
      </p:graphicFrame>
      <p:graphicFrame>
        <p:nvGraphicFramePr>
          <p:cNvPr id="7177" name="Object 28"/>
          <p:cNvGraphicFramePr>
            <a:graphicFrameLocks noChangeAspect="1"/>
          </p:cNvGraphicFramePr>
          <p:nvPr/>
        </p:nvGraphicFramePr>
        <p:xfrm>
          <a:off x="3962400" y="2133600"/>
          <a:ext cx="290513" cy="406400"/>
        </p:xfrm>
        <a:graphic>
          <a:graphicData uri="http://schemas.openxmlformats.org/presentationml/2006/ole">
            <p:oleObj spid="_x0000_s7177" name="Equation" r:id="rId10" imgW="126720" imgH="177480" progId="Equation.DSMT4">
              <p:embed/>
            </p:oleObj>
          </a:graphicData>
        </a:graphic>
      </p:graphicFrame>
      <p:sp>
        <p:nvSpPr>
          <p:cNvPr id="7191" name="Text Box 29"/>
          <p:cNvSpPr txBox="1">
            <a:spLocks noChangeArrowheads="1"/>
          </p:cNvSpPr>
          <p:nvPr/>
        </p:nvSpPr>
        <p:spPr bwMode="auto">
          <a:xfrm>
            <a:off x="4343400" y="2057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</a:t>
            </a:r>
          </a:p>
        </p:txBody>
      </p:sp>
      <p:graphicFrame>
        <p:nvGraphicFramePr>
          <p:cNvPr id="7178" name="Object 36"/>
          <p:cNvGraphicFramePr>
            <a:graphicFrameLocks noChangeAspect="1"/>
          </p:cNvGraphicFramePr>
          <p:nvPr/>
        </p:nvGraphicFramePr>
        <p:xfrm>
          <a:off x="7086600" y="3505200"/>
          <a:ext cx="1292225" cy="423863"/>
        </p:xfrm>
        <a:graphic>
          <a:graphicData uri="http://schemas.openxmlformats.org/presentationml/2006/ole">
            <p:oleObj spid="_x0000_s7178" name="Equation" r:id="rId11" imgW="622080" imgH="203040" progId="Equation.DSMT4">
              <p:embed/>
            </p:oleObj>
          </a:graphicData>
        </a:graphic>
      </p:graphicFrame>
      <p:sp>
        <p:nvSpPr>
          <p:cNvPr id="7192" name="Line 37"/>
          <p:cNvSpPr>
            <a:spLocks noChangeShapeType="1"/>
          </p:cNvSpPr>
          <p:nvPr/>
        </p:nvSpPr>
        <p:spPr bwMode="auto">
          <a:xfrm flipV="1">
            <a:off x="6324600" y="2819400"/>
            <a:ext cx="1371600" cy="4572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3" name="Arc 39"/>
          <p:cNvSpPr>
            <a:spLocks/>
          </p:cNvSpPr>
          <p:nvPr/>
        </p:nvSpPr>
        <p:spPr bwMode="auto">
          <a:xfrm rot="-9750751" flipH="1" flipV="1">
            <a:off x="7010400" y="2286000"/>
            <a:ext cx="711200" cy="838200"/>
          </a:xfrm>
          <a:custGeom>
            <a:avLst/>
            <a:gdLst>
              <a:gd name="T0" fmla="*/ 0 w 18318"/>
              <a:gd name="T1" fmla="*/ 0 h 21600"/>
              <a:gd name="T2" fmla="*/ 1072059891 w 18318"/>
              <a:gd name="T3" fmla="*/ 593418532 h 21600"/>
              <a:gd name="T4" fmla="*/ 0 w 18318"/>
              <a:gd name="T5" fmla="*/ 1262220398 h 21600"/>
              <a:gd name="T6" fmla="*/ 0 60000 65536"/>
              <a:gd name="T7" fmla="*/ 0 60000 65536"/>
              <a:gd name="T8" fmla="*/ 0 60000 65536"/>
              <a:gd name="T9" fmla="*/ 0 w 18318"/>
              <a:gd name="T10" fmla="*/ 0 h 21600"/>
              <a:gd name="T11" fmla="*/ 18318 w 183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18" h="21600" fill="none" extrusionOk="0">
                <a:moveTo>
                  <a:pt x="-1" y="0"/>
                </a:moveTo>
                <a:cubicBezTo>
                  <a:pt x="7448" y="0"/>
                  <a:pt x="14371" y="3837"/>
                  <a:pt x="18318" y="10154"/>
                </a:cubicBezTo>
              </a:path>
              <a:path w="18318" h="21600" stroke="0" extrusionOk="0">
                <a:moveTo>
                  <a:pt x="-1" y="0"/>
                </a:moveTo>
                <a:cubicBezTo>
                  <a:pt x="7448" y="0"/>
                  <a:pt x="14371" y="3837"/>
                  <a:pt x="18318" y="10154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4" name="Line 40"/>
          <p:cNvSpPr>
            <a:spLocks noChangeShapeType="1"/>
          </p:cNvSpPr>
          <p:nvPr/>
        </p:nvSpPr>
        <p:spPr bwMode="auto">
          <a:xfrm flipV="1">
            <a:off x="6324600" y="2209800"/>
            <a:ext cx="838200" cy="1066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179" name="Object 41"/>
          <p:cNvGraphicFramePr>
            <a:graphicFrameLocks noChangeAspect="1"/>
          </p:cNvGraphicFramePr>
          <p:nvPr/>
        </p:nvGraphicFramePr>
        <p:xfrm>
          <a:off x="6781800" y="2667000"/>
          <a:ext cx="290513" cy="406400"/>
        </p:xfrm>
        <a:graphic>
          <a:graphicData uri="http://schemas.openxmlformats.org/presentationml/2006/ole">
            <p:oleObj spid="_x0000_s7179" name="Equation" r:id="rId12" imgW="126720" imgH="177480" progId="Equation.DSMT4">
              <p:embed/>
            </p:oleObj>
          </a:graphicData>
        </a:graphic>
      </p:graphicFrame>
      <p:sp>
        <p:nvSpPr>
          <p:cNvPr id="7195" name="Text Box 42"/>
          <p:cNvSpPr txBox="1">
            <a:spLocks noChangeArrowheads="1"/>
          </p:cNvSpPr>
          <p:nvPr/>
        </p:nvSpPr>
        <p:spPr bwMode="auto">
          <a:xfrm>
            <a:off x="3810000" y="1600200"/>
            <a:ext cx="195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原点を中心に</a:t>
            </a:r>
          </a:p>
        </p:txBody>
      </p:sp>
      <p:sp>
        <p:nvSpPr>
          <p:cNvPr id="7196" name="Line 43"/>
          <p:cNvSpPr>
            <a:spLocks noChangeShapeType="1"/>
          </p:cNvSpPr>
          <p:nvPr/>
        </p:nvSpPr>
        <p:spPr bwMode="auto">
          <a:xfrm>
            <a:off x="76962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180" name="Object 45"/>
          <p:cNvGraphicFramePr>
            <a:graphicFrameLocks noChangeAspect="1"/>
          </p:cNvGraphicFramePr>
          <p:nvPr/>
        </p:nvGraphicFramePr>
        <p:xfrm>
          <a:off x="4724400" y="609600"/>
          <a:ext cx="4087813" cy="352425"/>
        </p:xfrm>
        <a:graphic>
          <a:graphicData uri="http://schemas.openxmlformats.org/presentationml/2006/ole">
            <p:oleObj spid="_x0000_s7180" name="Equation" r:id="rId13" imgW="2361960" imgH="203040" progId="Equation.DSMT4">
              <p:embed/>
            </p:oleObj>
          </a:graphicData>
        </a:graphic>
      </p:graphicFrame>
      <p:sp>
        <p:nvSpPr>
          <p:cNvPr id="7197" name="Oval 46"/>
          <p:cNvSpPr>
            <a:spLocks noChangeArrowheads="1"/>
          </p:cNvSpPr>
          <p:nvPr/>
        </p:nvSpPr>
        <p:spPr bwMode="auto">
          <a:xfrm>
            <a:off x="25908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8" name="Oval 48"/>
          <p:cNvSpPr>
            <a:spLocks noChangeArrowheads="1"/>
          </p:cNvSpPr>
          <p:nvPr/>
        </p:nvSpPr>
        <p:spPr bwMode="auto">
          <a:xfrm>
            <a:off x="7086600" y="213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9" name="Oval 49"/>
          <p:cNvSpPr>
            <a:spLocks noChangeArrowheads="1"/>
          </p:cNvSpPr>
          <p:nvPr/>
        </p:nvSpPr>
        <p:spPr bwMode="auto">
          <a:xfrm>
            <a:off x="7696200" y="2743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0" name="Text Box 51"/>
          <p:cNvSpPr txBox="1">
            <a:spLocks noChangeArrowheads="1"/>
          </p:cNvSpPr>
          <p:nvPr/>
        </p:nvSpPr>
        <p:spPr bwMode="auto">
          <a:xfrm>
            <a:off x="990600" y="3962400"/>
            <a:ext cx="515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回転も行列を用いて表すことができる。</a:t>
            </a:r>
          </a:p>
          <a:p>
            <a:r>
              <a:rPr lang="ja-JP" altLang="en-US"/>
              <a:t>回転を表す行列は少し複雑である。</a:t>
            </a:r>
          </a:p>
          <a:p>
            <a:r>
              <a:rPr lang="ja-JP" altLang="en-US"/>
              <a:t>（興味のある人は自分で導くとよい。）</a:t>
            </a:r>
          </a:p>
        </p:txBody>
      </p:sp>
      <p:graphicFrame>
        <p:nvGraphicFramePr>
          <p:cNvPr id="7181" name="Object 53"/>
          <p:cNvGraphicFramePr>
            <a:graphicFrameLocks noChangeAspect="1"/>
          </p:cNvGraphicFramePr>
          <p:nvPr/>
        </p:nvGraphicFramePr>
        <p:xfrm>
          <a:off x="2133600" y="5181600"/>
          <a:ext cx="3786188" cy="1025525"/>
        </p:xfrm>
        <a:graphic>
          <a:graphicData uri="http://schemas.openxmlformats.org/presentationml/2006/ole">
            <p:oleObj spid="_x0000_s7181" name="Equation" r:id="rId14" imgW="1688760" imgH="457200" progId="Equation.DSMT4">
              <p:embed/>
            </p:oleObj>
          </a:graphicData>
        </a:graphic>
      </p:graphicFrame>
      <p:sp>
        <p:nvSpPr>
          <p:cNvPr id="7201" name="AutoShape 54"/>
          <p:cNvSpPr>
            <a:spLocks noChangeArrowheads="1"/>
          </p:cNvSpPr>
          <p:nvPr/>
        </p:nvSpPr>
        <p:spPr bwMode="auto">
          <a:xfrm>
            <a:off x="304800" y="5181600"/>
            <a:ext cx="1371600" cy="838200"/>
          </a:xfrm>
          <a:prstGeom prst="wedgeRoundRectCallout">
            <a:avLst>
              <a:gd name="adj1" fmla="val 83449"/>
              <a:gd name="adj2" fmla="val 909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7202" name="AutoShape 58"/>
          <p:cNvSpPr>
            <a:spLocks noChangeArrowheads="1"/>
          </p:cNvSpPr>
          <p:nvPr/>
        </p:nvSpPr>
        <p:spPr bwMode="auto">
          <a:xfrm>
            <a:off x="6400800" y="4953000"/>
            <a:ext cx="2209800" cy="838200"/>
          </a:xfrm>
          <a:prstGeom prst="wedgeRoundRectCallout">
            <a:avLst>
              <a:gd name="adj1" fmla="val -76005"/>
              <a:gd name="adj2" fmla="val 38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7203" name="Text Box 59"/>
          <p:cNvSpPr txBox="1">
            <a:spLocks noChangeArrowheads="1"/>
          </p:cNvSpPr>
          <p:nvPr/>
        </p:nvSpPr>
        <p:spPr bwMode="auto">
          <a:xfrm>
            <a:off x="457200" y="5410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回転後</a:t>
            </a:r>
          </a:p>
        </p:txBody>
      </p:sp>
      <p:sp>
        <p:nvSpPr>
          <p:cNvPr id="7204" name="AutoShape 61"/>
          <p:cNvSpPr>
            <a:spLocks noChangeArrowheads="1"/>
          </p:cNvSpPr>
          <p:nvPr/>
        </p:nvSpPr>
        <p:spPr bwMode="auto">
          <a:xfrm>
            <a:off x="2895600" y="6248400"/>
            <a:ext cx="990600" cy="609600"/>
          </a:xfrm>
          <a:prstGeom prst="wedgeRoundRectCallout">
            <a:avLst>
              <a:gd name="adj1" fmla="val 90222"/>
              <a:gd name="adj2" fmla="val -515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7205" name="Text Box 62"/>
          <p:cNvSpPr txBox="1">
            <a:spLocks noChangeArrowheads="1"/>
          </p:cNvSpPr>
          <p:nvPr/>
        </p:nvSpPr>
        <p:spPr bwMode="auto">
          <a:xfrm>
            <a:off x="3048000" y="6400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</a:t>
            </a:r>
          </a:p>
        </p:txBody>
      </p:sp>
      <p:sp>
        <p:nvSpPr>
          <p:cNvPr id="7206" name="Text Box 63"/>
          <p:cNvSpPr txBox="1">
            <a:spLocks noChangeArrowheads="1"/>
          </p:cNvSpPr>
          <p:nvPr/>
        </p:nvSpPr>
        <p:spPr bwMode="auto">
          <a:xfrm>
            <a:off x="6705600" y="51816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回転前</a:t>
            </a:r>
          </a:p>
        </p:txBody>
      </p:sp>
      <p:graphicFrame>
        <p:nvGraphicFramePr>
          <p:cNvPr id="7182" name="Object 64"/>
          <p:cNvGraphicFramePr>
            <a:graphicFrameLocks noChangeAspect="1"/>
          </p:cNvGraphicFramePr>
          <p:nvPr/>
        </p:nvGraphicFramePr>
        <p:xfrm>
          <a:off x="6497638" y="1524000"/>
          <a:ext cx="1555750" cy="423863"/>
        </p:xfrm>
        <a:graphic>
          <a:graphicData uri="http://schemas.openxmlformats.org/presentationml/2006/ole">
            <p:oleObj spid="_x0000_s7182" name="Equation" r:id="rId15" imgW="749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79712D-2AF4-443D-8362-B8ADB225BF22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8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行列による図形の回転</a:t>
            </a:r>
          </a:p>
        </p:txBody>
      </p:sp>
      <p:sp>
        <p:nvSpPr>
          <p:cNvPr id="8207" name="Line 3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8" name="Line 4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8194" name="Equation" r:id="rId3" imgW="126720" imgH="139680" progId="Equation.DSMT4">
              <p:embed/>
            </p:oleObj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8195" name="Equation" r:id="rId4" imgW="139680" imgH="164880" progId="Equation.DSMT4">
              <p:embed/>
            </p:oleObj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8196" name="Equation" r:id="rId5" imgW="152280" imgH="177480" progId="Equation.DSMT4">
              <p:embed/>
            </p:oleObj>
          </a:graphicData>
        </a:graphic>
      </p:graphicFrame>
      <p:sp>
        <p:nvSpPr>
          <p:cNvPr id="8209" name="AutoShape 9"/>
          <p:cNvSpPr>
            <a:spLocks noChangeArrowheads="1"/>
          </p:cNvSpPr>
          <p:nvPr/>
        </p:nvSpPr>
        <p:spPr bwMode="auto">
          <a:xfrm>
            <a:off x="3810000" y="1981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0" name="Line 11"/>
          <p:cNvSpPr>
            <a:spLocks noChangeShapeType="1"/>
          </p:cNvSpPr>
          <p:nvPr/>
        </p:nvSpPr>
        <p:spPr bwMode="auto">
          <a:xfrm>
            <a:off x="5562600" y="3276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1" name="Line 12"/>
          <p:cNvSpPr>
            <a:spLocks noChangeShapeType="1"/>
          </p:cNvSpPr>
          <p:nvPr/>
        </p:nvSpPr>
        <p:spPr bwMode="auto">
          <a:xfrm flipV="1">
            <a:off x="6324600" y="1162050"/>
            <a:ext cx="0" cy="264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197" name="Object 13"/>
          <p:cNvGraphicFramePr>
            <a:graphicFrameLocks noChangeAspect="1"/>
          </p:cNvGraphicFramePr>
          <p:nvPr/>
        </p:nvGraphicFramePr>
        <p:xfrm>
          <a:off x="8458200" y="3295650"/>
          <a:ext cx="196850" cy="215900"/>
        </p:xfrm>
        <a:graphic>
          <a:graphicData uri="http://schemas.openxmlformats.org/presentationml/2006/ole">
            <p:oleObj spid="_x0000_s8197" name="Equation" r:id="rId6" imgW="126720" imgH="139680" progId="Equation.DSMT4">
              <p:embed/>
            </p:oleObj>
          </a:graphicData>
        </a:graphic>
      </p:graphicFrame>
      <p:graphicFrame>
        <p:nvGraphicFramePr>
          <p:cNvPr id="8198" name="Object 14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8198" name="Equation" r:id="rId7" imgW="139680" imgH="164880" progId="Equation.DSMT4">
              <p:embed/>
            </p:oleObj>
          </a:graphicData>
        </a:graphic>
      </p:graphicFrame>
      <p:graphicFrame>
        <p:nvGraphicFramePr>
          <p:cNvPr id="8199" name="Object 15"/>
          <p:cNvGraphicFramePr>
            <a:graphicFrameLocks noChangeAspect="1"/>
          </p:cNvGraphicFramePr>
          <p:nvPr/>
        </p:nvGraphicFramePr>
        <p:xfrm>
          <a:off x="5943600" y="3371850"/>
          <a:ext cx="236538" cy="274638"/>
        </p:xfrm>
        <a:graphic>
          <a:graphicData uri="http://schemas.openxmlformats.org/presentationml/2006/ole">
            <p:oleObj spid="_x0000_s8199" name="Equation" r:id="rId8" imgW="152280" imgH="177480" progId="Equation.DSMT4">
              <p:embed/>
            </p:oleObj>
          </a:graphicData>
        </a:graphic>
      </p:graphicFrame>
      <p:graphicFrame>
        <p:nvGraphicFramePr>
          <p:cNvPr id="8200" name="Object 16"/>
          <p:cNvGraphicFramePr>
            <a:graphicFrameLocks noChangeAspect="1"/>
          </p:cNvGraphicFramePr>
          <p:nvPr/>
        </p:nvGraphicFramePr>
        <p:xfrm>
          <a:off x="3810000" y="1676400"/>
          <a:ext cx="290513" cy="406400"/>
        </p:xfrm>
        <a:graphic>
          <a:graphicData uri="http://schemas.openxmlformats.org/presentationml/2006/ole">
            <p:oleObj spid="_x0000_s8200" name="Equation" r:id="rId9" imgW="126720" imgH="177480" progId="Equation.DSMT4">
              <p:embed/>
            </p:oleObj>
          </a:graphicData>
        </a:graphic>
      </p:graphicFrame>
      <p:sp>
        <p:nvSpPr>
          <p:cNvPr id="8212" name="Text Box 17"/>
          <p:cNvSpPr txBox="1">
            <a:spLocks noChangeArrowheads="1"/>
          </p:cNvSpPr>
          <p:nvPr/>
        </p:nvSpPr>
        <p:spPr bwMode="auto">
          <a:xfrm>
            <a:off x="4191000" y="160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</a:t>
            </a:r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3657600" y="1143000"/>
            <a:ext cx="195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原点を中心に</a:t>
            </a:r>
          </a:p>
        </p:txBody>
      </p:sp>
      <p:sp>
        <p:nvSpPr>
          <p:cNvPr id="8214" name="Rectangle 37"/>
          <p:cNvSpPr>
            <a:spLocks noChangeArrowheads="1"/>
          </p:cNvSpPr>
          <p:nvPr/>
        </p:nvSpPr>
        <p:spPr bwMode="auto">
          <a:xfrm>
            <a:off x="1447800" y="2590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5" name="Rectangle 42"/>
          <p:cNvSpPr>
            <a:spLocks noChangeArrowheads="1"/>
          </p:cNvSpPr>
          <p:nvPr/>
        </p:nvSpPr>
        <p:spPr bwMode="auto">
          <a:xfrm>
            <a:off x="64770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6" name="Line 48"/>
          <p:cNvSpPr>
            <a:spLocks noChangeShapeType="1"/>
          </p:cNvSpPr>
          <p:nvPr/>
        </p:nvSpPr>
        <p:spPr bwMode="auto">
          <a:xfrm flipV="1">
            <a:off x="6324600" y="23622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7" name="Rectangle 49"/>
          <p:cNvSpPr>
            <a:spLocks noChangeArrowheads="1"/>
          </p:cNvSpPr>
          <p:nvPr/>
        </p:nvSpPr>
        <p:spPr bwMode="auto">
          <a:xfrm rot="-3357796">
            <a:off x="5943600" y="2514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8" name="Line 50"/>
          <p:cNvSpPr>
            <a:spLocks noChangeShapeType="1"/>
          </p:cNvSpPr>
          <p:nvPr/>
        </p:nvSpPr>
        <p:spPr bwMode="auto">
          <a:xfrm rot="1373491" flipH="1" flipV="1">
            <a:off x="5778500" y="211455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9" name="Arc 55"/>
          <p:cNvSpPr>
            <a:spLocks/>
          </p:cNvSpPr>
          <p:nvPr/>
        </p:nvSpPr>
        <p:spPr bwMode="auto">
          <a:xfrm>
            <a:off x="6073775" y="2362200"/>
            <a:ext cx="862013" cy="808038"/>
          </a:xfrm>
          <a:custGeom>
            <a:avLst/>
            <a:gdLst>
              <a:gd name="T0" fmla="*/ 0 w 23256"/>
              <a:gd name="T1" fmla="*/ 47693135 h 21600"/>
              <a:gd name="T2" fmla="*/ 1184325698 w 23256"/>
              <a:gd name="T3" fmla="*/ 436564069 h 21600"/>
              <a:gd name="T4" fmla="*/ 316043898 w 23256"/>
              <a:gd name="T5" fmla="*/ 1130804779 h 21600"/>
              <a:gd name="T6" fmla="*/ 0 60000 65536"/>
              <a:gd name="T7" fmla="*/ 0 60000 65536"/>
              <a:gd name="T8" fmla="*/ 0 60000 65536"/>
              <a:gd name="T9" fmla="*/ 0 w 23256"/>
              <a:gd name="T10" fmla="*/ 0 h 21600"/>
              <a:gd name="T11" fmla="*/ 23256 w 2325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56" h="21600" fill="none" extrusionOk="0">
                <a:moveTo>
                  <a:pt x="-1" y="910"/>
                </a:moveTo>
                <a:cubicBezTo>
                  <a:pt x="2013" y="306"/>
                  <a:pt x="4104" y="-1"/>
                  <a:pt x="6206" y="0"/>
                </a:cubicBezTo>
                <a:cubicBezTo>
                  <a:pt x="12871" y="0"/>
                  <a:pt x="19163" y="3077"/>
                  <a:pt x="23256" y="8338"/>
                </a:cubicBezTo>
              </a:path>
              <a:path w="23256" h="21600" stroke="0" extrusionOk="0">
                <a:moveTo>
                  <a:pt x="-1" y="910"/>
                </a:moveTo>
                <a:cubicBezTo>
                  <a:pt x="2013" y="306"/>
                  <a:pt x="4104" y="-1"/>
                  <a:pt x="6206" y="0"/>
                </a:cubicBezTo>
                <a:cubicBezTo>
                  <a:pt x="12871" y="0"/>
                  <a:pt x="19163" y="3077"/>
                  <a:pt x="23256" y="8338"/>
                </a:cubicBezTo>
                <a:lnTo>
                  <a:pt x="620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0" name="Arc 57"/>
          <p:cNvSpPr>
            <a:spLocks/>
          </p:cNvSpPr>
          <p:nvPr/>
        </p:nvSpPr>
        <p:spPr bwMode="auto">
          <a:xfrm flipH="1" flipV="1">
            <a:off x="6232525" y="3048000"/>
            <a:ext cx="254000" cy="228600"/>
          </a:xfrm>
          <a:custGeom>
            <a:avLst/>
            <a:gdLst>
              <a:gd name="T0" fmla="*/ 28303341 w 24062"/>
              <a:gd name="T1" fmla="*/ 23390396 h 21600"/>
              <a:gd name="T2" fmla="*/ 0 w 24062"/>
              <a:gd name="T3" fmla="*/ 18105923 h 21600"/>
              <a:gd name="T4" fmla="*/ 17966272 w 24062"/>
              <a:gd name="T5" fmla="*/ 0 h 21600"/>
              <a:gd name="T6" fmla="*/ 0 60000 65536"/>
              <a:gd name="T7" fmla="*/ 0 60000 65536"/>
              <a:gd name="T8" fmla="*/ 0 60000 65536"/>
              <a:gd name="T9" fmla="*/ 0 w 24062"/>
              <a:gd name="T10" fmla="*/ 0 h 21600"/>
              <a:gd name="T11" fmla="*/ 24062 w 240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62" h="21600" fill="none" extrusionOk="0">
                <a:moveTo>
                  <a:pt x="24061" y="19731"/>
                </a:moveTo>
                <a:cubicBezTo>
                  <a:pt x="21295" y="20963"/>
                  <a:pt x="18301" y="21599"/>
                  <a:pt x="15274" y="21600"/>
                </a:cubicBezTo>
                <a:cubicBezTo>
                  <a:pt x="9545" y="21600"/>
                  <a:pt x="4051" y="19324"/>
                  <a:pt x="0" y="15273"/>
                </a:cubicBezTo>
              </a:path>
              <a:path w="24062" h="21600" stroke="0" extrusionOk="0">
                <a:moveTo>
                  <a:pt x="24061" y="19731"/>
                </a:moveTo>
                <a:cubicBezTo>
                  <a:pt x="21295" y="20963"/>
                  <a:pt x="18301" y="21599"/>
                  <a:pt x="15274" y="21600"/>
                </a:cubicBezTo>
                <a:cubicBezTo>
                  <a:pt x="9545" y="21600"/>
                  <a:pt x="4051" y="19324"/>
                  <a:pt x="0" y="15273"/>
                </a:cubicBezTo>
                <a:lnTo>
                  <a:pt x="1527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01" name="Object 58"/>
          <p:cNvGraphicFramePr>
            <a:graphicFrameLocks noChangeAspect="1"/>
          </p:cNvGraphicFramePr>
          <p:nvPr/>
        </p:nvGraphicFramePr>
        <p:xfrm>
          <a:off x="6781800" y="1905000"/>
          <a:ext cx="290513" cy="406400"/>
        </p:xfrm>
        <a:graphic>
          <a:graphicData uri="http://schemas.openxmlformats.org/presentationml/2006/ole">
            <p:oleObj spid="_x0000_s8201" name="Equation" r:id="rId10" imgW="126720" imgH="177480" progId="Equation.DSMT4">
              <p:embed/>
            </p:oleObj>
          </a:graphicData>
        </a:graphic>
      </p:graphicFrame>
      <p:graphicFrame>
        <p:nvGraphicFramePr>
          <p:cNvPr id="8202" name="Object 60"/>
          <p:cNvGraphicFramePr>
            <a:graphicFrameLocks noChangeAspect="1"/>
          </p:cNvGraphicFramePr>
          <p:nvPr/>
        </p:nvGraphicFramePr>
        <p:xfrm>
          <a:off x="2362200" y="4419600"/>
          <a:ext cx="4043363" cy="1082675"/>
        </p:xfrm>
        <a:graphic>
          <a:graphicData uri="http://schemas.openxmlformats.org/presentationml/2006/ole">
            <p:oleObj spid="_x0000_s8202" name="Equation" r:id="rId11" imgW="1803240" imgH="482400" progId="Equation.DSMT4">
              <p:embed/>
            </p:oleObj>
          </a:graphicData>
        </a:graphic>
      </p:graphicFrame>
      <p:graphicFrame>
        <p:nvGraphicFramePr>
          <p:cNvPr id="8203" name="Object 61"/>
          <p:cNvGraphicFramePr>
            <a:graphicFrameLocks noChangeAspect="1"/>
          </p:cNvGraphicFramePr>
          <p:nvPr/>
        </p:nvGraphicFramePr>
        <p:xfrm>
          <a:off x="1371600" y="2133600"/>
          <a:ext cx="914400" cy="369888"/>
        </p:xfrm>
        <a:graphic>
          <a:graphicData uri="http://schemas.openxmlformats.org/presentationml/2006/ole">
            <p:oleObj spid="_x0000_s8203" name="Equation" r:id="rId12" imgW="596880" imgH="241200" progId="Equation.DSMT4">
              <p:embed/>
            </p:oleObj>
          </a:graphicData>
        </a:graphic>
      </p:graphicFrame>
      <p:graphicFrame>
        <p:nvGraphicFramePr>
          <p:cNvPr id="8204" name="Object 62"/>
          <p:cNvGraphicFramePr>
            <a:graphicFrameLocks noChangeAspect="1"/>
          </p:cNvGraphicFramePr>
          <p:nvPr/>
        </p:nvGraphicFramePr>
        <p:xfrm>
          <a:off x="5105400" y="2895600"/>
          <a:ext cx="1109663" cy="369888"/>
        </p:xfrm>
        <a:graphic>
          <a:graphicData uri="http://schemas.openxmlformats.org/presentationml/2006/ole">
            <p:oleObj spid="_x0000_s8204" name="Equation" r:id="rId13" imgW="7236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697C5A-2379-44F1-BE0D-8D1184D23757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  <p:sp>
        <p:nvSpPr>
          <p:cNvPr id="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変形の組み合わせと行列の積１</a:t>
            </a:r>
          </a:p>
        </p:txBody>
      </p:sp>
      <p:sp>
        <p:nvSpPr>
          <p:cNvPr id="9235" name="Line 3"/>
          <p:cNvSpPr>
            <a:spLocks noChangeShapeType="1"/>
          </p:cNvSpPr>
          <p:nvPr/>
        </p:nvSpPr>
        <p:spPr bwMode="auto">
          <a:xfrm>
            <a:off x="76200" y="198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6" name="Line 4"/>
          <p:cNvSpPr>
            <a:spLocks noChangeShapeType="1"/>
          </p:cNvSpPr>
          <p:nvPr/>
        </p:nvSpPr>
        <p:spPr bwMode="auto">
          <a:xfrm flipV="1">
            <a:off x="838200" y="1371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676400" y="2057400"/>
          <a:ext cx="196850" cy="215900"/>
        </p:xfrm>
        <a:graphic>
          <a:graphicData uri="http://schemas.openxmlformats.org/presentationml/2006/ole">
            <p:oleObj spid="_x0000_s9218" name="Equation" r:id="rId3" imgW="126720" imgH="139680" progId="Equation.DSMT4">
              <p:embed/>
            </p:oleObj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533400" y="1143000"/>
          <a:ext cx="217488" cy="254000"/>
        </p:xfrm>
        <a:graphic>
          <a:graphicData uri="http://schemas.openxmlformats.org/presentationml/2006/ole">
            <p:oleObj spid="_x0000_s9219" name="Equation" r:id="rId4" imgW="139680" imgH="164880" progId="Equation.DSMT4">
              <p:embed/>
            </p:oleObj>
          </a:graphicData>
        </a:graphic>
      </p:graphicFrame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457200" y="2057400"/>
          <a:ext cx="236538" cy="274638"/>
        </p:xfrm>
        <a:graphic>
          <a:graphicData uri="http://schemas.openxmlformats.org/presentationml/2006/ole">
            <p:oleObj spid="_x0000_s9220" name="Equation" r:id="rId5" imgW="152280" imgH="177480" progId="Equation.DSMT4">
              <p:embed/>
            </p:oleObj>
          </a:graphicData>
        </a:graphic>
      </p:graphicFrame>
      <p:sp>
        <p:nvSpPr>
          <p:cNvPr id="9237" name="AutoShape 8"/>
          <p:cNvSpPr>
            <a:spLocks noChangeArrowheads="1"/>
          </p:cNvSpPr>
          <p:nvPr/>
        </p:nvSpPr>
        <p:spPr bwMode="auto">
          <a:xfrm>
            <a:off x="2057400" y="17526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1035050" y="1371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21" name="Object 25"/>
          <p:cNvGraphicFramePr>
            <a:graphicFrameLocks noChangeAspect="1"/>
          </p:cNvGraphicFramePr>
          <p:nvPr/>
        </p:nvGraphicFramePr>
        <p:xfrm>
          <a:off x="1524000" y="2819400"/>
          <a:ext cx="1600200" cy="614363"/>
        </p:xfrm>
        <a:graphic>
          <a:graphicData uri="http://schemas.openxmlformats.org/presentationml/2006/ole">
            <p:oleObj spid="_x0000_s9221" name="Equation" r:id="rId6" imgW="1257120" imgH="482400" progId="Equation.DSMT4">
              <p:embed/>
            </p:oleObj>
          </a:graphicData>
        </a:graphic>
      </p:graphicFrame>
      <p:graphicFrame>
        <p:nvGraphicFramePr>
          <p:cNvPr id="9222" name="Object 26"/>
          <p:cNvGraphicFramePr>
            <a:graphicFrameLocks noChangeAspect="1"/>
          </p:cNvGraphicFramePr>
          <p:nvPr/>
        </p:nvGraphicFramePr>
        <p:xfrm>
          <a:off x="914400" y="990600"/>
          <a:ext cx="914400" cy="369888"/>
        </p:xfrm>
        <a:graphic>
          <a:graphicData uri="http://schemas.openxmlformats.org/presentationml/2006/ole">
            <p:oleObj spid="_x0000_s9222" name="Equation" r:id="rId7" imgW="596880" imgH="241200" progId="Equation.DSMT4">
              <p:embed/>
            </p:oleObj>
          </a:graphicData>
        </a:graphic>
      </p:graphicFrame>
      <p:sp>
        <p:nvSpPr>
          <p:cNvPr id="9239" name="AutoShape 28"/>
          <p:cNvSpPr>
            <a:spLocks noChangeArrowheads="1"/>
          </p:cNvSpPr>
          <p:nvPr/>
        </p:nvSpPr>
        <p:spPr bwMode="auto">
          <a:xfrm>
            <a:off x="5562600" y="18288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0" name="Line 36"/>
          <p:cNvSpPr>
            <a:spLocks noChangeShapeType="1"/>
          </p:cNvSpPr>
          <p:nvPr/>
        </p:nvSpPr>
        <p:spPr bwMode="auto">
          <a:xfrm>
            <a:off x="3124200" y="2209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1" name="Line 37"/>
          <p:cNvSpPr>
            <a:spLocks noChangeShapeType="1"/>
          </p:cNvSpPr>
          <p:nvPr/>
        </p:nvSpPr>
        <p:spPr bwMode="auto">
          <a:xfrm flipV="1">
            <a:off x="3886200" y="1600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9223" name="Object 38"/>
          <p:cNvGraphicFramePr>
            <a:graphicFrameLocks noChangeAspect="1"/>
          </p:cNvGraphicFramePr>
          <p:nvPr/>
        </p:nvGraphicFramePr>
        <p:xfrm>
          <a:off x="4724400" y="2286000"/>
          <a:ext cx="196850" cy="215900"/>
        </p:xfrm>
        <a:graphic>
          <a:graphicData uri="http://schemas.openxmlformats.org/presentationml/2006/ole">
            <p:oleObj spid="_x0000_s9223" name="Equation" r:id="rId8" imgW="126720" imgH="139680" progId="Equation.DSMT4">
              <p:embed/>
            </p:oleObj>
          </a:graphicData>
        </a:graphic>
      </p:graphicFrame>
      <p:graphicFrame>
        <p:nvGraphicFramePr>
          <p:cNvPr id="9224" name="Object 39"/>
          <p:cNvGraphicFramePr>
            <a:graphicFrameLocks noChangeAspect="1"/>
          </p:cNvGraphicFramePr>
          <p:nvPr/>
        </p:nvGraphicFramePr>
        <p:xfrm>
          <a:off x="3581400" y="1371600"/>
          <a:ext cx="217488" cy="254000"/>
        </p:xfrm>
        <a:graphic>
          <a:graphicData uri="http://schemas.openxmlformats.org/presentationml/2006/ole">
            <p:oleObj spid="_x0000_s9224" name="Equation" r:id="rId9" imgW="139680" imgH="164880" progId="Equation.DSMT4">
              <p:embed/>
            </p:oleObj>
          </a:graphicData>
        </a:graphic>
      </p:graphicFrame>
      <p:graphicFrame>
        <p:nvGraphicFramePr>
          <p:cNvPr id="9225" name="Object 40"/>
          <p:cNvGraphicFramePr>
            <a:graphicFrameLocks noChangeAspect="1"/>
          </p:cNvGraphicFramePr>
          <p:nvPr/>
        </p:nvGraphicFramePr>
        <p:xfrm>
          <a:off x="3505200" y="2286000"/>
          <a:ext cx="236538" cy="274638"/>
        </p:xfrm>
        <a:graphic>
          <a:graphicData uri="http://schemas.openxmlformats.org/presentationml/2006/ole">
            <p:oleObj spid="_x0000_s9225" name="Equation" r:id="rId10" imgW="152280" imgH="177480" progId="Equation.DSMT4">
              <p:embed/>
            </p:oleObj>
          </a:graphicData>
        </a:graphic>
      </p:graphicFrame>
      <p:sp>
        <p:nvSpPr>
          <p:cNvPr id="9242" name="Rectangle 41"/>
          <p:cNvSpPr>
            <a:spLocks noChangeArrowheads="1"/>
          </p:cNvSpPr>
          <p:nvPr/>
        </p:nvSpPr>
        <p:spPr bwMode="auto">
          <a:xfrm>
            <a:off x="4343400" y="1600200"/>
            <a:ext cx="990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26" name="Object 42"/>
          <p:cNvGraphicFramePr>
            <a:graphicFrameLocks noChangeAspect="1"/>
          </p:cNvGraphicFramePr>
          <p:nvPr/>
        </p:nvGraphicFramePr>
        <p:xfrm>
          <a:off x="4114800" y="1219200"/>
          <a:ext cx="1109663" cy="369888"/>
        </p:xfrm>
        <a:graphic>
          <a:graphicData uri="http://schemas.openxmlformats.org/presentationml/2006/ole">
            <p:oleObj spid="_x0000_s9226" name="Equation" r:id="rId11" imgW="723600" imgH="241200" progId="Equation.DSMT4">
              <p:embed/>
            </p:oleObj>
          </a:graphicData>
        </a:graphic>
      </p:graphicFrame>
      <p:sp>
        <p:nvSpPr>
          <p:cNvPr id="9243" name="Line 43"/>
          <p:cNvSpPr>
            <a:spLocks noChangeShapeType="1"/>
          </p:cNvSpPr>
          <p:nvPr/>
        </p:nvSpPr>
        <p:spPr bwMode="auto">
          <a:xfrm>
            <a:off x="6705600" y="2362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4" name="Line 44"/>
          <p:cNvSpPr>
            <a:spLocks noChangeShapeType="1"/>
          </p:cNvSpPr>
          <p:nvPr/>
        </p:nvSpPr>
        <p:spPr bwMode="auto">
          <a:xfrm flipV="1">
            <a:off x="7467600" y="1752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9227" name="Object 45"/>
          <p:cNvGraphicFramePr>
            <a:graphicFrameLocks noChangeAspect="1"/>
          </p:cNvGraphicFramePr>
          <p:nvPr/>
        </p:nvGraphicFramePr>
        <p:xfrm>
          <a:off x="8305800" y="2438400"/>
          <a:ext cx="196850" cy="215900"/>
        </p:xfrm>
        <a:graphic>
          <a:graphicData uri="http://schemas.openxmlformats.org/presentationml/2006/ole">
            <p:oleObj spid="_x0000_s9227" name="Equation" r:id="rId12" imgW="126720" imgH="139680" progId="Equation.DSMT4">
              <p:embed/>
            </p:oleObj>
          </a:graphicData>
        </a:graphic>
      </p:graphicFrame>
      <p:graphicFrame>
        <p:nvGraphicFramePr>
          <p:cNvPr id="9228" name="Object 46"/>
          <p:cNvGraphicFramePr>
            <a:graphicFrameLocks noChangeAspect="1"/>
          </p:cNvGraphicFramePr>
          <p:nvPr/>
        </p:nvGraphicFramePr>
        <p:xfrm>
          <a:off x="7162800" y="1524000"/>
          <a:ext cx="217488" cy="254000"/>
        </p:xfrm>
        <a:graphic>
          <a:graphicData uri="http://schemas.openxmlformats.org/presentationml/2006/ole">
            <p:oleObj spid="_x0000_s9228" name="Equation" r:id="rId13" imgW="139680" imgH="164880" progId="Equation.DSMT4">
              <p:embed/>
            </p:oleObj>
          </a:graphicData>
        </a:graphic>
      </p:graphicFrame>
      <p:graphicFrame>
        <p:nvGraphicFramePr>
          <p:cNvPr id="9229" name="Object 47"/>
          <p:cNvGraphicFramePr>
            <a:graphicFrameLocks noChangeAspect="1"/>
          </p:cNvGraphicFramePr>
          <p:nvPr/>
        </p:nvGraphicFramePr>
        <p:xfrm>
          <a:off x="7086600" y="2438400"/>
          <a:ext cx="236538" cy="274638"/>
        </p:xfrm>
        <a:graphic>
          <a:graphicData uri="http://schemas.openxmlformats.org/presentationml/2006/ole">
            <p:oleObj spid="_x0000_s9229" name="Equation" r:id="rId14" imgW="152280" imgH="177480" progId="Equation.DSMT4">
              <p:embed/>
            </p:oleObj>
          </a:graphicData>
        </a:graphic>
      </p:graphicFrame>
      <p:sp>
        <p:nvSpPr>
          <p:cNvPr id="9245" name="Rectangle 48"/>
          <p:cNvSpPr>
            <a:spLocks noChangeArrowheads="1"/>
          </p:cNvSpPr>
          <p:nvPr/>
        </p:nvSpPr>
        <p:spPr bwMode="auto">
          <a:xfrm>
            <a:off x="7924800" y="1752600"/>
            <a:ext cx="9906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30" name="Object 49"/>
          <p:cNvGraphicFramePr>
            <a:graphicFrameLocks noChangeAspect="1"/>
          </p:cNvGraphicFramePr>
          <p:nvPr/>
        </p:nvGraphicFramePr>
        <p:xfrm>
          <a:off x="6553200" y="1066800"/>
          <a:ext cx="1225550" cy="369888"/>
        </p:xfrm>
        <a:graphic>
          <a:graphicData uri="http://schemas.openxmlformats.org/presentationml/2006/ole">
            <p:oleObj spid="_x0000_s9230" name="Equation" r:id="rId15" imgW="799920" imgH="241200" progId="Equation.DSMT4">
              <p:embed/>
            </p:oleObj>
          </a:graphicData>
        </a:graphic>
      </p:graphicFrame>
      <p:sp>
        <p:nvSpPr>
          <p:cNvPr id="9246" name="Rectangle 50"/>
          <p:cNvSpPr>
            <a:spLocks noChangeArrowheads="1"/>
          </p:cNvSpPr>
          <p:nvPr/>
        </p:nvSpPr>
        <p:spPr bwMode="auto">
          <a:xfrm>
            <a:off x="4114800" y="1600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 rot="-1432925">
            <a:off x="7620000" y="1371600"/>
            <a:ext cx="990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31" name="Object 52"/>
          <p:cNvGraphicFramePr>
            <a:graphicFrameLocks noChangeAspect="1"/>
          </p:cNvGraphicFramePr>
          <p:nvPr/>
        </p:nvGraphicFramePr>
        <p:xfrm>
          <a:off x="4953000" y="2895600"/>
          <a:ext cx="1811338" cy="477838"/>
        </p:xfrm>
        <a:graphic>
          <a:graphicData uri="http://schemas.openxmlformats.org/presentationml/2006/ole">
            <p:oleObj spid="_x0000_s9231" name="Equation" r:id="rId16" imgW="1828800" imgH="482400" progId="Equation.DSMT4">
              <p:embed/>
            </p:oleObj>
          </a:graphicData>
        </a:graphic>
      </p:graphicFrame>
      <p:sp>
        <p:nvSpPr>
          <p:cNvPr id="9248" name="AutoShape 53"/>
          <p:cNvSpPr>
            <a:spLocks noChangeArrowheads="1"/>
          </p:cNvSpPr>
          <p:nvPr/>
        </p:nvSpPr>
        <p:spPr bwMode="auto">
          <a:xfrm>
            <a:off x="1981200" y="3505200"/>
            <a:ext cx="5791200" cy="609600"/>
          </a:xfrm>
          <a:prstGeom prst="curvedUpArrow">
            <a:avLst>
              <a:gd name="adj1" fmla="val 104852"/>
              <a:gd name="adj2" fmla="val 19765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32" name="Object 54"/>
          <p:cNvGraphicFramePr>
            <a:graphicFrameLocks noChangeAspect="1"/>
          </p:cNvGraphicFramePr>
          <p:nvPr/>
        </p:nvGraphicFramePr>
        <p:xfrm>
          <a:off x="2209800" y="4191000"/>
          <a:ext cx="3429000" cy="2298700"/>
        </p:xfrm>
        <a:graphic>
          <a:graphicData uri="http://schemas.openxmlformats.org/presentationml/2006/ole">
            <p:oleObj spid="_x0000_s9232" name="Equation" r:id="rId17" imgW="2234880" imgH="1498320" progId="Equation.DSMT4">
              <p:embed/>
            </p:oleObj>
          </a:graphicData>
        </a:graphic>
      </p:graphicFrame>
      <p:sp>
        <p:nvSpPr>
          <p:cNvPr id="9249" name="AutoShape 55"/>
          <p:cNvSpPr>
            <a:spLocks noChangeArrowheads="1"/>
          </p:cNvSpPr>
          <p:nvPr/>
        </p:nvSpPr>
        <p:spPr bwMode="auto">
          <a:xfrm>
            <a:off x="5867400" y="4953000"/>
            <a:ext cx="3048000" cy="1524000"/>
          </a:xfrm>
          <a:prstGeom prst="wedgeRoundRectCallout">
            <a:avLst>
              <a:gd name="adj1" fmla="val -73856"/>
              <a:gd name="adj2" fmla="val 83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9250" name="Text Box 56"/>
          <p:cNvSpPr txBox="1">
            <a:spLocks noChangeArrowheads="1"/>
          </p:cNvSpPr>
          <p:nvPr/>
        </p:nvSpPr>
        <p:spPr bwMode="auto">
          <a:xfrm>
            <a:off x="6019800" y="5257800"/>
            <a:ext cx="2622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変形の組み合わせ</a:t>
            </a:r>
          </a:p>
          <a:p>
            <a:r>
              <a:rPr lang="ja-JP" altLang="en-US"/>
              <a:t>は行列の積で表現</a:t>
            </a:r>
          </a:p>
          <a:p>
            <a:r>
              <a:rPr lang="ja-JP" altLang="en-US"/>
              <a:t>される。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DBD699-AA7F-409D-A50E-C8DF621A3A38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1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変形の組み合わせと行列の積２</a:t>
            </a:r>
          </a:p>
        </p:txBody>
      </p:sp>
      <p:sp>
        <p:nvSpPr>
          <p:cNvPr id="10259" name="Line 3"/>
          <p:cNvSpPr>
            <a:spLocks noChangeShapeType="1"/>
          </p:cNvSpPr>
          <p:nvPr/>
        </p:nvSpPr>
        <p:spPr bwMode="auto">
          <a:xfrm>
            <a:off x="76200" y="198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0" name="Line 4"/>
          <p:cNvSpPr>
            <a:spLocks noChangeShapeType="1"/>
          </p:cNvSpPr>
          <p:nvPr/>
        </p:nvSpPr>
        <p:spPr bwMode="auto">
          <a:xfrm flipV="1">
            <a:off x="838200" y="1371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1676400" y="2057400"/>
          <a:ext cx="196850" cy="215900"/>
        </p:xfrm>
        <a:graphic>
          <a:graphicData uri="http://schemas.openxmlformats.org/presentationml/2006/ole">
            <p:oleObj spid="_x0000_s10242" name="Equation" r:id="rId3" imgW="126720" imgH="139680" progId="Equation.DSMT4">
              <p:embed/>
            </p:oleObj>
          </a:graphicData>
        </a:graphic>
      </p:graphicFrame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533400" y="1143000"/>
          <a:ext cx="217488" cy="254000"/>
        </p:xfrm>
        <a:graphic>
          <a:graphicData uri="http://schemas.openxmlformats.org/presentationml/2006/ole">
            <p:oleObj spid="_x0000_s10243" name="Equation" r:id="rId4" imgW="139680" imgH="164880" progId="Equation.DSMT4">
              <p:embed/>
            </p:oleObj>
          </a:graphicData>
        </a:graphic>
      </p:graphicFrame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457200" y="2057400"/>
          <a:ext cx="236538" cy="274638"/>
        </p:xfrm>
        <a:graphic>
          <a:graphicData uri="http://schemas.openxmlformats.org/presentationml/2006/ole">
            <p:oleObj spid="_x0000_s10244" name="Equation" r:id="rId5" imgW="152280" imgH="177480" progId="Equation.DSMT4">
              <p:embed/>
            </p:oleObj>
          </a:graphicData>
        </a:graphic>
      </p:graphicFrame>
      <p:sp>
        <p:nvSpPr>
          <p:cNvPr id="10261" name="AutoShape 8"/>
          <p:cNvSpPr>
            <a:spLocks noChangeArrowheads="1"/>
          </p:cNvSpPr>
          <p:nvPr/>
        </p:nvSpPr>
        <p:spPr bwMode="auto">
          <a:xfrm>
            <a:off x="2057400" y="17526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2" name="Rectangle 9"/>
          <p:cNvSpPr>
            <a:spLocks noChangeArrowheads="1"/>
          </p:cNvSpPr>
          <p:nvPr/>
        </p:nvSpPr>
        <p:spPr bwMode="auto">
          <a:xfrm rot="-1370019">
            <a:off x="38862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0245" name="Object 10"/>
          <p:cNvGraphicFramePr>
            <a:graphicFrameLocks noChangeAspect="1"/>
          </p:cNvGraphicFramePr>
          <p:nvPr/>
        </p:nvGraphicFramePr>
        <p:xfrm>
          <a:off x="4953000" y="2590800"/>
          <a:ext cx="1697038" cy="614363"/>
        </p:xfrm>
        <a:graphic>
          <a:graphicData uri="http://schemas.openxmlformats.org/presentationml/2006/ole">
            <p:oleObj spid="_x0000_s10245" name="Equation" r:id="rId6" imgW="1333440" imgH="482400" progId="Equation.DSMT4">
              <p:embed/>
            </p:oleObj>
          </a:graphicData>
        </a:graphic>
      </p:graphicFrame>
      <p:graphicFrame>
        <p:nvGraphicFramePr>
          <p:cNvPr id="10246" name="Object 11"/>
          <p:cNvGraphicFramePr>
            <a:graphicFrameLocks noChangeAspect="1"/>
          </p:cNvGraphicFramePr>
          <p:nvPr/>
        </p:nvGraphicFramePr>
        <p:xfrm>
          <a:off x="914400" y="990600"/>
          <a:ext cx="914400" cy="369888"/>
        </p:xfrm>
        <a:graphic>
          <a:graphicData uri="http://schemas.openxmlformats.org/presentationml/2006/ole">
            <p:oleObj spid="_x0000_s10246" name="Equation" r:id="rId7" imgW="596880" imgH="241200" progId="Equation.DSMT4">
              <p:embed/>
            </p:oleObj>
          </a:graphicData>
        </a:graphic>
      </p:graphicFrame>
      <p:sp>
        <p:nvSpPr>
          <p:cNvPr id="10263" name="AutoShape 12"/>
          <p:cNvSpPr>
            <a:spLocks noChangeArrowheads="1"/>
          </p:cNvSpPr>
          <p:nvPr/>
        </p:nvSpPr>
        <p:spPr bwMode="auto">
          <a:xfrm>
            <a:off x="5562600" y="18288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4" name="Line 13"/>
          <p:cNvSpPr>
            <a:spLocks noChangeShapeType="1"/>
          </p:cNvSpPr>
          <p:nvPr/>
        </p:nvSpPr>
        <p:spPr bwMode="auto">
          <a:xfrm>
            <a:off x="3124200" y="2209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5" name="Line 14"/>
          <p:cNvSpPr>
            <a:spLocks noChangeShapeType="1"/>
          </p:cNvSpPr>
          <p:nvPr/>
        </p:nvSpPr>
        <p:spPr bwMode="auto">
          <a:xfrm flipV="1">
            <a:off x="3886200" y="1600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47" name="Object 15"/>
          <p:cNvGraphicFramePr>
            <a:graphicFrameLocks noChangeAspect="1"/>
          </p:cNvGraphicFramePr>
          <p:nvPr/>
        </p:nvGraphicFramePr>
        <p:xfrm>
          <a:off x="4724400" y="2286000"/>
          <a:ext cx="196850" cy="215900"/>
        </p:xfrm>
        <a:graphic>
          <a:graphicData uri="http://schemas.openxmlformats.org/presentationml/2006/ole">
            <p:oleObj spid="_x0000_s10247" name="Equation" r:id="rId8" imgW="126720" imgH="139680" progId="Equation.DSMT4">
              <p:embed/>
            </p:oleObj>
          </a:graphicData>
        </a:graphic>
      </p:graphicFrame>
      <p:graphicFrame>
        <p:nvGraphicFramePr>
          <p:cNvPr id="10248" name="Object 16"/>
          <p:cNvGraphicFramePr>
            <a:graphicFrameLocks noChangeAspect="1"/>
          </p:cNvGraphicFramePr>
          <p:nvPr/>
        </p:nvGraphicFramePr>
        <p:xfrm>
          <a:off x="3581400" y="1371600"/>
          <a:ext cx="217488" cy="254000"/>
        </p:xfrm>
        <a:graphic>
          <a:graphicData uri="http://schemas.openxmlformats.org/presentationml/2006/ole">
            <p:oleObj spid="_x0000_s10248" name="Equation" r:id="rId9" imgW="139680" imgH="164880" progId="Equation.DSMT4">
              <p:embed/>
            </p:oleObj>
          </a:graphicData>
        </a:graphic>
      </p:graphicFrame>
      <p:graphicFrame>
        <p:nvGraphicFramePr>
          <p:cNvPr id="10249" name="Object 17"/>
          <p:cNvGraphicFramePr>
            <a:graphicFrameLocks noChangeAspect="1"/>
          </p:cNvGraphicFramePr>
          <p:nvPr/>
        </p:nvGraphicFramePr>
        <p:xfrm>
          <a:off x="3505200" y="2286000"/>
          <a:ext cx="236538" cy="274638"/>
        </p:xfrm>
        <a:graphic>
          <a:graphicData uri="http://schemas.openxmlformats.org/presentationml/2006/ole">
            <p:oleObj spid="_x0000_s10249" name="Equation" r:id="rId10" imgW="152280" imgH="177480" progId="Equation.DSMT4">
              <p:embed/>
            </p:oleObj>
          </a:graphicData>
        </a:graphic>
      </p:graphicFrame>
      <p:graphicFrame>
        <p:nvGraphicFramePr>
          <p:cNvPr id="10250" name="Object 19"/>
          <p:cNvGraphicFramePr>
            <a:graphicFrameLocks noChangeAspect="1"/>
          </p:cNvGraphicFramePr>
          <p:nvPr/>
        </p:nvGraphicFramePr>
        <p:xfrm>
          <a:off x="2971800" y="990600"/>
          <a:ext cx="1109663" cy="369888"/>
        </p:xfrm>
        <a:graphic>
          <a:graphicData uri="http://schemas.openxmlformats.org/presentationml/2006/ole">
            <p:oleObj spid="_x0000_s10250" name="Equation" r:id="rId11" imgW="723600" imgH="241200" progId="Equation.DSMT4">
              <p:embed/>
            </p:oleObj>
          </a:graphicData>
        </a:graphic>
      </p:graphicFrame>
      <p:sp>
        <p:nvSpPr>
          <p:cNvPr id="10266" name="Line 20"/>
          <p:cNvSpPr>
            <a:spLocks noChangeShapeType="1"/>
          </p:cNvSpPr>
          <p:nvPr/>
        </p:nvSpPr>
        <p:spPr bwMode="auto">
          <a:xfrm>
            <a:off x="6705600" y="2362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7" name="Line 21"/>
          <p:cNvSpPr>
            <a:spLocks noChangeShapeType="1"/>
          </p:cNvSpPr>
          <p:nvPr/>
        </p:nvSpPr>
        <p:spPr bwMode="auto">
          <a:xfrm flipV="1">
            <a:off x="7467600" y="457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51" name="Object 22"/>
          <p:cNvGraphicFramePr>
            <a:graphicFrameLocks noChangeAspect="1"/>
          </p:cNvGraphicFramePr>
          <p:nvPr/>
        </p:nvGraphicFramePr>
        <p:xfrm>
          <a:off x="8305800" y="2438400"/>
          <a:ext cx="196850" cy="215900"/>
        </p:xfrm>
        <a:graphic>
          <a:graphicData uri="http://schemas.openxmlformats.org/presentationml/2006/ole">
            <p:oleObj spid="_x0000_s10251" name="Equation" r:id="rId12" imgW="126720" imgH="139680" progId="Equation.DSMT4">
              <p:embed/>
            </p:oleObj>
          </a:graphicData>
        </a:graphic>
      </p:graphicFrame>
      <p:graphicFrame>
        <p:nvGraphicFramePr>
          <p:cNvPr id="10252" name="Object 23"/>
          <p:cNvGraphicFramePr>
            <a:graphicFrameLocks noChangeAspect="1"/>
          </p:cNvGraphicFramePr>
          <p:nvPr/>
        </p:nvGraphicFramePr>
        <p:xfrm>
          <a:off x="7543800" y="228600"/>
          <a:ext cx="217488" cy="254000"/>
        </p:xfrm>
        <a:graphic>
          <a:graphicData uri="http://schemas.openxmlformats.org/presentationml/2006/ole">
            <p:oleObj spid="_x0000_s10252" name="Equation" r:id="rId13" imgW="139680" imgH="164880" progId="Equation.DSMT4">
              <p:embed/>
            </p:oleObj>
          </a:graphicData>
        </a:graphic>
      </p:graphicFrame>
      <p:graphicFrame>
        <p:nvGraphicFramePr>
          <p:cNvPr id="10253" name="Object 24"/>
          <p:cNvGraphicFramePr>
            <a:graphicFrameLocks noChangeAspect="1"/>
          </p:cNvGraphicFramePr>
          <p:nvPr/>
        </p:nvGraphicFramePr>
        <p:xfrm>
          <a:off x="7086600" y="2438400"/>
          <a:ext cx="236538" cy="274638"/>
        </p:xfrm>
        <a:graphic>
          <a:graphicData uri="http://schemas.openxmlformats.org/presentationml/2006/ole">
            <p:oleObj spid="_x0000_s10253" name="Equation" r:id="rId14" imgW="152280" imgH="177480" progId="Equation.DSMT4">
              <p:embed/>
            </p:oleObj>
          </a:graphicData>
        </a:graphic>
      </p:graphicFrame>
      <p:graphicFrame>
        <p:nvGraphicFramePr>
          <p:cNvPr id="10254" name="Object 26"/>
          <p:cNvGraphicFramePr>
            <a:graphicFrameLocks noChangeAspect="1"/>
          </p:cNvGraphicFramePr>
          <p:nvPr/>
        </p:nvGraphicFramePr>
        <p:xfrm>
          <a:off x="5867400" y="990600"/>
          <a:ext cx="1225550" cy="369888"/>
        </p:xfrm>
        <a:graphic>
          <a:graphicData uri="http://schemas.openxmlformats.org/presentationml/2006/ole">
            <p:oleObj spid="_x0000_s10254" name="Equation" r:id="rId15" imgW="799920" imgH="241200" progId="Equation.DSMT4">
              <p:embed/>
            </p:oleObj>
          </a:graphicData>
        </a:graphic>
      </p:graphicFrame>
      <p:sp>
        <p:nvSpPr>
          <p:cNvPr id="10268" name="Rectangle 27"/>
          <p:cNvSpPr>
            <a:spLocks noChangeArrowheads="1"/>
          </p:cNvSpPr>
          <p:nvPr/>
        </p:nvSpPr>
        <p:spPr bwMode="auto">
          <a:xfrm>
            <a:off x="4114800" y="1600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0255" name="Object 29"/>
          <p:cNvGraphicFramePr>
            <a:graphicFrameLocks noChangeAspect="1"/>
          </p:cNvGraphicFramePr>
          <p:nvPr/>
        </p:nvGraphicFramePr>
        <p:xfrm>
          <a:off x="1524000" y="2743200"/>
          <a:ext cx="1785938" cy="477838"/>
        </p:xfrm>
        <a:graphic>
          <a:graphicData uri="http://schemas.openxmlformats.org/presentationml/2006/ole">
            <p:oleObj spid="_x0000_s10255" name="Equation" r:id="rId16" imgW="1803240" imgH="482400" progId="Equation.DSMT4">
              <p:embed/>
            </p:oleObj>
          </a:graphicData>
        </a:graphic>
      </p:graphicFrame>
      <p:sp>
        <p:nvSpPr>
          <p:cNvPr id="10269" name="AutoShape 30"/>
          <p:cNvSpPr>
            <a:spLocks noChangeArrowheads="1"/>
          </p:cNvSpPr>
          <p:nvPr/>
        </p:nvSpPr>
        <p:spPr bwMode="auto">
          <a:xfrm>
            <a:off x="1981200" y="3505200"/>
            <a:ext cx="5791200" cy="609600"/>
          </a:xfrm>
          <a:prstGeom prst="curvedUpArrow">
            <a:avLst>
              <a:gd name="adj1" fmla="val 104852"/>
              <a:gd name="adj2" fmla="val 19765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0256" name="Object 31"/>
          <p:cNvGraphicFramePr>
            <a:graphicFrameLocks noChangeAspect="1"/>
          </p:cNvGraphicFramePr>
          <p:nvPr/>
        </p:nvGraphicFramePr>
        <p:xfrm>
          <a:off x="2057400" y="4191000"/>
          <a:ext cx="3429000" cy="2298700"/>
        </p:xfrm>
        <a:graphic>
          <a:graphicData uri="http://schemas.openxmlformats.org/presentationml/2006/ole">
            <p:oleObj spid="_x0000_s10256" name="Equation" r:id="rId17" imgW="2234880" imgH="1498320" progId="Equation.DSMT4">
              <p:embed/>
            </p:oleObj>
          </a:graphicData>
        </a:graphic>
      </p:graphicFrame>
      <p:sp>
        <p:nvSpPr>
          <p:cNvPr id="10270" name="AutoShape 32"/>
          <p:cNvSpPr>
            <a:spLocks noChangeArrowheads="1"/>
          </p:cNvSpPr>
          <p:nvPr/>
        </p:nvSpPr>
        <p:spPr bwMode="auto">
          <a:xfrm>
            <a:off x="5867400" y="4800600"/>
            <a:ext cx="3124200" cy="1676400"/>
          </a:xfrm>
          <a:prstGeom prst="wedgeRoundRectCallout">
            <a:avLst>
              <a:gd name="adj1" fmla="val -35671"/>
              <a:gd name="adj2" fmla="val -92519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0271" name="Text Box 33"/>
          <p:cNvSpPr txBox="1">
            <a:spLocks noChangeArrowheads="1"/>
          </p:cNvSpPr>
          <p:nvPr/>
        </p:nvSpPr>
        <p:spPr bwMode="auto">
          <a:xfrm>
            <a:off x="5867400" y="5105400"/>
            <a:ext cx="3338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変換の順序と</a:t>
            </a:r>
          </a:p>
          <a:p>
            <a:r>
              <a:rPr lang="ja-JP" altLang="en-US"/>
              <a:t>積の順序を注意する事。</a:t>
            </a:r>
          </a:p>
          <a:p>
            <a:r>
              <a:rPr lang="ja-JP" altLang="en-US"/>
              <a:t>交換はできない。</a:t>
            </a:r>
          </a:p>
        </p:txBody>
      </p:sp>
      <p:sp>
        <p:nvSpPr>
          <p:cNvPr id="10272" name="Rectangle 34"/>
          <p:cNvSpPr>
            <a:spLocks noChangeArrowheads="1"/>
          </p:cNvSpPr>
          <p:nvPr/>
        </p:nvSpPr>
        <p:spPr bwMode="auto">
          <a:xfrm rot="-1370019">
            <a:off x="7467600" y="1600200"/>
            <a:ext cx="457200" cy="457200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3" name="Line 35"/>
          <p:cNvSpPr>
            <a:spLocks noChangeShapeType="1"/>
          </p:cNvSpPr>
          <p:nvPr/>
        </p:nvSpPr>
        <p:spPr bwMode="auto">
          <a:xfrm>
            <a:off x="7467600" y="2133600"/>
            <a:ext cx="1447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4" name="Line 36"/>
          <p:cNvSpPr>
            <a:spLocks noChangeShapeType="1"/>
          </p:cNvSpPr>
          <p:nvPr/>
        </p:nvSpPr>
        <p:spPr bwMode="auto">
          <a:xfrm>
            <a:off x="7467600" y="1981200"/>
            <a:ext cx="1447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5" name="Line 37"/>
          <p:cNvSpPr>
            <a:spLocks noChangeShapeType="1"/>
          </p:cNvSpPr>
          <p:nvPr/>
        </p:nvSpPr>
        <p:spPr bwMode="auto">
          <a:xfrm>
            <a:off x="7467600" y="1524000"/>
            <a:ext cx="1371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6" name="Line 38"/>
          <p:cNvSpPr>
            <a:spLocks noChangeShapeType="1"/>
          </p:cNvSpPr>
          <p:nvPr/>
        </p:nvSpPr>
        <p:spPr bwMode="auto">
          <a:xfrm>
            <a:off x="6934200" y="1752600"/>
            <a:ext cx="533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7" name="Freeform 40"/>
          <p:cNvSpPr>
            <a:spLocks/>
          </p:cNvSpPr>
          <p:nvPr/>
        </p:nvSpPr>
        <p:spPr bwMode="auto">
          <a:xfrm>
            <a:off x="7315200" y="1524000"/>
            <a:ext cx="1143000" cy="609600"/>
          </a:xfrm>
          <a:custGeom>
            <a:avLst/>
            <a:gdLst>
              <a:gd name="T0" fmla="*/ 725804952 w 720"/>
              <a:gd name="T1" fmla="*/ 967740089 h 384"/>
              <a:gd name="T2" fmla="*/ 1814512678 w 720"/>
              <a:gd name="T3" fmla="*/ 725804968 h 384"/>
              <a:gd name="T4" fmla="*/ 1330642446 w 720"/>
              <a:gd name="T5" fmla="*/ 0 h 384"/>
              <a:gd name="T6" fmla="*/ 0 w 720"/>
              <a:gd name="T7" fmla="*/ 362902484 h 384"/>
              <a:gd name="T8" fmla="*/ 725804952 w 720"/>
              <a:gd name="T9" fmla="*/ 967740089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384"/>
              <a:gd name="T17" fmla="*/ 720 w 720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384">
                <a:moveTo>
                  <a:pt x="288" y="384"/>
                </a:moveTo>
                <a:lnTo>
                  <a:pt x="720" y="288"/>
                </a:lnTo>
                <a:lnTo>
                  <a:pt x="528" y="0"/>
                </a:lnTo>
                <a:lnTo>
                  <a:pt x="0" y="144"/>
                </a:lnTo>
                <a:lnTo>
                  <a:pt x="288" y="38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8" name="Rectangle 41"/>
          <p:cNvSpPr>
            <a:spLocks noChangeArrowheads="1"/>
          </p:cNvSpPr>
          <p:nvPr/>
        </p:nvSpPr>
        <p:spPr bwMode="auto">
          <a:xfrm>
            <a:off x="1035050" y="1371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911CE8-D50C-4A23-9E9D-1BE0867E6861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112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sp>
        <p:nvSpPr>
          <p:cNvPr id="11281" name="Text Box 3"/>
          <p:cNvSpPr txBox="1">
            <a:spLocks noChangeArrowheads="1"/>
          </p:cNvSpPr>
          <p:nvPr/>
        </p:nvSpPr>
        <p:spPr bwMode="auto">
          <a:xfrm>
            <a:off x="1524000" y="228600"/>
            <a:ext cx="694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次の１連の変形を一括して表す１つの行列を求めよ。</a:t>
            </a:r>
          </a:p>
        </p:txBody>
      </p:sp>
      <p:sp>
        <p:nvSpPr>
          <p:cNvPr id="11282" name="Line 24"/>
          <p:cNvSpPr>
            <a:spLocks noChangeShapeType="1"/>
          </p:cNvSpPr>
          <p:nvPr/>
        </p:nvSpPr>
        <p:spPr bwMode="auto">
          <a:xfrm flipV="1">
            <a:off x="838200" y="1066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266" name="Object 25"/>
          <p:cNvGraphicFramePr>
            <a:graphicFrameLocks noChangeAspect="1"/>
          </p:cNvGraphicFramePr>
          <p:nvPr/>
        </p:nvGraphicFramePr>
        <p:xfrm>
          <a:off x="1676400" y="2057400"/>
          <a:ext cx="196850" cy="215900"/>
        </p:xfrm>
        <a:graphic>
          <a:graphicData uri="http://schemas.openxmlformats.org/presentationml/2006/ole">
            <p:oleObj spid="_x0000_s11266" name="Equation" r:id="rId3" imgW="126720" imgH="139680" progId="Equation.DSMT4">
              <p:embed/>
            </p:oleObj>
          </a:graphicData>
        </a:graphic>
      </p:graphicFrame>
      <p:graphicFrame>
        <p:nvGraphicFramePr>
          <p:cNvPr id="11267" name="Object 26"/>
          <p:cNvGraphicFramePr>
            <a:graphicFrameLocks noChangeAspect="1"/>
          </p:cNvGraphicFramePr>
          <p:nvPr/>
        </p:nvGraphicFramePr>
        <p:xfrm>
          <a:off x="533400" y="1143000"/>
          <a:ext cx="217488" cy="254000"/>
        </p:xfrm>
        <a:graphic>
          <a:graphicData uri="http://schemas.openxmlformats.org/presentationml/2006/ole">
            <p:oleObj spid="_x0000_s11267" name="Equation" r:id="rId4" imgW="139680" imgH="164880" progId="Equation.DSMT4">
              <p:embed/>
            </p:oleObj>
          </a:graphicData>
        </a:graphic>
      </p:graphicFrame>
      <p:graphicFrame>
        <p:nvGraphicFramePr>
          <p:cNvPr id="11268" name="Object 27"/>
          <p:cNvGraphicFramePr>
            <a:graphicFrameLocks noChangeAspect="1"/>
          </p:cNvGraphicFramePr>
          <p:nvPr/>
        </p:nvGraphicFramePr>
        <p:xfrm>
          <a:off x="457200" y="2057400"/>
          <a:ext cx="236538" cy="274638"/>
        </p:xfrm>
        <a:graphic>
          <a:graphicData uri="http://schemas.openxmlformats.org/presentationml/2006/ole">
            <p:oleObj spid="_x0000_s11268" name="Equation" r:id="rId5" imgW="152280" imgH="177480" progId="Equation.DSMT4">
              <p:embed/>
            </p:oleObj>
          </a:graphicData>
        </a:graphic>
      </p:graphicFrame>
      <p:sp>
        <p:nvSpPr>
          <p:cNvPr id="11283" name="AutoShape 28"/>
          <p:cNvSpPr>
            <a:spLocks noChangeArrowheads="1"/>
          </p:cNvSpPr>
          <p:nvPr/>
        </p:nvSpPr>
        <p:spPr bwMode="auto">
          <a:xfrm>
            <a:off x="2057400" y="17526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4" name="Rectangle 30"/>
          <p:cNvSpPr>
            <a:spLocks noChangeArrowheads="1"/>
          </p:cNvSpPr>
          <p:nvPr/>
        </p:nvSpPr>
        <p:spPr bwMode="auto">
          <a:xfrm>
            <a:off x="1035050" y="1568450"/>
            <a:ext cx="260350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5" name="Line 31"/>
          <p:cNvSpPr>
            <a:spLocks noChangeShapeType="1"/>
          </p:cNvSpPr>
          <p:nvPr/>
        </p:nvSpPr>
        <p:spPr bwMode="auto">
          <a:xfrm>
            <a:off x="76200" y="198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86" name="Line 32"/>
          <p:cNvSpPr>
            <a:spLocks noChangeShapeType="1"/>
          </p:cNvSpPr>
          <p:nvPr/>
        </p:nvSpPr>
        <p:spPr bwMode="auto">
          <a:xfrm flipV="1">
            <a:off x="3962400" y="1066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269" name="Object 33"/>
          <p:cNvGraphicFramePr>
            <a:graphicFrameLocks noChangeAspect="1"/>
          </p:cNvGraphicFramePr>
          <p:nvPr/>
        </p:nvGraphicFramePr>
        <p:xfrm>
          <a:off x="4800600" y="2057400"/>
          <a:ext cx="196850" cy="215900"/>
        </p:xfrm>
        <a:graphic>
          <a:graphicData uri="http://schemas.openxmlformats.org/presentationml/2006/ole">
            <p:oleObj spid="_x0000_s11269" name="Equation" r:id="rId6" imgW="126720" imgH="139680" progId="Equation.DSMT4">
              <p:embed/>
            </p:oleObj>
          </a:graphicData>
        </a:graphic>
      </p:graphicFrame>
      <p:graphicFrame>
        <p:nvGraphicFramePr>
          <p:cNvPr id="11270" name="Object 34"/>
          <p:cNvGraphicFramePr>
            <a:graphicFrameLocks noChangeAspect="1"/>
          </p:cNvGraphicFramePr>
          <p:nvPr/>
        </p:nvGraphicFramePr>
        <p:xfrm>
          <a:off x="3657600" y="1143000"/>
          <a:ext cx="217488" cy="254000"/>
        </p:xfrm>
        <a:graphic>
          <a:graphicData uri="http://schemas.openxmlformats.org/presentationml/2006/ole">
            <p:oleObj spid="_x0000_s11270" name="Equation" r:id="rId7" imgW="139680" imgH="164880" progId="Equation.DSMT4">
              <p:embed/>
            </p:oleObj>
          </a:graphicData>
        </a:graphic>
      </p:graphicFrame>
      <p:graphicFrame>
        <p:nvGraphicFramePr>
          <p:cNvPr id="11271" name="Object 35"/>
          <p:cNvGraphicFramePr>
            <a:graphicFrameLocks noChangeAspect="1"/>
          </p:cNvGraphicFramePr>
          <p:nvPr/>
        </p:nvGraphicFramePr>
        <p:xfrm>
          <a:off x="3581400" y="2057400"/>
          <a:ext cx="236538" cy="274638"/>
        </p:xfrm>
        <a:graphic>
          <a:graphicData uri="http://schemas.openxmlformats.org/presentationml/2006/ole">
            <p:oleObj spid="_x0000_s11271" name="Equation" r:id="rId8" imgW="152280" imgH="177480" progId="Equation.DSMT4">
              <p:embed/>
            </p:oleObj>
          </a:graphicData>
        </a:graphic>
      </p:graphicFrame>
      <p:sp>
        <p:nvSpPr>
          <p:cNvPr id="11287" name="Rectangle 36"/>
          <p:cNvSpPr>
            <a:spLocks noChangeArrowheads="1"/>
          </p:cNvSpPr>
          <p:nvPr/>
        </p:nvSpPr>
        <p:spPr bwMode="auto">
          <a:xfrm>
            <a:off x="4159250" y="1568450"/>
            <a:ext cx="260350" cy="2603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8" name="Line 37"/>
          <p:cNvSpPr>
            <a:spLocks noChangeShapeType="1"/>
          </p:cNvSpPr>
          <p:nvPr/>
        </p:nvSpPr>
        <p:spPr bwMode="auto">
          <a:xfrm>
            <a:off x="3200400" y="198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89" name="Rectangle 44"/>
          <p:cNvSpPr>
            <a:spLocks noChangeArrowheads="1"/>
          </p:cNvSpPr>
          <p:nvPr/>
        </p:nvSpPr>
        <p:spPr bwMode="auto">
          <a:xfrm>
            <a:off x="4267200" y="1143000"/>
            <a:ext cx="565150" cy="56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2193925" y="10874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２倍</a:t>
            </a:r>
          </a:p>
        </p:txBody>
      </p:sp>
      <p:graphicFrame>
        <p:nvGraphicFramePr>
          <p:cNvPr id="11272" name="Object 48"/>
          <p:cNvGraphicFramePr>
            <a:graphicFrameLocks noChangeAspect="1"/>
          </p:cNvGraphicFramePr>
          <p:nvPr/>
        </p:nvGraphicFramePr>
        <p:xfrm>
          <a:off x="8032750" y="2362200"/>
          <a:ext cx="196850" cy="215900"/>
        </p:xfrm>
        <a:graphic>
          <a:graphicData uri="http://schemas.openxmlformats.org/presentationml/2006/ole">
            <p:oleObj spid="_x0000_s11272" name="Equation" r:id="rId9" imgW="126720" imgH="139680" progId="Equation.DSMT4">
              <p:embed/>
            </p:oleObj>
          </a:graphicData>
        </a:graphic>
      </p:graphicFrame>
      <p:graphicFrame>
        <p:nvGraphicFramePr>
          <p:cNvPr id="11273" name="Object 49"/>
          <p:cNvGraphicFramePr>
            <a:graphicFrameLocks noChangeAspect="1"/>
          </p:cNvGraphicFramePr>
          <p:nvPr/>
        </p:nvGraphicFramePr>
        <p:xfrm>
          <a:off x="6858000" y="762000"/>
          <a:ext cx="217488" cy="254000"/>
        </p:xfrm>
        <a:graphic>
          <a:graphicData uri="http://schemas.openxmlformats.org/presentationml/2006/ole">
            <p:oleObj spid="_x0000_s11273" name="Equation" r:id="rId10" imgW="139680" imgH="164880" progId="Equation.DSMT4">
              <p:embed/>
            </p:oleObj>
          </a:graphicData>
        </a:graphic>
      </p:graphicFrame>
      <p:graphicFrame>
        <p:nvGraphicFramePr>
          <p:cNvPr id="11274" name="Object 50"/>
          <p:cNvGraphicFramePr>
            <a:graphicFrameLocks noChangeAspect="1"/>
          </p:cNvGraphicFramePr>
          <p:nvPr/>
        </p:nvGraphicFramePr>
        <p:xfrm>
          <a:off x="6813550" y="2362200"/>
          <a:ext cx="236538" cy="274638"/>
        </p:xfrm>
        <a:graphic>
          <a:graphicData uri="http://schemas.openxmlformats.org/presentationml/2006/ole">
            <p:oleObj spid="_x0000_s11274" name="Equation" r:id="rId11" imgW="152280" imgH="177480" progId="Equation.DSMT4">
              <p:embed/>
            </p:oleObj>
          </a:graphicData>
        </a:graphic>
      </p:graphicFrame>
      <p:sp>
        <p:nvSpPr>
          <p:cNvPr id="11291" name="Line 52"/>
          <p:cNvSpPr>
            <a:spLocks noChangeShapeType="1"/>
          </p:cNvSpPr>
          <p:nvPr/>
        </p:nvSpPr>
        <p:spPr bwMode="auto">
          <a:xfrm>
            <a:off x="6553200" y="2286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2" name="Rectangle 53"/>
          <p:cNvSpPr>
            <a:spLocks noChangeArrowheads="1"/>
          </p:cNvSpPr>
          <p:nvPr/>
        </p:nvSpPr>
        <p:spPr bwMode="auto">
          <a:xfrm>
            <a:off x="7499350" y="1447800"/>
            <a:ext cx="565150" cy="5651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solidFill>
                <a:srgbClr val="008000"/>
              </a:solidFill>
            </a:endParaRPr>
          </a:p>
        </p:txBody>
      </p:sp>
      <p:sp>
        <p:nvSpPr>
          <p:cNvPr id="11293" name="AutoShape 54"/>
          <p:cNvSpPr>
            <a:spLocks noChangeArrowheads="1"/>
          </p:cNvSpPr>
          <p:nvPr/>
        </p:nvSpPr>
        <p:spPr bwMode="auto">
          <a:xfrm>
            <a:off x="5105400" y="18288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94" name="Rectangle 55"/>
          <p:cNvSpPr>
            <a:spLocks noChangeArrowheads="1"/>
          </p:cNvSpPr>
          <p:nvPr/>
        </p:nvSpPr>
        <p:spPr bwMode="auto">
          <a:xfrm rot="2700000">
            <a:off x="6934200" y="1219200"/>
            <a:ext cx="565150" cy="56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ja-JP" altLang="ja-JP">
              <a:solidFill>
                <a:srgbClr val="008000"/>
              </a:solidFill>
            </a:endParaRPr>
          </a:p>
        </p:txBody>
      </p:sp>
      <p:sp>
        <p:nvSpPr>
          <p:cNvPr id="11295" name="Line 57"/>
          <p:cNvSpPr>
            <a:spLocks noChangeShapeType="1"/>
          </p:cNvSpPr>
          <p:nvPr/>
        </p:nvSpPr>
        <p:spPr bwMode="auto">
          <a:xfrm flipV="1">
            <a:off x="7239000" y="838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6" name="Text Box 58"/>
          <p:cNvSpPr txBox="1">
            <a:spLocks noChangeArrowheads="1"/>
          </p:cNvSpPr>
          <p:nvPr/>
        </p:nvSpPr>
        <p:spPr bwMode="auto">
          <a:xfrm>
            <a:off x="5105400" y="1066800"/>
            <a:ext cx="151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４５度回転</a:t>
            </a:r>
          </a:p>
        </p:txBody>
      </p:sp>
      <p:sp>
        <p:nvSpPr>
          <p:cNvPr id="11297" name="AutoShape 59"/>
          <p:cNvSpPr>
            <a:spLocks noChangeArrowheads="1"/>
          </p:cNvSpPr>
          <p:nvPr/>
        </p:nvSpPr>
        <p:spPr bwMode="auto">
          <a:xfrm>
            <a:off x="2149475" y="40386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98" name="Text Box 60"/>
          <p:cNvSpPr txBox="1">
            <a:spLocks noChangeArrowheads="1"/>
          </p:cNvSpPr>
          <p:nvPr/>
        </p:nvSpPr>
        <p:spPr bwMode="auto">
          <a:xfrm>
            <a:off x="1844675" y="2895600"/>
            <a:ext cx="1584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Ｙ軸方向に</a:t>
            </a:r>
          </a:p>
          <a:p>
            <a:r>
              <a:rPr lang="ja-JP" altLang="en-US"/>
              <a:t>１</a:t>
            </a:r>
            <a:r>
              <a:rPr lang="en-US" altLang="ja-JP"/>
              <a:t>/2</a:t>
            </a:r>
            <a:r>
              <a:rPr lang="ja-JP" altLang="en-US"/>
              <a:t>倍</a:t>
            </a:r>
          </a:p>
        </p:txBody>
      </p:sp>
      <p:graphicFrame>
        <p:nvGraphicFramePr>
          <p:cNvPr id="11275" name="Object 61"/>
          <p:cNvGraphicFramePr>
            <a:graphicFrameLocks noChangeAspect="1"/>
          </p:cNvGraphicFramePr>
          <p:nvPr/>
        </p:nvGraphicFramePr>
        <p:xfrm>
          <a:off x="0" y="0"/>
          <a:ext cx="914400" cy="163513"/>
        </p:xfrm>
        <a:graphic>
          <a:graphicData uri="http://schemas.openxmlformats.org/presentationml/2006/ole">
            <p:oleObj spid="_x0000_s11275" name="Equation" r:id="rId12" imgW="914400" imgH="164160" progId="Equation.DSMT4">
              <p:embed/>
            </p:oleObj>
          </a:graphicData>
        </a:graphic>
      </p:graphicFrame>
      <p:graphicFrame>
        <p:nvGraphicFramePr>
          <p:cNvPr id="11276" name="Object 62"/>
          <p:cNvGraphicFramePr>
            <a:graphicFrameLocks noChangeAspect="1"/>
          </p:cNvGraphicFramePr>
          <p:nvPr/>
        </p:nvGraphicFramePr>
        <p:xfrm>
          <a:off x="5137150" y="4495800"/>
          <a:ext cx="196850" cy="215900"/>
        </p:xfrm>
        <a:graphic>
          <a:graphicData uri="http://schemas.openxmlformats.org/presentationml/2006/ole">
            <p:oleObj spid="_x0000_s11276" name="Equation" r:id="rId13" imgW="126720" imgH="139680" progId="Equation.DSMT4">
              <p:embed/>
            </p:oleObj>
          </a:graphicData>
        </a:graphic>
      </p:graphicFrame>
      <p:graphicFrame>
        <p:nvGraphicFramePr>
          <p:cNvPr id="11277" name="Object 63"/>
          <p:cNvGraphicFramePr>
            <a:graphicFrameLocks noChangeAspect="1"/>
          </p:cNvGraphicFramePr>
          <p:nvPr/>
        </p:nvGraphicFramePr>
        <p:xfrm>
          <a:off x="3962400" y="2895600"/>
          <a:ext cx="217488" cy="254000"/>
        </p:xfrm>
        <a:graphic>
          <a:graphicData uri="http://schemas.openxmlformats.org/presentationml/2006/ole">
            <p:oleObj spid="_x0000_s11277" name="Equation" r:id="rId14" imgW="139680" imgH="164880" progId="Equation.DSMT4">
              <p:embed/>
            </p:oleObj>
          </a:graphicData>
        </a:graphic>
      </p:graphicFrame>
      <p:graphicFrame>
        <p:nvGraphicFramePr>
          <p:cNvPr id="11278" name="Object 64"/>
          <p:cNvGraphicFramePr>
            <a:graphicFrameLocks noChangeAspect="1"/>
          </p:cNvGraphicFramePr>
          <p:nvPr/>
        </p:nvGraphicFramePr>
        <p:xfrm>
          <a:off x="3917950" y="4495800"/>
          <a:ext cx="236538" cy="274638"/>
        </p:xfrm>
        <a:graphic>
          <a:graphicData uri="http://schemas.openxmlformats.org/presentationml/2006/ole">
            <p:oleObj spid="_x0000_s11278" name="Equation" r:id="rId15" imgW="152280" imgH="177480" progId="Equation.DSMT4">
              <p:embed/>
            </p:oleObj>
          </a:graphicData>
        </a:graphic>
      </p:graphicFrame>
      <p:sp>
        <p:nvSpPr>
          <p:cNvPr id="11299" name="Line 65"/>
          <p:cNvSpPr>
            <a:spLocks noChangeShapeType="1"/>
          </p:cNvSpPr>
          <p:nvPr/>
        </p:nvSpPr>
        <p:spPr bwMode="auto">
          <a:xfrm>
            <a:off x="3657600" y="4419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300" name="Rectangle 68"/>
          <p:cNvSpPr>
            <a:spLocks noChangeArrowheads="1"/>
          </p:cNvSpPr>
          <p:nvPr/>
        </p:nvSpPr>
        <p:spPr bwMode="auto">
          <a:xfrm rot="2700000">
            <a:off x="4038600" y="3352800"/>
            <a:ext cx="565150" cy="5651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ja-JP" altLang="ja-JP">
              <a:solidFill>
                <a:srgbClr val="008000"/>
              </a:solidFill>
            </a:endParaRPr>
          </a:p>
        </p:txBody>
      </p:sp>
      <p:sp>
        <p:nvSpPr>
          <p:cNvPr id="11301" name="Line 69"/>
          <p:cNvSpPr>
            <a:spLocks noChangeShapeType="1"/>
          </p:cNvSpPr>
          <p:nvPr/>
        </p:nvSpPr>
        <p:spPr bwMode="auto">
          <a:xfrm flipV="1">
            <a:off x="4343400" y="2971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302" name="AutoShape 81"/>
          <p:cNvSpPr>
            <a:spLocks noChangeArrowheads="1"/>
          </p:cNvSpPr>
          <p:nvPr/>
        </p:nvSpPr>
        <p:spPr bwMode="auto">
          <a:xfrm>
            <a:off x="3962400" y="3810000"/>
            <a:ext cx="762000" cy="3810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AD3A8A-B504-474B-8A51-BDB54078DE85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sp>
        <p:nvSpPr>
          <p:cNvPr id="12299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715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一つ前の練習問題で求めた行列により、</a:t>
            </a:r>
          </a:p>
          <a:p>
            <a:r>
              <a:rPr lang="ja-JP" altLang="en-US"/>
              <a:t>次の図形がどのような図形に変換されるかをもとめよ。</a:t>
            </a:r>
          </a:p>
        </p:txBody>
      </p:sp>
      <p:graphicFrame>
        <p:nvGraphicFramePr>
          <p:cNvPr id="12290" name="Object 30"/>
          <p:cNvGraphicFramePr>
            <a:graphicFrameLocks noChangeAspect="1"/>
          </p:cNvGraphicFramePr>
          <p:nvPr/>
        </p:nvGraphicFramePr>
        <p:xfrm>
          <a:off x="0" y="0"/>
          <a:ext cx="914400" cy="163513"/>
        </p:xfrm>
        <a:graphic>
          <a:graphicData uri="http://schemas.openxmlformats.org/presentationml/2006/ole">
            <p:oleObj spid="_x0000_s12290" name="Equation" r:id="rId3" imgW="914400" imgH="164160" progId="Equation.DSMT4">
              <p:embed/>
            </p:oleObj>
          </a:graphicData>
        </a:graphic>
      </p:graphicFrame>
      <p:sp>
        <p:nvSpPr>
          <p:cNvPr id="12300" name="Line 38"/>
          <p:cNvSpPr>
            <a:spLocks noChangeShapeType="1"/>
          </p:cNvSpPr>
          <p:nvPr/>
        </p:nvSpPr>
        <p:spPr bwMode="auto">
          <a:xfrm flipV="1">
            <a:off x="4267200" y="17526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2291" name="Object 39"/>
          <p:cNvGraphicFramePr>
            <a:graphicFrameLocks noChangeAspect="1"/>
          </p:cNvGraphicFramePr>
          <p:nvPr/>
        </p:nvGraphicFramePr>
        <p:xfrm>
          <a:off x="6477000" y="3505200"/>
          <a:ext cx="625475" cy="685800"/>
        </p:xfrm>
        <a:graphic>
          <a:graphicData uri="http://schemas.openxmlformats.org/presentationml/2006/ole">
            <p:oleObj spid="_x0000_s12291" name="Equation" r:id="rId4" imgW="126720" imgH="139680" progId="Equation.DSMT4">
              <p:embed/>
            </p:oleObj>
          </a:graphicData>
        </a:graphic>
      </p:graphicFrame>
      <p:graphicFrame>
        <p:nvGraphicFramePr>
          <p:cNvPr id="12292" name="Object 40"/>
          <p:cNvGraphicFramePr>
            <a:graphicFrameLocks noChangeAspect="1"/>
          </p:cNvGraphicFramePr>
          <p:nvPr/>
        </p:nvGraphicFramePr>
        <p:xfrm>
          <a:off x="3276600" y="1524000"/>
          <a:ext cx="674688" cy="787400"/>
        </p:xfrm>
        <a:graphic>
          <a:graphicData uri="http://schemas.openxmlformats.org/presentationml/2006/ole">
            <p:oleObj spid="_x0000_s12292" name="Equation" r:id="rId5" imgW="139680" imgH="164880" progId="Equation.DSMT4">
              <p:embed/>
            </p:oleObj>
          </a:graphicData>
        </a:graphic>
      </p:graphicFrame>
      <p:graphicFrame>
        <p:nvGraphicFramePr>
          <p:cNvPr id="12293" name="Object 41"/>
          <p:cNvGraphicFramePr>
            <a:graphicFrameLocks noChangeAspect="1"/>
          </p:cNvGraphicFramePr>
          <p:nvPr/>
        </p:nvGraphicFramePr>
        <p:xfrm>
          <a:off x="3810000" y="3810000"/>
          <a:ext cx="393700" cy="457200"/>
        </p:xfrm>
        <a:graphic>
          <a:graphicData uri="http://schemas.openxmlformats.org/presentationml/2006/ole">
            <p:oleObj spid="_x0000_s12293" name="Equation" r:id="rId6" imgW="152280" imgH="177480" progId="Equation.DSMT4">
              <p:embed/>
            </p:oleObj>
          </a:graphicData>
        </a:graphic>
      </p:graphicFrame>
      <p:sp>
        <p:nvSpPr>
          <p:cNvPr id="12301" name="Line 43"/>
          <p:cNvSpPr>
            <a:spLocks noChangeShapeType="1"/>
          </p:cNvSpPr>
          <p:nvPr/>
        </p:nvSpPr>
        <p:spPr bwMode="auto">
          <a:xfrm>
            <a:off x="3048000" y="36576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2" name="AutoShape 44"/>
          <p:cNvSpPr>
            <a:spLocks noChangeArrowheads="1"/>
          </p:cNvSpPr>
          <p:nvPr/>
        </p:nvSpPr>
        <p:spPr bwMode="auto">
          <a:xfrm>
            <a:off x="3733800" y="2667000"/>
            <a:ext cx="1143000" cy="990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2294" name="Object 45"/>
          <p:cNvGraphicFramePr>
            <a:graphicFrameLocks noChangeAspect="1"/>
          </p:cNvGraphicFramePr>
          <p:nvPr/>
        </p:nvGraphicFramePr>
        <p:xfrm>
          <a:off x="4419600" y="2286000"/>
          <a:ext cx="990600" cy="439738"/>
        </p:xfrm>
        <a:graphic>
          <a:graphicData uri="http://schemas.openxmlformats.org/presentationml/2006/ole">
            <p:oleObj spid="_x0000_s12294" name="Equation" r:id="rId7" imgW="457200" imgH="203040" progId="Equation.DSMT4">
              <p:embed/>
            </p:oleObj>
          </a:graphicData>
        </a:graphic>
      </p:graphicFrame>
      <p:graphicFrame>
        <p:nvGraphicFramePr>
          <p:cNvPr id="12295" name="Object 46"/>
          <p:cNvGraphicFramePr>
            <a:graphicFrameLocks noChangeAspect="1"/>
          </p:cNvGraphicFramePr>
          <p:nvPr/>
        </p:nvGraphicFramePr>
        <p:xfrm>
          <a:off x="2362200" y="3733800"/>
          <a:ext cx="1350963" cy="512763"/>
        </p:xfrm>
        <a:graphic>
          <a:graphicData uri="http://schemas.openxmlformats.org/presentationml/2006/ole">
            <p:oleObj spid="_x0000_s12295" name="Equation" r:id="rId8" imgW="533160" imgH="203040" progId="Equation.DSMT4">
              <p:embed/>
            </p:oleObj>
          </a:graphicData>
        </a:graphic>
      </p:graphicFrame>
      <p:graphicFrame>
        <p:nvGraphicFramePr>
          <p:cNvPr id="12296" name="Object 47"/>
          <p:cNvGraphicFramePr>
            <a:graphicFrameLocks noChangeAspect="1"/>
          </p:cNvGraphicFramePr>
          <p:nvPr/>
        </p:nvGraphicFramePr>
        <p:xfrm>
          <a:off x="4495800" y="3733800"/>
          <a:ext cx="1352550" cy="635000"/>
        </p:xfrm>
        <a:graphic>
          <a:graphicData uri="http://schemas.openxmlformats.org/presentationml/2006/ole">
            <p:oleObj spid="_x0000_s12296" name="Equation" r:id="rId9" imgW="43164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E23E91-B69B-4B27-AF36-CD88BBB2A31F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13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正則でない行列による写像</a:t>
            </a:r>
          </a:p>
        </p:txBody>
      </p:sp>
      <p:sp>
        <p:nvSpPr>
          <p:cNvPr id="13332" name="Line 3"/>
          <p:cNvSpPr>
            <a:spLocks noChangeShapeType="1"/>
          </p:cNvSpPr>
          <p:nvPr/>
        </p:nvSpPr>
        <p:spPr bwMode="auto">
          <a:xfrm>
            <a:off x="488950" y="236220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33" name="Line 4"/>
          <p:cNvSpPr>
            <a:spLocks noChangeShapeType="1"/>
          </p:cNvSpPr>
          <p:nvPr/>
        </p:nvSpPr>
        <p:spPr bwMode="auto">
          <a:xfrm flipV="1">
            <a:off x="1250950" y="1371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133600" y="2286000"/>
          <a:ext cx="196850" cy="215900"/>
        </p:xfrm>
        <a:graphic>
          <a:graphicData uri="http://schemas.openxmlformats.org/presentationml/2006/ole">
            <p:oleObj spid="_x0000_s13314" name="Equation" r:id="rId3" imgW="126720" imgH="139680" progId="Equation.DSMT4">
              <p:embed/>
            </p:oleObj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990600" y="1219200"/>
          <a:ext cx="217488" cy="254000"/>
        </p:xfrm>
        <a:graphic>
          <a:graphicData uri="http://schemas.openxmlformats.org/presentationml/2006/ole">
            <p:oleObj spid="_x0000_s13315" name="Equation" r:id="rId4" imgW="139680" imgH="164880" progId="Equation.DSMT4">
              <p:embed/>
            </p:oleObj>
          </a:graphicData>
        </a:graphic>
      </p:graphicFrame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869950" y="2438400"/>
          <a:ext cx="236538" cy="274638"/>
        </p:xfrm>
        <a:graphic>
          <a:graphicData uri="http://schemas.openxmlformats.org/presentationml/2006/ole">
            <p:oleObj spid="_x0000_s13316" name="Equation" r:id="rId5" imgW="152280" imgH="177480" progId="Equation.DSMT4">
              <p:embed/>
            </p:oleObj>
          </a:graphicData>
        </a:graphic>
      </p:graphicFrame>
      <p:sp>
        <p:nvSpPr>
          <p:cNvPr id="13334" name="Oval 8"/>
          <p:cNvSpPr>
            <a:spLocks noChangeArrowheads="1"/>
          </p:cNvSpPr>
          <p:nvPr/>
        </p:nvSpPr>
        <p:spPr bwMode="auto">
          <a:xfrm>
            <a:off x="1447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5" name="Line 9"/>
          <p:cNvSpPr>
            <a:spLocks noChangeShapeType="1"/>
          </p:cNvSpPr>
          <p:nvPr/>
        </p:nvSpPr>
        <p:spPr bwMode="auto">
          <a:xfrm>
            <a:off x="15240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36" name="Line 10"/>
          <p:cNvSpPr>
            <a:spLocks noChangeShapeType="1"/>
          </p:cNvSpPr>
          <p:nvPr/>
        </p:nvSpPr>
        <p:spPr bwMode="auto">
          <a:xfrm>
            <a:off x="12192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1600200" y="1447800"/>
          <a:ext cx="631825" cy="423863"/>
        </p:xfrm>
        <a:graphic>
          <a:graphicData uri="http://schemas.openxmlformats.org/presentationml/2006/ole">
            <p:oleObj spid="_x0000_s13317" name="Equation" r:id="rId6" imgW="304560" imgH="203040" progId="Equation.DSMT4">
              <p:embed/>
            </p:oleObj>
          </a:graphicData>
        </a:graphic>
      </p:graphicFrame>
      <p:sp>
        <p:nvSpPr>
          <p:cNvPr id="13337" name="Text Box 12"/>
          <p:cNvSpPr txBox="1">
            <a:spLocks noChangeArrowheads="1"/>
          </p:cNvSpPr>
          <p:nvPr/>
        </p:nvSpPr>
        <p:spPr bwMode="auto">
          <a:xfrm>
            <a:off x="1600200" y="5638800"/>
            <a:ext cx="5694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正則でない行列では、複数の点から一つの</a:t>
            </a:r>
          </a:p>
          <a:p>
            <a:r>
              <a:rPr lang="ja-JP" altLang="en-US"/>
              <a:t>点に写像される。</a:t>
            </a:r>
          </a:p>
        </p:txBody>
      </p:sp>
      <p:sp>
        <p:nvSpPr>
          <p:cNvPr id="13338" name="AutoShape 13"/>
          <p:cNvSpPr>
            <a:spLocks noChangeArrowheads="1"/>
          </p:cNvSpPr>
          <p:nvPr/>
        </p:nvSpPr>
        <p:spPr bwMode="auto">
          <a:xfrm>
            <a:off x="3200400" y="2362200"/>
            <a:ext cx="2057400" cy="533400"/>
          </a:xfrm>
          <a:prstGeom prst="rightArrow">
            <a:avLst>
              <a:gd name="adj1" fmla="val 50000"/>
              <a:gd name="adj2" fmla="val 9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9" name="Line 15"/>
          <p:cNvSpPr>
            <a:spLocks noChangeShapeType="1"/>
          </p:cNvSpPr>
          <p:nvPr/>
        </p:nvSpPr>
        <p:spPr bwMode="auto">
          <a:xfrm>
            <a:off x="556260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40" name="Line 16"/>
          <p:cNvSpPr>
            <a:spLocks noChangeShapeType="1"/>
          </p:cNvSpPr>
          <p:nvPr/>
        </p:nvSpPr>
        <p:spPr bwMode="auto">
          <a:xfrm flipV="1">
            <a:off x="6324600" y="533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318" name="Object 18"/>
          <p:cNvGraphicFramePr>
            <a:graphicFrameLocks noChangeAspect="1"/>
          </p:cNvGraphicFramePr>
          <p:nvPr/>
        </p:nvGraphicFramePr>
        <p:xfrm>
          <a:off x="5943600" y="381000"/>
          <a:ext cx="217488" cy="254000"/>
        </p:xfrm>
        <a:graphic>
          <a:graphicData uri="http://schemas.openxmlformats.org/presentationml/2006/ole">
            <p:oleObj spid="_x0000_s13318" name="Equation" r:id="rId7" imgW="139680" imgH="164880" progId="Equation.DSMT4">
              <p:embed/>
            </p:oleObj>
          </a:graphicData>
        </a:graphic>
      </p:graphicFrame>
      <p:graphicFrame>
        <p:nvGraphicFramePr>
          <p:cNvPr id="13319" name="Object 19"/>
          <p:cNvGraphicFramePr>
            <a:graphicFrameLocks noChangeAspect="1"/>
          </p:cNvGraphicFramePr>
          <p:nvPr/>
        </p:nvGraphicFramePr>
        <p:xfrm>
          <a:off x="5943600" y="3295650"/>
          <a:ext cx="236538" cy="274638"/>
        </p:xfrm>
        <a:graphic>
          <a:graphicData uri="http://schemas.openxmlformats.org/presentationml/2006/ole">
            <p:oleObj spid="_x0000_s13319" name="Equation" r:id="rId8" imgW="152280" imgH="177480" progId="Equation.DSMT4">
              <p:embed/>
            </p:oleObj>
          </a:graphicData>
        </a:graphic>
      </p:graphicFrame>
      <p:sp>
        <p:nvSpPr>
          <p:cNvPr id="13341" name="Oval 20"/>
          <p:cNvSpPr>
            <a:spLocks noChangeArrowheads="1"/>
          </p:cNvSpPr>
          <p:nvPr/>
        </p:nvSpPr>
        <p:spPr bwMode="auto">
          <a:xfrm>
            <a:off x="7162800" y="121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3320" name="Object 37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13320" name="Equation" r:id="rId9" imgW="914400" imgH="198720" progId="Equation.DSMT4">
              <p:embed/>
            </p:oleObj>
          </a:graphicData>
        </a:graphic>
      </p:graphicFrame>
      <p:graphicFrame>
        <p:nvGraphicFramePr>
          <p:cNvPr id="13321" name="Object 38"/>
          <p:cNvGraphicFramePr>
            <a:graphicFrameLocks noChangeAspect="1"/>
          </p:cNvGraphicFramePr>
          <p:nvPr/>
        </p:nvGraphicFramePr>
        <p:xfrm>
          <a:off x="3362325" y="1524000"/>
          <a:ext cx="1808163" cy="731838"/>
        </p:xfrm>
        <a:graphic>
          <a:graphicData uri="http://schemas.openxmlformats.org/presentationml/2006/ole">
            <p:oleObj spid="_x0000_s13321" name="Equation" r:id="rId10" imgW="1130040" imgH="457200" progId="Equation.DSMT4">
              <p:embed/>
            </p:oleObj>
          </a:graphicData>
        </a:graphic>
      </p:graphicFrame>
      <p:graphicFrame>
        <p:nvGraphicFramePr>
          <p:cNvPr id="13322" name="Object 45"/>
          <p:cNvGraphicFramePr>
            <a:graphicFrameLocks noChangeAspect="1"/>
          </p:cNvGraphicFramePr>
          <p:nvPr/>
        </p:nvGraphicFramePr>
        <p:xfrm>
          <a:off x="8305800" y="3276600"/>
          <a:ext cx="196850" cy="215900"/>
        </p:xfrm>
        <a:graphic>
          <a:graphicData uri="http://schemas.openxmlformats.org/presentationml/2006/ole">
            <p:oleObj spid="_x0000_s13322" name="Equation" r:id="rId11" imgW="126720" imgH="139680" progId="Equation.DSMT4">
              <p:embed/>
            </p:oleObj>
          </a:graphicData>
        </a:graphic>
      </p:graphicFrame>
      <p:sp>
        <p:nvSpPr>
          <p:cNvPr id="13342" name="Line 46"/>
          <p:cNvSpPr>
            <a:spLocks noChangeShapeType="1"/>
          </p:cNvSpPr>
          <p:nvPr/>
        </p:nvSpPr>
        <p:spPr bwMode="auto">
          <a:xfrm flipV="1">
            <a:off x="6019800" y="381000"/>
            <a:ext cx="1600200" cy="34290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43" name="Oval 47"/>
          <p:cNvSpPr>
            <a:spLocks noChangeArrowheads="1"/>
          </p:cNvSpPr>
          <p:nvPr/>
        </p:nvSpPr>
        <p:spPr bwMode="auto">
          <a:xfrm>
            <a:off x="6477000" y="2895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3323" name="Object 51"/>
          <p:cNvGraphicFramePr>
            <a:graphicFrameLocks noChangeAspect="1"/>
          </p:cNvGraphicFramePr>
          <p:nvPr/>
        </p:nvGraphicFramePr>
        <p:xfrm>
          <a:off x="7315200" y="1143000"/>
          <a:ext cx="711200" cy="423863"/>
        </p:xfrm>
        <a:graphic>
          <a:graphicData uri="http://schemas.openxmlformats.org/presentationml/2006/ole">
            <p:oleObj spid="_x0000_s13323" name="Equation" r:id="rId12" imgW="342720" imgH="203040" progId="Equation.DSMT4">
              <p:embed/>
            </p:oleObj>
          </a:graphicData>
        </a:graphic>
      </p:graphicFrame>
      <p:graphicFrame>
        <p:nvGraphicFramePr>
          <p:cNvPr id="13324" name="Object 52"/>
          <p:cNvGraphicFramePr>
            <a:graphicFrameLocks noChangeAspect="1"/>
          </p:cNvGraphicFramePr>
          <p:nvPr/>
        </p:nvGraphicFramePr>
        <p:xfrm>
          <a:off x="7708900" y="0"/>
          <a:ext cx="896938" cy="423863"/>
        </p:xfrm>
        <a:graphic>
          <a:graphicData uri="http://schemas.openxmlformats.org/presentationml/2006/ole">
            <p:oleObj spid="_x0000_s13324" name="Equation" r:id="rId13" imgW="431640" imgH="203040" progId="Equation.DSMT4">
              <p:embed/>
            </p:oleObj>
          </a:graphicData>
        </a:graphic>
      </p:graphicFrame>
      <p:sp>
        <p:nvSpPr>
          <p:cNvPr id="13344" name="Oval 55"/>
          <p:cNvSpPr>
            <a:spLocks noChangeArrowheads="1"/>
          </p:cNvSpPr>
          <p:nvPr/>
        </p:nvSpPr>
        <p:spPr bwMode="auto">
          <a:xfrm>
            <a:off x="7162800" y="3124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45" name="Line 56"/>
          <p:cNvSpPr>
            <a:spLocks noChangeShapeType="1"/>
          </p:cNvSpPr>
          <p:nvPr/>
        </p:nvSpPr>
        <p:spPr bwMode="auto">
          <a:xfrm>
            <a:off x="6553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46" name="Line 57"/>
          <p:cNvSpPr>
            <a:spLocks noChangeShapeType="1"/>
          </p:cNvSpPr>
          <p:nvPr/>
        </p:nvSpPr>
        <p:spPr bwMode="auto">
          <a:xfrm>
            <a:off x="6324600" y="297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47" name="AutoShape 58"/>
          <p:cNvSpPr>
            <a:spLocks noChangeArrowheads="1"/>
          </p:cNvSpPr>
          <p:nvPr/>
        </p:nvSpPr>
        <p:spPr bwMode="auto">
          <a:xfrm rot="-898445">
            <a:off x="3200400" y="3505200"/>
            <a:ext cx="2209800" cy="584200"/>
          </a:xfrm>
          <a:prstGeom prst="rightArrow">
            <a:avLst>
              <a:gd name="adj1" fmla="val 50000"/>
              <a:gd name="adj2" fmla="val 94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48" name="Line 59"/>
          <p:cNvSpPr>
            <a:spLocks noChangeShapeType="1"/>
          </p:cNvSpPr>
          <p:nvPr/>
        </p:nvSpPr>
        <p:spPr bwMode="auto">
          <a:xfrm>
            <a:off x="533400" y="4800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49" name="Line 60"/>
          <p:cNvSpPr>
            <a:spLocks noChangeShapeType="1"/>
          </p:cNvSpPr>
          <p:nvPr/>
        </p:nvSpPr>
        <p:spPr bwMode="auto">
          <a:xfrm flipV="1">
            <a:off x="1295400" y="3810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325" name="Object 61"/>
          <p:cNvGraphicFramePr>
            <a:graphicFrameLocks noChangeAspect="1"/>
          </p:cNvGraphicFramePr>
          <p:nvPr/>
        </p:nvGraphicFramePr>
        <p:xfrm>
          <a:off x="3200400" y="4724400"/>
          <a:ext cx="196850" cy="215900"/>
        </p:xfrm>
        <a:graphic>
          <a:graphicData uri="http://schemas.openxmlformats.org/presentationml/2006/ole">
            <p:oleObj spid="_x0000_s13325" name="Equation" r:id="rId14" imgW="126720" imgH="139680" progId="Equation.DSMT4">
              <p:embed/>
            </p:oleObj>
          </a:graphicData>
        </a:graphic>
      </p:graphicFrame>
      <p:graphicFrame>
        <p:nvGraphicFramePr>
          <p:cNvPr id="13326" name="Object 62"/>
          <p:cNvGraphicFramePr>
            <a:graphicFrameLocks noChangeAspect="1"/>
          </p:cNvGraphicFramePr>
          <p:nvPr/>
        </p:nvGraphicFramePr>
        <p:xfrm>
          <a:off x="1035050" y="3657600"/>
          <a:ext cx="217488" cy="254000"/>
        </p:xfrm>
        <a:graphic>
          <a:graphicData uri="http://schemas.openxmlformats.org/presentationml/2006/ole">
            <p:oleObj spid="_x0000_s13326" name="Equation" r:id="rId15" imgW="139680" imgH="164880" progId="Equation.DSMT4">
              <p:embed/>
            </p:oleObj>
          </a:graphicData>
        </a:graphic>
      </p:graphicFrame>
      <p:graphicFrame>
        <p:nvGraphicFramePr>
          <p:cNvPr id="13327" name="Object 63"/>
          <p:cNvGraphicFramePr>
            <a:graphicFrameLocks noChangeAspect="1"/>
          </p:cNvGraphicFramePr>
          <p:nvPr/>
        </p:nvGraphicFramePr>
        <p:xfrm>
          <a:off x="914400" y="4876800"/>
          <a:ext cx="236538" cy="274638"/>
        </p:xfrm>
        <a:graphic>
          <a:graphicData uri="http://schemas.openxmlformats.org/presentationml/2006/ole">
            <p:oleObj spid="_x0000_s13327" name="Equation" r:id="rId16" imgW="152280" imgH="177480" progId="Equation.DSMT4">
              <p:embed/>
            </p:oleObj>
          </a:graphicData>
        </a:graphic>
      </p:graphicFrame>
      <p:sp>
        <p:nvSpPr>
          <p:cNvPr id="13350" name="Oval 64"/>
          <p:cNvSpPr>
            <a:spLocks noChangeArrowheads="1"/>
          </p:cNvSpPr>
          <p:nvPr/>
        </p:nvSpPr>
        <p:spPr bwMode="auto">
          <a:xfrm>
            <a:off x="20574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3328" name="Object 67"/>
          <p:cNvGraphicFramePr>
            <a:graphicFrameLocks noChangeAspect="1"/>
          </p:cNvGraphicFramePr>
          <p:nvPr/>
        </p:nvGraphicFramePr>
        <p:xfrm>
          <a:off x="1865313" y="4038600"/>
          <a:ext cx="711200" cy="423863"/>
        </p:xfrm>
        <a:graphic>
          <a:graphicData uri="http://schemas.openxmlformats.org/presentationml/2006/ole">
            <p:oleObj spid="_x0000_s13328" name="Equation" r:id="rId17" imgW="342720" imgH="203040" progId="Equation.DSMT4">
              <p:embed/>
            </p:oleObj>
          </a:graphicData>
        </a:graphic>
      </p:graphicFrame>
      <p:graphicFrame>
        <p:nvGraphicFramePr>
          <p:cNvPr id="13329" name="Object 77"/>
          <p:cNvGraphicFramePr>
            <a:graphicFrameLocks noChangeAspect="1"/>
          </p:cNvGraphicFramePr>
          <p:nvPr/>
        </p:nvGraphicFramePr>
        <p:xfrm>
          <a:off x="3819525" y="4267200"/>
          <a:ext cx="1809750" cy="731838"/>
        </p:xfrm>
        <a:graphic>
          <a:graphicData uri="http://schemas.openxmlformats.org/presentationml/2006/ole">
            <p:oleObj spid="_x0000_s13329" name="Equation" r:id="rId18" imgW="113004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D355F-462E-4F58-BA95-1BD4FFD614BB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14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正則でない行列による図形の変形</a:t>
            </a:r>
          </a:p>
        </p:txBody>
      </p:sp>
      <p:sp>
        <p:nvSpPr>
          <p:cNvPr id="14356" name="Line 3"/>
          <p:cNvSpPr>
            <a:spLocks noChangeShapeType="1"/>
          </p:cNvSpPr>
          <p:nvPr/>
        </p:nvSpPr>
        <p:spPr bwMode="auto">
          <a:xfrm>
            <a:off x="381000" y="2667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609600" y="609600"/>
          <a:ext cx="217488" cy="254000"/>
        </p:xfrm>
        <a:graphic>
          <a:graphicData uri="http://schemas.openxmlformats.org/presentationml/2006/ole">
            <p:oleObj spid="_x0000_s14338" name="Equation" r:id="rId3" imgW="139680" imgH="164880" progId="Equation.DSMT4">
              <p:embed/>
            </p:oleObj>
          </a:graphicData>
        </a:graphic>
      </p:graphicFrame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609600" y="2743200"/>
          <a:ext cx="236538" cy="274638"/>
        </p:xfrm>
        <a:graphic>
          <a:graphicData uri="http://schemas.openxmlformats.org/presentationml/2006/ole">
            <p:oleObj spid="_x0000_s14339" name="Equation" r:id="rId4" imgW="152280" imgH="177480" progId="Equation.DSMT4">
              <p:embed/>
            </p:oleObj>
          </a:graphicData>
        </a:graphic>
      </p:graphicFrame>
      <p:sp>
        <p:nvSpPr>
          <p:cNvPr id="14357" name="Text Box 12"/>
          <p:cNvSpPr txBox="1">
            <a:spLocks noChangeArrowheads="1"/>
          </p:cNvSpPr>
          <p:nvPr/>
        </p:nvSpPr>
        <p:spPr bwMode="auto">
          <a:xfrm>
            <a:off x="1905000" y="5029200"/>
            <a:ext cx="5219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正則でない行列による写像を用いると、</a:t>
            </a:r>
          </a:p>
          <a:p>
            <a:r>
              <a:rPr lang="ja-JP" altLang="en-US"/>
              <a:t>図形は“つぶれる”。</a:t>
            </a:r>
          </a:p>
        </p:txBody>
      </p:sp>
      <p:sp>
        <p:nvSpPr>
          <p:cNvPr id="14358" name="AutoShape 13"/>
          <p:cNvSpPr>
            <a:spLocks noChangeArrowheads="1"/>
          </p:cNvSpPr>
          <p:nvPr/>
        </p:nvSpPr>
        <p:spPr bwMode="auto">
          <a:xfrm>
            <a:off x="3200400" y="2362200"/>
            <a:ext cx="2057400" cy="533400"/>
          </a:xfrm>
          <a:prstGeom prst="rightArrow">
            <a:avLst>
              <a:gd name="adj1" fmla="val 50000"/>
              <a:gd name="adj2" fmla="val 9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59" name="Line 14"/>
          <p:cNvSpPr>
            <a:spLocks noChangeShapeType="1"/>
          </p:cNvSpPr>
          <p:nvPr/>
        </p:nvSpPr>
        <p:spPr bwMode="auto">
          <a:xfrm>
            <a:off x="556260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60" name="Line 15"/>
          <p:cNvSpPr>
            <a:spLocks noChangeShapeType="1"/>
          </p:cNvSpPr>
          <p:nvPr/>
        </p:nvSpPr>
        <p:spPr bwMode="auto">
          <a:xfrm flipV="1">
            <a:off x="6324600" y="533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4340" name="Object 16"/>
          <p:cNvGraphicFramePr>
            <a:graphicFrameLocks noChangeAspect="1"/>
          </p:cNvGraphicFramePr>
          <p:nvPr/>
        </p:nvGraphicFramePr>
        <p:xfrm>
          <a:off x="5943600" y="381000"/>
          <a:ext cx="217488" cy="254000"/>
        </p:xfrm>
        <a:graphic>
          <a:graphicData uri="http://schemas.openxmlformats.org/presentationml/2006/ole">
            <p:oleObj spid="_x0000_s14340" name="Equation" r:id="rId5" imgW="139680" imgH="164880" progId="Equation.DSMT4">
              <p:embed/>
            </p:oleObj>
          </a:graphicData>
        </a:graphic>
      </p:graphicFrame>
      <p:graphicFrame>
        <p:nvGraphicFramePr>
          <p:cNvPr id="14341" name="Object 17"/>
          <p:cNvGraphicFramePr>
            <a:graphicFrameLocks noChangeAspect="1"/>
          </p:cNvGraphicFramePr>
          <p:nvPr/>
        </p:nvGraphicFramePr>
        <p:xfrm>
          <a:off x="5943600" y="3295650"/>
          <a:ext cx="236538" cy="274638"/>
        </p:xfrm>
        <a:graphic>
          <a:graphicData uri="http://schemas.openxmlformats.org/presentationml/2006/ole">
            <p:oleObj spid="_x0000_s14341" name="Equation" r:id="rId6" imgW="152280" imgH="177480" progId="Equation.DSMT4">
              <p:embed/>
            </p:oleObj>
          </a:graphicData>
        </a:graphic>
      </p:graphicFrame>
      <p:graphicFrame>
        <p:nvGraphicFramePr>
          <p:cNvPr id="14342" name="Object 19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14342" name="Equation" r:id="rId7" imgW="914400" imgH="198720" progId="Equation.DSMT4">
              <p:embed/>
            </p:oleObj>
          </a:graphicData>
        </a:graphic>
      </p:graphicFrame>
      <p:graphicFrame>
        <p:nvGraphicFramePr>
          <p:cNvPr id="14343" name="Object 20"/>
          <p:cNvGraphicFramePr>
            <a:graphicFrameLocks noChangeAspect="1"/>
          </p:cNvGraphicFramePr>
          <p:nvPr/>
        </p:nvGraphicFramePr>
        <p:xfrm>
          <a:off x="3362325" y="1524000"/>
          <a:ext cx="1808163" cy="731838"/>
        </p:xfrm>
        <a:graphic>
          <a:graphicData uri="http://schemas.openxmlformats.org/presentationml/2006/ole">
            <p:oleObj spid="_x0000_s14343" name="Equation" r:id="rId8" imgW="1130040" imgH="457200" progId="Equation.DSMT4">
              <p:embed/>
            </p:oleObj>
          </a:graphicData>
        </a:graphic>
      </p:graphicFrame>
      <p:graphicFrame>
        <p:nvGraphicFramePr>
          <p:cNvPr id="14344" name="Object 21"/>
          <p:cNvGraphicFramePr>
            <a:graphicFrameLocks noChangeAspect="1"/>
          </p:cNvGraphicFramePr>
          <p:nvPr/>
        </p:nvGraphicFramePr>
        <p:xfrm>
          <a:off x="8305800" y="3276600"/>
          <a:ext cx="196850" cy="215900"/>
        </p:xfrm>
        <a:graphic>
          <a:graphicData uri="http://schemas.openxmlformats.org/presentationml/2006/ole">
            <p:oleObj spid="_x0000_s14344" name="Equation" r:id="rId9" imgW="126720" imgH="139680" progId="Equation.DSMT4">
              <p:embed/>
            </p:oleObj>
          </a:graphicData>
        </a:graphic>
      </p:graphicFrame>
      <p:sp>
        <p:nvSpPr>
          <p:cNvPr id="14361" name="Line 22"/>
          <p:cNvSpPr>
            <a:spLocks noChangeShapeType="1"/>
          </p:cNvSpPr>
          <p:nvPr/>
        </p:nvSpPr>
        <p:spPr bwMode="auto">
          <a:xfrm flipV="1">
            <a:off x="5867400" y="762000"/>
            <a:ext cx="1600200" cy="3429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4345" name="Object 25"/>
          <p:cNvGraphicFramePr>
            <a:graphicFrameLocks noChangeAspect="1"/>
          </p:cNvGraphicFramePr>
          <p:nvPr/>
        </p:nvGraphicFramePr>
        <p:xfrm>
          <a:off x="7023100" y="381000"/>
          <a:ext cx="895350" cy="423863"/>
        </p:xfrm>
        <a:graphic>
          <a:graphicData uri="http://schemas.openxmlformats.org/presentationml/2006/ole">
            <p:oleObj spid="_x0000_s14345" name="Equation" r:id="rId10" imgW="431640" imgH="203040" progId="Equation.DSMT4">
              <p:embed/>
            </p:oleObj>
          </a:graphicData>
        </a:graphic>
      </p:graphicFrame>
      <p:sp>
        <p:nvSpPr>
          <p:cNvPr id="14362" name="Line 38"/>
          <p:cNvSpPr>
            <a:spLocks noChangeShapeType="1"/>
          </p:cNvSpPr>
          <p:nvPr/>
        </p:nvSpPr>
        <p:spPr bwMode="auto">
          <a:xfrm flipV="1">
            <a:off x="914400" y="457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63" name="Rectangle 39"/>
          <p:cNvSpPr>
            <a:spLocks noChangeArrowheads="1"/>
          </p:cNvSpPr>
          <p:nvPr/>
        </p:nvSpPr>
        <p:spPr bwMode="auto">
          <a:xfrm>
            <a:off x="11430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64" name="Oval 18"/>
          <p:cNvSpPr>
            <a:spLocks noChangeArrowheads="1"/>
          </p:cNvSpPr>
          <p:nvPr/>
        </p:nvSpPr>
        <p:spPr bwMode="auto">
          <a:xfrm>
            <a:off x="65532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65" name="Oval 40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66" name="Oval 41"/>
          <p:cNvSpPr>
            <a:spLocks noChangeArrowheads="1"/>
          </p:cNvSpPr>
          <p:nvPr/>
        </p:nvSpPr>
        <p:spPr bwMode="auto">
          <a:xfrm>
            <a:off x="68580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67" name="Oval 42"/>
          <p:cNvSpPr>
            <a:spLocks noChangeArrowheads="1"/>
          </p:cNvSpPr>
          <p:nvPr/>
        </p:nvSpPr>
        <p:spPr bwMode="auto">
          <a:xfrm>
            <a:off x="7086600" y="121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68" name="Line 43"/>
          <p:cNvSpPr>
            <a:spLocks noChangeShapeType="1"/>
          </p:cNvSpPr>
          <p:nvPr/>
        </p:nvSpPr>
        <p:spPr bwMode="auto">
          <a:xfrm flipV="1">
            <a:off x="6553200" y="1371600"/>
            <a:ext cx="609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4346" name="Object 44"/>
          <p:cNvGraphicFramePr>
            <a:graphicFrameLocks noChangeAspect="1"/>
          </p:cNvGraphicFramePr>
          <p:nvPr/>
        </p:nvGraphicFramePr>
        <p:xfrm>
          <a:off x="1066800" y="1676400"/>
          <a:ext cx="280988" cy="304800"/>
        </p:xfrm>
        <a:graphic>
          <a:graphicData uri="http://schemas.openxmlformats.org/presentationml/2006/ole">
            <p:oleObj spid="_x0000_s14346" name="Equation" r:id="rId11" imgW="152280" imgH="164880" progId="Equation.DSMT4">
              <p:embed/>
            </p:oleObj>
          </a:graphicData>
        </a:graphic>
      </p:graphicFrame>
      <p:graphicFrame>
        <p:nvGraphicFramePr>
          <p:cNvPr id="14347" name="Object 45"/>
          <p:cNvGraphicFramePr>
            <a:graphicFrameLocks noChangeAspect="1"/>
          </p:cNvGraphicFramePr>
          <p:nvPr/>
        </p:nvGraphicFramePr>
        <p:xfrm>
          <a:off x="990600" y="2362200"/>
          <a:ext cx="280988" cy="304800"/>
        </p:xfrm>
        <a:graphic>
          <a:graphicData uri="http://schemas.openxmlformats.org/presentationml/2006/ole">
            <p:oleObj spid="_x0000_s14347" name="Equation" r:id="rId12" imgW="152280" imgH="164880" progId="Equation.DSMT4">
              <p:embed/>
            </p:oleObj>
          </a:graphicData>
        </a:graphic>
      </p:graphicFrame>
      <p:graphicFrame>
        <p:nvGraphicFramePr>
          <p:cNvPr id="14348" name="Object 46"/>
          <p:cNvGraphicFramePr>
            <a:graphicFrameLocks noChangeAspect="1"/>
          </p:cNvGraphicFramePr>
          <p:nvPr/>
        </p:nvGraphicFramePr>
        <p:xfrm>
          <a:off x="1600200" y="2351088"/>
          <a:ext cx="280988" cy="328612"/>
        </p:xfrm>
        <a:graphic>
          <a:graphicData uri="http://schemas.openxmlformats.org/presentationml/2006/ole">
            <p:oleObj spid="_x0000_s14348" name="Equation" r:id="rId13" imgW="152280" imgH="177480" progId="Equation.DSMT4">
              <p:embed/>
            </p:oleObj>
          </a:graphicData>
        </a:graphic>
      </p:graphicFrame>
      <p:graphicFrame>
        <p:nvGraphicFramePr>
          <p:cNvPr id="14349" name="Object 47"/>
          <p:cNvGraphicFramePr>
            <a:graphicFrameLocks noChangeAspect="1"/>
          </p:cNvGraphicFramePr>
          <p:nvPr/>
        </p:nvGraphicFramePr>
        <p:xfrm>
          <a:off x="1512888" y="1676400"/>
          <a:ext cx="304800" cy="304800"/>
        </p:xfrm>
        <a:graphic>
          <a:graphicData uri="http://schemas.openxmlformats.org/presentationml/2006/ole">
            <p:oleObj spid="_x0000_s14349" name="Equation" r:id="rId14" imgW="164880" imgH="164880" progId="Equation.DSMT4">
              <p:embed/>
            </p:oleObj>
          </a:graphicData>
        </a:graphic>
      </p:graphicFrame>
      <p:graphicFrame>
        <p:nvGraphicFramePr>
          <p:cNvPr id="14350" name="Object 48"/>
          <p:cNvGraphicFramePr>
            <a:graphicFrameLocks noChangeAspect="1"/>
          </p:cNvGraphicFramePr>
          <p:nvPr/>
        </p:nvGraphicFramePr>
        <p:xfrm>
          <a:off x="6746875" y="2667000"/>
          <a:ext cx="350838" cy="304800"/>
        </p:xfrm>
        <a:graphic>
          <a:graphicData uri="http://schemas.openxmlformats.org/presentationml/2006/ole">
            <p:oleObj spid="_x0000_s14350" name="Equation" r:id="rId15" imgW="190440" imgH="164880" progId="Equation.DSMT4">
              <p:embed/>
            </p:oleObj>
          </a:graphicData>
        </a:graphic>
      </p:graphicFrame>
      <p:graphicFrame>
        <p:nvGraphicFramePr>
          <p:cNvPr id="14351" name="Object 49"/>
          <p:cNvGraphicFramePr>
            <a:graphicFrameLocks noChangeAspect="1"/>
          </p:cNvGraphicFramePr>
          <p:nvPr/>
        </p:nvGraphicFramePr>
        <p:xfrm>
          <a:off x="6934200" y="2286000"/>
          <a:ext cx="350838" cy="328613"/>
        </p:xfrm>
        <a:graphic>
          <a:graphicData uri="http://schemas.openxmlformats.org/presentationml/2006/ole">
            <p:oleObj spid="_x0000_s14351" name="Equation" r:id="rId16" imgW="190440" imgH="177480" progId="Equation.DSMT4">
              <p:embed/>
            </p:oleObj>
          </a:graphicData>
        </a:graphic>
      </p:graphicFrame>
      <p:graphicFrame>
        <p:nvGraphicFramePr>
          <p:cNvPr id="14352" name="Object 50"/>
          <p:cNvGraphicFramePr>
            <a:graphicFrameLocks noChangeAspect="1"/>
          </p:cNvGraphicFramePr>
          <p:nvPr/>
        </p:nvGraphicFramePr>
        <p:xfrm>
          <a:off x="7127875" y="1828800"/>
          <a:ext cx="350838" cy="304800"/>
        </p:xfrm>
        <a:graphic>
          <a:graphicData uri="http://schemas.openxmlformats.org/presentationml/2006/ole">
            <p:oleObj spid="_x0000_s14352" name="Equation" r:id="rId17" imgW="190440" imgH="164880" progId="Equation.DSMT4">
              <p:embed/>
            </p:oleObj>
          </a:graphicData>
        </a:graphic>
      </p:graphicFrame>
      <p:graphicFrame>
        <p:nvGraphicFramePr>
          <p:cNvPr id="14353" name="Object 51"/>
          <p:cNvGraphicFramePr>
            <a:graphicFrameLocks noChangeAspect="1"/>
          </p:cNvGraphicFramePr>
          <p:nvPr/>
        </p:nvGraphicFramePr>
        <p:xfrm>
          <a:off x="7356475" y="1219200"/>
          <a:ext cx="376238" cy="304800"/>
        </p:xfrm>
        <a:graphic>
          <a:graphicData uri="http://schemas.openxmlformats.org/presentationml/2006/ole">
            <p:oleObj spid="_x0000_s14353" name="Equation" r:id="rId18" imgW="20304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C74EF6-65BA-456F-AF7E-100D596C0EDB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1143000" y="609600"/>
          <a:ext cx="1828800" cy="731838"/>
        </p:xfrm>
        <a:graphic>
          <a:graphicData uri="http://schemas.openxmlformats.org/presentationml/2006/ole">
            <p:oleObj spid="_x0000_s15362" name="Equation" r:id="rId3" imgW="1143000" imgH="457200" progId="Equation.DSMT4">
              <p:embed/>
            </p:oleObj>
          </a:graphicData>
        </a:graphic>
      </p:graphicFrame>
      <p:sp>
        <p:nvSpPr>
          <p:cNvPr id="15369" name="Text Box 4"/>
          <p:cNvSpPr txBox="1">
            <a:spLocks noChangeArrowheads="1"/>
          </p:cNvSpPr>
          <p:nvPr/>
        </p:nvSpPr>
        <p:spPr bwMode="auto">
          <a:xfrm>
            <a:off x="2971800" y="7620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によって写像を表す。</a:t>
            </a:r>
          </a:p>
        </p:txBody>
      </p:sp>
      <p:sp>
        <p:nvSpPr>
          <p:cNvPr id="15370" name="Text Box 6"/>
          <p:cNvSpPr txBox="1">
            <a:spLocks noChangeArrowheads="1"/>
          </p:cNvSpPr>
          <p:nvPr/>
        </p:nvSpPr>
        <p:spPr bwMode="auto">
          <a:xfrm>
            <a:off x="1371600" y="1676400"/>
            <a:ext cx="6854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以下の座標を持つ四角形</a:t>
            </a:r>
            <a:r>
              <a:rPr lang="en-US" altLang="ja-JP"/>
              <a:t>ABCD</a:t>
            </a:r>
            <a:r>
              <a:rPr lang="ja-JP" altLang="en-US"/>
              <a:t>に対して、</a:t>
            </a:r>
          </a:p>
          <a:p>
            <a:r>
              <a:rPr lang="ja-JP" altLang="en-US"/>
              <a:t>各頂点が上写像によって移される点の座標を</a:t>
            </a:r>
          </a:p>
          <a:p>
            <a:r>
              <a:rPr lang="ja-JP" altLang="en-US"/>
              <a:t>それぞれ求めよ。</a:t>
            </a:r>
          </a:p>
          <a:p>
            <a:r>
              <a:rPr lang="ja-JP" altLang="en-US"/>
              <a:t>また、それらの点が一直線上にあることを確かめよ。</a:t>
            </a:r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1727200" y="3289300"/>
          <a:ext cx="890588" cy="419100"/>
        </p:xfrm>
        <a:graphic>
          <a:graphicData uri="http://schemas.openxmlformats.org/presentationml/2006/ole">
            <p:oleObj spid="_x0000_s15363" name="Equation" r:id="rId4" imgW="431640" imgH="203040" progId="Equation.DSMT4">
              <p:embed/>
            </p:oleObj>
          </a:graphicData>
        </a:graphic>
      </p:graphicFrame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1701800" y="3733800"/>
          <a:ext cx="965200" cy="482600"/>
        </p:xfrm>
        <a:graphic>
          <a:graphicData uri="http://schemas.openxmlformats.org/presentationml/2006/ole">
            <p:oleObj spid="_x0000_s15364" name="Equation" r:id="rId5" imgW="406080" imgH="203040" progId="Equation.DSMT4">
              <p:embed/>
            </p:oleObj>
          </a:graphicData>
        </a:graphic>
      </p:graphicFrame>
      <p:graphicFrame>
        <p:nvGraphicFramePr>
          <p:cNvPr id="15365" name="Object 9"/>
          <p:cNvGraphicFramePr>
            <a:graphicFrameLocks noChangeAspect="1"/>
          </p:cNvGraphicFramePr>
          <p:nvPr/>
        </p:nvGraphicFramePr>
        <p:xfrm>
          <a:off x="1631950" y="4267200"/>
          <a:ext cx="1055688" cy="482600"/>
        </p:xfrm>
        <a:graphic>
          <a:graphicData uri="http://schemas.openxmlformats.org/presentationml/2006/ole">
            <p:oleObj spid="_x0000_s15365" name="Equation" r:id="rId6" imgW="444240" imgH="203040" progId="Equation.DSMT4">
              <p:embed/>
            </p:oleObj>
          </a:graphicData>
        </a:graphic>
      </p:graphicFrame>
      <p:graphicFrame>
        <p:nvGraphicFramePr>
          <p:cNvPr id="15366" name="Object 10"/>
          <p:cNvGraphicFramePr>
            <a:graphicFrameLocks noChangeAspect="1"/>
          </p:cNvGraphicFramePr>
          <p:nvPr/>
        </p:nvGraphicFramePr>
        <p:xfrm>
          <a:off x="1631950" y="4800600"/>
          <a:ext cx="1035050" cy="436563"/>
        </p:xfrm>
        <a:graphic>
          <a:graphicData uri="http://schemas.openxmlformats.org/presentationml/2006/ole">
            <p:oleObj spid="_x0000_s15366" name="Equation" r:id="rId7" imgW="482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13B874-6B54-463F-85D2-773DE2085697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971800"/>
            <a:ext cx="6858000" cy="609600"/>
          </a:xfrm>
        </p:spPr>
        <p:txBody>
          <a:bodyPr/>
          <a:lstStyle/>
          <a:p>
            <a:pPr eaLnBrk="1" hangingPunct="1"/>
            <a:r>
              <a:rPr lang="ja-JP" altLang="en-US" smtClean="0"/>
              <a:t>線形写像</a:t>
            </a: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1524000" y="3962400"/>
            <a:ext cx="710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ここでは、行列によって表される写像の性質を調べる。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3D90B9-1695-424B-A201-0F3EDDCD4908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ここでは、行列の積によって、写像を定義できることをみていく。</a:t>
            </a:r>
          </a:p>
          <a:p>
            <a:pPr eaLnBrk="1" hangingPunct="1"/>
            <a:r>
              <a:rPr lang="ja-JP" altLang="en-US" smtClean="0"/>
              <a:t>また、行列の積によって定義される写像の性質を調べていく。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99243D-8B3A-4619-8D14-A2DFC4E658F3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  <p:sp>
        <p:nvSpPr>
          <p:cNvPr id="163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線形写像</a:t>
            </a:r>
          </a:p>
        </p:txBody>
      </p:sp>
      <p:sp>
        <p:nvSpPr>
          <p:cNvPr id="16400" name="AutoShape 21"/>
          <p:cNvSpPr>
            <a:spLocks noChangeArrowheads="1"/>
          </p:cNvSpPr>
          <p:nvPr/>
        </p:nvSpPr>
        <p:spPr bwMode="auto">
          <a:xfrm>
            <a:off x="381000" y="914400"/>
            <a:ext cx="8191500" cy="4300538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6401" name="Text Box 22"/>
          <p:cNvSpPr txBox="1">
            <a:spLocks noChangeArrowheads="1"/>
          </p:cNvSpPr>
          <p:nvPr/>
        </p:nvSpPr>
        <p:spPr bwMode="auto">
          <a:xfrm>
            <a:off x="746125" y="1239838"/>
            <a:ext cx="7326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　　　から　　　への写像                             が</a:t>
            </a:r>
            <a:r>
              <a:rPr lang="en-US" altLang="ja-JP"/>
              <a:t>,</a:t>
            </a:r>
          </a:p>
          <a:p>
            <a:r>
              <a:rPr lang="ja-JP" altLang="en-US"/>
              <a:t>次の（１）、（２）を満たすとき、</a:t>
            </a:r>
          </a:p>
          <a:p>
            <a:r>
              <a:rPr lang="ja-JP" altLang="en-US"/>
              <a:t>　　は　　　から　　　への</a:t>
            </a:r>
            <a:r>
              <a:rPr lang="ja-JP" altLang="en-US">
                <a:solidFill>
                  <a:srgbClr val="FF0000"/>
                </a:solidFill>
              </a:rPr>
              <a:t>線形写像</a:t>
            </a:r>
            <a:r>
              <a:rPr lang="ja-JP" altLang="en-US"/>
              <a:t>であるという。</a:t>
            </a:r>
          </a:p>
        </p:txBody>
      </p:sp>
      <p:graphicFrame>
        <p:nvGraphicFramePr>
          <p:cNvPr id="16386" name="Object 24"/>
          <p:cNvGraphicFramePr>
            <a:graphicFrameLocks noChangeAspect="1"/>
          </p:cNvGraphicFramePr>
          <p:nvPr/>
        </p:nvGraphicFramePr>
        <p:xfrm>
          <a:off x="852488" y="1219200"/>
          <a:ext cx="503237" cy="446088"/>
        </p:xfrm>
        <a:graphic>
          <a:graphicData uri="http://schemas.openxmlformats.org/presentationml/2006/ole">
            <p:oleObj spid="_x0000_s16386" name="Equation" r:id="rId3" imgW="215640" imgH="190440" progId="Equation.DSMT4">
              <p:embed/>
            </p:oleObj>
          </a:graphicData>
        </a:graphic>
      </p:graphicFrame>
      <p:sp>
        <p:nvSpPr>
          <p:cNvPr id="16402" name="Text Box 25"/>
          <p:cNvSpPr txBox="1">
            <a:spLocks noChangeArrowheads="1"/>
          </p:cNvSpPr>
          <p:nvPr/>
        </p:nvSpPr>
        <p:spPr bwMode="auto">
          <a:xfrm>
            <a:off x="1143000" y="685800"/>
            <a:ext cx="2266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定義</a:t>
            </a:r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線形写像）</a:t>
            </a:r>
          </a:p>
        </p:txBody>
      </p:sp>
      <p:graphicFrame>
        <p:nvGraphicFramePr>
          <p:cNvPr id="16387" name="Object 33"/>
          <p:cNvGraphicFramePr>
            <a:graphicFrameLocks noChangeAspect="1"/>
          </p:cNvGraphicFramePr>
          <p:nvPr/>
        </p:nvGraphicFramePr>
        <p:xfrm>
          <a:off x="2071688" y="1219200"/>
          <a:ext cx="533400" cy="446088"/>
        </p:xfrm>
        <a:graphic>
          <a:graphicData uri="http://schemas.openxmlformats.org/presentationml/2006/ole">
            <p:oleObj spid="_x0000_s16387" name="Equation" r:id="rId4" imgW="228600" imgH="190440" progId="Equation.DSMT4">
              <p:embed/>
            </p:oleObj>
          </a:graphicData>
        </a:graphic>
      </p:graphicFrame>
      <p:graphicFrame>
        <p:nvGraphicFramePr>
          <p:cNvPr id="16388" name="Object 34"/>
          <p:cNvGraphicFramePr>
            <a:graphicFrameLocks noChangeAspect="1"/>
          </p:cNvGraphicFramePr>
          <p:nvPr/>
        </p:nvGraphicFramePr>
        <p:xfrm>
          <a:off x="785813" y="2071688"/>
          <a:ext cx="355600" cy="474662"/>
        </p:xfrm>
        <a:graphic>
          <a:graphicData uri="http://schemas.openxmlformats.org/presentationml/2006/ole">
            <p:oleObj spid="_x0000_s16388" name="Equation" r:id="rId5" imgW="152280" imgH="203040" progId="Equation.DSMT4">
              <p:embed/>
            </p:oleObj>
          </a:graphicData>
        </a:graphic>
      </p:graphicFrame>
      <p:graphicFrame>
        <p:nvGraphicFramePr>
          <p:cNvPr id="16389" name="Object 35"/>
          <p:cNvGraphicFramePr>
            <a:graphicFrameLocks noChangeAspect="1"/>
          </p:cNvGraphicFramePr>
          <p:nvPr/>
        </p:nvGraphicFramePr>
        <p:xfrm>
          <a:off x="1571625" y="1928813"/>
          <a:ext cx="503238" cy="446087"/>
        </p:xfrm>
        <a:graphic>
          <a:graphicData uri="http://schemas.openxmlformats.org/presentationml/2006/ole">
            <p:oleObj spid="_x0000_s16389" name="Equation" r:id="rId6" imgW="215640" imgH="190440" progId="Equation.DSMT4">
              <p:embed/>
            </p:oleObj>
          </a:graphicData>
        </a:graphic>
      </p:graphicFrame>
      <p:graphicFrame>
        <p:nvGraphicFramePr>
          <p:cNvPr id="16390" name="Object 36"/>
          <p:cNvGraphicFramePr>
            <a:graphicFrameLocks noChangeAspect="1"/>
          </p:cNvGraphicFramePr>
          <p:nvPr/>
        </p:nvGraphicFramePr>
        <p:xfrm>
          <a:off x="2714625" y="2000250"/>
          <a:ext cx="533400" cy="446088"/>
        </p:xfrm>
        <a:graphic>
          <a:graphicData uri="http://schemas.openxmlformats.org/presentationml/2006/ole">
            <p:oleObj spid="_x0000_s16390" name="Equation" r:id="rId7" imgW="228600" imgH="190440" progId="Equation.DSMT4">
              <p:embed/>
            </p:oleObj>
          </a:graphicData>
        </a:graphic>
      </p:graphicFrame>
      <p:sp>
        <p:nvSpPr>
          <p:cNvPr id="16403" name="Text Box 37"/>
          <p:cNvSpPr txBox="1">
            <a:spLocks noChangeArrowheads="1"/>
          </p:cNvSpPr>
          <p:nvPr/>
        </p:nvSpPr>
        <p:spPr bwMode="auto">
          <a:xfrm>
            <a:off x="928688" y="2714625"/>
            <a:ext cx="454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（１）任意の　　　　　　　　に対して、</a:t>
            </a:r>
          </a:p>
        </p:txBody>
      </p:sp>
      <p:sp>
        <p:nvSpPr>
          <p:cNvPr id="16404" name="Text Box 38"/>
          <p:cNvSpPr txBox="1">
            <a:spLocks noChangeArrowheads="1"/>
          </p:cNvSpPr>
          <p:nvPr/>
        </p:nvSpPr>
        <p:spPr bwMode="auto">
          <a:xfrm>
            <a:off x="928688" y="4010025"/>
            <a:ext cx="736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（２）任意の　　　　　と任意のスカラー　　　　　　に対して、</a:t>
            </a:r>
          </a:p>
        </p:txBody>
      </p:sp>
      <p:graphicFrame>
        <p:nvGraphicFramePr>
          <p:cNvPr id="16391" name="Object 39"/>
          <p:cNvGraphicFramePr>
            <a:graphicFrameLocks noChangeAspect="1"/>
          </p:cNvGraphicFramePr>
          <p:nvPr/>
        </p:nvGraphicFramePr>
        <p:xfrm>
          <a:off x="2557463" y="2638425"/>
          <a:ext cx="1393825" cy="534988"/>
        </p:xfrm>
        <a:graphic>
          <a:graphicData uri="http://schemas.openxmlformats.org/presentationml/2006/ole">
            <p:oleObj spid="_x0000_s16391" name="Equation" r:id="rId8" imgW="596880" imgH="228600" progId="Equation.DSMT4">
              <p:embed/>
            </p:oleObj>
          </a:graphicData>
        </a:graphic>
      </p:graphicFrame>
      <p:graphicFrame>
        <p:nvGraphicFramePr>
          <p:cNvPr id="16392" name="Object 40"/>
          <p:cNvGraphicFramePr>
            <a:graphicFrameLocks noChangeAspect="1"/>
          </p:cNvGraphicFramePr>
          <p:nvPr/>
        </p:nvGraphicFramePr>
        <p:xfrm>
          <a:off x="1919288" y="3324225"/>
          <a:ext cx="3468687" cy="476250"/>
        </p:xfrm>
        <a:graphic>
          <a:graphicData uri="http://schemas.openxmlformats.org/presentationml/2006/ole">
            <p:oleObj spid="_x0000_s16392" name="Equation" r:id="rId9" imgW="1485720" imgH="203040" progId="Equation.DSMT4">
              <p:embed/>
            </p:oleObj>
          </a:graphicData>
        </a:graphic>
      </p:graphicFrame>
      <p:graphicFrame>
        <p:nvGraphicFramePr>
          <p:cNvPr id="16393" name="Object 41"/>
          <p:cNvGraphicFramePr>
            <a:graphicFrameLocks noChangeAspect="1"/>
          </p:cNvGraphicFramePr>
          <p:nvPr/>
        </p:nvGraphicFramePr>
        <p:xfrm>
          <a:off x="2452688" y="3933825"/>
          <a:ext cx="1068387" cy="474663"/>
        </p:xfrm>
        <a:graphic>
          <a:graphicData uri="http://schemas.openxmlformats.org/presentationml/2006/ole">
            <p:oleObj spid="_x0000_s16393" name="Equation" r:id="rId10" imgW="457200" imgH="203040" progId="Equation.DSMT4">
              <p:embed/>
            </p:oleObj>
          </a:graphicData>
        </a:graphic>
      </p:graphicFrame>
      <p:graphicFrame>
        <p:nvGraphicFramePr>
          <p:cNvPr id="16394" name="Object 42"/>
          <p:cNvGraphicFramePr>
            <a:graphicFrameLocks noChangeAspect="1"/>
          </p:cNvGraphicFramePr>
          <p:nvPr/>
        </p:nvGraphicFramePr>
        <p:xfrm>
          <a:off x="5818188" y="4038600"/>
          <a:ext cx="919162" cy="415925"/>
        </p:xfrm>
        <a:graphic>
          <a:graphicData uri="http://schemas.openxmlformats.org/presentationml/2006/ole">
            <p:oleObj spid="_x0000_s16394" name="Equation" r:id="rId11" imgW="393480" imgH="177480" progId="Equation.DSMT4">
              <p:embed/>
            </p:oleObj>
          </a:graphicData>
        </a:graphic>
      </p:graphicFrame>
      <p:graphicFrame>
        <p:nvGraphicFramePr>
          <p:cNvPr id="16395" name="Object 43"/>
          <p:cNvGraphicFramePr>
            <a:graphicFrameLocks noChangeAspect="1"/>
          </p:cNvGraphicFramePr>
          <p:nvPr/>
        </p:nvGraphicFramePr>
        <p:xfrm>
          <a:off x="2428875" y="4429125"/>
          <a:ext cx="2133600" cy="476250"/>
        </p:xfrm>
        <a:graphic>
          <a:graphicData uri="http://schemas.openxmlformats.org/presentationml/2006/ole">
            <p:oleObj spid="_x0000_s16395" name="Equation" r:id="rId12" imgW="914400" imgH="203040" progId="Equation.DSMT4">
              <p:embed/>
            </p:oleObj>
          </a:graphicData>
        </a:graphic>
      </p:graphicFrame>
      <p:sp>
        <p:nvSpPr>
          <p:cNvPr id="16405" name="AutoShape 44"/>
          <p:cNvSpPr>
            <a:spLocks noChangeArrowheads="1"/>
          </p:cNvSpPr>
          <p:nvPr/>
        </p:nvSpPr>
        <p:spPr bwMode="auto">
          <a:xfrm>
            <a:off x="1143000" y="5357813"/>
            <a:ext cx="6400800" cy="1219200"/>
          </a:xfrm>
          <a:prstGeom prst="wedgeRoundRectCallout">
            <a:avLst>
              <a:gd name="adj1" fmla="val -26139"/>
              <a:gd name="adj2" fmla="val -79296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6406" name="Text Box 45"/>
          <p:cNvSpPr txBox="1">
            <a:spLocks noChangeArrowheads="1"/>
          </p:cNvSpPr>
          <p:nvPr/>
        </p:nvSpPr>
        <p:spPr bwMode="auto">
          <a:xfrm>
            <a:off x="1214438" y="5572125"/>
            <a:ext cx="5988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正比例の拡張概念。</a:t>
            </a:r>
          </a:p>
          <a:p>
            <a:r>
              <a:rPr lang="ja-JP" altLang="en-US"/>
              <a:t>正比例は、　　　　　　　　　の線形写像である。</a:t>
            </a:r>
          </a:p>
        </p:txBody>
      </p:sp>
      <p:graphicFrame>
        <p:nvGraphicFramePr>
          <p:cNvPr id="16396" name="Object 46"/>
          <p:cNvGraphicFramePr>
            <a:graphicFrameLocks noChangeAspect="1"/>
          </p:cNvGraphicFramePr>
          <p:nvPr/>
        </p:nvGraphicFramePr>
        <p:xfrm>
          <a:off x="2714625" y="5929313"/>
          <a:ext cx="1598613" cy="474662"/>
        </p:xfrm>
        <a:graphic>
          <a:graphicData uri="http://schemas.openxmlformats.org/presentationml/2006/ole">
            <p:oleObj spid="_x0000_s16396" name="Equation" r:id="rId13" imgW="685800" imgH="203040" progId="Equation.DSMT4">
              <p:embed/>
            </p:oleObj>
          </a:graphicData>
        </a:graphic>
      </p:graphicFrame>
      <p:graphicFrame>
        <p:nvGraphicFramePr>
          <p:cNvPr id="16397" name="Object 34"/>
          <p:cNvGraphicFramePr>
            <a:graphicFrameLocks noChangeAspect="1"/>
          </p:cNvGraphicFramePr>
          <p:nvPr/>
        </p:nvGraphicFramePr>
        <p:xfrm>
          <a:off x="3929063" y="1214438"/>
          <a:ext cx="1925637" cy="533400"/>
        </p:xfrm>
        <a:graphic>
          <a:graphicData uri="http://schemas.openxmlformats.org/presentationml/2006/ole">
            <p:oleObj spid="_x0000_s16397" name="Equation" r:id="rId14" imgW="8254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47BA57-45E5-4BC3-A04A-59B183387434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線形写像例１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1219200" y="573088"/>
          <a:ext cx="1447800" cy="428625"/>
        </p:xfrm>
        <a:graphic>
          <a:graphicData uri="http://schemas.openxmlformats.org/presentationml/2006/ole">
            <p:oleObj spid="_x0000_s17410" name="Equation" r:id="rId3" imgW="685800" imgH="203040" progId="Equation.DSMT4">
              <p:embed/>
            </p:oleObj>
          </a:graphicData>
        </a:graphic>
      </p:graphicFrame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3124200" y="533400"/>
          <a:ext cx="1368425" cy="428625"/>
        </p:xfrm>
        <a:graphic>
          <a:graphicData uri="http://schemas.openxmlformats.org/presentationml/2006/ole">
            <p:oleObj spid="_x0000_s17411" name="Equation" r:id="rId4" imgW="647640" imgH="203040" progId="Equation.DSMT4">
              <p:embed/>
            </p:oleObj>
          </a:graphicData>
        </a:graphic>
      </p:graphicFrame>
      <p:sp>
        <p:nvSpPr>
          <p:cNvPr id="17420" name="Line 5"/>
          <p:cNvSpPr>
            <a:spLocks noChangeShapeType="1"/>
          </p:cNvSpPr>
          <p:nvPr/>
        </p:nvSpPr>
        <p:spPr bwMode="auto">
          <a:xfrm>
            <a:off x="838200" y="2286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7412" name="Object 7"/>
          <p:cNvGraphicFramePr>
            <a:graphicFrameLocks noChangeAspect="1"/>
          </p:cNvGraphicFramePr>
          <p:nvPr/>
        </p:nvGraphicFramePr>
        <p:xfrm>
          <a:off x="2895600" y="2209800"/>
          <a:ext cx="196850" cy="215900"/>
        </p:xfrm>
        <a:graphic>
          <a:graphicData uri="http://schemas.openxmlformats.org/presentationml/2006/ole">
            <p:oleObj spid="_x0000_s17412" name="Equation" r:id="rId5" imgW="126720" imgH="139680" progId="Equation.DSMT4">
              <p:embed/>
            </p:oleObj>
          </a:graphicData>
        </a:graphic>
      </p:graphicFrame>
      <p:graphicFrame>
        <p:nvGraphicFramePr>
          <p:cNvPr id="17413" name="Object 8"/>
          <p:cNvGraphicFramePr>
            <a:graphicFrameLocks noChangeAspect="1"/>
          </p:cNvGraphicFramePr>
          <p:nvPr/>
        </p:nvGraphicFramePr>
        <p:xfrm>
          <a:off x="1066800" y="2438400"/>
          <a:ext cx="236538" cy="274638"/>
        </p:xfrm>
        <a:graphic>
          <a:graphicData uri="http://schemas.openxmlformats.org/presentationml/2006/ole">
            <p:oleObj spid="_x0000_s17413" name="Equation" r:id="rId6" imgW="152280" imgH="177480" progId="Equation.DSMT4">
              <p:embed/>
            </p:oleObj>
          </a:graphicData>
        </a:graphic>
      </p:graphicFrame>
      <p:sp>
        <p:nvSpPr>
          <p:cNvPr id="17421" name="Oval 9"/>
          <p:cNvSpPr>
            <a:spLocks noChangeArrowheads="1"/>
          </p:cNvSpPr>
          <p:nvPr/>
        </p:nvSpPr>
        <p:spPr bwMode="auto">
          <a:xfrm>
            <a:off x="10668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2" name="AutoShape 10"/>
          <p:cNvSpPr>
            <a:spLocks noChangeArrowheads="1"/>
          </p:cNvSpPr>
          <p:nvPr/>
        </p:nvSpPr>
        <p:spPr bwMode="auto">
          <a:xfrm>
            <a:off x="1447800" y="22098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3" name="Line 11"/>
          <p:cNvSpPr>
            <a:spLocks noChangeShapeType="1"/>
          </p:cNvSpPr>
          <p:nvPr/>
        </p:nvSpPr>
        <p:spPr bwMode="auto">
          <a:xfrm>
            <a:off x="5410200" y="2209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7414" name="Object 12"/>
          <p:cNvGraphicFramePr>
            <a:graphicFrameLocks noChangeAspect="1"/>
          </p:cNvGraphicFramePr>
          <p:nvPr/>
        </p:nvGraphicFramePr>
        <p:xfrm>
          <a:off x="7543800" y="2057400"/>
          <a:ext cx="906463" cy="314325"/>
        </p:xfrm>
        <a:graphic>
          <a:graphicData uri="http://schemas.openxmlformats.org/presentationml/2006/ole">
            <p:oleObj spid="_x0000_s17414" name="Equation" r:id="rId7" imgW="583920" imgH="203040" progId="Equation.DSMT4">
              <p:embed/>
            </p:oleObj>
          </a:graphicData>
        </a:graphic>
      </p:graphicFrame>
      <p:graphicFrame>
        <p:nvGraphicFramePr>
          <p:cNvPr id="17415" name="Object 13"/>
          <p:cNvGraphicFramePr>
            <a:graphicFrameLocks noChangeAspect="1"/>
          </p:cNvGraphicFramePr>
          <p:nvPr/>
        </p:nvGraphicFramePr>
        <p:xfrm>
          <a:off x="5638800" y="2362200"/>
          <a:ext cx="236538" cy="274638"/>
        </p:xfrm>
        <a:graphic>
          <a:graphicData uri="http://schemas.openxmlformats.org/presentationml/2006/ole">
            <p:oleObj spid="_x0000_s17415" name="Equation" r:id="rId8" imgW="152280" imgH="177480" progId="Equation.DSMT4">
              <p:embed/>
            </p:oleObj>
          </a:graphicData>
        </a:graphic>
      </p:graphicFrame>
      <p:sp>
        <p:nvSpPr>
          <p:cNvPr id="17424" name="Oval 14"/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5" name="AutoShape 15"/>
          <p:cNvSpPr>
            <a:spLocks noChangeArrowheads="1"/>
          </p:cNvSpPr>
          <p:nvPr/>
        </p:nvSpPr>
        <p:spPr bwMode="auto">
          <a:xfrm>
            <a:off x="6553200" y="21336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6" name="AutoShape 16"/>
          <p:cNvSpPr>
            <a:spLocks noChangeArrowheads="1"/>
          </p:cNvSpPr>
          <p:nvPr/>
        </p:nvSpPr>
        <p:spPr bwMode="auto">
          <a:xfrm>
            <a:off x="3657600" y="20574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7" name="Text Box 17"/>
          <p:cNvSpPr txBox="1">
            <a:spLocks noChangeArrowheads="1"/>
          </p:cNvSpPr>
          <p:nvPr/>
        </p:nvSpPr>
        <p:spPr bwMode="auto">
          <a:xfrm>
            <a:off x="517525" y="34496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17416" name="Object 18"/>
          <p:cNvGraphicFramePr>
            <a:graphicFrameLocks noChangeAspect="1"/>
          </p:cNvGraphicFramePr>
          <p:nvPr/>
        </p:nvGraphicFramePr>
        <p:xfrm>
          <a:off x="1371600" y="3429000"/>
          <a:ext cx="3354388" cy="1446213"/>
        </p:xfrm>
        <a:graphic>
          <a:graphicData uri="http://schemas.openxmlformats.org/presentationml/2006/ole">
            <p:oleObj spid="_x0000_s17416" name="Equation" r:id="rId9" imgW="1587240" imgH="685800" progId="Equation.DSMT4">
              <p:embed/>
            </p:oleObj>
          </a:graphicData>
        </a:graphic>
      </p:graphicFrame>
      <p:sp>
        <p:nvSpPr>
          <p:cNvPr id="17428" name="Text Box 19"/>
          <p:cNvSpPr txBox="1">
            <a:spLocks noChangeArrowheads="1"/>
          </p:cNvSpPr>
          <p:nvPr/>
        </p:nvSpPr>
        <p:spPr bwMode="auto">
          <a:xfrm>
            <a:off x="669925" y="52022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17417" name="Object 20"/>
          <p:cNvGraphicFramePr>
            <a:graphicFrameLocks noChangeAspect="1"/>
          </p:cNvGraphicFramePr>
          <p:nvPr/>
        </p:nvGraphicFramePr>
        <p:xfrm>
          <a:off x="1600200" y="5181600"/>
          <a:ext cx="2416175" cy="1446213"/>
        </p:xfrm>
        <a:graphic>
          <a:graphicData uri="http://schemas.openxmlformats.org/presentationml/2006/ole">
            <p:oleObj spid="_x0000_s17417" name="Equation" r:id="rId10" imgW="1143000" imgH="685800" progId="Equation.DSMT4">
              <p:embed/>
            </p:oleObj>
          </a:graphicData>
        </a:graphic>
      </p:graphicFrame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295400" y="1219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写像元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172200" y="10668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写像先</a:t>
            </a:r>
          </a:p>
        </p:txBody>
      </p:sp>
      <p:sp>
        <p:nvSpPr>
          <p:cNvPr id="17431" name="AutoShape 24"/>
          <p:cNvSpPr>
            <a:spLocks noChangeArrowheads="1"/>
          </p:cNvSpPr>
          <p:nvPr/>
        </p:nvSpPr>
        <p:spPr bwMode="auto">
          <a:xfrm>
            <a:off x="5257800" y="3200400"/>
            <a:ext cx="3505200" cy="1905000"/>
          </a:xfrm>
          <a:prstGeom prst="wedgeRoundRectCallout">
            <a:avLst>
              <a:gd name="adj1" fmla="val -105796"/>
              <a:gd name="adj2" fmla="val -7383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7432" name="AutoShape 27"/>
          <p:cNvSpPr>
            <a:spLocks noChangeArrowheads="1"/>
          </p:cNvSpPr>
          <p:nvPr/>
        </p:nvSpPr>
        <p:spPr bwMode="auto">
          <a:xfrm>
            <a:off x="5257800" y="3200400"/>
            <a:ext cx="3505200" cy="1905000"/>
          </a:xfrm>
          <a:prstGeom prst="wedgeRoundRectCallout">
            <a:avLst>
              <a:gd name="adj1" fmla="val -10144"/>
              <a:gd name="adj2" fmla="val -8000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7433" name="Text Box 26"/>
          <p:cNvSpPr txBox="1">
            <a:spLocks noChangeArrowheads="1"/>
          </p:cNvSpPr>
          <p:nvPr/>
        </p:nvSpPr>
        <p:spPr bwMode="auto">
          <a:xfrm>
            <a:off x="5334000" y="3200400"/>
            <a:ext cx="3505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この２つをまとめて一つのグラフとして表すことも多い。実は、写像はきちんと図示できるものだけではない。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39D673-CA1A-4ECE-8EBB-1AB98005F905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  <p:sp>
        <p:nvSpPr>
          <p:cNvPr id="18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線形でない写像例１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1219200" y="573088"/>
          <a:ext cx="1447800" cy="428625"/>
        </p:xfrm>
        <a:graphic>
          <a:graphicData uri="http://schemas.openxmlformats.org/presentationml/2006/ole">
            <p:oleObj spid="_x0000_s18434" name="Equation" r:id="rId3" imgW="685800" imgH="203040" progId="Equation.DSMT4">
              <p:embed/>
            </p:oleObj>
          </a:graphicData>
        </a:graphic>
      </p:graphicFrame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3151188" y="506413"/>
          <a:ext cx="1314450" cy="482600"/>
        </p:xfrm>
        <a:graphic>
          <a:graphicData uri="http://schemas.openxmlformats.org/presentationml/2006/ole">
            <p:oleObj spid="_x0000_s18435" name="Equation" r:id="rId4" imgW="622080" imgH="228600" progId="Equation.DSMT4">
              <p:embed/>
            </p:oleObj>
          </a:graphicData>
        </a:graphic>
      </p:graphicFrame>
      <p:sp>
        <p:nvSpPr>
          <p:cNvPr id="18443" name="Line 5"/>
          <p:cNvSpPr>
            <a:spLocks noChangeShapeType="1"/>
          </p:cNvSpPr>
          <p:nvPr/>
        </p:nvSpPr>
        <p:spPr bwMode="auto">
          <a:xfrm>
            <a:off x="838200" y="2286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2895600" y="2209800"/>
          <a:ext cx="196850" cy="215900"/>
        </p:xfrm>
        <a:graphic>
          <a:graphicData uri="http://schemas.openxmlformats.org/presentationml/2006/ole">
            <p:oleObj spid="_x0000_s18436" name="Equation" r:id="rId5" imgW="126720" imgH="139680" progId="Equation.DSMT4">
              <p:embed/>
            </p:oleObj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1066800" y="2438400"/>
          <a:ext cx="236538" cy="274638"/>
        </p:xfrm>
        <a:graphic>
          <a:graphicData uri="http://schemas.openxmlformats.org/presentationml/2006/ole">
            <p:oleObj spid="_x0000_s18437" name="Equation" r:id="rId6" imgW="152280" imgH="177480" progId="Equation.DSMT4">
              <p:embed/>
            </p:oleObj>
          </a:graphicData>
        </a:graphic>
      </p:graphicFrame>
      <p:sp>
        <p:nvSpPr>
          <p:cNvPr id="18444" name="Oval 8"/>
          <p:cNvSpPr>
            <a:spLocks noChangeArrowheads="1"/>
          </p:cNvSpPr>
          <p:nvPr/>
        </p:nvSpPr>
        <p:spPr bwMode="auto">
          <a:xfrm>
            <a:off x="10668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5" name="AutoShape 9"/>
          <p:cNvSpPr>
            <a:spLocks noChangeArrowheads="1"/>
          </p:cNvSpPr>
          <p:nvPr/>
        </p:nvSpPr>
        <p:spPr bwMode="auto">
          <a:xfrm>
            <a:off x="1447800" y="22098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6" name="Line 10"/>
          <p:cNvSpPr>
            <a:spLocks noChangeShapeType="1"/>
          </p:cNvSpPr>
          <p:nvPr/>
        </p:nvSpPr>
        <p:spPr bwMode="auto">
          <a:xfrm>
            <a:off x="5410200" y="2209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8438" name="Object 11"/>
          <p:cNvGraphicFramePr>
            <a:graphicFrameLocks noChangeAspect="1"/>
          </p:cNvGraphicFramePr>
          <p:nvPr/>
        </p:nvGraphicFramePr>
        <p:xfrm>
          <a:off x="7543800" y="2057400"/>
          <a:ext cx="906463" cy="314325"/>
        </p:xfrm>
        <a:graphic>
          <a:graphicData uri="http://schemas.openxmlformats.org/presentationml/2006/ole">
            <p:oleObj spid="_x0000_s18438" name="Equation" r:id="rId7" imgW="583920" imgH="203040" progId="Equation.DSMT4">
              <p:embed/>
            </p:oleObj>
          </a:graphicData>
        </a:graphic>
      </p:graphicFrame>
      <p:graphicFrame>
        <p:nvGraphicFramePr>
          <p:cNvPr id="18439" name="Object 12"/>
          <p:cNvGraphicFramePr>
            <a:graphicFrameLocks noChangeAspect="1"/>
          </p:cNvGraphicFramePr>
          <p:nvPr/>
        </p:nvGraphicFramePr>
        <p:xfrm>
          <a:off x="5638800" y="2362200"/>
          <a:ext cx="236538" cy="274638"/>
        </p:xfrm>
        <a:graphic>
          <a:graphicData uri="http://schemas.openxmlformats.org/presentationml/2006/ole">
            <p:oleObj spid="_x0000_s18439" name="Equation" r:id="rId8" imgW="152280" imgH="177480" progId="Equation.DSMT4">
              <p:embed/>
            </p:oleObj>
          </a:graphicData>
        </a:graphic>
      </p:graphicFrame>
      <p:sp>
        <p:nvSpPr>
          <p:cNvPr id="18447" name="Oval 13"/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8" name="AutoShape 14"/>
          <p:cNvSpPr>
            <a:spLocks noChangeArrowheads="1"/>
          </p:cNvSpPr>
          <p:nvPr/>
        </p:nvSpPr>
        <p:spPr bwMode="auto">
          <a:xfrm>
            <a:off x="6934200" y="21336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9" name="AutoShape 15"/>
          <p:cNvSpPr>
            <a:spLocks noChangeArrowheads="1"/>
          </p:cNvSpPr>
          <p:nvPr/>
        </p:nvSpPr>
        <p:spPr bwMode="auto">
          <a:xfrm>
            <a:off x="3657600" y="20574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0" name="Text Box 16"/>
          <p:cNvSpPr txBox="1">
            <a:spLocks noChangeArrowheads="1"/>
          </p:cNvSpPr>
          <p:nvPr/>
        </p:nvSpPr>
        <p:spPr bwMode="auto">
          <a:xfrm>
            <a:off x="517525" y="34496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18440" name="Object 17"/>
          <p:cNvGraphicFramePr>
            <a:graphicFrameLocks noChangeAspect="1"/>
          </p:cNvGraphicFramePr>
          <p:nvPr/>
        </p:nvGraphicFramePr>
        <p:xfrm>
          <a:off x="1447800" y="3581400"/>
          <a:ext cx="3649663" cy="2035175"/>
        </p:xfrm>
        <a:graphic>
          <a:graphicData uri="http://schemas.openxmlformats.org/presentationml/2006/ole">
            <p:oleObj spid="_x0000_s18440" name="Equation" r:id="rId9" imgW="1726920" imgH="965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306EA6-409E-4D2A-B257-FBDC5BDB25F8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sp>
        <p:nvSpPr>
          <p:cNvPr id="19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線形でない写像例２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1214438" y="714375"/>
          <a:ext cx="1447800" cy="428625"/>
        </p:xfrm>
        <a:graphic>
          <a:graphicData uri="http://schemas.openxmlformats.org/presentationml/2006/ole">
            <p:oleObj spid="_x0000_s19458" name="Equation" r:id="rId3" imgW="685800" imgH="203040" progId="Equation.DSMT4">
              <p:embed/>
            </p:oleObj>
          </a:graphicData>
        </a:graphic>
      </p:graphicFrame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3000375" y="714375"/>
          <a:ext cx="1582738" cy="428625"/>
        </p:xfrm>
        <a:graphic>
          <a:graphicData uri="http://schemas.openxmlformats.org/presentationml/2006/ole">
            <p:oleObj spid="_x0000_s19459" name="Equation" r:id="rId4" imgW="749160" imgH="203040" progId="Equation.DSMT4">
              <p:embed/>
            </p:oleObj>
          </a:graphicData>
        </a:graphic>
      </p:graphicFrame>
      <p:sp>
        <p:nvSpPr>
          <p:cNvPr id="19467" name="Line 5"/>
          <p:cNvSpPr>
            <a:spLocks noChangeShapeType="1"/>
          </p:cNvSpPr>
          <p:nvPr/>
        </p:nvSpPr>
        <p:spPr bwMode="auto">
          <a:xfrm>
            <a:off x="838200" y="2286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2895600" y="2209800"/>
          <a:ext cx="196850" cy="215900"/>
        </p:xfrm>
        <a:graphic>
          <a:graphicData uri="http://schemas.openxmlformats.org/presentationml/2006/ole">
            <p:oleObj spid="_x0000_s19460" name="Equation" r:id="rId5" imgW="126720" imgH="139680" progId="Equation.DSMT4">
              <p:embed/>
            </p:oleObj>
          </a:graphicData>
        </a:graphic>
      </p:graphicFrame>
      <p:graphicFrame>
        <p:nvGraphicFramePr>
          <p:cNvPr id="19461" name="Object 7"/>
          <p:cNvGraphicFramePr>
            <a:graphicFrameLocks noChangeAspect="1"/>
          </p:cNvGraphicFramePr>
          <p:nvPr/>
        </p:nvGraphicFramePr>
        <p:xfrm>
          <a:off x="1066800" y="2438400"/>
          <a:ext cx="236538" cy="274638"/>
        </p:xfrm>
        <a:graphic>
          <a:graphicData uri="http://schemas.openxmlformats.org/presentationml/2006/ole">
            <p:oleObj spid="_x0000_s19461" name="Equation" r:id="rId6" imgW="152280" imgH="177480" progId="Equation.DSMT4">
              <p:embed/>
            </p:oleObj>
          </a:graphicData>
        </a:graphic>
      </p:graphicFrame>
      <p:sp>
        <p:nvSpPr>
          <p:cNvPr id="19468" name="Oval 8"/>
          <p:cNvSpPr>
            <a:spLocks noChangeArrowheads="1"/>
          </p:cNvSpPr>
          <p:nvPr/>
        </p:nvSpPr>
        <p:spPr bwMode="auto">
          <a:xfrm>
            <a:off x="10668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AutoShape 9"/>
          <p:cNvSpPr>
            <a:spLocks noChangeArrowheads="1"/>
          </p:cNvSpPr>
          <p:nvPr/>
        </p:nvSpPr>
        <p:spPr bwMode="auto">
          <a:xfrm>
            <a:off x="1447800" y="22098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0" name="Line 10"/>
          <p:cNvSpPr>
            <a:spLocks noChangeShapeType="1"/>
          </p:cNvSpPr>
          <p:nvPr/>
        </p:nvSpPr>
        <p:spPr bwMode="auto">
          <a:xfrm>
            <a:off x="5410200" y="2209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9462" name="Object 11"/>
          <p:cNvGraphicFramePr>
            <a:graphicFrameLocks noChangeAspect="1"/>
          </p:cNvGraphicFramePr>
          <p:nvPr/>
        </p:nvGraphicFramePr>
        <p:xfrm>
          <a:off x="7543800" y="2057400"/>
          <a:ext cx="906463" cy="314325"/>
        </p:xfrm>
        <a:graphic>
          <a:graphicData uri="http://schemas.openxmlformats.org/presentationml/2006/ole">
            <p:oleObj spid="_x0000_s19462" name="Equation" r:id="rId7" imgW="583920" imgH="203040" progId="Equation.DSMT4">
              <p:embed/>
            </p:oleObj>
          </a:graphicData>
        </a:graphic>
      </p:graphicFrame>
      <p:graphicFrame>
        <p:nvGraphicFramePr>
          <p:cNvPr id="19463" name="Object 12"/>
          <p:cNvGraphicFramePr>
            <a:graphicFrameLocks noChangeAspect="1"/>
          </p:cNvGraphicFramePr>
          <p:nvPr/>
        </p:nvGraphicFramePr>
        <p:xfrm>
          <a:off x="5638800" y="2362200"/>
          <a:ext cx="236538" cy="274638"/>
        </p:xfrm>
        <a:graphic>
          <a:graphicData uri="http://schemas.openxmlformats.org/presentationml/2006/ole">
            <p:oleObj spid="_x0000_s19463" name="Equation" r:id="rId8" imgW="152280" imgH="177480" progId="Equation.DSMT4">
              <p:embed/>
            </p:oleObj>
          </a:graphicData>
        </a:graphic>
      </p:graphicFrame>
      <p:sp>
        <p:nvSpPr>
          <p:cNvPr id="19471" name="Oval 13"/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2" name="AutoShape 14"/>
          <p:cNvSpPr>
            <a:spLocks noChangeArrowheads="1"/>
          </p:cNvSpPr>
          <p:nvPr/>
        </p:nvSpPr>
        <p:spPr bwMode="auto">
          <a:xfrm>
            <a:off x="6934200" y="21336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3" name="AutoShape 15"/>
          <p:cNvSpPr>
            <a:spLocks noChangeArrowheads="1"/>
          </p:cNvSpPr>
          <p:nvPr/>
        </p:nvSpPr>
        <p:spPr bwMode="auto">
          <a:xfrm>
            <a:off x="3657600" y="20574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4" name="Text Box 16"/>
          <p:cNvSpPr txBox="1">
            <a:spLocks noChangeArrowheads="1"/>
          </p:cNvSpPr>
          <p:nvPr/>
        </p:nvSpPr>
        <p:spPr bwMode="auto">
          <a:xfrm>
            <a:off x="517525" y="34496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19464" name="Object 17"/>
          <p:cNvGraphicFramePr>
            <a:graphicFrameLocks noChangeAspect="1"/>
          </p:cNvGraphicFramePr>
          <p:nvPr/>
        </p:nvGraphicFramePr>
        <p:xfrm>
          <a:off x="1676400" y="3505200"/>
          <a:ext cx="2414588" cy="3052763"/>
        </p:xfrm>
        <a:graphic>
          <a:graphicData uri="http://schemas.openxmlformats.org/presentationml/2006/ole">
            <p:oleObj spid="_x0000_s19464" name="Equation" r:id="rId9" imgW="1143000" imgH="1447560" progId="Equation.DSMT4">
              <p:embed/>
            </p:oleObj>
          </a:graphicData>
        </a:graphic>
      </p:graphicFrame>
      <p:sp>
        <p:nvSpPr>
          <p:cNvPr id="19475" name="AutoShape 18"/>
          <p:cNvSpPr>
            <a:spLocks noChangeArrowheads="1"/>
          </p:cNvSpPr>
          <p:nvPr/>
        </p:nvSpPr>
        <p:spPr bwMode="auto">
          <a:xfrm>
            <a:off x="5181600" y="3352800"/>
            <a:ext cx="3505200" cy="1905000"/>
          </a:xfrm>
          <a:prstGeom prst="wedgeRoundRectCallout">
            <a:avLst>
              <a:gd name="adj1" fmla="val -10144"/>
              <a:gd name="adj2" fmla="val -8000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9476" name="AutoShape 19"/>
          <p:cNvSpPr>
            <a:spLocks noChangeArrowheads="1"/>
          </p:cNvSpPr>
          <p:nvPr/>
        </p:nvSpPr>
        <p:spPr bwMode="auto">
          <a:xfrm>
            <a:off x="5181600" y="3352800"/>
            <a:ext cx="3505200" cy="1905000"/>
          </a:xfrm>
          <a:prstGeom prst="wedgeRoundRectCallout">
            <a:avLst>
              <a:gd name="adj1" fmla="val -101269"/>
              <a:gd name="adj2" fmla="val -9450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9477" name="Text Box 20"/>
          <p:cNvSpPr txBox="1">
            <a:spLocks noChangeArrowheads="1"/>
          </p:cNvSpPr>
          <p:nvPr/>
        </p:nvSpPr>
        <p:spPr bwMode="auto">
          <a:xfrm>
            <a:off x="5241925" y="3525838"/>
            <a:ext cx="3368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一つの図で、線形写像を表したときには、</a:t>
            </a:r>
            <a:r>
              <a:rPr lang="ja-JP" altLang="en-US">
                <a:solidFill>
                  <a:srgbClr val="FF0000"/>
                </a:solidFill>
              </a:rPr>
              <a:t>原点</a:t>
            </a:r>
            <a:r>
              <a:rPr lang="ja-JP" altLang="en-US"/>
              <a:t>を通らなければならない。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FEB173-201E-4B85-82BE-B6314D17E60B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sp>
        <p:nvSpPr>
          <p:cNvPr id="205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線形写像例２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533400" y="685800"/>
          <a:ext cx="1689100" cy="482600"/>
        </p:xfrm>
        <a:graphic>
          <a:graphicData uri="http://schemas.openxmlformats.org/presentationml/2006/ole">
            <p:oleObj spid="_x0000_s20482" name="Equation" r:id="rId3" imgW="799920" imgH="228600" progId="Equation.DSMT4">
              <p:embed/>
            </p:oleObj>
          </a:graphicData>
        </a:graphic>
      </p:graphicFrame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2286000" y="685800"/>
          <a:ext cx="1555750" cy="428625"/>
        </p:xfrm>
        <a:graphic>
          <a:graphicData uri="http://schemas.openxmlformats.org/presentationml/2006/ole">
            <p:oleObj spid="_x0000_s20483" name="Equation" r:id="rId4" imgW="736560" imgH="203040" progId="Equation.DSMT4">
              <p:embed/>
            </p:oleObj>
          </a:graphicData>
        </a:graphic>
      </p:graphicFrame>
      <p:sp>
        <p:nvSpPr>
          <p:cNvPr id="20502" name="Text Box 16"/>
          <p:cNvSpPr txBox="1">
            <a:spLocks noChangeArrowheads="1"/>
          </p:cNvSpPr>
          <p:nvPr/>
        </p:nvSpPr>
        <p:spPr bwMode="auto">
          <a:xfrm>
            <a:off x="457200" y="3352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20484" name="Object 17"/>
          <p:cNvGraphicFramePr>
            <a:graphicFrameLocks noChangeAspect="1"/>
          </p:cNvGraphicFramePr>
          <p:nvPr/>
        </p:nvGraphicFramePr>
        <p:xfrm>
          <a:off x="990600" y="3276600"/>
          <a:ext cx="3048000" cy="1284288"/>
        </p:xfrm>
        <a:graphic>
          <a:graphicData uri="http://schemas.openxmlformats.org/presentationml/2006/ole">
            <p:oleObj spid="_x0000_s20484" name="Equation" r:id="rId5" imgW="1625400" imgH="685800" progId="Equation.DSMT4">
              <p:embed/>
            </p:oleObj>
          </a:graphicData>
        </a:graphic>
      </p:graphicFrame>
      <p:sp>
        <p:nvSpPr>
          <p:cNvPr id="20503" name="Text Box 18"/>
          <p:cNvSpPr txBox="1">
            <a:spLocks noChangeArrowheads="1"/>
          </p:cNvSpPr>
          <p:nvPr/>
        </p:nvSpPr>
        <p:spPr bwMode="auto">
          <a:xfrm>
            <a:off x="533400" y="4648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sp>
        <p:nvSpPr>
          <p:cNvPr id="20504" name="Line 20"/>
          <p:cNvSpPr>
            <a:spLocks noChangeShapeType="1"/>
          </p:cNvSpPr>
          <p:nvPr/>
        </p:nvSpPr>
        <p:spPr bwMode="auto">
          <a:xfrm>
            <a:off x="488950" y="2438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05" name="Line 21"/>
          <p:cNvSpPr>
            <a:spLocks noChangeShapeType="1"/>
          </p:cNvSpPr>
          <p:nvPr/>
        </p:nvSpPr>
        <p:spPr bwMode="auto">
          <a:xfrm flipV="1">
            <a:off x="1250950" y="1447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85" name="Object 22"/>
          <p:cNvGraphicFramePr>
            <a:graphicFrameLocks noChangeAspect="1"/>
          </p:cNvGraphicFramePr>
          <p:nvPr/>
        </p:nvGraphicFramePr>
        <p:xfrm>
          <a:off x="3384550" y="2438400"/>
          <a:ext cx="196850" cy="215900"/>
        </p:xfrm>
        <a:graphic>
          <a:graphicData uri="http://schemas.openxmlformats.org/presentationml/2006/ole">
            <p:oleObj spid="_x0000_s20485" name="Equation" r:id="rId6" imgW="126720" imgH="139680" progId="Equation.DSMT4">
              <p:embed/>
            </p:oleObj>
          </a:graphicData>
        </a:graphic>
      </p:graphicFrame>
      <p:graphicFrame>
        <p:nvGraphicFramePr>
          <p:cNvPr id="20486" name="Object 23"/>
          <p:cNvGraphicFramePr>
            <a:graphicFrameLocks noChangeAspect="1"/>
          </p:cNvGraphicFramePr>
          <p:nvPr/>
        </p:nvGraphicFramePr>
        <p:xfrm>
          <a:off x="838200" y="1219200"/>
          <a:ext cx="217488" cy="254000"/>
        </p:xfrm>
        <a:graphic>
          <a:graphicData uri="http://schemas.openxmlformats.org/presentationml/2006/ole">
            <p:oleObj spid="_x0000_s20486" name="Equation" r:id="rId7" imgW="139680" imgH="164880" progId="Equation.DSMT4">
              <p:embed/>
            </p:oleObj>
          </a:graphicData>
        </a:graphic>
      </p:graphicFrame>
      <p:graphicFrame>
        <p:nvGraphicFramePr>
          <p:cNvPr id="20487" name="Object 24"/>
          <p:cNvGraphicFramePr>
            <a:graphicFrameLocks noChangeAspect="1"/>
          </p:cNvGraphicFramePr>
          <p:nvPr/>
        </p:nvGraphicFramePr>
        <p:xfrm>
          <a:off x="869950" y="2514600"/>
          <a:ext cx="236538" cy="274638"/>
        </p:xfrm>
        <a:graphic>
          <a:graphicData uri="http://schemas.openxmlformats.org/presentationml/2006/ole">
            <p:oleObj spid="_x0000_s20487" name="Equation" r:id="rId8" imgW="152280" imgH="177480" progId="Equation.DSMT4">
              <p:embed/>
            </p:oleObj>
          </a:graphicData>
        </a:graphic>
      </p:graphicFrame>
      <p:sp>
        <p:nvSpPr>
          <p:cNvPr id="20506" name="Oval 25"/>
          <p:cNvSpPr>
            <a:spLocks noChangeArrowheads="1"/>
          </p:cNvSpPr>
          <p:nvPr/>
        </p:nvSpPr>
        <p:spPr bwMode="auto">
          <a:xfrm>
            <a:off x="16764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17526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08" name="Line 27"/>
          <p:cNvSpPr>
            <a:spLocks noChangeShapeType="1"/>
          </p:cNvSpPr>
          <p:nvPr/>
        </p:nvSpPr>
        <p:spPr bwMode="auto">
          <a:xfrm>
            <a:off x="12954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88" name="Object 28"/>
          <p:cNvGraphicFramePr>
            <a:graphicFrameLocks noChangeAspect="1"/>
          </p:cNvGraphicFramePr>
          <p:nvPr/>
        </p:nvGraphicFramePr>
        <p:xfrm>
          <a:off x="1587500" y="1557338"/>
          <a:ext cx="1292225" cy="423862"/>
        </p:xfrm>
        <a:graphic>
          <a:graphicData uri="http://schemas.openxmlformats.org/presentationml/2006/ole">
            <p:oleObj spid="_x0000_s20488" name="Equation" r:id="rId9" imgW="622080" imgH="203040" progId="Equation.DSMT4">
              <p:embed/>
            </p:oleObj>
          </a:graphicData>
        </a:graphic>
      </p:graphicFrame>
      <p:sp>
        <p:nvSpPr>
          <p:cNvPr id="20509" name="AutoShape 29"/>
          <p:cNvSpPr>
            <a:spLocks noChangeArrowheads="1"/>
          </p:cNvSpPr>
          <p:nvPr/>
        </p:nvSpPr>
        <p:spPr bwMode="auto">
          <a:xfrm>
            <a:off x="3886200" y="1981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flipV="1">
            <a:off x="1219200" y="20574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5562600" y="2717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flipV="1">
            <a:off x="6324600" y="114300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89" name="Object 33"/>
          <p:cNvGraphicFramePr>
            <a:graphicFrameLocks noChangeAspect="1"/>
          </p:cNvGraphicFramePr>
          <p:nvPr/>
        </p:nvGraphicFramePr>
        <p:xfrm>
          <a:off x="8458200" y="2717800"/>
          <a:ext cx="196850" cy="215900"/>
        </p:xfrm>
        <a:graphic>
          <a:graphicData uri="http://schemas.openxmlformats.org/presentationml/2006/ole">
            <p:oleObj spid="_x0000_s20489" name="Equation" r:id="rId10" imgW="126720" imgH="139680" progId="Equation.DSMT4">
              <p:embed/>
            </p:oleObj>
          </a:graphicData>
        </a:graphic>
      </p:graphicFrame>
      <p:graphicFrame>
        <p:nvGraphicFramePr>
          <p:cNvPr id="20490" name="Object 34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20490" name="Equation" r:id="rId11" imgW="139680" imgH="164880" progId="Equation.DSMT4">
              <p:embed/>
            </p:oleObj>
          </a:graphicData>
        </a:graphic>
      </p:graphicFrame>
      <p:graphicFrame>
        <p:nvGraphicFramePr>
          <p:cNvPr id="20491" name="Object 35"/>
          <p:cNvGraphicFramePr>
            <a:graphicFrameLocks noChangeAspect="1"/>
          </p:cNvGraphicFramePr>
          <p:nvPr/>
        </p:nvGraphicFramePr>
        <p:xfrm>
          <a:off x="5943600" y="2794000"/>
          <a:ext cx="236538" cy="274638"/>
        </p:xfrm>
        <a:graphic>
          <a:graphicData uri="http://schemas.openxmlformats.org/presentationml/2006/ole">
            <p:oleObj spid="_x0000_s20491" name="Equation" r:id="rId12" imgW="152280" imgH="177480" progId="Equation.DSMT4">
              <p:embed/>
            </p:oleObj>
          </a:graphicData>
        </a:graphic>
      </p:graphicFrame>
      <p:sp>
        <p:nvSpPr>
          <p:cNvPr id="20513" name="Oval 36"/>
          <p:cNvSpPr>
            <a:spLocks noChangeArrowheads="1"/>
          </p:cNvSpPr>
          <p:nvPr/>
        </p:nvSpPr>
        <p:spPr bwMode="auto">
          <a:xfrm>
            <a:off x="7740650" y="149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14" name="Line 37"/>
          <p:cNvSpPr>
            <a:spLocks noChangeShapeType="1"/>
          </p:cNvSpPr>
          <p:nvPr/>
        </p:nvSpPr>
        <p:spPr bwMode="auto">
          <a:xfrm>
            <a:off x="7816850" y="1574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5" name="Line 38"/>
          <p:cNvSpPr>
            <a:spLocks noChangeShapeType="1"/>
          </p:cNvSpPr>
          <p:nvPr/>
        </p:nvSpPr>
        <p:spPr bwMode="auto">
          <a:xfrm>
            <a:off x="6324600" y="157480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92" name="Object 39"/>
          <p:cNvGraphicFramePr>
            <a:graphicFrameLocks noChangeAspect="1"/>
          </p:cNvGraphicFramePr>
          <p:nvPr/>
        </p:nvGraphicFramePr>
        <p:xfrm>
          <a:off x="7562850" y="609600"/>
          <a:ext cx="1581150" cy="900113"/>
        </p:xfrm>
        <a:graphic>
          <a:graphicData uri="http://schemas.openxmlformats.org/presentationml/2006/ole">
            <p:oleObj spid="_x0000_s20492" name="Equation" r:id="rId13" imgW="761760" imgH="431640" progId="Equation.DSMT4">
              <p:embed/>
            </p:oleObj>
          </a:graphicData>
        </a:graphic>
      </p:graphicFrame>
      <p:sp>
        <p:nvSpPr>
          <p:cNvPr id="20516" name="Line 40"/>
          <p:cNvSpPr>
            <a:spLocks noChangeShapeType="1"/>
          </p:cNvSpPr>
          <p:nvPr/>
        </p:nvSpPr>
        <p:spPr bwMode="auto">
          <a:xfrm flipV="1">
            <a:off x="6292850" y="1651000"/>
            <a:ext cx="152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7" name="Oval 41"/>
          <p:cNvSpPr>
            <a:spLocks noChangeArrowheads="1"/>
          </p:cNvSpPr>
          <p:nvPr/>
        </p:nvSpPr>
        <p:spPr bwMode="auto">
          <a:xfrm>
            <a:off x="6858000" y="226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18" name="Line 42"/>
          <p:cNvSpPr>
            <a:spLocks noChangeShapeType="1"/>
          </p:cNvSpPr>
          <p:nvPr/>
        </p:nvSpPr>
        <p:spPr bwMode="auto">
          <a:xfrm>
            <a:off x="6934200" y="241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9" name="Line 43"/>
          <p:cNvSpPr>
            <a:spLocks noChangeShapeType="1"/>
          </p:cNvSpPr>
          <p:nvPr/>
        </p:nvSpPr>
        <p:spPr bwMode="auto">
          <a:xfrm>
            <a:off x="6248400" y="233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20" name="Line 44"/>
          <p:cNvSpPr>
            <a:spLocks noChangeShapeType="1"/>
          </p:cNvSpPr>
          <p:nvPr/>
        </p:nvSpPr>
        <p:spPr bwMode="auto">
          <a:xfrm flipV="1">
            <a:off x="6400800" y="23368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93" name="Object 45"/>
          <p:cNvGraphicFramePr>
            <a:graphicFrameLocks noChangeAspect="1"/>
          </p:cNvGraphicFramePr>
          <p:nvPr/>
        </p:nvGraphicFramePr>
        <p:xfrm>
          <a:off x="3962400" y="1524000"/>
          <a:ext cx="290513" cy="406400"/>
        </p:xfrm>
        <a:graphic>
          <a:graphicData uri="http://schemas.openxmlformats.org/presentationml/2006/ole">
            <p:oleObj spid="_x0000_s20493" name="Equation" r:id="rId14" imgW="126720" imgH="177480" progId="Equation.DSMT4">
              <p:embed/>
            </p:oleObj>
          </a:graphicData>
        </a:graphic>
      </p:graphicFrame>
      <p:sp>
        <p:nvSpPr>
          <p:cNvPr id="20521" name="Text Box 46"/>
          <p:cNvSpPr txBox="1">
            <a:spLocks noChangeArrowheads="1"/>
          </p:cNvSpPr>
          <p:nvPr/>
        </p:nvSpPr>
        <p:spPr bwMode="auto">
          <a:xfrm>
            <a:off x="42672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sp>
        <p:nvSpPr>
          <p:cNvPr id="20522" name="Line 47"/>
          <p:cNvSpPr>
            <a:spLocks noChangeShapeType="1"/>
          </p:cNvSpPr>
          <p:nvPr/>
        </p:nvSpPr>
        <p:spPr bwMode="auto">
          <a:xfrm>
            <a:off x="6324600" y="27940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23" name="Line 48"/>
          <p:cNvSpPr>
            <a:spLocks noChangeShapeType="1"/>
          </p:cNvSpPr>
          <p:nvPr/>
        </p:nvSpPr>
        <p:spPr bwMode="auto">
          <a:xfrm flipV="1">
            <a:off x="6248400" y="16510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94" name="Object 49"/>
          <p:cNvGraphicFramePr>
            <a:graphicFrameLocks noChangeAspect="1"/>
          </p:cNvGraphicFramePr>
          <p:nvPr/>
        </p:nvGraphicFramePr>
        <p:xfrm>
          <a:off x="6858000" y="2870200"/>
          <a:ext cx="290513" cy="406400"/>
        </p:xfrm>
        <a:graphic>
          <a:graphicData uri="http://schemas.openxmlformats.org/presentationml/2006/ole">
            <p:oleObj spid="_x0000_s20494" name="Equation" r:id="rId15" imgW="126720" imgH="177480" progId="Equation.DSMT4">
              <p:embed/>
            </p:oleObj>
          </a:graphicData>
        </a:graphic>
      </p:graphicFrame>
      <p:sp>
        <p:nvSpPr>
          <p:cNvPr id="20524" name="Text Box 50"/>
          <p:cNvSpPr txBox="1">
            <a:spLocks noChangeArrowheads="1"/>
          </p:cNvSpPr>
          <p:nvPr/>
        </p:nvSpPr>
        <p:spPr bwMode="auto">
          <a:xfrm>
            <a:off x="7086600" y="279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20495" name="Object 51"/>
          <p:cNvGraphicFramePr>
            <a:graphicFrameLocks noChangeAspect="1"/>
          </p:cNvGraphicFramePr>
          <p:nvPr/>
        </p:nvGraphicFramePr>
        <p:xfrm>
          <a:off x="5530850" y="1651000"/>
          <a:ext cx="290513" cy="406400"/>
        </p:xfrm>
        <a:graphic>
          <a:graphicData uri="http://schemas.openxmlformats.org/presentationml/2006/ole">
            <p:oleObj spid="_x0000_s20495" name="Equation" r:id="rId16" imgW="126720" imgH="177480" progId="Equation.DSMT4">
              <p:embed/>
            </p:oleObj>
          </a:graphicData>
        </a:graphic>
      </p:graphicFrame>
      <p:sp>
        <p:nvSpPr>
          <p:cNvPr id="20525" name="Text Box 52"/>
          <p:cNvSpPr txBox="1">
            <a:spLocks noChangeArrowheads="1"/>
          </p:cNvSpPr>
          <p:nvPr/>
        </p:nvSpPr>
        <p:spPr bwMode="auto">
          <a:xfrm>
            <a:off x="5835650" y="157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20496" name="Object 53"/>
          <p:cNvGraphicFramePr>
            <a:graphicFrameLocks noChangeAspect="1"/>
          </p:cNvGraphicFramePr>
          <p:nvPr/>
        </p:nvGraphicFramePr>
        <p:xfrm>
          <a:off x="4114800" y="381000"/>
          <a:ext cx="1584325" cy="965200"/>
        </p:xfrm>
        <a:graphic>
          <a:graphicData uri="http://schemas.openxmlformats.org/presentationml/2006/ole">
            <p:oleObj spid="_x0000_s20496" name="Equation" r:id="rId17" imgW="749160" imgH="457200" progId="Equation.DSMT4">
              <p:embed/>
            </p:oleObj>
          </a:graphicData>
        </a:graphic>
      </p:graphicFrame>
      <p:graphicFrame>
        <p:nvGraphicFramePr>
          <p:cNvPr id="20497" name="Object 54"/>
          <p:cNvGraphicFramePr>
            <a:graphicFrameLocks noChangeAspect="1"/>
          </p:cNvGraphicFramePr>
          <p:nvPr/>
        </p:nvGraphicFramePr>
        <p:xfrm>
          <a:off x="1371600" y="4800600"/>
          <a:ext cx="2143125" cy="1273175"/>
        </p:xfrm>
        <a:graphic>
          <a:graphicData uri="http://schemas.openxmlformats.org/presentationml/2006/ole">
            <p:oleObj spid="_x0000_s20497" name="Equation" r:id="rId18" imgW="1193760" imgH="711000" progId="Equation.DSMT4">
              <p:embed/>
            </p:oleObj>
          </a:graphicData>
        </a:graphic>
      </p:graphicFrame>
      <p:sp>
        <p:nvSpPr>
          <p:cNvPr id="20526" name="AutoShape 55"/>
          <p:cNvSpPr>
            <a:spLocks noChangeArrowheads="1"/>
          </p:cNvSpPr>
          <p:nvPr/>
        </p:nvSpPr>
        <p:spPr bwMode="auto">
          <a:xfrm>
            <a:off x="4343400" y="3500438"/>
            <a:ext cx="4343400" cy="2590800"/>
          </a:xfrm>
          <a:prstGeom prst="wedgeRoundRectCallout">
            <a:avLst>
              <a:gd name="adj1" fmla="val -45620"/>
              <a:gd name="adj2" fmla="val -8635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527" name="Text Box 56"/>
          <p:cNvSpPr txBox="1">
            <a:spLocks noChangeArrowheads="1"/>
          </p:cNvSpPr>
          <p:nvPr/>
        </p:nvSpPr>
        <p:spPr bwMode="auto">
          <a:xfrm>
            <a:off x="4500563" y="3690938"/>
            <a:ext cx="4397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なお、写像　　　　　　　　　　　は、</a:t>
            </a:r>
          </a:p>
          <a:p>
            <a:r>
              <a:rPr lang="ja-JP" altLang="en-US"/>
              <a:t>（　　　　　　　　　のように）</a:t>
            </a:r>
          </a:p>
          <a:p>
            <a:r>
              <a:rPr lang="ja-JP" altLang="en-US"/>
              <a:t>一枚の図で表すことはできない。</a:t>
            </a:r>
          </a:p>
          <a:p>
            <a:r>
              <a:rPr lang="ja-JP" altLang="en-US"/>
              <a:t>よって、定義域中の要素と</a:t>
            </a:r>
            <a:endParaRPr lang="en-US" altLang="ja-JP"/>
          </a:p>
          <a:p>
            <a:r>
              <a:rPr lang="ja-JP" altLang="en-US"/>
              <a:t>値域中の要素の対応（関係）</a:t>
            </a:r>
            <a:endParaRPr lang="en-US" altLang="ja-JP"/>
          </a:p>
          <a:p>
            <a:r>
              <a:rPr lang="ja-JP" altLang="en-US"/>
              <a:t>だけに注目する。</a:t>
            </a:r>
          </a:p>
        </p:txBody>
      </p:sp>
      <p:graphicFrame>
        <p:nvGraphicFramePr>
          <p:cNvPr id="20498" name="Object 57"/>
          <p:cNvGraphicFramePr>
            <a:graphicFrameLocks noChangeAspect="1"/>
          </p:cNvGraphicFramePr>
          <p:nvPr/>
        </p:nvGraphicFramePr>
        <p:xfrm>
          <a:off x="6143625" y="3619500"/>
          <a:ext cx="1689100" cy="482600"/>
        </p:xfrm>
        <a:graphic>
          <a:graphicData uri="http://schemas.openxmlformats.org/presentationml/2006/ole">
            <p:oleObj spid="_x0000_s20498" name="Equation" r:id="rId19" imgW="799920" imgH="228600" progId="Equation.DSMT4">
              <p:embed/>
            </p:oleObj>
          </a:graphicData>
        </a:graphic>
      </p:graphicFrame>
      <p:graphicFrame>
        <p:nvGraphicFramePr>
          <p:cNvPr id="20499" name="Object 58"/>
          <p:cNvGraphicFramePr>
            <a:graphicFrameLocks noChangeAspect="1"/>
          </p:cNvGraphicFramePr>
          <p:nvPr/>
        </p:nvGraphicFramePr>
        <p:xfrm>
          <a:off x="4786313" y="4048125"/>
          <a:ext cx="1447800" cy="428625"/>
        </p:xfrm>
        <a:graphic>
          <a:graphicData uri="http://schemas.openxmlformats.org/presentationml/2006/ole">
            <p:oleObj spid="_x0000_s20499" name="Equation" r:id="rId20" imgW="6858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748801-DA23-4A06-A4AA-4CAC2B853E3A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  <p:sp>
        <p:nvSpPr>
          <p:cNvPr id="21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線形写像例３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531813" y="685800"/>
          <a:ext cx="1690687" cy="482600"/>
        </p:xfrm>
        <a:graphic>
          <a:graphicData uri="http://schemas.openxmlformats.org/presentationml/2006/ole">
            <p:oleObj spid="_x0000_s21506" name="Equation" r:id="rId3" imgW="799920" imgH="228600" progId="Equation.DSMT4">
              <p:embed/>
            </p:oleObj>
          </a:graphicData>
        </a:graphic>
      </p:graphicFrame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2714625" y="285750"/>
          <a:ext cx="1905000" cy="1141413"/>
        </p:xfrm>
        <a:graphic>
          <a:graphicData uri="http://schemas.openxmlformats.org/presentationml/2006/ole">
            <p:oleObj spid="_x0000_s21507" name="Equation" r:id="rId4" imgW="1143000" imgH="685800" progId="Equation.DSMT4">
              <p:embed/>
            </p:oleObj>
          </a:graphicData>
        </a:graphic>
      </p:graphicFrame>
      <p:sp>
        <p:nvSpPr>
          <p:cNvPr id="21514" name="Text Box 5"/>
          <p:cNvSpPr txBox="1">
            <a:spLocks noChangeArrowheads="1"/>
          </p:cNvSpPr>
          <p:nvPr/>
        </p:nvSpPr>
        <p:spPr bwMode="auto">
          <a:xfrm>
            <a:off x="228600" y="2971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21508" name="Object 51"/>
          <p:cNvGraphicFramePr>
            <a:graphicFrameLocks noChangeAspect="1"/>
          </p:cNvGraphicFramePr>
          <p:nvPr/>
        </p:nvGraphicFramePr>
        <p:xfrm>
          <a:off x="1130300" y="1447800"/>
          <a:ext cx="3890963" cy="1017588"/>
        </p:xfrm>
        <a:graphic>
          <a:graphicData uri="http://schemas.openxmlformats.org/presentationml/2006/ole">
            <p:oleObj spid="_x0000_s21508" name="Equation" r:id="rId5" imgW="1841400" imgH="482400" progId="Equation.DSMT4">
              <p:embed/>
            </p:oleObj>
          </a:graphicData>
        </a:graphic>
      </p:graphicFrame>
      <p:sp>
        <p:nvSpPr>
          <p:cNvPr id="21515" name="Text Box 52"/>
          <p:cNvSpPr txBox="1">
            <a:spLocks noChangeArrowheads="1"/>
          </p:cNvSpPr>
          <p:nvPr/>
        </p:nvSpPr>
        <p:spPr bwMode="auto">
          <a:xfrm>
            <a:off x="1143000" y="2514600"/>
            <a:ext cx="495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に対して、線形写像の条件を調べる。</a:t>
            </a:r>
          </a:p>
        </p:txBody>
      </p:sp>
      <p:graphicFrame>
        <p:nvGraphicFramePr>
          <p:cNvPr id="21509" name="Object 53"/>
          <p:cNvGraphicFramePr>
            <a:graphicFrameLocks noChangeAspect="1"/>
          </p:cNvGraphicFramePr>
          <p:nvPr/>
        </p:nvGraphicFramePr>
        <p:xfrm>
          <a:off x="661988" y="3124200"/>
          <a:ext cx="8285162" cy="995363"/>
        </p:xfrm>
        <a:graphic>
          <a:graphicData uri="http://schemas.openxmlformats.org/presentationml/2006/ole">
            <p:oleObj spid="_x0000_s21509" name="Equation" r:id="rId6" imgW="4216320" imgH="507960" progId="Equation.DSMT4">
              <p:embed/>
            </p:oleObj>
          </a:graphicData>
        </a:graphic>
      </p:graphicFrame>
      <p:graphicFrame>
        <p:nvGraphicFramePr>
          <p:cNvPr id="21510" name="Object 54"/>
          <p:cNvGraphicFramePr>
            <a:graphicFrameLocks noChangeAspect="1"/>
          </p:cNvGraphicFramePr>
          <p:nvPr/>
        </p:nvGraphicFramePr>
        <p:xfrm>
          <a:off x="762000" y="4191000"/>
          <a:ext cx="7137400" cy="1939925"/>
        </p:xfrm>
        <a:graphic>
          <a:graphicData uri="http://schemas.openxmlformats.org/presentationml/2006/ole">
            <p:oleObj spid="_x0000_s21510" name="Equation" r:id="rId7" imgW="3632040" imgH="990360" progId="Equation.DSMT4">
              <p:embed/>
            </p:oleObj>
          </a:graphicData>
        </a:graphic>
      </p:graphicFrame>
      <p:sp>
        <p:nvSpPr>
          <p:cNvPr id="21516" name="Text Box 55"/>
          <p:cNvSpPr txBox="1">
            <a:spLocks noChangeArrowheads="1"/>
          </p:cNvSpPr>
          <p:nvPr/>
        </p:nvSpPr>
        <p:spPr bwMode="auto">
          <a:xfrm>
            <a:off x="4953000" y="685800"/>
            <a:ext cx="387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が線形写像かどうか調べよ。</a:t>
            </a:r>
          </a:p>
        </p:txBody>
      </p:sp>
      <p:sp>
        <p:nvSpPr>
          <p:cNvPr id="21517" name="Text Box 56"/>
          <p:cNvSpPr txBox="1">
            <a:spLocks noChangeArrowheads="1"/>
          </p:cNvSpPr>
          <p:nvPr/>
        </p:nvSpPr>
        <p:spPr bwMode="auto">
          <a:xfrm>
            <a:off x="152400" y="137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解）</a:t>
            </a:r>
          </a:p>
        </p:txBody>
      </p:sp>
      <p:graphicFrame>
        <p:nvGraphicFramePr>
          <p:cNvPr id="21511" name="Object 57"/>
          <p:cNvGraphicFramePr>
            <a:graphicFrameLocks noChangeAspect="1"/>
          </p:cNvGraphicFramePr>
          <p:nvPr/>
        </p:nvGraphicFramePr>
        <p:xfrm>
          <a:off x="1676400" y="6248400"/>
          <a:ext cx="3044825" cy="396875"/>
        </p:xfrm>
        <a:graphic>
          <a:graphicData uri="http://schemas.openxmlformats.org/presentationml/2006/ole">
            <p:oleObj spid="_x0000_s21511" name="Equation" r:id="rId8" imgW="15490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46668D-3DB8-4A8E-9E69-AA9A8954A4F3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295400" y="457200"/>
          <a:ext cx="6477000" cy="1138238"/>
        </p:xfrm>
        <a:graphic>
          <a:graphicData uri="http://schemas.openxmlformats.org/presentationml/2006/ole">
            <p:oleObj spid="_x0000_s22530" name="Equation" r:id="rId3" imgW="2882880" imgH="507960" progId="Equation.DSMT4">
              <p:embed/>
            </p:oleObj>
          </a:graphicData>
        </a:graphic>
      </p:graphicFrame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1295400" y="1752600"/>
          <a:ext cx="6477000" cy="1138238"/>
        </p:xfrm>
        <a:graphic>
          <a:graphicData uri="http://schemas.openxmlformats.org/presentationml/2006/ole">
            <p:oleObj spid="_x0000_s22531" name="Equation" r:id="rId4" imgW="2882880" imgH="507960" progId="Equation.DSMT4">
              <p:embed/>
            </p:oleObj>
          </a:graphicData>
        </a:graphic>
      </p:graphicFrame>
      <p:graphicFrame>
        <p:nvGraphicFramePr>
          <p:cNvPr id="22532" name="Object 5"/>
          <p:cNvGraphicFramePr>
            <a:graphicFrameLocks noChangeAspect="1"/>
          </p:cNvGraphicFramePr>
          <p:nvPr/>
        </p:nvGraphicFramePr>
        <p:xfrm>
          <a:off x="2859088" y="3694113"/>
          <a:ext cx="2282825" cy="455612"/>
        </p:xfrm>
        <a:graphic>
          <a:graphicData uri="http://schemas.openxmlformats.org/presentationml/2006/ole">
            <p:oleObj spid="_x0000_s22532" name="Equation" r:id="rId5" imgW="1015920" imgH="203040" progId="Equation.DSMT4">
              <p:embed/>
            </p:oleObj>
          </a:graphicData>
        </a:graphic>
      </p:graphicFrame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1355725" y="4897438"/>
            <a:ext cx="341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よって、線形写像である。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0730E6-CDC2-4530-ADCB-CF635B27E406}" type="slidenum">
              <a:rPr lang="en-US" altLang="ja-JP" smtClean="0"/>
              <a:pPr/>
              <a:t>27</a:t>
            </a:fld>
            <a:endParaRPr lang="en-US" altLang="ja-JP" smtClean="0"/>
          </a:p>
        </p:txBody>
      </p:sp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線形写像例４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506413" y="685800"/>
          <a:ext cx="1744662" cy="482600"/>
        </p:xfrm>
        <a:graphic>
          <a:graphicData uri="http://schemas.openxmlformats.org/presentationml/2006/ole">
            <p:oleObj spid="_x0000_s23554" name="Equation" r:id="rId3" imgW="825480" imgH="228600" progId="Equation.DSMT4">
              <p:embed/>
            </p:oleObj>
          </a:graphicData>
        </a:graphic>
      </p:graphicFrame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2971800" y="762000"/>
          <a:ext cx="1555750" cy="428625"/>
        </p:xfrm>
        <a:graphic>
          <a:graphicData uri="http://schemas.openxmlformats.org/presentationml/2006/ole">
            <p:oleObj spid="_x0000_s23555" name="Equation" r:id="rId4" imgW="736560" imgH="203040" progId="Equation.DSMT4">
              <p:embed/>
            </p:oleObj>
          </a:graphicData>
        </a:graphic>
      </p:graphicFrame>
      <p:sp>
        <p:nvSpPr>
          <p:cNvPr id="23562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23563" name="Text Box 6"/>
          <p:cNvSpPr txBox="1">
            <a:spLocks noChangeArrowheads="1"/>
          </p:cNvSpPr>
          <p:nvPr/>
        </p:nvSpPr>
        <p:spPr bwMode="auto">
          <a:xfrm>
            <a:off x="381000" y="3733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sp>
        <p:nvSpPr>
          <p:cNvPr id="23564" name="AutoShape 7"/>
          <p:cNvSpPr>
            <a:spLocks noChangeArrowheads="1"/>
          </p:cNvSpPr>
          <p:nvPr/>
        </p:nvSpPr>
        <p:spPr bwMode="auto">
          <a:xfrm>
            <a:off x="4191000" y="1295400"/>
            <a:ext cx="4572000" cy="4648200"/>
          </a:xfrm>
          <a:prstGeom prst="wedgeRoundRectCallout">
            <a:avLst>
              <a:gd name="adj1" fmla="val -49060"/>
              <a:gd name="adj2" fmla="val -5372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3565" name="Text Box 8"/>
          <p:cNvSpPr txBox="1">
            <a:spLocks noChangeArrowheads="1"/>
          </p:cNvSpPr>
          <p:nvPr/>
        </p:nvSpPr>
        <p:spPr bwMode="auto">
          <a:xfrm>
            <a:off x="4648200" y="1371600"/>
            <a:ext cx="3973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行列の形（大きさ）から、</a:t>
            </a:r>
          </a:p>
          <a:p>
            <a:r>
              <a:rPr lang="ja-JP" altLang="en-US"/>
              <a:t>定義域の次元と、値域の次元</a:t>
            </a:r>
          </a:p>
          <a:p>
            <a:r>
              <a:rPr lang="ja-JP" altLang="en-US"/>
              <a:t>（の最大値）が直ちにわかる。</a:t>
            </a:r>
          </a:p>
        </p:txBody>
      </p:sp>
      <p:graphicFrame>
        <p:nvGraphicFramePr>
          <p:cNvPr id="23556" name="Object 9"/>
          <p:cNvGraphicFramePr>
            <a:graphicFrameLocks noChangeAspect="1"/>
          </p:cNvGraphicFramePr>
          <p:nvPr/>
        </p:nvGraphicFramePr>
        <p:xfrm>
          <a:off x="5791200" y="2971800"/>
          <a:ext cx="1044575" cy="428625"/>
        </p:xfrm>
        <a:graphic>
          <a:graphicData uri="http://schemas.openxmlformats.org/presentationml/2006/ole">
            <p:oleObj spid="_x0000_s23556" name="Equation" r:id="rId5" imgW="495000" imgH="203040" progId="Equation.DSMT4">
              <p:embed/>
            </p:oleObj>
          </a:graphicData>
        </a:graphic>
      </p:graphicFrame>
      <p:graphicFrame>
        <p:nvGraphicFramePr>
          <p:cNvPr id="23557" name="Object 10"/>
          <p:cNvGraphicFramePr>
            <a:graphicFrameLocks noChangeAspect="1"/>
          </p:cNvGraphicFramePr>
          <p:nvPr/>
        </p:nvGraphicFramePr>
        <p:xfrm>
          <a:off x="4419600" y="3429000"/>
          <a:ext cx="4338638" cy="1982788"/>
        </p:xfrm>
        <a:graphic>
          <a:graphicData uri="http://schemas.openxmlformats.org/presentationml/2006/ole">
            <p:oleObj spid="_x0000_s23557" name="Equation" r:id="rId6" imgW="2057400" imgH="939600" progId="Equation.DSMT4">
              <p:embed/>
            </p:oleObj>
          </a:graphicData>
        </a:graphic>
      </p:graphicFrame>
      <p:graphicFrame>
        <p:nvGraphicFramePr>
          <p:cNvPr id="23558" name="Object 11"/>
          <p:cNvGraphicFramePr>
            <a:graphicFrameLocks noChangeAspect="1"/>
          </p:cNvGraphicFramePr>
          <p:nvPr/>
        </p:nvGraphicFramePr>
        <p:xfrm>
          <a:off x="838200" y="2514600"/>
          <a:ext cx="3048000" cy="1284288"/>
        </p:xfrm>
        <a:graphic>
          <a:graphicData uri="http://schemas.openxmlformats.org/presentationml/2006/ole">
            <p:oleObj spid="_x0000_s23558" name="Equation" r:id="rId7" imgW="1625400" imgH="685800" progId="Equation.DSMT4">
              <p:embed/>
            </p:oleObj>
          </a:graphicData>
        </a:graphic>
      </p:graphicFrame>
      <p:graphicFrame>
        <p:nvGraphicFramePr>
          <p:cNvPr id="23559" name="Object 12"/>
          <p:cNvGraphicFramePr>
            <a:graphicFrameLocks noChangeAspect="1"/>
          </p:cNvGraphicFramePr>
          <p:nvPr/>
        </p:nvGraphicFramePr>
        <p:xfrm>
          <a:off x="990600" y="4419600"/>
          <a:ext cx="2143125" cy="1273175"/>
        </p:xfrm>
        <a:graphic>
          <a:graphicData uri="http://schemas.openxmlformats.org/presentationml/2006/ole">
            <p:oleObj spid="_x0000_s23559" name="Equation" r:id="rId8" imgW="119376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1DD33B-9C2B-4B7C-8499-681D43F2379F}" type="slidenum">
              <a:rPr lang="en-US" altLang="ja-JP" smtClean="0"/>
              <a:pPr/>
              <a:t>28</a:t>
            </a:fld>
            <a:endParaRPr lang="en-US" altLang="ja-JP" smtClean="0"/>
          </a:p>
        </p:txBody>
      </p:sp>
      <p:sp>
        <p:nvSpPr>
          <p:cNvPr id="245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線形写像でない例３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492125" y="712788"/>
          <a:ext cx="1771650" cy="428625"/>
        </p:xfrm>
        <a:graphic>
          <a:graphicData uri="http://schemas.openxmlformats.org/presentationml/2006/ole">
            <p:oleObj spid="_x0000_s24578" name="Equation" r:id="rId3" imgW="838080" imgH="203040" progId="Equation.DSMT4">
              <p:embed/>
            </p:oleObj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2851150" y="762000"/>
          <a:ext cx="1798638" cy="428625"/>
        </p:xfrm>
        <a:graphic>
          <a:graphicData uri="http://schemas.openxmlformats.org/presentationml/2006/ole">
            <p:oleObj spid="_x0000_s24579" name="Equation" r:id="rId4" imgW="850680" imgH="203040" progId="Equation.DSMT4">
              <p:embed/>
            </p:oleObj>
          </a:graphicData>
        </a:graphic>
      </p:graphicFrame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24585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sp>
        <p:nvSpPr>
          <p:cNvPr id="24586" name="AutoShape 7"/>
          <p:cNvSpPr>
            <a:spLocks noChangeArrowheads="1"/>
          </p:cNvSpPr>
          <p:nvPr/>
        </p:nvSpPr>
        <p:spPr bwMode="auto">
          <a:xfrm>
            <a:off x="4267200" y="1295400"/>
            <a:ext cx="4572000" cy="990600"/>
          </a:xfrm>
          <a:prstGeom prst="wedgeRoundRectCallout">
            <a:avLst>
              <a:gd name="adj1" fmla="val -49060"/>
              <a:gd name="adj2" fmla="val -6746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4587" name="Text Box 8"/>
          <p:cNvSpPr txBox="1">
            <a:spLocks noChangeArrowheads="1"/>
          </p:cNvSpPr>
          <p:nvPr/>
        </p:nvSpPr>
        <p:spPr bwMode="auto">
          <a:xfrm>
            <a:off x="4648200" y="137160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角度（ラジアン）から正弦（サイン）をもとめる関数（写像）。</a:t>
            </a:r>
          </a:p>
        </p:txBody>
      </p:sp>
      <p:graphicFrame>
        <p:nvGraphicFramePr>
          <p:cNvPr id="24580" name="Object 11"/>
          <p:cNvGraphicFramePr>
            <a:graphicFrameLocks noChangeAspect="1"/>
          </p:cNvGraphicFramePr>
          <p:nvPr/>
        </p:nvGraphicFramePr>
        <p:xfrm>
          <a:off x="609600" y="1905000"/>
          <a:ext cx="4143375" cy="1760538"/>
        </p:xfrm>
        <a:graphic>
          <a:graphicData uri="http://schemas.openxmlformats.org/presentationml/2006/ole">
            <p:oleObj spid="_x0000_s24580" name="Equation" r:id="rId5" imgW="2209680" imgH="939600" progId="Equation.DSMT4">
              <p:embed/>
            </p:oleObj>
          </a:graphicData>
        </a:graphic>
      </p:graphicFrame>
      <p:graphicFrame>
        <p:nvGraphicFramePr>
          <p:cNvPr id="24581" name="Object 12"/>
          <p:cNvGraphicFramePr>
            <a:graphicFrameLocks noChangeAspect="1"/>
          </p:cNvGraphicFramePr>
          <p:nvPr/>
        </p:nvGraphicFramePr>
        <p:xfrm>
          <a:off x="1219200" y="4114800"/>
          <a:ext cx="2133600" cy="1384300"/>
        </p:xfrm>
        <a:graphic>
          <a:graphicData uri="http://schemas.openxmlformats.org/presentationml/2006/ole">
            <p:oleObj spid="_x0000_s24581" name="Equation" r:id="rId6" imgW="105408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EDEE2-F607-48E0-A09C-157219F970E9}" type="slidenum">
              <a:rPr lang="en-US" altLang="ja-JP" smtClean="0"/>
              <a:pPr/>
              <a:t>29</a:t>
            </a:fld>
            <a:endParaRPr lang="en-US" altLang="ja-JP" smtClean="0"/>
          </a:p>
        </p:txBody>
      </p:sp>
      <p:sp>
        <p:nvSpPr>
          <p:cNvPr id="25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sp>
        <p:nvSpPr>
          <p:cNvPr id="25612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4486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次の写像が、線形写像かどうかを</a:t>
            </a:r>
          </a:p>
          <a:p>
            <a:r>
              <a:rPr lang="ja-JP" altLang="en-US"/>
              <a:t>答えよ。</a:t>
            </a:r>
          </a:p>
        </p:txBody>
      </p:sp>
      <p:sp>
        <p:nvSpPr>
          <p:cNvPr id="25613" name="Text Box 10"/>
          <p:cNvSpPr txBox="1">
            <a:spLocks noChangeArrowheads="1"/>
          </p:cNvSpPr>
          <p:nvPr/>
        </p:nvSpPr>
        <p:spPr bwMode="auto">
          <a:xfrm>
            <a:off x="212725" y="19256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25614" name="Text Box 11"/>
          <p:cNvSpPr txBox="1">
            <a:spLocks noChangeArrowheads="1"/>
          </p:cNvSpPr>
          <p:nvPr/>
        </p:nvSpPr>
        <p:spPr bwMode="auto">
          <a:xfrm>
            <a:off x="304800" y="3886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sp>
        <p:nvSpPr>
          <p:cNvPr id="25615" name="Text Box 12"/>
          <p:cNvSpPr txBox="1">
            <a:spLocks noChangeArrowheads="1"/>
          </p:cNvSpPr>
          <p:nvPr/>
        </p:nvSpPr>
        <p:spPr bwMode="auto">
          <a:xfrm>
            <a:off x="4724400" y="1981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sp>
        <p:nvSpPr>
          <p:cNvPr id="25616" name="Text Box 13"/>
          <p:cNvSpPr txBox="1">
            <a:spLocks noChangeArrowheads="1"/>
          </p:cNvSpPr>
          <p:nvPr/>
        </p:nvSpPr>
        <p:spPr bwMode="auto">
          <a:xfrm>
            <a:off x="4876800" y="3733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90513" y="2959100"/>
          <a:ext cx="1717675" cy="509588"/>
        </p:xfrm>
        <a:graphic>
          <a:graphicData uri="http://schemas.openxmlformats.org/presentationml/2006/ole">
            <p:oleObj spid="_x0000_s25602" name="Equation" r:id="rId3" imgW="812520" imgH="241200" progId="Equation.DSMT4">
              <p:embed/>
            </p:oleObj>
          </a:graphicData>
        </a:graphic>
      </p:graphicFrame>
      <p:graphicFrame>
        <p:nvGraphicFramePr>
          <p:cNvPr id="25603" name="Object 15"/>
          <p:cNvGraphicFramePr>
            <a:graphicFrameLocks noChangeAspect="1"/>
          </p:cNvGraphicFramePr>
          <p:nvPr/>
        </p:nvGraphicFramePr>
        <p:xfrm>
          <a:off x="2438400" y="2286000"/>
          <a:ext cx="1692275" cy="1182688"/>
        </p:xfrm>
        <a:graphic>
          <a:graphicData uri="http://schemas.openxmlformats.org/presentationml/2006/ole">
            <p:oleObj spid="_x0000_s25603" name="Equation" r:id="rId4" imgW="1015920" imgH="711000" progId="Equation.DSMT4">
              <p:embed/>
            </p:oleObj>
          </a:graphicData>
        </a:graphic>
      </p:graphicFrame>
      <p:graphicFrame>
        <p:nvGraphicFramePr>
          <p:cNvPr id="25604" name="Object 16"/>
          <p:cNvGraphicFramePr>
            <a:graphicFrameLocks noChangeAspect="1"/>
          </p:cNvGraphicFramePr>
          <p:nvPr/>
        </p:nvGraphicFramePr>
        <p:xfrm>
          <a:off x="4800600" y="2819400"/>
          <a:ext cx="1744663" cy="509588"/>
        </p:xfrm>
        <a:graphic>
          <a:graphicData uri="http://schemas.openxmlformats.org/presentationml/2006/ole">
            <p:oleObj spid="_x0000_s25604" name="Equation" r:id="rId5" imgW="825480" imgH="241200" progId="Equation.DSMT4">
              <p:embed/>
            </p:oleObj>
          </a:graphicData>
        </a:graphic>
      </p:graphicFrame>
      <p:graphicFrame>
        <p:nvGraphicFramePr>
          <p:cNvPr id="25605" name="Object 17"/>
          <p:cNvGraphicFramePr>
            <a:graphicFrameLocks noChangeAspect="1"/>
          </p:cNvGraphicFramePr>
          <p:nvPr/>
        </p:nvGraphicFramePr>
        <p:xfrm>
          <a:off x="6781800" y="2057400"/>
          <a:ext cx="1798638" cy="1562100"/>
        </p:xfrm>
        <a:graphic>
          <a:graphicData uri="http://schemas.openxmlformats.org/presentationml/2006/ole">
            <p:oleObj spid="_x0000_s25605" name="Equation" r:id="rId6" imgW="1079280" imgH="939600" progId="Equation.DSMT4">
              <p:embed/>
            </p:oleObj>
          </a:graphicData>
        </a:graphic>
      </p:graphicFrame>
      <p:graphicFrame>
        <p:nvGraphicFramePr>
          <p:cNvPr id="25606" name="Object 18"/>
          <p:cNvGraphicFramePr>
            <a:graphicFrameLocks noChangeAspect="1"/>
          </p:cNvGraphicFramePr>
          <p:nvPr/>
        </p:nvGraphicFramePr>
        <p:xfrm>
          <a:off x="457200" y="5181600"/>
          <a:ext cx="1744663" cy="509588"/>
        </p:xfrm>
        <a:graphic>
          <a:graphicData uri="http://schemas.openxmlformats.org/presentationml/2006/ole">
            <p:oleObj spid="_x0000_s25606" name="Equation" r:id="rId7" imgW="825480" imgH="241200" progId="Equation.DSMT4">
              <p:embed/>
            </p:oleObj>
          </a:graphicData>
        </a:graphic>
      </p:graphicFrame>
      <p:graphicFrame>
        <p:nvGraphicFramePr>
          <p:cNvPr id="25607" name="Object 19"/>
          <p:cNvGraphicFramePr>
            <a:graphicFrameLocks noChangeAspect="1"/>
          </p:cNvGraphicFramePr>
          <p:nvPr/>
        </p:nvGraphicFramePr>
        <p:xfrm>
          <a:off x="2447925" y="4419600"/>
          <a:ext cx="1778000" cy="1562100"/>
        </p:xfrm>
        <a:graphic>
          <a:graphicData uri="http://schemas.openxmlformats.org/presentationml/2006/ole">
            <p:oleObj spid="_x0000_s25607" name="Equation" r:id="rId8" imgW="1066680" imgH="939600" progId="Equation.DSMT4">
              <p:embed/>
            </p:oleObj>
          </a:graphicData>
        </a:graphic>
      </p:graphicFrame>
      <p:graphicFrame>
        <p:nvGraphicFramePr>
          <p:cNvPr id="25608" name="Object 20"/>
          <p:cNvGraphicFramePr>
            <a:graphicFrameLocks noChangeAspect="1"/>
          </p:cNvGraphicFramePr>
          <p:nvPr/>
        </p:nvGraphicFramePr>
        <p:xfrm>
          <a:off x="4879975" y="5105400"/>
          <a:ext cx="1717675" cy="509588"/>
        </p:xfrm>
        <a:graphic>
          <a:graphicData uri="http://schemas.openxmlformats.org/presentationml/2006/ole">
            <p:oleObj spid="_x0000_s25608" name="Equation" r:id="rId9" imgW="812520" imgH="241200" progId="Equation.DSMT4">
              <p:embed/>
            </p:oleObj>
          </a:graphicData>
        </a:graphic>
      </p:graphicFrame>
      <p:graphicFrame>
        <p:nvGraphicFramePr>
          <p:cNvPr id="25609" name="Object 21"/>
          <p:cNvGraphicFramePr>
            <a:graphicFrameLocks noChangeAspect="1"/>
          </p:cNvGraphicFramePr>
          <p:nvPr/>
        </p:nvGraphicFramePr>
        <p:xfrm>
          <a:off x="6931025" y="4532313"/>
          <a:ext cx="1630363" cy="1182687"/>
        </p:xfrm>
        <a:graphic>
          <a:graphicData uri="http://schemas.openxmlformats.org/presentationml/2006/ole">
            <p:oleObj spid="_x0000_s25609" name="Equation" r:id="rId10" imgW="97776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09D020-E2FE-4AE6-9F12-F38F21756A30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3200"/>
            <a:ext cx="6858000" cy="6096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行列演算と写像（</a:t>
            </a:r>
            <a:r>
              <a:rPr lang="en-US" altLang="ja-JP" dirty="0" smtClean="0"/>
              <a:t>1</a:t>
            </a:r>
            <a:r>
              <a:rPr lang="ja-JP" altLang="en-US" dirty="0" smtClean="0"/>
              <a:t>次変換）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2D2E3-9469-4C03-844E-8FE7F6B115CB}" type="slidenum">
              <a:rPr lang="en-US" altLang="ja-JP" smtClean="0"/>
              <a:pPr/>
              <a:t>30</a:t>
            </a:fld>
            <a:endParaRPr lang="en-US" altLang="ja-JP" smtClean="0"/>
          </a:p>
        </p:txBody>
      </p:sp>
      <p:sp>
        <p:nvSpPr>
          <p:cNvPr id="26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正比例と線形写像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895600" y="838200"/>
          <a:ext cx="1447800" cy="428625"/>
        </p:xfrm>
        <a:graphic>
          <a:graphicData uri="http://schemas.openxmlformats.org/presentationml/2006/ole">
            <p:oleObj spid="_x0000_s26626" name="Equation" r:id="rId3" imgW="685800" imgH="203040" progId="Equation.DSMT4">
              <p:embed/>
            </p:oleObj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1371600" y="1295400"/>
          <a:ext cx="4732338" cy="1095375"/>
        </p:xfrm>
        <a:graphic>
          <a:graphicData uri="http://schemas.openxmlformats.org/presentationml/2006/ole">
            <p:oleObj spid="_x0000_s26627" name="Equation" r:id="rId4" imgW="876240" imgH="203040" progId="Equation.DSMT4">
              <p:embed/>
            </p:oleObj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2425700" y="5410200"/>
          <a:ext cx="1743075" cy="482600"/>
        </p:xfrm>
        <a:graphic>
          <a:graphicData uri="http://schemas.openxmlformats.org/presentationml/2006/ole">
            <p:oleObj spid="_x0000_s26628" name="Equation" r:id="rId5" imgW="825480" imgH="228600" progId="Equation.DSMT4">
              <p:embed/>
            </p:oleObj>
          </a:graphicData>
        </a:graphic>
      </p:graphicFrame>
      <p:graphicFrame>
        <p:nvGraphicFramePr>
          <p:cNvPr id="26629" name="Object 6"/>
          <p:cNvGraphicFramePr>
            <a:graphicFrameLocks noChangeAspect="1"/>
          </p:cNvGraphicFramePr>
          <p:nvPr/>
        </p:nvGraphicFramePr>
        <p:xfrm>
          <a:off x="1200150" y="3962400"/>
          <a:ext cx="5143500" cy="1095375"/>
        </p:xfrm>
        <a:graphic>
          <a:graphicData uri="http://schemas.openxmlformats.org/presentationml/2006/ole">
            <p:oleObj spid="_x0000_s26629" name="Equation" r:id="rId6" imgW="952200" imgH="203040" progId="Equation.DSMT4">
              <p:embed/>
            </p:oleObj>
          </a:graphicData>
        </a:graphic>
      </p:graphicFrame>
      <p:sp>
        <p:nvSpPr>
          <p:cNvPr id="26635" name="AutoShape 7"/>
          <p:cNvSpPr>
            <a:spLocks noChangeArrowheads="1"/>
          </p:cNvSpPr>
          <p:nvPr/>
        </p:nvSpPr>
        <p:spPr bwMode="auto">
          <a:xfrm>
            <a:off x="3124200" y="2514600"/>
            <a:ext cx="1371600" cy="12954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6636" name="AutoShape 8"/>
          <p:cNvSpPr>
            <a:spLocks noChangeArrowheads="1"/>
          </p:cNvSpPr>
          <p:nvPr/>
        </p:nvSpPr>
        <p:spPr bwMode="auto">
          <a:xfrm>
            <a:off x="5334000" y="228600"/>
            <a:ext cx="1524000" cy="914400"/>
          </a:xfrm>
          <a:prstGeom prst="wedgeRoundRectCallout">
            <a:avLst>
              <a:gd name="adj1" fmla="val -112398"/>
              <a:gd name="adj2" fmla="val 82639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37" name="Text Box 9"/>
          <p:cNvSpPr txBox="1">
            <a:spLocks noChangeArrowheads="1"/>
          </p:cNvSpPr>
          <p:nvPr/>
        </p:nvSpPr>
        <p:spPr bwMode="auto">
          <a:xfrm>
            <a:off x="5562600" y="457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正比例</a:t>
            </a:r>
          </a:p>
        </p:txBody>
      </p:sp>
      <p:sp>
        <p:nvSpPr>
          <p:cNvPr id="26638" name="AutoShape 10"/>
          <p:cNvSpPr>
            <a:spLocks noChangeArrowheads="1"/>
          </p:cNvSpPr>
          <p:nvPr/>
        </p:nvSpPr>
        <p:spPr bwMode="auto">
          <a:xfrm>
            <a:off x="4648200" y="5410200"/>
            <a:ext cx="2133600" cy="1219200"/>
          </a:xfrm>
          <a:prstGeom prst="wedgeRoundRectCallout">
            <a:avLst>
              <a:gd name="adj1" fmla="val -75000"/>
              <a:gd name="adj2" fmla="val -9752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39" name="Text Box 11"/>
          <p:cNvSpPr txBox="1">
            <a:spLocks noChangeArrowheads="1"/>
          </p:cNvSpPr>
          <p:nvPr/>
        </p:nvSpPr>
        <p:spPr bwMode="auto">
          <a:xfrm>
            <a:off x="4937125" y="58118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線形写像</a:t>
            </a:r>
          </a:p>
        </p:txBody>
      </p:sp>
      <p:sp>
        <p:nvSpPr>
          <p:cNvPr id="26640" name="AutoShape 12"/>
          <p:cNvSpPr>
            <a:spLocks noChangeArrowheads="1"/>
          </p:cNvSpPr>
          <p:nvPr/>
        </p:nvSpPr>
        <p:spPr bwMode="auto">
          <a:xfrm>
            <a:off x="6934200" y="1371600"/>
            <a:ext cx="1524000" cy="914400"/>
          </a:xfrm>
          <a:prstGeom prst="wedgeRoundRectCallout">
            <a:avLst>
              <a:gd name="adj1" fmla="val -106458"/>
              <a:gd name="adj2" fmla="val 6079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41" name="Text Box 13"/>
          <p:cNvSpPr txBox="1">
            <a:spLocks noChangeArrowheads="1"/>
          </p:cNvSpPr>
          <p:nvPr/>
        </p:nvSpPr>
        <p:spPr bwMode="auto">
          <a:xfrm>
            <a:off x="7070725" y="1620838"/>
            <a:ext cx="124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スカラー</a:t>
            </a:r>
          </a:p>
        </p:txBody>
      </p:sp>
      <p:sp>
        <p:nvSpPr>
          <p:cNvPr id="26642" name="AutoShape 15"/>
          <p:cNvSpPr>
            <a:spLocks noChangeArrowheads="1"/>
          </p:cNvSpPr>
          <p:nvPr/>
        </p:nvSpPr>
        <p:spPr bwMode="auto">
          <a:xfrm>
            <a:off x="7239000" y="381000"/>
            <a:ext cx="1524000" cy="914400"/>
          </a:xfrm>
          <a:prstGeom prst="wedgeRoundRectCallout">
            <a:avLst>
              <a:gd name="adj1" fmla="val -156981"/>
              <a:gd name="adj2" fmla="val 8229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43" name="Text Box 14"/>
          <p:cNvSpPr txBox="1">
            <a:spLocks noChangeArrowheads="1"/>
          </p:cNvSpPr>
          <p:nvPr/>
        </p:nvSpPr>
        <p:spPr bwMode="auto">
          <a:xfrm>
            <a:off x="7315200" y="685800"/>
            <a:ext cx="124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スカラー</a:t>
            </a:r>
          </a:p>
        </p:txBody>
      </p:sp>
      <p:sp>
        <p:nvSpPr>
          <p:cNvPr id="26644" name="AutoShape 16"/>
          <p:cNvSpPr>
            <a:spLocks noChangeArrowheads="1"/>
          </p:cNvSpPr>
          <p:nvPr/>
        </p:nvSpPr>
        <p:spPr bwMode="auto">
          <a:xfrm>
            <a:off x="0" y="609600"/>
            <a:ext cx="1524000" cy="914400"/>
          </a:xfrm>
          <a:prstGeom prst="wedgeRoundRectCallout">
            <a:avLst>
              <a:gd name="adj1" fmla="val 49690"/>
              <a:gd name="adj2" fmla="val 7916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45" name="Text Box 17"/>
          <p:cNvSpPr txBox="1">
            <a:spLocks noChangeArrowheads="1"/>
          </p:cNvSpPr>
          <p:nvPr/>
        </p:nvSpPr>
        <p:spPr bwMode="auto">
          <a:xfrm>
            <a:off x="228600" y="838200"/>
            <a:ext cx="124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スカラー</a:t>
            </a:r>
          </a:p>
        </p:txBody>
      </p:sp>
      <p:sp>
        <p:nvSpPr>
          <p:cNvPr id="26646" name="AutoShape 18"/>
          <p:cNvSpPr>
            <a:spLocks noChangeArrowheads="1"/>
          </p:cNvSpPr>
          <p:nvPr/>
        </p:nvSpPr>
        <p:spPr bwMode="auto">
          <a:xfrm>
            <a:off x="6934200" y="4267200"/>
            <a:ext cx="2209800" cy="762000"/>
          </a:xfrm>
          <a:prstGeom prst="wedgeRoundRectCallout">
            <a:avLst>
              <a:gd name="adj1" fmla="val -78593"/>
              <a:gd name="adj2" fmla="val -1270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47" name="Text Box 19"/>
          <p:cNvSpPr txBox="1">
            <a:spLocks noChangeArrowheads="1"/>
          </p:cNvSpPr>
          <p:nvPr/>
        </p:nvSpPr>
        <p:spPr bwMode="auto">
          <a:xfrm>
            <a:off x="7616825" y="4419600"/>
            <a:ext cx="152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項ベクトル</a:t>
            </a:r>
          </a:p>
        </p:txBody>
      </p:sp>
      <p:sp>
        <p:nvSpPr>
          <p:cNvPr id="26648" name="AutoShape 21"/>
          <p:cNvSpPr>
            <a:spLocks noChangeArrowheads="1"/>
          </p:cNvSpPr>
          <p:nvPr/>
        </p:nvSpPr>
        <p:spPr bwMode="auto">
          <a:xfrm>
            <a:off x="6553200" y="2819400"/>
            <a:ext cx="2590800" cy="990600"/>
          </a:xfrm>
          <a:prstGeom prst="wedgeRoundRectCallout">
            <a:avLst>
              <a:gd name="adj1" fmla="val -78185"/>
              <a:gd name="adj2" fmla="val 51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49" name="AutoShape 22"/>
          <p:cNvSpPr>
            <a:spLocks noChangeArrowheads="1"/>
          </p:cNvSpPr>
          <p:nvPr/>
        </p:nvSpPr>
        <p:spPr bwMode="auto">
          <a:xfrm>
            <a:off x="0" y="5257800"/>
            <a:ext cx="2057400" cy="762000"/>
          </a:xfrm>
          <a:prstGeom prst="wedgeRoundRectCallout">
            <a:avLst>
              <a:gd name="adj1" fmla="val 27546"/>
              <a:gd name="adj2" fmla="val -8750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50" name="Text Box 20"/>
          <p:cNvSpPr txBox="1">
            <a:spLocks noChangeArrowheads="1"/>
          </p:cNvSpPr>
          <p:nvPr/>
        </p:nvSpPr>
        <p:spPr bwMode="auto">
          <a:xfrm>
            <a:off x="457200" y="5410200"/>
            <a:ext cx="152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項ベクトル</a:t>
            </a:r>
          </a:p>
        </p:txBody>
      </p:sp>
      <p:graphicFrame>
        <p:nvGraphicFramePr>
          <p:cNvPr id="26630" name="Object 23"/>
          <p:cNvGraphicFramePr>
            <a:graphicFrameLocks noChangeAspect="1"/>
          </p:cNvGraphicFramePr>
          <p:nvPr/>
        </p:nvGraphicFramePr>
        <p:xfrm>
          <a:off x="7086600" y="4419600"/>
          <a:ext cx="527050" cy="479425"/>
        </p:xfrm>
        <a:graphic>
          <a:graphicData uri="http://schemas.openxmlformats.org/presentationml/2006/ole">
            <p:oleObj spid="_x0000_s26630" name="Equation" r:id="rId7" imgW="139680" imgH="126720" progId="Equation.DSMT4">
              <p:embed/>
            </p:oleObj>
          </a:graphicData>
        </a:graphic>
      </p:graphicFrame>
      <p:graphicFrame>
        <p:nvGraphicFramePr>
          <p:cNvPr id="26631" name="Object 24"/>
          <p:cNvGraphicFramePr>
            <a:graphicFrameLocks noChangeAspect="1"/>
          </p:cNvGraphicFramePr>
          <p:nvPr/>
        </p:nvGraphicFramePr>
        <p:xfrm>
          <a:off x="-71438" y="5410200"/>
          <a:ext cx="671513" cy="479425"/>
        </p:xfrm>
        <a:graphic>
          <a:graphicData uri="http://schemas.openxmlformats.org/presentationml/2006/ole">
            <p:oleObj spid="_x0000_s26631" name="Equation" r:id="rId8" imgW="177480" imgH="126720" progId="Equation.DSMT4">
              <p:embed/>
            </p:oleObj>
          </a:graphicData>
        </a:graphic>
      </p:graphicFrame>
      <p:graphicFrame>
        <p:nvGraphicFramePr>
          <p:cNvPr id="26632" name="Object 25"/>
          <p:cNvGraphicFramePr>
            <a:graphicFrameLocks noChangeAspect="1"/>
          </p:cNvGraphicFramePr>
          <p:nvPr/>
        </p:nvGraphicFramePr>
        <p:xfrm>
          <a:off x="6629400" y="3124200"/>
          <a:ext cx="1295400" cy="392113"/>
        </p:xfrm>
        <a:graphic>
          <a:graphicData uri="http://schemas.openxmlformats.org/presentationml/2006/ole">
            <p:oleObj spid="_x0000_s26632" name="Equation" r:id="rId9" imgW="419040" imgH="126720" progId="Equation.DSMT4">
              <p:embed/>
            </p:oleObj>
          </a:graphicData>
        </a:graphic>
      </p:graphicFrame>
      <p:sp>
        <p:nvSpPr>
          <p:cNvPr id="26651" name="Text Box 26"/>
          <p:cNvSpPr txBox="1">
            <a:spLocks noChangeArrowheads="1"/>
          </p:cNvSpPr>
          <p:nvPr/>
        </p:nvSpPr>
        <p:spPr bwMode="auto">
          <a:xfrm>
            <a:off x="8001000" y="3124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行列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ADE912-5CBB-47B8-BAF2-89780F3D4F98}" type="slidenum">
              <a:rPr lang="en-US" altLang="ja-JP" smtClean="0"/>
              <a:pPr/>
              <a:t>31</a:t>
            </a:fld>
            <a:endParaRPr lang="en-US" altLang="ja-JP" smtClean="0"/>
          </a:p>
        </p:txBody>
      </p:sp>
      <p:sp>
        <p:nvSpPr>
          <p:cNvPr id="27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線形写像の性質１</a:t>
            </a:r>
          </a:p>
        </p:txBody>
      </p:sp>
      <p:sp>
        <p:nvSpPr>
          <p:cNvPr id="27659" name="AutoShape 3"/>
          <p:cNvSpPr>
            <a:spLocks noChangeArrowheads="1"/>
          </p:cNvSpPr>
          <p:nvPr/>
        </p:nvSpPr>
        <p:spPr bwMode="auto">
          <a:xfrm>
            <a:off x="457200" y="1066800"/>
            <a:ext cx="8229600" cy="27432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7660" name="Text Box 4"/>
          <p:cNvSpPr txBox="1">
            <a:spLocks noChangeArrowheads="1"/>
          </p:cNvSpPr>
          <p:nvPr/>
        </p:nvSpPr>
        <p:spPr bwMode="auto">
          <a:xfrm>
            <a:off x="1050925" y="1495425"/>
            <a:ext cx="7331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線形写像　　　　　　　　　　　に対して、零元は、零元に移される。すなわち、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　</a:t>
            </a:r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2500313" y="1447800"/>
          <a:ext cx="1925637" cy="533400"/>
        </p:xfrm>
        <a:graphic>
          <a:graphicData uri="http://schemas.openxmlformats.org/presentationml/2006/ole">
            <p:oleObj spid="_x0000_s27650" name="Equation" r:id="rId3" imgW="825480" imgH="228600" progId="Equation.DSMT4">
              <p:embed/>
            </p:oleObj>
          </a:graphicData>
        </a:graphic>
      </p:graphicFrame>
      <p:sp>
        <p:nvSpPr>
          <p:cNvPr id="27661" name="Text Box 9"/>
          <p:cNvSpPr txBox="1">
            <a:spLocks noChangeArrowheads="1"/>
          </p:cNvSpPr>
          <p:nvPr/>
        </p:nvSpPr>
        <p:spPr bwMode="auto">
          <a:xfrm>
            <a:off x="1524000" y="762000"/>
            <a:ext cx="25511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9900"/>
                </a:solidFill>
              </a:rPr>
              <a:t>（線形写像と零元）</a:t>
            </a:r>
          </a:p>
        </p:txBody>
      </p:sp>
      <p:sp>
        <p:nvSpPr>
          <p:cNvPr id="27662" name="AutoShape 10"/>
          <p:cNvSpPr>
            <a:spLocks noChangeArrowheads="1"/>
          </p:cNvSpPr>
          <p:nvPr/>
        </p:nvSpPr>
        <p:spPr bwMode="auto">
          <a:xfrm>
            <a:off x="1447800" y="38862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7663" name="AutoShape 11"/>
          <p:cNvSpPr>
            <a:spLocks noChangeArrowheads="1"/>
          </p:cNvSpPr>
          <p:nvPr/>
        </p:nvSpPr>
        <p:spPr bwMode="auto">
          <a:xfrm>
            <a:off x="5181600" y="41910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7664" name="Line 12"/>
          <p:cNvSpPr>
            <a:spLocks noChangeShapeType="1"/>
          </p:cNvSpPr>
          <p:nvPr/>
        </p:nvSpPr>
        <p:spPr bwMode="auto">
          <a:xfrm>
            <a:off x="3733800" y="4495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7651" name="Object 13"/>
          <p:cNvGraphicFramePr>
            <a:graphicFrameLocks noChangeAspect="1"/>
          </p:cNvGraphicFramePr>
          <p:nvPr/>
        </p:nvGraphicFramePr>
        <p:xfrm>
          <a:off x="1828800" y="3962400"/>
          <a:ext cx="503238" cy="446088"/>
        </p:xfrm>
        <a:graphic>
          <a:graphicData uri="http://schemas.openxmlformats.org/presentationml/2006/ole">
            <p:oleObj spid="_x0000_s27651" name="Equation" r:id="rId4" imgW="215640" imgH="190440" progId="Equation.DSMT4">
              <p:embed/>
            </p:oleObj>
          </a:graphicData>
        </a:graphic>
      </p:graphicFrame>
      <p:graphicFrame>
        <p:nvGraphicFramePr>
          <p:cNvPr id="27652" name="Object 14"/>
          <p:cNvGraphicFramePr>
            <a:graphicFrameLocks noChangeAspect="1"/>
          </p:cNvGraphicFramePr>
          <p:nvPr/>
        </p:nvGraphicFramePr>
        <p:xfrm>
          <a:off x="5638800" y="3962400"/>
          <a:ext cx="533400" cy="446088"/>
        </p:xfrm>
        <a:graphic>
          <a:graphicData uri="http://schemas.openxmlformats.org/presentationml/2006/ole">
            <p:oleObj spid="_x0000_s27652" name="Equation" r:id="rId5" imgW="228600" imgH="190440" progId="Equation.DSMT4">
              <p:embed/>
            </p:oleObj>
          </a:graphicData>
        </a:graphic>
      </p:graphicFrame>
      <p:graphicFrame>
        <p:nvGraphicFramePr>
          <p:cNvPr id="27653" name="Object 15"/>
          <p:cNvGraphicFramePr>
            <a:graphicFrameLocks noChangeAspect="1"/>
          </p:cNvGraphicFramePr>
          <p:nvPr/>
        </p:nvGraphicFramePr>
        <p:xfrm>
          <a:off x="4038600" y="3810000"/>
          <a:ext cx="355600" cy="474663"/>
        </p:xfrm>
        <a:graphic>
          <a:graphicData uri="http://schemas.openxmlformats.org/presentationml/2006/ole">
            <p:oleObj spid="_x0000_s27653" name="Equation" r:id="rId6" imgW="152280" imgH="203040" progId="Equation.DSMT4">
              <p:embed/>
            </p:oleObj>
          </a:graphicData>
        </a:graphic>
      </p:graphicFrame>
      <p:sp>
        <p:nvSpPr>
          <p:cNvPr id="27665" name="Oval 19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6" name="Oval 20"/>
          <p:cNvSpPr>
            <a:spLocks noChangeArrowheads="1"/>
          </p:cNvSpPr>
          <p:nvPr/>
        </p:nvSpPr>
        <p:spPr bwMode="auto">
          <a:xfrm>
            <a:off x="579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7654" name="Object 21"/>
          <p:cNvGraphicFramePr>
            <a:graphicFrameLocks noChangeAspect="1"/>
          </p:cNvGraphicFramePr>
          <p:nvPr/>
        </p:nvGraphicFramePr>
        <p:xfrm>
          <a:off x="1770063" y="4649788"/>
          <a:ext cx="415925" cy="476250"/>
        </p:xfrm>
        <a:graphic>
          <a:graphicData uri="http://schemas.openxmlformats.org/presentationml/2006/ole">
            <p:oleObj spid="_x0000_s27654" name="Equation" r:id="rId7" imgW="177480" imgH="203040" progId="Equation.DSMT4">
              <p:embed/>
            </p:oleObj>
          </a:graphicData>
        </a:graphic>
      </p:graphicFrame>
      <p:graphicFrame>
        <p:nvGraphicFramePr>
          <p:cNvPr id="27655" name="Object 22"/>
          <p:cNvGraphicFramePr>
            <a:graphicFrameLocks noChangeAspect="1"/>
          </p:cNvGraphicFramePr>
          <p:nvPr/>
        </p:nvGraphicFramePr>
        <p:xfrm>
          <a:off x="6172200" y="4572000"/>
          <a:ext cx="1692275" cy="533400"/>
        </p:xfrm>
        <a:graphic>
          <a:graphicData uri="http://schemas.openxmlformats.org/presentationml/2006/ole">
            <p:oleObj spid="_x0000_s27655" name="Equation" r:id="rId8" imgW="723600" imgH="228600" progId="Equation.DSMT4">
              <p:embed/>
            </p:oleObj>
          </a:graphicData>
        </a:graphic>
      </p:graphicFrame>
      <p:cxnSp>
        <p:nvCxnSpPr>
          <p:cNvPr id="27667" name="AutoShape 23"/>
          <p:cNvCxnSpPr>
            <a:cxnSpLocks noChangeShapeType="1"/>
            <a:stCxn id="27665" idx="7"/>
            <a:endCxn id="27666" idx="3"/>
          </p:cNvCxnSpPr>
          <p:nvPr/>
        </p:nvCxnSpPr>
        <p:spPr bwMode="auto">
          <a:xfrm rot="5400000" flipV="1">
            <a:off x="3946525" y="3216275"/>
            <a:ext cx="260350" cy="3473450"/>
          </a:xfrm>
          <a:prstGeom prst="curvedConnector5">
            <a:avLst>
              <a:gd name="adj1" fmla="val -96343"/>
              <a:gd name="adj2" fmla="val 50000"/>
              <a:gd name="adj3" fmla="val 1963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27656" name="Object 24"/>
          <p:cNvGraphicFramePr>
            <a:graphicFrameLocks noChangeAspect="1"/>
          </p:cNvGraphicFramePr>
          <p:nvPr/>
        </p:nvGraphicFramePr>
        <p:xfrm>
          <a:off x="2895600" y="2590800"/>
          <a:ext cx="1692275" cy="533400"/>
        </p:xfrm>
        <a:graphic>
          <a:graphicData uri="http://schemas.openxmlformats.org/presentationml/2006/ole">
            <p:oleObj spid="_x0000_s27656" name="Equation" r:id="rId9" imgW="723600" imgH="228600" progId="Equation.DSMT4">
              <p:embed/>
            </p:oleObj>
          </a:graphicData>
        </a:graphic>
      </p:graphicFrame>
      <p:sp>
        <p:nvSpPr>
          <p:cNvPr id="27668" name="Text Box 25"/>
          <p:cNvSpPr txBox="1">
            <a:spLocks noChangeArrowheads="1"/>
          </p:cNvSpPr>
          <p:nvPr/>
        </p:nvSpPr>
        <p:spPr bwMode="auto">
          <a:xfrm>
            <a:off x="533400" y="60960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証明略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1DD19B-C82D-4626-9C32-0265428A483B}" type="slidenum">
              <a:rPr lang="en-US" altLang="ja-JP" smtClean="0"/>
              <a:pPr/>
              <a:t>32</a:t>
            </a:fld>
            <a:endParaRPr lang="en-US" altLang="ja-JP" smtClean="0"/>
          </a:p>
        </p:txBody>
      </p:sp>
      <p:sp>
        <p:nvSpPr>
          <p:cNvPr id="28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線形写像の性質２</a:t>
            </a:r>
          </a:p>
        </p:txBody>
      </p:sp>
      <p:sp>
        <p:nvSpPr>
          <p:cNvPr id="28686" name="AutoShape 3"/>
          <p:cNvSpPr>
            <a:spLocks noChangeArrowheads="1"/>
          </p:cNvSpPr>
          <p:nvPr/>
        </p:nvSpPr>
        <p:spPr bwMode="auto">
          <a:xfrm>
            <a:off x="381000" y="914400"/>
            <a:ext cx="8229600" cy="23622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8687" name="Text Box 4"/>
          <p:cNvSpPr txBox="1">
            <a:spLocks noChangeArrowheads="1"/>
          </p:cNvSpPr>
          <p:nvPr/>
        </p:nvSpPr>
        <p:spPr bwMode="auto">
          <a:xfrm>
            <a:off x="746125" y="1239838"/>
            <a:ext cx="6711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から　　　への線形写像　　に対して、次の集合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は　　　の部分空間である。</a:t>
            </a: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852488" y="1219200"/>
          <a:ext cx="503237" cy="446088"/>
        </p:xfrm>
        <a:graphic>
          <a:graphicData uri="http://schemas.openxmlformats.org/presentationml/2006/ole">
            <p:oleObj spid="_x0000_s28674" name="Equation" r:id="rId3" imgW="215640" imgH="190440" progId="Equation.DSMT4">
              <p:embed/>
            </p:oleObj>
          </a:graphicData>
        </a:graphic>
      </p:graphicFrame>
      <p:graphicFrame>
        <p:nvGraphicFramePr>
          <p:cNvPr id="28675" name="Object 6"/>
          <p:cNvGraphicFramePr>
            <a:graphicFrameLocks noChangeAspect="1"/>
          </p:cNvGraphicFramePr>
          <p:nvPr/>
        </p:nvGraphicFramePr>
        <p:xfrm>
          <a:off x="2071688" y="1219200"/>
          <a:ext cx="533400" cy="446088"/>
        </p:xfrm>
        <a:graphic>
          <a:graphicData uri="http://schemas.openxmlformats.org/presentationml/2006/ole">
            <p:oleObj spid="_x0000_s28675" name="Equation" r:id="rId4" imgW="228600" imgH="190440" progId="Equation.DSMT4">
              <p:embed/>
            </p:oleObj>
          </a:graphicData>
        </a:graphic>
      </p:graphicFrame>
      <p:graphicFrame>
        <p:nvGraphicFramePr>
          <p:cNvPr id="28676" name="Object 7"/>
          <p:cNvGraphicFramePr>
            <a:graphicFrameLocks noChangeAspect="1"/>
          </p:cNvGraphicFramePr>
          <p:nvPr/>
        </p:nvGraphicFramePr>
        <p:xfrm>
          <a:off x="1339850" y="1676400"/>
          <a:ext cx="4386263" cy="652463"/>
        </p:xfrm>
        <a:graphic>
          <a:graphicData uri="http://schemas.openxmlformats.org/presentationml/2006/ole">
            <p:oleObj spid="_x0000_s28676" name="Equation" r:id="rId5" imgW="1879560" imgH="279360" progId="Equation.DSMT4">
              <p:embed/>
            </p:oleObj>
          </a:graphicData>
        </a:graphic>
      </p:graphicFrame>
      <p:graphicFrame>
        <p:nvGraphicFramePr>
          <p:cNvPr id="28677" name="Object 8"/>
          <p:cNvGraphicFramePr>
            <a:graphicFrameLocks noChangeAspect="1"/>
          </p:cNvGraphicFramePr>
          <p:nvPr/>
        </p:nvGraphicFramePr>
        <p:xfrm>
          <a:off x="4419600" y="1219200"/>
          <a:ext cx="355600" cy="474663"/>
        </p:xfrm>
        <a:graphic>
          <a:graphicData uri="http://schemas.openxmlformats.org/presentationml/2006/ole">
            <p:oleObj spid="_x0000_s28677" name="Equation" r:id="rId6" imgW="152280" imgH="203040" progId="Equation.DSMT4">
              <p:embed/>
            </p:oleObj>
          </a:graphicData>
        </a:graphic>
      </p:graphicFrame>
      <p:graphicFrame>
        <p:nvGraphicFramePr>
          <p:cNvPr id="28678" name="Object 9"/>
          <p:cNvGraphicFramePr>
            <a:graphicFrameLocks noChangeAspect="1"/>
          </p:cNvGraphicFramePr>
          <p:nvPr/>
        </p:nvGraphicFramePr>
        <p:xfrm>
          <a:off x="1157288" y="2362200"/>
          <a:ext cx="533400" cy="446088"/>
        </p:xfrm>
        <a:graphic>
          <a:graphicData uri="http://schemas.openxmlformats.org/presentationml/2006/ole">
            <p:oleObj spid="_x0000_s28678" name="Equation" r:id="rId7" imgW="228600" imgH="190440" progId="Equation.DSMT4">
              <p:embed/>
            </p:oleObj>
          </a:graphicData>
        </a:graphic>
      </p:graphicFrame>
      <p:sp>
        <p:nvSpPr>
          <p:cNvPr id="28688" name="AutoShape 10"/>
          <p:cNvSpPr>
            <a:spLocks noChangeArrowheads="1"/>
          </p:cNvSpPr>
          <p:nvPr/>
        </p:nvSpPr>
        <p:spPr bwMode="auto">
          <a:xfrm>
            <a:off x="6172200" y="2057400"/>
            <a:ext cx="1905000" cy="762000"/>
          </a:xfrm>
          <a:prstGeom prst="wedgeRoundRectCallout">
            <a:avLst>
              <a:gd name="adj1" fmla="val -71667"/>
              <a:gd name="adj2" fmla="val -4208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8689" name="Text Box 11"/>
          <p:cNvSpPr txBox="1">
            <a:spLocks noChangeArrowheads="1"/>
          </p:cNvSpPr>
          <p:nvPr/>
        </p:nvSpPr>
        <p:spPr bwMode="auto">
          <a:xfrm>
            <a:off x="6156325" y="2078038"/>
            <a:ext cx="2012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定義域全体の</a:t>
            </a:r>
          </a:p>
          <a:p>
            <a:r>
              <a:rPr lang="ja-JP" altLang="en-US"/>
              <a:t>移動先</a:t>
            </a:r>
          </a:p>
        </p:txBody>
      </p:sp>
      <p:sp>
        <p:nvSpPr>
          <p:cNvPr id="28690" name="Text Box 12"/>
          <p:cNvSpPr txBox="1">
            <a:spLocks noChangeArrowheads="1"/>
          </p:cNvSpPr>
          <p:nvPr/>
        </p:nvSpPr>
        <p:spPr bwMode="auto">
          <a:xfrm>
            <a:off x="1279525" y="630238"/>
            <a:ext cx="40751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9900"/>
                </a:solidFill>
              </a:rPr>
              <a:t>（線形写像と定義域の写像先）</a:t>
            </a:r>
          </a:p>
        </p:txBody>
      </p:sp>
      <p:sp>
        <p:nvSpPr>
          <p:cNvPr id="28691" name="AutoShape 13"/>
          <p:cNvSpPr>
            <a:spLocks noChangeArrowheads="1"/>
          </p:cNvSpPr>
          <p:nvPr/>
        </p:nvSpPr>
        <p:spPr bwMode="auto">
          <a:xfrm>
            <a:off x="1447800" y="38862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8692" name="AutoShape 14"/>
          <p:cNvSpPr>
            <a:spLocks noChangeArrowheads="1"/>
          </p:cNvSpPr>
          <p:nvPr/>
        </p:nvSpPr>
        <p:spPr bwMode="auto">
          <a:xfrm>
            <a:off x="5181600" y="41910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8693" name="Line 15"/>
          <p:cNvSpPr>
            <a:spLocks noChangeShapeType="1"/>
          </p:cNvSpPr>
          <p:nvPr/>
        </p:nvSpPr>
        <p:spPr bwMode="auto">
          <a:xfrm>
            <a:off x="3581400" y="4114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8679" name="Object 16"/>
          <p:cNvGraphicFramePr>
            <a:graphicFrameLocks noChangeAspect="1"/>
          </p:cNvGraphicFramePr>
          <p:nvPr/>
        </p:nvGraphicFramePr>
        <p:xfrm>
          <a:off x="1828800" y="3581400"/>
          <a:ext cx="503238" cy="446088"/>
        </p:xfrm>
        <a:graphic>
          <a:graphicData uri="http://schemas.openxmlformats.org/presentationml/2006/ole">
            <p:oleObj spid="_x0000_s28679" name="Equation" r:id="rId8" imgW="215640" imgH="190440" progId="Equation.DSMT4">
              <p:embed/>
            </p:oleObj>
          </a:graphicData>
        </a:graphic>
      </p:graphicFrame>
      <p:graphicFrame>
        <p:nvGraphicFramePr>
          <p:cNvPr id="28680" name="Object 17"/>
          <p:cNvGraphicFramePr>
            <a:graphicFrameLocks noChangeAspect="1"/>
          </p:cNvGraphicFramePr>
          <p:nvPr/>
        </p:nvGraphicFramePr>
        <p:xfrm>
          <a:off x="5562600" y="3657600"/>
          <a:ext cx="533400" cy="446088"/>
        </p:xfrm>
        <a:graphic>
          <a:graphicData uri="http://schemas.openxmlformats.org/presentationml/2006/ole">
            <p:oleObj spid="_x0000_s28680" name="Equation" r:id="rId9" imgW="228600" imgH="190440" progId="Equation.DSMT4">
              <p:embed/>
            </p:oleObj>
          </a:graphicData>
        </a:graphic>
      </p:graphicFrame>
      <p:graphicFrame>
        <p:nvGraphicFramePr>
          <p:cNvPr id="28681" name="Object 18"/>
          <p:cNvGraphicFramePr>
            <a:graphicFrameLocks noChangeAspect="1"/>
          </p:cNvGraphicFramePr>
          <p:nvPr/>
        </p:nvGraphicFramePr>
        <p:xfrm>
          <a:off x="3886200" y="3429000"/>
          <a:ext cx="355600" cy="474663"/>
        </p:xfrm>
        <a:graphic>
          <a:graphicData uri="http://schemas.openxmlformats.org/presentationml/2006/ole">
            <p:oleObj spid="_x0000_s28681" name="Equation" r:id="rId10" imgW="152280" imgH="203040" progId="Equation.DSMT4">
              <p:embed/>
            </p:oleObj>
          </a:graphicData>
        </a:graphic>
      </p:graphicFrame>
      <p:sp>
        <p:nvSpPr>
          <p:cNvPr id="28694" name="AutoShape 19"/>
          <p:cNvSpPr>
            <a:spLocks noChangeArrowheads="1"/>
          </p:cNvSpPr>
          <p:nvPr/>
        </p:nvSpPr>
        <p:spPr bwMode="auto">
          <a:xfrm>
            <a:off x="5410200" y="4572000"/>
            <a:ext cx="914400" cy="990600"/>
          </a:xfrm>
          <a:prstGeom prst="roundRect">
            <a:avLst>
              <a:gd name="adj" fmla="val 24009"/>
            </a:avLst>
          </a:prstGeom>
          <a:solidFill>
            <a:srgbClr val="008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8695" name="Line 20"/>
          <p:cNvSpPr>
            <a:spLocks noChangeShapeType="1"/>
          </p:cNvSpPr>
          <p:nvPr/>
        </p:nvSpPr>
        <p:spPr bwMode="auto">
          <a:xfrm>
            <a:off x="2819400" y="4114800"/>
            <a:ext cx="3352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696" name="Line 21"/>
          <p:cNvSpPr>
            <a:spLocks noChangeShapeType="1"/>
          </p:cNvSpPr>
          <p:nvPr/>
        </p:nvSpPr>
        <p:spPr bwMode="auto">
          <a:xfrm flipV="1">
            <a:off x="2971800" y="5410200"/>
            <a:ext cx="3352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697" name="Oval 22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98" name="Oval 23"/>
          <p:cNvSpPr>
            <a:spLocks noChangeArrowheads="1"/>
          </p:cNvSpPr>
          <p:nvPr/>
        </p:nvSpPr>
        <p:spPr bwMode="auto">
          <a:xfrm>
            <a:off x="579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8682" name="Object 24"/>
          <p:cNvGraphicFramePr>
            <a:graphicFrameLocks noChangeAspect="1"/>
          </p:cNvGraphicFramePr>
          <p:nvPr/>
        </p:nvGraphicFramePr>
        <p:xfrm>
          <a:off x="1828800" y="4724400"/>
          <a:ext cx="296863" cy="327025"/>
        </p:xfrm>
        <a:graphic>
          <a:graphicData uri="http://schemas.openxmlformats.org/presentationml/2006/ole">
            <p:oleObj spid="_x0000_s28682" name="Equation" r:id="rId11" imgW="126720" imgH="139680" progId="Equation.DSMT4">
              <p:embed/>
            </p:oleObj>
          </a:graphicData>
        </a:graphic>
      </p:graphicFrame>
      <p:graphicFrame>
        <p:nvGraphicFramePr>
          <p:cNvPr id="28683" name="Object 25"/>
          <p:cNvGraphicFramePr>
            <a:graphicFrameLocks noChangeAspect="1"/>
          </p:cNvGraphicFramePr>
          <p:nvPr/>
        </p:nvGraphicFramePr>
        <p:xfrm>
          <a:off x="6400800" y="4724400"/>
          <a:ext cx="801688" cy="474663"/>
        </p:xfrm>
        <a:graphic>
          <a:graphicData uri="http://schemas.openxmlformats.org/presentationml/2006/ole">
            <p:oleObj spid="_x0000_s28683" name="Equation" r:id="rId12" imgW="342720" imgH="203040" progId="Equation.DSMT4">
              <p:embed/>
            </p:oleObj>
          </a:graphicData>
        </a:graphic>
      </p:graphicFrame>
      <p:cxnSp>
        <p:nvCxnSpPr>
          <p:cNvPr id="28699" name="AutoShape 26"/>
          <p:cNvCxnSpPr>
            <a:cxnSpLocks noChangeShapeType="1"/>
            <a:stCxn id="28697" idx="7"/>
            <a:endCxn id="28698" idx="3"/>
          </p:cNvCxnSpPr>
          <p:nvPr/>
        </p:nvCxnSpPr>
        <p:spPr bwMode="auto">
          <a:xfrm rot="5400000" flipV="1">
            <a:off x="3946525" y="3216275"/>
            <a:ext cx="260350" cy="3473450"/>
          </a:xfrm>
          <a:prstGeom prst="curvedConnector5">
            <a:avLst>
              <a:gd name="adj1" fmla="val -96343"/>
              <a:gd name="adj2" fmla="val 50000"/>
              <a:gd name="adj3" fmla="val 1963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A59479-4287-45B6-B3A1-94EF9DB10609}" type="slidenum">
              <a:rPr lang="en-US" altLang="ja-JP" smtClean="0"/>
              <a:pPr/>
              <a:t>33</a:t>
            </a:fld>
            <a:endParaRPr lang="en-US" altLang="ja-JP" smtClean="0"/>
          </a:p>
        </p:txBody>
      </p:sp>
      <p:sp>
        <p:nvSpPr>
          <p:cNvPr id="297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証明</a:t>
            </a: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533400" y="685800"/>
          <a:ext cx="2066925" cy="482600"/>
        </p:xfrm>
        <a:graphic>
          <a:graphicData uri="http://schemas.openxmlformats.org/presentationml/2006/ole">
            <p:oleObj spid="_x0000_s29698" name="Equation" r:id="rId3" imgW="977760" imgH="228600" progId="Equation.DSMT4">
              <p:embed/>
            </p:oleObj>
          </a:graphicData>
        </a:graphic>
      </p:graphicFrame>
      <p:sp>
        <p:nvSpPr>
          <p:cNvPr id="29713" name="Text Box 4"/>
          <p:cNvSpPr txBox="1">
            <a:spLocks noChangeArrowheads="1"/>
          </p:cNvSpPr>
          <p:nvPr/>
        </p:nvSpPr>
        <p:spPr bwMode="auto">
          <a:xfrm>
            <a:off x="2590800" y="685800"/>
            <a:ext cx="495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に対して、線形写像の条件を調べる。</a:t>
            </a:r>
          </a:p>
        </p:txBody>
      </p:sp>
      <p:sp>
        <p:nvSpPr>
          <p:cNvPr id="29714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29699" name="Object 7"/>
          <p:cNvGraphicFramePr>
            <a:graphicFrameLocks noChangeAspect="1"/>
          </p:cNvGraphicFramePr>
          <p:nvPr/>
        </p:nvGraphicFramePr>
        <p:xfrm>
          <a:off x="977900" y="1371600"/>
          <a:ext cx="2630488" cy="482600"/>
        </p:xfrm>
        <a:graphic>
          <a:graphicData uri="http://schemas.openxmlformats.org/presentationml/2006/ole">
            <p:oleObj spid="_x0000_s29699" name="Equation" r:id="rId4" imgW="1244520" imgH="228600" progId="Equation.DSMT4">
              <p:embed/>
            </p:oleObj>
          </a:graphicData>
        </a:graphic>
      </p:graphicFrame>
      <p:sp>
        <p:nvSpPr>
          <p:cNvPr id="29715" name="Text Box 8"/>
          <p:cNvSpPr txBox="1">
            <a:spLocks noChangeArrowheads="1"/>
          </p:cNvSpPr>
          <p:nvPr/>
        </p:nvSpPr>
        <p:spPr bwMode="auto">
          <a:xfrm>
            <a:off x="3810000" y="1371600"/>
            <a:ext cx="141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とすると、</a:t>
            </a:r>
          </a:p>
        </p:txBody>
      </p:sp>
      <p:graphicFrame>
        <p:nvGraphicFramePr>
          <p:cNvPr id="29700" name="Object 9"/>
          <p:cNvGraphicFramePr>
            <a:graphicFrameLocks noChangeAspect="1"/>
          </p:cNvGraphicFramePr>
          <p:nvPr/>
        </p:nvGraphicFramePr>
        <p:xfrm>
          <a:off x="990600" y="2057400"/>
          <a:ext cx="2603500" cy="430213"/>
        </p:xfrm>
        <a:graphic>
          <a:graphicData uri="http://schemas.openxmlformats.org/presentationml/2006/ole">
            <p:oleObj spid="_x0000_s29700" name="Equation" r:id="rId5" imgW="1231560" imgH="203040" progId="Equation.DSMT4">
              <p:embed/>
            </p:oleObj>
          </a:graphicData>
        </a:graphic>
      </p:graphicFrame>
      <p:sp>
        <p:nvSpPr>
          <p:cNvPr id="29716" name="Text Box 10"/>
          <p:cNvSpPr txBox="1">
            <a:spLocks noChangeArrowheads="1"/>
          </p:cNvSpPr>
          <p:nvPr/>
        </p:nvSpPr>
        <p:spPr bwMode="auto">
          <a:xfrm>
            <a:off x="3733800" y="19812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なる　　　　　　　　が存在する。</a:t>
            </a:r>
          </a:p>
        </p:txBody>
      </p:sp>
      <p:graphicFrame>
        <p:nvGraphicFramePr>
          <p:cNvPr id="29701" name="Object 11"/>
          <p:cNvGraphicFramePr>
            <a:graphicFrameLocks noChangeAspect="1"/>
          </p:cNvGraphicFramePr>
          <p:nvPr/>
        </p:nvGraphicFramePr>
        <p:xfrm>
          <a:off x="4495800" y="1981200"/>
          <a:ext cx="1208088" cy="484188"/>
        </p:xfrm>
        <a:graphic>
          <a:graphicData uri="http://schemas.openxmlformats.org/presentationml/2006/ole">
            <p:oleObj spid="_x0000_s29701" name="Equation" r:id="rId6" imgW="571320" imgH="228600" progId="Equation.DSMT4">
              <p:embed/>
            </p:oleObj>
          </a:graphicData>
        </a:graphic>
      </p:graphicFrame>
      <p:sp>
        <p:nvSpPr>
          <p:cNvPr id="29717" name="AutoShape 12"/>
          <p:cNvSpPr>
            <a:spLocks noChangeArrowheads="1"/>
          </p:cNvSpPr>
          <p:nvPr/>
        </p:nvSpPr>
        <p:spPr bwMode="auto">
          <a:xfrm>
            <a:off x="1447800" y="32004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9718" name="AutoShape 13"/>
          <p:cNvSpPr>
            <a:spLocks noChangeArrowheads="1"/>
          </p:cNvSpPr>
          <p:nvPr/>
        </p:nvSpPr>
        <p:spPr bwMode="auto">
          <a:xfrm>
            <a:off x="5181600" y="35052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9719" name="Line 14"/>
          <p:cNvSpPr>
            <a:spLocks noChangeShapeType="1"/>
          </p:cNvSpPr>
          <p:nvPr/>
        </p:nvSpPr>
        <p:spPr bwMode="auto">
          <a:xfrm>
            <a:off x="3581400" y="3429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9702" name="Object 15"/>
          <p:cNvGraphicFramePr>
            <a:graphicFrameLocks noChangeAspect="1"/>
          </p:cNvGraphicFramePr>
          <p:nvPr/>
        </p:nvGraphicFramePr>
        <p:xfrm>
          <a:off x="1828800" y="2895600"/>
          <a:ext cx="503238" cy="446088"/>
        </p:xfrm>
        <a:graphic>
          <a:graphicData uri="http://schemas.openxmlformats.org/presentationml/2006/ole">
            <p:oleObj spid="_x0000_s29702" name="Equation" r:id="rId7" imgW="215640" imgH="190440" progId="Equation.DSMT4">
              <p:embed/>
            </p:oleObj>
          </a:graphicData>
        </a:graphic>
      </p:graphicFrame>
      <p:graphicFrame>
        <p:nvGraphicFramePr>
          <p:cNvPr id="29703" name="Object 16"/>
          <p:cNvGraphicFramePr>
            <a:graphicFrameLocks noChangeAspect="1"/>
          </p:cNvGraphicFramePr>
          <p:nvPr/>
        </p:nvGraphicFramePr>
        <p:xfrm>
          <a:off x="5562600" y="2971800"/>
          <a:ext cx="533400" cy="446088"/>
        </p:xfrm>
        <a:graphic>
          <a:graphicData uri="http://schemas.openxmlformats.org/presentationml/2006/ole">
            <p:oleObj spid="_x0000_s29703" name="Equation" r:id="rId8" imgW="228600" imgH="190440" progId="Equation.DSMT4">
              <p:embed/>
            </p:oleObj>
          </a:graphicData>
        </a:graphic>
      </p:graphicFrame>
      <p:graphicFrame>
        <p:nvGraphicFramePr>
          <p:cNvPr id="29704" name="Object 17"/>
          <p:cNvGraphicFramePr>
            <a:graphicFrameLocks noChangeAspect="1"/>
          </p:cNvGraphicFramePr>
          <p:nvPr/>
        </p:nvGraphicFramePr>
        <p:xfrm>
          <a:off x="3886200" y="2743200"/>
          <a:ext cx="355600" cy="474663"/>
        </p:xfrm>
        <a:graphic>
          <a:graphicData uri="http://schemas.openxmlformats.org/presentationml/2006/ole">
            <p:oleObj spid="_x0000_s29704" name="Equation" r:id="rId9" imgW="152280" imgH="203040" progId="Equation.DSMT4">
              <p:embed/>
            </p:oleObj>
          </a:graphicData>
        </a:graphic>
      </p:graphicFrame>
      <p:sp>
        <p:nvSpPr>
          <p:cNvPr id="29720" name="AutoShape 18"/>
          <p:cNvSpPr>
            <a:spLocks noChangeArrowheads="1"/>
          </p:cNvSpPr>
          <p:nvPr/>
        </p:nvSpPr>
        <p:spPr bwMode="auto">
          <a:xfrm>
            <a:off x="5410200" y="3886200"/>
            <a:ext cx="914400" cy="1143000"/>
          </a:xfrm>
          <a:prstGeom prst="roundRect">
            <a:avLst>
              <a:gd name="adj" fmla="val 24009"/>
            </a:avLst>
          </a:prstGeom>
          <a:solidFill>
            <a:srgbClr val="008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9721" name="Line 19"/>
          <p:cNvSpPr>
            <a:spLocks noChangeShapeType="1"/>
          </p:cNvSpPr>
          <p:nvPr/>
        </p:nvSpPr>
        <p:spPr bwMode="auto">
          <a:xfrm>
            <a:off x="2819400" y="3429000"/>
            <a:ext cx="3352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22" name="Line 20"/>
          <p:cNvSpPr>
            <a:spLocks noChangeShapeType="1"/>
          </p:cNvSpPr>
          <p:nvPr/>
        </p:nvSpPr>
        <p:spPr bwMode="auto">
          <a:xfrm flipV="1">
            <a:off x="2971800" y="4953000"/>
            <a:ext cx="3276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23" name="Oval 21"/>
          <p:cNvSpPr>
            <a:spLocks noChangeArrowheads="1"/>
          </p:cNvSpPr>
          <p:nvPr/>
        </p:nvSpPr>
        <p:spPr bwMode="auto">
          <a:xfrm>
            <a:off x="22098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24" name="Oval 22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9705" name="Object 23"/>
          <p:cNvGraphicFramePr>
            <a:graphicFrameLocks noChangeAspect="1"/>
          </p:cNvGraphicFramePr>
          <p:nvPr/>
        </p:nvGraphicFramePr>
        <p:xfrm>
          <a:off x="1828800" y="4038600"/>
          <a:ext cx="296863" cy="327025"/>
        </p:xfrm>
        <a:graphic>
          <a:graphicData uri="http://schemas.openxmlformats.org/presentationml/2006/ole">
            <p:oleObj spid="_x0000_s29705" name="Equation" r:id="rId10" imgW="126720" imgH="139680" progId="Equation.DSMT4">
              <p:embed/>
            </p:oleObj>
          </a:graphicData>
        </a:graphic>
      </p:graphicFrame>
      <p:graphicFrame>
        <p:nvGraphicFramePr>
          <p:cNvPr id="29706" name="Object 24"/>
          <p:cNvGraphicFramePr>
            <a:graphicFrameLocks noChangeAspect="1"/>
          </p:cNvGraphicFramePr>
          <p:nvPr/>
        </p:nvGraphicFramePr>
        <p:xfrm>
          <a:off x="6096000" y="3505200"/>
          <a:ext cx="1039813" cy="533400"/>
        </p:xfrm>
        <a:graphic>
          <a:graphicData uri="http://schemas.openxmlformats.org/presentationml/2006/ole">
            <p:oleObj spid="_x0000_s29706" name="Equation" r:id="rId11" imgW="444240" imgH="228600" progId="Equation.DSMT4">
              <p:embed/>
            </p:oleObj>
          </a:graphicData>
        </a:graphic>
      </p:graphicFrame>
      <p:cxnSp>
        <p:nvCxnSpPr>
          <p:cNvPr id="29725" name="AutoShape 25"/>
          <p:cNvCxnSpPr>
            <a:cxnSpLocks noChangeShapeType="1"/>
            <a:stCxn id="29723" idx="7"/>
            <a:endCxn id="29724" idx="1"/>
          </p:cNvCxnSpPr>
          <p:nvPr/>
        </p:nvCxnSpPr>
        <p:spPr bwMode="auto">
          <a:xfrm rot="5400000" flipV="1">
            <a:off x="4075906" y="2401094"/>
            <a:ext cx="1588" cy="3473450"/>
          </a:xfrm>
          <a:prstGeom prst="curvedConnector3">
            <a:avLst>
              <a:gd name="adj1" fmla="val -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29707" name="Object 26"/>
          <p:cNvGraphicFramePr>
            <a:graphicFrameLocks noChangeAspect="1"/>
          </p:cNvGraphicFramePr>
          <p:nvPr/>
        </p:nvGraphicFramePr>
        <p:xfrm>
          <a:off x="5029200" y="3962400"/>
          <a:ext cx="385763" cy="415925"/>
        </p:xfrm>
        <a:graphic>
          <a:graphicData uri="http://schemas.openxmlformats.org/presentationml/2006/ole">
            <p:oleObj spid="_x0000_s29707" name="Equation" r:id="rId12" imgW="164880" imgH="177480" progId="Equation.DSMT4">
              <p:embed/>
            </p:oleObj>
          </a:graphicData>
        </a:graphic>
      </p:graphicFrame>
      <p:sp>
        <p:nvSpPr>
          <p:cNvPr id="29726" name="Oval 27"/>
          <p:cNvSpPr>
            <a:spLocks noChangeArrowheads="1"/>
          </p:cNvSpPr>
          <p:nvPr/>
        </p:nvSpPr>
        <p:spPr bwMode="auto">
          <a:xfrm>
            <a:off x="23622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9708" name="Object 28"/>
          <p:cNvGraphicFramePr>
            <a:graphicFrameLocks noChangeAspect="1"/>
          </p:cNvGraphicFramePr>
          <p:nvPr/>
        </p:nvGraphicFramePr>
        <p:xfrm>
          <a:off x="1981200" y="4679950"/>
          <a:ext cx="296863" cy="417513"/>
        </p:xfrm>
        <a:graphic>
          <a:graphicData uri="http://schemas.openxmlformats.org/presentationml/2006/ole">
            <p:oleObj spid="_x0000_s29708" name="Equation" r:id="rId13" imgW="126720" imgH="177480" progId="Equation.DSMT4">
              <p:embed/>
            </p:oleObj>
          </a:graphicData>
        </a:graphic>
      </p:graphicFrame>
      <p:sp>
        <p:nvSpPr>
          <p:cNvPr id="29727" name="Oval 29"/>
          <p:cNvSpPr>
            <a:spLocks noChangeArrowheads="1"/>
          </p:cNvSpPr>
          <p:nvPr/>
        </p:nvSpPr>
        <p:spPr bwMode="auto">
          <a:xfrm>
            <a:off x="57912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29728" name="AutoShape 30"/>
          <p:cNvCxnSpPr>
            <a:cxnSpLocks noChangeShapeType="1"/>
          </p:cNvCxnSpPr>
          <p:nvPr/>
        </p:nvCxnSpPr>
        <p:spPr bwMode="auto">
          <a:xfrm flipV="1">
            <a:off x="2514600" y="4648200"/>
            <a:ext cx="3276600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29709" name="Object 33"/>
          <p:cNvGraphicFramePr>
            <a:graphicFrameLocks noChangeAspect="1"/>
          </p:cNvGraphicFramePr>
          <p:nvPr/>
        </p:nvGraphicFramePr>
        <p:xfrm>
          <a:off x="5181600" y="4613275"/>
          <a:ext cx="385763" cy="415925"/>
        </p:xfrm>
        <a:graphic>
          <a:graphicData uri="http://schemas.openxmlformats.org/presentationml/2006/ole">
            <p:oleObj spid="_x0000_s29709" name="Equation" r:id="rId14" imgW="164880" imgH="177480" progId="Equation.DSMT4">
              <p:embed/>
            </p:oleObj>
          </a:graphicData>
        </a:graphic>
      </p:graphicFrame>
      <p:graphicFrame>
        <p:nvGraphicFramePr>
          <p:cNvPr id="29710" name="Object 34"/>
          <p:cNvGraphicFramePr>
            <a:graphicFrameLocks noChangeAspect="1"/>
          </p:cNvGraphicFramePr>
          <p:nvPr/>
        </p:nvGraphicFramePr>
        <p:xfrm>
          <a:off x="2057400" y="5791200"/>
          <a:ext cx="4079875" cy="430213"/>
        </p:xfrm>
        <a:graphic>
          <a:graphicData uri="http://schemas.openxmlformats.org/presentationml/2006/ole">
            <p:oleObj spid="_x0000_s29710" name="Equation" r:id="rId15" imgW="19303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908630-988F-4F88-A5D9-9FB91107255B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  <p:sp>
        <p:nvSpPr>
          <p:cNvPr id="30735" name="AutoShape 3"/>
          <p:cNvSpPr>
            <a:spLocks noChangeArrowheads="1"/>
          </p:cNvSpPr>
          <p:nvPr/>
        </p:nvSpPr>
        <p:spPr bwMode="auto">
          <a:xfrm>
            <a:off x="1447800" y="7620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0736" name="AutoShape 4"/>
          <p:cNvSpPr>
            <a:spLocks noChangeArrowheads="1"/>
          </p:cNvSpPr>
          <p:nvPr/>
        </p:nvSpPr>
        <p:spPr bwMode="auto">
          <a:xfrm>
            <a:off x="5181600" y="10668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0737" name="Line 5"/>
          <p:cNvSpPr>
            <a:spLocks noChangeShapeType="1"/>
          </p:cNvSpPr>
          <p:nvPr/>
        </p:nvSpPr>
        <p:spPr bwMode="auto">
          <a:xfrm>
            <a:off x="3581400" y="990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722" name="Object 6"/>
          <p:cNvGraphicFramePr>
            <a:graphicFrameLocks noChangeAspect="1"/>
          </p:cNvGraphicFramePr>
          <p:nvPr/>
        </p:nvGraphicFramePr>
        <p:xfrm>
          <a:off x="1828800" y="457200"/>
          <a:ext cx="503238" cy="446088"/>
        </p:xfrm>
        <a:graphic>
          <a:graphicData uri="http://schemas.openxmlformats.org/presentationml/2006/ole">
            <p:oleObj spid="_x0000_s30722" name="Equation" r:id="rId3" imgW="215640" imgH="190440" progId="Equation.DSMT4">
              <p:embed/>
            </p:oleObj>
          </a:graphicData>
        </a:graphic>
      </p:graphicFrame>
      <p:graphicFrame>
        <p:nvGraphicFramePr>
          <p:cNvPr id="30723" name="Object 7"/>
          <p:cNvGraphicFramePr>
            <a:graphicFrameLocks noChangeAspect="1"/>
          </p:cNvGraphicFramePr>
          <p:nvPr/>
        </p:nvGraphicFramePr>
        <p:xfrm>
          <a:off x="5562600" y="533400"/>
          <a:ext cx="533400" cy="446088"/>
        </p:xfrm>
        <a:graphic>
          <a:graphicData uri="http://schemas.openxmlformats.org/presentationml/2006/ole">
            <p:oleObj spid="_x0000_s30723" name="Equation" r:id="rId4" imgW="228600" imgH="190440" progId="Equation.DSMT4">
              <p:embed/>
            </p:oleObj>
          </a:graphicData>
        </a:graphic>
      </p:graphicFrame>
      <p:graphicFrame>
        <p:nvGraphicFramePr>
          <p:cNvPr id="30724" name="Object 8"/>
          <p:cNvGraphicFramePr>
            <a:graphicFrameLocks noChangeAspect="1"/>
          </p:cNvGraphicFramePr>
          <p:nvPr/>
        </p:nvGraphicFramePr>
        <p:xfrm>
          <a:off x="3886200" y="304800"/>
          <a:ext cx="355600" cy="474663"/>
        </p:xfrm>
        <a:graphic>
          <a:graphicData uri="http://schemas.openxmlformats.org/presentationml/2006/ole">
            <p:oleObj spid="_x0000_s30724" name="Equation" r:id="rId5" imgW="152280" imgH="203040" progId="Equation.DSMT4">
              <p:embed/>
            </p:oleObj>
          </a:graphicData>
        </a:graphic>
      </p:graphicFrame>
      <p:sp>
        <p:nvSpPr>
          <p:cNvPr id="30738" name="AutoShape 9"/>
          <p:cNvSpPr>
            <a:spLocks noChangeArrowheads="1"/>
          </p:cNvSpPr>
          <p:nvPr/>
        </p:nvSpPr>
        <p:spPr bwMode="auto">
          <a:xfrm>
            <a:off x="5410200" y="1447800"/>
            <a:ext cx="914400" cy="1143000"/>
          </a:xfrm>
          <a:prstGeom prst="roundRect">
            <a:avLst>
              <a:gd name="adj" fmla="val 24009"/>
            </a:avLst>
          </a:prstGeom>
          <a:solidFill>
            <a:srgbClr val="008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0739" name="Line 10"/>
          <p:cNvSpPr>
            <a:spLocks noChangeShapeType="1"/>
          </p:cNvSpPr>
          <p:nvPr/>
        </p:nvSpPr>
        <p:spPr bwMode="auto">
          <a:xfrm>
            <a:off x="2819400" y="990600"/>
            <a:ext cx="3352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40" name="Line 11"/>
          <p:cNvSpPr>
            <a:spLocks noChangeShapeType="1"/>
          </p:cNvSpPr>
          <p:nvPr/>
        </p:nvSpPr>
        <p:spPr bwMode="auto">
          <a:xfrm flipV="1">
            <a:off x="2971800" y="2514600"/>
            <a:ext cx="3276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41" name="Oval 12"/>
          <p:cNvSpPr>
            <a:spLocks noChangeArrowheads="1"/>
          </p:cNvSpPr>
          <p:nvPr/>
        </p:nvSpPr>
        <p:spPr bwMode="auto">
          <a:xfrm>
            <a:off x="22098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2" name="Oval 13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0725" name="Object 14"/>
          <p:cNvGraphicFramePr>
            <a:graphicFrameLocks noChangeAspect="1"/>
          </p:cNvGraphicFramePr>
          <p:nvPr/>
        </p:nvGraphicFramePr>
        <p:xfrm>
          <a:off x="1828800" y="1600200"/>
          <a:ext cx="296863" cy="327025"/>
        </p:xfrm>
        <a:graphic>
          <a:graphicData uri="http://schemas.openxmlformats.org/presentationml/2006/ole">
            <p:oleObj spid="_x0000_s30725" name="Equation" r:id="rId6" imgW="126720" imgH="139680" progId="Equation.DSMT4">
              <p:embed/>
            </p:oleObj>
          </a:graphicData>
        </a:graphic>
      </p:graphicFrame>
      <p:graphicFrame>
        <p:nvGraphicFramePr>
          <p:cNvPr id="30726" name="Object 15"/>
          <p:cNvGraphicFramePr>
            <a:graphicFrameLocks noChangeAspect="1"/>
          </p:cNvGraphicFramePr>
          <p:nvPr/>
        </p:nvGraphicFramePr>
        <p:xfrm>
          <a:off x="6096000" y="1066800"/>
          <a:ext cx="1039813" cy="533400"/>
        </p:xfrm>
        <a:graphic>
          <a:graphicData uri="http://schemas.openxmlformats.org/presentationml/2006/ole">
            <p:oleObj spid="_x0000_s30726" name="Equation" r:id="rId7" imgW="444240" imgH="228600" progId="Equation.DSMT4">
              <p:embed/>
            </p:oleObj>
          </a:graphicData>
        </a:graphic>
      </p:graphicFrame>
      <p:graphicFrame>
        <p:nvGraphicFramePr>
          <p:cNvPr id="30727" name="Object 17"/>
          <p:cNvGraphicFramePr>
            <a:graphicFrameLocks noChangeAspect="1"/>
          </p:cNvGraphicFramePr>
          <p:nvPr/>
        </p:nvGraphicFramePr>
        <p:xfrm>
          <a:off x="5029200" y="1524000"/>
          <a:ext cx="385763" cy="415925"/>
        </p:xfrm>
        <a:graphic>
          <a:graphicData uri="http://schemas.openxmlformats.org/presentationml/2006/ole">
            <p:oleObj spid="_x0000_s30727" name="Equation" r:id="rId8" imgW="164880" imgH="177480" progId="Equation.DSMT4">
              <p:embed/>
            </p:oleObj>
          </a:graphicData>
        </a:graphic>
      </p:graphicFrame>
      <p:sp>
        <p:nvSpPr>
          <p:cNvPr id="30743" name="Oval 18"/>
          <p:cNvSpPr>
            <a:spLocks noChangeArrowheads="1"/>
          </p:cNvSpPr>
          <p:nvPr/>
        </p:nvSpPr>
        <p:spPr bwMode="auto">
          <a:xfrm>
            <a:off x="2362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0728" name="Object 19"/>
          <p:cNvGraphicFramePr>
            <a:graphicFrameLocks noChangeAspect="1"/>
          </p:cNvGraphicFramePr>
          <p:nvPr/>
        </p:nvGraphicFramePr>
        <p:xfrm>
          <a:off x="1981200" y="2241550"/>
          <a:ext cx="296863" cy="417513"/>
        </p:xfrm>
        <a:graphic>
          <a:graphicData uri="http://schemas.openxmlformats.org/presentationml/2006/ole">
            <p:oleObj spid="_x0000_s30728" name="Equation" r:id="rId9" imgW="126720" imgH="177480" progId="Equation.DSMT4">
              <p:embed/>
            </p:oleObj>
          </a:graphicData>
        </a:graphic>
      </p:graphicFrame>
      <p:sp>
        <p:nvSpPr>
          <p:cNvPr id="30744" name="Oval 20"/>
          <p:cNvSpPr>
            <a:spLocks noChangeArrowheads="1"/>
          </p:cNvSpPr>
          <p:nvPr/>
        </p:nvSpPr>
        <p:spPr bwMode="auto">
          <a:xfrm>
            <a:off x="5638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0729" name="Object 22"/>
          <p:cNvGraphicFramePr>
            <a:graphicFrameLocks noChangeAspect="1"/>
          </p:cNvGraphicFramePr>
          <p:nvPr/>
        </p:nvGraphicFramePr>
        <p:xfrm>
          <a:off x="5029200" y="2209800"/>
          <a:ext cx="385763" cy="415925"/>
        </p:xfrm>
        <a:graphic>
          <a:graphicData uri="http://schemas.openxmlformats.org/presentationml/2006/ole">
            <p:oleObj spid="_x0000_s30729" name="Equation" r:id="rId10" imgW="164880" imgH="177480" progId="Equation.DSMT4">
              <p:embed/>
            </p:oleObj>
          </a:graphicData>
        </a:graphic>
      </p:graphicFrame>
      <p:sp>
        <p:nvSpPr>
          <p:cNvPr id="30745" name="Oval 23"/>
          <p:cNvSpPr>
            <a:spLocks noChangeArrowheads="1"/>
          </p:cNvSpPr>
          <p:nvPr/>
        </p:nvSpPr>
        <p:spPr bwMode="auto">
          <a:xfrm>
            <a:off x="2743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0730" name="Object 24"/>
          <p:cNvGraphicFramePr>
            <a:graphicFrameLocks noChangeAspect="1"/>
          </p:cNvGraphicFramePr>
          <p:nvPr/>
        </p:nvGraphicFramePr>
        <p:xfrm>
          <a:off x="2743200" y="1295400"/>
          <a:ext cx="801688" cy="415925"/>
        </p:xfrm>
        <a:graphic>
          <a:graphicData uri="http://schemas.openxmlformats.org/presentationml/2006/ole">
            <p:oleObj spid="_x0000_s30730" name="Equation" r:id="rId11" imgW="342720" imgH="177480" progId="Equation.DSMT4">
              <p:embed/>
            </p:oleObj>
          </a:graphicData>
        </a:graphic>
      </p:graphicFrame>
      <p:sp>
        <p:nvSpPr>
          <p:cNvPr id="30746" name="Line 25"/>
          <p:cNvSpPr>
            <a:spLocks noChangeShapeType="1"/>
          </p:cNvSpPr>
          <p:nvPr/>
        </p:nvSpPr>
        <p:spPr bwMode="auto">
          <a:xfrm>
            <a:off x="2286000" y="1752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47" name="Line 26"/>
          <p:cNvSpPr>
            <a:spLocks noChangeShapeType="1"/>
          </p:cNvSpPr>
          <p:nvPr/>
        </p:nvSpPr>
        <p:spPr bwMode="auto">
          <a:xfrm flipV="1">
            <a:off x="2514600" y="2133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48" name="Oval 27"/>
          <p:cNvSpPr>
            <a:spLocks noChangeArrowheads="1"/>
          </p:cNvSpPr>
          <p:nvPr/>
        </p:nvSpPr>
        <p:spPr bwMode="auto">
          <a:xfrm>
            <a:off x="6096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9" name="Line 28"/>
          <p:cNvSpPr>
            <a:spLocks noChangeShapeType="1"/>
          </p:cNvSpPr>
          <p:nvPr/>
        </p:nvSpPr>
        <p:spPr bwMode="auto">
          <a:xfrm>
            <a:off x="5715000" y="17526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50" name="Line 29"/>
          <p:cNvSpPr>
            <a:spLocks noChangeShapeType="1"/>
          </p:cNvSpPr>
          <p:nvPr/>
        </p:nvSpPr>
        <p:spPr bwMode="auto">
          <a:xfrm flipV="1">
            <a:off x="5791200" y="20574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731" name="Object 30"/>
          <p:cNvGraphicFramePr>
            <a:graphicFrameLocks noChangeAspect="1"/>
          </p:cNvGraphicFramePr>
          <p:nvPr/>
        </p:nvGraphicFramePr>
        <p:xfrm>
          <a:off x="6400800" y="1676400"/>
          <a:ext cx="2463800" cy="476250"/>
        </p:xfrm>
        <a:graphic>
          <a:graphicData uri="http://schemas.openxmlformats.org/presentationml/2006/ole">
            <p:oleObj spid="_x0000_s30731" name="Equation" r:id="rId12" imgW="1054080" imgH="203040" progId="Equation.DSMT4">
              <p:embed/>
            </p:oleObj>
          </a:graphicData>
        </a:graphic>
      </p:graphicFrame>
      <p:cxnSp>
        <p:nvCxnSpPr>
          <p:cNvPr id="30751" name="AutoShape 31"/>
          <p:cNvCxnSpPr>
            <a:cxnSpLocks noChangeShapeType="1"/>
            <a:endCxn id="30748" idx="2"/>
          </p:cNvCxnSpPr>
          <p:nvPr/>
        </p:nvCxnSpPr>
        <p:spPr bwMode="auto">
          <a:xfrm flipV="1">
            <a:off x="2895600" y="1981200"/>
            <a:ext cx="3200400" cy="76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30732" name="Object 35"/>
          <p:cNvGraphicFramePr>
            <a:graphicFrameLocks noChangeAspect="1"/>
          </p:cNvGraphicFramePr>
          <p:nvPr/>
        </p:nvGraphicFramePr>
        <p:xfrm>
          <a:off x="1608138" y="3505200"/>
          <a:ext cx="1368425" cy="430213"/>
        </p:xfrm>
        <a:graphic>
          <a:graphicData uri="http://schemas.openxmlformats.org/presentationml/2006/ole">
            <p:oleObj spid="_x0000_s30732" name="Equation" r:id="rId13" imgW="647640" imgH="203040" progId="Equation.DSMT4">
              <p:embed/>
            </p:oleObj>
          </a:graphicData>
        </a:graphic>
      </p:graphicFrame>
      <p:sp>
        <p:nvSpPr>
          <p:cNvPr id="30752" name="Text Box 36"/>
          <p:cNvSpPr txBox="1">
            <a:spLocks noChangeArrowheads="1"/>
          </p:cNvSpPr>
          <p:nvPr/>
        </p:nvSpPr>
        <p:spPr bwMode="auto">
          <a:xfrm>
            <a:off x="3124200" y="3505200"/>
            <a:ext cx="124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なので、</a:t>
            </a:r>
          </a:p>
        </p:txBody>
      </p:sp>
      <p:graphicFrame>
        <p:nvGraphicFramePr>
          <p:cNvPr id="30733" name="Object 37"/>
          <p:cNvGraphicFramePr>
            <a:graphicFrameLocks noChangeAspect="1"/>
          </p:cNvGraphicFramePr>
          <p:nvPr/>
        </p:nvGraphicFramePr>
        <p:xfrm>
          <a:off x="4343400" y="3429000"/>
          <a:ext cx="3436938" cy="592138"/>
        </p:xfrm>
        <a:graphic>
          <a:graphicData uri="http://schemas.openxmlformats.org/presentationml/2006/ole">
            <p:oleObj spid="_x0000_s30733" name="Equation" r:id="rId14" imgW="16254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A8671E-B2C9-4BFD-B402-C8175AED7562}" type="slidenum">
              <a:rPr lang="en-US" altLang="ja-JP" smtClean="0"/>
              <a:pPr/>
              <a:t>35</a:t>
            </a:fld>
            <a:endParaRPr lang="en-US" altLang="ja-JP" smtClean="0"/>
          </a:p>
        </p:txBody>
      </p:sp>
      <p:sp>
        <p:nvSpPr>
          <p:cNvPr id="31753" name="Text Box 2"/>
          <p:cNvSpPr txBox="1">
            <a:spLocks noChangeArrowheads="1"/>
          </p:cNvSpPr>
          <p:nvPr/>
        </p:nvSpPr>
        <p:spPr bwMode="auto">
          <a:xfrm>
            <a:off x="288925" y="2492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1066800" y="304800"/>
          <a:ext cx="3381375" cy="482600"/>
        </p:xfrm>
        <a:graphic>
          <a:graphicData uri="http://schemas.openxmlformats.org/presentationml/2006/ole">
            <p:oleObj spid="_x0000_s31746" name="Equation" r:id="rId3" imgW="1600200" imgH="228600" progId="Equation.DSMT4">
              <p:embed/>
            </p:oleObj>
          </a:graphicData>
        </a:graphic>
      </p:graphicFrame>
      <p:sp>
        <p:nvSpPr>
          <p:cNvPr id="31754" name="Text Box 4"/>
          <p:cNvSpPr txBox="1">
            <a:spLocks noChangeArrowheads="1"/>
          </p:cNvSpPr>
          <p:nvPr/>
        </p:nvSpPr>
        <p:spPr bwMode="auto">
          <a:xfrm>
            <a:off x="4419600" y="304800"/>
            <a:ext cx="141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とすると、</a:t>
            </a:r>
          </a:p>
        </p:txBody>
      </p:sp>
      <p:graphicFrame>
        <p:nvGraphicFramePr>
          <p:cNvPr id="31747" name="Object 5"/>
          <p:cNvGraphicFramePr>
            <a:graphicFrameLocks noChangeAspect="1"/>
          </p:cNvGraphicFramePr>
          <p:nvPr/>
        </p:nvGraphicFramePr>
        <p:xfrm>
          <a:off x="1219200" y="990600"/>
          <a:ext cx="2630488" cy="430213"/>
        </p:xfrm>
        <a:graphic>
          <a:graphicData uri="http://schemas.openxmlformats.org/presentationml/2006/ole">
            <p:oleObj spid="_x0000_s31747" name="Equation" r:id="rId4" imgW="1244520" imgH="203040" progId="Equation.DSMT4">
              <p:embed/>
            </p:oleObj>
          </a:graphicData>
        </a:graphic>
      </p:graphicFrame>
      <p:sp>
        <p:nvSpPr>
          <p:cNvPr id="31755" name="Text Box 6"/>
          <p:cNvSpPr txBox="1">
            <a:spLocks noChangeArrowheads="1"/>
          </p:cNvSpPr>
          <p:nvPr/>
        </p:nvSpPr>
        <p:spPr bwMode="auto">
          <a:xfrm>
            <a:off x="3886200" y="990600"/>
            <a:ext cx="147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と書ける。</a:t>
            </a:r>
          </a:p>
        </p:txBody>
      </p:sp>
      <p:graphicFrame>
        <p:nvGraphicFramePr>
          <p:cNvPr id="31748" name="Object 7"/>
          <p:cNvGraphicFramePr>
            <a:graphicFrameLocks noChangeAspect="1"/>
          </p:cNvGraphicFramePr>
          <p:nvPr/>
        </p:nvGraphicFramePr>
        <p:xfrm>
          <a:off x="1371600" y="1828800"/>
          <a:ext cx="1073150" cy="430213"/>
        </p:xfrm>
        <a:graphic>
          <a:graphicData uri="http://schemas.openxmlformats.org/presentationml/2006/ole">
            <p:oleObj spid="_x0000_s31748" name="Equation" r:id="rId5" imgW="507960" imgH="203040" progId="Equation.DSMT4">
              <p:embed/>
            </p:oleObj>
          </a:graphicData>
        </a:graphic>
      </p:graphicFrame>
      <p:sp>
        <p:nvSpPr>
          <p:cNvPr id="31756" name="Text Box 8"/>
          <p:cNvSpPr txBox="1">
            <a:spLocks noChangeArrowheads="1"/>
          </p:cNvSpPr>
          <p:nvPr/>
        </p:nvSpPr>
        <p:spPr bwMode="auto">
          <a:xfrm>
            <a:off x="2667000" y="1828800"/>
            <a:ext cx="124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なので、</a:t>
            </a:r>
          </a:p>
        </p:txBody>
      </p:sp>
      <p:graphicFrame>
        <p:nvGraphicFramePr>
          <p:cNvPr id="31749" name="Object 9"/>
          <p:cNvGraphicFramePr>
            <a:graphicFrameLocks noChangeAspect="1"/>
          </p:cNvGraphicFramePr>
          <p:nvPr/>
        </p:nvGraphicFramePr>
        <p:xfrm>
          <a:off x="3810000" y="1752600"/>
          <a:ext cx="3813175" cy="592138"/>
        </p:xfrm>
        <a:graphic>
          <a:graphicData uri="http://schemas.openxmlformats.org/presentationml/2006/ole">
            <p:oleObj spid="_x0000_s31749" name="Equation" r:id="rId6" imgW="1803240" imgH="279360" progId="Equation.DSMT4">
              <p:embed/>
            </p:oleObj>
          </a:graphicData>
        </a:graphic>
      </p:graphicFrame>
      <p:sp>
        <p:nvSpPr>
          <p:cNvPr id="31757" name="Text Box 10"/>
          <p:cNvSpPr txBox="1">
            <a:spLocks noChangeArrowheads="1"/>
          </p:cNvSpPr>
          <p:nvPr/>
        </p:nvSpPr>
        <p:spPr bwMode="auto">
          <a:xfrm>
            <a:off x="457200" y="2590800"/>
            <a:ext cx="7146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以上より、和の公理とスカラー倍の公理を満たすので、</a:t>
            </a:r>
          </a:p>
          <a:p>
            <a:r>
              <a:rPr lang="ja-JP" altLang="en-US"/>
              <a:t>　　　　の部分空間である。</a:t>
            </a:r>
          </a:p>
        </p:txBody>
      </p:sp>
      <p:graphicFrame>
        <p:nvGraphicFramePr>
          <p:cNvPr id="31750" name="Object 11"/>
          <p:cNvGraphicFramePr>
            <a:graphicFrameLocks noChangeAspect="1"/>
          </p:cNvGraphicFramePr>
          <p:nvPr/>
        </p:nvGraphicFramePr>
        <p:xfrm>
          <a:off x="7010400" y="5257800"/>
          <a:ext cx="1257300" cy="628650"/>
        </p:xfrm>
        <a:graphic>
          <a:graphicData uri="http://schemas.openxmlformats.org/presentationml/2006/ole">
            <p:oleObj spid="_x0000_s31750" name="Equation" r:id="rId7" imgW="380880" imgH="190440" progId="Equation.DSMT4">
              <p:embed/>
            </p:oleObj>
          </a:graphicData>
        </a:graphic>
      </p:graphicFrame>
      <p:graphicFrame>
        <p:nvGraphicFramePr>
          <p:cNvPr id="31751" name="Object 12"/>
          <p:cNvGraphicFramePr>
            <a:graphicFrameLocks noChangeAspect="1"/>
          </p:cNvGraphicFramePr>
          <p:nvPr/>
        </p:nvGraphicFramePr>
        <p:xfrm>
          <a:off x="685800" y="2971800"/>
          <a:ext cx="533400" cy="446088"/>
        </p:xfrm>
        <a:graphic>
          <a:graphicData uri="http://schemas.openxmlformats.org/presentationml/2006/ole">
            <p:oleObj spid="_x0000_s31751" name="Equation" r:id="rId8" imgW="22860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9D65B3-3945-42E3-AEFC-B0A7361E973E}" type="slidenum">
              <a:rPr lang="en-US" altLang="ja-JP" smtClean="0"/>
              <a:pPr/>
              <a:t>36</a:t>
            </a:fld>
            <a:endParaRPr lang="en-US" altLang="ja-JP" smtClean="0"/>
          </a:p>
        </p:txBody>
      </p:sp>
      <p:sp>
        <p:nvSpPr>
          <p:cNvPr id="327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像（</a:t>
            </a:r>
            <a:r>
              <a:rPr lang="en-US" altLang="ja-JP" smtClean="0"/>
              <a:t>Image)</a:t>
            </a:r>
          </a:p>
        </p:txBody>
      </p:sp>
      <p:sp>
        <p:nvSpPr>
          <p:cNvPr id="32783" name="AutoShape 25"/>
          <p:cNvSpPr>
            <a:spLocks noChangeArrowheads="1"/>
          </p:cNvSpPr>
          <p:nvPr/>
        </p:nvSpPr>
        <p:spPr bwMode="auto">
          <a:xfrm>
            <a:off x="457200" y="661988"/>
            <a:ext cx="8229600" cy="31242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32784" name="Text Box 26"/>
          <p:cNvSpPr txBox="1">
            <a:spLocks noChangeArrowheads="1"/>
          </p:cNvSpPr>
          <p:nvPr/>
        </p:nvSpPr>
        <p:spPr bwMode="auto">
          <a:xfrm>
            <a:off x="714375" y="833438"/>
            <a:ext cx="73310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線形写像　　　　　　　　　　　に対して、部分空間　　　　　を　　の</a:t>
            </a:r>
            <a:r>
              <a:rPr lang="ja-JP" altLang="en-US">
                <a:solidFill>
                  <a:srgbClr val="FF0000"/>
                </a:solidFill>
              </a:rPr>
              <a:t>像</a:t>
            </a:r>
            <a:r>
              <a:rPr lang="ja-JP" altLang="en-US"/>
              <a:t>といい、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と書く。　すなわち、</a:t>
            </a:r>
          </a:p>
        </p:txBody>
      </p:sp>
      <p:graphicFrame>
        <p:nvGraphicFramePr>
          <p:cNvPr id="32770" name="Object 27"/>
          <p:cNvGraphicFramePr>
            <a:graphicFrameLocks noChangeAspect="1"/>
          </p:cNvGraphicFramePr>
          <p:nvPr/>
        </p:nvGraphicFramePr>
        <p:xfrm>
          <a:off x="2163763" y="785813"/>
          <a:ext cx="1927225" cy="533400"/>
        </p:xfrm>
        <a:graphic>
          <a:graphicData uri="http://schemas.openxmlformats.org/presentationml/2006/ole">
            <p:oleObj spid="_x0000_s32770" name="Equation" r:id="rId3" imgW="825480" imgH="228600" progId="Equation.DSMT4">
              <p:embed/>
            </p:oleObj>
          </a:graphicData>
        </a:graphic>
      </p:graphicFrame>
      <p:graphicFrame>
        <p:nvGraphicFramePr>
          <p:cNvPr id="32771" name="Object 29"/>
          <p:cNvGraphicFramePr>
            <a:graphicFrameLocks noChangeAspect="1"/>
          </p:cNvGraphicFramePr>
          <p:nvPr/>
        </p:nvGraphicFramePr>
        <p:xfrm>
          <a:off x="6826250" y="785813"/>
          <a:ext cx="1038225" cy="533400"/>
        </p:xfrm>
        <a:graphic>
          <a:graphicData uri="http://schemas.openxmlformats.org/presentationml/2006/ole">
            <p:oleObj spid="_x0000_s32771" name="Equation" r:id="rId4" imgW="444240" imgH="228600" progId="Equation.DSMT4">
              <p:embed/>
            </p:oleObj>
          </a:graphicData>
        </a:graphic>
      </p:graphicFrame>
      <p:graphicFrame>
        <p:nvGraphicFramePr>
          <p:cNvPr id="32772" name="Object 30"/>
          <p:cNvGraphicFramePr>
            <a:graphicFrameLocks noChangeAspect="1"/>
          </p:cNvGraphicFramePr>
          <p:nvPr/>
        </p:nvGraphicFramePr>
        <p:xfrm>
          <a:off x="1111250" y="1166813"/>
          <a:ext cx="355600" cy="474662"/>
        </p:xfrm>
        <a:graphic>
          <a:graphicData uri="http://schemas.openxmlformats.org/presentationml/2006/ole">
            <p:oleObj spid="_x0000_s32772" name="Equation" r:id="rId5" imgW="152280" imgH="203040" progId="Equation.DSMT4">
              <p:embed/>
            </p:oleObj>
          </a:graphicData>
        </a:graphic>
      </p:graphicFrame>
      <p:graphicFrame>
        <p:nvGraphicFramePr>
          <p:cNvPr id="32773" name="Object 31"/>
          <p:cNvGraphicFramePr>
            <a:graphicFrameLocks noChangeAspect="1"/>
          </p:cNvGraphicFramePr>
          <p:nvPr/>
        </p:nvGraphicFramePr>
        <p:xfrm>
          <a:off x="2286000" y="1785938"/>
          <a:ext cx="1524000" cy="717550"/>
        </p:xfrm>
        <a:graphic>
          <a:graphicData uri="http://schemas.openxmlformats.org/presentationml/2006/ole">
            <p:oleObj spid="_x0000_s32773" name="Equation" r:id="rId6" imgW="431640" imgH="203040" progId="Equation.DSMT4">
              <p:embed/>
            </p:oleObj>
          </a:graphicData>
        </a:graphic>
      </p:graphicFrame>
      <p:sp>
        <p:nvSpPr>
          <p:cNvPr id="32785" name="Text Box 34"/>
          <p:cNvSpPr txBox="1">
            <a:spLocks noChangeArrowheads="1"/>
          </p:cNvSpPr>
          <p:nvPr/>
        </p:nvSpPr>
        <p:spPr bwMode="auto">
          <a:xfrm>
            <a:off x="1524000" y="357188"/>
            <a:ext cx="1403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定義（像）</a:t>
            </a:r>
          </a:p>
        </p:txBody>
      </p:sp>
      <p:sp>
        <p:nvSpPr>
          <p:cNvPr id="32786" name="AutoShape 35"/>
          <p:cNvSpPr>
            <a:spLocks noChangeArrowheads="1"/>
          </p:cNvSpPr>
          <p:nvPr/>
        </p:nvSpPr>
        <p:spPr bwMode="auto">
          <a:xfrm>
            <a:off x="1447800" y="42672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2787" name="AutoShape 36"/>
          <p:cNvSpPr>
            <a:spLocks noChangeArrowheads="1"/>
          </p:cNvSpPr>
          <p:nvPr/>
        </p:nvSpPr>
        <p:spPr bwMode="auto">
          <a:xfrm>
            <a:off x="5181600" y="45720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2788" name="Line 37"/>
          <p:cNvSpPr>
            <a:spLocks noChangeShapeType="1"/>
          </p:cNvSpPr>
          <p:nvPr/>
        </p:nvSpPr>
        <p:spPr bwMode="auto">
          <a:xfrm>
            <a:off x="3581400" y="4495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2774" name="Object 38"/>
          <p:cNvGraphicFramePr>
            <a:graphicFrameLocks noChangeAspect="1"/>
          </p:cNvGraphicFramePr>
          <p:nvPr/>
        </p:nvGraphicFramePr>
        <p:xfrm>
          <a:off x="1828800" y="3962400"/>
          <a:ext cx="503238" cy="446088"/>
        </p:xfrm>
        <a:graphic>
          <a:graphicData uri="http://schemas.openxmlformats.org/presentationml/2006/ole">
            <p:oleObj spid="_x0000_s32774" name="Equation" r:id="rId7" imgW="215640" imgH="190440" progId="Equation.DSMT4">
              <p:embed/>
            </p:oleObj>
          </a:graphicData>
        </a:graphic>
      </p:graphicFrame>
      <p:graphicFrame>
        <p:nvGraphicFramePr>
          <p:cNvPr id="32775" name="Object 39"/>
          <p:cNvGraphicFramePr>
            <a:graphicFrameLocks noChangeAspect="1"/>
          </p:cNvGraphicFramePr>
          <p:nvPr/>
        </p:nvGraphicFramePr>
        <p:xfrm>
          <a:off x="5562600" y="4038600"/>
          <a:ext cx="533400" cy="446088"/>
        </p:xfrm>
        <a:graphic>
          <a:graphicData uri="http://schemas.openxmlformats.org/presentationml/2006/ole">
            <p:oleObj spid="_x0000_s32775" name="Equation" r:id="rId8" imgW="228600" imgH="190440" progId="Equation.DSMT4">
              <p:embed/>
            </p:oleObj>
          </a:graphicData>
        </a:graphic>
      </p:graphicFrame>
      <p:graphicFrame>
        <p:nvGraphicFramePr>
          <p:cNvPr id="32776" name="Object 40"/>
          <p:cNvGraphicFramePr>
            <a:graphicFrameLocks noChangeAspect="1"/>
          </p:cNvGraphicFramePr>
          <p:nvPr/>
        </p:nvGraphicFramePr>
        <p:xfrm>
          <a:off x="3886200" y="3810000"/>
          <a:ext cx="355600" cy="474663"/>
        </p:xfrm>
        <a:graphic>
          <a:graphicData uri="http://schemas.openxmlformats.org/presentationml/2006/ole">
            <p:oleObj spid="_x0000_s32776" name="Equation" r:id="rId9" imgW="152280" imgH="203040" progId="Equation.DSMT4">
              <p:embed/>
            </p:oleObj>
          </a:graphicData>
        </a:graphic>
      </p:graphicFrame>
      <p:sp>
        <p:nvSpPr>
          <p:cNvPr id="32789" name="AutoShape 41"/>
          <p:cNvSpPr>
            <a:spLocks noChangeArrowheads="1"/>
          </p:cNvSpPr>
          <p:nvPr/>
        </p:nvSpPr>
        <p:spPr bwMode="auto">
          <a:xfrm>
            <a:off x="5410200" y="4953000"/>
            <a:ext cx="914400" cy="990600"/>
          </a:xfrm>
          <a:prstGeom prst="roundRect">
            <a:avLst>
              <a:gd name="adj" fmla="val 24009"/>
            </a:avLst>
          </a:prstGeom>
          <a:solidFill>
            <a:srgbClr val="008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2790" name="Line 42"/>
          <p:cNvSpPr>
            <a:spLocks noChangeShapeType="1"/>
          </p:cNvSpPr>
          <p:nvPr/>
        </p:nvSpPr>
        <p:spPr bwMode="auto">
          <a:xfrm>
            <a:off x="2819400" y="4495800"/>
            <a:ext cx="3352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1" name="Line 43"/>
          <p:cNvSpPr>
            <a:spLocks noChangeShapeType="1"/>
          </p:cNvSpPr>
          <p:nvPr/>
        </p:nvSpPr>
        <p:spPr bwMode="auto">
          <a:xfrm flipV="1">
            <a:off x="2971800" y="5791200"/>
            <a:ext cx="3352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2" name="Oval 44"/>
          <p:cNvSpPr>
            <a:spLocks noChangeArrowheads="1"/>
          </p:cNvSpPr>
          <p:nvPr/>
        </p:nvSpPr>
        <p:spPr bwMode="auto">
          <a:xfrm>
            <a:off x="2209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93" name="Oval 45"/>
          <p:cNvSpPr>
            <a:spLocks noChangeArrowheads="1"/>
          </p:cNvSpPr>
          <p:nvPr/>
        </p:nvSpPr>
        <p:spPr bwMode="auto">
          <a:xfrm>
            <a:off x="5791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2777" name="Object 46"/>
          <p:cNvGraphicFramePr>
            <a:graphicFrameLocks noChangeAspect="1"/>
          </p:cNvGraphicFramePr>
          <p:nvPr/>
        </p:nvGraphicFramePr>
        <p:xfrm>
          <a:off x="1828800" y="5105400"/>
          <a:ext cx="296863" cy="327025"/>
        </p:xfrm>
        <a:graphic>
          <a:graphicData uri="http://schemas.openxmlformats.org/presentationml/2006/ole">
            <p:oleObj spid="_x0000_s32777" name="Equation" r:id="rId10" imgW="126720" imgH="139680" progId="Equation.DSMT4">
              <p:embed/>
            </p:oleObj>
          </a:graphicData>
        </a:graphic>
      </p:graphicFrame>
      <p:graphicFrame>
        <p:nvGraphicFramePr>
          <p:cNvPr id="32778" name="Object 47"/>
          <p:cNvGraphicFramePr>
            <a:graphicFrameLocks noChangeAspect="1"/>
          </p:cNvGraphicFramePr>
          <p:nvPr/>
        </p:nvGraphicFramePr>
        <p:xfrm>
          <a:off x="6400800" y="5105400"/>
          <a:ext cx="801688" cy="474663"/>
        </p:xfrm>
        <a:graphic>
          <a:graphicData uri="http://schemas.openxmlformats.org/presentationml/2006/ole">
            <p:oleObj spid="_x0000_s32778" name="Equation" r:id="rId11" imgW="342720" imgH="203040" progId="Equation.DSMT4">
              <p:embed/>
            </p:oleObj>
          </a:graphicData>
        </a:graphic>
      </p:graphicFrame>
      <p:cxnSp>
        <p:nvCxnSpPr>
          <p:cNvPr id="32794" name="AutoShape 48"/>
          <p:cNvCxnSpPr>
            <a:cxnSpLocks noChangeShapeType="1"/>
            <a:stCxn id="32792" idx="7"/>
            <a:endCxn id="32793" idx="3"/>
          </p:cNvCxnSpPr>
          <p:nvPr/>
        </p:nvCxnSpPr>
        <p:spPr bwMode="auto">
          <a:xfrm rot="5400000" flipV="1">
            <a:off x="3946525" y="3597275"/>
            <a:ext cx="260350" cy="3473450"/>
          </a:xfrm>
          <a:prstGeom prst="curvedConnector5">
            <a:avLst>
              <a:gd name="adj1" fmla="val -96343"/>
              <a:gd name="adj2" fmla="val 50000"/>
              <a:gd name="adj3" fmla="val 1963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32779" name="Object 49"/>
          <p:cNvGraphicFramePr>
            <a:graphicFrameLocks noChangeAspect="1"/>
          </p:cNvGraphicFramePr>
          <p:nvPr/>
        </p:nvGraphicFramePr>
        <p:xfrm>
          <a:off x="6705600" y="4267200"/>
          <a:ext cx="1524000" cy="717550"/>
        </p:xfrm>
        <a:graphic>
          <a:graphicData uri="http://schemas.openxmlformats.org/presentationml/2006/ole">
            <p:oleObj spid="_x0000_s32779" name="Equation" r:id="rId12" imgW="431640" imgH="203040" progId="Equation.DSMT4">
              <p:embed/>
            </p:oleObj>
          </a:graphicData>
        </a:graphic>
      </p:graphicFrame>
      <p:sp>
        <p:nvSpPr>
          <p:cNvPr id="32795" name="AutoShape 10"/>
          <p:cNvSpPr>
            <a:spLocks noChangeArrowheads="1"/>
          </p:cNvSpPr>
          <p:nvPr/>
        </p:nvSpPr>
        <p:spPr bwMode="auto">
          <a:xfrm>
            <a:off x="4071938" y="1428750"/>
            <a:ext cx="4357687" cy="1214438"/>
          </a:xfrm>
          <a:prstGeom prst="wedgeRoundRectCallout">
            <a:avLst>
              <a:gd name="adj1" fmla="val -53463"/>
              <a:gd name="adj2" fmla="val 14199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2796" name="Text Box 11"/>
          <p:cNvSpPr txBox="1">
            <a:spLocks noChangeArrowheads="1"/>
          </p:cNvSpPr>
          <p:nvPr/>
        </p:nvSpPr>
        <p:spPr bwMode="auto">
          <a:xfrm>
            <a:off x="4357688" y="1500188"/>
            <a:ext cx="2954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定義域全体の移動先</a:t>
            </a:r>
          </a:p>
        </p:txBody>
      </p:sp>
      <p:graphicFrame>
        <p:nvGraphicFramePr>
          <p:cNvPr id="32780" name="Object 26"/>
          <p:cNvGraphicFramePr>
            <a:graphicFrameLocks noChangeAspect="1"/>
          </p:cNvGraphicFramePr>
          <p:nvPr/>
        </p:nvGraphicFramePr>
        <p:xfrm>
          <a:off x="1071563" y="2857500"/>
          <a:ext cx="4786312" cy="720725"/>
        </p:xfrm>
        <a:graphic>
          <a:graphicData uri="http://schemas.openxmlformats.org/presentationml/2006/ole">
            <p:oleObj spid="_x0000_s32780" name="Equation" r:id="rId13" imgW="1854000" imgH="279360" progId="Equation.DSMT4">
              <p:embed/>
            </p:oleObj>
          </a:graphicData>
        </a:graphic>
      </p:graphicFrame>
      <p:sp>
        <p:nvSpPr>
          <p:cNvPr id="32797" name="Text Box 11"/>
          <p:cNvSpPr txBox="1">
            <a:spLocks noChangeArrowheads="1"/>
          </p:cNvSpPr>
          <p:nvPr/>
        </p:nvSpPr>
        <p:spPr bwMode="auto">
          <a:xfrm>
            <a:off x="4214813" y="2000250"/>
            <a:ext cx="3878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値域の部分集合（部分空間）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75B6DD-9F93-43DE-B9AC-B39B251FFF5A}" type="slidenum">
              <a:rPr lang="en-US" altLang="ja-JP" smtClean="0"/>
              <a:pPr/>
              <a:t>37</a:t>
            </a:fld>
            <a:endParaRPr lang="en-US" altLang="ja-JP" smtClean="0"/>
          </a:p>
        </p:txBody>
      </p:sp>
      <p:sp>
        <p:nvSpPr>
          <p:cNvPr id="338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像の例１</a:t>
            </a:r>
          </a:p>
        </p:txBody>
      </p:sp>
      <p:sp>
        <p:nvSpPr>
          <p:cNvPr id="33814" name="Line 3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15" name="Line 4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794" name="Object 5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33794" name="Equation" r:id="rId3" imgW="126720" imgH="139680" progId="Equation.DSMT4">
              <p:embed/>
            </p:oleObj>
          </a:graphicData>
        </a:graphic>
      </p:graphicFrame>
      <p:graphicFrame>
        <p:nvGraphicFramePr>
          <p:cNvPr id="33795" name="Object 6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33795" name="Equation" r:id="rId4" imgW="139680" imgH="164880" progId="Equation.DSMT4">
              <p:embed/>
            </p:oleObj>
          </a:graphicData>
        </a:graphic>
      </p:graphicFrame>
      <p:graphicFrame>
        <p:nvGraphicFramePr>
          <p:cNvPr id="33796" name="Object 7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33796" name="Equation" r:id="rId5" imgW="152280" imgH="177480" progId="Equation.DSMT4">
              <p:embed/>
            </p:oleObj>
          </a:graphicData>
        </a:graphic>
      </p:graphicFrame>
      <p:sp>
        <p:nvSpPr>
          <p:cNvPr id="33816" name="Oval 8"/>
          <p:cNvSpPr>
            <a:spLocks noChangeArrowheads="1"/>
          </p:cNvSpPr>
          <p:nvPr/>
        </p:nvSpPr>
        <p:spPr bwMode="auto">
          <a:xfrm>
            <a:off x="1676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17" name="Line 9"/>
          <p:cNvSpPr>
            <a:spLocks noChangeShapeType="1"/>
          </p:cNvSpPr>
          <p:nvPr/>
        </p:nvSpPr>
        <p:spPr bwMode="auto">
          <a:xfrm>
            <a:off x="17526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18" name="Line 10"/>
          <p:cNvSpPr>
            <a:spLocks noChangeShapeType="1"/>
          </p:cNvSpPr>
          <p:nvPr/>
        </p:nvSpPr>
        <p:spPr bwMode="auto">
          <a:xfrm>
            <a:off x="12954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797" name="Object 11"/>
          <p:cNvGraphicFramePr>
            <a:graphicFrameLocks noChangeAspect="1"/>
          </p:cNvGraphicFramePr>
          <p:nvPr/>
        </p:nvGraphicFramePr>
        <p:xfrm>
          <a:off x="1587500" y="2319338"/>
          <a:ext cx="1292225" cy="423862"/>
        </p:xfrm>
        <a:graphic>
          <a:graphicData uri="http://schemas.openxmlformats.org/presentationml/2006/ole">
            <p:oleObj spid="_x0000_s33797" name="Equation" r:id="rId6" imgW="622080" imgH="203040" progId="Equation.DSMT4">
              <p:embed/>
            </p:oleObj>
          </a:graphicData>
        </a:graphic>
      </p:graphicFrame>
      <p:sp>
        <p:nvSpPr>
          <p:cNvPr id="33819" name="AutoShape 13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20" name="Line 14"/>
          <p:cNvSpPr>
            <a:spLocks noChangeShapeType="1"/>
          </p:cNvSpPr>
          <p:nvPr/>
        </p:nvSpPr>
        <p:spPr bwMode="auto">
          <a:xfrm flipV="1">
            <a:off x="1219200" y="28194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1" name="Line 15"/>
          <p:cNvSpPr>
            <a:spLocks noChangeShapeType="1"/>
          </p:cNvSpPr>
          <p:nvPr/>
        </p:nvSpPr>
        <p:spPr bwMode="auto">
          <a:xfrm>
            <a:off x="5562600" y="32956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2" name="Line 16"/>
          <p:cNvSpPr>
            <a:spLocks noChangeShapeType="1"/>
          </p:cNvSpPr>
          <p:nvPr/>
        </p:nvSpPr>
        <p:spPr bwMode="auto">
          <a:xfrm flipV="1">
            <a:off x="6324600" y="1162050"/>
            <a:ext cx="0" cy="264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798" name="Object 17"/>
          <p:cNvGraphicFramePr>
            <a:graphicFrameLocks noChangeAspect="1"/>
          </p:cNvGraphicFramePr>
          <p:nvPr/>
        </p:nvGraphicFramePr>
        <p:xfrm>
          <a:off x="8458200" y="3295650"/>
          <a:ext cx="196850" cy="215900"/>
        </p:xfrm>
        <a:graphic>
          <a:graphicData uri="http://schemas.openxmlformats.org/presentationml/2006/ole">
            <p:oleObj spid="_x0000_s33798" name="Equation" r:id="rId7" imgW="126720" imgH="139680" progId="Equation.DSMT4">
              <p:embed/>
            </p:oleObj>
          </a:graphicData>
        </a:graphic>
      </p:graphicFrame>
      <p:graphicFrame>
        <p:nvGraphicFramePr>
          <p:cNvPr id="33799" name="Object 18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33799" name="Equation" r:id="rId8" imgW="139680" imgH="164880" progId="Equation.DSMT4">
              <p:embed/>
            </p:oleObj>
          </a:graphicData>
        </a:graphic>
      </p:graphicFrame>
      <p:graphicFrame>
        <p:nvGraphicFramePr>
          <p:cNvPr id="33800" name="Object 19"/>
          <p:cNvGraphicFramePr>
            <a:graphicFrameLocks noChangeAspect="1"/>
          </p:cNvGraphicFramePr>
          <p:nvPr/>
        </p:nvGraphicFramePr>
        <p:xfrm>
          <a:off x="5943600" y="3371850"/>
          <a:ext cx="236538" cy="274638"/>
        </p:xfrm>
        <a:graphic>
          <a:graphicData uri="http://schemas.openxmlformats.org/presentationml/2006/ole">
            <p:oleObj spid="_x0000_s33800" name="Equation" r:id="rId9" imgW="152280" imgH="177480" progId="Equation.DSMT4">
              <p:embed/>
            </p:oleObj>
          </a:graphicData>
        </a:graphic>
      </p:graphicFrame>
      <p:sp>
        <p:nvSpPr>
          <p:cNvPr id="33823" name="Oval 20"/>
          <p:cNvSpPr>
            <a:spLocks noChangeArrowheads="1"/>
          </p:cNvSpPr>
          <p:nvPr/>
        </p:nvSpPr>
        <p:spPr bwMode="auto">
          <a:xfrm>
            <a:off x="7740650" y="2076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24" name="Line 21"/>
          <p:cNvSpPr>
            <a:spLocks noChangeShapeType="1"/>
          </p:cNvSpPr>
          <p:nvPr/>
        </p:nvSpPr>
        <p:spPr bwMode="auto">
          <a:xfrm>
            <a:off x="7816850" y="21526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5" name="Line 22"/>
          <p:cNvSpPr>
            <a:spLocks noChangeShapeType="1"/>
          </p:cNvSpPr>
          <p:nvPr/>
        </p:nvSpPr>
        <p:spPr bwMode="auto">
          <a:xfrm>
            <a:off x="6324600" y="215265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801" name="Object 23"/>
          <p:cNvGraphicFramePr>
            <a:graphicFrameLocks noChangeAspect="1"/>
          </p:cNvGraphicFramePr>
          <p:nvPr/>
        </p:nvGraphicFramePr>
        <p:xfrm>
          <a:off x="7391400" y="1162050"/>
          <a:ext cx="1581150" cy="900113"/>
        </p:xfrm>
        <a:graphic>
          <a:graphicData uri="http://schemas.openxmlformats.org/presentationml/2006/ole">
            <p:oleObj spid="_x0000_s33801" name="Equation" r:id="rId10" imgW="761760" imgH="431640" progId="Equation.DSMT4">
              <p:embed/>
            </p:oleObj>
          </a:graphicData>
        </a:graphic>
      </p:graphicFrame>
      <p:sp>
        <p:nvSpPr>
          <p:cNvPr id="33826" name="Line 24"/>
          <p:cNvSpPr>
            <a:spLocks noChangeShapeType="1"/>
          </p:cNvSpPr>
          <p:nvPr/>
        </p:nvSpPr>
        <p:spPr bwMode="auto">
          <a:xfrm flipV="1">
            <a:off x="6292850" y="2228850"/>
            <a:ext cx="152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7" name="Oval 25"/>
          <p:cNvSpPr>
            <a:spLocks noChangeArrowheads="1"/>
          </p:cNvSpPr>
          <p:nvPr/>
        </p:nvSpPr>
        <p:spPr bwMode="auto">
          <a:xfrm>
            <a:off x="6858000" y="2838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28" name="Line 26"/>
          <p:cNvSpPr>
            <a:spLocks noChangeShapeType="1"/>
          </p:cNvSpPr>
          <p:nvPr/>
        </p:nvSpPr>
        <p:spPr bwMode="auto">
          <a:xfrm>
            <a:off x="6934200" y="29908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9" name="Line 27"/>
          <p:cNvSpPr>
            <a:spLocks noChangeShapeType="1"/>
          </p:cNvSpPr>
          <p:nvPr/>
        </p:nvSpPr>
        <p:spPr bwMode="auto">
          <a:xfrm>
            <a:off x="6248400" y="29146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30" name="Line 28"/>
          <p:cNvSpPr>
            <a:spLocks noChangeShapeType="1"/>
          </p:cNvSpPr>
          <p:nvPr/>
        </p:nvSpPr>
        <p:spPr bwMode="auto">
          <a:xfrm flipV="1">
            <a:off x="6400800" y="291465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802" name="Object 29"/>
          <p:cNvGraphicFramePr>
            <a:graphicFrameLocks noChangeAspect="1"/>
          </p:cNvGraphicFramePr>
          <p:nvPr/>
        </p:nvGraphicFramePr>
        <p:xfrm>
          <a:off x="3962400" y="2286000"/>
          <a:ext cx="290513" cy="406400"/>
        </p:xfrm>
        <a:graphic>
          <a:graphicData uri="http://schemas.openxmlformats.org/presentationml/2006/ole">
            <p:oleObj spid="_x0000_s33802" name="Equation" r:id="rId11" imgW="126720" imgH="177480" progId="Equation.DSMT4">
              <p:embed/>
            </p:oleObj>
          </a:graphicData>
        </a:graphic>
      </p:graphicFrame>
      <p:sp>
        <p:nvSpPr>
          <p:cNvPr id="33831" name="Text Box 30"/>
          <p:cNvSpPr txBox="1">
            <a:spLocks noChangeArrowheads="1"/>
          </p:cNvSpPr>
          <p:nvPr/>
        </p:nvSpPr>
        <p:spPr bwMode="auto">
          <a:xfrm>
            <a:off x="426720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sp>
        <p:nvSpPr>
          <p:cNvPr id="33832" name="Line 31"/>
          <p:cNvSpPr>
            <a:spLocks noChangeShapeType="1"/>
          </p:cNvSpPr>
          <p:nvPr/>
        </p:nvSpPr>
        <p:spPr bwMode="auto">
          <a:xfrm>
            <a:off x="6324600" y="337185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33" name="Line 32"/>
          <p:cNvSpPr>
            <a:spLocks noChangeShapeType="1"/>
          </p:cNvSpPr>
          <p:nvPr/>
        </p:nvSpPr>
        <p:spPr bwMode="auto">
          <a:xfrm flipV="1">
            <a:off x="6248400" y="222885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803" name="Object 33"/>
          <p:cNvGraphicFramePr>
            <a:graphicFrameLocks noChangeAspect="1"/>
          </p:cNvGraphicFramePr>
          <p:nvPr/>
        </p:nvGraphicFramePr>
        <p:xfrm>
          <a:off x="6858000" y="3448050"/>
          <a:ext cx="290513" cy="406400"/>
        </p:xfrm>
        <a:graphic>
          <a:graphicData uri="http://schemas.openxmlformats.org/presentationml/2006/ole">
            <p:oleObj spid="_x0000_s33803" name="Equation" r:id="rId12" imgW="126720" imgH="177480" progId="Equation.DSMT4">
              <p:embed/>
            </p:oleObj>
          </a:graphicData>
        </a:graphic>
      </p:graphicFrame>
      <p:sp>
        <p:nvSpPr>
          <p:cNvPr id="33834" name="Text Box 34"/>
          <p:cNvSpPr txBox="1">
            <a:spLocks noChangeArrowheads="1"/>
          </p:cNvSpPr>
          <p:nvPr/>
        </p:nvSpPr>
        <p:spPr bwMode="auto">
          <a:xfrm>
            <a:off x="7086600" y="3371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33804" name="Object 35"/>
          <p:cNvGraphicFramePr>
            <a:graphicFrameLocks noChangeAspect="1"/>
          </p:cNvGraphicFramePr>
          <p:nvPr/>
        </p:nvGraphicFramePr>
        <p:xfrm>
          <a:off x="5530850" y="2228850"/>
          <a:ext cx="290513" cy="406400"/>
        </p:xfrm>
        <a:graphic>
          <a:graphicData uri="http://schemas.openxmlformats.org/presentationml/2006/ole">
            <p:oleObj spid="_x0000_s33804" name="Equation" r:id="rId13" imgW="126720" imgH="177480" progId="Equation.DSMT4">
              <p:embed/>
            </p:oleObj>
          </a:graphicData>
        </a:graphic>
      </p:graphicFrame>
      <p:sp>
        <p:nvSpPr>
          <p:cNvPr id="33835" name="Text Box 36"/>
          <p:cNvSpPr txBox="1">
            <a:spLocks noChangeArrowheads="1"/>
          </p:cNvSpPr>
          <p:nvPr/>
        </p:nvSpPr>
        <p:spPr bwMode="auto">
          <a:xfrm>
            <a:off x="5835650" y="21526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33805" name="Object 37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33805" name="Equation" r:id="rId14" imgW="914400" imgH="198720" progId="Equation.DSMT4">
              <p:embed/>
            </p:oleObj>
          </a:graphicData>
        </a:graphic>
      </p:graphicFrame>
      <p:graphicFrame>
        <p:nvGraphicFramePr>
          <p:cNvPr id="33806" name="Object 38"/>
          <p:cNvGraphicFramePr>
            <a:graphicFrameLocks noChangeAspect="1"/>
          </p:cNvGraphicFramePr>
          <p:nvPr/>
        </p:nvGraphicFramePr>
        <p:xfrm>
          <a:off x="2971800" y="990600"/>
          <a:ext cx="2590800" cy="1025525"/>
        </p:xfrm>
        <a:graphic>
          <a:graphicData uri="http://schemas.openxmlformats.org/presentationml/2006/ole">
            <p:oleObj spid="_x0000_s33806" name="Equation" r:id="rId15" imgW="1155600" imgH="457200" progId="Equation.DSMT4">
              <p:embed/>
            </p:oleObj>
          </a:graphicData>
        </a:graphic>
      </p:graphicFrame>
      <p:graphicFrame>
        <p:nvGraphicFramePr>
          <p:cNvPr id="33807" name="Object 45"/>
          <p:cNvGraphicFramePr>
            <a:graphicFrameLocks noChangeAspect="1"/>
          </p:cNvGraphicFramePr>
          <p:nvPr/>
        </p:nvGraphicFramePr>
        <p:xfrm>
          <a:off x="2722563" y="4114800"/>
          <a:ext cx="2557462" cy="779463"/>
        </p:xfrm>
        <a:graphic>
          <a:graphicData uri="http://schemas.openxmlformats.org/presentationml/2006/ole">
            <p:oleObj spid="_x0000_s33807" name="Equation" r:id="rId16" imgW="749160" imgH="228600" progId="Equation.DSMT4">
              <p:embed/>
            </p:oleObj>
          </a:graphicData>
        </a:graphic>
      </p:graphicFrame>
      <p:sp>
        <p:nvSpPr>
          <p:cNvPr id="33836" name="Text Box 46"/>
          <p:cNvSpPr txBox="1">
            <a:spLocks noChangeArrowheads="1"/>
          </p:cNvSpPr>
          <p:nvPr/>
        </p:nvSpPr>
        <p:spPr bwMode="auto">
          <a:xfrm>
            <a:off x="2514600" y="3657600"/>
            <a:ext cx="326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平面すべてに移される。</a:t>
            </a:r>
          </a:p>
        </p:txBody>
      </p:sp>
      <p:graphicFrame>
        <p:nvGraphicFramePr>
          <p:cNvPr id="33808" name="Object 47"/>
          <p:cNvGraphicFramePr>
            <a:graphicFrameLocks noChangeAspect="1"/>
          </p:cNvGraphicFramePr>
          <p:nvPr/>
        </p:nvGraphicFramePr>
        <p:xfrm>
          <a:off x="3352800" y="228600"/>
          <a:ext cx="1866900" cy="533400"/>
        </p:xfrm>
        <a:graphic>
          <a:graphicData uri="http://schemas.openxmlformats.org/presentationml/2006/ole">
            <p:oleObj spid="_x0000_s33808" name="Equation" r:id="rId17" imgW="799920" imgH="228600" progId="Equation.DSMT4">
              <p:embed/>
            </p:oleObj>
          </a:graphicData>
        </a:graphic>
      </p:graphicFrame>
      <p:sp>
        <p:nvSpPr>
          <p:cNvPr id="33837" name="AutoShape 49"/>
          <p:cNvSpPr>
            <a:spLocks noChangeArrowheads="1"/>
          </p:cNvSpPr>
          <p:nvPr/>
        </p:nvSpPr>
        <p:spPr bwMode="auto">
          <a:xfrm>
            <a:off x="2133600" y="5410200"/>
            <a:ext cx="914400" cy="838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3838" name="AutoShape 50"/>
          <p:cNvSpPr>
            <a:spLocks noChangeArrowheads="1"/>
          </p:cNvSpPr>
          <p:nvPr/>
        </p:nvSpPr>
        <p:spPr bwMode="auto">
          <a:xfrm>
            <a:off x="4495800" y="5410200"/>
            <a:ext cx="914400" cy="838200"/>
          </a:xfrm>
          <a:prstGeom prst="roundRect">
            <a:avLst>
              <a:gd name="adj" fmla="val 24009"/>
            </a:avLst>
          </a:prstGeom>
          <a:solidFill>
            <a:srgbClr val="008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3839" name="Line 51"/>
          <p:cNvSpPr>
            <a:spLocks noChangeShapeType="1"/>
          </p:cNvSpPr>
          <p:nvPr/>
        </p:nvSpPr>
        <p:spPr bwMode="auto">
          <a:xfrm>
            <a:off x="2667000" y="54864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40" name="Line 52"/>
          <p:cNvSpPr>
            <a:spLocks noChangeShapeType="1"/>
          </p:cNvSpPr>
          <p:nvPr/>
        </p:nvSpPr>
        <p:spPr bwMode="auto">
          <a:xfrm>
            <a:off x="2819400" y="61722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809" name="Object 53"/>
          <p:cNvGraphicFramePr>
            <a:graphicFrameLocks noChangeAspect="1"/>
          </p:cNvGraphicFramePr>
          <p:nvPr/>
        </p:nvGraphicFramePr>
        <p:xfrm>
          <a:off x="3505200" y="5486400"/>
          <a:ext cx="355600" cy="474663"/>
        </p:xfrm>
        <a:graphic>
          <a:graphicData uri="http://schemas.openxmlformats.org/presentationml/2006/ole">
            <p:oleObj spid="_x0000_s33809" name="Equation" r:id="rId18" imgW="152280" imgH="203040" progId="Equation.DSMT4">
              <p:embed/>
            </p:oleObj>
          </a:graphicData>
        </a:graphic>
      </p:graphicFrame>
      <p:graphicFrame>
        <p:nvGraphicFramePr>
          <p:cNvPr id="33810" name="Object 54"/>
          <p:cNvGraphicFramePr>
            <a:graphicFrameLocks noChangeAspect="1"/>
          </p:cNvGraphicFramePr>
          <p:nvPr/>
        </p:nvGraphicFramePr>
        <p:xfrm>
          <a:off x="1524000" y="5638800"/>
          <a:ext cx="503238" cy="446088"/>
        </p:xfrm>
        <a:graphic>
          <a:graphicData uri="http://schemas.openxmlformats.org/presentationml/2006/ole">
            <p:oleObj spid="_x0000_s33810" name="Equation" r:id="rId19" imgW="215640" imgH="190440" progId="Equation.DSMT4">
              <p:embed/>
            </p:oleObj>
          </a:graphicData>
        </a:graphic>
      </p:graphicFrame>
      <p:graphicFrame>
        <p:nvGraphicFramePr>
          <p:cNvPr id="33811" name="Object 56"/>
          <p:cNvGraphicFramePr>
            <a:graphicFrameLocks noChangeAspect="1"/>
          </p:cNvGraphicFramePr>
          <p:nvPr/>
        </p:nvGraphicFramePr>
        <p:xfrm>
          <a:off x="5545138" y="5486400"/>
          <a:ext cx="2016125" cy="604838"/>
        </p:xfrm>
        <a:graphic>
          <a:graphicData uri="http://schemas.openxmlformats.org/presentationml/2006/ole">
            <p:oleObj spid="_x0000_s33811" name="Equation" r:id="rId20" imgW="761760" imgH="228600" progId="Equation.DSMT4">
              <p:embed/>
            </p:oleObj>
          </a:graphicData>
        </a:graphic>
      </p:graphicFrame>
      <p:sp>
        <p:nvSpPr>
          <p:cNvPr id="33841" name="Line 57"/>
          <p:cNvSpPr>
            <a:spLocks noChangeShapeType="1"/>
          </p:cNvSpPr>
          <p:nvPr/>
        </p:nvSpPr>
        <p:spPr bwMode="auto">
          <a:xfrm>
            <a:off x="3276600" y="5943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E4EFBF-124D-438D-B01D-03407DB1C9CB}" type="slidenum">
              <a:rPr lang="en-US" altLang="ja-JP" smtClean="0"/>
              <a:pPr/>
              <a:t>38</a:t>
            </a:fld>
            <a:endParaRPr lang="en-US" altLang="ja-JP" smtClean="0"/>
          </a:p>
        </p:txBody>
      </p:sp>
      <p:sp>
        <p:nvSpPr>
          <p:cNvPr id="348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像の例２</a:t>
            </a:r>
          </a:p>
        </p:txBody>
      </p:sp>
      <p:sp>
        <p:nvSpPr>
          <p:cNvPr id="34841" name="Line 3"/>
          <p:cNvSpPr>
            <a:spLocks noChangeShapeType="1"/>
          </p:cNvSpPr>
          <p:nvPr/>
        </p:nvSpPr>
        <p:spPr bwMode="auto">
          <a:xfrm>
            <a:off x="381000" y="2667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609600" y="609600"/>
          <a:ext cx="217488" cy="254000"/>
        </p:xfrm>
        <a:graphic>
          <a:graphicData uri="http://schemas.openxmlformats.org/presentationml/2006/ole">
            <p:oleObj spid="_x0000_s34818" name="Equation" r:id="rId3" imgW="139680" imgH="164880" progId="Equation.DSMT4">
              <p:embed/>
            </p:oleObj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609600" y="2743200"/>
          <a:ext cx="236538" cy="274638"/>
        </p:xfrm>
        <a:graphic>
          <a:graphicData uri="http://schemas.openxmlformats.org/presentationml/2006/ole">
            <p:oleObj spid="_x0000_s34819" name="Equation" r:id="rId4" imgW="152280" imgH="177480" progId="Equation.DSMT4">
              <p:embed/>
            </p:oleObj>
          </a:graphicData>
        </a:graphic>
      </p:graphicFrame>
      <p:sp>
        <p:nvSpPr>
          <p:cNvPr id="34842" name="Text Box 6"/>
          <p:cNvSpPr txBox="1">
            <a:spLocks noChangeArrowheads="1"/>
          </p:cNvSpPr>
          <p:nvPr/>
        </p:nvSpPr>
        <p:spPr bwMode="auto">
          <a:xfrm>
            <a:off x="1524000" y="3962400"/>
            <a:ext cx="560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平面のすべての点は、直線上に移される。</a:t>
            </a:r>
          </a:p>
        </p:txBody>
      </p:sp>
      <p:sp>
        <p:nvSpPr>
          <p:cNvPr id="34843" name="AutoShape 7"/>
          <p:cNvSpPr>
            <a:spLocks noChangeArrowheads="1"/>
          </p:cNvSpPr>
          <p:nvPr/>
        </p:nvSpPr>
        <p:spPr bwMode="auto">
          <a:xfrm>
            <a:off x="3200400" y="2362200"/>
            <a:ext cx="2057400" cy="533400"/>
          </a:xfrm>
          <a:prstGeom prst="rightArrow">
            <a:avLst>
              <a:gd name="adj1" fmla="val 50000"/>
              <a:gd name="adj2" fmla="val 9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44" name="Line 8"/>
          <p:cNvSpPr>
            <a:spLocks noChangeShapeType="1"/>
          </p:cNvSpPr>
          <p:nvPr/>
        </p:nvSpPr>
        <p:spPr bwMode="auto">
          <a:xfrm>
            <a:off x="556260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45" name="Line 9"/>
          <p:cNvSpPr>
            <a:spLocks noChangeShapeType="1"/>
          </p:cNvSpPr>
          <p:nvPr/>
        </p:nvSpPr>
        <p:spPr bwMode="auto">
          <a:xfrm flipV="1">
            <a:off x="6324600" y="533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4820" name="Object 10"/>
          <p:cNvGraphicFramePr>
            <a:graphicFrameLocks noChangeAspect="1"/>
          </p:cNvGraphicFramePr>
          <p:nvPr/>
        </p:nvGraphicFramePr>
        <p:xfrm>
          <a:off x="5943600" y="381000"/>
          <a:ext cx="217488" cy="254000"/>
        </p:xfrm>
        <a:graphic>
          <a:graphicData uri="http://schemas.openxmlformats.org/presentationml/2006/ole">
            <p:oleObj spid="_x0000_s34820" name="Equation" r:id="rId5" imgW="139680" imgH="164880" progId="Equation.DSMT4">
              <p:embed/>
            </p:oleObj>
          </a:graphicData>
        </a:graphic>
      </p:graphicFrame>
      <p:graphicFrame>
        <p:nvGraphicFramePr>
          <p:cNvPr id="34821" name="Object 11"/>
          <p:cNvGraphicFramePr>
            <a:graphicFrameLocks noChangeAspect="1"/>
          </p:cNvGraphicFramePr>
          <p:nvPr/>
        </p:nvGraphicFramePr>
        <p:xfrm>
          <a:off x="5943600" y="3295650"/>
          <a:ext cx="236538" cy="274638"/>
        </p:xfrm>
        <a:graphic>
          <a:graphicData uri="http://schemas.openxmlformats.org/presentationml/2006/ole">
            <p:oleObj spid="_x0000_s34821" name="Equation" r:id="rId6" imgW="152280" imgH="177480" progId="Equation.DSMT4">
              <p:embed/>
            </p:oleObj>
          </a:graphicData>
        </a:graphic>
      </p:graphicFrame>
      <p:graphicFrame>
        <p:nvGraphicFramePr>
          <p:cNvPr id="34822" name="Object 1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34822" name="Equation" r:id="rId7" imgW="914400" imgH="198720" progId="Equation.DSMT4">
              <p:embed/>
            </p:oleObj>
          </a:graphicData>
        </a:graphic>
      </p:graphicFrame>
      <p:graphicFrame>
        <p:nvGraphicFramePr>
          <p:cNvPr id="34823" name="Object 13"/>
          <p:cNvGraphicFramePr>
            <a:graphicFrameLocks noChangeAspect="1"/>
          </p:cNvGraphicFramePr>
          <p:nvPr/>
        </p:nvGraphicFramePr>
        <p:xfrm>
          <a:off x="3362325" y="1524000"/>
          <a:ext cx="1808163" cy="731838"/>
        </p:xfrm>
        <a:graphic>
          <a:graphicData uri="http://schemas.openxmlformats.org/presentationml/2006/ole">
            <p:oleObj spid="_x0000_s34823" name="Equation" r:id="rId8" imgW="1130040" imgH="457200" progId="Equation.DSMT4">
              <p:embed/>
            </p:oleObj>
          </a:graphicData>
        </a:graphic>
      </p:graphicFrame>
      <p:graphicFrame>
        <p:nvGraphicFramePr>
          <p:cNvPr id="34824" name="Object 14"/>
          <p:cNvGraphicFramePr>
            <a:graphicFrameLocks noChangeAspect="1"/>
          </p:cNvGraphicFramePr>
          <p:nvPr/>
        </p:nvGraphicFramePr>
        <p:xfrm>
          <a:off x="8305800" y="3276600"/>
          <a:ext cx="196850" cy="215900"/>
        </p:xfrm>
        <a:graphic>
          <a:graphicData uri="http://schemas.openxmlformats.org/presentationml/2006/ole">
            <p:oleObj spid="_x0000_s34824" name="Equation" r:id="rId9" imgW="126720" imgH="139680" progId="Equation.DSMT4">
              <p:embed/>
            </p:oleObj>
          </a:graphicData>
        </a:graphic>
      </p:graphicFrame>
      <p:sp>
        <p:nvSpPr>
          <p:cNvPr id="34846" name="Line 15"/>
          <p:cNvSpPr>
            <a:spLocks noChangeShapeType="1"/>
          </p:cNvSpPr>
          <p:nvPr/>
        </p:nvSpPr>
        <p:spPr bwMode="auto">
          <a:xfrm flipV="1">
            <a:off x="5943600" y="762000"/>
            <a:ext cx="1524000" cy="3200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4825" name="Object 16"/>
          <p:cNvGraphicFramePr>
            <a:graphicFrameLocks noChangeAspect="1"/>
          </p:cNvGraphicFramePr>
          <p:nvPr/>
        </p:nvGraphicFramePr>
        <p:xfrm>
          <a:off x="7023100" y="381000"/>
          <a:ext cx="895350" cy="423863"/>
        </p:xfrm>
        <a:graphic>
          <a:graphicData uri="http://schemas.openxmlformats.org/presentationml/2006/ole">
            <p:oleObj spid="_x0000_s34825" name="Equation" r:id="rId10" imgW="431640" imgH="203040" progId="Equation.DSMT4">
              <p:embed/>
            </p:oleObj>
          </a:graphicData>
        </a:graphic>
      </p:graphicFrame>
      <p:sp>
        <p:nvSpPr>
          <p:cNvPr id="34847" name="Line 17"/>
          <p:cNvSpPr>
            <a:spLocks noChangeShapeType="1"/>
          </p:cNvSpPr>
          <p:nvPr/>
        </p:nvSpPr>
        <p:spPr bwMode="auto">
          <a:xfrm flipV="1">
            <a:off x="914400" y="457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48" name="Rectangle 18"/>
          <p:cNvSpPr>
            <a:spLocks noChangeArrowheads="1"/>
          </p:cNvSpPr>
          <p:nvPr/>
        </p:nvSpPr>
        <p:spPr bwMode="auto">
          <a:xfrm>
            <a:off x="11430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49" name="Oval 19"/>
          <p:cNvSpPr>
            <a:spLocks noChangeArrowheads="1"/>
          </p:cNvSpPr>
          <p:nvPr/>
        </p:nvSpPr>
        <p:spPr bwMode="auto">
          <a:xfrm>
            <a:off x="65532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50" name="Oval 20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51" name="Oval 21"/>
          <p:cNvSpPr>
            <a:spLocks noChangeArrowheads="1"/>
          </p:cNvSpPr>
          <p:nvPr/>
        </p:nvSpPr>
        <p:spPr bwMode="auto">
          <a:xfrm>
            <a:off x="68580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52" name="Oval 22"/>
          <p:cNvSpPr>
            <a:spLocks noChangeArrowheads="1"/>
          </p:cNvSpPr>
          <p:nvPr/>
        </p:nvSpPr>
        <p:spPr bwMode="auto">
          <a:xfrm>
            <a:off x="7086600" y="121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53" name="Line 23"/>
          <p:cNvSpPr>
            <a:spLocks noChangeShapeType="1"/>
          </p:cNvSpPr>
          <p:nvPr/>
        </p:nvSpPr>
        <p:spPr bwMode="auto">
          <a:xfrm flipV="1">
            <a:off x="6553200" y="1371600"/>
            <a:ext cx="609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4826" name="Object 24"/>
          <p:cNvGraphicFramePr>
            <a:graphicFrameLocks noChangeAspect="1"/>
          </p:cNvGraphicFramePr>
          <p:nvPr/>
        </p:nvGraphicFramePr>
        <p:xfrm>
          <a:off x="1066800" y="1676400"/>
          <a:ext cx="280988" cy="304800"/>
        </p:xfrm>
        <a:graphic>
          <a:graphicData uri="http://schemas.openxmlformats.org/presentationml/2006/ole">
            <p:oleObj spid="_x0000_s34826" name="Equation" r:id="rId11" imgW="152280" imgH="164880" progId="Equation.DSMT4">
              <p:embed/>
            </p:oleObj>
          </a:graphicData>
        </a:graphic>
      </p:graphicFrame>
      <p:graphicFrame>
        <p:nvGraphicFramePr>
          <p:cNvPr id="34827" name="Object 25"/>
          <p:cNvGraphicFramePr>
            <a:graphicFrameLocks noChangeAspect="1"/>
          </p:cNvGraphicFramePr>
          <p:nvPr/>
        </p:nvGraphicFramePr>
        <p:xfrm>
          <a:off x="990600" y="2362200"/>
          <a:ext cx="280988" cy="304800"/>
        </p:xfrm>
        <a:graphic>
          <a:graphicData uri="http://schemas.openxmlformats.org/presentationml/2006/ole">
            <p:oleObj spid="_x0000_s34827" name="Equation" r:id="rId12" imgW="152280" imgH="164880" progId="Equation.DSMT4">
              <p:embed/>
            </p:oleObj>
          </a:graphicData>
        </a:graphic>
      </p:graphicFrame>
      <p:graphicFrame>
        <p:nvGraphicFramePr>
          <p:cNvPr id="34828" name="Object 26"/>
          <p:cNvGraphicFramePr>
            <a:graphicFrameLocks noChangeAspect="1"/>
          </p:cNvGraphicFramePr>
          <p:nvPr/>
        </p:nvGraphicFramePr>
        <p:xfrm>
          <a:off x="1600200" y="2351088"/>
          <a:ext cx="280988" cy="328612"/>
        </p:xfrm>
        <a:graphic>
          <a:graphicData uri="http://schemas.openxmlformats.org/presentationml/2006/ole">
            <p:oleObj spid="_x0000_s34828" name="Equation" r:id="rId13" imgW="152280" imgH="177480" progId="Equation.DSMT4">
              <p:embed/>
            </p:oleObj>
          </a:graphicData>
        </a:graphic>
      </p:graphicFrame>
      <p:graphicFrame>
        <p:nvGraphicFramePr>
          <p:cNvPr id="34829" name="Object 27"/>
          <p:cNvGraphicFramePr>
            <a:graphicFrameLocks noChangeAspect="1"/>
          </p:cNvGraphicFramePr>
          <p:nvPr/>
        </p:nvGraphicFramePr>
        <p:xfrm>
          <a:off x="1512888" y="1676400"/>
          <a:ext cx="304800" cy="304800"/>
        </p:xfrm>
        <a:graphic>
          <a:graphicData uri="http://schemas.openxmlformats.org/presentationml/2006/ole">
            <p:oleObj spid="_x0000_s34829" name="Equation" r:id="rId14" imgW="164880" imgH="164880" progId="Equation.DSMT4">
              <p:embed/>
            </p:oleObj>
          </a:graphicData>
        </a:graphic>
      </p:graphicFrame>
      <p:graphicFrame>
        <p:nvGraphicFramePr>
          <p:cNvPr id="34830" name="Object 28"/>
          <p:cNvGraphicFramePr>
            <a:graphicFrameLocks noChangeAspect="1"/>
          </p:cNvGraphicFramePr>
          <p:nvPr/>
        </p:nvGraphicFramePr>
        <p:xfrm>
          <a:off x="6746875" y="2667000"/>
          <a:ext cx="350838" cy="304800"/>
        </p:xfrm>
        <a:graphic>
          <a:graphicData uri="http://schemas.openxmlformats.org/presentationml/2006/ole">
            <p:oleObj spid="_x0000_s34830" name="Equation" r:id="rId15" imgW="190440" imgH="164880" progId="Equation.DSMT4">
              <p:embed/>
            </p:oleObj>
          </a:graphicData>
        </a:graphic>
      </p:graphicFrame>
      <p:graphicFrame>
        <p:nvGraphicFramePr>
          <p:cNvPr id="34831" name="Object 29"/>
          <p:cNvGraphicFramePr>
            <a:graphicFrameLocks noChangeAspect="1"/>
          </p:cNvGraphicFramePr>
          <p:nvPr/>
        </p:nvGraphicFramePr>
        <p:xfrm>
          <a:off x="6934200" y="2286000"/>
          <a:ext cx="350838" cy="328613"/>
        </p:xfrm>
        <a:graphic>
          <a:graphicData uri="http://schemas.openxmlformats.org/presentationml/2006/ole">
            <p:oleObj spid="_x0000_s34831" name="Equation" r:id="rId16" imgW="190440" imgH="177480" progId="Equation.DSMT4">
              <p:embed/>
            </p:oleObj>
          </a:graphicData>
        </a:graphic>
      </p:graphicFrame>
      <p:graphicFrame>
        <p:nvGraphicFramePr>
          <p:cNvPr id="34832" name="Object 30"/>
          <p:cNvGraphicFramePr>
            <a:graphicFrameLocks noChangeAspect="1"/>
          </p:cNvGraphicFramePr>
          <p:nvPr/>
        </p:nvGraphicFramePr>
        <p:xfrm>
          <a:off x="7127875" y="1828800"/>
          <a:ext cx="350838" cy="304800"/>
        </p:xfrm>
        <a:graphic>
          <a:graphicData uri="http://schemas.openxmlformats.org/presentationml/2006/ole">
            <p:oleObj spid="_x0000_s34832" name="Equation" r:id="rId17" imgW="190440" imgH="164880" progId="Equation.DSMT4">
              <p:embed/>
            </p:oleObj>
          </a:graphicData>
        </a:graphic>
      </p:graphicFrame>
      <p:graphicFrame>
        <p:nvGraphicFramePr>
          <p:cNvPr id="34833" name="Object 31"/>
          <p:cNvGraphicFramePr>
            <a:graphicFrameLocks noChangeAspect="1"/>
          </p:cNvGraphicFramePr>
          <p:nvPr/>
        </p:nvGraphicFramePr>
        <p:xfrm>
          <a:off x="7356475" y="1219200"/>
          <a:ext cx="376238" cy="304800"/>
        </p:xfrm>
        <a:graphic>
          <a:graphicData uri="http://schemas.openxmlformats.org/presentationml/2006/ole">
            <p:oleObj spid="_x0000_s34833" name="Equation" r:id="rId18" imgW="203040" imgH="164880" progId="Equation.DSMT4">
              <p:embed/>
            </p:oleObj>
          </a:graphicData>
        </a:graphic>
      </p:graphicFrame>
      <p:graphicFrame>
        <p:nvGraphicFramePr>
          <p:cNvPr id="34834" name="Object 32"/>
          <p:cNvGraphicFramePr>
            <a:graphicFrameLocks noChangeAspect="1"/>
          </p:cNvGraphicFramePr>
          <p:nvPr/>
        </p:nvGraphicFramePr>
        <p:xfrm>
          <a:off x="1943100" y="4419600"/>
          <a:ext cx="4343400" cy="736600"/>
        </p:xfrm>
        <a:graphic>
          <a:graphicData uri="http://schemas.openxmlformats.org/presentationml/2006/ole">
            <p:oleObj spid="_x0000_s34834" name="Equation" r:id="rId19" imgW="1498320" imgH="253800" progId="Equation.DSMT4">
              <p:embed/>
            </p:oleObj>
          </a:graphicData>
        </a:graphic>
      </p:graphicFrame>
      <p:graphicFrame>
        <p:nvGraphicFramePr>
          <p:cNvPr id="34835" name="Object 33"/>
          <p:cNvGraphicFramePr>
            <a:graphicFrameLocks noChangeAspect="1"/>
          </p:cNvGraphicFramePr>
          <p:nvPr/>
        </p:nvGraphicFramePr>
        <p:xfrm>
          <a:off x="3352800" y="228600"/>
          <a:ext cx="1866900" cy="533400"/>
        </p:xfrm>
        <a:graphic>
          <a:graphicData uri="http://schemas.openxmlformats.org/presentationml/2006/ole">
            <p:oleObj spid="_x0000_s34835" name="Equation" r:id="rId20" imgW="799920" imgH="228600" progId="Equation.DSMT4">
              <p:embed/>
            </p:oleObj>
          </a:graphicData>
        </a:graphic>
      </p:graphicFrame>
      <p:sp>
        <p:nvSpPr>
          <p:cNvPr id="34854" name="AutoShape 34"/>
          <p:cNvSpPr>
            <a:spLocks noChangeArrowheads="1"/>
          </p:cNvSpPr>
          <p:nvPr/>
        </p:nvSpPr>
        <p:spPr bwMode="auto">
          <a:xfrm>
            <a:off x="2133600" y="5410200"/>
            <a:ext cx="914400" cy="838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4855" name="AutoShape 35"/>
          <p:cNvSpPr>
            <a:spLocks noChangeArrowheads="1"/>
          </p:cNvSpPr>
          <p:nvPr/>
        </p:nvSpPr>
        <p:spPr bwMode="auto">
          <a:xfrm>
            <a:off x="4495800" y="5410200"/>
            <a:ext cx="914400" cy="838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ja-JP" altLang="ja-JP">
              <a:solidFill>
                <a:schemeClr val="hlink"/>
              </a:solidFill>
            </a:endParaRPr>
          </a:p>
        </p:txBody>
      </p:sp>
      <p:sp>
        <p:nvSpPr>
          <p:cNvPr id="34856" name="Line 36"/>
          <p:cNvSpPr>
            <a:spLocks noChangeShapeType="1"/>
          </p:cNvSpPr>
          <p:nvPr/>
        </p:nvSpPr>
        <p:spPr bwMode="auto">
          <a:xfrm>
            <a:off x="2667000" y="5486400"/>
            <a:ext cx="2667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57" name="Line 37"/>
          <p:cNvSpPr>
            <a:spLocks noChangeShapeType="1"/>
          </p:cNvSpPr>
          <p:nvPr/>
        </p:nvSpPr>
        <p:spPr bwMode="auto">
          <a:xfrm flipV="1">
            <a:off x="2819400" y="5943600"/>
            <a:ext cx="1752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4836" name="Object 38"/>
          <p:cNvGraphicFramePr>
            <a:graphicFrameLocks noChangeAspect="1"/>
          </p:cNvGraphicFramePr>
          <p:nvPr/>
        </p:nvGraphicFramePr>
        <p:xfrm>
          <a:off x="3657600" y="5029200"/>
          <a:ext cx="355600" cy="474663"/>
        </p:xfrm>
        <a:graphic>
          <a:graphicData uri="http://schemas.openxmlformats.org/presentationml/2006/ole">
            <p:oleObj spid="_x0000_s34836" name="Equation" r:id="rId21" imgW="152280" imgH="203040" progId="Equation.DSMT4">
              <p:embed/>
            </p:oleObj>
          </a:graphicData>
        </a:graphic>
      </p:graphicFrame>
      <p:graphicFrame>
        <p:nvGraphicFramePr>
          <p:cNvPr id="34837" name="Object 39"/>
          <p:cNvGraphicFramePr>
            <a:graphicFrameLocks noChangeAspect="1"/>
          </p:cNvGraphicFramePr>
          <p:nvPr/>
        </p:nvGraphicFramePr>
        <p:xfrm>
          <a:off x="1524000" y="5638800"/>
          <a:ext cx="503238" cy="446088"/>
        </p:xfrm>
        <a:graphic>
          <a:graphicData uri="http://schemas.openxmlformats.org/presentationml/2006/ole">
            <p:oleObj spid="_x0000_s34837" name="Equation" r:id="rId22" imgW="215640" imgH="190440" progId="Equation.DSMT4">
              <p:embed/>
            </p:oleObj>
          </a:graphicData>
        </a:graphic>
      </p:graphicFrame>
      <p:sp>
        <p:nvSpPr>
          <p:cNvPr id="34858" name="Line 41"/>
          <p:cNvSpPr>
            <a:spLocks noChangeShapeType="1"/>
          </p:cNvSpPr>
          <p:nvPr/>
        </p:nvSpPr>
        <p:spPr bwMode="auto">
          <a:xfrm>
            <a:off x="3429000" y="5410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59" name="Line 42"/>
          <p:cNvSpPr>
            <a:spLocks noChangeShapeType="1"/>
          </p:cNvSpPr>
          <p:nvPr/>
        </p:nvSpPr>
        <p:spPr bwMode="auto">
          <a:xfrm flipH="1">
            <a:off x="4572000" y="5715000"/>
            <a:ext cx="762000" cy="228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4838" name="Object 43"/>
          <p:cNvGraphicFramePr>
            <a:graphicFrameLocks noChangeAspect="1"/>
          </p:cNvGraphicFramePr>
          <p:nvPr/>
        </p:nvGraphicFramePr>
        <p:xfrm>
          <a:off x="5562600" y="5410200"/>
          <a:ext cx="2057400" cy="541338"/>
        </p:xfrm>
        <a:graphic>
          <a:graphicData uri="http://schemas.openxmlformats.org/presentationml/2006/ole">
            <p:oleObj spid="_x0000_s34838" name="Equation" r:id="rId23" imgW="9651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6E78AC-759B-4EF6-953E-03531622C6CD}" type="slidenum">
              <a:rPr lang="en-US" altLang="ja-JP" smtClean="0"/>
              <a:pPr/>
              <a:t>39</a:t>
            </a:fld>
            <a:endParaRPr lang="en-US" altLang="ja-JP" smtClean="0"/>
          </a:p>
        </p:txBody>
      </p:sp>
      <p:sp>
        <p:nvSpPr>
          <p:cNvPr id="35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graphicFrame>
        <p:nvGraphicFramePr>
          <p:cNvPr id="35842" name="Object 1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35842" name="Equation" r:id="rId3" imgW="914400" imgH="198720" progId="Equation.DSMT4">
              <p:embed/>
            </p:oleObj>
          </a:graphicData>
        </a:graphic>
      </p:graphicFrame>
      <p:sp>
        <p:nvSpPr>
          <p:cNvPr id="35851" name="Text Box 43"/>
          <p:cNvSpPr txBox="1">
            <a:spLocks noChangeArrowheads="1"/>
          </p:cNvSpPr>
          <p:nvPr/>
        </p:nvSpPr>
        <p:spPr bwMode="auto">
          <a:xfrm>
            <a:off x="1066800" y="228600"/>
            <a:ext cx="517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次の写像　　　の像　　　　　　を求めよ。</a:t>
            </a:r>
          </a:p>
        </p:txBody>
      </p:sp>
      <p:sp>
        <p:nvSpPr>
          <p:cNvPr id="35852" name="Text Box 44"/>
          <p:cNvSpPr txBox="1">
            <a:spLocks noChangeArrowheads="1"/>
          </p:cNvSpPr>
          <p:nvPr/>
        </p:nvSpPr>
        <p:spPr bwMode="auto">
          <a:xfrm>
            <a:off x="752475" y="914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35843" name="Object 45"/>
          <p:cNvGraphicFramePr>
            <a:graphicFrameLocks noChangeAspect="1"/>
          </p:cNvGraphicFramePr>
          <p:nvPr/>
        </p:nvGraphicFramePr>
        <p:xfrm>
          <a:off x="1450975" y="1600200"/>
          <a:ext cx="1717675" cy="509588"/>
        </p:xfrm>
        <a:graphic>
          <a:graphicData uri="http://schemas.openxmlformats.org/presentationml/2006/ole">
            <p:oleObj spid="_x0000_s35843" name="Equation" r:id="rId4" imgW="812520" imgH="241200" progId="Equation.DSMT4">
              <p:embed/>
            </p:oleObj>
          </a:graphicData>
        </a:graphic>
      </p:graphicFrame>
      <p:graphicFrame>
        <p:nvGraphicFramePr>
          <p:cNvPr id="35844" name="Object 46"/>
          <p:cNvGraphicFramePr>
            <a:graphicFrameLocks noChangeAspect="1"/>
          </p:cNvGraphicFramePr>
          <p:nvPr/>
        </p:nvGraphicFramePr>
        <p:xfrm>
          <a:off x="3438525" y="838200"/>
          <a:ext cx="1757363" cy="1562100"/>
        </p:xfrm>
        <a:graphic>
          <a:graphicData uri="http://schemas.openxmlformats.org/presentationml/2006/ole">
            <p:oleObj spid="_x0000_s35844" name="Equation" r:id="rId5" imgW="1054080" imgH="939600" progId="Equation.DSMT4">
              <p:embed/>
            </p:oleObj>
          </a:graphicData>
        </a:graphic>
      </p:graphicFrame>
      <p:sp>
        <p:nvSpPr>
          <p:cNvPr id="35853" name="Text Box 47"/>
          <p:cNvSpPr txBox="1">
            <a:spLocks noChangeArrowheads="1"/>
          </p:cNvSpPr>
          <p:nvPr/>
        </p:nvSpPr>
        <p:spPr bwMode="auto">
          <a:xfrm>
            <a:off x="1057275" y="3733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35845" name="Object 48"/>
          <p:cNvGraphicFramePr>
            <a:graphicFrameLocks noChangeAspect="1"/>
          </p:cNvGraphicFramePr>
          <p:nvPr/>
        </p:nvGraphicFramePr>
        <p:xfrm>
          <a:off x="1728788" y="4419600"/>
          <a:ext cx="1771650" cy="509588"/>
        </p:xfrm>
        <a:graphic>
          <a:graphicData uri="http://schemas.openxmlformats.org/presentationml/2006/ole">
            <p:oleObj spid="_x0000_s35845" name="Equation" r:id="rId6" imgW="838080" imgH="241200" progId="Equation.DSMT4">
              <p:embed/>
            </p:oleObj>
          </a:graphicData>
        </a:graphic>
      </p:graphicFrame>
      <p:graphicFrame>
        <p:nvGraphicFramePr>
          <p:cNvPr id="35846" name="Object 49"/>
          <p:cNvGraphicFramePr>
            <a:graphicFrameLocks noChangeAspect="1"/>
          </p:cNvGraphicFramePr>
          <p:nvPr/>
        </p:nvGraphicFramePr>
        <p:xfrm>
          <a:off x="3543300" y="3848100"/>
          <a:ext cx="2159000" cy="1181100"/>
        </p:xfrm>
        <a:graphic>
          <a:graphicData uri="http://schemas.openxmlformats.org/presentationml/2006/ole">
            <p:oleObj spid="_x0000_s35846" name="Equation" r:id="rId7" imgW="1295280" imgH="711000" progId="Equation.DSMT4">
              <p:embed/>
            </p:oleObj>
          </a:graphicData>
        </a:graphic>
      </p:graphicFrame>
      <p:graphicFrame>
        <p:nvGraphicFramePr>
          <p:cNvPr id="35847" name="Object 50"/>
          <p:cNvGraphicFramePr>
            <a:graphicFrameLocks noChangeAspect="1"/>
          </p:cNvGraphicFramePr>
          <p:nvPr/>
        </p:nvGraphicFramePr>
        <p:xfrm>
          <a:off x="2514600" y="228600"/>
          <a:ext cx="488950" cy="781050"/>
        </p:xfrm>
        <a:graphic>
          <a:graphicData uri="http://schemas.openxmlformats.org/presentationml/2006/ole">
            <p:oleObj spid="_x0000_s35847" name="Equation" r:id="rId8" imgW="126720" imgH="203040" progId="Equation.DSMT4">
              <p:embed/>
            </p:oleObj>
          </a:graphicData>
        </a:graphic>
      </p:graphicFrame>
      <p:graphicFrame>
        <p:nvGraphicFramePr>
          <p:cNvPr id="35848" name="Object 51"/>
          <p:cNvGraphicFramePr>
            <a:graphicFrameLocks noChangeAspect="1"/>
          </p:cNvGraphicFramePr>
          <p:nvPr/>
        </p:nvGraphicFramePr>
        <p:xfrm>
          <a:off x="3810000" y="228600"/>
          <a:ext cx="914400" cy="541338"/>
        </p:xfrm>
        <a:graphic>
          <a:graphicData uri="http://schemas.openxmlformats.org/presentationml/2006/ole">
            <p:oleObj spid="_x0000_s35848" name="Equation" r:id="rId9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C4683F-C35D-453C-9E81-AAF2C0B5FB5C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sp>
        <p:nvSpPr>
          <p:cNvPr id="104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拡大とスカラー倍</a:t>
            </a:r>
          </a:p>
        </p:txBody>
      </p:sp>
      <p:sp>
        <p:nvSpPr>
          <p:cNvPr id="1041" name="Line 51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2" name="Line 52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6" name="Object 53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1026" name="Equation" r:id="rId3" imgW="126720" imgH="139680" progId="Equation.DSMT4">
              <p:embed/>
            </p:oleObj>
          </a:graphicData>
        </a:graphic>
      </p:graphicFrame>
      <p:graphicFrame>
        <p:nvGraphicFramePr>
          <p:cNvPr id="1027" name="Object 54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1027" name="Equation" r:id="rId4" imgW="139680" imgH="164880" progId="Equation.DSMT4">
              <p:embed/>
            </p:oleObj>
          </a:graphicData>
        </a:graphic>
      </p:graphicFrame>
      <p:graphicFrame>
        <p:nvGraphicFramePr>
          <p:cNvPr id="1028" name="Object 55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1028" name="Equation" r:id="rId5" imgW="152280" imgH="177480" progId="Equation.DSMT4">
              <p:embed/>
            </p:oleObj>
          </a:graphicData>
        </a:graphic>
      </p:graphicFrame>
      <p:sp>
        <p:nvSpPr>
          <p:cNvPr id="1043" name="Oval 58"/>
          <p:cNvSpPr>
            <a:spLocks noChangeArrowheads="1"/>
          </p:cNvSpPr>
          <p:nvPr/>
        </p:nvSpPr>
        <p:spPr bwMode="auto">
          <a:xfrm>
            <a:off x="1676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" name="Line 59"/>
          <p:cNvSpPr>
            <a:spLocks noChangeShapeType="1"/>
          </p:cNvSpPr>
          <p:nvPr/>
        </p:nvSpPr>
        <p:spPr bwMode="auto">
          <a:xfrm>
            <a:off x="17526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5" name="Line 60"/>
          <p:cNvSpPr>
            <a:spLocks noChangeShapeType="1"/>
          </p:cNvSpPr>
          <p:nvPr/>
        </p:nvSpPr>
        <p:spPr bwMode="auto">
          <a:xfrm>
            <a:off x="12954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9" name="Object 63"/>
          <p:cNvGraphicFramePr>
            <a:graphicFrameLocks noChangeAspect="1"/>
          </p:cNvGraphicFramePr>
          <p:nvPr/>
        </p:nvGraphicFramePr>
        <p:xfrm>
          <a:off x="1587500" y="2319338"/>
          <a:ext cx="1292225" cy="423862"/>
        </p:xfrm>
        <a:graphic>
          <a:graphicData uri="http://schemas.openxmlformats.org/presentationml/2006/ole">
            <p:oleObj spid="_x0000_s1029" name="Equation" r:id="rId6" imgW="622080" imgH="203040" progId="Equation.DSMT4">
              <p:embed/>
            </p:oleObj>
          </a:graphicData>
        </a:graphic>
      </p:graphicFrame>
      <p:sp>
        <p:nvSpPr>
          <p:cNvPr id="1046" name="Text Box 74"/>
          <p:cNvSpPr txBox="1">
            <a:spLocks noChangeArrowheads="1"/>
          </p:cNvSpPr>
          <p:nvPr/>
        </p:nvSpPr>
        <p:spPr bwMode="auto">
          <a:xfrm>
            <a:off x="1828800" y="3810000"/>
            <a:ext cx="6091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拡大の関係は、スカラー倍を用いて次のように</a:t>
            </a:r>
          </a:p>
          <a:p>
            <a:r>
              <a:rPr lang="ja-JP" altLang="en-US"/>
              <a:t>表現できる。</a:t>
            </a:r>
          </a:p>
        </p:txBody>
      </p:sp>
      <p:sp>
        <p:nvSpPr>
          <p:cNvPr id="1047" name="AutoShape 75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8" name="Line 76"/>
          <p:cNvSpPr>
            <a:spLocks noChangeShapeType="1"/>
          </p:cNvSpPr>
          <p:nvPr/>
        </p:nvSpPr>
        <p:spPr bwMode="auto">
          <a:xfrm flipV="1">
            <a:off x="1219200" y="28194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9" name="Line 77"/>
          <p:cNvSpPr>
            <a:spLocks noChangeShapeType="1"/>
          </p:cNvSpPr>
          <p:nvPr/>
        </p:nvSpPr>
        <p:spPr bwMode="auto">
          <a:xfrm>
            <a:off x="5562600" y="32956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0" name="Line 78"/>
          <p:cNvSpPr>
            <a:spLocks noChangeShapeType="1"/>
          </p:cNvSpPr>
          <p:nvPr/>
        </p:nvSpPr>
        <p:spPr bwMode="auto">
          <a:xfrm flipV="1">
            <a:off x="6324600" y="1162050"/>
            <a:ext cx="0" cy="264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30" name="Object 79"/>
          <p:cNvGraphicFramePr>
            <a:graphicFrameLocks noChangeAspect="1"/>
          </p:cNvGraphicFramePr>
          <p:nvPr/>
        </p:nvGraphicFramePr>
        <p:xfrm>
          <a:off x="8458200" y="3295650"/>
          <a:ext cx="196850" cy="215900"/>
        </p:xfrm>
        <a:graphic>
          <a:graphicData uri="http://schemas.openxmlformats.org/presentationml/2006/ole">
            <p:oleObj spid="_x0000_s1030" name="Equation" r:id="rId7" imgW="126720" imgH="139680" progId="Equation.DSMT4">
              <p:embed/>
            </p:oleObj>
          </a:graphicData>
        </a:graphic>
      </p:graphicFrame>
      <p:graphicFrame>
        <p:nvGraphicFramePr>
          <p:cNvPr id="1031" name="Object 80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1031" name="Equation" r:id="rId8" imgW="139680" imgH="164880" progId="Equation.DSMT4">
              <p:embed/>
            </p:oleObj>
          </a:graphicData>
        </a:graphic>
      </p:graphicFrame>
      <p:graphicFrame>
        <p:nvGraphicFramePr>
          <p:cNvPr id="1032" name="Object 81"/>
          <p:cNvGraphicFramePr>
            <a:graphicFrameLocks noChangeAspect="1"/>
          </p:cNvGraphicFramePr>
          <p:nvPr/>
        </p:nvGraphicFramePr>
        <p:xfrm>
          <a:off x="5943600" y="3371850"/>
          <a:ext cx="236538" cy="274638"/>
        </p:xfrm>
        <a:graphic>
          <a:graphicData uri="http://schemas.openxmlformats.org/presentationml/2006/ole">
            <p:oleObj spid="_x0000_s1032" name="Equation" r:id="rId9" imgW="152280" imgH="177480" progId="Equation.DSMT4">
              <p:embed/>
            </p:oleObj>
          </a:graphicData>
        </a:graphic>
      </p:graphicFrame>
      <p:sp>
        <p:nvSpPr>
          <p:cNvPr id="1051" name="Oval 82"/>
          <p:cNvSpPr>
            <a:spLocks noChangeArrowheads="1"/>
          </p:cNvSpPr>
          <p:nvPr/>
        </p:nvSpPr>
        <p:spPr bwMode="auto">
          <a:xfrm>
            <a:off x="7740650" y="2076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2" name="Line 83"/>
          <p:cNvSpPr>
            <a:spLocks noChangeShapeType="1"/>
          </p:cNvSpPr>
          <p:nvPr/>
        </p:nvSpPr>
        <p:spPr bwMode="auto">
          <a:xfrm>
            <a:off x="7816850" y="21526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3" name="Line 84"/>
          <p:cNvSpPr>
            <a:spLocks noChangeShapeType="1"/>
          </p:cNvSpPr>
          <p:nvPr/>
        </p:nvSpPr>
        <p:spPr bwMode="auto">
          <a:xfrm>
            <a:off x="6324600" y="215265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33" name="Object 85"/>
          <p:cNvGraphicFramePr>
            <a:graphicFrameLocks noChangeAspect="1"/>
          </p:cNvGraphicFramePr>
          <p:nvPr/>
        </p:nvGraphicFramePr>
        <p:xfrm>
          <a:off x="7391400" y="1162050"/>
          <a:ext cx="1581150" cy="900113"/>
        </p:xfrm>
        <a:graphic>
          <a:graphicData uri="http://schemas.openxmlformats.org/presentationml/2006/ole">
            <p:oleObj spid="_x0000_s1033" name="Equation" r:id="rId10" imgW="761760" imgH="431640" progId="Equation.DSMT4">
              <p:embed/>
            </p:oleObj>
          </a:graphicData>
        </a:graphic>
      </p:graphicFrame>
      <p:sp>
        <p:nvSpPr>
          <p:cNvPr id="1054" name="Line 86"/>
          <p:cNvSpPr>
            <a:spLocks noChangeShapeType="1"/>
          </p:cNvSpPr>
          <p:nvPr/>
        </p:nvSpPr>
        <p:spPr bwMode="auto">
          <a:xfrm flipV="1">
            <a:off x="6292850" y="2228850"/>
            <a:ext cx="152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5" name="Oval 87"/>
          <p:cNvSpPr>
            <a:spLocks noChangeArrowheads="1"/>
          </p:cNvSpPr>
          <p:nvPr/>
        </p:nvSpPr>
        <p:spPr bwMode="auto">
          <a:xfrm>
            <a:off x="6858000" y="2838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6" name="Line 88"/>
          <p:cNvSpPr>
            <a:spLocks noChangeShapeType="1"/>
          </p:cNvSpPr>
          <p:nvPr/>
        </p:nvSpPr>
        <p:spPr bwMode="auto">
          <a:xfrm>
            <a:off x="6934200" y="29908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7" name="Line 89"/>
          <p:cNvSpPr>
            <a:spLocks noChangeShapeType="1"/>
          </p:cNvSpPr>
          <p:nvPr/>
        </p:nvSpPr>
        <p:spPr bwMode="auto">
          <a:xfrm>
            <a:off x="6248400" y="29146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8" name="Line 90"/>
          <p:cNvSpPr>
            <a:spLocks noChangeShapeType="1"/>
          </p:cNvSpPr>
          <p:nvPr/>
        </p:nvSpPr>
        <p:spPr bwMode="auto">
          <a:xfrm flipV="1">
            <a:off x="6400800" y="291465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34" name="Object 91"/>
          <p:cNvGraphicFramePr>
            <a:graphicFrameLocks noChangeAspect="1"/>
          </p:cNvGraphicFramePr>
          <p:nvPr/>
        </p:nvGraphicFramePr>
        <p:xfrm>
          <a:off x="3962400" y="2286000"/>
          <a:ext cx="290513" cy="406400"/>
        </p:xfrm>
        <a:graphic>
          <a:graphicData uri="http://schemas.openxmlformats.org/presentationml/2006/ole">
            <p:oleObj spid="_x0000_s1034" name="Equation" r:id="rId11" imgW="126720" imgH="177480" progId="Equation.DSMT4">
              <p:embed/>
            </p:oleObj>
          </a:graphicData>
        </a:graphic>
      </p:graphicFrame>
      <p:sp>
        <p:nvSpPr>
          <p:cNvPr id="1059" name="Text Box 92"/>
          <p:cNvSpPr txBox="1">
            <a:spLocks noChangeArrowheads="1"/>
          </p:cNvSpPr>
          <p:nvPr/>
        </p:nvSpPr>
        <p:spPr bwMode="auto">
          <a:xfrm>
            <a:off x="426720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sp>
        <p:nvSpPr>
          <p:cNvPr id="1060" name="Line 93"/>
          <p:cNvSpPr>
            <a:spLocks noChangeShapeType="1"/>
          </p:cNvSpPr>
          <p:nvPr/>
        </p:nvSpPr>
        <p:spPr bwMode="auto">
          <a:xfrm>
            <a:off x="6324600" y="337185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1" name="Line 94"/>
          <p:cNvSpPr>
            <a:spLocks noChangeShapeType="1"/>
          </p:cNvSpPr>
          <p:nvPr/>
        </p:nvSpPr>
        <p:spPr bwMode="auto">
          <a:xfrm flipV="1">
            <a:off x="6248400" y="222885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35" name="Object 95"/>
          <p:cNvGraphicFramePr>
            <a:graphicFrameLocks noChangeAspect="1"/>
          </p:cNvGraphicFramePr>
          <p:nvPr/>
        </p:nvGraphicFramePr>
        <p:xfrm>
          <a:off x="6858000" y="3448050"/>
          <a:ext cx="290513" cy="406400"/>
        </p:xfrm>
        <a:graphic>
          <a:graphicData uri="http://schemas.openxmlformats.org/presentationml/2006/ole">
            <p:oleObj spid="_x0000_s1035" name="Equation" r:id="rId12" imgW="126720" imgH="177480" progId="Equation.DSMT4">
              <p:embed/>
            </p:oleObj>
          </a:graphicData>
        </a:graphic>
      </p:graphicFrame>
      <p:sp>
        <p:nvSpPr>
          <p:cNvPr id="1062" name="Text Box 96"/>
          <p:cNvSpPr txBox="1">
            <a:spLocks noChangeArrowheads="1"/>
          </p:cNvSpPr>
          <p:nvPr/>
        </p:nvSpPr>
        <p:spPr bwMode="auto">
          <a:xfrm>
            <a:off x="7086600" y="3371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1036" name="Object 97"/>
          <p:cNvGraphicFramePr>
            <a:graphicFrameLocks noChangeAspect="1"/>
          </p:cNvGraphicFramePr>
          <p:nvPr/>
        </p:nvGraphicFramePr>
        <p:xfrm>
          <a:off x="5530850" y="2228850"/>
          <a:ext cx="290513" cy="406400"/>
        </p:xfrm>
        <a:graphic>
          <a:graphicData uri="http://schemas.openxmlformats.org/presentationml/2006/ole">
            <p:oleObj spid="_x0000_s1036" name="Equation" r:id="rId13" imgW="126720" imgH="177480" progId="Equation.DSMT4">
              <p:embed/>
            </p:oleObj>
          </a:graphicData>
        </a:graphic>
      </p:graphicFrame>
      <p:sp>
        <p:nvSpPr>
          <p:cNvPr id="1063" name="Text Box 98"/>
          <p:cNvSpPr txBox="1">
            <a:spLocks noChangeArrowheads="1"/>
          </p:cNvSpPr>
          <p:nvPr/>
        </p:nvSpPr>
        <p:spPr bwMode="auto">
          <a:xfrm>
            <a:off x="5835650" y="21526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1037" name="Object 99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1037" name="Equation" r:id="rId14" imgW="914400" imgH="198720" progId="Equation.DSMT4">
              <p:embed/>
            </p:oleObj>
          </a:graphicData>
        </a:graphic>
      </p:graphicFrame>
      <p:graphicFrame>
        <p:nvGraphicFramePr>
          <p:cNvPr id="1038" name="Object 100"/>
          <p:cNvGraphicFramePr>
            <a:graphicFrameLocks noChangeAspect="1"/>
          </p:cNvGraphicFramePr>
          <p:nvPr/>
        </p:nvGraphicFramePr>
        <p:xfrm>
          <a:off x="3689350" y="4572000"/>
          <a:ext cx="1765300" cy="1025525"/>
        </p:xfrm>
        <a:graphic>
          <a:graphicData uri="http://schemas.openxmlformats.org/presentationml/2006/ole">
            <p:oleObj spid="_x0000_s1038" name="Equation" r:id="rId15" imgW="787320" imgH="457200" progId="Equation.DSMT4">
              <p:embed/>
            </p:oleObj>
          </a:graphicData>
        </a:graphic>
      </p:graphicFrame>
      <p:sp>
        <p:nvSpPr>
          <p:cNvPr id="1064" name="AutoShape 101"/>
          <p:cNvSpPr>
            <a:spLocks noChangeArrowheads="1"/>
          </p:cNvSpPr>
          <p:nvPr/>
        </p:nvSpPr>
        <p:spPr bwMode="auto">
          <a:xfrm>
            <a:off x="533400" y="4953000"/>
            <a:ext cx="2209800" cy="838200"/>
          </a:xfrm>
          <a:prstGeom prst="wedgeRoundRectCallout">
            <a:avLst>
              <a:gd name="adj1" fmla="val 72269"/>
              <a:gd name="adj2" fmla="val 303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065" name="Text Box 102"/>
          <p:cNvSpPr txBox="1">
            <a:spLocks noChangeArrowheads="1"/>
          </p:cNvSpPr>
          <p:nvPr/>
        </p:nvSpPr>
        <p:spPr bwMode="auto">
          <a:xfrm>
            <a:off x="685800" y="5105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拡大後</a:t>
            </a:r>
          </a:p>
        </p:txBody>
      </p:sp>
      <p:sp>
        <p:nvSpPr>
          <p:cNvPr id="1066" name="AutoShape 103"/>
          <p:cNvSpPr>
            <a:spLocks noChangeArrowheads="1"/>
          </p:cNvSpPr>
          <p:nvPr/>
        </p:nvSpPr>
        <p:spPr bwMode="auto">
          <a:xfrm>
            <a:off x="6400800" y="4953000"/>
            <a:ext cx="2209800" cy="838200"/>
          </a:xfrm>
          <a:prstGeom prst="wedgeRoundRectCallout">
            <a:avLst>
              <a:gd name="adj1" fmla="val -76005"/>
              <a:gd name="adj2" fmla="val 38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067" name="Text Box 104"/>
          <p:cNvSpPr txBox="1">
            <a:spLocks noChangeArrowheads="1"/>
          </p:cNvSpPr>
          <p:nvPr/>
        </p:nvSpPr>
        <p:spPr bwMode="auto">
          <a:xfrm>
            <a:off x="6553200" y="5105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拡大前</a:t>
            </a:r>
          </a:p>
        </p:txBody>
      </p:sp>
      <p:sp>
        <p:nvSpPr>
          <p:cNvPr id="1068" name="AutoShape 105"/>
          <p:cNvSpPr>
            <a:spLocks noChangeArrowheads="1"/>
          </p:cNvSpPr>
          <p:nvPr/>
        </p:nvSpPr>
        <p:spPr bwMode="auto">
          <a:xfrm>
            <a:off x="3733800" y="6019800"/>
            <a:ext cx="2209800" cy="838200"/>
          </a:xfrm>
          <a:prstGeom prst="wedgeRoundRectCallout">
            <a:avLst>
              <a:gd name="adj1" fmla="val -6968"/>
              <a:gd name="adj2" fmla="val -138069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069" name="Text Box 106"/>
          <p:cNvSpPr txBox="1">
            <a:spLocks noChangeArrowheads="1"/>
          </p:cNvSpPr>
          <p:nvPr/>
        </p:nvSpPr>
        <p:spPr bwMode="auto">
          <a:xfrm>
            <a:off x="4495800" y="6172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27BB5-BF6D-4A8F-B01D-50D167FE7D64}" type="slidenum">
              <a:rPr lang="en-US" altLang="ja-JP" smtClean="0"/>
              <a:pPr/>
              <a:t>40</a:t>
            </a:fld>
            <a:endParaRPr lang="en-US" altLang="ja-JP" smtClean="0"/>
          </a:p>
        </p:txBody>
      </p:sp>
      <p:sp>
        <p:nvSpPr>
          <p:cNvPr id="36879" name="AutoShape 18"/>
          <p:cNvSpPr>
            <a:spLocks noChangeArrowheads="1"/>
          </p:cNvSpPr>
          <p:nvPr/>
        </p:nvSpPr>
        <p:spPr bwMode="auto">
          <a:xfrm>
            <a:off x="1447800" y="38862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6880" name="AutoShape 32"/>
          <p:cNvSpPr>
            <a:spLocks noChangeArrowheads="1"/>
          </p:cNvSpPr>
          <p:nvPr/>
        </p:nvSpPr>
        <p:spPr bwMode="auto">
          <a:xfrm>
            <a:off x="1828800" y="4495800"/>
            <a:ext cx="914400" cy="838200"/>
          </a:xfrm>
          <a:prstGeom prst="roundRect">
            <a:avLst>
              <a:gd name="adj" fmla="val 24009"/>
            </a:avLst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ja-JP" altLang="ja-JP">
              <a:solidFill>
                <a:schemeClr val="accent2"/>
              </a:solidFill>
            </a:endParaRPr>
          </a:p>
        </p:txBody>
      </p:sp>
      <p:sp>
        <p:nvSpPr>
          <p:cNvPr id="36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線形写像の性質３</a:t>
            </a:r>
          </a:p>
        </p:txBody>
      </p:sp>
      <p:sp>
        <p:nvSpPr>
          <p:cNvPr id="36882" name="AutoShape 3"/>
          <p:cNvSpPr>
            <a:spLocks noChangeArrowheads="1"/>
          </p:cNvSpPr>
          <p:nvPr/>
        </p:nvSpPr>
        <p:spPr bwMode="auto">
          <a:xfrm>
            <a:off x="381000" y="914400"/>
            <a:ext cx="8229600" cy="21336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36883" name="Text Box 4"/>
          <p:cNvSpPr txBox="1">
            <a:spLocks noChangeArrowheads="1"/>
          </p:cNvSpPr>
          <p:nvPr/>
        </p:nvSpPr>
        <p:spPr bwMode="auto">
          <a:xfrm>
            <a:off x="746125" y="1239838"/>
            <a:ext cx="6711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から　　　への線形写像　　に対して、次の集合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は　　　の部分空間である。</a:t>
            </a:r>
          </a:p>
        </p:txBody>
      </p:sp>
      <p:graphicFrame>
        <p:nvGraphicFramePr>
          <p:cNvPr id="36866" name="Object 5"/>
          <p:cNvGraphicFramePr>
            <a:graphicFrameLocks noChangeAspect="1"/>
          </p:cNvGraphicFramePr>
          <p:nvPr/>
        </p:nvGraphicFramePr>
        <p:xfrm>
          <a:off x="852488" y="1219200"/>
          <a:ext cx="503237" cy="446088"/>
        </p:xfrm>
        <a:graphic>
          <a:graphicData uri="http://schemas.openxmlformats.org/presentationml/2006/ole">
            <p:oleObj spid="_x0000_s36866" name="Equation" r:id="rId3" imgW="215640" imgH="190440" progId="Equation.DSMT4">
              <p:embed/>
            </p:oleObj>
          </a:graphicData>
        </a:graphic>
      </p:graphicFrame>
      <p:graphicFrame>
        <p:nvGraphicFramePr>
          <p:cNvPr id="36867" name="Object 6"/>
          <p:cNvGraphicFramePr>
            <a:graphicFrameLocks noChangeAspect="1"/>
          </p:cNvGraphicFramePr>
          <p:nvPr/>
        </p:nvGraphicFramePr>
        <p:xfrm>
          <a:off x="2071688" y="1219200"/>
          <a:ext cx="533400" cy="446088"/>
        </p:xfrm>
        <a:graphic>
          <a:graphicData uri="http://schemas.openxmlformats.org/presentationml/2006/ole">
            <p:oleObj spid="_x0000_s36867" name="Equation" r:id="rId4" imgW="228600" imgH="190440" progId="Equation.DSMT4">
              <p:embed/>
            </p:oleObj>
          </a:graphicData>
        </a:graphic>
      </p:graphicFrame>
      <p:graphicFrame>
        <p:nvGraphicFramePr>
          <p:cNvPr id="36868" name="Object 7"/>
          <p:cNvGraphicFramePr>
            <a:graphicFrameLocks noChangeAspect="1"/>
          </p:cNvGraphicFramePr>
          <p:nvPr/>
        </p:nvGraphicFramePr>
        <p:xfrm>
          <a:off x="1473200" y="1676400"/>
          <a:ext cx="4119563" cy="652463"/>
        </p:xfrm>
        <a:graphic>
          <a:graphicData uri="http://schemas.openxmlformats.org/presentationml/2006/ole">
            <p:oleObj spid="_x0000_s36868" name="Equation" r:id="rId5" imgW="1765080" imgH="279360" progId="Equation.DSMT4">
              <p:embed/>
            </p:oleObj>
          </a:graphicData>
        </a:graphic>
      </p:graphicFrame>
      <p:graphicFrame>
        <p:nvGraphicFramePr>
          <p:cNvPr id="36869" name="Object 8"/>
          <p:cNvGraphicFramePr>
            <a:graphicFrameLocks noChangeAspect="1"/>
          </p:cNvGraphicFramePr>
          <p:nvPr/>
        </p:nvGraphicFramePr>
        <p:xfrm>
          <a:off x="4419600" y="1219200"/>
          <a:ext cx="355600" cy="474663"/>
        </p:xfrm>
        <a:graphic>
          <a:graphicData uri="http://schemas.openxmlformats.org/presentationml/2006/ole">
            <p:oleObj spid="_x0000_s36869" name="Equation" r:id="rId6" imgW="152280" imgH="203040" progId="Equation.DSMT4">
              <p:embed/>
            </p:oleObj>
          </a:graphicData>
        </a:graphic>
      </p:graphicFrame>
      <p:graphicFrame>
        <p:nvGraphicFramePr>
          <p:cNvPr id="36870" name="Object 9"/>
          <p:cNvGraphicFramePr>
            <a:graphicFrameLocks noChangeAspect="1"/>
          </p:cNvGraphicFramePr>
          <p:nvPr/>
        </p:nvGraphicFramePr>
        <p:xfrm>
          <a:off x="1171575" y="2362200"/>
          <a:ext cx="503238" cy="446088"/>
        </p:xfrm>
        <a:graphic>
          <a:graphicData uri="http://schemas.openxmlformats.org/presentationml/2006/ole">
            <p:oleObj spid="_x0000_s36870" name="Equation" r:id="rId7" imgW="215640" imgH="190440" progId="Equation.DSMT4">
              <p:embed/>
            </p:oleObj>
          </a:graphicData>
        </a:graphic>
      </p:graphicFrame>
      <p:sp>
        <p:nvSpPr>
          <p:cNvPr id="36884" name="AutoShape 16"/>
          <p:cNvSpPr>
            <a:spLocks noChangeArrowheads="1"/>
          </p:cNvSpPr>
          <p:nvPr/>
        </p:nvSpPr>
        <p:spPr bwMode="auto">
          <a:xfrm>
            <a:off x="6172200" y="1981200"/>
            <a:ext cx="2057400" cy="990600"/>
          </a:xfrm>
          <a:prstGeom prst="wedgeRoundRectCallout">
            <a:avLst>
              <a:gd name="adj1" fmla="val -70060"/>
              <a:gd name="adj2" fmla="val -3621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6885" name="Text Box 17"/>
          <p:cNvSpPr txBox="1">
            <a:spLocks noChangeArrowheads="1"/>
          </p:cNvSpPr>
          <p:nvPr/>
        </p:nvSpPr>
        <p:spPr bwMode="auto">
          <a:xfrm>
            <a:off x="6172200" y="2057400"/>
            <a:ext cx="2187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原点に移される</a:t>
            </a:r>
          </a:p>
          <a:p>
            <a:r>
              <a:rPr lang="ja-JP" altLang="en-US"/>
              <a:t>移動元</a:t>
            </a:r>
          </a:p>
        </p:txBody>
      </p:sp>
      <p:sp>
        <p:nvSpPr>
          <p:cNvPr id="36886" name="AutoShape 19"/>
          <p:cNvSpPr>
            <a:spLocks noChangeArrowheads="1"/>
          </p:cNvSpPr>
          <p:nvPr/>
        </p:nvSpPr>
        <p:spPr bwMode="auto">
          <a:xfrm>
            <a:off x="5181600" y="41910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6887" name="Line 20"/>
          <p:cNvSpPr>
            <a:spLocks noChangeShapeType="1"/>
          </p:cNvSpPr>
          <p:nvPr/>
        </p:nvSpPr>
        <p:spPr bwMode="auto">
          <a:xfrm>
            <a:off x="3581400" y="4114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6871" name="Object 21"/>
          <p:cNvGraphicFramePr>
            <a:graphicFrameLocks noChangeAspect="1"/>
          </p:cNvGraphicFramePr>
          <p:nvPr/>
        </p:nvGraphicFramePr>
        <p:xfrm>
          <a:off x="1828800" y="3581400"/>
          <a:ext cx="503238" cy="446088"/>
        </p:xfrm>
        <a:graphic>
          <a:graphicData uri="http://schemas.openxmlformats.org/presentationml/2006/ole">
            <p:oleObj spid="_x0000_s36871" name="Equation" r:id="rId8" imgW="215640" imgH="190440" progId="Equation.DSMT4">
              <p:embed/>
            </p:oleObj>
          </a:graphicData>
        </a:graphic>
      </p:graphicFrame>
      <p:graphicFrame>
        <p:nvGraphicFramePr>
          <p:cNvPr id="36872" name="Object 22"/>
          <p:cNvGraphicFramePr>
            <a:graphicFrameLocks noChangeAspect="1"/>
          </p:cNvGraphicFramePr>
          <p:nvPr/>
        </p:nvGraphicFramePr>
        <p:xfrm>
          <a:off x="5562600" y="3657600"/>
          <a:ext cx="533400" cy="446088"/>
        </p:xfrm>
        <a:graphic>
          <a:graphicData uri="http://schemas.openxmlformats.org/presentationml/2006/ole">
            <p:oleObj spid="_x0000_s36872" name="Equation" r:id="rId9" imgW="228600" imgH="190440" progId="Equation.DSMT4">
              <p:embed/>
            </p:oleObj>
          </a:graphicData>
        </a:graphic>
      </p:graphicFrame>
      <p:graphicFrame>
        <p:nvGraphicFramePr>
          <p:cNvPr id="36873" name="Object 23"/>
          <p:cNvGraphicFramePr>
            <a:graphicFrameLocks noChangeAspect="1"/>
          </p:cNvGraphicFramePr>
          <p:nvPr/>
        </p:nvGraphicFramePr>
        <p:xfrm>
          <a:off x="3886200" y="3429000"/>
          <a:ext cx="355600" cy="474663"/>
        </p:xfrm>
        <a:graphic>
          <a:graphicData uri="http://schemas.openxmlformats.org/presentationml/2006/ole">
            <p:oleObj spid="_x0000_s36873" name="Equation" r:id="rId10" imgW="152280" imgH="203040" progId="Equation.DSMT4">
              <p:embed/>
            </p:oleObj>
          </a:graphicData>
        </a:graphic>
      </p:graphicFrame>
      <p:sp>
        <p:nvSpPr>
          <p:cNvPr id="36888" name="Line 25"/>
          <p:cNvSpPr>
            <a:spLocks noChangeShapeType="1"/>
          </p:cNvSpPr>
          <p:nvPr/>
        </p:nvSpPr>
        <p:spPr bwMode="auto">
          <a:xfrm>
            <a:off x="2362200" y="4572000"/>
            <a:ext cx="3505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89" name="Line 26"/>
          <p:cNvSpPr>
            <a:spLocks noChangeShapeType="1"/>
          </p:cNvSpPr>
          <p:nvPr/>
        </p:nvSpPr>
        <p:spPr bwMode="auto">
          <a:xfrm flipV="1">
            <a:off x="2286000" y="5029200"/>
            <a:ext cx="3657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90" name="Oval 27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91" name="Oval 28"/>
          <p:cNvSpPr>
            <a:spLocks noChangeArrowheads="1"/>
          </p:cNvSpPr>
          <p:nvPr/>
        </p:nvSpPr>
        <p:spPr bwMode="auto">
          <a:xfrm>
            <a:off x="579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6874" name="Object 29"/>
          <p:cNvGraphicFramePr>
            <a:graphicFrameLocks noChangeAspect="1"/>
          </p:cNvGraphicFramePr>
          <p:nvPr/>
        </p:nvGraphicFramePr>
        <p:xfrm>
          <a:off x="1846263" y="4618038"/>
          <a:ext cx="415925" cy="476250"/>
        </p:xfrm>
        <a:graphic>
          <a:graphicData uri="http://schemas.openxmlformats.org/presentationml/2006/ole">
            <p:oleObj spid="_x0000_s36874" name="Equation" r:id="rId11" imgW="177480" imgH="203040" progId="Equation.DSMT4">
              <p:embed/>
            </p:oleObj>
          </a:graphicData>
        </a:graphic>
      </p:graphicFrame>
      <p:graphicFrame>
        <p:nvGraphicFramePr>
          <p:cNvPr id="36875" name="Object 30"/>
          <p:cNvGraphicFramePr>
            <a:graphicFrameLocks noChangeAspect="1"/>
          </p:cNvGraphicFramePr>
          <p:nvPr/>
        </p:nvGraphicFramePr>
        <p:xfrm>
          <a:off x="762000" y="4038600"/>
          <a:ext cx="1246188" cy="533400"/>
        </p:xfrm>
        <a:graphic>
          <a:graphicData uri="http://schemas.openxmlformats.org/presentationml/2006/ole">
            <p:oleObj spid="_x0000_s36875" name="Equation" r:id="rId12" imgW="533160" imgH="228600" progId="Equation.DSMT4">
              <p:embed/>
            </p:oleObj>
          </a:graphicData>
        </a:graphic>
      </p:graphicFrame>
      <p:graphicFrame>
        <p:nvGraphicFramePr>
          <p:cNvPr id="36876" name="Object 33"/>
          <p:cNvGraphicFramePr>
            <a:graphicFrameLocks noChangeAspect="1"/>
          </p:cNvGraphicFramePr>
          <p:nvPr/>
        </p:nvGraphicFramePr>
        <p:xfrm>
          <a:off x="5930900" y="4848225"/>
          <a:ext cx="474663" cy="474663"/>
        </p:xfrm>
        <a:graphic>
          <a:graphicData uri="http://schemas.openxmlformats.org/presentationml/2006/ole">
            <p:oleObj spid="_x0000_s36876" name="Equation" r:id="rId13" imgW="203040" imgH="203040" progId="Equation.DSMT4">
              <p:embed/>
            </p:oleObj>
          </a:graphicData>
        </a:graphic>
      </p:graphicFrame>
      <p:sp>
        <p:nvSpPr>
          <p:cNvPr id="36892" name="Text Box 34"/>
          <p:cNvSpPr txBox="1">
            <a:spLocks noChangeArrowheads="1"/>
          </p:cNvSpPr>
          <p:nvPr/>
        </p:nvSpPr>
        <p:spPr bwMode="auto">
          <a:xfrm>
            <a:off x="1431925" y="630238"/>
            <a:ext cx="25257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9900"/>
                </a:solidFill>
              </a:rPr>
              <a:t>（０元への写像元）</a:t>
            </a:r>
          </a:p>
        </p:txBody>
      </p:sp>
      <p:graphicFrame>
        <p:nvGraphicFramePr>
          <p:cNvPr id="36877" name="Object 36"/>
          <p:cNvGraphicFramePr>
            <a:graphicFrameLocks noChangeAspect="1"/>
          </p:cNvGraphicFramePr>
          <p:nvPr/>
        </p:nvGraphicFramePr>
        <p:xfrm>
          <a:off x="1219200" y="6096000"/>
          <a:ext cx="1928813" cy="533400"/>
        </p:xfrm>
        <a:graphic>
          <a:graphicData uri="http://schemas.openxmlformats.org/presentationml/2006/ole">
            <p:oleObj spid="_x0000_s36877" name="Equation" r:id="rId14" imgW="8254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B4AE1E-BAC3-4683-B9AC-2715EA5C5041}" type="slidenum">
              <a:rPr lang="en-US" altLang="ja-JP" smtClean="0"/>
              <a:pPr/>
              <a:t>41</a:t>
            </a:fld>
            <a:endParaRPr lang="en-US" altLang="ja-JP" smtClean="0"/>
          </a:p>
        </p:txBody>
      </p:sp>
      <p:sp>
        <p:nvSpPr>
          <p:cNvPr id="379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証明</a:t>
            </a:r>
          </a:p>
        </p:txBody>
      </p:sp>
      <p:sp>
        <p:nvSpPr>
          <p:cNvPr id="37902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37890" name="Object 6"/>
          <p:cNvGraphicFramePr>
            <a:graphicFrameLocks noChangeAspect="1"/>
          </p:cNvGraphicFramePr>
          <p:nvPr/>
        </p:nvGraphicFramePr>
        <p:xfrm>
          <a:off x="914400" y="1143000"/>
          <a:ext cx="3192463" cy="482600"/>
        </p:xfrm>
        <a:graphic>
          <a:graphicData uri="http://schemas.openxmlformats.org/presentationml/2006/ole">
            <p:oleObj spid="_x0000_s37890" name="Equation" r:id="rId3" imgW="1511280" imgH="228600" progId="Equation.DSMT4">
              <p:embed/>
            </p:oleObj>
          </a:graphicData>
        </a:graphic>
      </p:graphicFrame>
      <p:sp>
        <p:nvSpPr>
          <p:cNvPr id="37903" name="Text Box 7"/>
          <p:cNvSpPr txBox="1">
            <a:spLocks noChangeArrowheads="1"/>
          </p:cNvSpPr>
          <p:nvPr/>
        </p:nvSpPr>
        <p:spPr bwMode="auto">
          <a:xfrm>
            <a:off x="4191000" y="11430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</a:t>
            </a:r>
          </a:p>
        </p:txBody>
      </p:sp>
      <p:graphicFrame>
        <p:nvGraphicFramePr>
          <p:cNvPr id="37891" name="Object 8"/>
          <p:cNvGraphicFramePr>
            <a:graphicFrameLocks noChangeAspect="1"/>
          </p:cNvGraphicFramePr>
          <p:nvPr/>
        </p:nvGraphicFramePr>
        <p:xfrm>
          <a:off x="914400" y="762000"/>
          <a:ext cx="4589463" cy="484188"/>
        </p:xfrm>
        <a:graphic>
          <a:graphicData uri="http://schemas.openxmlformats.org/presentationml/2006/ole">
            <p:oleObj spid="_x0000_s37891" name="Equation" r:id="rId4" imgW="2171520" imgH="228600" progId="Equation.DSMT4">
              <p:embed/>
            </p:oleObj>
          </a:graphicData>
        </a:graphic>
      </p:graphicFrame>
      <p:sp>
        <p:nvSpPr>
          <p:cNvPr id="37904" name="AutoShape 32"/>
          <p:cNvSpPr>
            <a:spLocks noChangeArrowheads="1"/>
          </p:cNvSpPr>
          <p:nvPr/>
        </p:nvSpPr>
        <p:spPr bwMode="auto">
          <a:xfrm>
            <a:off x="1447800" y="40386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7905" name="AutoShape 33"/>
          <p:cNvSpPr>
            <a:spLocks noChangeArrowheads="1"/>
          </p:cNvSpPr>
          <p:nvPr/>
        </p:nvSpPr>
        <p:spPr bwMode="auto">
          <a:xfrm>
            <a:off x="1828800" y="4648200"/>
            <a:ext cx="914400" cy="1143000"/>
          </a:xfrm>
          <a:prstGeom prst="roundRect">
            <a:avLst>
              <a:gd name="adj" fmla="val 24009"/>
            </a:avLst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ja-JP" altLang="ja-JP">
              <a:solidFill>
                <a:schemeClr val="accent2"/>
              </a:solidFill>
            </a:endParaRPr>
          </a:p>
        </p:txBody>
      </p:sp>
      <p:sp>
        <p:nvSpPr>
          <p:cNvPr id="37906" name="AutoShape 34"/>
          <p:cNvSpPr>
            <a:spLocks noChangeArrowheads="1"/>
          </p:cNvSpPr>
          <p:nvPr/>
        </p:nvSpPr>
        <p:spPr bwMode="auto">
          <a:xfrm>
            <a:off x="5181600" y="43434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7907" name="Line 35"/>
          <p:cNvSpPr>
            <a:spLocks noChangeShapeType="1"/>
          </p:cNvSpPr>
          <p:nvPr/>
        </p:nvSpPr>
        <p:spPr bwMode="auto">
          <a:xfrm>
            <a:off x="35814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7892" name="Object 36"/>
          <p:cNvGraphicFramePr>
            <a:graphicFrameLocks noChangeAspect="1"/>
          </p:cNvGraphicFramePr>
          <p:nvPr/>
        </p:nvGraphicFramePr>
        <p:xfrm>
          <a:off x="1828800" y="3733800"/>
          <a:ext cx="503238" cy="446088"/>
        </p:xfrm>
        <a:graphic>
          <a:graphicData uri="http://schemas.openxmlformats.org/presentationml/2006/ole">
            <p:oleObj spid="_x0000_s37892" name="Equation" r:id="rId5" imgW="215640" imgH="190440" progId="Equation.DSMT4">
              <p:embed/>
            </p:oleObj>
          </a:graphicData>
        </a:graphic>
      </p:graphicFrame>
      <p:graphicFrame>
        <p:nvGraphicFramePr>
          <p:cNvPr id="37893" name="Object 37"/>
          <p:cNvGraphicFramePr>
            <a:graphicFrameLocks noChangeAspect="1"/>
          </p:cNvGraphicFramePr>
          <p:nvPr/>
        </p:nvGraphicFramePr>
        <p:xfrm>
          <a:off x="5562600" y="3810000"/>
          <a:ext cx="533400" cy="446088"/>
        </p:xfrm>
        <a:graphic>
          <a:graphicData uri="http://schemas.openxmlformats.org/presentationml/2006/ole">
            <p:oleObj spid="_x0000_s37893" name="Equation" r:id="rId6" imgW="228600" imgH="190440" progId="Equation.DSMT4">
              <p:embed/>
            </p:oleObj>
          </a:graphicData>
        </a:graphic>
      </p:graphicFrame>
      <p:graphicFrame>
        <p:nvGraphicFramePr>
          <p:cNvPr id="37894" name="Object 38"/>
          <p:cNvGraphicFramePr>
            <a:graphicFrameLocks noChangeAspect="1"/>
          </p:cNvGraphicFramePr>
          <p:nvPr/>
        </p:nvGraphicFramePr>
        <p:xfrm>
          <a:off x="3733800" y="3657600"/>
          <a:ext cx="355600" cy="474663"/>
        </p:xfrm>
        <a:graphic>
          <a:graphicData uri="http://schemas.openxmlformats.org/presentationml/2006/ole">
            <p:oleObj spid="_x0000_s37894" name="Equation" r:id="rId7" imgW="152280" imgH="203040" progId="Equation.DSMT4">
              <p:embed/>
            </p:oleObj>
          </a:graphicData>
        </a:graphic>
      </p:graphicFrame>
      <p:sp>
        <p:nvSpPr>
          <p:cNvPr id="37908" name="Oval 41"/>
          <p:cNvSpPr>
            <a:spLocks noChangeArrowheads="1"/>
          </p:cNvSpPr>
          <p:nvPr/>
        </p:nvSpPr>
        <p:spPr bwMode="auto">
          <a:xfrm>
            <a:off x="22098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9" name="Oval 42"/>
          <p:cNvSpPr>
            <a:spLocks noChangeArrowheads="1"/>
          </p:cNvSpPr>
          <p:nvPr/>
        </p:nvSpPr>
        <p:spPr bwMode="auto">
          <a:xfrm>
            <a:off x="57912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7895" name="Object 43"/>
          <p:cNvGraphicFramePr>
            <a:graphicFrameLocks noChangeAspect="1"/>
          </p:cNvGraphicFramePr>
          <p:nvPr/>
        </p:nvGraphicFramePr>
        <p:xfrm>
          <a:off x="1828800" y="4724400"/>
          <a:ext cx="385763" cy="414338"/>
        </p:xfrm>
        <a:graphic>
          <a:graphicData uri="http://schemas.openxmlformats.org/presentationml/2006/ole">
            <p:oleObj spid="_x0000_s37895" name="Equation" r:id="rId8" imgW="164880" imgH="177480" progId="Equation.DSMT4">
              <p:embed/>
            </p:oleObj>
          </a:graphicData>
        </a:graphic>
      </p:graphicFrame>
      <p:graphicFrame>
        <p:nvGraphicFramePr>
          <p:cNvPr id="37896" name="Object 45"/>
          <p:cNvGraphicFramePr>
            <a:graphicFrameLocks noChangeAspect="1"/>
          </p:cNvGraphicFramePr>
          <p:nvPr/>
        </p:nvGraphicFramePr>
        <p:xfrm>
          <a:off x="5930900" y="5000625"/>
          <a:ext cx="474663" cy="474663"/>
        </p:xfrm>
        <a:graphic>
          <a:graphicData uri="http://schemas.openxmlformats.org/presentationml/2006/ole">
            <p:oleObj spid="_x0000_s37896" name="Equation" r:id="rId9" imgW="203040" imgH="203040" progId="Equation.DSMT4">
              <p:embed/>
            </p:oleObj>
          </a:graphicData>
        </a:graphic>
      </p:graphicFrame>
      <p:graphicFrame>
        <p:nvGraphicFramePr>
          <p:cNvPr id="37897" name="Object 46"/>
          <p:cNvGraphicFramePr>
            <a:graphicFrameLocks noChangeAspect="1"/>
          </p:cNvGraphicFramePr>
          <p:nvPr/>
        </p:nvGraphicFramePr>
        <p:xfrm>
          <a:off x="811213" y="4267200"/>
          <a:ext cx="1246187" cy="533400"/>
        </p:xfrm>
        <a:graphic>
          <a:graphicData uri="http://schemas.openxmlformats.org/presentationml/2006/ole">
            <p:oleObj spid="_x0000_s37897" name="Equation" r:id="rId10" imgW="533160" imgH="228600" progId="Equation.DSMT4">
              <p:embed/>
            </p:oleObj>
          </a:graphicData>
        </a:graphic>
      </p:graphicFrame>
      <p:sp>
        <p:nvSpPr>
          <p:cNvPr id="37910" name="Oval 47"/>
          <p:cNvSpPr>
            <a:spLocks noChangeArrowheads="1"/>
          </p:cNvSpPr>
          <p:nvPr/>
        </p:nvSpPr>
        <p:spPr bwMode="auto">
          <a:xfrm>
            <a:off x="2286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7898" name="Object 48"/>
          <p:cNvGraphicFramePr>
            <a:graphicFrameLocks noChangeAspect="1"/>
          </p:cNvGraphicFramePr>
          <p:nvPr/>
        </p:nvGraphicFramePr>
        <p:xfrm>
          <a:off x="1828800" y="5181600"/>
          <a:ext cx="385763" cy="414338"/>
        </p:xfrm>
        <a:graphic>
          <a:graphicData uri="http://schemas.openxmlformats.org/presentationml/2006/ole">
            <p:oleObj spid="_x0000_s37898" name="Equation" r:id="rId11" imgW="164880" imgH="177480" progId="Equation.DSMT4">
              <p:embed/>
            </p:oleObj>
          </a:graphicData>
        </a:graphic>
      </p:graphicFrame>
      <p:cxnSp>
        <p:nvCxnSpPr>
          <p:cNvPr id="37911" name="AutoShape 52"/>
          <p:cNvCxnSpPr>
            <a:cxnSpLocks noChangeShapeType="1"/>
            <a:stCxn id="37908" idx="0"/>
            <a:endCxn id="37909" idx="1"/>
          </p:cNvCxnSpPr>
          <p:nvPr/>
        </p:nvCxnSpPr>
        <p:spPr bwMode="auto">
          <a:xfrm rot="5400000" flipV="1">
            <a:off x="3924300" y="3238500"/>
            <a:ext cx="250825" cy="3527425"/>
          </a:xfrm>
          <a:prstGeom prst="curvedConnector3">
            <a:avLst>
              <a:gd name="adj1" fmla="val -1544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2" name="AutoShape 53"/>
          <p:cNvCxnSpPr>
            <a:cxnSpLocks noChangeShapeType="1"/>
            <a:stCxn id="37910" idx="5"/>
            <a:endCxn id="37909" idx="4"/>
          </p:cNvCxnSpPr>
          <p:nvPr/>
        </p:nvCxnSpPr>
        <p:spPr bwMode="auto">
          <a:xfrm rot="5400000" flipH="1" flipV="1">
            <a:off x="4038600" y="3635375"/>
            <a:ext cx="206375" cy="3451225"/>
          </a:xfrm>
          <a:prstGeom prst="curvedConnector3">
            <a:avLst>
              <a:gd name="adj1" fmla="val -12153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13" name="Text Box 54"/>
          <p:cNvSpPr txBox="1">
            <a:spLocks noChangeArrowheads="1"/>
          </p:cNvSpPr>
          <p:nvPr/>
        </p:nvSpPr>
        <p:spPr bwMode="auto">
          <a:xfrm>
            <a:off x="5715000" y="685800"/>
            <a:ext cx="124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を示す。</a:t>
            </a:r>
          </a:p>
        </p:txBody>
      </p:sp>
      <p:sp>
        <p:nvSpPr>
          <p:cNvPr id="37914" name="Text Box 55"/>
          <p:cNvSpPr txBox="1">
            <a:spLocks noChangeArrowheads="1"/>
          </p:cNvSpPr>
          <p:nvPr/>
        </p:nvSpPr>
        <p:spPr bwMode="auto">
          <a:xfrm>
            <a:off x="685800" y="1544638"/>
            <a:ext cx="425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このとき、線形写像の定義より、</a:t>
            </a:r>
          </a:p>
        </p:txBody>
      </p:sp>
      <p:graphicFrame>
        <p:nvGraphicFramePr>
          <p:cNvPr id="37899" name="Object 56"/>
          <p:cNvGraphicFramePr>
            <a:graphicFrameLocks noChangeAspect="1"/>
          </p:cNvGraphicFramePr>
          <p:nvPr/>
        </p:nvGraphicFramePr>
        <p:xfrm>
          <a:off x="914400" y="2057400"/>
          <a:ext cx="5233988" cy="1022350"/>
        </p:xfrm>
        <a:graphic>
          <a:graphicData uri="http://schemas.openxmlformats.org/presentationml/2006/ole">
            <p:oleObj spid="_x0000_s37899" name="Equation" r:id="rId12" imgW="247644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DD13D-A53D-48C3-B24A-ACADB9A1A977}" type="slidenum">
              <a:rPr lang="en-US" altLang="ja-JP" smtClean="0"/>
              <a:pPr/>
              <a:t>42</a:t>
            </a:fld>
            <a:endParaRPr lang="en-US" altLang="ja-JP" smtClean="0"/>
          </a:p>
        </p:txBody>
      </p:sp>
      <p:sp>
        <p:nvSpPr>
          <p:cNvPr id="38925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762000" y="1143000"/>
          <a:ext cx="2173288" cy="482600"/>
        </p:xfrm>
        <a:graphic>
          <a:graphicData uri="http://schemas.openxmlformats.org/presentationml/2006/ole">
            <p:oleObj spid="_x0000_s38914" name="Equation" r:id="rId3" imgW="1028520" imgH="228600" progId="Equation.DSMT4">
              <p:embed/>
            </p:oleObj>
          </a:graphicData>
        </a:graphic>
      </p:graphicFrame>
      <p:sp>
        <p:nvSpPr>
          <p:cNvPr id="38926" name="Text Box 5"/>
          <p:cNvSpPr txBox="1">
            <a:spLocks noChangeArrowheads="1"/>
          </p:cNvSpPr>
          <p:nvPr/>
        </p:nvSpPr>
        <p:spPr bwMode="auto">
          <a:xfrm>
            <a:off x="2971800" y="11430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</a:t>
            </a:r>
          </a:p>
        </p:txBody>
      </p:sp>
      <p:graphicFrame>
        <p:nvGraphicFramePr>
          <p:cNvPr id="38915" name="Object 6"/>
          <p:cNvGraphicFramePr>
            <a:graphicFrameLocks noChangeAspect="1"/>
          </p:cNvGraphicFramePr>
          <p:nvPr/>
        </p:nvGraphicFramePr>
        <p:xfrm>
          <a:off x="914400" y="609600"/>
          <a:ext cx="4697413" cy="484188"/>
        </p:xfrm>
        <a:graphic>
          <a:graphicData uri="http://schemas.openxmlformats.org/presentationml/2006/ole">
            <p:oleObj spid="_x0000_s38915" name="Equation" r:id="rId4" imgW="2222280" imgH="228600" progId="Equation.DSMT4">
              <p:embed/>
            </p:oleObj>
          </a:graphicData>
        </a:graphic>
      </p:graphicFrame>
      <p:sp>
        <p:nvSpPr>
          <p:cNvPr id="38927" name="AutoShape 7"/>
          <p:cNvSpPr>
            <a:spLocks noChangeArrowheads="1"/>
          </p:cNvSpPr>
          <p:nvPr/>
        </p:nvSpPr>
        <p:spPr bwMode="auto">
          <a:xfrm>
            <a:off x="1447800" y="40386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8928" name="AutoShape 8"/>
          <p:cNvSpPr>
            <a:spLocks noChangeArrowheads="1"/>
          </p:cNvSpPr>
          <p:nvPr/>
        </p:nvSpPr>
        <p:spPr bwMode="auto">
          <a:xfrm>
            <a:off x="1828800" y="4648200"/>
            <a:ext cx="914400" cy="1143000"/>
          </a:xfrm>
          <a:prstGeom prst="roundRect">
            <a:avLst>
              <a:gd name="adj" fmla="val 24009"/>
            </a:avLst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ja-JP" altLang="ja-JP">
              <a:solidFill>
                <a:schemeClr val="accent2"/>
              </a:solidFill>
            </a:endParaRPr>
          </a:p>
        </p:txBody>
      </p:sp>
      <p:sp>
        <p:nvSpPr>
          <p:cNvPr id="38929" name="AutoShape 9"/>
          <p:cNvSpPr>
            <a:spLocks noChangeArrowheads="1"/>
          </p:cNvSpPr>
          <p:nvPr/>
        </p:nvSpPr>
        <p:spPr bwMode="auto">
          <a:xfrm>
            <a:off x="5181600" y="43434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8930" name="Line 10"/>
          <p:cNvSpPr>
            <a:spLocks noChangeShapeType="1"/>
          </p:cNvSpPr>
          <p:nvPr/>
        </p:nvSpPr>
        <p:spPr bwMode="auto">
          <a:xfrm>
            <a:off x="35814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8916" name="Object 11"/>
          <p:cNvGraphicFramePr>
            <a:graphicFrameLocks noChangeAspect="1"/>
          </p:cNvGraphicFramePr>
          <p:nvPr/>
        </p:nvGraphicFramePr>
        <p:xfrm>
          <a:off x="1828800" y="3733800"/>
          <a:ext cx="503238" cy="446088"/>
        </p:xfrm>
        <a:graphic>
          <a:graphicData uri="http://schemas.openxmlformats.org/presentationml/2006/ole">
            <p:oleObj spid="_x0000_s38916" name="Equation" r:id="rId5" imgW="215640" imgH="190440" progId="Equation.DSMT4">
              <p:embed/>
            </p:oleObj>
          </a:graphicData>
        </a:graphic>
      </p:graphicFrame>
      <p:graphicFrame>
        <p:nvGraphicFramePr>
          <p:cNvPr id="38917" name="Object 12"/>
          <p:cNvGraphicFramePr>
            <a:graphicFrameLocks noChangeAspect="1"/>
          </p:cNvGraphicFramePr>
          <p:nvPr/>
        </p:nvGraphicFramePr>
        <p:xfrm>
          <a:off x="5562600" y="3810000"/>
          <a:ext cx="533400" cy="446088"/>
        </p:xfrm>
        <a:graphic>
          <a:graphicData uri="http://schemas.openxmlformats.org/presentationml/2006/ole">
            <p:oleObj spid="_x0000_s38917" name="Equation" r:id="rId6" imgW="228600" imgH="190440" progId="Equation.DSMT4">
              <p:embed/>
            </p:oleObj>
          </a:graphicData>
        </a:graphic>
      </p:graphicFrame>
      <p:graphicFrame>
        <p:nvGraphicFramePr>
          <p:cNvPr id="38918" name="Object 13"/>
          <p:cNvGraphicFramePr>
            <a:graphicFrameLocks noChangeAspect="1"/>
          </p:cNvGraphicFramePr>
          <p:nvPr/>
        </p:nvGraphicFramePr>
        <p:xfrm>
          <a:off x="3733800" y="3657600"/>
          <a:ext cx="355600" cy="474663"/>
        </p:xfrm>
        <a:graphic>
          <a:graphicData uri="http://schemas.openxmlformats.org/presentationml/2006/ole">
            <p:oleObj spid="_x0000_s38918" name="Equation" r:id="rId7" imgW="152280" imgH="203040" progId="Equation.DSMT4">
              <p:embed/>
            </p:oleObj>
          </a:graphicData>
        </a:graphic>
      </p:graphicFrame>
      <p:sp>
        <p:nvSpPr>
          <p:cNvPr id="38931" name="Oval 14"/>
          <p:cNvSpPr>
            <a:spLocks noChangeArrowheads="1"/>
          </p:cNvSpPr>
          <p:nvPr/>
        </p:nvSpPr>
        <p:spPr bwMode="auto">
          <a:xfrm>
            <a:off x="22098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2" name="Oval 15"/>
          <p:cNvSpPr>
            <a:spLocks noChangeArrowheads="1"/>
          </p:cNvSpPr>
          <p:nvPr/>
        </p:nvSpPr>
        <p:spPr bwMode="auto">
          <a:xfrm>
            <a:off x="57912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19" name="Object 16"/>
          <p:cNvGraphicFramePr>
            <a:graphicFrameLocks noChangeAspect="1"/>
          </p:cNvGraphicFramePr>
          <p:nvPr/>
        </p:nvGraphicFramePr>
        <p:xfrm>
          <a:off x="1828800" y="4724400"/>
          <a:ext cx="385763" cy="414338"/>
        </p:xfrm>
        <a:graphic>
          <a:graphicData uri="http://schemas.openxmlformats.org/presentationml/2006/ole">
            <p:oleObj spid="_x0000_s38919" name="Equation" r:id="rId8" imgW="164880" imgH="177480" progId="Equation.DSMT4">
              <p:embed/>
            </p:oleObj>
          </a:graphicData>
        </a:graphic>
      </p:graphicFrame>
      <p:graphicFrame>
        <p:nvGraphicFramePr>
          <p:cNvPr id="38920" name="Object 17"/>
          <p:cNvGraphicFramePr>
            <a:graphicFrameLocks noChangeAspect="1"/>
          </p:cNvGraphicFramePr>
          <p:nvPr/>
        </p:nvGraphicFramePr>
        <p:xfrm>
          <a:off x="5930900" y="5000625"/>
          <a:ext cx="474663" cy="474663"/>
        </p:xfrm>
        <a:graphic>
          <a:graphicData uri="http://schemas.openxmlformats.org/presentationml/2006/ole">
            <p:oleObj spid="_x0000_s38920" name="Equation" r:id="rId9" imgW="203040" imgH="203040" progId="Equation.DSMT4">
              <p:embed/>
            </p:oleObj>
          </a:graphicData>
        </a:graphic>
      </p:graphicFrame>
      <p:graphicFrame>
        <p:nvGraphicFramePr>
          <p:cNvPr id="38921" name="Object 18"/>
          <p:cNvGraphicFramePr>
            <a:graphicFrameLocks noChangeAspect="1"/>
          </p:cNvGraphicFramePr>
          <p:nvPr/>
        </p:nvGraphicFramePr>
        <p:xfrm>
          <a:off x="811213" y="4267200"/>
          <a:ext cx="1246187" cy="533400"/>
        </p:xfrm>
        <a:graphic>
          <a:graphicData uri="http://schemas.openxmlformats.org/presentationml/2006/ole">
            <p:oleObj spid="_x0000_s38921" name="Equation" r:id="rId10" imgW="533160" imgH="228600" progId="Equation.DSMT4">
              <p:embed/>
            </p:oleObj>
          </a:graphicData>
        </a:graphic>
      </p:graphicFrame>
      <p:cxnSp>
        <p:nvCxnSpPr>
          <p:cNvPr id="38933" name="AutoShape 21"/>
          <p:cNvCxnSpPr>
            <a:cxnSpLocks noChangeShapeType="1"/>
            <a:stCxn id="38931" idx="0"/>
            <a:endCxn id="38932" idx="1"/>
          </p:cNvCxnSpPr>
          <p:nvPr/>
        </p:nvCxnSpPr>
        <p:spPr bwMode="auto">
          <a:xfrm rot="5400000" flipV="1">
            <a:off x="3924300" y="3238500"/>
            <a:ext cx="250825" cy="3527425"/>
          </a:xfrm>
          <a:prstGeom prst="curvedConnector3">
            <a:avLst>
              <a:gd name="adj1" fmla="val -1544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934" name="Text Box 23"/>
          <p:cNvSpPr txBox="1">
            <a:spLocks noChangeArrowheads="1"/>
          </p:cNvSpPr>
          <p:nvPr/>
        </p:nvSpPr>
        <p:spPr bwMode="auto">
          <a:xfrm>
            <a:off x="5715000" y="685800"/>
            <a:ext cx="124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を示す。</a:t>
            </a:r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685800" y="1544638"/>
            <a:ext cx="425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このとき、線形写像の定義より、</a:t>
            </a:r>
          </a:p>
        </p:txBody>
      </p:sp>
      <p:graphicFrame>
        <p:nvGraphicFramePr>
          <p:cNvPr id="38922" name="Object 25"/>
          <p:cNvGraphicFramePr>
            <a:graphicFrameLocks noChangeAspect="1"/>
          </p:cNvGraphicFramePr>
          <p:nvPr/>
        </p:nvGraphicFramePr>
        <p:xfrm>
          <a:off x="1758950" y="2057400"/>
          <a:ext cx="3543300" cy="1022350"/>
        </p:xfrm>
        <a:graphic>
          <a:graphicData uri="http://schemas.openxmlformats.org/presentationml/2006/ole">
            <p:oleObj spid="_x0000_s38922" name="Equation" r:id="rId11" imgW="1676160" imgH="482400" progId="Equation.DSMT4">
              <p:embed/>
            </p:oleObj>
          </a:graphicData>
        </a:graphic>
      </p:graphicFrame>
      <p:graphicFrame>
        <p:nvGraphicFramePr>
          <p:cNvPr id="38923" name="Object 26"/>
          <p:cNvGraphicFramePr>
            <a:graphicFrameLocks noChangeAspect="1"/>
          </p:cNvGraphicFramePr>
          <p:nvPr/>
        </p:nvGraphicFramePr>
        <p:xfrm>
          <a:off x="7010400" y="5257800"/>
          <a:ext cx="1257300" cy="628650"/>
        </p:xfrm>
        <a:graphic>
          <a:graphicData uri="http://schemas.openxmlformats.org/presentationml/2006/ole">
            <p:oleObj spid="_x0000_s38923" name="Equation" r:id="rId12" imgW="38088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97FD3D-81E4-4131-8A97-4083BDF3E840}" type="slidenum">
              <a:rPr lang="en-US" altLang="ja-JP" smtClean="0"/>
              <a:pPr/>
              <a:t>43</a:t>
            </a:fld>
            <a:endParaRPr lang="en-US" altLang="ja-JP" smtClean="0"/>
          </a:p>
        </p:txBody>
      </p:sp>
      <p:sp>
        <p:nvSpPr>
          <p:cNvPr id="399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核（</a:t>
            </a:r>
            <a:r>
              <a:rPr lang="en-US" altLang="ja-JP" smtClean="0"/>
              <a:t>Kernel)</a:t>
            </a:r>
          </a:p>
        </p:txBody>
      </p:sp>
      <p:sp>
        <p:nvSpPr>
          <p:cNvPr id="39951" name="AutoShape 10"/>
          <p:cNvSpPr>
            <a:spLocks noChangeArrowheads="1"/>
          </p:cNvSpPr>
          <p:nvPr/>
        </p:nvSpPr>
        <p:spPr bwMode="auto">
          <a:xfrm>
            <a:off x="457200" y="652463"/>
            <a:ext cx="8229600" cy="2776537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39952" name="Text Box 11"/>
          <p:cNvSpPr txBox="1">
            <a:spLocks noChangeArrowheads="1"/>
          </p:cNvSpPr>
          <p:nvPr/>
        </p:nvSpPr>
        <p:spPr bwMode="auto">
          <a:xfrm>
            <a:off x="1050925" y="901700"/>
            <a:ext cx="74374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線形写像　　　　　　　　　　に対して、部分空間　　　　　　を</a:t>
            </a:r>
          </a:p>
          <a:p>
            <a:r>
              <a:rPr lang="ja-JP" altLang="en-US"/>
              <a:t>　　の</a:t>
            </a:r>
            <a:r>
              <a:rPr lang="ja-JP" altLang="en-US">
                <a:solidFill>
                  <a:srgbClr val="FF0000"/>
                </a:solidFill>
              </a:rPr>
              <a:t>核</a:t>
            </a:r>
            <a:r>
              <a:rPr lang="ja-JP" altLang="en-US"/>
              <a:t>といい、</a:t>
            </a:r>
          </a:p>
          <a:p>
            <a:endParaRPr lang="ja-JP" altLang="en-US"/>
          </a:p>
          <a:p>
            <a:r>
              <a:rPr lang="ja-JP" altLang="en-US"/>
              <a:t>と書く。</a:t>
            </a:r>
          </a:p>
        </p:txBody>
      </p:sp>
      <p:graphicFrame>
        <p:nvGraphicFramePr>
          <p:cNvPr id="39938" name="Object 12"/>
          <p:cNvGraphicFramePr>
            <a:graphicFrameLocks noChangeAspect="1"/>
          </p:cNvGraphicFramePr>
          <p:nvPr/>
        </p:nvGraphicFramePr>
        <p:xfrm>
          <a:off x="2347913" y="881063"/>
          <a:ext cx="1927225" cy="533400"/>
        </p:xfrm>
        <a:graphic>
          <a:graphicData uri="http://schemas.openxmlformats.org/presentationml/2006/ole">
            <p:oleObj spid="_x0000_s39938" name="Equation" r:id="rId3" imgW="825480" imgH="228600" progId="Equation.DSMT4">
              <p:embed/>
            </p:oleObj>
          </a:graphicData>
        </a:graphic>
      </p:graphicFrame>
      <p:graphicFrame>
        <p:nvGraphicFramePr>
          <p:cNvPr id="39939" name="Object 13"/>
          <p:cNvGraphicFramePr>
            <a:graphicFrameLocks noChangeAspect="1"/>
          </p:cNvGraphicFramePr>
          <p:nvPr/>
        </p:nvGraphicFramePr>
        <p:xfrm>
          <a:off x="1219200" y="1262063"/>
          <a:ext cx="355600" cy="474662"/>
        </p:xfrm>
        <a:graphic>
          <a:graphicData uri="http://schemas.openxmlformats.org/presentationml/2006/ole">
            <p:oleObj spid="_x0000_s39939" name="Equation" r:id="rId4" imgW="152280" imgH="203040" progId="Equation.DSMT4">
              <p:embed/>
            </p:oleObj>
          </a:graphicData>
        </a:graphic>
      </p:graphicFrame>
      <p:graphicFrame>
        <p:nvGraphicFramePr>
          <p:cNvPr id="39940" name="Object 14"/>
          <p:cNvGraphicFramePr>
            <a:graphicFrameLocks noChangeAspect="1"/>
          </p:cNvGraphicFramePr>
          <p:nvPr/>
        </p:nvGraphicFramePr>
        <p:xfrm>
          <a:off x="2212975" y="1643063"/>
          <a:ext cx="1155700" cy="474662"/>
        </p:xfrm>
        <a:graphic>
          <a:graphicData uri="http://schemas.openxmlformats.org/presentationml/2006/ole">
            <p:oleObj spid="_x0000_s39940" name="Equation" r:id="rId5" imgW="495000" imgH="203040" progId="Equation.DSMT4">
              <p:embed/>
            </p:oleObj>
          </a:graphicData>
        </a:graphic>
      </p:graphicFrame>
      <p:graphicFrame>
        <p:nvGraphicFramePr>
          <p:cNvPr id="39941" name="Object 15"/>
          <p:cNvGraphicFramePr>
            <a:graphicFrameLocks noChangeAspect="1"/>
          </p:cNvGraphicFramePr>
          <p:nvPr/>
        </p:nvGraphicFramePr>
        <p:xfrm>
          <a:off x="6934200" y="881063"/>
          <a:ext cx="1244600" cy="533400"/>
        </p:xfrm>
        <a:graphic>
          <a:graphicData uri="http://schemas.openxmlformats.org/presentationml/2006/ole">
            <p:oleObj spid="_x0000_s39941" name="Equation" r:id="rId6" imgW="533160" imgH="228600" progId="Equation.DSMT4">
              <p:embed/>
            </p:oleObj>
          </a:graphicData>
        </a:graphic>
      </p:graphicFrame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1219200" y="423863"/>
            <a:ext cx="1403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定義（核）</a:t>
            </a:r>
          </a:p>
        </p:txBody>
      </p:sp>
      <p:sp>
        <p:nvSpPr>
          <p:cNvPr id="39954" name="AutoShape 19"/>
          <p:cNvSpPr>
            <a:spLocks noChangeArrowheads="1"/>
          </p:cNvSpPr>
          <p:nvPr/>
        </p:nvSpPr>
        <p:spPr bwMode="auto">
          <a:xfrm>
            <a:off x="1447800" y="38862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9955" name="AutoShape 20"/>
          <p:cNvSpPr>
            <a:spLocks noChangeArrowheads="1"/>
          </p:cNvSpPr>
          <p:nvPr/>
        </p:nvSpPr>
        <p:spPr bwMode="auto">
          <a:xfrm>
            <a:off x="1828800" y="4495800"/>
            <a:ext cx="914400" cy="838200"/>
          </a:xfrm>
          <a:prstGeom prst="roundRect">
            <a:avLst>
              <a:gd name="adj" fmla="val 24009"/>
            </a:avLst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ja-JP" altLang="ja-JP">
              <a:solidFill>
                <a:schemeClr val="accent2"/>
              </a:solidFill>
            </a:endParaRPr>
          </a:p>
        </p:txBody>
      </p:sp>
      <p:sp>
        <p:nvSpPr>
          <p:cNvPr id="39956" name="AutoShape 21"/>
          <p:cNvSpPr>
            <a:spLocks noChangeArrowheads="1"/>
          </p:cNvSpPr>
          <p:nvPr/>
        </p:nvSpPr>
        <p:spPr bwMode="auto">
          <a:xfrm>
            <a:off x="5181600" y="41910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9957" name="Line 22"/>
          <p:cNvSpPr>
            <a:spLocks noChangeShapeType="1"/>
          </p:cNvSpPr>
          <p:nvPr/>
        </p:nvSpPr>
        <p:spPr bwMode="auto">
          <a:xfrm>
            <a:off x="3581400" y="4114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9942" name="Object 23"/>
          <p:cNvGraphicFramePr>
            <a:graphicFrameLocks noChangeAspect="1"/>
          </p:cNvGraphicFramePr>
          <p:nvPr/>
        </p:nvGraphicFramePr>
        <p:xfrm>
          <a:off x="1828800" y="3581400"/>
          <a:ext cx="503238" cy="446088"/>
        </p:xfrm>
        <a:graphic>
          <a:graphicData uri="http://schemas.openxmlformats.org/presentationml/2006/ole">
            <p:oleObj spid="_x0000_s39942" name="Equation" r:id="rId7" imgW="215640" imgH="190440" progId="Equation.DSMT4">
              <p:embed/>
            </p:oleObj>
          </a:graphicData>
        </a:graphic>
      </p:graphicFrame>
      <p:graphicFrame>
        <p:nvGraphicFramePr>
          <p:cNvPr id="39943" name="Object 24"/>
          <p:cNvGraphicFramePr>
            <a:graphicFrameLocks noChangeAspect="1"/>
          </p:cNvGraphicFramePr>
          <p:nvPr/>
        </p:nvGraphicFramePr>
        <p:xfrm>
          <a:off x="5562600" y="3657600"/>
          <a:ext cx="533400" cy="446088"/>
        </p:xfrm>
        <a:graphic>
          <a:graphicData uri="http://schemas.openxmlformats.org/presentationml/2006/ole">
            <p:oleObj spid="_x0000_s39943" name="Equation" r:id="rId8" imgW="228600" imgH="190440" progId="Equation.DSMT4">
              <p:embed/>
            </p:oleObj>
          </a:graphicData>
        </a:graphic>
      </p:graphicFrame>
      <p:graphicFrame>
        <p:nvGraphicFramePr>
          <p:cNvPr id="39944" name="Object 25"/>
          <p:cNvGraphicFramePr>
            <a:graphicFrameLocks noChangeAspect="1"/>
          </p:cNvGraphicFramePr>
          <p:nvPr/>
        </p:nvGraphicFramePr>
        <p:xfrm>
          <a:off x="3886200" y="3429000"/>
          <a:ext cx="355600" cy="474663"/>
        </p:xfrm>
        <a:graphic>
          <a:graphicData uri="http://schemas.openxmlformats.org/presentationml/2006/ole">
            <p:oleObj spid="_x0000_s39944" name="Equation" r:id="rId9" imgW="152280" imgH="203040" progId="Equation.DSMT4">
              <p:embed/>
            </p:oleObj>
          </a:graphicData>
        </a:graphic>
      </p:graphicFrame>
      <p:sp>
        <p:nvSpPr>
          <p:cNvPr id="39958" name="Line 26"/>
          <p:cNvSpPr>
            <a:spLocks noChangeShapeType="1"/>
          </p:cNvSpPr>
          <p:nvPr/>
        </p:nvSpPr>
        <p:spPr bwMode="auto">
          <a:xfrm>
            <a:off x="2362200" y="4572000"/>
            <a:ext cx="3505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59" name="Line 27"/>
          <p:cNvSpPr>
            <a:spLocks noChangeShapeType="1"/>
          </p:cNvSpPr>
          <p:nvPr/>
        </p:nvSpPr>
        <p:spPr bwMode="auto">
          <a:xfrm flipV="1">
            <a:off x="2286000" y="5029200"/>
            <a:ext cx="3657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60" name="Oval 28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61" name="Oval 29"/>
          <p:cNvSpPr>
            <a:spLocks noChangeArrowheads="1"/>
          </p:cNvSpPr>
          <p:nvPr/>
        </p:nvSpPr>
        <p:spPr bwMode="auto">
          <a:xfrm>
            <a:off x="579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9945" name="Object 30"/>
          <p:cNvGraphicFramePr>
            <a:graphicFrameLocks noChangeAspect="1"/>
          </p:cNvGraphicFramePr>
          <p:nvPr/>
        </p:nvGraphicFramePr>
        <p:xfrm>
          <a:off x="1846263" y="4618038"/>
          <a:ext cx="415925" cy="476250"/>
        </p:xfrm>
        <a:graphic>
          <a:graphicData uri="http://schemas.openxmlformats.org/presentationml/2006/ole">
            <p:oleObj spid="_x0000_s39945" name="Equation" r:id="rId10" imgW="177480" imgH="203040" progId="Equation.DSMT4">
              <p:embed/>
            </p:oleObj>
          </a:graphicData>
        </a:graphic>
      </p:graphicFrame>
      <p:graphicFrame>
        <p:nvGraphicFramePr>
          <p:cNvPr id="39946" name="Object 31"/>
          <p:cNvGraphicFramePr>
            <a:graphicFrameLocks noChangeAspect="1"/>
          </p:cNvGraphicFramePr>
          <p:nvPr/>
        </p:nvGraphicFramePr>
        <p:xfrm>
          <a:off x="811213" y="4114800"/>
          <a:ext cx="1246187" cy="533400"/>
        </p:xfrm>
        <a:graphic>
          <a:graphicData uri="http://schemas.openxmlformats.org/presentationml/2006/ole">
            <p:oleObj spid="_x0000_s39946" name="Equation" r:id="rId11" imgW="533160" imgH="228600" progId="Equation.DSMT4">
              <p:embed/>
            </p:oleObj>
          </a:graphicData>
        </a:graphic>
      </p:graphicFrame>
      <p:graphicFrame>
        <p:nvGraphicFramePr>
          <p:cNvPr id="39947" name="Object 32"/>
          <p:cNvGraphicFramePr>
            <a:graphicFrameLocks noChangeAspect="1"/>
          </p:cNvGraphicFramePr>
          <p:nvPr/>
        </p:nvGraphicFramePr>
        <p:xfrm>
          <a:off x="5930900" y="4848225"/>
          <a:ext cx="474663" cy="474663"/>
        </p:xfrm>
        <a:graphic>
          <a:graphicData uri="http://schemas.openxmlformats.org/presentationml/2006/ole">
            <p:oleObj spid="_x0000_s39947" name="Equation" r:id="rId12" imgW="203040" imgH="203040" progId="Equation.DSMT4">
              <p:embed/>
            </p:oleObj>
          </a:graphicData>
        </a:graphic>
      </p:graphicFrame>
      <p:sp>
        <p:nvSpPr>
          <p:cNvPr id="39962" name="AutoShape 16"/>
          <p:cNvSpPr>
            <a:spLocks noChangeArrowheads="1"/>
          </p:cNvSpPr>
          <p:nvPr/>
        </p:nvSpPr>
        <p:spPr bwMode="auto">
          <a:xfrm>
            <a:off x="4143375" y="1571625"/>
            <a:ext cx="4572000" cy="990600"/>
          </a:xfrm>
          <a:prstGeom prst="wedgeRoundRectCallout">
            <a:avLst>
              <a:gd name="adj1" fmla="val -65505"/>
              <a:gd name="adj2" fmla="val -14241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9963" name="Text Box 17"/>
          <p:cNvSpPr txBox="1">
            <a:spLocks noChangeArrowheads="1"/>
          </p:cNvSpPr>
          <p:nvPr/>
        </p:nvSpPr>
        <p:spPr bwMode="auto">
          <a:xfrm>
            <a:off x="4143375" y="1647825"/>
            <a:ext cx="4362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値域側の原点に移される移動元</a:t>
            </a:r>
            <a:endParaRPr lang="en-US" altLang="ja-JP"/>
          </a:p>
          <a:p>
            <a:r>
              <a:rPr lang="ja-JP" altLang="en-US"/>
              <a:t>定義域の部分集合（部分空間）</a:t>
            </a:r>
          </a:p>
        </p:txBody>
      </p:sp>
      <p:graphicFrame>
        <p:nvGraphicFramePr>
          <p:cNvPr id="39948" name="Object 25"/>
          <p:cNvGraphicFramePr>
            <a:graphicFrameLocks noChangeAspect="1"/>
          </p:cNvGraphicFramePr>
          <p:nvPr/>
        </p:nvGraphicFramePr>
        <p:xfrm>
          <a:off x="1714500" y="2714625"/>
          <a:ext cx="4183063" cy="644525"/>
        </p:xfrm>
        <a:graphic>
          <a:graphicData uri="http://schemas.openxmlformats.org/presentationml/2006/ole">
            <p:oleObj spid="_x0000_s39948" name="Equation" r:id="rId13" imgW="181584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6C3F5E-7D3E-4EF8-9CD0-160C000A7052}" type="slidenum">
              <a:rPr lang="en-US" altLang="ja-JP" smtClean="0"/>
              <a:pPr/>
              <a:t>44</a:t>
            </a:fld>
            <a:endParaRPr lang="en-US" altLang="ja-JP" smtClean="0"/>
          </a:p>
        </p:txBody>
      </p:sp>
      <p:sp>
        <p:nvSpPr>
          <p:cNvPr id="40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核の例１</a:t>
            </a:r>
          </a:p>
        </p:txBody>
      </p:sp>
      <p:sp>
        <p:nvSpPr>
          <p:cNvPr id="40978" name="Line 3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9" name="Line 4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40962" name="Equation" r:id="rId3" imgW="126720" imgH="139680" progId="Equation.DSMT4">
              <p:embed/>
            </p:oleObj>
          </a:graphicData>
        </a:graphic>
      </p:graphicFrame>
      <p:graphicFrame>
        <p:nvGraphicFramePr>
          <p:cNvPr id="40963" name="Object 6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40963" name="Equation" r:id="rId4" imgW="139680" imgH="164880" progId="Equation.DSMT4">
              <p:embed/>
            </p:oleObj>
          </a:graphicData>
        </a:graphic>
      </p:graphicFrame>
      <p:graphicFrame>
        <p:nvGraphicFramePr>
          <p:cNvPr id="40964" name="Object 7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40964" name="Equation" r:id="rId5" imgW="152280" imgH="177480" progId="Equation.DSMT4">
              <p:embed/>
            </p:oleObj>
          </a:graphicData>
        </a:graphic>
      </p:graphicFrame>
      <p:sp>
        <p:nvSpPr>
          <p:cNvPr id="40980" name="Oval 8"/>
          <p:cNvSpPr>
            <a:spLocks noChangeArrowheads="1"/>
          </p:cNvSpPr>
          <p:nvPr/>
        </p:nvSpPr>
        <p:spPr bwMode="auto">
          <a:xfrm>
            <a:off x="1676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1" name="Line 9"/>
          <p:cNvSpPr>
            <a:spLocks noChangeShapeType="1"/>
          </p:cNvSpPr>
          <p:nvPr/>
        </p:nvSpPr>
        <p:spPr bwMode="auto">
          <a:xfrm>
            <a:off x="17526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2" name="Line 10"/>
          <p:cNvSpPr>
            <a:spLocks noChangeShapeType="1"/>
          </p:cNvSpPr>
          <p:nvPr/>
        </p:nvSpPr>
        <p:spPr bwMode="auto">
          <a:xfrm>
            <a:off x="12954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65" name="Object 11"/>
          <p:cNvGraphicFramePr>
            <a:graphicFrameLocks noChangeAspect="1"/>
          </p:cNvGraphicFramePr>
          <p:nvPr/>
        </p:nvGraphicFramePr>
        <p:xfrm>
          <a:off x="1587500" y="2319338"/>
          <a:ext cx="1292225" cy="423862"/>
        </p:xfrm>
        <a:graphic>
          <a:graphicData uri="http://schemas.openxmlformats.org/presentationml/2006/ole">
            <p:oleObj spid="_x0000_s40965" name="Equation" r:id="rId6" imgW="622080" imgH="203040" progId="Equation.DSMT4">
              <p:embed/>
            </p:oleObj>
          </a:graphicData>
        </a:graphic>
      </p:graphicFrame>
      <p:sp>
        <p:nvSpPr>
          <p:cNvPr id="40983" name="AutoShape 12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4" name="Line 13"/>
          <p:cNvSpPr>
            <a:spLocks noChangeShapeType="1"/>
          </p:cNvSpPr>
          <p:nvPr/>
        </p:nvSpPr>
        <p:spPr bwMode="auto">
          <a:xfrm flipV="1">
            <a:off x="1219200" y="28194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5" name="Line 14"/>
          <p:cNvSpPr>
            <a:spLocks noChangeShapeType="1"/>
          </p:cNvSpPr>
          <p:nvPr/>
        </p:nvSpPr>
        <p:spPr bwMode="auto">
          <a:xfrm>
            <a:off x="5562600" y="32956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6" name="Line 15"/>
          <p:cNvSpPr>
            <a:spLocks noChangeShapeType="1"/>
          </p:cNvSpPr>
          <p:nvPr/>
        </p:nvSpPr>
        <p:spPr bwMode="auto">
          <a:xfrm flipV="1">
            <a:off x="6324600" y="1162050"/>
            <a:ext cx="0" cy="264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66" name="Object 16"/>
          <p:cNvGraphicFramePr>
            <a:graphicFrameLocks noChangeAspect="1"/>
          </p:cNvGraphicFramePr>
          <p:nvPr/>
        </p:nvGraphicFramePr>
        <p:xfrm>
          <a:off x="8458200" y="3295650"/>
          <a:ext cx="196850" cy="215900"/>
        </p:xfrm>
        <a:graphic>
          <a:graphicData uri="http://schemas.openxmlformats.org/presentationml/2006/ole">
            <p:oleObj spid="_x0000_s40966" name="Equation" r:id="rId7" imgW="126720" imgH="139680" progId="Equation.DSMT4">
              <p:embed/>
            </p:oleObj>
          </a:graphicData>
        </a:graphic>
      </p:graphicFrame>
      <p:graphicFrame>
        <p:nvGraphicFramePr>
          <p:cNvPr id="40967" name="Object 17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40967" name="Equation" r:id="rId8" imgW="139680" imgH="164880" progId="Equation.DSMT4">
              <p:embed/>
            </p:oleObj>
          </a:graphicData>
        </a:graphic>
      </p:graphicFrame>
      <p:graphicFrame>
        <p:nvGraphicFramePr>
          <p:cNvPr id="40968" name="Object 18"/>
          <p:cNvGraphicFramePr>
            <a:graphicFrameLocks noChangeAspect="1"/>
          </p:cNvGraphicFramePr>
          <p:nvPr/>
        </p:nvGraphicFramePr>
        <p:xfrm>
          <a:off x="5943600" y="3371850"/>
          <a:ext cx="236538" cy="274638"/>
        </p:xfrm>
        <a:graphic>
          <a:graphicData uri="http://schemas.openxmlformats.org/presentationml/2006/ole">
            <p:oleObj spid="_x0000_s40968" name="Equation" r:id="rId9" imgW="152280" imgH="177480" progId="Equation.DSMT4">
              <p:embed/>
            </p:oleObj>
          </a:graphicData>
        </a:graphic>
      </p:graphicFrame>
      <p:sp>
        <p:nvSpPr>
          <p:cNvPr id="40987" name="Oval 19"/>
          <p:cNvSpPr>
            <a:spLocks noChangeArrowheads="1"/>
          </p:cNvSpPr>
          <p:nvPr/>
        </p:nvSpPr>
        <p:spPr bwMode="auto">
          <a:xfrm>
            <a:off x="7740650" y="2076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8" name="Line 20"/>
          <p:cNvSpPr>
            <a:spLocks noChangeShapeType="1"/>
          </p:cNvSpPr>
          <p:nvPr/>
        </p:nvSpPr>
        <p:spPr bwMode="auto">
          <a:xfrm>
            <a:off x="7816850" y="21526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9" name="Line 21"/>
          <p:cNvSpPr>
            <a:spLocks noChangeShapeType="1"/>
          </p:cNvSpPr>
          <p:nvPr/>
        </p:nvSpPr>
        <p:spPr bwMode="auto">
          <a:xfrm>
            <a:off x="6324600" y="215265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69" name="Object 22"/>
          <p:cNvGraphicFramePr>
            <a:graphicFrameLocks noChangeAspect="1"/>
          </p:cNvGraphicFramePr>
          <p:nvPr/>
        </p:nvGraphicFramePr>
        <p:xfrm>
          <a:off x="7391400" y="1162050"/>
          <a:ext cx="1581150" cy="900113"/>
        </p:xfrm>
        <a:graphic>
          <a:graphicData uri="http://schemas.openxmlformats.org/presentationml/2006/ole">
            <p:oleObj spid="_x0000_s40969" name="Equation" r:id="rId10" imgW="761760" imgH="431640" progId="Equation.DSMT4">
              <p:embed/>
            </p:oleObj>
          </a:graphicData>
        </a:graphic>
      </p:graphicFrame>
      <p:sp>
        <p:nvSpPr>
          <p:cNvPr id="40990" name="Line 23"/>
          <p:cNvSpPr>
            <a:spLocks noChangeShapeType="1"/>
          </p:cNvSpPr>
          <p:nvPr/>
        </p:nvSpPr>
        <p:spPr bwMode="auto">
          <a:xfrm flipV="1">
            <a:off x="6292850" y="2228850"/>
            <a:ext cx="152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91" name="Oval 24"/>
          <p:cNvSpPr>
            <a:spLocks noChangeArrowheads="1"/>
          </p:cNvSpPr>
          <p:nvPr/>
        </p:nvSpPr>
        <p:spPr bwMode="auto">
          <a:xfrm>
            <a:off x="6858000" y="2838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92" name="Line 25"/>
          <p:cNvSpPr>
            <a:spLocks noChangeShapeType="1"/>
          </p:cNvSpPr>
          <p:nvPr/>
        </p:nvSpPr>
        <p:spPr bwMode="auto">
          <a:xfrm>
            <a:off x="6934200" y="29908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93" name="Line 26"/>
          <p:cNvSpPr>
            <a:spLocks noChangeShapeType="1"/>
          </p:cNvSpPr>
          <p:nvPr/>
        </p:nvSpPr>
        <p:spPr bwMode="auto">
          <a:xfrm>
            <a:off x="6248400" y="29146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94" name="Line 27"/>
          <p:cNvSpPr>
            <a:spLocks noChangeShapeType="1"/>
          </p:cNvSpPr>
          <p:nvPr/>
        </p:nvSpPr>
        <p:spPr bwMode="auto">
          <a:xfrm flipV="1">
            <a:off x="6400800" y="291465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70" name="Object 28"/>
          <p:cNvGraphicFramePr>
            <a:graphicFrameLocks noChangeAspect="1"/>
          </p:cNvGraphicFramePr>
          <p:nvPr/>
        </p:nvGraphicFramePr>
        <p:xfrm>
          <a:off x="3962400" y="2286000"/>
          <a:ext cx="290513" cy="406400"/>
        </p:xfrm>
        <a:graphic>
          <a:graphicData uri="http://schemas.openxmlformats.org/presentationml/2006/ole">
            <p:oleObj spid="_x0000_s40970" name="Equation" r:id="rId11" imgW="126720" imgH="177480" progId="Equation.DSMT4">
              <p:embed/>
            </p:oleObj>
          </a:graphicData>
        </a:graphic>
      </p:graphicFrame>
      <p:sp>
        <p:nvSpPr>
          <p:cNvPr id="40995" name="Text Box 29"/>
          <p:cNvSpPr txBox="1">
            <a:spLocks noChangeArrowheads="1"/>
          </p:cNvSpPr>
          <p:nvPr/>
        </p:nvSpPr>
        <p:spPr bwMode="auto">
          <a:xfrm>
            <a:off x="426720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sp>
        <p:nvSpPr>
          <p:cNvPr id="40996" name="Line 30"/>
          <p:cNvSpPr>
            <a:spLocks noChangeShapeType="1"/>
          </p:cNvSpPr>
          <p:nvPr/>
        </p:nvSpPr>
        <p:spPr bwMode="auto">
          <a:xfrm>
            <a:off x="6324600" y="337185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97" name="Line 31"/>
          <p:cNvSpPr>
            <a:spLocks noChangeShapeType="1"/>
          </p:cNvSpPr>
          <p:nvPr/>
        </p:nvSpPr>
        <p:spPr bwMode="auto">
          <a:xfrm flipV="1">
            <a:off x="6248400" y="222885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71" name="Object 32"/>
          <p:cNvGraphicFramePr>
            <a:graphicFrameLocks noChangeAspect="1"/>
          </p:cNvGraphicFramePr>
          <p:nvPr/>
        </p:nvGraphicFramePr>
        <p:xfrm>
          <a:off x="6858000" y="3448050"/>
          <a:ext cx="290513" cy="406400"/>
        </p:xfrm>
        <a:graphic>
          <a:graphicData uri="http://schemas.openxmlformats.org/presentationml/2006/ole">
            <p:oleObj spid="_x0000_s40971" name="Equation" r:id="rId12" imgW="126720" imgH="177480" progId="Equation.DSMT4">
              <p:embed/>
            </p:oleObj>
          </a:graphicData>
        </a:graphic>
      </p:graphicFrame>
      <p:sp>
        <p:nvSpPr>
          <p:cNvPr id="40998" name="Text Box 33"/>
          <p:cNvSpPr txBox="1">
            <a:spLocks noChangeArrowheads="1"/>
          </p:cNvSpPr>
          <p:nvPr/>
        </p:nvSpPr>
        <p:spPr bwMode="auto">
          <a:xfrm>
            <a:off x="7086600" y="3371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40972" name="Object 34"/>
          <p:cNvGraphicFramePr>
            <a:graphicFrameLocks noChangeAspect="1"/>
          </p:cNvGraphicFramePr>
          <p:nvPr/>
        </p:nvGraphicFramePr>
        <p:xfrm>
          <a:off x="5530850" y="2228850"/>
          <a:ext cx="290513" cy="406400"/>
        </p:xfrm>
        <a:graphic>
          <a:graphicData uri="http://schemas.openxmlformats.org/presentationml/2006/ole">
            <p:oleObj spid="_x0000_s40972" name="Equation" r:id="rId13" imgW="126720" imgH="177480" progId="Equation.DSMT4">
              <p:embed/>
            </p:oleObj>
          </a:graphicData>
        </a:graphic>
      </p:graphicFrame>
      <p:sp>
        <p:nvSpPr>
          <p:cNvPr id="40999" name="Text Box 35"/>
          <p:cNvSpPr txBox="1">
            <a:spLocks noChangeArrowheads="1"/>
          </p:cNvSpPr>
          <p:nvPr/>
        </p:nvSpPr>
        <p:spPr bwMode="auto">
          <a:xfrm>
            <a:off x="5835650" y="21526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40973" name="Object 36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40973" name="Equation" r:id="rId14" imgW="914400" imgH="198720" progId="Equation.DSMT4">
              <p:embed/>
            </p:oleObj>
          </a:graphicData>
        </a:graphic>
      </p:graphicFrame>
      <p:graphicFrame>
        <p:nvGraphicFramePr>
          <p:cNvPr id="40974" name="Object 37"/>
          <p:cNvGraphicFramePr>
            <a:graphicFrameLocks noChangeAspect="1"/>
          </p:cNvGraphicFramePr>
          <p:nvPr/>
        </p:nvGraphicFramePr>
        <p:xfrm>
          <a:off x="2971800" y="990600"/>
          <a:ext cx="2590800" cy="1025525"/>
        </p:xfrm>
        <a:graphic>
          <a:graphicData uri="http://schemas.openxmlformats.org/presentationml/2006/ole">
            <p:oleObj spid="_x0000_s40974" name="Equation" r:id="rId15" imgW="1155600" imgH="457200" progId="Equation.DSMT4">
              <p:embed/>
            </p:oleObj>
          </a:graphicData>
        </a:graphic>
      </p:graphicFrame>
      <p:graphicFrame>
        <p:nvGraphicFramePr>
          <p:cNvPr id="40975" name="Object 38"/>
          <p:cNvGraphicFramePr>
            <a:graphicFrameLocks noChangeAspect="1"/>
          </p:cNvGraphicFramePr>
          <p:nvPr/>
        </p:nvGraphicFramePr>
        <p:xfrm>
          <a:off x="2762250" y="5153025"/>
          <a:ext cx="1985963" cy="592138"/>
        </p:xfrm>
        <a:graphic>
          <a:graphicData uri="http://schemas.openxmlformats.org/presentationml/2006/ole">
            <p:oleObj spid="_x0000_s40975" name="Equation" r:id="rId16" imgW="850680" imgH="253800" progId="Equation.DSMT4">
              <p:embed/>
            </p:oleObj>
          </a:graphicData>
        </a:graphic>
      </p:graphicFrame>
      <p:sp>
        <p:nvSpPr>
          <p:cNvPr id="41000" name="Text Box 39"/>
          <p:cNvSpPr txBox="1">
            <a:spLocks noChangeArrowheads="1"/>
          </p:cNvSpPr>
          <p:nvPr/>
        </p:nvSpPr>
        <p:spPr bwMode="auto">
          <a:xfrm>
            <a:off x="2574925" y="4516438"/>
            <a:ext cx="440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原点は原点からしか移されない。</a:t>
            </a:r>
          </a:p>
        </p:txBody>
      </p:sp>
      <p:sp>
        <p:nvSpPr>
          <p:cNvPr id="41001" name="Oval 40"/>
          <p:cNvSpPr>
            <a:spLocks noChangeArrowheads="1"/>
          </p:cNvSpPr>
          <p:nvPr/>
        </p:nvSpPr>
        <p:spPr bwMode="auto">
          <a:xfrm>
            <a:off x="6172200" y="3200400"/>
            <a:ext cx="228600" cy="228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02" name="Oval 41"/>
          <p:cNvSpPr>
            <a:spLocks noChangeArrowheads="1"/>
          </p:cNvSpPr>
          <p:nvPr/>
        </p:nvSpPr>
        <p:spPr bwMode="auto">
          <a:xfrm>
            <a:off x="11430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4B0482-508B-4F4C-84AC-828C5F7EDA1D}" type="slidenum">
              <a:rPr lang="en-US" altLang="ja-JP" smtClean="0"/>
              <a:pPr/>
              <a:t>45</a:t>
            </a:fld>
            <a:endParaRPr lang="en-US" altLang="ja-JP" smtClean="0"/>
          </a:p>
        </p:txBody>
      </p:sp>
      <p:sp>
        <p:nvSpPr>
          <p:cNvPr id="41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核の例２</a:t>
            </a:r>
          </a:p>
        </p:txBody>
      </p:sp>
      <p:sp>
        <p:nvSpPr>
          <p:cNvPr id="41998" name="Line 3"/>
          <p:cNvSpPr>
            <a:spLocks noChangeShapeType="1"/>
          </p:cNvSpPr>
          <p:nvPr/>
        </p:nvSpPr>
        <p:spPr bwMode="auto">
          <a:xfrm>
            <a:off x="381000" y="2667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609600" y="609600"/>
          <a:ext cx="217488" cy="254000"/>
        </p:xfrm>
        <a:graphic>
          <a:graphicData uri="http://schemas.openxmlformats.org/presentationml/2006/ole">
            <p:oleObj spid="_x0000_s41986" name="Equation" r:id="rId3" imgW="139680" imgH="164880" progId="Equation.DSMT4">
              <p:embed/>
            </p:oleObj>
          </a:graphicData>
        </a:graphic>
      </p:graphicFrame>
      <p:graphicFrame>
        <p:nvGraphicFramePr>
          <p:cNvPr id="41987" name="Object 5"/>
          <p:cNvGraphicFramePr>
            <a:graphicFrameLocks noChangeAspect="1"/>
          </p:cNvGraphicFramePr>
          <p:nvPr/>
        </p:nvGraphicFramePr>
        <p:xfrm>
          <a:off x="609600" y="2743200"/>
          <a:ext cx="236538" cy="274638"/>
        </p:xfrm>
        <a:graphic>
          <a:graphicData uri="http://schemas.openxmlformats.org/presentationml/2006/ole">
            <p:oleObj spid="_x0000_s41987" name="Equation" r:id="rId4" imgW="152280" imgH="177480" progId="Equation.DSMT4">
              <p:embed/>
            </p:oleObj>
          </a:graphicData>
        </a:graphic>
      </p:graphicFrame>
      <p:sp>
        <p:nvSpPr>
          <p:cNvPr id="41999" name="Text Box 6"/>
          <p:cNvSpPr txBox="1">
            <a:spLocks noChangeArrowheads="1"/>
          </p:cNvSpPr>
          <p:nvPr/>
        </p:nvSpPr>
        <p:spPr bwMode="auto">
          <a:xfrm>
            <a:off x="1905000" y="4419600"/>
            <a:ext cx="442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直線上の点が、原点に移される。</a:t>
            </a:r>
          </a:p>
        </p:txBody>
      </p:sp>
      <p:sp>
        <p:nvSpPr>
          <p:cNvPr id="42000" name="AutoShape 7"/>
          <p:cNvSpPr>
            <a:spLocks noChangeArrowheads="1"/>
          </p:cNvSpPr>
          <p:nvPr/>
        </p:nvSpPr>
        <p:spPr bwMode="auto">
          <a:xfrm>
            <a:off x="3200400" y="2362200"/>
            <a:ext cx="2057400" cy="533400"/>
          </a:xfrm>
          <a:prstGeom prst="rightArrow">
            <a:avLst>
              <a:gd name="adj1" fmla="val 50000"/>
              <a:gd name="adj2" fmla="val 9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001" name="Line 8"/>
          <p:cNvSpPr>
            <a:spLocks noChangeShapeType="1"/>
          </p:cNvSpPr>
          <p:nvPr/>
        </p:nvSpPr>
        <p:spPr bwMode="auto">
          <a:xfrm>
            <a:off x="556260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002" name="Line 9"/>
          <p:cNvSpPr>
            <a:spLocks noChangeShapeType="1"/>
          </p:cNvSpPr>
          <p:nvPr/>
        </p:nvSpPr>
        <p:spPr bwMode="auto">
          <a:xfrm flipV="1">
            <a:off x="6324600" y="533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988" name="Object 10"/>
          <p:cNvGraphicFramePr>
            <a:graphicFrameLocks noChangeAspect="1"/>
          </p:cNvGraphicFramePr>
          <p:nvPr/>
        </p:nvGraphicFramePr>
        <p:xfrm>
          <a:off x="5943600" y="381000"/>
          <a:ext cx="217488" cy="254000"/>
        </p:xfrm>
        <a:graphic>
          <a:graphicData uri="http://schemas.openxmlformats.org/presentationml/2006/ole">
            <p:oleObj spid="_x0000_s41988" name="Equation" r:id="rId5" imgW="139680" imgH="164880" progId="Equation.DSMT4">
              <p:embed/>
            </p:oleObj>
          </a:graphicData>
        </a:graphic>
      </p:graphicFrame>
      <p:graphicFrame>
        <p:nvGraphicFramePr>
          <p:cNvPr id="41989" name="Object 11"/>
          <p:cNvGraphicFramePr>
            <a:graphicFrameLocks noChangeAspect="1"/>
          </p:cNvGraphicFramePr>
          <p:nvPr/>
        </p:nvGraphicFramePr>
        <p:xfrm>
          <a:off x="5943600" y="3295650"/>
          <a:ext cx="236538" cy="274638"/>
        </p:xfrm>
        <a:graphic>
          <a:graphicData uri="http://schemas.openxmlformats.org/presentationml/2006/ole">
            <p:oleObj spid="_x0000_s41989" name="Equation" r:id="rId6" imgW="152280" imgH="177480" progId="Equation.DSMT4">
              <p:embed/>
            </p:oleObj>
          </a:graphicData>
        </a:graphic>
      </p:graphicFrame>
      <p:graphicFrame>
        <p:nvGraphicFramePr>
          <p:cNvPr id="41990" name="Object 1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41990" name="Equation" r:id="rId7" imgW="914400" imgH="198720" progId="Equation.DSMT4">
              <p:embed/>
            </p:oleObj>
          </a:graphicData>
        </a:graphic>
      </p:graphicFrame>
      <p:graphicFrame>
        <p:nvGraphicFramePr>
          <p:cNvPr id="41991" name="Object 13"/>
          <p:cNvGraphicFramePr>
            <a:graphicFrameLocks noChangeAspect="1"/>
          </p:cNvGraphicFramePr>
          <p:nvPr/>
        </p:nvGraphicFramePr>
        <p:xfrm>
          <a:off x="3362325" y="1524000"/>
          <a:ext cx="1808163" cy="731838"/>
        </p:xfrm>
        <a:graphic>
          <a:graphicData uri="http://schemas.openxmlformats.org/presentationml/2006/ole">
            <p:oleObj spid="_x0000_s41991" name="Equation" r:id="rId8" imgW="1130040" imgH="457200" progId="Equation.DSMT4">
              <p:embed/>
            </p:oleObj>
          </a:graphicData>
        </a:graphic>
      </p:graphicFrame>
      <p:graphicFrame>
        <p:nvGraphicFramePr>
          <p:cNvPr id="41992" name="Object 14"/>
          <p:cNvGraphicFramePr>
            <a:graphicFrameLocks noChangeAspect="1"/>
          </p:cNvGraphicFramePr>
          <p:nvPr/>
        </p:nvGraphicFramePr>
        <p:xfrm>
          <a:off x="8305800" y="3276600"/>
          <a:ext cx="196850" cy="215900"/>
        </p:xfrm>
        <a:graphic>
          <a:graphicData uri="http://schemas.openxmlformats.org/presentationml/2006/ole">
            <p:oleObj spid="_x0000_s41992" name="Equation" r:id="rId9" imgW="126720" imgH="139680" progId="Equation.DSMT4">
              <p:embed/>
            </p:oleObj>
          </a:graphicData>
        </a:graphic>
      </p:graphicFrame>
      <p:sp>
        <p:nvSpPr>
          <p:cNvPr id="42003" name="Line 15"/>
          <p:cNvSpPr>
            <a:spLocks noChangeShapeType="1"/>
          </p:cNvSpPr>
          <p:nvPr/>
        </p:nvSpPr>
        <p:spPr bwMode="auto">
          <a:xfrm flipV="1">
            <a:off x="5867400" y="762000"/>
            <a:ext cx="1600200" cy="3429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993" name="Object 16"/>
          <p:cNvGraphicFramePr>
            <a:graphicFrameLocks noChangeAspect="1"/>
          </p:cNvGraphicFramePr>
          <p:nvPr/>
        </p:nvGraphicFramePr>
        <p:xfrm>
          <a:off x="7023100" y="381000"/>
          <a:ext cx="895350" cy="423863"/>
        </p:xfrm>
        <a:graphic>
          <a:graphicData uri="http://schemas.openxmlformats.org/presentationml/2006/ole">
            <p:oleObj spid="_x0000_s41993" name="Equation" r:id="rId10" imgW="431640" imgH="203040" progId="Equation.DSMT4">
              <p:embed/>
            </p:oleObj>
          </a:graphicData>
        </a:graphic>
      </p:graphicFrame>
      <p:sp>
        <p:nvSpPr>
          <p:cNvPr id="42004" name="Line 17"/>
          <p:cNvSpPr>
            <a:spLocks noChangeShapeType="1"/>
          </p:cNvSpPr>
          <p:nvPr/>
        </p:nvSpPr>
        <p:spPr bwMode="auto">
          <a:xfrm flipV="1">
            <a:off x="914400" y="457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005" name="Oval 33"/>
          <p:cNvSpPr>
            <a:spLocks noChangeArrowheads="1"/>
          </p:cNvSpPr>
          <p:nvPr/>
        </p:nvSpPr>
        <p:spPr bwMode="auto">
          <a:xfrm>
            <a:off x="6172200" y="3124200"/>
            <a:ext cx="228600" cy="228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006" name="Line 34"/>
          <p:cNvSpPr>
            <a:spLocks noChangeShapeType="1"/>
          </p:cNvSpPr>
          <p:nvPr/>
        </p:nvSpPr>
        <p:spPr bwMode="auto">
          <a:xfrm>
            <a:off x="304800" y="2514600"/>
            <a:ext cx="22860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994" name="Object 35"/>
          <p:cNvGraphicFramePr>
            <a:graphicFrameLocks noChangeAspect="1"/>
          </p:cNvGraphicFramePr>
          <p:nvPr/>
        </p:nvGraphicFramePr>
        <p:xfrm>
          <a:off x="2205038" y="3078163"/>
          <a:ext cx="1211262" cy="820737"/>
        </p:xfrm>
        <a:graphic>
          <a:graphicData uri="http://schemas.openxmlformats.org/presentationml/2006/ole">
            <p:oleObj spid="_x0000_s41994" name="Equation" r:id="rId11" imgW="583920" imgH="393480" progId="Equation.DSMT4">
              <p:embed/>
            </p:oleObj>
          </a:graphicData>
        </a:graphic>
      </p:graphicFrame>
      <p:graphicFrame>
        <p:nvGraphicFramePr>
          <p:cNvPr id="41995" name="Object 36"/>
          <p:cNvGraphicFramePr>
            <a:graphicFrameLocks noChangeAspect="1"/>
          </p:cNvGraphicFramePr>
          <p:nvPr/>
        </p:nvGraphicFramePr>
        <p:xfrm>
          <a:off x="1914525" y="4973638"/>
          <a:ext cx="4089400" cy="1009650"/>
        </p:xfrm>
        <a:graphic>
          <a:graphicData uri="http://schemas.openxmlformats.org/presentationml/2006/ole">
            <p:oleObj spid="_x0000_s41995" name="Equation" r:id="rId12" imgW="17524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01B9F6-0F6E-41B0-A738-2524A34BC30C}" type="slidenum">
              <a:rPr lang="en-US" altLang="ja-JP" smtClean="0"/>
              <a:pPr/>
              <a:t>46</a:t>
            </a:fld>
            <a:endParaRPr lang="en-US" altLang="ja-JP" smtClean="0"/>
          </a:p>
        </p:txBody>
      </p:sp>
      <p:sp>
        <p:nvSpPr>
          <p:cNvPr id="43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graphicFrame>
        <p:nvGraphicFramePr>
          <p:cNvPr id="43010" name="Object 0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43010" name="Equation" r:id="rId3" imgW="914400" imgH="198720" progId="Equation.DSMT4">
              <p:embed/>
            </p:oleObj>
          </a:graphicData>
        </a:graphic>
      </p:graphicFrame>
      <p:sp>
        <p:nvSpPr>
          <p:cNvPr id="43019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476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次の写像　　の核　　　　　を求めよ。</a:t>
            </a:r>
          </a:p>
        </p:txBody>
      </p:sp>
      <p:sp>
        <p:nvSpPr>
          <p:cNvPr id="43020" name="Text Box 8"/>
          <p:cNvSpPr txBox="1">
            <a:spLocks noChangeArrowheads="1"/>
          </p:cNvSpPr>
          <p:nvPr/>
        </p:nvSpPr>
        <p:spPr bwMode="auto">
          <a:xfrm>
            <a:off x="1057275" y="3733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43011" name="Object 1"/>
          <p:cNvGraphicFramePr>
            <a:graphicFrameLocks noChangeAspect="1"/>
          </p:cNvGraphicFramePr>
          <p:nvPr/>
        </p:nvGraphicFramePr>
        <p:xfrm>
          <a:off x="1358900" y="4419600"/>
          <a:ext cx="1771650" cy="509588"/>
        </p:xfrm>
        <a:graphic>
          <a:graphicData uri="http://schemas.openxmlformats.org/presentationml/2006/ole">
            <p:oleObj spid="_x0000_s43011" name="Equation" r:id="rId4" imgW="838080" imgH="241200" progId="Equation.DSMT4">
              <p:embed/>
            </p:oleObj>
          </a:graphicData>
        </a:graphic>
      </p:graphicFrame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3543300" y="3848100"/>
          <a:ext cx="2159000" cy="1181100"/>
        </p:xfrm>
        <a:graphic>
          <a:graphicData uri="http://schemas.openxmlformats.org/presentationml/2006/ole">
            <p:oleObj spid="_x0000_s43012" name="Equation" r:id="rId5" imgW="1295280" imgH="711000" progId="Equation.DSMT4">
              <p:embed/>
            </p:oleObj>
          </a:graphicData>
        </a:graphic>
      </p:graphicFrame>
      <p:graphicFrame>
        <p:nvGraphicFramePr>
          <p:cNvPr id="43013" name="Object 3"/>
          <p:cNvGraphicFramePr>
            <a:graphicFrameLocks noChangeAspect="1"/>
          </p:cNvGraphicFramePr>
          <p:nvPr/>
        </p:nvGraphicFramePr>
        <p:xfrm>
          <a:off x="2438400" y="152400"/>
          <a:ext cx="298450" cy="476250"/>
        </p:xfrm>
        <a:graphic>
          <a:graphicData uri="http://schemas.openxmlformats.org/presentationml/2006/ole">
            <p:oleObj spid="_x0000_s43013" name="Equation" r:id="rId6" imgW="126720" imgH="203040" progId="Equation.DSMT4">
              <p:embed/>
            </p:oleObj>
          </a:graphicData>
        </a:graphic>
      </p:graphicFrame>
      <p:graphicFrame>
        <p:nvGraphicFramePr>
          <p:cNvPr id="43014" name="Object 4"/>
          <p:cNvGraphicFramePr>
            <a:graphicFrameLocks noChangeAspect="1"/>
          </p:cNvGraphicFramePr>
          <p:nvPr/>
        </p:nvGraphicFramePr>
        <p:xfrm>
          <a:off x="3429000" y="228600"/>
          <a:ext cx="835025" cy="476250"/>
        </p:xfrm>
        <a:graphic>
          <a:graphicData uri="http://schemas.openxmlformats.org/presentationml/2006/ole">
            <p:oleObj spid="_x0000_s43014" name="Equation" r:id="rId7" imgW="355320" imgH="203040" progId="Equation.DSMT4">
              <p:embed/>
            </p:oleObj>
          </a:graphicData>
        </a:graphic>
      </p:graphicFrame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143000" y="914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43015" name="Object 5"/>
          <p:cNvGraphicFramePr>
            <a:graphicFrameLocks noChangeAspect="1"/>
          </p:cNvGraphicFramePr>
          <p:nvPr/>
        </p:nvGraphicFramePr>
        <p:xfrm>
          <a:off x="1663700" y="1447800"/>
          <a:ext cx="1717675" cy="509588"/>
        </p:xfrm>
        <a:graphic>
          <a:graphicData uri="http://schemas.openxmlformats.org/presentationml/2006/ole">
            <p:oleObj spid="_x0000_s43015" name="Equation" r:id="rId8" imgW="812520" imgH="241200" progId="Equation.DSMT4">
              <p:embed/>
            </p:oleObj>
          </a:graphicData>
        </a:graphic>
      </p:graphicFrame>
      <p:graphicFrame>
        <p:nvGraphicFramePr>
          <p:cNvPr id="43016" name="Object 6"/>
          <p:cNvGraphicFramePr>
            <a:graphicFrameLocks noChangeAspect="1"/>
          </p:cNvGraphicFramePr>
          <p:nvPr/>
        </p:nvGraphicFramePr>
        <p:xfrm>
          <a:off x="4191000" y="990600"/>
          <a:ext cx="1757363" cy="1562100"/>
        </p:xfrm>
        <a:graphic>
          <a:graphicData uri="http://schemas.openxmlformats.org/presentationml/2006/ole">
            <p:oleObj spid="_x0000_s43016" name="Equation" r:id="rId9" imgW="1054080" imgH="93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72250" y="6143625"/>
            <a:ext cx="1905000" cy="457200"/>
          </a:xfrm>
          <a:noFill/>
        </p:spPr>
        <p:txBody>
          <a:bodyPr/>
          <a:lstStyle/>
          <a:p>
            <a:fld id="{A4660475-69C1-450A-B70E-018B0A796BC3}" type="slidenum">
              <a:rPr lang="en-US" altLang="ja-JP" smtClean="0"/>
              <a:pPr/>
              <a:t>47</a:t>
            </a:fld>
            <a:endParaRPr lang="en-US" altLang="ja-JP" smtClean="0"/>
          </a:p>
        </p:txBody>
      </p:sp>
      <p:sp>
        <p:nvSpPr>
          <p:cNvPr id="440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像と核の次元</a:t>
            </a:r>
          </a:p>
        </p:txBody>
      </p:sp>
      <p:sp>
        <p:nvSpPr>
          <p:cNvPr id="44056" name="AutoShape 4"/>
          <p:cNvSpPr>
            <a:spLocks noChangeArrowheads="1"/>
          </p:cNvSpPr>
          <p:nvPr/>
        </p:nvSpPr>
        <p:spPr bwMode="auto">
          <a:xfrm>
            <a:off x="228600" y="677863"/>
            <a:ext cx="8534400" cy="1822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57" name="Text Box 5"/>
          <p:cNvSpPr txBox="1">
            <a:spLocks noChangeArrowheads="1"/>
          </p:cNvSpPr>
          <p:nvPr/>
        </p:nvSpPr>
        <p:spPr bwMode="auto">
          <a:xfrm>
            <a:off x="1143000" y="428625"/>
            <a:ext cx="269817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定理：　（</a:t>
            </a:r>
            <a:r>
              <a:rPr lang="ja-JP" altLang="en-US" dirty="0">
                <a:solidFill>
                  <a:srgbClr val="FF9900"/>
                </a:solidFill>
              </a:rPr>
              <a:t>次元定理）</a:t>
            </a:r>
          </a:p>
        </p:txBody>
      </p:sp>
      <p:graphicFrame>
        <p:nvGraphicFramePr>
          <p:cNvPr id="44034" name="Object 0"/>
          <p:cNvGraphicFramePr>
            <a:graphicFrameLocks noChangeAspect="1"/>
          </p:cNvGraphicFramePr>
          <p:nvPr/>
        </p:nvGraphicFramePr>
        <p:xfrm>
          <a:off x="714375" y="1620838"/>
          <a:ext cx="7086600" cy="771525"/>
        </p:xfrm>
        <a:graphic>
          <a:graphicData uri="http://schemas.openxmlformats.org/presentationml/2006/ole">
            <p:oleObj spid="_x0000_s44034" name="Equation" r:id="rId3" imgW="1879560" imgH="203040" progId="Equation.DSMT4">
              <p:embed/>
            </p:oleObj>
          </a:graphicData>
        </a:graphic>
      </p:graphicFrame>
      <p:sp>
        <p:nvSpPr>
          <p:cNvPr id="44058" name="Text Box 16"/>
          <p:cNvSpPr txBox="1">
            <a:spLocks noChangeArrowheads="1"/>
          </p:cNvSpPr>
          <p:nvPr/>
        </p:nvSpPr>
        <p:spPr bwMode="auto">
          <a:xfrm>
            <a:off x="285750" y="257175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証明略</a:t>
            </a:r>
          </a:p>
        </p:txBody>
      </p:sp>
      <p:sp>
        <p:nvSpPr>
          <p:cNvPr id="44059" name="正方形/長方形 7"/>
          <p:cNvSpPr>
            <a:spLocks noChangeArrowheads="1"/>
          </p:cNvSpPr>
          <p:nvPr/>
        </p:nvSpPr>
        <p:spPr bwMode="auto">
          <a:xfrm>
            <a:off x="785813" y="977900"/>
            <a:ext cx="684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線形写像　　　　　　　　　　に対して次式が成り立つ。</a:t>
            </a:r>
          </a:p>
        </p:txBody>
      </p:sp>
      <p:graphicFrame>
        <p:nvGraphicFramePr>
          <p:cNvPr id="44035" name="Object 12"/>
          <p:cNvGraphicFramePr>
            <a:graphicFrameLocks noChangeAspect="1"/>
          </p:cNvGraphicFramePr>
          <p:nvPr/>
        </p:nvGraphicFramePr>
        <p:xfrm>
          <a:off x="2200275" y="906463"/>
          <a:ext cx="1925638" cy="533400"/>
        </p:xfrm>
        <a:graphic>
          <a:graphicData uri="http://schemas.openxmlformats.org/presentationml/2006/ole">
            <p:oleObj spid="_x0000_s44035" name="Equation" r:id="rId4" imgW="825480" imgH="228600" progId="Equation.DSMT4">
              <p:embed/>
            </p:oleObj>
          </a:graphicData>
        </a:graphic>
      </p:graphicFrame>
      <p:sp>
        <p:nvSpPr>
          <p:cNvPr id="44060" name="Line 3"/>
          <p:cNvSpPr>
            <a:spLocks noChangeShapeType="1"/>
          </p:cNvSpPr>
          <p:nvPr/>
        </p:nvSpPr>
        <p:spPr bwMode="auto">
          <a:xfrm>
            <a:off x="214313" y="485775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09600" y="3282950"/>
          <a:ext cx="217488" cy="254000"/>
        </p:xfrm>
        <a:graphic>
          <a:graphicData uri="http://schemas.openxmlformats.org/presentationml/2006/ole">
            <p:oleObj spid="_x0000_s44036" name="Equation" r:id="rId5" imgW="139680" imgH="164880" progId="Equation.DSMT4">
              <p:embed/>
            </p:oleObj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857250" y="5000625"/>
          <a:ext cx="236538" cy="274638"/>
        </p:xfrm>
        <a:graphic>
          <a:graphicData uri="http://schemas.openxmlformats.org/presentationml/2006/ole">
            <p:oleObj spid="_x0000_s44037" name="Equation" r:id="rId6" imgW="152280" imgH="177480" progId="Equation.DSMT4">
              <p:embed/>
            </p:oleObj>
          </a:graphicData>
        </a:graphic>
      </p:graphicFrame>
      <p:sp>
        <p:nvSpPr>
          <p:cNvPr id="44061" name="AutoShape 7"/>
          <p:cNvSpPr>
            <a:spLocks noChangeArrowheads="1"/>
          </p:cNvSpPr>
          <p:nvPr/>
        </p:nvSpPr>
        <p:spPr bwMode="auto">
          <a:xfrm>
            <a:off x="3571875" y="4000500"/>
            <a:ext cx="1085850" cy="328613"/>
          </a:xfrm>
          <a:prstGeom prst="rightArrow">
            <a:avLst>
              <a:gd name="adj1" fmla="val 50000"/>
              <a:gd name="adj2" fmla="val 96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62" name="Line 8"/>
          <p:cNvSpPr>
            <a:spLocks noChangeShapeType="1"/>
          </p:cNvSpPr>
          <p:nvPr/>
        </p:nvSpPr>
        <p:spPr bwMode="auto">
          <a:xfrm>
            <a:off x="5429250" y="478631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63" name="Line 9"/>
          <p:cNvSpPr>
            <a:spLocks noChangeShapeType="1"/>
          </p:cNvSpPr>
          <p:nvPr/>
        </p:nvSpPr>
        <p:spPr bwMode="auto">
          <a:xfrm flipV="1">
            <a:off x="6394450" y="3209925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4038" name="Object 10"/>
          <p:cNvGraphicFramePr>
            <a:graphicFrameLocks noChangeAspect="1"/>
          </p:cNvGraphicFramePr>
          <p:nvPr/>
        </p:nvGraphicFramePr>
        <p:xfrm>
          <a:off x="6013450" y="3057525"/>
          <a:ext cx="217488" cy="254000"/>
        </p:xfrm>
        <a:graphic>
          <a:graphicData uri="http://schemas.openxmlformats.org/presentationml/2006/ole">
            <p:oleObj spid="_x0000_s44038" name="Equation" r:id="rId7" imgW="139680" imgH="164880" progId="Equation.DSMT4">
              <p:embed/>
            </p:oleObj>
          </a:graphicData>
        </a:graphic>
      </p:graphicFrame>
      <p:graphicFrame>
        <p:nvGraphicFramePr>
          <p:cNvPr id="44039" name="Object 11"/>
          <p:cNvGraphicFramePr>
            <a:graphicFrameLocks noChangeAspect="1"/>
          </p:cNvGraphicFramePr>
          <p:nvPr/>
        </p:nvGraphicFramePr>
        <p:xfrm>
          <a:off x="6013450" y="5972175"/>
          <a:ext cx="236538" cy="274638"/>
        </p:xfrm>
        <a:graphic>
          <a:graphicData uri="http://schemas.openxmlformats.org/presentationml/2006/ole">
            <p:oleObj spid="_x0000_s44039" name="Equation" r:id="rId8" imgW="152280" imgH="177480" progId="Equation.DSMT4">
              <p:embed/>
            </p:oleObj>
          </a:graphicData>
        </a:graphic>
      </p:graphicFrame>
      <p:graphicFrame>
        <p:nvGraphicFramePr>
          <p:cNvPr id="44040" name="Object 13"/>
          <p:cNvGraphicFramePr>
            <a:graphicFrameLocks noChangeAspect="1"/>
          </p:cNvGraphicFramePr>
          <p:nvPr/>
        </p:nvGraphicFramePr>
        <p:xfrm>
          <a:off x="0" y="2501900"/>
          <a:ext cx="914400" cy="198438"/>
        </p:xfrm>
        <a:graphic>
          <a:graphicData uri="http://schemas.openxmlformats.org/presentationml/2006/ole">
            <p:oleObj spid="_x0000_s44040" name="Equation" r:id="rId9" imgW="914400" imgH="198720" progId="Equation.DSMT4">
              <p:embed/>
            </p:oleObj>
          </a:graphicData>
        </a:graphic>
      </p:graphicFrame>
      <p:graphicFrame>
        <p:nvGraphicFramePr>
          <p:cNvPr id="44041" name="Object 13"/>
          <p:cNvGraphicFramePr>
            <a:graphicFrameLocks noChangeAspect="1"/>
          </p:cNvGraphicFramePr>
          <p:nvPr/>
        </p:nvGraphicFramePr>
        <p:xfrm>
          <a:off x="3286125" y="3214688"/>
          <a:ext cx="1500188" cy="606425"/>
        </p:xfrm>
        <a:graphic>
          <a:graphicData uri="http://schemas.openxmlformats.org/presentationml/2006/ole">
            <p:oleObj spid="_x0000_s44041" name="Equation" r:id="rId10" imgW="1130040" imgH="457200" progId="Equation.DSMT4">
              <p:embed/>
            </p:oleObj>
          </a:graphicData>
        </a:graphic>
      </p:graphicFrame>
      <p:graphicFrame>
        <p:nvGraphicFramePr>
          <p:cNvPr id="44042" name="Object 14"/>
          <p:cNvGraphicFramePr>
            <a:graphicFrameLocks noChangeAspect="1"/>
          </p:cNvGraphicFramePr>
          <p:nvPr/>
        </p:nvGraphicFramePr>
        <p:xfrm>
          <a:off x="8375650" y="5953125"/>
          <a:ext cx="196850" cy="215900"/>
        </p:xfrm>
        <a:graphic>
          <a:graphicData uri="http://schemas.openxmlformats.org/presentationml/2006/ole">
            <p:oleObj spid="_x0000_s44042" name="Equation" r:id="rId11" imgW="126720" imgH="139680" progId="Equation.DSMT4">
              <p:embed/>
            </p:oleObj>
          </a:graphicData>
        </a:graphic>
      </p:graphicFrame>
      <p:sp>
        <p:nvSpPr>
          <p:cNvPr id="44064" name="Line 15"/>
          <p:cNvSpPr>
            <a:spLocks noChangeShapeType="1"/>
          </p:cNvSpPr>
          <p:nvPr/>
        </p:nvSpPr>
        <p:spPr bwMode="auto">
          <a:xfrm flipV="1">
            <a:off x="5786438" y="3143250"/>
            <a:ext cx="1385887" cy="2928938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4043" name="Object 16"/>
          <p:cNvGraphicFramePr>
            <a:graphicFrameLocks noChangeAspect="1"/>
          </p:cNvGraphicFramePr>
          <p:nvPr/>
        </p:nvGraphicFramePr>
        <p:xfrm>
          <a:off x="6643688" y="2714625"/>
          <a:ext cx="1685925" cy="423863"/>
        </p:xfrm>
        <a:graphic>
          <a:graphicData uri="http://schemas.openxmlformats.org/presentationml/2006/ole">
            <p:oleObj spid="_x0000_s44043" name="Equation" r:id="rId12" imgW="812520" imgH="203040" progId="Equation.DSMT4">
              <p:embed/>
            </p:oleObj>
          </a:graphicData>
        </a:graphic>
      </p:graphicFrame>
      <p:sp>
        <p:nvSpPr>
          <p:cNvPr id="44065" name="Line 17"/>
          <p:cNvSpPr>
            <a:spLocks noChangeShapeType="1"/>
          </p:cNvSpPr>
          <p:nvPr/>
        </p:nvSpPr>
        <p:spPr bwMode="auto">
          <a:xfrm flipV="1">
            <a:off x="1214438" y="314325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66" name="Oval 33"/>
          <p:cNvSpPr>
            <a:spLocks noChangeArrowheads="1"/>
          </p:cNvSpPr>
          <p:nvPr/>
        </p:nvSpPr>
        <p:spPr bwMode="auto">
          <a:xfrm>
            <a:off x="6286500" y="4643438"/>
            <a:ext cx="228600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67" name="Line 34"/>
          <p:cNvSpPr>
            <a:spLocks noChangeShapeType="1"/>
          </p:cNvSpPr>
          <p:nvPr/>
        </p:nvSpPr>
        <p:spPr bwMode="auto">
          <a:xfrm>
            <a:off x="285750" y="4605338"/>
            <a:ext cx="2286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4044" name="Object 35"/>
          <p:cNvGraphicFramePr>
            <a:graphicFrameLocks noChangeAspect="1"/>
          </p:cNvGraphicFramePr>
          <p:nvPr/>
        </p:nvGraphicFramePr>
        <p:xfrm>
          <a:off x="2643188" y="4922838"/>
          <a:ext cx="2058987" cy="649287"/>
        </p:xfrm>
        <a:graphic>
          <a:graphicData uri="http://schemas.openxmlformats.org/presentationml/2006/ole">
            <p:oleObj spid="_x0000_s44044" name="Equation" r:id="rId13" imgW="1257120" imgH="393480" progId="Equation.DSMT4">
              <p:embed/>
            </p:oleObj>
          </a:graphicData>
        </a:graphic>
      </p:graphicFrame>
      <p:sp>
        <p:nvSpPr>
          <p:cNvPr id="44068" name="Line 34"/>
          <p:cNvSpPr>
            <a:spLocks noChangeShapeType="1"/>
          </p:cNvSpPr>
          <p:nvPr/>
        </p:nvSpPr>
        <p:spPr bwMode="auto">
          <a:xfrm>
            <a:off x="285750" y="4357688"/>
            <a:ext cx="2286000" cy="6096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69" name="Line 34"/>
          <p:cNvSpPr>
            <a:spLocks noChangeShapeType="1"/>
          </p:cNvSpPr>
          <p:nvPr/>
        </p:nvSpPr>
        <p:spPr bwMode="auto">
          <a:xfrm>
            <a:off x="285750" y="4071938"/>
            <a:ext cx="2286000" cy="609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70" name="Line 34"/>
          <p:cNvSpPr>
            <a:spLocks noChangeShapeType="1"/>
          </p:cNvSpPr>
          <p:nvPr/>
        </p:nvSpPr>
        <p:spPr bwMode="auto">
          <a:xfrm>
            <a:off x="214313" y="4857750"/>
            <a:ext cx="2286000" cy="6096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71" name="Line 34"/>
          <p:cNvSpPr>
            <a:spLocks noChangeShapeType="1"/>
          </p:cNvSpPr>
          <p:nvPr/>
        </p:nvSpPr>
        <p:spPr bwMode="auto">
          <a:xfrm>
            <a:off x="285750" y="5143500"/>
            <a:ext cx="2286000" cy="609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4045" name="Object 18"/>
          <p:cNvGraphicFramePr>
            <a:graphicFrameLocks noChangeAspect="1"/>
          </p:cNvGraphicFramePr>
          <p:nvPr/>
        </p:nvGraphicFramePr>
        <p:xfrm>
          <a:off x="2714625" y="4786313"/>
          <a:ext cx="187325" cy="376237"/>
        </p:xfrm>
        <a:graphic>
          <a:graphicData uri="http://schemas.openxmlformats.org/presentationml/2006/ole">
            <p:oleObj spid="_x0000_s44045" name="Equation" r:id="rId14" imgW="114120" imgH="228600" progId="Equation.DSMT4">
              <p:embed/>
            </p:oleObj>
          </a:graphicData>
        </a:graphic>
      </p:graphicFrame>
      <p:graphicFrame>
        <p:nvGraphicFramePr>
          <p:cNvPr id="44046" name="Object 20"/>
          <p:cNvGraphicFramePr>
            <a:graphicFrameLocks noChangeAspect="1"/>
          </p:cNvGraphicFramePr>
          <p:nvPr/>
        </p:nvGraphicFramePr>
        <p:xfrm>
          <a:off x="2705100" y="4357688"/>
          <a:ext cx="207963" cy="376237"/>
        </p:xfrm>
        <a:graphic>
          <a:graphicData uri="http://schemas.openxmlformats.org/presentationml/2006/ole">
            <p:oleObj spid="_x0000_s44046" name="Equation" r:id="rId15" imgW="126720" imgH="228600" progId="Equation.DSMT4">
              <p:embed/>
            </p:oleObj>
          </a:graphicData>
        </a:graphic>
      </p:graphicFrame>
      <p:graphicFrame>
        <p:nvGraphicFramePr>
          <p:cNvPr id="44047" name="Object 21"/>
          <p:cNvGraphicFramePr>
            <a:graphicFrameLocks noChangeAspect="1"/>
          </p:cNvGraphicFramePr>
          <p:nvPr/>
        </p:nvGraphicFramePr>
        <p:xfrm>
          <a:off x="2601913" y="5715000"/>
          <a:ext cx="290512" cy="376238"/>
        </p:xfrm>
        <a:graphic>
          <a:graphicData uri="http://schemas.openxmlformats.org/presentationml/2006/ole">
            <p:oleObj spid="_x0000_s44047" name="Equation" r:id="rId16" imgW="177480" imgH="228600" progId="Equation.DSMT4">
              <p:embed/>
            </p:oleObj>
          </a:graphicData>
        </a:graphic>
      </p:graphicFrame>
      <p:graphicFrame>
        <p:nvGraphicFramePr>
          <p:cNvPr id="44048" name="Object 23"/>
          <p:cNvGraphicFramePr>
            <a:graphicFrameLocks noChangeAspect="1"/>
          </p:cNvGraphicFramePr>
          <p:nvPr/>
        </p:nvGraphicFramePr>
        <p:xfrm>
          <a:off x="2617788" y="5357813"/>
          <a:ext cx="292100" cy="376237"/>
        </p:xfrm>
        <a:graphic>
          <a:graphicData uri="http://schemas.openxmlformats.org/presentationml/2006/ole">
            <p:oleObj spid="_x0000_s44048" name="Equation" r:id="rId17" imgW="177480" imgH="228600" progId="Equation.DSMT4">
              <p:embed/>
            </p:oleObj>
          </a:graphicData>
        </a:graphic>
      </p:graphicFrame>
      <p:sp>
        <p:nvSpPr>
          <p:cNvPr id="44072" name="Oval 33"/>
          <p:cNvSpPr>
            <a:spLocks noChangeArrowheads="1"/>
          </p:cNvSpPr>
          <p:nvPr/>
        </p:nvSpPr>
        <p:spPr bwMode="auto">
          <a:xfrm>
            <a:off x="6500813" y="4286250"/>
            <a:ext cx="228600" cy="228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73" name="Oval 33"/>
          <p:cNvSpPr>
            <a:spLocks noChangeArrowheads="1"/>
          </p:cNvSpPr>
          <p:nvPr/>
        </p:nvSpPr>
        <p:spPr bwMode="auto">
          <a:xfrm>
            <a:off x="6700838" y="3857625"/>
            <a:ext cx="228600" cy="228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74" name="Oval 33"/>
          <p:cNvSpPr>
            <a:spLocks noChangeArrowheads="1"/>
          </p:cNvSpPr>
          <p:nvPr/>
        </p:nvSpPr>
        <p:spPr bwMode="auto">
          <a:xfrm>
            <a:off x="6072188" y="5072063"/>
            <a:ext cx="228600" cy="228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75" name="Oval 33"/>
          <p:cNvSpPr>
            <a:spLocks noChangeArrowheads="1"/>
          </p:cNvSpPr>
          <p:nvPr/>
        </p:nvSpPr>
        <p:spPr bwMode="auto">
          <a:xfrm>
            <a:off x="5857875" y="5500688"/>
            <a:ext cx="228600" cy="228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4049" name="Object 35"/>
          <p:cNvGraphicFramePr>
            <a:graphicFrameLocks noChangeAspect="1"/>
          </p:cNvGraphicFramePr>
          <p:nvPr/>
        </p:nvGraphicFramePr>
        <p:xfrm>
          <a:off x="6643688" y="4857750"/>
          <a:ext cx="582612" cy="376238"/>
        </p:xfrm>
        <a:graphic>
          <a:graphicData uri="http://schemas.openxmlformats.org/presentationml/2006/ole">
            <p:oleObj spid="_x0000_s44049" name="Equation" r:id="rId18" imgW="355320" imgH="228600" progId="Equation.DSMT4">
              <p:embed/>
            </p:oleObj>
          </a:graphicData>
        </a:graphic>
      </p:graphicFrame>
      <p:graphicFrame>
        <p:nvGraphicFramePr>
          <p:cNvPr id="44050" name="Object 35"/>
          <p:cNvGraphicFramePr>
            <a:graphicFrameLocks noChangeAspect="1"/>
          </p:cNvGraphicFramePr>
          <p:nvPr/>
        </p:nvGraphicFramePr>
        <p:xfrm>
          <a:off x="6867525" y="4338638"/>
          <a:ext cx="561975" cy="376237"/>
        </p:xfrm>
        <a:graphic>
          <a:graphicData uri="http://schemas.openxmlformats.org/presentationml/2006/ole">
            <p:oleObj spid="_x0000_s44050" name="Equation" r:id="rId19" imgW="342720" imgH="228600" progId="Equation.DSMT4">
              <p:embed/>
            </p:oleObj>
          </a:graphicData>
        </a:graphic>
      </p:graphicFrame>
      <p:graphicFrame>
        <p:nvGraphicFramePr>
          <p:cNvPr id="44051" name="Object 35"/>
          <p:cNvGraphicFramePr>
            <a:graphicFrameLocks noChangeAspect="1"/>
          </p:cNvGraphicFramePr>
          <p:nvPr/>
        </p:nvGraphicFramePr>
        <p:xfrm>
          <a:off x="7062788" y="3857625"/>
          <a:ext cx="582612" cy="376238"/>
        </p:xfrm>
        <a:graphic>
          <a:graphicData uri="http://schemas.openxmlformats.org/presentationml/2006/ole">
            <p:oleObj spid="_x0000_s44051" name="Equation" r:id="rId20" imgW="355320" imgH="228600" progId="Equation.DSMT4">
              <p:embed/>
            </p:oleObj>
          </a:graphicData>
        </a:graphic>
      </p:graphicFrame>
      <p:graphicFrame>
        <p:nvGraphicFramePr>
          <p:cNvPr id="44052" name="Object 35"/>
          <p:cNvGraphicFramePr>
            <a:graphicFrameLocks noChangeAspect="1"/>
          </p:cNvGraphicFramePr>
          <p:nvPr/>
        </p:nvGraphicFramePr>
        <p:xfrm>
          <a:off x="6459538" y="5715000"/>
          <a:ext cx="665162" cy="376238"/>
        </p:xfrm>
        <a:graphic>
          <a:graphicData uri="http://schemas.openxmlformats.org/presentationml/2006/ole">
            <p:oleObj spid="_x0000_s44052" name="Equation" r:id="rId21" imgW="406080" imgH="228600" progId="Equation.DSMT4">
              <p:embed/>
            </p:oleObj>
          </a:graphicData>
        </a:graphic>
      </p:graphicFrame>
      <p:graphicFrame>
        <p:nvGraphicFramePr>
          <p:cNvPr id="44053" name="Object 35"/>
          <p:cNvGraphicFramePr>
            <a:graphicFrameLocks noChangeAspect="1"/>
          </p:cNvGraphicFramePr>
          <p:nvPr/>
        </p:nvGraphicFramePr>
        <p:xfrm>
          <a:off x="6572250" y="5214938"/>
          <a:ext cx="666750" cy="376237"/>
        </p:xfrm>
        <a:graphic>
          <a:graphicData uri="http://schemas.openxmlformats.org/presentationml/2006/ole">
            <p:oleObj spid="_x0000_s44053" name="Equation" r:id="rId22" imgW="4060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AF55CC-FAA6-4454-8C6B-3DDC5F1274F5}" type="slidenum">
              <a:rPr lang="en-US" altLang="ja-JP" smtClean="0"/>
              <a:pPr/>
              <a:t>48</a:t>
            </a:fld>
            <a:endParaRPr lang="en-US" altLang="ja-JP" smtClean="0"/>
          </a:p>
        </p:txBody>
      </p:sp>
      <p:sp>
        <p:nvSpPr>
          <p:cNvPr id="45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例題</a:t>
            </a: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45058" name="Equation" r:id="rId3" imgW="914400" imgH="198720" progId="Equation.DSMT4">
              <p:embed/>
            </p:oleObj>
          </a:graphicData>
        </a:graphic>
      </p:graphicFrame>
      <p:sp>
        <p:nvSpPr>
          <p:cNvPr id="45069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7583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次の写像に関して、　　　　　　　　　　　　　　　　　　　　　　　　</a:t>
            </a:r>
          </a:p>
          <a:p>
            <a:r>
              <a:rPr lang="ja-JP" altLang="en-US"/>
              <a:t>を確かめよ。</a:t>
            </a:r>
          </a:p>
        </p:txBody>
      </p:sp>
      <p:sp>
        <p:nvSpPr>
          <p:cNvPr id="45070" name="Text Box 10"/>
          <p:cNvSpPr txBox="1">
            <a:spLocks noChangeArrowheads="1"/>
          </p:cNvSpPr>
          <p:nvPr/>
        </p:nvSpPr>
        <p:spPr bwMode="auto">
          <a:xfrm>
            <a:off x="3810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解</a:t>
            </a:r>
          </a:p>
        </p:txBody>
      </p:sp>
      <p:graphicFrame>
        <p:nvGraphicFramePr>
          <p:cNvPr id="45059" name="Object 11"/>
          <p:cNvGraphicFramePr>
            <a:graphicFrameLocks noChangeAspect="1"/>
          </p:cNvGraphicFramePr>
          <p:nvPr/>
        </p:nvGraphicFramePr>
        <p:xfrm>
          <a:off x="1663700" y="1447800"/>
          <a:ext cx="1717675" cy="509588"/>
        </p:xfrm>
        <a:graphic>
          <a:graphicData uri="http://schemas.openxmlformats.org/presentationml/2006/ole">
            <p:oleObj spid="_x0000_s45059" name="Equation" r:id="rId4" imgW="812520" imgH="241200" progId="Equation.DSMT4">
              <p:embed/>
            </p:oleObj>
          </a:graphicData>
        </a:graphic>
      </p:graphicFrame>
      <p:graphicFrame>
        <p:nvGraphicFramePr>
          <p:cNvPr id="45060" name="Object 12"/>
          <p:cNvGraphicFramePr>
            <a:graphicFrameLocks noChangeAspect="1"/>
          </p:cNvGraphicFramePr>
          <p:nvPr/>
        </p:nvGraphicFramePr>
        <p:xfrm>
          <a:off x="4191000" y="990600"/>
          <a:ext cx="1757363" cy="1562100"/>
        </p:xfrm>
        <a:graphic>
          <a:graphicData uri="http://schemas.openxmlformats.org/presentationml/2006/ole">
            <p:oleObj spid="_x0000_s45060" name="Equation" r:id="rId5" imgW="1054080" imgH="939600" progId="Equation.DSMT4">
              <p:embed/>
            </p:oleObj>
          </a:graphicData>
        </a:graphic>
      </p:graphicFrame>
      <p:graphicFrame>
        <p:nvGraphicFramePr>
          <p:cNvPr id="45061" name="Object 13"/>
          <p:cNvGraphicFramePr>
            <a:graphicFrameLocks noChangeAspect="1"/>
          </p:cNvGraphicFramePr>
          <p:nvPr/>
        </p:nvGraphicFramePr>
        <p:xfrm>
          <a:off x="3581400" y="228600"/>
          <a:ext cx="4343400" cy="473075"/>
        </p:xfrm>
        <a:graphic>
          <a:graphicData uri="http://schemas.openxmlformats.org/presentationml/2006/ole">
            <p:oleObj spid="_x0000_s45061" name="Equation" r:id="rId6" imgW="1879560" imgH="203040" progId="Equation.DSMT4">
              <p:embed/>
            </p:oleObj>
          </a:graphicData>
        </a:graphic>
      </p:graphicFrame>
      <p:graphicFrame>
        <p:nvGraphicFramePr>
          <p:cNvPr id="45062" name="Object 14"/>
          <p:cNvGraphicFramePr>
            <a:graphicFrameLocks noChangeAspect="1"/>
          </p:cNvGraphicFramePr>
          <p:nvPr/>
        </p:nvGraphicFramePr>
        <p:xfrm>
          <a:off x="1752600" y="3200400"/>
          <a:ext cx="1905000" cy="681038"/>
        </p:xfrm>
        <a:graphic>
          <a:graphicData uri="http://schemas.openxmlformats.org/presentationml/2006/ole">
            <p:oleObj spid="_x0000_s45062" name="Equation" r:id="rId7" imgW="672840" imgH="241200" progId="Equation.DSMT4">
              <p:embed/>
            </p:oleObj>
          </a:graphicData>
        </a:graphic>
      </p:graphicFrame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3810000" y="33528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より、</a:t>
            </a:r>
          </a:p>
        </p:txBody>
      </p:sp>
      <p:graphicFrame>
        <p:nvGraphicFramePr>
          <p:cNvPr id="45063" name="Object 16"/>
          <p:cNvGraphicFramePr>
            <a:graphicFrameLocks noChangeAspect="1"/>
          </p:cNvGraphicFramePr>
          <p:nvPr/>
        </p:nvGraphicFramePr>
        <p:xfrm>
          <a:off x="4648200" y="3276600"/>
          <a:ext cx="2373313" cy="646113"/>
        </p:xfrm>
        <a:graphic>
          <a:graphicData uri="http://schemas.openxmlformats.org/presentationml/2006/ole">
            <p:oleObj spid="_x0000_s45063" name="Equation" r:id="rId8" imgW="838080" imgH="228600" progId="Equation.DSMT4">
              <p:embed/>
            </p:oleObj>
          </a:graphicData>
        </a:graphic>
      </p:graphicFrame>
      <p:graphicFrame>
        <p:nvGraphicFramePr>
          <p:cNvPr id="45064" name="Object 17"/>
          <p:cNvGraphicFramePr>
            <a:graphicFrameLocks noChangeAspect="1"/>
          </p:cNvGraphicFramePr>
          <p:nvPr/>
        </p:nvGraphicFramePr>
        <p:xfrm>
          <a:off x="1123950" y="3886200"/>
          <a:ext cx="3848100" cy="1793875"/>
        </p:xfrm>
        <a:graphic>
          <a:graphicData uri="http://schemas.openxmlformats.org/presentationml/2006/ole">
            <p:oleObj spid="_x0000_s45064" name="Equation" r:id="rId9" imgW="1574640" imgH="736560" progId="Equation.DSMT4">
              <p:embed/>
            </p:oleObj>
          </a:graphicData>
        </a:graphic>
      </p:graphicFrame>
      <p:sp>
        <p:nvSpPr>
          <p:cNvPr id="45072" name="Text Box 18"/>
          <p:cNvSpPr txBox="1">
            <a:spLocks noChangeArrowheads="1"/>
          </p:cNvSpPr>
          <p:nvPr/>
        </p:nvSpPr>
        <p:spPr bwMode="auto">
          <a:xfrm>
            <a:off x="4876800" y="44958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より、</a:t>
            </a:r>
          </a:p>
        </p:txBody>
      </p:sp>
      <p:graphicFrame>
        <p:nvGraphicFramePr>
          <p:cNvPr id="45065" name="Object 19"/>
          <p:cNvGraphicFramePr>
            <a:graphicFrameLocks noChangeAspect="1"/>
          </p:cNvGraphicFramePr>
          <p:nvPr/>
        </p:nvGraphicFramePr>
        <p:xfrm>
          <a:off x="5791200" y="4419600"/>
          <a:ext cx="2078038" cy="555625"/>
        </p:xfrm>
        <a:graphic>
          <a:graphicData uri="http://schemas.openxmlformats.org/presentationml/2006/ole">
            <p:oleObj spid="_x0000_s45065" name="Equation" r:id="rId10" imgW="850680" imgH="228600" progId="Equation.DSMT4">
              <p:embed/>
            </p:oleObj>
          </a:graphicData>
        </a:graphic>
      </p:graphicFrame>
      <p:graphicFrame>
        <p:nvGraphicFramePr>
          <p:cNvPr id="45066" name="Object 20"/>
          <p:cNvGraphicFramePr>
            <a:graphicFrameLocks noChangeAspect="1"/>
          </p:cNvGraphicFramePr>
          <p:nvPr/>
        </p:nvGraphicFramePr>
        <p:xfrm>
          <a:off x="1447800" y="5867400"/>
          <a:ext cx="5430838" cy="646113"/>
        </p:xfrm>
        <a:graphic>
          <a:graphicData uri="http://schemas.openxmlformats.org/presentationml/2006/ole">
            <p:oleObj spid="_x0000_s45066" name="Equation" r:id="rId11" imgW="19173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B7DD2-DA7B-4AE7-BE76-7B36F4CBD3BA}" type="slidenum">
              <a:rPr lang="en-US" altLang="ja-JP" smtClean="0"/>
              <a:pPr/>
              <a:t>49</a:t>
            </a:fld>
            <a:endParaRPr lang="en-US" altLang="ja-JP" smtClean="0"/>
          </a:p>
        </p:txBody>
      </p:sp>
      <p:sp>
        <p:nvSpPr>
          <p:cNvPr id="460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graphicFrame>
        <p:nvGraphicFramePr>
          <p:cNvPr id="46082" name="Object 1027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46082" name="Equation" r:id="rId3" imgW="914400" imgH="198720" progId="Equation.DSMT4">
              <p:embed/>
            </p:oleObj>
          </a:graphicData>
        </a:graphic>
      </p:graphicFrame>
      <p:sp>
        <p:nvSpPr>
          <p:cNvPr id="46088" name="Text Box 1028"/>
          <p:cNvSpPr txBox="1">
            <a:spLocks noChangeArrowheads="1"/>
          </p:cNvSpPr>
          <p:nvPr/>
        </p:nvSpPr>
        <p:spPr bwMode="auto">
          <a:xfrm>
            <a:off x="1066800" y="228600"/>
            <a:ext cx="7583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次の写像に関して、　　　　　　　　　　　　　　　　　　　　　　　　</a:t>
            </a:r>
          </a:p>
          <a:p>
            <a:r>
              <a:rPr lang="ja-JP" altLang="en-US"/>
              <a:t>を確かめよ。</a:t>
            </a:r>
          </a:p>
        </p:txBody>
      </p:sp>
      <p:graphicFrame>
        <p:nvGraphicFramePr>
          <p:cNvPr id="46083" name="Object 1032"/>
          <p:cNvGraphicFramePr>
            <a:graphicFrameLocks noChangeAspect="1"/>
          </p:cNvGraphicFramePr>
          <p:nvPr/>
        </p:nvGraphicFramePr>
        <p:xfrm>
          <a:off x="3581400" y="228600"/>
          <a:ext cx="4343400" cy="473075"/>
        </p:xfrm>
        <a:graphic>
          <a:graphicData uri="http://schemas.openxmlformats.org/presentationml/2006/ole">
            <p:oleObj spid="_x0000_s46083" name="Equation" r:id="rId4" imgW="1879560" imgH="203040" progId="Equation.DSMT4">
              <p:embed/>
            </p:oleObj>
          </a:graphicData>
        </a:graphic>
      </p:graphicFrame>
      <p:graphicFrame>
        <p:nvGraphicFramePr>
          <p:cNvPr id="46084" name="Object 1034"/>
          <p:cNvGraphicFramePr>
            <a:graphicFrameLocks noChangeAspect="1"/>
          </p:cNvGraphicFramePr>
          <p:nvPr/>
        </p:nvGraphicFramePr>
        <p:xfrm>
          <a:off x="1320800" y="1866900"/>
          <a:ext cx="1771650" cy="509588"/>
        </p:xfrm>
        <a:graphic>
          <a:graphicData uri="http://schemas.openxmlformats.org/presentationml/2006/ole">
            <p:oleObj spid="_x0000_s46084" name="Equation" r:id="rId5" imgW="838080" imgH="241200" progId="Equation.DSMT4">
              <p:embed/>
            </p:oleObj>
          </a:graphicData>
        </a:graphic>
      </p:graphicFrame>
      <p:graphicFrame>
        <p:nvGraphicFramePr>
          <p:cNvPr id="46085" name="Object 1035"/>
          <p:cNvGraphicFramePr>
            <a:graphicFrameLocks noChangeAspect="1"/>
          </p:cNvGraphicFramePr>
          <p:nvPr/>
        </p:nvGraphicFramePr>
        <p:xfrm>
          <a:off x="3505200" y="1295400"/>
          <a:ext cx="2159000" cy="1181100"/>
        </p:xfrm>
        <a:graphic>
          <a:graphicData uri="http://schemas.openxmlformats.org/presentationml/2006/ole">
            <p:oleObj spid="_x0000_s46085" name="Equation" r:id="rId6" imgW="129528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AF40AA-3394-44A3-A5AB-2A45617E21F9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拡大と行列の積</a:t>
            </a:r>
          </a:p>
        </p:txBody>
      </p:sp>
      <p:sp>
        <p:nvSpPr>
          <p:cNvPr id="2065" name="Line 3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6" name="Line 4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2050" name="Equation" r:id="rId3" imgW="126720" imgH="139680" progId="Equation.DSMT4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2051" name="Equation" r:id="rId4" imgW="139680" imgH="164880" progId="Equation.DSMT4">
              <p:embed/>
            </p:oleObj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2052" name="Equation" r:id="rId5" imgW="152280" imgH="177480" progId="Equation.DSMT4">
              <p:embed/>
            </p:oleObj>
          </a:graphicData>
        </a:graphic>
      </p:graphicFrame>
      <p:sp>
        <p:nvSpPr>
          <p:cNvPr id="2067" name="Oval 8"/>
          <p:cNvSpPr>
            <a:spLocks noChangeArrowheads="1"/>
          </p:cNvSpPr>
          <p:nvPr/>
        </p:nvSpPr>
        <p:spPr bwMode="auto">
          <a:xfrm>
            <a:off x="1676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8" name="Line 9"/>
          <p:cNvSpPr>
            <a:spLocks noChangeShapeType="1"/>
          </p:cNvSpPr>
          <p:nvPr/>
        </p:nvSpPr>
        <p:spPr bwMode="auto">
          <a:xfrm>
            <a:off x="17526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9" name="Line 10"/>
          <p:cNvSpPr>
            <a:spLocks noChangeShapeType="1"/>
          </p:cNvSpPr>
          <p:nvPr/>
        </p:nvSpPr>
        <p:spPr bwMode="auto">
          <a:xfrm>
            <a:off x="12954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53" name="Object 11"/>
          <p:cNvGraphicFramePr>
            <a:graphicFrameLocks noChangeAspect="1"/>
          </p:cNvGraphicFramePr>
          <p:nvPr/>
        </p:nvGraphicFramePr>
        <p:xfrm>
          <a:off x="1587500" y="2319338"/>
          <a:ext cx="1292225" cy="423862"/>
        </p:xfrm>
        <a:graphic>
          <a:graphicData uri="http://schemas.openxmlformats.org/presentationml/2006/ole">
            <p:oleObj spid="_x0000_s2053" name="Equation" r:id="rId6" imgW="622080" imgH="203040" progId="Equation.DSMT4">
              <p:embed/>
            </p:oleObj>
          </a:graphicData>
        </a:graphic>
      </p:graphicFrame>
      <p:sp>
        <p:nvSpPr>
          <p:cNvPr id="2070" name="Text Box 12"/>
          <p:cNvSpPr txBox="1">
            <a:spLocks noChangeArrowheads="1"/>
          </p:cNvSpPr>
          <p:nvPr/>
        </p:nvSpPr>
        <p:spPr bwMode="auto">
          <a:xfrm>
            <a:off x="1828800" y="3810000"/>
            <a:ext cx="5576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拡大の関係は、行列を用いても次のように</a:t>
            </a:r>
          </a:p>
          <a:p>
            <a:r>
              <a:rPr lang="ja-JP" altLang="en-US"/>
              <a:t>表現できる。</a:t>
            </a:r>
          </a:p>
        </p:txBody>
      </p:sp>
      <p:sp>
        <p:nvSpPr>
          <p:cNvPr id="2071" name="AutoShape 13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72" name="Line 14"/>
          <p:cNvSpPr>
            <a:spLocks noChangeShapeType="1"/>
          </p:cNvSpPr>
          <p:nvPr/>
        </p:nvSpPr>
        <p:spPr bwMode="auto">
          <a:xfrm flipV="1">
            <a:off x="1219200" y="28194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3" name="Line 15"/>
          <p:cNvSpPr>
            <a:spLocks noChangeShapeType="1"/>
          </p:cNvSpPr>
          <p:nvPr/>
        </p:nvSpPr>
        <p:spPr bwMode="auto">
          <a:xfrm>
            <a:off x="5562600" y="32956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4" name="Line 16"/>
          <p:cNvSpPr>
            <a:spLocks noChangeShapeType="1"/>
          </p:cNvSpPr>
          <p:nvPr/>
        </p:nvSpPr>
        <p:spPr bwMode="auto">
          <a:xfrm flipV="1">
            <a:off x="6324600" y="1162050"/>
            <a:ext cx="0" cy="264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54" name="Object 17"/>
          <p:cNvGraphicFramePr>
            <a:graphicFrameLocks noChangeAspect="1"/>
          </p:cNvGraphicFramePr>
          <p:nvPr/>
        </p:nvGraphicFramePr>
        <p:xfrm>
          <a:off x="8458200" y="3295650"/>
          <a:ext cx="196850" cy="215900"/>
        </p:xfrm>
        <a:graphic>
          <a:graphicData uri="http://schemas.openxmlformats.org/presentationml/2006/ole">
            <p:oleObj spid="_x0000_s2054" name="Equation" r:id="rId7" imgW="126720" imgH="139680" progId="Equation.DSMT4">
              <p:embed/>
            </p:oleObj>
          </a:graphicData>
        </a:graphic>
      </p:graphicFrame>
      <p:graphicFrame>
        <p:nvGraphicFramePr>
          <p:cNvPr id="2055" name="Object 18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2055" name="Equation" r:id="rId8" imgW="139680" imgH="164880" progId="Equation.DSMT4">
              <p:embed/>
            </p:oleObj>
          </a:graphicData>
        </a:graphic>
      </p:graphicFrame>
      <p:graphicFrame>
        <p:nvGraphicFramePr>
          <p:cNvPr id="2056" name="Object 19"/>
          <p:cNvGraphicFramePr>
            <a:graphicFrameLocks noChangeAspect="1"/>
          </p:cNvGraphicFramePr>
          <p:nvPr/>
        </p:nvGraphicFramePr>
        <p:xfrm>
          <a:off x="5943600" y="3371850"/>
          <a:ext cx="236538" cy="274638"/>
        </p:xfrm>
        <a:graphic>
          <a:graphicData uri="http://schemas.openxmlformats.org/presentationml/2006/ole">
            <p:oleObj spid="_x0000_s2056" name="Equation" r:id="rId9" imgW="152280" imgH="177480" progId="Equation.DSMT4">
              <p:embed/>
            </p:oleObj>
          </a:graphicData>
        </a:graphic>
      </p:graphicFrame>
      <p:sp>
        <p:nvSpPr>
          <p:cNvPr id="2075" name="Oval 20"/>
          <p:cNvSpPr>
            <a:spLocks noChangeArrowheads="1"/>
          </p:cNvSpPr>
          <p:nvPr/>
        </p:nvSpPr>
        <p:spPr bwMode="auto">
          <a:xfrm>
            <a:off x="7740650" y="2076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76" name="Line 21"/>
          <p:cNvSpPr>
            <a:spLocks noChangeShapeType="1"/>
          </p:cNvSpPr>
          <p:nvPr/>
        </p:nvSpPr>
        <p:spPr bwMode="auto">
          <a:xfrm>
            <a:off x="7816850" y="21526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7" name="Line 22"/>
          <p:cNvSpPr>
            <a:spLocks noChangeShapeType="1"/>
          </p:cNvSpPr>
          <p:nvPr/>
        </p:nvSpPr>
        <p:spPr bwMode="auto">
          <a:xfrm>
            <a:off x="6324600" y="215265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57" name="Object 23"/>
          <p:cNvGraphicFramePr>
            <a:graphicFrameLocks noChangeAspect="1"/>
          </p:cNvGraphicFramePr>
          <p:nvPr/>
        </p:nvGraphicFramePr>
        <p:xfrm>
          <a:off x="7391400" y="1162050"/>
          <a:ext cx="1581150" cy="900113"/>
        </p:xfrm>
        <a:graphic>
          <a:graphicData uri="http://schemas.openxmlformats.org/presentationml/2006/ole">
            <p:oleObj spid="_x0000_s2057" name="Equation" r:id="rId10" imgW="761760" imgH="431640" progId="Equation.DSMT4">
              <p:embed/>
            </p:oleObj>
          </a:graphicData>
        </a:graphic>
      </p:graphicFrame>
      <p:sp>
        <p:nvSpPr>
          <p:cNvPr id="2078" name="Line 24"/>
          <p:cNvSpPr>
            <a:spLocks noChangeShapeType="1"/>
          </p:cNvSpPr>
          <p:nvPr/>
        </p:nvSpPr>
        <p:spPr bwMode="auto">
          <a:xfrm flipV="1">
            <a:off x="6292850" y="2228850"/>
            <a:ext cx="152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9" name="Oval 25"/>
          <p:cNvSpPr>
            <a:spLocks noChangeArrowheads="1"/>
          </p:cNvSpPr>
          <p:nvPr/>
        </p:nvSpPr>
        <p:spPr bwMode="auto">
          <a:xfrm>
            <a:off x="6858000" y="2838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80" name="Line 26"/>
          <p:cNvSpPr>
            <a:spLocks noChangeShapeType="1"/>
          </p:cNvSpPr>
          <p:nvPr/>
        </p:nvSpPr>
        <p:spPr bwMode="auto">
          <a:xfrm>
            <a:off x="6934200" y="29908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81" name="Line 27"/>
          <p:cNvSpPr>
            <a:spLocks noChangeShapeType="1"/>
          </p:cNvSpPr>
          <p:nvPr/>
        </p:nvSpPr>
        <p:spPr bwMode="auto">
          <a:xfrm>
            <a:off x="6248400" y="29146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82" name="Line 28"/>
          <p:cNvSpPr>
            <a:spLocks noChangeShapeType="1"/>
          </p:cNvSpPr>
          <p:nvPr/>
        </p:nvSpPr>
        <p:spPr bwMode="auto">
          <a:xfrm flipV="1">
            <a:off x="6400800" y="291465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58" name="Object 29"/>
          <p:cNvGraphicFramePr>
            <a:graphicFrameLocks noChangeAspect="1"/>
          </p:cNvGraphicFramePr>
          <p:nvPr/>
        </p:nvGraphicFramePr>
        <p:xfrm>
          <a:off x="3962400" y="2286000"/>
          <a:ext cx="290513" cy="406400"/>
        </p:xfrm>
        <a:graphic>
          <a:graphicData uri="http://schemas.openxmlformats.org/presentationml/2006/ole">
            <p:oleObj spid="_x0000_s2058" name="Equation" r:id="rId11" imgW="126720" imgH="177480" progId="Equation.DSMT4">
              <p:embed/>
            </p:oleObj>
          </a:graphicData>
        </a:graphic>
      </p:graphicFrame>
      <p:sp>
        <p:nvSpPr>
          <p:cNvPr id="2083" name="Text Box 30"/>
          <p:cNvSpPr txBox="1">
            <a:spLocks noChangeArrowheads="1"/>
          </p:cNvSpPr>
          <p:nvPr/>
        </p:nvSpPr>
        <p:spPr bwMode="auto">
          <a:xfrm>
            <a:off x="426720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sp>
        <p:nvSpPr>
          <p:cNvPr id="2084" name="Line 31"/>
          <p:cNvSpPr>
            <a:spLocks noChangeShapeType="1"/>
          </p:cNvSpPr>
          <p:nvPr/>
        </p:nvSpPr>
        <p:spPr bwMode="auto">
          <a:xfrm>
            <a:off x="6324600" y="337185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85" name="Line 32"/>
          <p:cNvSpPr>
            <a:spLocks noChangeShapeType="1"/>
          </p:cNvSpPr>
          <p:nvPr/>
        </p:nvSpPr>
        <p:spPr bwMode="auto">
          <a:xfrm flipV="1">
            <a:off x="6248400" y="222885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59" name="Object 33"/>
          <p:cNvGraphicFramePr>
            <a:graphicFrameLocks noChangeAspect="1"/>
          </p:cNvGraphicFramePr>
          <p:nvPr/>
        </p:nvGraphicFramePr>
        <p:xfrm>
          <a:off x="6858000" y="3448050"/>
          <a:ext cx="290513" cy="406400"/>
        </p:xfrm>
        <a:graphic>
          <a:graphicData uri="http://schemas.openxmlformats.org/presentationml/2006/ole">
            <p:oleObj spid="_x0000_s2059" name="Equation" r:id="rId12" imgW="126720" imgH="177480" progId="Equation.DSMT4">
              <p:embed/>
            </p:oleObj>
          </a:graphicData>
        </a:graphic>
      </p:graphicFrame>
      <p:sp>
        <p:nvSpPr>
          <p:cNvPr id="2086" name="Text Box 34"/>
          <p:cNvSpPr txBox="1">
            <a:spLocks noChangeArrowheads="1"/>
          </p:cNvSpPr>
          <p:nvPr/>
        </p:nvSpPr>
        <p:spPr bwMode="auto">
          <a:xfrm>
            <a:off x="7086600" y="3371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2060" name="Object 35"/>
          <p:cNvGraphicFramePr>
            <a:graphicFrameLocks noChangeAspect="1"/>
          </p:cNvGraphicFramePr>
          <p:nvPr/>
        </p:nvGraphicFramePr>
        <p:xfrm>
          <a:off x="5530850" y="2228850"/>
          <a:ext cx="290513" cy="406400"/>
        </p:xfrm>
        <a:graphic>
          <a:graphicData uri="http://schemas.openxmlformats.org/presentationml/2006/ole">
            <p:oleObj spid="_x0000_s2060" name="Equation" r:id="rId13" imgW="126720" imgH="177480" progId="Equation.DSMT4">
              <p:embed/>
            </p:oleObj>
          </a:graphicData>
        </a:graphic>
      </p:graphicFrame>
      <p:sp>
        <p:nvSpPr>
          <p:cNvPr id="2087" name="Text Box 36"/>
          <p:cNvSpPr txBox="1">
            <a:spLocks noChangeArrowheads="1"/>
          </p:cNvSpPr>
          <p:nvPr/>
        </p:nvSpPr>
        <p:spPr bwMode="auto">
          <a:xfrm>
            <a:off x="5835650" y="21526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2061" name="Object 37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2061" name="Equation" r:id="rId14" imgW="914400" imgH="198720" progId="Equation.DSMT4">
              <p:embed/>
            </p:oleObj>
          </a:graphicData>
        </a:graphic>
      </p:graphicFrame>
      <p:graphicFrame>
        <p:nvGraphicFramePr>
          <p:cNvPr id="2062" name="Object 38"/>
          <p:cNvGraphicFramePr>
            <a:graphicFrameLocks noChangeAspect="1"/>
          </p:cNvGraphicFramePr>
          <p:nvPr/>
        </p:nvGraphicFramePr>
        <p:xfrm>
          <a:off x="3276600" y="4572000"/>
          <a:ext cx="2590800" cy="1025525"/>
        </p:xfrm>
        <a:graphic>
          <a:graphicData uri="http://schemas.openxmlformats.org/presentationml/2006/ole">
            <p:oleObj spid="_x0000_s2062" name="Equation" r:id="rId15" imgW="1155600" imgH="457200" progId="Equation.DSMT4">
              <p:embed/>
            </p:oleObj>
          </a:graphicData>
        </a:graphic>
      </p:graphicFrame>
      <p:sp>
        <p:nvSpPr>
          <p:cNvPr id="2088" name="AutoShape 39"/>
          <p:cNvSpPr>
            <a:spLocks noChangeArrowheads="1"/>
          </p:cNvSpPr>
          <p:nvPr/>
        </p:nvSpPr>
        <p:spPr bwMode="auto">
          <a:xfrm>
            <a:off x="533400" y="4953000"/>
            <a:ext cx="2209800" cy="838200"/>
          </a:xfrm>
          <a:prstGeom prst="wedgeRoundRectCallout">
            <a:avLst>
              <a:gd name="adj1" fmla="val 72269"/>
              <a:gd name="adj2" fmla="val 303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89" name="Text Box 40"/>
          <p:cNvSpPr txBox="1">
            <a:spLocks noChangeArrowheads="1"/>
          </p:cNvSpPr>
          <p:nvPr/>
        </p:nvSpPr>
        <p:spPr bwMode="auto">
          <a:xfrm>
            <a:off x="685800" y="5105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拡大後</a:t>
            </a:r>
          </a:p>
        </p:txBody>
      </p:sp>
      <p:sp>
        <p:nvSpPr>
          <p:cNvPr id="2090" name="AutoShape 41"/>
          <p:cNvSpPr>
            <a:spLocks noChangeArrowheads="1"/>
          </p:cNvSpPr>
          <p:nvPr/>
        </p:nvSpPr>
        <p:spPr bwMode="auto">
          <a:xfrm>
            <a:off x="6400800" y="4953000"/>
            <a:ext cx="2209800" cy="838200"/>
          </a:xfrm>
          <a:prstGeom prst="wedgeRoundRectCallout">
            <a:avLst>
              <a:gd name="adj1" fmla="val -76005"/>
              <a:gd name="adj2" fmla="val 38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91" name="Text Box 42"/>
          <p:cNvSpPr txBox="1">
            <a:spLocks noChangeArrowheads="1"/>
          </p:cNvSpPr>
          <p:nvPr/>
        </p:nvSpPr>
        <p:spPr bwMode="auto">
          <a:xfrm>
            <a:off x="6553200" y="5105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拡大前</a:t>
            </a:r>
          </a:p>
        </p:txBody>
      </p:sp>
      <p:sp>
        <p:nvSpPr>
          <p:cNvPr id="2092" name="AutoShape 43"/>
          <p:cNvSpPr>
            <a:spLocks noChangeArrowheads="1"/>
          </p:cNvSpPr>
          <p:nvPr/>
        </p:nvSpPr>
        <p:spPr bwMode="auto">
          <a:xfrm>
            <a:off x="3733800" y="6019800"/>
            <a:ext cx="2209800" cy="838200"/>
          </a:xfrm>
          <a:prstGeom prst="wedgeRoundRectCallout">
            <a:avLst>
              <a:gd name="adj1" fmla="val -361"/>
              <a:gd name="adj2" fmla="val -92991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495800" y="6172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A36B63-E4D1-49C2-AA88-CBA6ABE5E321}" type="slidenum">
              <a:rPr lang="en-US" altLang="ja-JP" smtClean="0"/>
              <a:pPr/>
              <a:t>50</a:t>
            </a:fld>
            <a:endParaRPr lang="en-US" altLang="ja-JP" smtClean="0"/>
          </a:p>
        </p:txBody>
      </p:sp>
      <p:sp>
        <p:nvSpPr>
          <p:cNvPr id="47116" name="Text Box 28"/>
          <p:cNvSpPr txBox="1">
            <a:spLocks noChangeArrowheads="1"/>
          </p:cNvSpPr>
          <p:nvPr/>
        </p:nvSpPr>
        <p:spPr bwMode="auto">
          <a:xfrm>
            <a:off x="762000" y="2667000"/>
            <a:ext cx="739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　　　　　行列　　　　に対して、写像　　　　　　　　　　　　を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で定めると、　　　は線形写像である。</a:t>
            </a:r>
          </a:p>
        </p:txBody>
      </p:sp>
      <p:sp>
        <p:nvSpPr>
          <p:cNvPr id="47117" name="Text Box 2"/>
          <p:cNvSpPr txBox="1">
            <a:spLocks noChangeArrowheads="1"/>
          </p:cNvSpPr>
          <p:nvPr/>
        </p:nvSpPr>
        <p:spPr bwMode="auto">
          <a:xfrm>
            <a:off x="869950" y="1143000"/>
            <a:ext cx="6691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線形写像　　　　　　　　　　　に対して、次式を満たす</a:t>
            </a:r>
          </a:p>
          <a:p>
            <a:r>
              <a:rPr lang="ja-JP" altLang="en-US"/>
              <a:t>　　　　行列　　　　　　　が一意に決定できる。</a:t>
            </a:r>
          </a:p>
        </p:txBody>
      </p:sp>
      <p:sp>
        <p:nvSpPr>
          <p:cNvPr id="471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　線形写像と行列</a:t>
            </a:r>
          </a:p>
        </p:txBody>
      </p:sp>
      <p:sp>
        <p:nvSpPr>
          <p:cNvPr id="47119" name="AutoShape 4"/>
          <p:cNvSpPr>
            <a:spLocks noChangeArrowheads="1"/>
          </p:cNvSpPr>
          <p:nvPr/>
        </p:nvSpPr>
        <p:spPr bwMode="auto">
          <a:xfrm>
            <a:off x="228600" y="914400"/>
            <a:ext cx="8534400" cy="3733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0" name="Text Box 5"/>
          <p:cNvSpPr txBox="1">
            <a:spLocks noChangeArrowheads="1"/>
          </p:cNvSpPr>
          <p:nvPr/>
        </p:nvSpPr>
        <p:spPr bwMode="auto">
          <a:xfrm>
            <a:off x="1143000" y="665163"/>
            <a:ext cx="339548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定理　（</a:t>
            </a:r>
            <a:r>
              <a:rPr lang="ja-JP" altLang="en-US" dirty="0">
                <a:solidFill>
                  <a:srgbClr val="FF9900"/>
                </a:solidFill>
              </a:rPr>
              <a:t>線形写像と行列）</a:t>
            </a:r>
          </a:p>
        </p:txBody>
      </p:sp>
      <p:graphicFrame>
        <p:nvGraphicFramePr>
          <p:cNvPr id="47106" name="Object 8"/>
          <p:cNvGraphicFramePr>
            <a:graphicFrameLocks noChangeAspect="1"/>
          </p:cNvGraphicFramePr>
          <p:nvPr/>
        </p:nvGraphicFramePr>
        <p:xfrm>
          <a:off x="914400" y="1600200"/>
          <a:ext cx="885825" cy="269875"/>
        </p:xfrm>
        <a:graphic>
          <a:graphicData uri="http://schemas.openxmlformats.org/presentationml/2006/ole">
            <p:oleObj spid="_x0000_s47106" name="Equation" r:id="rId3" imgW="419040" imgH="126720" progId="Equation.DSMT4">
              <p:embed/>
            </p:oleObj>
          </a:graphicData>
        </a:graphic>
      </p:graphicFrame>
      <p:graphicFrame>
        <p:nvGraphicFramePr>
          <p:cNvPr id="47107" name="Object 9"/>
          <p:cNvGraphicFramePr>
            <a:graphicFrameLocks noChangeAspect="1"/>
          </p:cNvGraphicFramePr>
          <p:nvPr/>
        </p:nvGraphicFramePr>
        <p:xfrm>
          <a:off x="2311400" y="1143000"/>
          <a:ext cx="1852613" cy="431800"/>
        </p:xfrm>
        <a:graphic>
          <a:graphicData uri="http://schemas.openxmlformats.org/presentationml/2006/ole">
            <p:oleObj spid="_x0000_s47107" name="Equation" r:id="rId4" imgW="876240" imgH="203040" progId="Equation.DSMT4">
              <p:embed/>
            </p:oleObj>
          </a:graphicData>
        </a:graphic>
      </p:graphicFrame>
      <p:graphicFrame>
        <p:nvGraphicFramePr>
          <p:cNvPr id="47108" name="Object 18"/>
          <p:cNvGraphicFramePr>
            <a:graphicFrameLocks noChangeAspect="1"/>
          </p:cNvGraphicFramePr>
          <p:nvPr/>
        </p:nvGraphicFramePr>
        <p:xfrm>
          <a:off x="2590800" y="1524000"/>
          <a:ext cx="1127125" cy="485775"/>
        </p:xfrm>
        <a:graphic>
          <a:graphicData uri="http://schemas.openxmlformats.org/presentationml/2006/ole">
            <p:oleObj spid="_x0000_s47108" name="Equation" r:id="rId5" imgW="533160" imgH="228600" progId="Equation.DSMT4">
              <p:embed/>
            </p:oleObj>
          </a:graphicData>
        </a:graphic>
      </p:graphicFrame>
      <p:graphicFrame>
        <p:nvGraphicFramePr>
          <p:cNvPr id="47109" name="Object 19"/>
          <p:cNvGraphicFramePr>
            <a:graphicFrameLocks noChangeAspect="1"/>
          </p:cNvGraphicFramePr>
          <p:nvPr/>
        </p:nvGraphicFramePr>
        <p:xfrm>
          <a:off x="2590800" y="1981200"/>
          <a:ext cx="2057400" cy="571500"/>
        </p:xfrm>
        <a:graphic>
          <a:graphicData uri="http://schemas.openxmlformats.org/presentationml/2006/ole">
            <p:oleObj spid="_x0000_s47109" name="Equation" r:id="rId6" imgW="736560" imgH="203040" progId="Equation.DSMT4">
              <p:embed/>
            </p:oleObj>
          </a:graphicData>
        </a:graphic>
      </p:graphicFrame>
      <p:sp>
        <p:nvSpPr>
          <p:cNvPr id="47121" name="Text Box 22"/>
          <p:cNvSpPr txBox="1">
            <a:spLocks noChangeArrowheads="1"/>
          </p:cNvSpPr>
          <p:nvPr/>
        </p:nvSpPr>
        <p:spPr bwMode="auto">
          <a:xfrm>
            <a:off x="228600" y="1219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47122" name="Text Box 23"/>
          <p:cNvSpPr txBox="1">
            <a:spLocks noChangeArrowheads="1"/>
          </p:cNvSpPr>
          <p:nvPr/>
        </p:nvSpPr>
        <p:spPr bwMode="auto">
          <a:xfrm>
            <a:off x="228600" y="2590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47110" name="Object 25"/>
          <p:cNvGraphicFramePr>
            <a:graphicFrameLocks noChangeAspect="1"/>
          </p:cNvGraphicFramePr>
          <p:nvPr/>
        </p:nvGraphicFramePr>
        <p:xfrm>
          <a:off x="914400" y="2743200"/>
          <a:ext cx="885825" cy="269875"/>
        </p:xfrm>
        <a:graphic>
          <a:graphicData uri="http://schemas.openxmlformats.org/presentationml/2006/ole">
            <p:oleObj spid="_x0000_s47110" name="Equation" r:id="rId7" imgW="419040" imgH="126720" progId="Equation.DSMT4">
              <p:embed/>
            </p:oleObj>
          </a:graphicData>
        </a:graphic>
      </p:graphicFrame>
      <p:graphicFrame>
        <p:nvGraphicFramePr>
          <p:cNvPr id="47111" name="Object 26"/>
          <p:cNvGraphicFramePr>
            <a:graphicFrameLocks noChangeAspect="1"/>
          </p:cNvGraphicFramePr>
          <p:nvPr/>
        </p:nvGraphicFramePr>
        <p:xfrm>
          <a:off x="2590800" y="2667000"/>
          <a:ext cx="349250" cy="350838"/>
        </p:xfrm>
        <a:graphic>
          <a:graphicData uri="http://schemas.openxmlformats.org/presentationml/2006/ole">
            <p:oleObj spid="_x0000_s47111" name="Equation" r:id="rId8" imgW="164880" imgH="164880" progId="Equation.DSMT4">
              <p:embed/>
            </p:oleObj>
          </a:graphicData>
        </a:graphic>
      </p:graphicFrame>
      <p:graphicFrame>
        <p:nvGraphicFramePr>
          <p:cNvPr id="47112" name="Object 27"/>
          <p:cNvGraphicFramePr>
            <a:graphicFrameLocks noChangeAspect="1"/>
          </p:cNvGraphicFramePr>
          <p:nvPr/>
        </p:nvGraphicFramePr>
        <p:xfrm>
          <a:off x="2667000" y="3167063"/>
          <a:ext cx="2514600" cy="642937"/>
        </p:xfrm>
        <a:graphic>
          <a:graphicData uri="http://schemas.openxmlformats.org/presentationml/2006/ole">
            <p:oleObj spid="_x0000_s47112" name="Equation" r:id="rId9" imgW="799920" imgH="203040" progId="Equation.DSMT4">
              <p:embed/>
            </p:oleObj>
          </a:graphicData>
        </a:graphic>
      </p:graphicFrame>
      <p:graphicFrame>
        <p:nvGraphicFramePr>
          <p:cNvPr id="47113" name="Object 29"/>
          <p:cNvGraphicFramePr>
            <a:graphicFrameLocks noChangeAspect="1"/>
          </p:cNvGraphicFramePr>
          <p:nvPr/>
        </p:nvGraphicFramePr>
        <p:xfrm>
          <a:off x="5422900" y="2667000"/>
          <a:ext cx="1987550" cy="431800"/>
        </p:xfrm>
        <a:graphic>
          <a:graphicData uri="http://schemas.openxmlformats.org/presentationml/2006/ole">
            <p:oleObj spid="_x0000_s47113" name="Equation" r:id="rId10" imgW="939600" imgH="203040" progId="Equation.DSMT4">
              <p:embed/>
            </p:oleObj>
          </a:graphicData>
        </a:graphic>
      </p:graphicFrame>
      <p:graphicFrame>
        <p:nvGraphicFramePr>
          <p:cNvPr id="47114" name="Object 30"/>
          <p:cNvGraphicFramePr>
            <a:graphicFrameLocks noChangeAspect="1"/>
          </p:cNvGraphicFramePr>
          <p:nvPr/>
        </p:nvGraphicFramePr>
        <p:xfrm>
          <a:off x="2590800" y="3733800"/>
          <a:ext cx="431800" cy="533400"/>
        </p:xfrm>
        <a:graphic>
          <a:graphicData uri="http://schemas.openxmlformats.org/presentationml/2006/ole">
            <p:oleObj spid="_x0000_s47114" name="Equation" r:id="rId11" imgW="164880" imgH="203040" progId="Equation.DSMT4">
              <p:embed/>
            </p:oleObj>
          </a:graphicData>
        </a:graphic>
      </p:graphicFrame>
      <p:sp>
        <p:nvSpPr>
          <p:cNvPr id="47123" name="Text Box 31"/>
          <p:cNvSpPr txBox="1">
            <a:spLocks noChangeArrowheads="1"/>
          </p:cNvSpPr>
          <p:nvPr/>
        </p:nvSpPr>
        <p:spPr bwMode="auto">
          <a:xfrm>
            <a:off x="441325" y="4973638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証明略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0E98EF-CA13-4646-996C-E8EB629BE2F1}" type="slidenum">
              <a:rPr lang="en-US" altLang="ja-JP" smtClean="0"/>
              <a:pPr/>
              <a:t>51</a:t>
            </a:fld>
            <a:endParaRPr lang="en-US" altLang="ja-JP" smtClean="0"/>
          </a:p>
        </p:txBody>
      </p:sp>
      <p:sp>
        <p:nvSpPr>
          <p:cNvPr id="481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（線形写像の）表現行列</a:t>
            </a:r>
          </a:p>
        </p:txBody>
      </p:sp>
      <p:sp>
        <p:nvSpPr>
          <p:cNvPr id="48136" name="AutoShape 3"/>
          <p:cNvSpPr>
            <a:spLocks noChangeArrowheads="1"/>
          </p:cNvSpPr>
          <p:nvPr/>
        </p:nvSpPr>
        <p:spPr bwMode="auto">
          <a:xfrm>
            <a:off x="304800" y="990600"/>
            <a:ext cx="8229600" cy="19050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48137" name="Text Box 4"/>
          <p:cNvSpPr txBox="1">
            <a:spLocks noChangeArrowheads="1"/>
          </p:cNvSpPr>
          <p:nvPr/>
        </p:nvSpPr>
        <p:spPr bwMode="auto">
          <a:xfrm>
            <a:off x="898525" y="1239838"/>
            <a:ext cx="4738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線形写像　　　　　　　　　　に対して、</a:t>
            </a:r>
          </a:p>
          <a:p>
            <a:r>
              <a:rPr lang="ja-JP" altLang="en-US"/>
              <a:t>　　　　　　行列　　　　　　を</a:t>
            </a:r>
          </a:p>
          <a:p>
            <a:r>
              <a:rPr lang="ja-JP" altLang="en-US"/>
              <a:t>　　の</a:t>
            </a:r>
            <a:r>
              <a:rPr lang="ja-JP" altLang="en-US">
                <a:solidFill>
                  <a:srgbClr val="FF0000"/>
                </a:solidFill>
              </a:rPr>
              <a:t>表現行列</a:t>
            </a:r>
            <a:r>
              <a:rPr lang="ja-JP" altLang="en-US"/>
              <a:t>という。</a:t>
            </a:r>
          </a:p>
        </p:txBody>
      </p:sp>
      <p:graphicFrame>
        <p:nvGraphicFramePr>
          <p:cNvPr id="48130" name="Object 5"/>
          <p:cNvGraphicFramePr>
            <a:graphicFrameLocks noChangeAspect="1"/>
          </p:cNvGraphicFramePr>
          <p:nvPr/>
        </p:nvGraphicFramePr>
        <p:xfrm>
          <a:off x="2209800" y="1219200"/>
          <a:ext cx="1897063" cy="533400"/>
        </p:xfrm>
        <a:graphic>
          <a:graphicData uri="http://schemas.openxmlformats.org/presentationml/2006/ole">
            <p:oleObj spid="_x0000_s48130" name="Equation" r:id="rId3" imgW="812520" imgH="228600" progId="Equation.DSMT4">
              <p:embed/>
            </p:oleObj>
          </a:graphicData>
        </a:graphic>
      </p:graphicFrame>
      <p:graphicFrame>
        <p:nvGraphicFramePr>
          <p:cNvPr id="48131" name="Object 6"/>
          <p:cNvGraphicFramePr>
            <a:graphicFrameLocks noChangeAspect="1"/>
          </p:cNvGraphicFramePr>
          <p:nvPr/>
        </p:nvGraphicFramePr>
        <p:xfrm>
          <a:off x="990600" y="1981200"/>
          <a:ext cx="355600" cy="474663"/>
        </p:xfrm>
        <a:graphic>
          <a:graphicData uri="http://schemas.openxmlformats.org/presentationml/2006/ole">
            <p:oleObj spid="_x0000_s48131" name="Equation" r:id="rId4" imgW="152280" imgH="203040" progId="Equation.DSMT4">
              <p:embed/>
            </p:oleObj>
          </a:graphicData>
        </a:graphic>
      </p:graphicFrame>
      <p:graphicFrame>
        <p:nvGraphicFramePr>
          <p:cNvPr id="48132" name="Object 8"/>
          <p:cNvGraphicFramePr>
            <a:graphicFrameLocks noChangeAspect="1"/>
          </p:cNvGraphicFramePr>
          <p:nvPr/>
        </p:nvGraphicFramePr>
        <p:xfrm>
          <a:off x="2819400" y="1600200"/>
          <a:ext cx="1125538" cy="561975"/>
        </p:xfrm>
        <a:graphic>
          <a:graphicData uri="http://schemas.openxmlformats.org/presentationml/2006/ole">
            <p:oleObj spid="_x0000_s48132" name="Equation" r:id="rId5" imgW="482400" imgH="241200" progId="Equation.DSMT4">
              <p:embed/>
            </p:oleObj>
          </a:graphicData>
        </a:graphic>
      </p:graphicFrame>
      <p:sp>
        <p:nvSpPr>
          <p:cNvPr id="48138" name="AutoShape 9"/>
          <p:cNvSpPr>
            <a:spLocks noChangeArrowheads="1"/>
          </p:cNvSpPr>
          <p:nvPr/>
        </p:nvSpPr>
        <p:spPr bwMode="auto">
          <a:xfrm>
            <a:off x="1676400" y="3886200"/>
            <a:ext cx="5791200" cy="1676400"/>
          </a:xfrm>
          <a:prstGeom prst="wedgeRoundRectCallout">
            <a:avLst>
              <a:gd name="adj1" fmla="val -20421"/>
              <a:gd name="adj2" fmla="val -13778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1889125" y="4135438"/>
            <a:ext cx="5443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線形写像は、その表現行列がわかれば、</a:t>
            </a:r>
          </a:p>
          <a:p>
            <a:r>
              <a:rPr lang="ja-JP" altLang="en-US" dirty="0"/>
              <a:t>すべてがわかる。</a:t>
            </a: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838200" y="838200"/>
            <a:ext cx="2317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定義（表現行列）</a:t>
            </a:r>
          </a:p>
        </p:txBody>
      </p:sp>
      <p:graphicFrame>
        <p:nvGraphicFramePr>
          <p:cNvPr id="48133" name="Object 12"/>
          <p:cNvGraphicFramePr>
            <a:graphicFrameLocks noChangeAspect="1"/>
          </p:cNvGraphicFramePr>
          <p:nvPr/>
        </p:nvGraphicFramePr>
        <p:xfrm>
          <a:off x="1143000" y="1676400"/>
          <a:ext cx="990600" cy="388938"/>
        </p:xfrm>
        <a:graphic>
          <a:graphicData uri="http://schemas.openxmlformats.org/presentationml/2006/ole">
            <p:oleObj spid="_x0000_s48133" name="Equation" r:id="rId6" imgW="355320" imgH="139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BDCE7D-11BE-4AA7-BEAD-F4B690F50086}" type="slidenum">
              <a:rPr lang="en-US" altLang="ja-JP" smtClean="0"/>
              <a:pPr/>
              <a:t>52</a:t>
            </a:fld>
            <a:endParaRPr lang="en-US" altLang="ja-JP" smtClean="0"/>
          </a:p>
        </p:txBody>
      </p:sp>
      <p:sp>
        <p:nvSpPr>
          <p:cNvPr id="49163" name="Text Box 2"/>
          <p:cNvSpPr txBox="1">
            <a:spLocks noChangeArrowheads="1"/>
          </p:cNvSpPr>
          <p:nvPr/>
        </p:nvSpPr>
        <p:spPr bwMode="auto">
          <a:xfrm>
            <a:off x="869950" y="1143000"/>
            <a:ext cx="71657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線形写像　　　　　　　　　　　は、　　の</a:t>
            </a:r>
          </a:p>
          <a:p>
            <a:r>
              <a:rPr lang="ja-JP" altLang="en-US" dirty="0"/>
              <a:t>標準基底　　　　　　　　　　　の像</a:t>
            </a:r>
          </a:p>
          <a:p>
            <a:endParaRPr lang="ja-JP" altLang="en-US" dirty="0"/>
          </a:p>
          <a:p>
            <a:endParaRPr lang="ja-JP" altLang="en-US" dirty="0"/>
          </a:p>
          <a:p>
            <a:r>
              <a:rPr lang="ja-JP" altLang="en-US" dirty="0"/>
              <a:t>が決まれば、</a:t>
            </a:r>
          </a:p>
          <a:p>
            <a:r>
              <a:rPr lang="ja-JP" altLang="en-US" dirty="0"/>
              <a:t>任意の元　　　　　　　に対して、像</a:t>
            </a:r>
          </a:p>
          <a:p>
            <a:endParaRPr lang="ja-JP" altLang="en-US" dirty="0"/>
          </a:p>
          <a:p>
            <a:endParaRPr lang="ja-JP" altLang="en-US" dirty="0"/>
          </a:p>
          <a:p>
            <a:r>
              <a:rPr lang="ja-JP" altLang="en-US" dirty="0"/>
              <a:t>は</a:t>
            </a:r>
            <a:r>
              <a:rPr lang="ja-JP" altLang="en-US" dirty="0" smtClean="0"/>
              <a:t>、一意に特定される。</a:t>
            </a:r>
            <a:endParaRPr lang="ja-JP" altLang="en-US" dirty="0"/>
          </a:p>
          <a:p>
            <a:r>
              <a:rPr lang="ja-JP" altLang="en-US" dirty="0"/>
              <a:t>言い換えると、２つの線形写像　　　　が、</a:t>
            </a:r>
          </a:p>
          <a:p>
            <a:r>
              <a:rPr lang="ja-JP" altLang="en-US" dirty="0"/>
              <a:t>　　　　　　　　　で同じ像をとれば、全く同じ写像になる。</a:t>
            </a:r>
          </a:p>
          <a:p>
            <a:endParaRPr lang="en-US" altLang="ja-JP" dirty="0"/>
          </a:p>
        </p:txBody>
      </p:sp>
      <p:sp>
        <p:nvSpPr>
          <p:cNvPr id="491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線形写像と基底</a:t>
            </a:r>
          </a:p>
        </p:txBody>
      </p:sp>
      <p:sp>
        <p:nvSpPr>
          <p:cNvPr id="49165" name="AutoShape 4"/>
          <p:cNvSpPr>
            <a:spLocks noChangeArrowheads="1"/>
          </p:cNvSpPr>
          <p:nvPr/>
        </p:nvSpPr>
        <p:spPr bwMode="auto">
          <a:xfrm>
            <a:off x="228600" y="914400"/>
            <a:ext cx="8534400" cy="457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66" name="Text Box 5"/>
          <p:cNvSpPr txBox="1">
            <a:spLocks noChangeArrowheads="1"/>
          </p:cNvSpPr>
          <p:nvPr/>
        </p:nvSpPr>
        <p:spPr bwMode="auto">
          <a:xfrm>
            <a:off x="1143000" y="665163"/>
            <a:ext cx="354937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性質：　（</a:t>
            </a:r>
            <a:r>
              <a:rPr lang="ja-JP" altLang="en-US" dirty="0">
                <a:solidFill>
                  <a:srgbClr val="FF9900"/>
                </a:solidFill>
              </a:rPr>
              <a:t>線形写像と基底）</a:t>
            </a:r>
          </a:p>
        </p:txBody>
      </p:sp>
      <p:graphicFrame>
        <p:nvGraphicFramePr>
          <p:cNvPr id="49154" name="Object 6"/>
          <p:cNvGraphicFramePr>
            <a:graphicFrameLocks noChangeAspect="1"/>
          </p:cNvGraphicFramePr>
          <p:nvPr/>
        </p:nvGraphicFramePr>
        <p:xfrm>
          <a:off x="2236788" y="1143000"/>
          <a:ext cx="1849437" cy="431800"/>
        </p:xfrm>
        <a:graphic>
          <a:graphicData uri="http://schemas.openxmlformats.org/presentationml/2006/ole">
            <p:oleObj spid="_x0000_s49154" name="Equation" r:id="rId3" imgW="876240" imgH="203040" progId="Equation.DSMT4">
              <p:embed/>
            </p:oleObj>
          </a:graphicData>
        </a:graphic>
      </p:graphicFrame>
      <p:graphicFrame>
        <p:nvGraphicFramePr>
          <p:cNvPr id="49155" name="Object 8"/>
          <p:cNvGraphicFramePr>
            <a:graphicFrameLocks noChangeAspect="1"/>
          </p:cNvGraphicFramePr>
          <p:nvPr/>
        </p:nvGraphicFramePr>
        <p:xfrm>
          <a:off x="2362200" y="1524000"/>
          <a:ext cx="1851025" cy="431800"/>
        </p:xfrm>
        <a:graphic>
          <a:graphicData uri="http://schemas.openxmlformats.org/presentationml/2006/ole">
            <p:oleObj spid="_x0000_s49155" name="Equation" r:id="rId4" imgW="876240" imgH="203040" progId="Equation.DSMT4">
              <p:embed/>
            </p:oleObj>
          </a:graphicData>
        </a:graphic>
      </p:graphicFrame>
      <p:graphicFrame>
        <p:nvGraphicFramePr>
          <p:cNvPr id="49156" name="Object 9"/>
          <p:cNvGraphicFramePr>
            <a:graphicFrameLocks noChangeAspect="1"/>
          </p:cNvGraphicFramePr>
          <p:nvPr/>
        </p:nvGraphicFramePr>
        <p:xfrm>
          <a:off x="4800600" y="1143000"/>
          <a:ext cx="482600" cy="350838"/>
        </p:xfrm>
        <a:graphic>
          <a:graphicData uri="http://schemas.openxmlformats.org/presentationml/2006/ole">
            <p:oleObj spid="_x0000_s49156" name="Equation" r:id="rId5" imgW="228600" imgH="164880" progId="Equation.DSMT4">
              <p:embed/>
            </p:oleObj>
          </a:graphicData>
        </a:graphic>
      </p:graphicFrame>
      <p:graphicFrame>
        <p:nvGraphicFramePr>
          <p:cNvPr id="49157" name="Object 10"/>
          <p:cNvGraphicFramePr>
            <a:graphicFrameLocks noChangeAspect="1"/>
          </p:cNvGraphicFramePr>
          <p:nvPr/>
        </p:nvGraphicFramePr>
        <p:xfrm>
          <a:off x="4876800" y="4419600"/>
          <a:ext cx="536575" cy="431800"/>
        </p:xfrm>
        <a:graphic>
          <a:graphicData uri="http://schemas.openxmlformats.org/presentationml/2006/ole">
            <p:oleObj spid="_x0000_s49157" name="Equation" r:id="rId6" imgW="253800" imgH="203040" progId="Equation.DSMT4">
              <p:embed/>
            </p:oleObj>
          </a:graphicData>
        </a:graphic>
      </p:graphicFrame>
      <p:graphicFrame>
        <p:nvGraphicFramePr>
          <p:cNvPr id="49158" name="Object 11"/>
          <p:cNvGraphicFramePr>
            <a:graphicFrameLocks noChangeAspect="1"/>
          </p:cNvGraphicFramePr>
          <p:nvPr/>
        </p:nvGraphicFramePr>
        <p:xfrm>
          <a:off x="838200" y="4876800"/>
          <a:ext cx="1851025" cy="431800"/>
        </p:xfrm>
        <a:graphic>
          <a:graphicData uri="http://schemas.openxmlformats.org/presentationml/2006/ole">
            <p:oleObj spid="_x0000_s49158" name="Equation" r:id="rId7" imgW="876240" imgH="203040" progId="Equation.DSMT4">
              <p:embed/>
            </p:oleObj>
          </a:graphicData>
        </a:graphic>
      </p:graphicFrame>
      <p:graphicFrame>
        <p:nvGraphicFramePr>
          <p:cNvPr id="49159" name="Object 18"/>
          <p:cNvGraphicFramePr>
            <a:graphicFrameLocks noChangeAspect="1"/>
          </p:cNvGraphicFramePr>
          <p:nvPr/>
        </p:nvGraphicFramePr>
        <p:xfrm>
          <a:off x="1676400" y="2057400"/>
          <a:ext cx="3084513" cy="431800"/>
        </p:xfrm>
        <a:graphic>
          <a:graphicData uri="http://schemas.openxmlformats.org/presentationml/2006/ole">
            <p:oleObj spid="_x0000_s49159" name="Equation" r:id="rId8" imgW="1460160" imgH="203040" progId="Equation.DSMT4">
              <p:embed/>
            </p:oleObj>
          </a:graphicData>
        </a:graphic>
      </p:graphicFrame>
      <p:graphicFrame>
        <p:nvGraphicFramePr>
          <p:cNvPr id="49160" name="Object 19"/>
          <p:cNvGraphicFramePr>
            <a:graphicFrameLocks noChangeAspect="1"/>
          </p:cNvGraphicFramePr>
          <p:nvPr/>
        </p:nvGraphicFramePr>
        <p:xfrm>
          <a:off x="2578100" y="3048000"/>
          <a:ext cx="1019175" cy="377825"/>
        </p:xfrm>
        <a:graphic>
          <a:graphicData uri="http://schemas.openxmlformats.org/presentationml/2006/ole">
            <p:oleObj spid="_x0000_s49160" name="Equation" r:id="rId9" imgW="482400" imgH="177480" progId="Equation.DSMT4">
              <p:embed/>
            </p:oleObj>
          </a:graphicData>
        </a:graphic>
      </p:graphicFrame>
      <p:graphicFrame>
        <p:nvGraphicFramePr>
          <p:cNvPr id="49161" name="Object 20"/>
          <p:cNvGraphicFramePr>
            <a:graphicFrameLocks noChangeAspect="1"/>
          </p:cNvGraphicFramePr>
          <p:nvPr/>
        </p:nvGraphicFramePr>
        <p:xfrm>
          <a:off x="2197100" y="3581400"/>
          <a:ext cx="1474788" cy="431800"/>
        </p:xfrm>
        <a:graphic>
          <a:graphicData uri="http://schemas.openxmlformats.org/presentationml/2006/ole">
            <p:oleObj spid="_x0000_s49161" name="Equation" r:id="rId10" imgW="698400" imgH="203040" progId="Equation.DSMT4">
              <p:embed/>
            </p:oleObj>
          </a:graphicData>
        </a:graphic>
      </p:graphicFrame>
      <p:sp>
        <p:nvSpPr>
          <p:cNvPr id="49167" name="Text Box 21"/>
          <p:cNvSpPr txBox="1">
            <a:spLocks noChangeArrowheads="1"/>
          </p:cNvSpPr>
          <p:nvPr/>
        </p:nvSpPr>
        <p:spPr bwMode="auto">
          <a:xfrm>
            <a:off x="457200" y="579120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証明略。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5429256" y="1571612"/>
            <a:ext cx="3500462" cy="2643206"/>
          </a:xfrm>
          <a:prstGeom prst="wedgeRoundRectCallout">
            <a:avLst>
              <a:gd name="adj1" fmla="val -69106"/>
              <a:gd name="adj2" fmla="val -2464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00694" y="1785926"/>
            <a:ext cx="35718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 smtClean="0"/>
              <a:t>線形空間の全体の像は、</a:t>
            </a:r>
            <a:endParaRPr lang="en-US" altLang="ja-JP" dirty="0" smtClean="0"/>
          </a:p>
          <a:p>
            <a:r>
              <a:rPr lang="ja-JP" altLang="en-US" dirty="0" smtClean="0"/>
              <a:t>その線形空間の基底の像の一次結合により一意に特定される。</a:t>
            </a:r>
            <a:endParaRPr lang="en-US" altLang="ja-JP" dirty="0" smtClean="0"/>
          </a:p>
          <a:p>
            <a:r>
              <a:rPr lang="ja-JP" altLang="en-US" dirty="0" smtClean="0"/>
              <a:t>線形空間の要素は無数だが、基底は有限。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26B88D-52A9-4EDE-AE5A-5EA1DAA5F01A}" type="slidenum">
              <a:rPr lang="en-US" altLang="ja-JP" smtClean="0"/>
              <a:pPr/>
              <a:t>53</a:t>
            </a:fld>
            <a:endParaRPr lang="en-US" altLang="ja-JP" smtClean="0"/>
          </a:p>
        </p:txBody>
      </p:sp>
      <p:sp>
        <p:nvSpPr>
          <p:cNvPr id="50198" name="Line 3"/>
          <p:cNvSpPr>
            <a:spLocks noChangeShapeType="1"/>
          </p:cNvSpPr>
          <p:nvPr/>
        </p:nvSpPr>
        <p:spPr bwMode="auto">
          <a:xfrm>
            <a:off x="488950" y="5715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99" name="Line 4"/>
          <p:cNvSpPr>
            <a:spLocks noChangeShapeType="1"/>
          </p:cNvSpPr>
          <p:nvPr/>
        </p:nvSpPr>
        <p:spPr bwMode="auto">
          <a:xfrm flipV="1">
            <a:off x="1250950" y="4419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0178" name="Object 5"/>
          <p:cNvGraphicFramePr>
            <a:graphicFrameLocks noChangeAspect="1"/>
          </p:cNvGraphicFramePr>
          <p:nvPr/>
        </p:nvGraphicFramePr>
        <p:xfrm>
          <a:off x="3384550" y="5715000"/>
          <a:ext cx="196850" cy="215900"/>
        </p:xfrm>
        <a:graphic>
          <a:graphicData uri="http://schemas.openxmlformats.org/presentationml/2006/ole">
            <p:oleObj spid="_x0000_s50178" name="Equation" r:id="rId3" imgW="126720" imgH="139680" progId="Equation.DSMT4">
              <p:embed/>
            </p:oleObj>
          </a:graphicData>
        </a:graphic>
      </p:graphicFrame>
      <p:graphicFrame>
        <p:nvGraphicFramePr>
          <p:cNvPr id="50179" name="Object 6"/>
          <p:cNvGraphicFramePr>
            <a:graphicFrameLocks noChangeAspect="1"/>
          </p:cNvGraphicFramePr>
          <p:nvPr/>
        </p:nvGraphicFramePr>
        <p:xfrm>
          <a:off x="914400" y="4267200"/>
          <a:ext cx="217488" cy="254000"/>
        </p:xfrm>
        <a:graphic>
          <a:graphicData uri="http://schemas.openxmlformats.org/presentationml/2006/ole">
            <p:oleObj spid="_x0000_s50179" name="Equation" r:id="rId4" imgW="139680" imgH="164880" progId="Equation.DSMT4">
              <p:embed/>
            </p:oleObj>
          </a:graphicData>
        </a:graphic>
      </p:graphicFrame>
      <p:graphicFrame>
        <p:nvGraphicFramePr>
          <p:cNvPr id="50180" name="Object 7"/>
          <p:cNvGraphicFramePr>
            <a:graphicFrameLocks noChangeAspect="1"/>
          </p:cNvGraphicFramePr>
          <p:nvPr/>
        </p:nvGraphicFramePr>
        <p:xfrm>
          <a:off x="869950" y="5791200"/>
          <a:ext cx="236538" cy="274638"/>
        </p:xfrm>
        <a:graphic>
          <a:graphicData uri="http://schemas.openxmlformats.org/presentationml/2006/ole">
            <p:oleObj spid="_x0000_s50180" name="Equation" r:id="rId5" imgW="152280" imgH="177480" progId="Equation.DSMT4">
              <p:embed/>
            </p:oleObj>
          </a:graphicData>
        </a:graphic>
      </p:graphicFrame>
      <p:sp>
        <p:nvSpPr>
          <p:cNvPr id="50200" name="AutoShape 8"/>
          <p:cNvSpPr>
            <a:spLocks noChangeArrowheads="1"/>
          </p:cNvSpPr>
          <p:nvPr/>
        </p:nvSpPr>
        <p:spPr bwMode="auto">
          <a:xfrm>
            <a:off x="3886200" y="5051425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201" name="Rectangle 9"/>
          <p:cNvSpPr>
            <a:spLocks noChangeArrowheads="1"/>
          </p:cNvSpPr>
          <p:nvPr/>
        </p:nvSpPr>
        <p:spPr bwMode="auto">
          <a:xfrm>
            <a:off x="1600200" y="5105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202" name="Text Box 27"/>
          <p:cNvSpPr txBox="1">
            <a:spLocks noChangeArrowheads="1"/>
          </p:cNvSpPr>
          <p:nvPr/>
        </p:nvSpPr>
        <p:spPr bwMode="auto">
          <a:xfrm>
            <a:off x="3810000" y="4060825"/>
            <a:ext cx="1363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座標だけ</a:t>
            </a:r>
          </a:p>
          <a:p>
            <a:r>
              <a:rPr lang="ja-JP" altLang="en-US"/>
              <a:t>倍</a:t>
            </a:r>
          </a:p>
        </p:txBody>
      </p:sp>
      <p:graphicFrame>
        <p:nvGraphicFramePr>
          <p:cNvPr id="50181" name="Object 29"/>
          <p:cNvGraphicFramePr>
            <a:graphicFrameLocks noChangeAspect="1"/>
          </p:cNvGraphicFramePr>
          <p:nvPr/>
        </p:nvGraphicFramePr>
        <p:xfrm>
          <a:off x="2895600" y="2667000"/>
          <a:ext cx="2362200" cy="906463"/>
        </p:xfrm>
        <a:graphic>
          <a:graphicData uri="http://schemas.openxmlformats.org/presentationml/2006/ole">
            <p:oleObj spid="_x0000_s50181" name="Equation" r:id="rId6" imgW="1257120" imgH="482400" progId="Equation.DSMT4">
              <p:embed/>
            </p:oleObj>
          </a:graphicData>
        </a:graphic>
      </p:graphicFrame>
      <p:graphicFrame>
        <p:nvGraphicFramePr>
          <p:cNvPr id="50182" name="Object 33"/>
          <p:cNvGraphicFramePr>
            <a:graphicFrameLocks noChangeAspect="1"/>
          </p:cNvGraphicFramePr>
          <p:nvPr/>
        </p:nvGraphicFramePr>
        <p:xfrm>
          <a:off x="3657600" y="4532313"/>
          <a:ext cx="290513" cy="376237"/>
        </p:xfrm>
        <a:graphic>
          <a:graphicData uri="http://schemas.openxmlformats.org/presentationml/2006/ole">
            <p:oleObj spid="_x0000_s50182" name="Equation" r:id="rId7" imgW="126720" imgH="164880" progId="Equation.DSMT4">
              <p:embed/>
            </p:oleObj>
          </a:graphicData>
        </a:graphic>
      </p:graphicFrame>
      <p:graphicFrame>
        <p:nvGraphicFramePr>
          <p:cNvPr id="50183" name="Object 34"/>
          <p:cNvGraphicFramePr>
            <a:graphicFrameLocks noChangeAspect="1"/>
          </p:cNvGraphicFramePr>
          <p:nvPr/>
        </p:nvGraphicFramePr>
        <p:xfrm>
          <a:off x="3657600" y="4213225"/>
          <a:ext cx="263525" cy="292100"/>
        </p:xfrm>
        <a:graphic>
          <a:graphicData uri="http://schemas.openxmlformats.org/presentationml/2006/ole">
            <p:oleObj spid="_x0000_s50183" name="Equation" r:id="rId8" imgW="126720" imgH="139680" progId="Equation.DSMT4">
              <p:embed/>
            </p:oleObj>
          </a:graphicData>
        </a:graphic>
      </p:graphicFrame>
      <p:sp>
        <p:nvSpPr>
          <p:cNvPr id="50203" name="Line 35"/>
          <p:cNvSpPr>
            <a:spLocks noChangeShapeType="1"/>
          </p:cNvSpPr>
          <p:nvPr/>
        </p:nvSpPr>
        <p:spPr bwMode="auto">
          <a:xfrm flipV="1">
            <a:off x="1295400" y="609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04" name="Line 37"/>
          <p:cNvSpPr>
            <a:spLocks noChangeShapeType="1"/>
          </p:cNvSpPr>
          <p:nvPr/>
        </p:nvSpPr>
        <p:spPr bwMode="auto">
          <a:xfrm>
            <a:off x="609600" y="1905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05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標準基底の像と、空間全体の像</a:t>
            </a:r>
          </a:p>
        </p:txBody>
      </p:sp>
      <p:sp>
        <p:nvSpPr>
          <p:cNvPr id="50206" name="Line 39"/>
          <p:cNvSpPr>
            <a:spLocks noChangeShapeType="1"/>
          </p:cNvSpPr>
          <p:nvPr/>
        </p:nvSpPr>
        <p:spPr bwMode="auto">
          <a:xfrm>
            <a:off x="1295400" y="1905000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07" name="Line 41"/>
          <p:cNvSpPr>
            <a:spLocks noChangeShapeType="1"/>
          </p:cNvSpPr>
          <p:nvPr/>
        </p:nvSpPr>
        <p:spPr bwMode="auto">
          <a:xfrm flipV="1">
            <a:off x="1295400" y="16002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0184" name="Object 42"/>
          <p:cNvGraphicFramePr>
            <a:graphicFrameLocks noChangeAspect="1"/>
          </p:cNvGraphicFramePr>
          <p:nvPr/>
        </p:nvGraphicFramePr>
        <p:xfrm>
          <a:off x="2667000" y="2057400"/>
          <a:ext cx="196850" cy="215900"/>
        </p:xfrm>
        <a:graphic>
          <a:graphicData uri="http://schemas.openxmlformats.org/presentationml/2006/ole">
            <p:oleObj spid="_x0000_s50184" name="Equation" r:id="rId9" imgW="126720" imgH="139680" progId="Equation.DSMT4">
              <p:embed/>
            </p:oleObj>
          </a:graphicData>
        </a:graphic>
      </p:graphicFrame>
      <p:graphicFrame>
        <p:nvGraphicFramePr>
          <p:cNvPr id="50185" name="Object 43"/>
          <p:cNvGraphicFramePr>
            <a:graphicFrameLocks noChangeAspect="1"/>
          </p:cNvGraphicFramePr>
          <p:nvPr/>
        </p:nvGraphicFramePr>
        <p:xfrm>
          <a:off x="914400" y="609600"/>
          <a:ext cx="217488" cy="254000"/>
        </p:xfrm>
        <a:graphic>
          <a:graphicData uri="http://schemas.openxmlformats.org/presentationml/2006/ole">
            <p:oleObj spid="_x0000_s50185" name="Equation" r:id="rId10" imgW="139680" imgH="164880" progId="Equation.DSMT4">
              <p:embed/>
            </p:oleObj>
          </a:graphicData>
        </a:graphic>
      </p:graphicFrame>
      <p:sp>
        <p:nvSpPr>
          <p:cNvPr id="50208" name="Line 44"/>
          <p:cNvSpPr>
            <a:spLocks noChangeShapeType="1"/>
          </p:cNvSpPr>
          <p:nvPr/>
        </p:nvSpPr>
        <p:spPr bwMode="auto">
          <a:xfrm flipV="1">
            <a:off x="6364288" y="685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09" name="Line 45"/>
          <p:cNvSpPr>
            <a:spLocks noChangeShapeType="1"/>
          </p:cNvSpPr>
          <p:nvPr/>
        </p:nvSpPr>
        <p:spPr bwMode="auto">
          <a:xfrm>
            <a:off x="5678488" y="1981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10" name="Line 46"/>
          <p:cNvSpPr>
            <a:spLocks noChangeShapeType="1"/>
          </p:cNvSpPr>
          <p:nvPr/>
        </p:nvSpPr>
        <p:spPr bwMode="auto">
          <a:xfrm>
            <a:off x="6364288" y="19812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11" name="Line 47"/>
          <p:cNvSpPr>
            <a:spLocks noChangeShapeType="1"/>
          </p:cNvSpPr>
          <p:nvPr/>
        </p:nvSpPr>
        <p:spPr bwMode="auto">
          <a:xfrm flipV="1">
            <a:off x="6364288" y="1676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0186" name="Object 48"/>
          <p:cNvGraphicFramePr>
            <a:graphicFrameLocks noChangeAspect="1"/>
          </p:cNvGraphicFramePr>
          <p:nvPr/>
        </p:nvGraphicFramePr>
        <p:xfrm>
          <a:off x="7735888" y="2133600"/>
          <a:ext cx="196850" cy="215900"/>
        </p:xfrm>
        <a:graphic>
          <a:graphicData uri="http://schemas.openxmlformats.org/presentationml/2006/ole">
            <p:oleObj spid="_x0000_s50186" name="Equation" r:id="rId11" imgW="126720" imgH="139680" progId="Equation.DSMT4">
              <p:embed/>
            </p:oleObj>
          </a:graphicData>
        </a:graphic>
      </p:graphicFrame>
      <p:graphicFrame>
        <p:nvGraphicFramePr>
          <p:cNvPr id="50187" name="Object 49"/>
          <p:cNvGraphicFramePr>
            <a:graphicFrameLocks noChangeAspect="1"/>
          </p:cNvGraphicFramePr>
          <p:nvPr/>
        </p:nvGraphicFramePr>
        <p:xfrm>
          <a:off x="5983288" y="685800"/>
          <a:ext cx="217487" cy="254000"/>
        </p:xfrm>
        <a:graphic>
          <a:graphicData uri="http://schemas.openxmlformats.org/presentationml/2006/ole">
            <p:oleObj spid="_x0000_s50187" name="Equation" r:id="rId12" imgW="139680" imgH="164880" progId="Equation.DSMT4">
              <p:embed/>
            </p:oleObj>
          </a:graphicData>
        </a:graphic>
      </p:graphicFrame>
      <p:sp>
        <p:nvSpPr>
          <p:cNvPr id="50212" name="AutoShape 50"/>
          <p:cNvSpPr>
            <a:spLocks noChangeArrowheads="1"/>
          </p:cNvSpPr>
          <p:nvPr/>
        </p:nvSpPr>
        <p:spPr bwMode="auto">
          <a:xfrm>
            <a:off x="3657600" y="17526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213" name="Text Box 51"/>
          <p:cNvSpPr txBox="1">
            <a:spLocks noChangeArrowheads="1"/>
          </p:cNvSpPr>
          <p:nvPr/>
        </p:nvSpPr>
        <p:spPr bwMode="auto">
          <a:xfrm>
            <a:off x="3581400" y="762000"/>
            <a:ext cx="1363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座標だけ</a:t>
            </a:r>
          </a:p>
          <a:p>
            <a:r>
              <a:rPr lang="ja-JP" altLang="en-US"/>
              <a:t>倍</a:t>
            </a:r>
          </a:p>
        </p:txBody>
      </p:sp>
      <p:graphicFrame>
        <p:nvGraphicFramePr>
          <p:cNvPr id="50188" name="Object 52"/>
          <p:cNvGraphicFramePr>
            <a:graphicFrameLocks noChangeAspect="1"/>
          </p:cNvGraphicFramePr>
          <p:nvPr/>
        </p:nvGraphicFramePr>
        <p:xfrm>
          <a:off x="3352800" y="1081088"/>
          <a:ext cx="290513" cy="376237"/>
        </p:xfrm>
        <a:graphic>
          <a:graphicData uri="http://schemas.openxmlformats.org/presentationml/2006/ole">
            <p:oleObj spid="_x0000_s50188" name="Equation" r:id="rId13" imgW="126720" imgH="164880" progId="Equation.DSMT4">
              <p:embed/>
            </p:oleObj>
          </a:graphicData>
        </a:graphic>
      </p:graphicFrame>
      <p:graphicFrame>
        <p:nvGraphicFramePr>
          <p:cNvPr id="50189" name="Object 53"/>
          <p:cNvGraphicFramePr>
            <a:graphicFrameLocks noChangeAspect="1"/>
          </p:cNvGraphicFramePr>
          <p:nvPr/>
        </p:nvGraphicFramePr>
        <p:xfrm>
          <a:off x="3352800" y="762000"/>
          <a:ext cx="263525" cy="292100"/>
        </p:xfrm>
        <a:graphic>
          <a:graphicData uri="http://schemas.openxmlformats.org/presentationml/2006/ole">
            <p:oleObj spid="_x0000_s50189" name="Equation" r:id="rId14" imgW="126720" imgH="139680" progId="Equation.DSMT4">
              <p:embed/>
            </p:oleObj>
          </a:graphicData>
        </a:graphic>
      </p:graphicFrame>
      <p:sp>
        <p:nvSpPr>
          <p:cNvPr id="50214" name="Line 54"/>
          <p:cNvSpPr>
            <a:spLocks noChangeShapeType="1"/>
          </p:cNvSpPr>
          <p:nvPr/>
        </p:nvSpPr>
        <p:spPr bwMode="auto">
          <a:xfrm>
            <a:off x="609600" y="5410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15" name="Line 55"/>
          <p:cNvSpPr>
            <a:spLocks noChangeShapeType="1"/>
          </p:cNvSpPr>
          <p:nvPr/>
        </p:nvSpPr>
        <p:spPr bwMode="auto">
          <a:xfrm>
            <a:off x="609600" y="5105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16" name="Line 56"/>
          <p:cNvSpPr>
            <a:spLocks noChangeShapeType="1"/>
          </p:cNvSpPr>
          <p:nvPr/>
        </p:nvSpPr>
        <p:spPr bwMode="auto">
          <a:xfrm>
            <a:off x="533400" y="48768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17" name="Line 57"/>
          <p:cNvSpPr>
            <a:spLocks noChangeShapeType="1"/>
          </p:cNvSpPr>
          <p:nvPr/>
        </p:nvSpPr>
        <p:spPr bwMode="auto">
          <a:xfrm>
            <a:off x="1600200" y="44196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18" name="Line 58"/>
          <p:cNvSpPr>
            <a:spLocks noChangeShapeType="1"/>
          </p:cNvSpPr>
          <p:nvPr/>
        </p:nvSpPr>
        <p:spPr bwMode="auto">
          <a:xfrm>
            <a:off x="1981200" y="43434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19" name="Line 59"/>
          <p:cNvSpPr>
            <a:spLocks noChangeShapeType="1"/>
          </p:cNvSpPr>
          <p:nvPr/>
        </p:nvSpPr>
        <p:spPr bwMode="auto">
          <a:xfrm>
            <a:off x="2362200" y="43434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0" name="Line 61"/>
          <p:cNvSpPr>
            <a:spLocks noChangeShapeType="1"/>
          </p:cNvSpPr>
          <p:nvPr/>
        </p:nvSpPr>
        <p:spPr bwMode="auto">
          <a:xfrm>
            <a:off x="5410200" y="5410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1" name="Line 62"/>
          <p:cNvSpPr>
            <a:spLocks noChangeShapeType="1"/>
          </p:cNvSpPr>
          <p:nvPr/>
        </p:nvSpPr>
        <p:spPr bwMode="auto">
          <a:xfrm flipV="1">
            <a:off x="6172200" y="4114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0190" name="Object 63"/>
          <p:cNvGraphicFramePr>
            <a:graphicFrameLocks noChangeAspect="1"/>
          </p:cNvGraphicFramePr>
          <p:nvPr/>
        </p:nvGraphicFramePr>
        <p:xfrm>
          <a:off x="8305800" y="5410200"/>
          <a:ext cx="196850" cy="215900"/>
        </p:xfrm>
        <a:graphic>
          <a:graphicData uri="http://schemas.openxmlformats.org/presentationml/2006/ole">
            <p:oleObj spid="_x0000_s50190" name="Equation" r:id="rId15" imgW="126720" imgH="139680" progId="Equation.DSMT4">
              <p:embed/>
            </p:oleObj>
          </a:graphicData>
        </a:graphic>
      </p:graphicFrame>
      <p:graphicFrame>
        <p:nvGraphicFramePr>
          <p:cNvPr id="50191" name="Object 64"/>
          <p:cNvGraphicFramePr>
            <a:graphicFrameLocks noChangeAspect="1"/>
          </p:cNvGraphicFramePr>
          <p:nvPr/>
        </p:nvGraphicFramePr>
        <p:xfrm>
          <a:off x="5835650" y="3962400"/>
          <a:ext cx="217488" cy="254000"/>
        </p:xfrm>
        <a:graphic>
          <a:graphicData uri="http://schemas.openxmlformats.org/presentationml/2006/ole">
            <p:oleObj spid="_x0000_s50191" name="Equation" r:id="rId16" imgW="139680" imgH="164880" progId="Equation.DSMT4">
              <p:embed/>
            </p:oleObj>
          </a:graphicData>
        </a:graphic>
      </p:graphicFrame>
      <p:graphicFrame>
        <p:nvGraphicFramePr>
          <p:cNvPr id="50192" name="Object 65"/>
          <p:cNvGraphicFramePr>
            <a:graphicFrameLocks noChangeAspect="1"/>
          </p:cNvGraphicFramePr>
          <p:nvPr/>
        </p:nvGraphicFramePr>
        <p:xfrm>
          <a:off x="5791200" y="5486400"/>
          <a:ext cx="236538" cy="274638"/>
        </p:xfrm>
        <a:graphic>
          <a:graphicData uri="http://schemas.openxmlformats.org/presentationml/2006/ole">
            <p:oleObj spid="_x0000_s50192" name="Equation" r:id="rId17" imgW="152280" imgH="177480" progId="Equation.DSMT4">
              <p:embed/>
            </p:oleObj>
          </a:graphicData>
        </a:graphic>
      </p:graphicFrame>
      <p:sp>
        <p:nvSpPr>
          <p:cNvPr id="50222" name="Line 67"/>
          <p:cNvSpPr>
            <a:spLocks noChangeShapeType="1"/>
          </p:cNvSpPr>
          <p:nvPr/>
        </p:nvSpPr>
        <p:spPr bwMode="auto">
          <a:xfrm>
            <a:off x="5530850" y="5105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3" name="Line 68"/>
          <p:cNvSpPr>
            <a:spLocks noChangeShapeType="1"/>
          </p:cNvSpPr>
          <p:nvPr/>
        </p:nvSpPr>
        <p:spPr bwMode="auto">
          <a:xfrm>
            <a:off x="5530850" y="4800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4" name="Line 69"/>
          <p:cNvSpPr>
            <a:spLocks noChangeShapeType="1"/>
          </p:cNvSpPr>
          <p:nvPr/>
        </p:nvSpPr>
        <p:spPr bwMode="auto">
          <a:xfrm>
            <a:off x="5454650" y="4572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5" name="Line 71"/>
          <p:cNvSpPr>
            <a:spLocks noChangeShapeType="1"/>
          </p:cNvSpPr>
          <p:nvPr/>
        </p:nvSpPr>
        <p:spPr bwMode="auto">
          <a:xfrm>
            <a:off x="6934200" y="40386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6" name="Line 72"/>
          <p:cNvSpPr>
            <a:spLocks noChangeShapeType="1"/>
          </p:cNvSpPr>
          <p:nvPr/>
        </p:nvSpPr>
        <p:spPr bwMode="auto">
          <a:xfrm>
            <a:off x="7696200" y="39624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7" name="Rectangle 73"/>
          <p:cNvSpPr>
            <a:spLocks noChangeArrowheads="1"/>
          </p:cNvSpPr>
          <p:nvPr/>
        </p:nvSpPr>
        <p:spPr bwMode="auto">
          <a:xfrm>
            <a:off x="6934200" y="4800600"/>
            <a:ext cx="762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228" name="Line 75"/>
          <p:cNvSpPr>
            <a:spLocks noChangeShapeType="1"/>
          </p:cNvSpPr>
          <p:nvPr/>
        </p:nvSpPr>
        <p:spPr bwMode="auto">
          <a:xfrm flipV="1">
            <a:off x="1295400" y="5410200"/>
            <a:ext cx="3048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9" name="Line 76"/>
          <p:cNvSpPr>
            <a:spLocks noChangeShapeType="1"/>
          </p:cNvSpPr>
          <p:nvPr/>
        </p:nvSpPr>
        <p:spPr bwMode="auto">
          <a:xfrm flipV="1">
            <a:off x="6172200" y="5105400"/>
            <a:ext cx="762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0193" name="Object 77"/>
          <p:cNvGraphicFramePr>
            <a:graphicFrameLocks noChangeAspect="1"/>
          </p:cNvGraphicFramePr>
          <p:nvPr/>
        </p:nvGraphicFramePr>
        <p:xfrm>
          <a:off x="1447800" y="2057400"/>
          <a:ext cx="977900" cy="857250"/>
        </p:xfrm>
        <a:graphic>
          <a:graphicData uri="http://schemas.openxmlformats.org/presentationml/2006/ole">
            <p:oleObj spid="_x0000_s50193" name="Equation" r:id="rId18" imgW="520560" imgH="457200" progId="Equation.DSMT4">
              <p:embed/>
            </p:oleObj>
          </a:graphicData>
        </a:graphic>
      </p:graphicFrame>
      <p:graphicFrame>
        <p:nvGraphicFramePr>
          <p:cNvPr id="50194" name="Object 78"/>
          <p:cNvGraphicFramePr>
            <a:graphicFrameLocks noChangeAspect="1"/>
          </p:cNvGraphicFramePr>
          <p:nvPr/>
        </p:nvGraphicFramePr>
        <p:xfrm>
          <a:off x="0" y="990600"/>
          <a:ext cx="1001713" cy="857250"/>
        </p:xfrm>
        <a:graphic>
          <a:graphicData uri="http://schemas.openxmlformats.org/presentationml/2006/ole">
            <p:oleObj spid="_x0000_s50194" name="Equation" r:id="rId19" imgW="533160" imgH="457200" progId="Equation.DSMT4">
              <p:embed/>
            </p:oleObj>
          </a:graphicData>
        </a:graphic>
      </p:graphicFrame>
      <p:graphicFrame>
        <p:nvGraphicFramePr>
          <p:cNvPr id="50195" name="Object 79"/>
          <p:cNvGraphicFramePr>
            <a:graphicFrameLocks noChangeAspect="1"/>
          </p:cNvGraphicFramePr>
          <p:nvPr/>
        </p:nvGraphicFramePr>
        <p:xfrm>
          <a:off x="6669088" y="2133600"/>
          <a:ext cx="1789112" cy="857250"/>
        </p:xfrm>
        <a:graphic>
          <a:graphicData uri="http://schemas.openxmlformats.org/presentationml/2006/ole">
            <p:oleObj spid="_x0000_s50195" name="Equation" r:id="rId20" imgW="952200" imgH="457200" progId="Equation.DSMT4">
              <p:embed/>
            </p:oleObj>
          </a:graphicData>
        </a:graphic>
      </p:graphicFrame>
      <p:graphicFrame>
        <p:nvGraphicFramePr>
          <p:cNvPr id="50196" name="Object 80"/>
          <p:cNvGraphicFramePr>
            <a:graphicFrameLocks noChangeAspect="1"/>
          </p:cNvGraphicFramePr>
          <p:nvPr/>
        </p:nvGraphicFramePr>
        <p:xfrm>
          <a:off x="6400800" y="609600"/>
          <a:ext cx="1860550" cy="857250"/>
        </p:xfrm>
        <a:graphic>
          <a:graphicData uri="http://schemas.openxmlformats.org/presentationml/2006/ole">
            <p:oleObj spid="_x0000_s50196" name="Equation" r:id="rId21" imgW="99036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468B0A-F83F-44B5-8D6F-EF107AD0BBD9}" type="slidenum">
              <a:rPr lang="en-US" altLang="ja-JP" smtClean="0"/>
              <a:pPr/>
              <a:t>54</a:t>
            </a:fld>
            <a:endParaRPr lang="en-US" altLang="ja-JP" smtClean="0"/>
          </a:p>
        </p:txBody>
      </p:sp>
      <p:sp>
        <p:nvSpPr>
          <p:cNvPr id="51210" name="Text Box 2"/>
          <p:cNvSpPr txBox="1">
            <a:spLocks noChangeArrowheads="1"/>
          </p:cNvSpPr>
          <p:nvPr/>
        </p:nvSpPr>
        <p:spPr bwMode="auto">
          <a:xfrm>
            <a:off x="869950" y="1143000"/>
            <a:ext cx="56705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線形写像　　　　　　　　　　に対して、　　の</a:t>
            </a:r>
          </a:p>
          <a:p>
            <a:r>
              <a:rPr lang="ja-JP" altLang="en-US"/>
              <a:t>標準基底　　　　　　　　　　　の像を、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とする。このとき、　　　の表現行列　　　は、</a:t>
            </a:r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と表せる。</a:t>
            </a:r>
          </a:p>
        </p:txBody>
      </p:sp>
      <p:sp>
        <p:nvSpPr>
          <p:cNvPr id="51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基底の像と表現行列</a:t>
            </a:r>
          </a:p>
        </p:txBody>
      </p:sp>
      <p:sp>
        <p:nvSpPr>
          <p:cNvPr id="51212" name="AutoShape 4"/>
          <p:cNvSpPr>
            <a:spLocks noChangeArrowheads="1"/>
          </p:cNvSpPr>
          <p:nvPr/>
        </p:nvSpPr>
        <p:spPr bwMode="auto">
          <a:xfrm>
            <a:off x="228600" y="914400"/>
            <a:ext cx="8534400" cy="4114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3" name="Text Box 5"/>
          <p:cNvSpPr txBox="1">
            <a:spLocks noChangeArrowheads="1"/>
          </p:cNvSpPr>
          <p:nvPr/>
        </p:nvSpPr>
        <p:spPr bwMode="auto">
          <a:xfrm>
            <a:off x="1143000" y="665163"/>
            <a:ext cx="380585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性質（</a:t>
            </a:r>
            <a:r>
              <a:rPr lang="ja-JP" altLang="en-US" dirty="0">
                <a:solidFill>
                  <a:srgbClr val="FF9900"/>
                </a:solidFill>
              </a:rPr>
              <a:t>基底の像と表現行列）</a:t>
            </a:r>
          </a:p>
        </p:txBody>
      </p:sp>
      <p:graphicFrame>
        <p:nvGraphicFramePr>
          <p:cNvPr id="51202" name="Object 6"/>
          <p:cNvGraphicFramePr>
            <a:graphicFrameLocks noChangeAspect="1"/>
          </p:cNvGraphicFramePr>
          <p:nvPr/>
        </p:nvGraphicFramePr>
        <p:xfrm>
          <a:off x="2236788" y="1143000"/>
          <a:ext cx="1849437" cy="431800"/>
        </p:xfrm>
        <a:graphic>
          <a:graphicData uri="http://schemas.openxmlformats.org/presentationml/2006/ole">
            <p:oleObj spid="_x0000_s51202" name="Equation" r:id="rId3" imgW="876240" imgH="203040" progId="Equation.DSMT4">
              <p:embed/>
            </p:oleObj>
          </a:graphicData>
        </a:graphic>
      </p:graphicFrame>
      <p:graphicFrame>
        <p:nvGraphicFramePr>
          <p:cNvPr id="51203" name="Object 7"/>
          <p:cNvGraphicFramePr>
            <a:graphicFrameLocks noChangeAspect="1"/>
          </p:cNvGraphicFramePr>
          <p:nvPr/>
        </p:nvGraphicFramePr>
        <p:xfrm>
          <a:off x="2362200" y="1524000"/>
          <a:ext cx="1851025" cy="431800"/>
        </p:xfrm>
        <a:graphic>
          <a:graphicData uri="http://schemas.openxmlformats.org/presentationml/2006/ole">
            <p:oleObj spid="_x0000_s51203" name="Equation" r:id="rId4" imgW="876240" imgH="203040" progId="Equation.DSMT4">
              <p:embed/>
            </p:oleObj>
          </a:graphicData>
        </a:graphic>
      </p:graphicFrame>
      <p:graphicFrame>
        <p:nvGraphicFramePr>
          <p:cNvPr id="51204" name="Object 8"/>
          <p:cNvGraphicFramePr>
            <a:graphicFrameLocks noChangeAspect="1"/>
          </p:cNvGraphicFramePr>
          <p:nvPr/>
        </p:nvGraphicFramePr>
        <p:xfrm>
          <a:off x="5410200" y="1219200"/>
          <a:ext cx="482600" cy="350838"/>
        </p:xfrm>
        <a:graphic>
          <a:graphicData uri="http://schemas.openxmlformats.org/presentationml/2006/ole">
            <p:oleObj spid="_x0000_s51204" name="Equation" r:id="rId5" imgW="228600" imgH="164880" progId="Equation.DSMT4">
              <p:embed/>
            </p:oleObj>
          </a:graphicData>
        </a:graphic>
      </p:graphicFrame>
      <p:graphicFrame>
        <p:nvGraphicFramePr>
          <p:cNvPr id="51205" name="Object 11"/>
          <p:cNvGraphicFramePr>
            <a:graphicFrameLocks noChangeAspect="1"/>
          </p:cNvGraphicFramePr>
          <p:nvPr/>
        </p:nvGraphicFramePr>
        <p:xfrm>
          <a:off x="1676400" y="2057400"/>
          <a:ext cx="3084513" cy="431800"/>
        </p:xfrm>
        <a:graphic>
          <a:graphicData uri="http://schemas.openxmlformats.org/presentationml/2006/ole">
            <p:oleObj spid="_x0000_s51205" name="Equation" r:id="rId6" imgW="1460160" imgH="203040" progId="Equation.DSMT4">
              <p:embed/>
            </p:oleObj>
          </a:graphicData>
        </a:graphic>
      </p:graphicFrame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066800" y="525780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証明略。</a:t>
            </a:r>
          </a:p>
        </p:txBody>
      </p:sp>
      <p:graphicFrame>
        <p:nvGraphicFramePr>
          <p:cNvPr id="51206" name="Object 15"/>
          <p:cNvGraphicFramePr>
            <a:graphicFrameLocks noChangeAspect="1"/>
          </p:cNvGraphicFramePr>
          <p:nvPr/>
        </p:nvGraphicFramePr>
        <p:xfrm>
          <a:off x="3429000" y="2667000"/>
          <a:ext cx="268288" cy="431800"/>
        </p:xfrm>
        <a:graphic>
          <a:graphicData uri="http://schemas.openxmlformats.org/presentationml/2006/ole">
            <p:oleObj spid="_x0000_s51206" name="Equation" r:id="rId7" imgW="126720" imgH="203040" progId="Equation.DSMT4">
              <p:embed/>
            </p:oleObj>
          </a:graphicData>
        </a:graphic>
      </p:graphicFrame>
      <p:graphicFrame>
        <p:nvGraphicFramePr>
          <p:cNvPr id="51207" name="Object 16"/>
          <p:cNvGraphicFramePr>
            <a:graphicFrameLocks noChangeAspect="1"/>
          </p:cNvGraphicFramePr>
          <p:nvPr/>
        </p:nvGraphicFramePr>
        <p:xfrm>
          <a:off x="5410200" y="2667000"/>
          <a:ext cx="349250" cy="350838"/>
        </p:xfrm>
        <a:graphic>
          <a:graphicData uri="http://schemas.openxmlformats.org/presentationml/2006/ole">
            <p:oleObj spid="_x0000_s51207" name="Equation" r:id="rId8" imgW="164880" imgH="164880" progId="Equation.DSMT4">
              <p:embed/>
            </p:oleObj>
          </a:graphicData>
        </a:graphic>
      </p:graphicFrame>
      <p:graphicFrame>
        <p:nvGraphicFramePr>
          <p:cNvPr id="51208" name="Object 17"/>
          <p:cNvGraphicFramePr>
            <a:graphicFrameLocks noChangeAspect="1"/>
          </p:cNvGraphicFramePr>
          <p:nvPr/>
        </p:nvGraphicFramePr>
        <p:xfrm>
          <a:off x="1828800" y="3200400"/>
          <a:ext cx="4084638" cy="701675"/>
        </p:xfrm>
        <a:graphic>
          <a:graphicData uri="http://schemas.openxmlformats.org/presentationml/2006/ole">
            <p:oleObj spid="_x0000_s51208" name="Equation" r:id="rId9" imgW="193032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B65718-0D8E-4011-AAD3-16C6D14C46FB}" type="slidenum">
              <a:rPr lang="en-US" altLang="ja-JP" smtClean="0"/>
              <a:pPr/>
              <a:t>55</a:t>
            </a:fld>
            <a:endParaRPr lang="en-US" altLang="ja-JP" smtClean="0"/>
          </a:p>
        </p:txBody>
      </p:sp>
      <p:sp>
        <p:nvSpPr>
          <p:cNvPr id="52246" name="Line 2"/>
          <p:cNvSpPr>
            <a:spLocks noChangeShapeType="1"/>
          </p:cNvSpPr>
          <p:nvPr/>
        </p:nvSpPr>
        <p:spPr bwMode="auto">
          <a:xfrm>
            <a:off x="488950" y="5715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47" name="Line 3"/>
          <p:cNvSpPr>
            <a:spLocks noChangeShapeType="1"/>
          </p:cNvSpPr>
          <p:nvPr/>
        </p:nvSpPr>
        <p:spPr bwMode="auto">
          <a:xfrm flipV="1">
            <a:off x="1250950" y="4419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2226" name="Object 4"/>
          <p:cNvGraphicFramePr>
            <a:graphicFrameLocks noChangeAspect="1"/>
          </p:cNvGraphicFramePr>
          <p:nvPr/>
        </p:nvGraphicFramePr>
        <p:xfrm>
          <a:off x="3384550" y="5715000"/>
          <a:ext cx="196850" cy="215900"/>
        </p:xfrm>
        <a:graphic>
          <a:graphicData uri="http://schemas.openxmlformats.org/presentationml/2006/ole">
            <p:oleObj spid="_x0000_s52226" name="Equation" r:id="rId3" imgW="126720" imgH="139680" progId="Equation.DSMT4">
              <p:embed/>
            </p:oleObj>
          </a:graphicData>
        </a:graphic>
      </p:graphicFrame>
      <p:graphicFrame>
        <p:nvGraphicFramePr>
          <p:cNvPr id="52227" name="Object 5"/>
          <p:cNvGraphicFramePr>
            <a:graphicFrameLocks noChangeAspect="1"/>
          </p:cNvGraphicFramePr>
          <p:nvPr/>
        </p:nvGraphicFramePr>
        <p:xfrm>
          <a:off x="914400" y="4267200"/>
          <a:ext cx="217488" cy="254000"/>
        </p:xfrm>
        <a:graphic>
          <a:graphicData uri="http://schemas.openxmlformats.org/presentationml/2006/ole">
            <p:oleObj spid="_x0000_s52227" name="Equation" r:id="rId4" imgW="139680" imgH="164880" progId="Equation.DSMT4">
              <p:embed/>
            </p:oleObj>
          </a:graphicData>
        </a:graphic>
      </p:graphicFrame>
      <p:graphicFrame>
        <p:nvGraphicFramePr>
          <p:cNvPr id="52228" name="Object 6"/>
          <p:cNvGraphicFramePr>
            <a:graphicFrameLocks noChangeAspect="1"/>
          </p:cNvGraphicFramePr>
          <p:nvPr/>
        </p:nvGraphicFramePr>
        <p:xfrm>
          <a:off x="869950" y="5791200"/>
          <a:ext cx="236538" cy="274638"/>
        </p:xfrm>
        <a:graphic>
          <a:graphicData uri="http://schemas.openxmlformats.org/presentationml/2006/ole">
            <p:oleObj spid="_x0000_s52228" name="Equation" r:id="rId5" imgW="152280" imgH="177480" progId="Equation.DSMT4">
              <p:embed/>
            </p:oleObj>
          </a:graphicData>
        </a:graphic>
      </p:graphicFrame>
      <p:sp>
        <p:nvSpPr>
          <p:cNvPr id="52248" name="AutoShape 7"/>
          <p:cNvSpPr>
            <a:spLocks noChangeArrowheads="1"/>
          </p:cNvSpPr>
          <p:nvPr/>
        </p:nvSpPr>
        <p:spPr bwMode="auto">
          <a:xfrm>
            <a:off x="3886200" y="5051425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49" name="Rectangle 8"/>
          <p:cNvSpPr>
            <a:spLocks noChangeArrowheads="1"/>
          </p:cNvSpPr>
          <p:nvPr/>
        </p:nvSpPr>
        <p:spPr bwMode="auto">
          <a:xfrm>
            <a:off x="1600200" y="5105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0" name="Text Box 9"/>
          <p:cNvSpPr txBox="1">
            <a:spLocks noChangeArrowheads="1"/>
          </p:cNvSpPr>
          <p:nvPr/>
        </p:nvSpPr>
        <p:spPr bwMode="auto">
          <a:xfrm>
            <a:off x="3810000" y="4060825"/>
            <a:ext cx="1363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座標だけ</a:t>
            </a:r>
          </a:p>
          <a:p>
            <a:r>
              <a:rPr lang="ja-JP" altLang="en-US"/>
              <a:t>倍</a:t>
            </a:r>
          </a:p>
        </p:txBody>
      </p:sp>
      <p:graphicFrame>
        <p:nvGraphicFramePr>
          <p:cNvPr id="52229" name="Object 10"/>
          <p:cNvGraphicFramePr>
            <a:graphicFrameLocks noChangeAspect="1"/>
          </p:cNvGraphicFramePr>
          <p:nvPr/>
        </p:nvGraphicFramePr>
        <p:xfrm>
          <a:off x="2895600" y="2667000"/>
          <a:ext cx="2362200" cy="906463"/>
        </p:xfrm>
        <a:graphic>
          <a:graphicData uri="http://schemas.openxmlformats.org/presentationml/2006/ole">
            <p:oleObj spid="_x0000_s52229" name="Equation" r:id="rId6" imgW="1257120" imgH="482400" progId="Equation.DSMT4">
              <p:embed/>
            </p:oleObj>
          </a:graphicData>
        </a:graphic>
      </p:graphicFrame>
      <p:graphicFrame>
        <p:nvGraphicFramePr>
          <p:cNvPr id="52230" name="Object 11"/>
          <p:cNvGraphicFramePr>
            <a:graphicFrameLocks noChangeAspect="1"/>
          </p:cNvGraphicFramePr>
          <p:nvPr/>
        </p:nvGraphicFramePr>
        <p:xfrm>
          <a:off x="3657600" y="4532313"/>
          <a:ext cx="290513" cy="376237"/>
        </p:xfrm>
        <a:graphic>
          <a:graphicData uri="http://schemas.openxmlformats.org/presentationml/2006/ole">
            <p:oleObj spid="_x0000_s52230" name="Equation" r:id="rId7" imgW="126720" imgH="164880" progId="Equation.DSMT4">
              <p:embed/>
            </p:oleObj>
          </a:graphicData>
        </a:graphic>
      </p:graphicFrame>
      <p:graphicFrame>
        <p:nvGraphicFramePr>
          <p:cNvPr id="52231" name="Object 12"/>
          <p:cNvGraphicFramePr>
            <a:graphicFrameLocks noChangeAspect="1"/>
          </p:cNvGraphicFramePr>
          <p:nvPr/>
        </p:nvGraphicFramePr>
        <p:xfrm>
          <a:off x="3657600" y="4213225"/>
          <a:ext cx="263525" cy="292100"/>
        </p:xfrm>
        <a:graphic>
          <a:graphicData uri="http://schemas.openxmlformats.org/presentationml/2006/ole">
            <p:oleObj spid="_x0000_s52231" name="Equation" r:id="rId8" imgW="126720" imgH="139680" progId="Equation.DSMT4">
              <p:embed/>
            </p:oleObj>
          </a:graphicData>
        </a:graphic>
      </p:graphicFrame>
      <p:sp>
        <p:nvSpPr>
          <p:cNvPr id="52251" name="Line 13"/>
          <p:cNvSpPr>
            <a:spLocks noChangeShapeType="1"/>
          </p:cNvSpPr>
          <p:nvPr/>
        </p:nvSpPr>
        <p:spPr bwMode="auto">
          <a:xfrm flipV="1">
            <a:off x="1295400" y="609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52" name="Line 14"/>
          <p:cNvSpPr>
            <a:spLocks noChangeShapeType="1"/>
          </p:cNvSpPr>
          <p:nvPr/>
        </p:nvSpPr>
        <p:spPr bwMode="auto">
          <a:xfrm>
            <a:off x="609600" y="1905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5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標準基底の像と、空間全体の像</a:t>
            </a:r>
          </a:p>
        </p:txBody>
      </p:sp>
      <p:sp>
        <p:nvSpPr>
          <p:cNvPr id="52254" name="Line 16"/>
          <p:cNvSpPr>
            <a:spLocks noChangeShapeType="1"/>
          </p:cNvSpPr>
          <p:nvPr/>
        </p:nvSpPr>
        <p:spPr bwMode="auto">
          <a:xfrm>
            <a:off x="1295400" y="1905000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55" name="Line 17"/>
          <p:cNvSpPr>
            <a:spLocks noChangeShapeType="1"/>
          </p:cNvSpPr>
          <p:nvPr/>
        </p:nvSpPr>
        <p:spPr bwMode="auto">
          <a:xfrm flipV="1">
            <a:off x="1295400" y="16002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2232" name="Object 18"/>
          <p:cNvGraphicFramePr>
            <a:graphicFrameLocks noChangeAspect="1"/>
          </p:cNvGraphicFramePr>
          <p:nvPr/>
        </p:nvGraphicFramePr>
        <p:xfrm>
          <a:off x="2667000" y="2057400"/>
          <a:ext cx="196850" cy="215900"/>
        </p:xfrm>
        <a:graphic>
          <a:graphicData uri="http://schemas.openxmlformats.org/presentationml/2006/ole">
            <p:oleObj spid="_x0000_s52232" name="Equation" r:id="rId9" imgW="126720" imgH="139680" progId="Equation.DSMT4">
              <p:embed/>
            </p:oleObj>
          </a:graphicData>
        </a:graphic>
      </p:graphicFrame>
      <p:graphicFrame>
        <p:nvGraphicFramePr>
          <p:cNvPr id="52233" name="Object 19"/>
          <p:cNvGraphicFramePr>
            <a:graphicFrameLocks noChangeAspect="1"/>
          </p:cNvGraphicFramePr>
          <p:nvPr/>
        </p:nvGraphicFramePr>
        <p:xfrm>
          <a:off x="914400" y="609600"/>
          <a:ext cx="217488" cy="254000"/>
        </p:xfrm>
        <a:graphic>
          <a:graphicData uri="http://schemas.openxmlformats.org/presentationml/2006/ole">
            <p:oleObj spid="_x0000_s52233" name="Equation" r:id="rId10" imgW="139680" imgH="164880" progId="Equation.DSMT4">
              <p:embed/>
            </p:oleObj>
          </a:graphicData>
        </a:graphic>
      </p:graphicFrame>
      <p:sp>
        <p:nvSpPr>
          <p:cNvPr id="52256" name="Line 20"/>
          <p:cNvSpPr>
            <a:spLocks noChangeShapeType="1"/>
          </p:cNvSpPr>
          <p:nvPr/>
        </p:nvSpPr>
        <p:spPr bwMode="auto">
          <a:xfrm flipV="1">
            <a:off x="6364288" y="685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57" name="Line 21"/>
          <p:cNvSpPr>
            <a:spLocks noChangeShapeType="1"/>
          </p:cNvSpPr>
          <p:nvPr/>
        </p:nvSpPr>
        <p:spPr bwMode="auto">
          <a:xfrm>
            <a:off x="5678488" y="1981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58" name="Line 22"/>
          <p:cNvSpPr>
            <a:spLocks noChangeShapeType="1"/>
          </p:cNvSpPr>
          <p:nvPr/>
        </p:nvSpPr>
        <p:spPr bwMode="auto">
          <a:xfrm>
            <a:off x="6364288" y="19812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59" name="Line 23"/>
          <p:cNvSpPr>
            <a:spLocks noChangeShapeType="1"/>
          </p:cNvSpPr>
          <p:nvPr/>
        </p:nvSpPr>
        <p:spPr bwMode="auto">
          <a:xfrm flipV="1">
            <a:off x="6364288" y="1676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2234" name="Object 24"/>
          <p:cNvGraphicFramePr>
            <a:graphicFrameLocks noChangeAspect="1"/>
          </p:cNvGraphicFramePr>
          <p:nvPr/>
        </p:nvGraphicFramePr>
        <p:xfrm>
          <a:off x="7735888" y="2133600"/>
          <a:ext cx="196850" cy="215900"/>
        </p:xfrm>
        <a:graphic>
          <a:graphicData uri="http://schemas.openxmlformats.org/presentationml/2006/ole">
            <p:oleObj spid="_x0000_s52234" name="Equation" r:id="rId11" imgW="126720" imgH="139680" progId="Equation.DSMT4">
              <p:embed/>
            </p:oleObj>
          </a:graphicData>
        </a:graphic>
      </p:graphicFrame>
      <p:graphicFrame>
        <p:nvGraphicFramePr>
          <p:cNvPr id="52235" name="Object 25"/>
          <p:cNvGraphicFramePr>
            <a:graphicFrameLocks noChangeAspect="1"/>
          </p:cNvGraphicFramePr>
          <p:nvPr/>
        </p:nvGraphicFramePr>
        <p:xfrm>
          <a:off x="5983288" y="685800"/>
          <a:ext cx="217487" cy="254000"/>
        </p:xfrm>
        <a:graphic>
          <a:graphicData uri="http://schemas.openxmlformats.org/presentationml/2006/ole">
            <p:oleObj spid="_x0000_s52235" name="Equation" r:id="rId12" imgW="139680" imgH="164880" progId="Equation.DSMT4">
              <p:embed/>
            </p:oleObj>
          </a:graphicData>
        </a:graphic>
      </p:graphicFrame>
      <p:sp>
        <p:nvSpPr>
          <p:cNvPr id="52260" name="AutoShape 26"/>
          <p:cNvSpPr>
            <a:spLocks noChangeArrowheads="1"/>
          </p:cNvSpPr>
          <p:nvPr/>
        </p:nvSpPr>
        <p:spPr bwMode="auto">
          <a:xfrm>
            <a:off x="3657600" y="17526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1" name="Text Box 27"/>
          <p:cNvSpPr txBox="1">
            <a:spLocks noChangeArrowheads="1"/>
          </p:cNvSpPr>
          <p:nvPr/>
        </p:nvSpPr>
        <p:spPr bwMode="auto">
          <a:xfrm>
            <a:off x="3581400" y="762000"/>
            <a:ext cx="1363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座標だけ</a:t>
            </a:r>
          </a:p>
          <a:p>
            <a:r>
              <a:rPr lang="ja-JP" altLang="en-US"/>
              <a:t>倍</a:t>
            </a:r>
          </a:p>
        </p:txBody>
      </p:sp>
      <p:graphicFrame>
        <p:nvGraphicFramePr>
          <p:cNvPr id="52236" name="Object 28"/>
          <p:cNvGraphicFramePr>
            <a:graphicFrameLocks noChangeAspect="1"/>
          </p:cNvGraphicFramePr>
          <p:nvPr/>
        </p:nvGraphicFramePr>
        <p:xfrm>
          <a:off x="3352800" y="1081088"/>
          <a:ext cx="290513" cy="376237"/>
        </p:xfrm>
        <a:graphic>
          <a:graphicData uri="http://schemas.openxmlformats.org/presentationml/2006/ole">
            <p:oleObj spid="_x0000_s52236" name="Equation" r:id="rId13" imgW="126720" imgH="164880" progId="Equation.DSMT4">
              <p:embed/>
            </p:oleObj>
          </a:graphicData>
        </a:graphic>
      </p:graphicFrame>
      <p:graphicFrame>
        <p:nvGraphicFramePr>
          <p:cNvPr id="52237" name="Object 29"/>
          <p:cNvGraphicFramePr>
            <a:graphicFrameLocks noChangeAspect="1"/>
          </p:cNvGraphicFramePr>
          <p:nvPr/>
        </p:nvGraphicFramePr>
        <p:xfrm>
          <a:off x="3352800" y="762000"/>
          <a:ext cx="263525" cy="292100"/>
        </p:xfrm>
        <a:graphic>
          <a:graphicData uri="http://schemas.openxmlformats.org/presentationml/2006/ole">
            <p:oleObj spid="_x0000_s52237" name="Equation" r:id="rId14" imgW="126720" imgH="139680" progId="Equation.DSMT4">
              <p:embed/>
            </p:oleObj>
          </a:graphicData>
        </a:graphic>
      </p:graphicFrame>
      <p:sp>
        <p:nvSpPr>
          <p:cNvPr id="52262" name="Line 30"/>
          <p:cNvSpPr>
            <a:spLocks noChangeShapeType="1"/>
          </p:cNvSpPr>
          <p:nvPr/>
        </p:nvSpPr>
        <p:spPr bwMode="auto">
          <a:xfrm>
            <a:off x="609600" y="5410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63" name="Line 31"/>
          <p:cNvSpPr>
            <a:spLocks noChangeShapeType="1"/>
          </p:cNvSpPr>
          <p:nvPr/>
        </p:nvSpPr>
        <p:spPr bwMode="auto">
          <a:xfrm>
            <a:off x="609600" y="5105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64" name="Line 32"/>
          <p:cNvSpPr>
            <a:spLocks noChangeShapeType="1"/>
          </p:cNvSpPr>
          <p:nvPr/>
        </p:nvSpPr>
        <p:spPr bwMode="auto">
          <a:xfrm>
            <a:off x="533400" y="48768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65" name="Line 33"/>
          <p:cNvSpPr>
            <a:spLocks noChangeShapeType="1"/>
          </p:cNvSpPr>
          <p:nvPr/>
        </p:nvSpPr>
        <p:spPr bwMode="auto">
          <a:xfrm>
            <a:off x="1600200" y="44196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66" name="Line 34"/>
          <p:cNvSpPr>
            <a:spLocks noChangeShapeType="1"/>
          </p:cNvSpPr>
          <p:nvPr/>
        </p:nvSpPr>
        <p:spPr bwMode="auto">
          <a:xfrm>
            <a:off x="1981200" y="43434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67" name="Line 35"/>
          <p:cNvSpPr>
            <a:spLocks noChangeShapeType="1"/>
          </p:cNvSpPr>
          <p:nvPr/>
        </p:nvSpPr>
        <p:spPr bwMode="auto">
          <a:xfrm>
            <a:off x="2362200" y="43434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68" name="Line 36"/>
          <p:cNvSpPr>
            <a:spLocks noChangeShapeType="1"/>
          </p:cNvSpPr>
          <p:nvPr/>
        </p:nvSpPr>
        <p:spPr bwMode="auto">
          <a:xfrm>
            <a:off x="5410200" y="5410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69" name="Line 37"/>
          <p:cNvSpPr>
            <a:spLocks noChangeShapeType="1"/>
          </p:cNvSpPr>
          <p:nvPr/>
        </p:nvSpPr>
        <p:spPr bwMode="auto">
          <a:xfrm flipV="1">
            <a:off x="6172200" y="4114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2238" name="Object 38"/>
          <p:cNvGraphicFramePr>
            <a:graphicFrameLocks noChangeAspect="1"/>
          </p:cNvGraphicFramePr>
          <p:nvPr/>
        </p:nvGraphicFramePr>
        <p:xfrm>
          <a:off x="8305800" y="5410200"/>
          <a:ext cx="196850" cy="215900"/>
        </p:xfrm>
        <a:graphic>
          <a:graphicData uri="http://schemas.openxmlformats.org/presentationml/2006/ole">
            <p:oleObj spid="_x0000_s52238" name="Equation" r:id="rId15" imgW="126720" imgH="139680" progId="Equation.DSMT4">
              <p:embed/>
            </p:oleObj>
          </a:graphicData>
        </a:graphic>
      </p:graphicFrame>
      <p:graphicFrame>
        <p:nvGraphicFramePr>
          <p:cNvPr id="52239" name="Object 39"/>
          <p:cNvGraphicFramePr>
            <a:graphicFrameLocks noChangeAspect="1"/>
          </p:cNvGraphicFramePr>
          <p:nvPr/>
        </p:nvGraphicFramePr>
        <p:xfrm>
          <a:off x="5835650" y="3962400"/>
          <a:ext cx="217488" cy="254000"/>
        </p:xfrm>
        <a:graphic>
          <a:graphicData uri="http://schemas.openxmlformats.org/presentationml/2006/ole">
            <p:oleObj spid="_x0000_s52239" name="Equation" r:id="rId16" imgW="139680" imgH="164880" progId="Equation.DSMT4">
              <p:embed/>
            </p:oleObj>
          </a:graphicData>
        </a:graphic>
      </p:graphicFrame>
      <p:graphicFrame>
        <p:nvGraphicFramePr>
          <p:cNvPr id="52240" name="Object 40"/>
          <p:cNvGraphicFramePr>
            <a:graphicFrameLocks noChangeAspect="1"/>
          </p:cNvGraphicFramePr>
          <p:nvPr/>
        </p:nvGraphicFramePr>
        <p:xfrm>
          <a:off x="5791200" y="5486400"/>
          <a:ext cx="236538" cy="274638"/>
        </p:xfrm>
        <a:graphic>
          <a:graphicData uri="http://schemas.openxmlformats.org/presentationml/2006/ole">
            <p:oleObj spid="_x0000_s52240" name="Equation" r:id="rId17" imgW="152280" imgH="177480" progId="Equation.DSMT4">
              <p:embed/>
            </p:oleObj>
          </a:graphicData>
        </a:graphic>
      </p:graphicFrame>
      <p:sp>
        <p:nvSpPr>
          <p:cNvPr id="52270" name="Line 41"/>
          <p:cNvSpPr>
            <a:spLocks noChangeShapeType="1"/>
          </p:cNvSpPr>
          <p:nvPr/>
        </p:nvSpPr>
        <p:spPr bwMode="auto">
          <a:xfrm>
            <a:off x="5530850" y="5105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71" name="Line 42"/>
          <p:cNvSpPr>
            <a:spLocks noChangeShapeType="1"/>
          </p:cNvSpPr>
          <p:nvPr/>
        </p:nvSpPr>
        <p:spPr bwMode="auto">
          <a:xfrm>
            <a:off x="5530850" y="4800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72" name="Line 43"/>
          <p:cNvSpPr>
            <a:spLocks noChangeShapeType="1"/>
          </p:cNvSpPr>
          <p:nvPr/>
        </p:nvSpPr>
        <p:spPr bwMode="auto">
          <a:xfrm>
            <a:off x="5454650" y="4572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73" name="Line 44"/>
          <p:cNvSpPr>
            <a:spLocks noChangeShapeType="1"/>
          </p:cNvSpPr>
          <p:nvPr/>
        </p:nvSpPr>
        <p:spPr bwMode="auto">
          <a:xfrm>
            <a:off x="6934200" y="40386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74" name="Line 45"/>
          <p:cNvSpPr>
            <a:spLocks noChangeShapeType="1"/>
          </p:cNvSpPr>
          <p:nvPr/>
        </p:nvSpPr>
        <p:spPr bwMode="auto">
          <a:xfrm>
            <a:off x="7696200" y="39624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75" name="Rectangle 46"/>
          <p:cNvSpPr>
            <a:spLocks noChangeArrowheads="1"/>
          </p:cNvSpPr>
          <p:nvPr/>
        </p:nvSpPr>
        <p:spPr bwMode="auto">
          <a:xfrm>
            <a:off x="6934200" y="4800600"/>
            <a:ext cx="762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6" name="Line 47"/>
          <p:cNvSpPr>
            <a:spLocks noChangeShapeType="1"/>
          </p:cNvSpPr>
          <p:nvPr/>
        </p:nvSpPr>
        <p:spPr bwMode="auto">
          <a:xfrm flipV="1">
            <a:off x="1295400" y="5410200"/>
            <a:ext cx="3048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77" name="Line 48"/>
          <p:cNvSpPr>
            <a:spLocks noChangeShapeType="1"/>
          </p:cNvSpPr>
          <p:nvPr/>
        </p:nvSpPr>
        <p:spPr bwMode="auto">
          <a:xfrm flipV="1">
            <a:off x="6172200" y="5105400"/>
            <a:ext cx="762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2241" name="Object 49"/>
          <p:cNvGraphicFramePr>
            <a:graphicFrameLocks noChangeAspect="1"/>
          </p:cNvGraphicFramePr>
          <p:nvPr/>
        </p:nvGraphicFramePr>
        <p:xfrm>
          <a:off x="1447800" y="2057400"/>
          <a:ext cx="977900" cy="857250"/>
        </p:xfrm>
        <a:graphic>
          <a:graphicData uri="http://schemas.openxmlformats.org/presentationml/2006/ole">
            <p:oleObj spid="_x0000_s52241" name="Equation" r:id="rId18" imgW="520560" imgH="457200" progId="Equation.DSMT4">
              <p:embed/>
            </p:oleObj>
          </a:graphicData>
        </a:graphic>
      </p:graphicFrame>
      <p:graphicFrame>
        <p:nvGraphicFramePr>
          <p:cNvPr id="52242" name="Object 50"/>
          <p:cNvGraphicFramePr>
            <a:graphicFrameLocks noChangeAspect="1"/>
          </p:cNvGraphicFramePr>
          <p:nvPr/>
        </p:nvGraphicFramePr>
        <p:xfrm>
          <a:off x="0" y="990600"/>
          <a:ext cx="1001713" cy="857250"/>
        </p:xfrm>
        <a:graphic>
          <a:graphicData uri="http://schemas.openxmlformats.org/presentationml/2006/ole">
            <p:oleObj spid="_x0000_s52242" name="Equation" r:id="rId19" imgW="533160" imgH="457200" progId="Equation.DSMT4">
              <p:embed/>
            </p:oleObj>
          </a:graphicData>
        </a:graphic>
      </p:graphicFrame>
      <p:graphicFrame>
        <p:nvGraphicFramePr>
          <p:cNvPr id="52243" name="Object 51"/>
          <p:cNvGraphicFramePr>
            <a:graphicFrameLocks noChangeAspect="1"/>
          </p:cNvGraphicFramePr>
          <p:nvPr/>
        </p:nvGraphicFramePr>
        <p:xfrm>
          <a:off x="6669088" y="2133600"/>
          <a:ext cx="1789112" cy="857250"/>
        </p:xfrm>
        <a:graphic>
          <a:graphicData uri="http://schemas.openxmlformats.org/presentationml/2006/ole">
            <p:oleObj spid="_x0000_s52243" name="Equation" r:id="rId20" imgW="952200" imgH="457200" progId="Equation.DSMT4">
              <p:embed/>
            </p:oleObj>
          </a:graphicData>
        </a:graphic>
      </p:graphicFrame>
      <p:graphicFrame>
        <p:nvGraphicFramePr>
          <p:cNvPr id="52244" name="Object 52"/>
          <p:cNvGraphicFramePr>
            <a:graphicFrameLocks noChangeAspect="1"/>
          </p:cNvGraphicFramePr>
          <p:nvPr/>
        </p:nvGraphicFramePr>
        <p:xfrm>
          <a:off x="6400800" y="609600"/>
          <a:ext cx="1860550" cy="857250"/>
        </p:xfrm>
        <a:graphic>
          <a:graphicData uri="http://schemas.openxmlformats.org/presentationml/2006/ole">
            <p:oleObj spid="_x0000_s52244" name="Equation" r:id="rId21" imgW="99036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713887-0DEB-4F01-A646-0E701F59BCFD}" type="slidenum">
              <a:rPr lang="en-US" altLang="ja-JP" smtClean="0"/>
              <a:pPr/>
              <a:t>56</a:t>
            </a:fld>
            <a:endParaRPr lang="en-US" altLang="ja-JP" smtClean="0"/>
          </a:p>
        </p:txBody>
      </p:sp>
      <p:sp>
        <p:nvSpPr>
          <p:cNvPr id="532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例題</a:t>
            </a:r>
          </a:p>
        </p:txBody>
      </p:sp>
      <p:graphicFrame>
        <p:nvGraphicFramePr>
          <p:cNvPr id="53250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53250" name="Equation" r:id="rId3" imgW="914400" imgH="198720" progId="Equation.DSMT4">
              <p:embed/>
            </p:oleObj>
          </a:graphicData>
        </a:graphic>
      </p:graphicFrame>
      <p:sp>
        <p:nvSpPr>
          <p:cNvPr id="53256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5551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次の線形写像　　　　　　　　　　　に対して、</a:t>
            </a:r>
          </a:p>
          <a:p>
            <a:r>
              <a:rPr lang="ja-JP" altLang="en-US"/>
              <a:t>表現行列を求めよ。</a:t>
            </a:r>
          </a:p>
        </p:txBody>
      </p:sp>
      <p:graphicFrame>
        <p:nvGraphicFramePr>
          <p:cNvPr id="53251" name="Object 8"/>
          <p:cNvGraphicFramePr>
            <a:graphicFrameLocks noChangeAspect="1"/>
          </p:cNvGraphicFramePr>
          <p:nvPr/>
        </p:nvGraphicFramePr>
        <p:xfrm>
          <a:off x="2986088" y="228600"/>
          <a:ext cx="1968500" cy="536575"/>
        </p:xfrm>
        <a:graphic>
          <a:graphicData uri="http://schemas.openxmlformats.org/presentationml/2006/ole">
            <p:oleObj spid="_x0000_s53251" name="Equation" r:id="rId4" imgW="838080" imgH="228600" progId="Equation.DSMT4">
              <p:embed/>
            </p:oleObj>
          </a:graphicData>
        </a:graphic>
      </p:graphicFrame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0" y="2514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解）</a:t>
            </a:r>
          </a:p>
        </p:txBody>
      </p:sp>
      <p:graphicFrame>
        <p:nvGraphicFramePr>
          <p:cNvPr id="53252" name="Object 12"/>
          <p:cNvGraphicFramePr>
            <a:graphicFrameLocks noChangeAspect="1"/>
          </p:cNvGraphicFramePr>
          <p:nvPr/>
        </p:nvGraphicFramePr>
        <p:xfrm>
          <a:off x="3733800" y="762000"/>
          <a:ext cx="2209800" cy="1760538"/>
        </p:xfrm>
        <a:graphic>
          <a:graphicData uri="http://schemas.openxmlformats.org/presentationml/2006/ole">
            <p:oleObj spid="_x0000_s53252" name="Equation" r:id="rId5" imgW="1143000" imgH="914400" progId="Equation.DSMT4">
              <p:embed/>
            </p:oleObj>
          </a:graphicData>
        </a:graphic>
      </p:graphicFrame>
      <p:sp>
        <p:nvSpPr>
          <p:cNvPr id="53258" name="Text Box 13"/>
          <p:cNvSpPr txBox="1">
            <a:spLocks noChangeArrowheads="1"/>
          </p:cNvSpPr>
          <p:nvPr/>
        </p:nvSpPr>
        <p:spPr bwMode="auto">
          <a:xfrm>
            <a:off x="762000" y="2590800"/>
            <a:ext cx="148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写像より、</a:t>
            </a:r>
          </a:p>
        </p:txBody>
      </p:sp>
      <p:graphicFrame>
        <p:nvGraphicFramePr>
          <p:cNvPr id="53253" name="Object 14"/>
          <p:cNvGraphicFramePr>
            <a:graphicFrameLocks noChangeAspect="1"/>
          </p:cNvGraphicFramePr>
          <p:nvPr/>
        </p:nvGraphicFramePr>
        <p:xfrm>
          <a:off x="1066800" y="2895600"/>
          <a:ext cx="4572000" cy="2816225"/>
        </p:xfrm>
        <a:graphic>
          <a:graphicData uri="http://schemas.openxmlformats.org/presentationml/2006/ole">
            <p:oleObj spid="_x0000_s53253" name="Equation" r:id="rId6" imgW="2298600" imgH="1422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E330E7-135F-45C0-B355-FB52B928DB30}" type="slidenum">
              <a:rPr lang="en-US" altLang="ja-JP" smtClean="0"/>
              <a:pPr/>
              <a:t>57</a:t>
            </a:fld>
            <a:endParaRPr lang="en-US" altLang="ja-JP" smtClean="0"/>
          </a:p>
        </p:txBody>
      </p:sp>
      <p:sp>
        <p:nvSpPr>
          <p:cNvPr id="54279" name="Text Box 3"/>
          <p:cNvSpPr txBox="1">
            <a:spLocks noChangeArrowheads="1"/>
          </p:cNvSpPr>
          <p:nvPr/>
        </p:nvSpPr>
        <p:spPr bwMode="auto">
          <a:xfrm>
            <a:off x="288925" y="401638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（別解）</a:t>
            </a:r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2438400" y="381000"/>
          <a:ext cx="2209800" cy="1760538"/>
        </p:xfrm>
        <a:graphic>
          <a:graphicData uri="http://schemas.openxmlformats.org/presentationml/2006/ole">
            <p:oleObj spid="_x0000_s54274" name="Equation" r:id="rId3" imgW="1143000" imgH="914400" progId="Equation.DSMT4">
              <p:embed/>
            </p:oleObj>
          </a:graphicData>
        </a:graphic>
      </p:graphicFrame>
      <p:sp>
        <p:nvSpPr>
          <p:cNvPr id="54280" name="Text Box 5"/>
          <p:cNvSpPr txBox="1">
            <a:spLocks noChangeArrowheads="1"/>
          </p:cNvSpPr>
          <p:nvPr/>
        </p:nvSpPr>
        <p:spPr bwMode="auto">
          <a:xfrm>
            <a:off x="822325" y="2687638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より、</a:t>
            </a:r>
          </a:p>
        </p:txBody>
      </p:sp>
      <p:graphicFrame>
        <p:nvGraphicFramePr>
          <p:cNvPr id="54275" name="Object 6"/>
          <p:cNvGraphicFramePr>
            <a:graphicFrameLocks noChangeAspect="1"/>
          </p:cNvGraphicFramePr>
          <p:nvPr/>
        </p:nvGraphicFramePr>
        <p:xfrm>
          <a:off x="2057400" y="2667000"/>
          <a:ext cx="2803525" cy="1408113"/>
        </p:xfrm>
        <a:graphic>
          <a:graphicData uri="http://schemas.openxmlformats.org/presentationml/2006/ole">
            <p:oleObj spid="_x0000_s54275" name="Equation" r:id="rId4" imgW="1409400" imgH="711000" progId="Equation.DSMT4">
              <p:embed/>
            </p:oleObj>
          </a:graphicData>
        </a:graphic>
      </p:graphicFrame>
      <p:graphicFrame>
        <p:nvGraphicFramePr>
          <p:cNvPr id="54276" name="Object 7"/>
          <p:cNvGraphicFramePr>
            <a:graphicFrameLocks noChangeAspect="1"/>
          </p:cNvGraphicFramePr>
          <p:nvPr/>
        </p:nvGraphicFramePr>
        <p:xfrm>
          <a:off x="1970088" y="3962400"/>
          <a:ext cx="2979737" cy="1408113"/>
        </p:xfrm>
        <a:graphic>
          <a:graphicData uri="http://schemas.openxmlformats.org/presentationml/2006/ole">
            <p:oleObj spid="_x0000_s54276" name="Equation" r:id="rId5" imgW="1498320" imgH="711000" progId="Equation.DSMT4">
              <p:embed/>
            </p:oleObj>
          </a:graphicData>
        </a:graphic>
      </p:graphicFrame>
      <p:graphicFrame>
        <p:nvGraphicFramePr>
          <p:cNvPr id="54277" name="Object 8"/>
          <p:cNvGraphicFramePr>
            <a:graphicFrameLocks noChangeAspect="1"/>
          </p:cNvGraphicFramePr>
          <p:nvPr/>
        </p:nvGraphicFramePr>
        <p:xfrm>
          <a:off x="1447800" y="5449888"/>
          <a:ext cx="3916363" cy="1408112"/>
        </p:xfrm>
        <a:graphic>
          <a:graphicData uri="http://schemas.openxmlformats.org/presentationml/2006/ole">
            <p:oleObj spid="_x0000_s54277" name="Equation" r:id="rId6" imgW="196848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65258F-9D74-415D-BF20-2E9816DF955B}" type="slidenum">
              <a:rPr lang="en-US" altLang="ja-JP" smtClean="0"/>
              <a:pPr/>
              <a:t>58</a:t>
            </a:fld>
            <a:endParaRPr lang="en-US" altLang="ja-JP" smtClean="0"/>
          </a:p>
        </p:txBody>
      </p:sp>
      <p:sp>
        <p:nvSpPr>
          <p:cNvPr id="55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graphicFrame>
        <p:nvGraphicFramePr>
          <p:cNvPr id="55298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55298" name="Equation" r:id="rId3" imgW="914400" imgH="198720" progId="Equation.DSMT4">
              <p:embed/>
            </p:oleObj>
          </a:graphicData>
        </a:graphic>
      </p:graphicFrame>
      <p:sp>
        <p:nvSpPr>
          <p:cNvPr id="55306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次の写像　　表現行列を求めよ。</a:t>
            </a:r>
          </a:p>
        </p:txBody>
      </p:sp>
      <p:graphicFrame>
        <p:nvGraphicFramePr>
          <p:cNvPr id="55299" name="Object 5"/>
          <p:cNvGraphicFramePr>
            <a:graphicFrameLocks noChangeAspect="1"/>
          </p:cNvGraphicFramePr>
          <p:nvPr/>
        </p:nvGraphicFramePr>
        <p:xfrm>
          <a:off x="2438400" y="152400"/>
          <a:ext cx="298450" cy="476250"/>
        </p:xfrm>
        <a:graphic>
          <a:graphicData uri="http://schemas.openxmlformats.org/presentationml/2006/ole">
            <p:oleObj spid="_x0000_s55299" name="Equation" r:id="rId4" imgW="126720" imgH="203040" progId="Equation.DSMT4">
              <p:embed/>
            </p:oleObj>
          </a:graphicData>
        </a:graphic>
      </p:graphicFrame>
      <p:sp>
        <p:nvSpPr>
          <p:cNvPr id="55307" name="Text Box 7"/>
          <p:cNvSpPr txBox="1">
            <a:spLocks noChangeArrowheads="1"/>
          </p:cNvSpPr>
          <p:nvPr/>
        </p:nvSpPr>
        <p:spPr bwMode="auto">
          <a:xfrm>
            <a:off x="1143000" y="914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55300" name="Object 8"/>
          <p:cNvGraphicFramePr>
            <a:graphicFrameLocks noChangeAspect="1"/>
          </p:cNvGraphicFramePr>
          <p:nvPr/>
        </p:nvGraphicFramePr>
        <p:xfrm>
          <a:off x="1663700" y="1447800"/>
          <a:ext cx="1717675" cy="509588"/>
        </p:xfrm>
        <a:graphic>
          <a:graphicData uri="http://schemas.openxmlformats.org/presentationml/2006/ole">
            <p:oleObj spid="_x0000_s55300" name="Equation" r:id="rId5" imgW="812520" imgH="241200" progId="Equation.DSMT4">
              <p:embed/>
            </p:oleObj>
          </a:graphicData>
        </a:graphic>
      </p:graphicFrame>
      <p:graphicFrame>
        <p:nvGraphicFramePr>
          <p:cNvPr id="55301" name="Object 9"/>
          <p:cNvGraphicFramePr>
            <a:graphicFrameLocks noChangeAspect="1"/>
          </p:cNvGraphicFramePr>
          <p:nvPr/>
        </p:nvGraphicFramePr>
        <p:xfrm>
          <a:off x="4191000" y="990600"/>
          <a:ext cx="1757363" cy="1562100"/>
        </p:xfrm>
        <a:graphic>
          <a:graphicData uri="http://schemas.openxmlformats.org/presentationml/2006/ole">
            <p:oleObj spid="_x0000_s55301" name="Equation" r:id="rId6" imgW="1054080" imgH="939600" progId="Equation.DSMT4">
              <p:embed/>
            </p:oleObj>
          </a:graphicData>
        </a:graphic>
      </p:graphicFrame>
      <p:sp>
        <p:nvSpPr>
          <p:cNvPr id="55308" name="Text Box 13"/>
          <p:cNvSpPr txBox="1">
            <a:spLocks noChangeArrowheads="1"/>
          </p:cNvSpPr>
          <p:nvPr/>
        </p:nvSpPr>
        <p:spPr bwMode="auto">
          <a:xfrm>
            <a:off x="1295400" y="29337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55302" name="Object 14"/>
          <p:cNvGraphicFramePr>
            <a:graphicFrameLocks noChangeAspect="1"/>
          </p:cNvGraphicFramePr>
          <p:nvPr/>
        </p:nvGraphicFramePr>
        <p:xfrm>
          <a:off x="1597025" y="3619500"/>
          <a:ext cx="1771650" cy="509588"/>
        </p:xfrm>
        <a:graphic>
          <a:graphicData uri="http://schemas.openxmlformats.org/presentationml/2006/ole">
            <p:oleObj spid="_x0000_s55302" name="Equation" r:id="rId7" imgW="838080" imgH="241200" progId="Equation.DSMT4">
              <p:embed/>
            </p:oleObj>
          </a:graphicData>
        </a:graphic>
      </p:graphicFrame>
      <p:graphicFrame>
        <p:nvGraphicFramePr>
          <p:cNvPr id="55303" name="Object 15"/>
          <p:cNvGraphicFramePr>
            <a:graphicFrameLocks noChangeAspect="1"/>
          </p:cNvGraphicFramePr>
          <p:nvPr/>
        </p:nvGraphicFramePr>
        <p:xfrm>
          <a:off x="3781425" y="3048000"/>
          <a:ext cx="2159000" cy="1181100"/>
        </p:xfrm>
        <a:graphic>
          <a:graphicData uri="http://schemas.openxmlformats.org/presentationml/2006/ole">
            <p:oleObj spid="_x0000_s55303" name="Equation" r:id="rId8" imgW="129528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A3FAB9-3A1C-4194-A794-52433728BE51}" type="slidenum">
              <a:rPr lang="en-US" altLang="ja-JP" smtClean="0"/>
              <a:pPr/>
              <a:t>59</a:t>
            </a:fld>
            <a:endParaRPr lang="en-US" altLang="ja-JP" smtClean="0"/>
          </a:p>
        </p:txBody>
      </p:sp>
      <p:sp>
        <p:nvSpPr>
          <p:cNvPr id="56329" name="Text Box 2"/>
          <p:cNvSpPr txBox="1">
            <a:spLocks noChangeArrowheads="1"/>
          </p:cNvSpPr>
          <p:nvPr/>
        </p:nvSpPr>
        <p:spPr bwMode="auto">
          <a:xfrm>
            <a:off x="869950" y="1143000"/>
            <a:ext cx="7216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表現行列が　　　　　　　　　　　　　　であるような</a:t>
            </a:r>
          </a:p>
          <a:p>
            <a:r>
              <a:rPr lang="ja-JP" altLang="en-US"/>
              <a:t>　　　から　　　への線形写像　　について次がなりたつ。</a:t>
            </a:r>
          </a:p>
        </p:txBody>
      </p:sp>
      <p:sp>
        <p:nvSpPr>
          <p:cNvPr id="563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表現行列と線形写像</a:t>
            </a:r>
          </a:p>
        </p:txBody>
      </p:sp>
      <p:sp>
        <p:nvSpPr>
          <p:cNvPr id="56331" name="AutoShape 4"/>
          <p:cNvSpPr>
            <a:spLocks noChangeArrowheads="1"/>
          </p:cNvSpPr>
          <p:nvPr/>
        </p:nvSpPr>
        <p:spPr bwMode="auto">
          <a:xfrm>
            <a:off x="228600" y="914400"/>
            <a:ext cx="85344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32" name="Text Box 5"/>
          <p:cNvSpPr txBox="1">
            <a:spLocks noChangeArrowheads="1"/>
          </p:cNvSpPr>
          <p:nvPr/>
        </p:nvSpPr>
        <p:spPr bwMode="auto">
          <a:xfrm>
            <a:off x="1143000" y="665163"/>
            <a:ext cx="380585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性質（</a:t>
            </a:r>
            <a:r>
              <a:rPr lang="ja-JP" altLang="en-US" dirty="0">
                <a:solidFill>
                  <a:srgbClr val="FF9900"/>
                </a:solidFill>
              </a:rPr>
              <a:t>表現行列と線形写像）</a:t>
            </a:r>
          </a:p>
        </p:txBody>
      </p:sp>
      <p:graphicFrame>
        <p:nvGraphicFramePr>
          <p:cNvPr id="56322" name="Object 14"/>
          <p:cNvGraphicFramePr>
            <a:graphicFrameLocks noChangeAspect="1"/>
          </p:cNvGraphicFramePr>
          <p:nvPr/>
        </p:nvGraphicFramePr>
        <p:xfrm>
          <a:off x="2549525" y="1114425"/>
          <a:ext cx="2403475" cy="561975"/>
        </p:xfrm>
        <a:graphic>
          <a:graphicData uri="http://schemas.openxmlformats.org/presentationml/2006/ole">
            <p:oleObj spid="_x0000_s56322" name="Equation" r:id="rId3" imgW="1422360" imgH="330120" progId="Equation.DSMT4">
              <p:embed/>
            </p:oleObj>
          </a:graphicData>
        </a:graphic>
      </p:graphicFrame>
      <p:graphicFrame>
        <p:nvGraphicFramePr>
          <p:cNvPr id="56323" name="Object 15"/>
          <p:cNvGraphicFramePr>
            <a:graphicFrameLocks noChangeAspect="1"/>
          </p:cNvGraphicFramePr>
          <p:nvPr/>
        </p:nvGraphicFramePr>
        <p:xfrm>
          <a:off x="1017588" y="1600200"/>
          <a:ext cx="482600" cy="350838"/>
        </p:xfrm>
        <a:graphic>
          <a:graphicData uri="http://schemas.openxmlformats.org/presentationml/2006/ole">
            <p:oleObj spid="_x0000_s56323" name="Equation" r:id="rId4" imgW="228600" imgH="164880" progId="Equation.DSMT4">
              <p:embed/>
            </p:oleObj>
          </a:graphicData>
        </a:graphic>
      </p:graphicFrame>
      <p:graphicFrame>
        <p:nvGraphicFramePr>
          <p:cNvPr id="56324" name="Object 16"/>
          <p:cNvGraphicFramePr>
            <a:graphicFrameLocks noChangeAspect="1"/>
          </p:cNvGraphicFramePr>
          <p:nvPr/>
        </p:nvGraphicFramePr>
        <p:xfrm>
          <a:off x="2247900" y="1600200"/>
          <a:ext cx="511175" cy="350838"/>
        </p:xfrm>
        <a:graphic>
          <a:graphicData uri="http://schemas.openxmlformats.org/presentationml/2006/ole">
            <p:oleObj spid="_x0000_s56324" name="Equation" r:id="rId5" imgW="241200" imgH="164880" progId="Equation.DSMT4">
              <p:embed/>
            </p:oleObj>
          </a:graphicData>
        </a:graphic>
      </p:graphicFrame>
      <p:graphicFrame>
        <p:nvGraphicFramePr>
          <p:cNvPr id="56325" name="Object 17"/>
          <p:cNvGraphicFramePr>
            <a:graphicFrameLocks noChangeAspect="1"/>
          </p:cNvGraphicFramePr>
          <p:nvPr/>
        </p:nvGraphicFramePr>
        <p:xfrm>
          <a:off x="4648200" y="1524000"/>
          <a:ext cx="268288" cy="431800"/>
        </p:xfrm>
        <a:graphic>
          <a:graphicData uri="http://schemas.openxmlformats.org/presentationml/2006/ole">
            <p:oleObj spid="_x0000_s56325" name="Equation" r:id="rId6" imgW="126720" imgH="203040" progId="Equation.DSMT4">
              <p:embed/>
            </p:oleObj>
          </a:graphicData>
        </a:graphic>
      </p:graphicFrame>
      <p:sp>
        <p:nvSpPr>
          <p:cNvPr id="56333" name="Text Box 18"/>
          <p:cNvSpPr txBox="1">
            <a:spLocks noChangeArrowheads="1"/>
          </p:cNvSpPr>
          <p:nvPr/>
        </p:nvSpPr>
        <p:spPr bwMode="auto">
          <a:xfrm>
            <a:off x="974725" y="20780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56334" name="Text Box 19"/>
          <p:cNvSpPr txBox="1">
            <a:spLocks noChangeArrowheads="1"/>
          </p:cNvSpPr>
          <p:nvPr/>
        </p:nvSpPr>
        <p:spPr bwMode="auto">
          <a:xfrm>
            <a:off x="990600" y="2590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56326" name="Object 21"/>
          <p:cNvGraphicFramePr>
            <a:graphicFrameLocks noChangeAspect="1"/>
          </p:cNvGraphicFramePr>
          <p:nvPr/>
        </p:nvGraphicFramePr>
        <p:xfrm>
          <a:off x="1765300" y="2057400"/>
          <a:ext cx="4468813" cy="471488"/>
        </p:xfrm>
        <a:graphic>
          <a:graphicData uri="http://schemas.openxmlformats.org/presentationml/2006/ole">
            <p:oleObj spid="_x0000_s56326" name="Equation" r:id="rId7" imgW="2184120" imgH="228600" progId="Equation.DSMT4">
              <p:embed/>
            </p:oleObj>
          </a:graphicData>
        </a:graphic>
      </p:graphicFrame>
      <p:graphicFrame>
        <p:nvGraphicFramePr>
          <p:cNvPr id="56327" name="Object 22"/>
          <p:cNvGraphicFramePr>
            <a:graphicFrameLocks noChangeAspect="1"/>
          </p:cNvGraphicFramePr>
          <p:nvPr/>
        </p:nvGraphicFramePr>
        <p:xfrm>
          <a:off x="1752600" y="2514600"/>
          <a:ext cx="3648075" cy="555625"/>
        </p:xfrm>
        <a:graphic>
          <a:graphicData uri="http://schemas.openxmlformats.org/presentationml/2006/ole">
            <p:oleObj spid="_x0000_s56327" name="Equation" r:id="rId8" imgW="1346040" imgH="203040" progId="Equation.DSMT4">
              <p:embed/>
            </p:oleObj>
          </a:graphicData>
        </a:graphic>
      </p:graphicFrame>
      <p:sp>
        <p:nvSpPr>
          <p:cNvPr id="56335" name="Text Box 29"/>
          <p:cNvSpPr txBox="1">
            <a:spLocks noChangeArrowheads="1"/>
          </p:cNvSpPr>
          <p:nvPr/>
        </p:nvSpPr>
        <p:spPr bwMode="auto">
          <a:xfrm>
            <a:off x="381000" y="32766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証明略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A7B181-B404-4BDD-B280-E326529EE430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  <p:sp>
        <p:nvSpPr>
          <p:cNvPr id="308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変形と行列</a:t>
            </a:r>
          </a:p>
        </p:txBody>
      </p:sp>
      <p:sp>
        <p:nvSpPr>
          <p:cNvPr id="3090" name="Line 1027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91" name="Line 1028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74" name="Object 1029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3074" name="Equation" r:id="rId3" imgW="126720" imgH="139680" progId="Equation.DSMT4">
              <p:embed/>
            </p:oleObj>
          </a:graphicData>
        </a:graphic>
      </p:graphicFrame>
      <p:graphicFrame>
        <p:nvGraphicFramePr>
          <p:cNvPr id="3075" name="Object 1030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3075" name="Equation" r:id="rId4" imgW="139680" imgH="164880" progId="Equation.DSMT4">
              <p:embed/>
            </p:oleObj>
          </a:graphicData>
        </a:graphic>
      </p:graphicFrame>
      <p:graphicFrame>
        <p:nvGraphicFramePr>
          <p:cNvPr id="3076" name="Object 1031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3076" name="Equation" r:id="rId5" imgW="152280" imgH="177480" progId="Equation.DSMT4">
              <p:embed/>
            </p:oleObj>
          </a:graphicData>
        </a:graphic>
      </p:graphicFrame>
      <p:sp>
        <p:nvSpPr>
          <p:cNvPr id="3092" name="Oval 1032"/>
          <p:cNvSpPr>
            <a:spLocks noChangeArrowheads="1"/>
          </p:cNvSpPr>
          <p:nvPr/>
        </p:nvSpPr>
        <p:spPr bwMode="auto">
          <a:xfrm>
            <a:off x="1676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3" name="Line 1033"/>
          <p:cNvSpPr>
            <a:spLocks noChangeShapeType="1"/>
          </p:cNvSpPr>
          <p:nvPr/>
        </p:nvSpPr>
        <p:spPr bwMode="auto">
          <a:xfrm>
            <a:off x="17526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94" name="Line 1034"/>
          <p:cNvSpPr>
            <a:spLocks noChangeShapeType="1"/>
          </p:cNvSpPr>
          <p:nvPr/>
        </p:nvSpPr>
        <p:spPr bwMode="auto">
          <a:xfrm>
            <a:off x="12954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77" name="Object 1035"/>
          <p:cNvGraphicFramePr>
            <a:graphicFrameLocks noChangeAspect="1"/>
          </p:cNvGraphicFramePr>
          <p:nvPr/>
        </p:nvGraphicFramePr>
        <p:xfrm>
          <a:off x="1587500" y="2319338"/>
          <a:ext cx="1292225" cy="423862"/>
        </p:xfrm>
        <a:graphic>
          <a:graphicData uri="http://schemas.openxmlformats.org/presentationml/2006/ole">
            <p:oleObj spid="_x0000_s3077" name="Equation" r:id="rId6" imgW="622080" imgH="203040" progId="Equation.DSMT4">
              <p:embed/>
            </p:oleObj>
          </a:graphicData>
        </a:graphic>
      </p:graphicFrame>
      <p:sp>
        <p:nvSpPr>
          <p:cNvPr id="3095" name="Text Box 1036"/>
          <p:cNvSpPr txBox="1">
            <a:spLocks noChangeArrowheads="1"/>
          </p:cNvSpPr>
          <p:nvPr/>
        </p:nvSpPr>
        <p:spPr bwMode="auto">
          <a:xfrm>
            <a:off x="1828800" y="3962400"/>
            <a:ext cx="6034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行列を用いるといろいろな変形が表現できる。</a:t>
            </a:r>
          </a:p>
        </p:txBody>
      </p:sp>
      <p:sp>
        <p:nvSpPr>
          <p:cNvPr id="3096" name="AutoShape 1037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7" name="Line 1038"/>
          <p:cNvSpPr>
            <a:spLocks noChangeShapeType="1"/>
          </p:cNvSpPr>
          <p:nvPr/>
        </p:nvSpPr>
        <p:spPr bwMode="auto">
          <a:xfrm flipV="1">
            <a:off x="1219200" y="28194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98" name="Line 1039"/>
          <p:cNvSpPr>
            <a:spLocks noChangeShapeType="1"/>
          </p:cNvSpPr>
          <p:nvPr/>
        </p:nvSpPr>
        <p:spPr bwMode="auto">
          <a:xfrm>
            <a:off x="5562600" y="32956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99" name="Line 1040"/>
          <p:cNvSpPr>
            <a:spLocks noChangeShapeType="1"/>
          </p:cNvSpPr>
          <p:nvPr/>
        </p:nvSpPr>
        <p:spPr bwMode="auto">
          <a:xfrm flipV="1">
            <a:off x="6324600" y="1162050"/>
            <a:ext cx="0" cy="264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78" name="Object 1041"/>
          <p:cNvGraphicFramePr>
            <a:graphicFrameLocks noChangeAspect="1"/>
          </p:cNvGraphicFramePr>
          <p:nvPr/>
        </p:nvGraphicFramePr>
        <p:xfrm>
          <a:off x="8458200" y="3295650"/>
          <a:ext cx="196850" cy="215900"/>
        </p:xfrm>
        <a:graphic>
          <a:graphicData uri="http://schemas.openxmlformats.org/presentationml/2006/ole">
            <p:oleObj spid="_x0000_s3078" name="Equation" r:id="rId7" imgW="126720" imgH="139680" progId="Equation.DSMT4">
              <p:embed/>
            </p:oleObj>
          </a:graphicData>
        </a:graphic>
      </p:graphicFrame>
      <p:graphicFrame>
        <p:nvGraphicFramePr>
          <p:cNvPr id="3079" name="Object 1042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3079" name="Equation" r:id="rId8" imgW="139680" imgH="164880" progId="Equation.DSMT4">
              <p:embed/>
            </p:oleObj>
          </a:graphicData>
        </a:graphic>
      </p:graphicFrame>
      <p:graphicFrame>
        <p:nvGraphicFramePr>
          <p:cNvPr id="3080" name="Object 1043"/>
          <p:cNvGraphicFramePr>
            <a:graphicFrameLocks noChangeAspect="1"/>
          </p:cNvGraphicFramePr>
          <p:nvPr/>
        </p:nvGraphicFramePr>
        <p:xfrm>
          <a:off x="5943600" y="3371850"/>
          <a:ext cx="236538" cy="274638"/>
        </p:xfrm>
        <a:graphic>
          <a:graphicData uri="http://schemas.openxmlformats.org/presentationml/2006/ole">
            <p:oleObj spid="_x0000_s3080" name="Equation" r:id="rId9" imgW="152280" imgH="177480" progId="Equation.DSMT4">
              <p:embed/>
            </p:oleObj>
          </a:graphicData>
        </a:graphic>
      </p:graphicFrame>
      <p:sp>
        <p:nvSpPr>
          <p:cNvPr id="3100" name="Oval 1044"/>
          <p:cNvSpPr>
            <a:spLocks noChangeArrowheads="1"/>
          </p:cNvSpPr>
          <p:nvPr/>
        </p:nvSpPr>
        <p:spPr bwMode="auto">
          <a:xfrm>
            <a:off x="77724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1" name="Line 1046"/>
          <p:cNvSpPr>
            <a:spLocks noChangeShapeType="1"/>
          </p:cNvSpPr>
          <p:nvPr/>
        </p:nvSpPr>
        <p:spPr bwMode="auto">
          <a:xfrm>
            <a:off x="6324600" y="289560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81" name="Object 1047"/>
          <p:cNvGraphicFramePr>
            <a:graphicFrameLocks noChangeAspect="1"/>
          </p:cNvGraphicFramePr>
          <p:nvPr/>
        </p:nvGraphicFramePr>
        <p:xfrm>
          <a:off x="7151688" y="1676400"/>
          <a:ext cx="1555750" cy="900113"/>
        </p:xfrm>
        <a:graphic>
          <a:graphicData uri="http://schemas.openxmlformats.org/presentationml/2006/ole">
            <p:oleObj spid="_x0000_s3081" name="Equation" r:id="rId10" imgW="749160" imgH="431640" progId="Equation.DSMT4">
              <p:embed/>
            </p:oleObj>
          </a:graphicData>
        </a:graphic>
      </p:graphicFrame>
      <p:sp>
        <p:nvSpPr>
          <p:cNvPr id="3102" name="Line 1048"/>
          <p:cNvSpPr>
            <a:spLocks noChangeShapeType="1"/>
          </p:cNvSpPr>
          <p:nvPr/>
        </p:nvSpPr>
        <p:spPr bwMode="auto">
          <a:xfrm flipV="1">
            <a:off x="6292850" y="2895600"/>
            <a:ext cx="155575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03" name="Oval 1049"/>
          <p:cNvSpPr>
            <a:spLocks noChangeArrowheads="1"/>
          </p:cNvSpPr>
          <p:nvPr/>
        </p:nvSpPr>
        <p:spPr bwMode="auto">
          <a:xfrm>
            <a:off x="6858000" y="2838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4" name="Line 1050"/>
          <p:cNvSpPr>
            <a:spLocks noChangeShapeType="1"/>
          </p:cNvSpPr>
          <p:nvPr/>
        </p:nvSpPr>
        <p:spPr bwMode="auto">
          <a:xfrm>
            <a:off x="6934200" y="29908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05" name="Line 1051"/>
          <p:cNvSpPr>
            <a:spLocks noChangeShapeType="1"/>
          </p:cNvSpPr>
          <p:nvPr/>
        </p:nvSpPr>
        <p:spPr bwMode="auto">
          <a:xfrm>
            <a:off x="6248400" y="29146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06" name="Line 1052"/>
          <p:cNvSpPr>
            <a:spLocks noChangeShapeType="1"/>
          </p:cNvSpPr>
          <p:nvPr/>
        </p:nvSpPr>
        <p:spPr bwMode="auto">
          <a:xfrm flipV="1">
            <a:off x="6400800" y="291465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07" name="Text Box 1054"/>
          <p:cNvSpPr txBox="1">
            <a:spLocks noChangeArrowheads="1"/>
          </p:cNvSpPr>
          <p:nvPr/>
        </p:nvSpPr>
        <p:spPr bwMode="auto">
          <a:xfrm>
            <a:off x="3810000" y="1828800"/>
            <a:ext cx="1663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座標のみを</a:t>
            </a:r>
          </a:p>
          <a:p>
            <a:r>
              <a:rPr lang="ja-JP" altLang="en-US"/>
              <a:t>倍</a:t>
            </a:r>
          </a:p>
        </p:txBody>
      </p:sp>
      <p:sp>
        <p:nvSpPr>
          <p:cNvPr id="3108" name="Line 1055"/>
          <p:cNvSpPr>
            <a:spLocks noChangeShapeType="1"/>
          </p:cNvSpPr>
          <p:nvPr/>
        </p:nvSpPr>
        <p:spPr bwMode="auto">
          <a:xfrm>
            <a:off x="6324600" y="337185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82" name="Object 1057"/>
          <p:cNvGraphicFramePr>
            <a:graphicFrameLocks noChangeAspect="1"/>
          </p:cNvGraphicFramePr>
          <p:nvPr/>
        </p:nvGraphicFramePr>
        <p:xfrm>
          <a:off x="6858000" y="3448050"/>
          <a:ext cx="290513" cy="406400"/>
        </p:xfrm>
        <a:graphic>
          <a:graphicData uri="http://schemas.openxmlformats.org/presentationml/2006/ole">
            <p:oleObj spid="_x0000_s3082" name="Equation" r:id="rId11" imgW="126720" imgH="177480" progId="Equation.DSMT4">
              <p:embed/>
            </p:oleObj>
          </a:graphicData>
        </a:graphic>
      </p:graphicFrame>
      <p:sp>
        <p:nvSpPr>
          <p:cNvPr id="3109" name="Text Box 1058"/>
          <p:cNvSpPr txBox="1">
            <a:spLocks noChangeArrowheads="1"/>
          </p:cNvSpPr>
          <p:nvPr/>
        </p:nvSpPr>
        <p:spPr bwMode="auto">
          <a:xfrm>
            <a:off x="7086600" y="3371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3083" name="Object 1059"/>
          <p:cNvGraphicFramePr>
            <a:graphicFrameLocks noChangeAspect="1"/>
          </p:cNvGraphicFramePr>
          <p:nvPr/>
        </p:nvGraphicFramePr>
        <p:xfrm>
          <a:off x="5791200" y="2590800"/>
          <a:ext cx="203200" cy="376238"/>
        </p:xfrm>
        <a:graphic>
          <a:graphicData uri="http://schemas.openxmlformats.org/presentationml/2006/ole">
            <p:oleObj spid="_x0000_s3083" name="Equation" r:id="rId12" imgW="88560" imgH="164880" progId="Equation.DSMT4">
              <p:embed/>
            </p:oleObj>
          </a:graphicData>
        </a:graphic>
      </p:graphicFrame>
      <p:sp>
        <p:nvSpPr>
          <p:cNvPr id="3110" name="Text Box 1060"/>
          <p:cNvSpPr txBox="1">
            <a:spLocks noChangeArrowheads="1"/>
          </p:cNvSpPr>
          <p:nvPr/>
        </p:nvSpPr>
        <p:spPr bwMode="auto">
          <a:xfrm>
            <a:off x="5835650" y="2609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3084" name="Object 1061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3084" name="Equation" r:id="rId13" imgW="914400" imgH="198720" progId="Equation.DSMT4">
              <p:embed/>
            </p:oleObj>
          </a:graphicData>
        </a:graphic>
      </p:graphicFrame>
      <p:graphicFrame>
        <p:nvGraphicFramePr>
          <p:cNvPr id="3085" name="Object 1062"/>
          <p:cNvGraphicFramePr>
            <a:graphicFrameLocks noChangeAspect="1"/>
          </p:cNvGraphicFramePr>
          <p:nvPr/>
        </p:nvGraphicFramePr>
        <p:xfrm>
          <a:off x="3290888" y="4572000"/>
          <a:ext cx="2562225" cy="1025525"/>
        </p:xfrm>
        <a:graphic>
          <a:graphicData uri="http://schemas.openxmlformats.org/presentationml/2006/ole">
            <p:oleObj spid="_x0000_s3085" name="Equation" r:id="rId14" imgW="1143000" imgH="457200" progId="Equation.DSMT4">
              <p:embed/>
            </p:oleObj>
          </a:graphicData>
        </a:graphic>
      </p:graphicFrame>
      <p:sp>
        <p:nvSpPr>
          <p:cNvPr id="3111" name="AutoShape 1063"/>
          <p:cNvSpPr>
            <a:spLocks noChangeArrowheads="1"/>
          </p:cNvSpPr>
          <p:nvPr/>
        </p:nvSpPr>
        <p:spPr bwMode="auto">
          <a:xfrm>
            <a:off x="533400" y="4953000"/>
            <a:ext cx="2209800" cy="838200"/>
          </a:xfrm>
          <a:prstGeom prst="wedgeRoundRectCallout">
            <a:avLst>
              <a:gd name="adj1" fmla="val 72269"/>
              <a:gd name="adj2" fmla="val 303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112" name="Text Box 1064"/>
          <p:cNvSpPr txBox="1">
            <a:spLocks noChangeArrowheads="1"/>
          </p:cNvSpPr>
          <p:nvPr/>
        </p:nvSpPr>
        <p:spPr bwMode="auto">
          <a:xfrm>
            <a:off x="685800" y="5105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変形後</a:t>
            </a:r>
          </a:p>
        </p:txBody>
      </p:sp>
      <p:sp>
        <p:nvSpPr>
          <p:cNvPr id="3113" name="AutoShape 1065"/>
          <p:cNvSpPr>
            <a:spLocks noChangeArrowheads="1"/>
          </p:cNvSpPr>
          <p:nvPr/>
        </p:nvSpPr>
        <p:spPr bwMode="auto">
          <a:xfrm>
            <a:off x="6400800" y="4953000"/>
            <a:ext cx="2209800" cy="838200"/>
          </a:xfrm>
          <a:prstGeom prst="wedgeRoundRectCallout">
            <a:avLst>
              <a:gd name="adj1" fmla="val -76005"/>
              <a:gd name="adj2" fmla="val 38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114" name="Text Box 1066"/>
          <p:cNvSpPr txBox="1">
            <a:spLocks noChangeArrowheads="1"/>
          </p:cNvSpPr>
          <p:nvPr/>
        </p:nvSpPr>
        <p:spPr bwMode="auto">
          <a:xfrm>
            <a:off x="6553200" y="5105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変形前</a:t>
            </a:r>
          </a:p>
        </p:txBody>
      </p:sp>
      <p:sp>
        <p:nvSpPr>
          <p:cNvPr id="3115" name="AutoShape 1067"/>
          <p:cNvSpPr>
            <a:spLocks noChangeArrowheads="1"/>
          </p:cNvSpPr>
          <p:nvPr/>
        </p:nvSpPr>
        <p:spPr bwMode="auto">
          <a:xfrm>
            <a:off x="3733800" y="6019800"/>
            <a:ext cx="2209800" cy="838200"/>
          </a:xfrm>
          <a:prstGeom prst="wedgeRoundRectCallout">
            <a:avLst>
              <a:gd name="adj1" fmla="val -361"/>
              <a:gd name="adj2" fmla="val -92991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116" name="Text Box 1068"/>
          <p:cNvSpPr txBox="1">
            <a:spLocks noChangeArrowheads="1"/>
          </p:cNvSpPr>
          <p:nvPr/>
        </p:nvSpPr>
        <p:spPr bwMode="auto">
          <a:xfrm>
            <a:off x="4495800" y="6172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変形</a:t>
            </a:r>
          </a:p>
        </p:txBody>
      </p:sp>
      <p:graphicFrame>
        <p:nvGraphicFramePr>
          <p:cNvPr id="3086" name="Object 1069"/>
          <p:cNvGraphicFramePr>
            <a:graphicFrameLocks noChangeAspect="1"/>
          </p:cNvGraphicFramePr>
          <p:nvPr/>
        </p:nvGraphicFramePr>
        <p:xfrm>
          <a:off x="3657600" y="2209800"/>
          <a:ext cx="290513" cy="406400"/>
        </p:xfrm>
        <a:graphic>
          <a:graphicData uri="http://schemas.openxmlformats.org/presentationml/2006/ole">
            <p:oleObj spid="_x0000_s3086" name="Equation" r:id="rId15" imgW="126720" imgH="177480" progId="Equation.DSMT4">
              <p:embed/>
            </p:oleObj>
          </a:graphicData>
        </a:graphic>
      </p:graphicFrame>
      <p:graphicFrame>
        <p:nvGraphicFramePr>
          <p:cNvPr id="3087" name="Object 1070"/>
          <p:cNvGraphicFramePr>
            <a:graphicFrameLocks noChangeAspect="1"/>
          </p:cNvGraphicFramePr>
          <p:nvPr/>
        </p:nvGraphicFramePr>
        <p:xfrm>
          <a:off x="3657600" y="1905000"/>
          <a:ext cx="263525" cy="292100"/>
        </p:xfrm>
        <a:graphic>
          <a:graphicData uri="http://schemas.openxmlformats.org/presentationml/2006/ole">
            <p:oleObj spid="_x0000_s3087" name="Equation" r:id="rId16" imgW="126720" imgH="139680" progId="Equation.DSMT4">
              <p:embed/>
            </p:oleObj>
          </a:graphicData>
        </a:graphic>
      </p:graphicFrame>
      <p:sp>
        <p:nvSpPr>
          <p:cNvPr id="3117" name="Line 1071"/>
          <p:cNvSpPr>
            <a:spLocks noChangeShapeType="1"/>
          </p:cNvSpPr>
          <p:nvPr/>
        </p:nvSpPr>
        <p:spPr bwMode="auto">
          <a:xfrm>
            <a:off x="78486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04387-69CD-498F-86E5-6BCBC8143B64}" type="slidenum">
              <a:rPr lang="en-US" altLang="ja-JP" smtClean="0"/>
              <a:pPr/>
              <a:t>60</a:t>
            </a:fld>
            <a:endParaRPr lang="en-US" altLang="ja-JP" smtClean="0"/>
          </a:p>
        </p:txBody>
      </p:sp>
      <p:sp>
        <p:nvSpPr>
          <p:cNvPr id="57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例題１</a:t>
            </a:r>
          </a:p>
        </p:txBody>
      </p:sp>
      <p:graphicFrame>
        <p:nvGraphicFramePr>
          <p:cNvPr id="57346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57346" name="Equation" r:id="rId3" imgW="914400" imgH="198720" progId="Equation.DSMT4">
              <p:embed/>
            </p:oleObj>
          </a:graphicData>
        </a:graphic>
      </p:graphicFrame>
      <p:sp>
        <p:nvSpPr>
          <p:cNvPr id="57355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696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次の写像　　に関して、表現行列を　　　　　　　　　　　　　　　とする。このとき、</a:t>
            </a:r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を確かめよ。</a:t>
            </a:r>
          </a:p>
        </p:txBody>
      </p:sp>
      <p:graphicFrame>
        <p:nvGraphicFramePr>
          <p:cNvPr id="57347" name="Object 8"/>
          <p:cNvGraphicFramePr>
            <a:graphicFrameLocks noChangeAspect="1"/>
          </p:cNvGraphicFramePr>
          <p:nvPr/>
        </p:nvGraphicFramePr>
        <p:xfrm>
          <a:off x="2438400" y="228600"/>
          <a:ext cx="298450" cy="476250"/>
        </p:xfrm>
        <a:graphic>
          <a:graphicData uri="http://schemas.openxmlformats.org/presentationml/2006/ole">
            <p:oleObj spid="_x0000_s57347" name="Equation" r:id="rId4" imgW="126720" imgH="203040" progId="Equation.DSMT4">
              <p:embed/>
            </p:oleObj>
          </a:graphicData>
        </a:graphic>
      </p:graphicFrame>
      <p:graphicFrame>
        <p:nvGraphicFramePr>
          <p:cNvPr id="57348" name="Object 11"/>
          <p:cNvGraphicFramePr>
            <a:graphicFrameLocks noChangeAspect="1"/>
          </p:cNvGraphicFramePr>
          <p:nvPr/>
        </p:nvGraphicFramePr>
        <p:xfrm>
          <a:off x="1371600" y="3289300"/>
          <a:ext cx="1690688" cy="482600"/>
        </p:xfrm>
        <a:graphic>
          <a:graphicData uri="http://schemas.openxmlformats.org/presentationml/2006/ole">
            <p:oleObj spid="_x0000_s57348" name="Equation" r:id="rId5" imgW="799920" imgH="228600" progId="Equation.DSMT4">
              <p:embed/>
            </p:oleObj>
          </a:graphicData>
        </a:graphic>
      </p:graphicFrame>
      <p:graphicFrame>
        <p:nvGraphicFramePr>
          <p:cNvPr id="57349" name="Object 12"/>
          <p:cNvGraphicFramePr>
            <a:graphicFrameLocks noChangeAspect="1"/>
          </p:cNvGraphicFramePr>
          <p:nvPr/>
        </p:nvGraphicFramePr>
        <p:xfrm>
          <a:off x="3810000" y="2459038"/>
          <a:ext cx="1757363" cy="1520825"/>
        </p:xfrm>
        <a:graphic>
          <a:graphicData uri="http://schemas.openxmlformats.org/presentationml/2006/ole">
            <p:oleObj spid="_x0000_s57349" name="Equation" r:id="rId6" imgW="1054080" imgH="914400" progId="Equation.DSMT4">
              <p:embed/>
            </p:oleObj>
          </a:graphicData>
        </a:graphic>
      </p:graphicFrame>
      <p:graphicFrame>
        <p:nvGraphicFramePr>
          <p:cNvPr id="57350" name="Object 13"/>
          <p:cNvGraphicFramePr>
            <a:graphicFrameLocks noChangeAspect="1"/>
          </p:cNvGraphicFramePr>
          <p:nvPr/>
        </p:nvGraphicFramePr>
        <p:xfrm>
          <a:off x="2057400" y="1066800"/>
          <a:ext cx="3300413" cy="471488"/>
        </p:xfrm>
        <a:graphic>
          <a:graphicData uri="http://schemas.openxmlformats.org/presentationml/2006/ole">
            <p:oleObj spid="_x0000_s57350" name="Equation" r:id="rId7" imgW="1612800" imgH="228600" progId="Equation.DSMT4">
              <p:embed/>
            </p:oleObj>
          </a:graphicData>
        </a:graphic>
      </p:graphicFrame>
      <p:graphicFrame>
        <p:nvGraphicFramePr>
          <p:cNvPr id="57351" name="Object 14"/>
          <p:cNvGraphicFramePr>
            <a:graphicFrameLocks noChangeAspect="1"/>
          </p:cNvGraphicFramePr>
          <p:nvPr/>
        </p:nvGraphicFramePr>
        <p:xfrm>
          <a:off x="5486400" y="152400"/>
          <a:ext cx="2514600" cy="588963"/>
        </p:xfrm>
        <a:graphic>
          <a:graphicData uri="http://schemas.openxmlformats.org/presentationml/2006/ole">
            <p:oleObj spid="_x0000_s57351" name="Equation" r:id="rId8" imgW="1422360" imgH="330120" progId="Equation.DSMT4">
              <p:embed/>
            </p:oleObj>
          </a:graphicData>
        </a:graphic>
      </p:graphicFrame>
      <p:graphicFrame>
        <p:nvGraphicFramePr>
          <p:cNvPr id="57352" name="Object 19"/>
          <p:cNvGraphicFramePr>
            <a:graphicFrameLocks noChangeAspect="1"/>
          </p:cNvGraphicFramePr>
          <p:nvPr/>
        </p:nvGraphicFramePr>
        <p:xfrm>
          <a:off x="2057400" y="1524000"/>
          <a:ext cx="3276600" cy="498475"/>
        </p:xfrm>
        <a:graphic>
          <a:graphicData uri="http://schemas.openxmlformats.org/presentationml/2006/ole">
            <p:oleObj spid="_x0000_s57352" name="Equation" r:id="rId9" imgW="1346040" imgH="203040" progId="Equation.DSMT4">
              <p:embed/>
            </p:oleObj>
          </a:graphicData>
        </a:graphic>
      </p:graphicFrame>
      <p:sp>
        <p:nvSpPr>
          <p:cNvPr id="57356" name="Text Box 20"/>
          <p:cNvSpPr txBox="1">
            <a:spLocks noChangeArrowheads="1"/>
          </p:cNvSpPr>
          <p:nvPr/>
        </p:nvSpPr>
        <p:spPr bwMode="auto">
          <a:xfrm>
            <a:off x="1219200" y="990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57357" name="Text Box 21"/>
          <p:cNvSpPr txBox="1">
            <a:spLocks noChangeArrowheads="1"/>
          </p:cNvSpPr>
          <p:nvPr/>
        </p:nvSpPr>
        <p:spPr bwMode="auto">
          <a:xfrm>
            <a:off x="1219200" y="15240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A7C48B-E946-4E3C-82F5-864B9C87528C}" type="slidenum">
              <a:rPr lang="en-US" altLang="ja-JP" smtClean="0"/>
              <a:pPr/>
              <a:t>61</a:t>
            </a:fld>
            <a:endParaRPr lang="en-US" altLang="ja-JP" smtClean="0"/>
          </a:p>
        </p:txBody>
      </p:sp>
      <p:sp>
        <p:nvSpPr>
          <p:cNvPr id="58377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解）</a:t>
            </a:r>
          </a:p>
        </p:txBody>
      </p:sp>
      <p:graphicFrame>
        <p:nvGraphicFramePr>
          <p:cNvPr id="58370" name="Object 3"/>
          <p:cNvGraphicFramePr>
            <a:graphicFrameLocks noChangeAspect="1"/>
          </p:cNvGraphicFramePr>
          <p:nvPr/>
        </p:nvGraphicFramePr>
        <p:xfrm>
          <a:off x="1981200" y="838200"/>
          <a:ext cx="3027363" cy="1223963"/>
        </p:xfrm>
        <a:graphic>
          <a:graphicData uri="http://schemas.openxmlformats.org/presentationml/2006/ole">
            <p:oleObj spid="_x0000_s58370" name="Equation" r:id="rId3" imgW="1815840" imgH="736560" progId="Equation.DSMT4">
              <p:embed/>
            </p:oleObj>
          </a:graphicData>
        </a:graphic>
      </p:graphicFrame>
      <p:sp>
        <p:nvSpPr>
          <p:cNvPr id="58378" name="Text Box 4"/>
          <p:cNvSpPr txBox="1">
            <a:spLocks noChangeArrowheads="1"/>
          </p:cNvSpPr>
          <p:nvPr/>
        </p:nvSpPr>
        <p:spPr bwMode="auto">
          <a:xfrm>
            <a:off x="5334000" y="12192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より、</a:t>
            </a:r>
          </a:p>
        </p:txBody>
      </p:sp>
      <p:graphicFrame>
        <p:nvGraphicFramePr>
          <p:cNvPr id="58371" name="Object 5"/>
          <p:cNvGraphicFramePr>
            <a:graphicFrameLocks noChangeAspect="1"/>
          </p:cNvGraphicFramePr>
          <p:nvPr/>
        </p:nvGraphicFramePr>
        <p:xfrm>
          <a:off x="2819400" y="2286000"/>
          <a:ext cx="1714500" cy="758825"/>
        </p:xfrm>
        <a:graphic>
          <a:graphicData uri="http://schemas.openxmlformats.org/presentationml/2006/ole">
            <p:oleObj spid="_x0000_s58371" name="Equation" r:id="rId4" imgW="1028520" imgH="457200" progId="Equation.DSMT4">
              <p:embed/>
            </p:oleObj>
          </a:graphicData>
        </a:graphic>
      </p:graphicFrame>
      <p:graphicFrame>
        <p:nvGraphicFramePr>
          <p:cNvPr id="58372" name="Object 6"/>
          <p:cNvGraphicFramePr>
            <a:graphicFrameLocks noChangeAspect="1"/>
          </p:cNvGraphicFramePr>
          <p:nvPr/>
        </p:nvGraphicFramePr>
        <p:xfrm>
          <a:off x="1981200" y="3200400"/>
          <a:ext cx="3449638" cy="801688"/>
        </p:xfrm>
        <a:graphic>
          <a:graphicData uri="http://schemas.openxmlformats.org/presentationml/2006/ole">
            <p:oleObj spid="_x0000_s58372" name="Equation" r:id="rId5" imgW="2070000" imgH="482400" progId="Equation.DSMT4">
              <p:embed/>
            </p:oleObj>
          </a:graphicData>
        </a:graphic>
      </p:graphicFrame>
      <p:sp>
        <p:nvSpPr>
          <p:cNvPr id="58379" name="Text Box 7"/>
          <p:cNvSpPr txBox="1">
            <a:spLocks noChangeArrowheads="1"/>
          </p:cNvSpPr>
          <p:nvPr/>
        </p:nvSpPr>
        <p:spPr bwMode="auto">
          <a:xfrm>
            <a:off x="685800" y="1295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58380" name="Text Box 8"/>
          <p:cNvSpPr txBox="1">
            <a:spLocks noChangeArrowheads="1"/>
          </p:cNvSpPr>
          <p:nvPr/>
        </p:nvSpPr>
        <p:spPr bwMode="auto">
          <a:xfrm>
            <a:off x="838200" y="4267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58373" name="Object 9"/>
          <p:cNvGraphicFramePr>
            <a:graphicFrameLocks noChangeAspect="1"/>
          </p:cNvGraphicFramePr>
          <p:nvPr/>
        </p:nvGraphicFramePr>
        <p:xfrm>
          <a:off x="2305050" y="4572000"/>
          <a:ext cx="2370138" cy="379413"/>
        </p:xfrm>
        <a:graphic>
          <a:graphicData uri="http://schemas.openxmlformats.org/presentationml/2006/ole">
            <p:oleObj spid="_x0000_s58373" name="Equation" r:id="rId6" imgW="1422360" imgH="228600" progId="Equation.DSMT4">
              <p:embed/>
            </p:oleObj>
          </a:graphicData>
        </a:graphic>
      </p:graphicFrame>
      <p:graphicFrame>
        <p:nvGraphicFramePr>
          <p:cNvPr id="58374" name="Object 10"/>
          <p:cNvGraphicFramePr>
            <a:graphicFrameLocks noChangeAspect="1"/>
          </p:cNvGraphicFramePr>
          <p:nvPr/>
        </p:nvGraphicFramePr>
        <p:xfrm>
          <a:off x="2209800" y="5105400"/>
          <a:ext cx="3068638" cy="758825"/>
        </p:xfrm>
        <a:graphic>
          <a:graphicData uri="http://schemas.openxmlformats.org/presentationml/2006/ole">
            <p:oleObj spid="_x0000_s58374" name="Equation" r:id="rId7" imgW="1841400" imgH="457200" progId="Equation.DSMT4">
              <p:embed/>
            </p:oleObj>
          </a:graphicData>
        </a:graphic>
      </p:graphicFrame>
      <p:graphicFrame>
        <p:nvGraphicFramePr>
          <p:cNvPr id="58375" name="Object 11"/>
          <p:cNvGraphicFramePr>
            <a:graphicFrameLocks noChangeAspect="1"/>
          </p:cNvGraphicFramePr>
          <p:nvPr/>
        </p:nvGraphicFramePr>
        <p:xfrm>
          <a:off x="2667000" y="6096000"/>
          <a:ext cx="2095500" cy="338138"/>
        </p:xfrm>
        <a:graphic>
          <a:graphicData uri="http://schemas.openxmlformats.org/presentationml/2006/ole">
            <p:oleObj spid="_x0000_s58375" name="Equation" r:id="rId8" imgW="12571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9BD108-2858-4FB9-9E08-F53303511E8A}" type="slidenum">
              <a:rPr lang="en-US" altLang="ja-JP" smtClean="0"/>
              <a:pPr/>
              <a:t>62</a:t>
            </a:fld>
            <a:endParaRPr lang="en-US" altLang="ja-JP" smtClean="0"/>
          </a:p>
        </p:txBody>
      </p:sp>
      <p:sp>
        <p:nvSpPr>
          <p:cNvPr id="594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合成写像と表現行列の積</a:t>
            </a:r>
          </a:p>
        </p:txBody>
      </p:sp>
      <p:sp>
        <p:nvSpPr>
          <p:cNvPr id="59407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220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２つの線形写像</a:t>
            </a:r>
          </a:p>
        </p:txBody>
      </p:sp>
      <p:graphicFrame>
        <p:nvGraphicFramePr>
          <p:cNvPr id="59394" name="Object 4"/>
          <p:cNvGraphicFramePr>
            <a:graphicFrameLocks noChangeAspect="1"/>
          </p:cNvGraphicFramePr>
          <p:nvPr/>
        </p:nvGraphicFramePr>
        <p:xfrm>
          <a:off x="1433513" y="1600200"/>
          <a:ext cx="4117975" cy="533400"/>
        </p:xfrm>
        <a:graphic>
          <a:graphicData uri="http://schemas.openxmlformats.org/presentationml/2006/ole">
            <p:oleObj spid="_x0000_s59394" name="Equation" r:id="rId3" imgW="1765080" imgH="228600" progId="Equation.DSMT4">
              <p:embed/>
            </p:oleObj>
          </a:graphicData>
        </a:graphic>
      </p:graphicFrame>
      <p:sp>
        <p:nvSpPr>
          <p:cNvPr id="59408" name="Text Box 5"/>
          <p:cNvSpPr txBox="1">
            <a:spLocks noChangeArrowheads="1"/>
          </p:cNvSpPr>
          <p:nvPr/>
        </p:nvSpPr>
        <p:spPr bwMode="auto">
          <a:xfrm>
            <a:off x="822325" y="2382838"/>
            <a:ext cx="335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の表現行列をそれぞれ、</a:t>
            </a:r>
          </a:p>
        </p:txBody>
      </p:sp>
      <p:graphicFrame>
        <p:nvGraphicFramePr>
          <p:cNvPr id="59395" name="Object 6"/>
          <p:cNvGraphicFramePr>
            <a:graphicFrameLocks noChangeAspect="1"/>
          </p:cNvGraphicFramePr>
          <p:nvPr/>
        </p:nvGraphicFramePr>
        <p:xfrm>
          <a:off x="2362200" y="2819400"/>
          <a:ext cx="2281238" cy="561975"/>
        </p:xfrm>
        <a:graphic>
          <a:graphicData uri="http://schemas.openxmlformats.org/presentationml/2006/ole">
            <p:oleObj spid="_x0000_s59395" name="Equation" r:id="rId4" imgW="977760" imgH="241200" progId="Equation.DSMT4">
              <p:embed/>
            </p:oleObj>
          </a:graphicData>
        </a:graphic>
      </p:graphicFrame>
      <p:sp>
        <p:nvSpPr>
          <p:cNvPr id="59409" name="Text Box 7"/>
          <p:cNvSpPr txBox="1">
            <a:spLocks noChangeArrowheads="1"/>
          </p:cNvSpPr>
          <p:nvPr/>
        </p:nvSpPr>
        <p:spPr bwMode="auto">
          <a:xfrm>
            <a:off x="838200" y="3352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とすれば、　　は　　　　　型で、　　は　　　　　型である。</a:t>
            </a:r>
          </a:p>
        </p:txBody>
      </p:sp>
      <p:sp>
        <p:nvSpPr>
          <p:cNvPr id="59410" name="Text Box 8"/>
          <p:cNvSpPr txBox="1">
            <a:spLocks noChangeArrowheads="1"/>
          </p:cNvSpPr>
          <p:nvPr/>
        </p:nvSpPr>
        <p:spPr bwMode="auto">
          <a:xfrm>
            <a:off x="838200" y="3962400"/>
            <a:ext cx="7620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/>
              <a:t>また、合成写像　　　　　　　　　　　　　　　表現行列を　　　　とすれば、　　　は　　　　　　　型であり、</a:t>
            </a:r>
          </a:p>
          <a:p>
            <a:endParaRPr lang="ja-JP" altLang="en-US" dirty="0"/>
          </a:p>
          <a:p>
            <a:endParaRPr lang="ja-JP" altLang="en-US" dirty="0"/>
          </a:p>
          <a:p>
            <a:r>
              <a:rPr lang="ja-JP" altLang="en-US" dirty="0"/>
              <a:t>と表せる。</a:t>
            </a:r>
          </a:p>
        </p:txBody>
      </p:sp>
      <p:sp>
        <p:nvSpPr>
          <p:cNvPr id="59411" name="AutoShape 9"/>
          <p:cNvSpPr>
            <a:spLocks noChangeArrowheads="1"/>
          </p:cNvSpPr>
          <p:nvPr/>
        </p:nvSpPr>
        <p:spPr bwMode="auto">
          <a:xfrm>
            <a:off x="228600" y="785794"/>
            <a:ext cx="8534400" cy="531020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9396" name="Object 10"/>
          <p:cNvGraphicFramePr>
            <a:graphicFrameLocks noChangeAspect="1"/>
          </p:cNvGraphicFramePr>
          <p:nvPr/>
        </p:nvGraphicFramePr>
        <p:xfrm>
          <a:off x="4800600" y="3352800"/>
          <a:ext cx="384175" cy="384175"/>
        </p:xfrm>
        <a:graphic>
          <a:graphicData uri="http://schemas.openxmlformats.org/presentationml/2006/ole">
            <p:oleObj spid="_x0000_s59396" name="Equation" r:id="rId5" imgW="164880" imgH="164880" progId="Equation.DSMT4">
              <p:embed/>
            </p:oleObj>
          </a:graphicData>
        </a:graphic>
      </p:graphicFrame>
      <p:graphicFrame>
        <p:nvGraphicFramePr>
          <p:cNvPr id="59397" name="Object 11"/>
          <p:cNvGraphicFramePr>
            <a:graphicFrameLocks noChangeAspect="1"/>
          </p:cNvGraphicFramePr>
          <p:nvPr/>
        </p:nvGraphicFramePr>
        <p:xfrm>
          <a:off x="3200400" y="3886200"/>
          <a:ext cx="2279650" cy="533400"/>
        </p:xfrm>
        <a:graphic>
          <a:graphicData uri="http://schemas.openxmlformats.org/presentationml/2006/ole">
            <p:oleObj spid="_x0000_s59397" name="Equation" r:id="rId6" imgW="977760" imgH="228600" progId="Equation.DSMT4">
              <p:embed/>
            </p:oleObj>
          </a:graphicData>
        </a:graphic>
      </p:graphicFrame>
      <p:graphicFrame>
        <p:nvGraphicFramePr>
          <p:cNvPr id="59398" name="Object 12"/>
          <p:cNvGraphicFramePr>
            <a:graphicFrameLocks noChangeAspect="1"/>
          </p:cNvGraphicFramePr>
          <p:nvPr/>
        </p:nvGraphicFramePr>
        <p:xfrm>
          <a:off x="7391400" y="3962400"/>
          <a:ext cx="385763" cy="414338"/>
        </p:xfrm>
        <a:graphic>
          <a:graphicData uri="http://schemas.openxmlformats.org/presentationml/2006/ole">
            <p:oleObj spid="_x0000_s59398" name="Equation" r:id="rId7" imgW="164880" imgH="177480" progId="Equation.DSMT4">
              <p:embed/>
            </p:oleObj>
          </a:graphicData>
        </a:graphic>
      </p:graphicFrame>
      <p:graphicFrame>
        <p:nvGraphicFramePr>
          <p:cNvPr id="59399" name="Object 13"/>
          <p:cNvGraphicFramePr>
            <a:graphicFrameLocks noChangeAspect="1"/>
          </p:cNvGraphicFramePr>
          <p:nvPr/>
        </p:nvGraphicFramePr>
        <p:xfrm>
          <a:off x="2209800" y="4419600"/>
          <a:ext cx="385763" cy="414338"/>
        </p:xfrm>
        <a:graphic>
          <a:graphicData uri="http://schemas.openxmlformats.org/presentationml/2006/ole">
            <p:oleObj spid="_x0000_s59399" name="Equation" r:id="rId8" imgW="164880" imgH="177480" progId="Equation.DSMT4">
              <p:embed/>
            </p:oleObj>
          </a:graphicData>
        </a:graphic>
      </p:graphicFrame>
      <p:graphicFrame>
        <p:nvGraphicFramePr>
          <p:cNvPr id="59400" name="Object 14"/>
          <p:cNvGraphicFramePr>
            <a:graphicFrameLocks noChangeAspect="1"/>
          </p:cNvGraphicFramePr>
          <p:nvPr/>
        </p:nvGraphicFramePr>
        <p:xfrm>
          <a:off x="1995488" y="4876800"/>
          <a:ext cx="1217612" cy="414338"/>
        </p:xfrm>
        <a:graphic>
          <a:graphicData uri="http://schemas.openxmlformats.org/presentationml/2006/ole">
            <p:oleObj spid="_x0000_s59400" name="Equation" r:id="rId9" imgW="520560" imgH="177480" progId="Equation.DSMT4">
              <p:embed/>
            </p:oleObj>
          </a:graphicData>
        </a:graphic>
      </p:graphicFrame>
      <p:graphicFrame>
        <p:nvGraphicFramePr>
          <p:cNvPr id="59401" name="Object 15"/>
          <p:cNvGraphicFramePr>
            <a:graphicFrameLocks noChangeAspect="1"/>
          </p:cNvGraphicFramePr>
          <p:nvPr/>
        </p:nvGraphicFramePr>
        <p:xfrm>
          <a:off x="5562600" y="3352800"/>
          <a:ext cx="768350" cy="414338"/>
        </p:xfrm>
        <a:graphic>
          <a:graphicData uri="http://schemas.openxmlformats.org/presentationml/2006/ole">
            <p:oleObj spid="_x0000_s59401" name="Equation" r:id="rId10" imgW="330120" imgH="177480" progId="Equation.DSMT4">
              <p:embed/>
            </p:oleObj>
          </a:graphicData>
        </a:graphic>
      </p:graphicFrame>
      <p:sp>
        <p:nvSpPr>
          <p:cNvPr id="59412" name="Text Box 16"/>
          <p:cNvSpPr txBox="1">
            <a:spLocks noChangeArrowheads="1"/>
          </p:cNvSpPr>
          <p:nvPr/>
        </p:nvSpPr>
        <p:spPr bwMode="auto">
          <a:xfrm>
            <a:off x="1676400" y="6172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証明略</a:t>
            </a:r>
          </a:p>
        </p:txBody>
      </p:sp>
      <p:graphicFrame>
        <p:nvGraphicFramePr>
          <p:cNvPr id="59402" name="Object 17"/>
          <p:cNvGraphicFramePr>
            <a:graphicFrameLocks noChangeAspect="1"/>
          </p:cNvGraphicFramePr>
          <p:nvPr/>
        </p:nvGraphicFramePr>
        <p:xfrm>
          <a:off x="2286000" y="3429000"/>
          <a:ext cx="384175" cy="384175"/>
        </p:xfrm>
        <a:graphic>
          <a:graphicData uri="http://schemas.openxmlformats.org/presentationml/2006/ole">
            <p:oleObj spid="_x0000_s59402" name="Equation" r:id="rId11" imgW="164880" imgH="164880" progId="Equation.DSMT4">
              <p:embed/>
            </p:oleObj>
          </a:graphicData>
        </a:graphic>
      </p:graphicFrame>
      <p:graphicFrame>
        <p:nvGraphicFramePr>
          <p:cNvPr id="59403" name="Object 18"/>
          <p:cNvGraphicFramePr>
            <a:graphicFrameLocks noChangeAspect="1"/>
          </p:cNvGraphicFramePr>
          <p:nvPr/>
        </p:nvGraphicFramePr>
        <p:xfrm>
          <a:off x="3124200" y="3429000"/>
          <a:ext cx="828675" cy="325438"/>
        </p:xfrm>
        <a:graphic>
          <a:graphicData uri="http://schemas.openxmlformats.org/presentationml/2006/ole">
            <p:oleObj spid="_x0000_s59403" name="Equation" r:id="rId12" imgW="355320" imgH="139680" progId="Equation.DSMT4">
              <p:embed/>
            </p:oleObj>
          </a:graphicData>
        </a:graphic>
      </p:graphicFrame>
      <p:graphicFrame>
        <p:nvGraphicFramePr>
          <p:cNvPr id="59404" name="Object 19"/>
          <p:cNvGraphicFramePr>
            <a:graphicFrameLocks noChangeAspect="1"/>
          </p:cNvGraphicFramePr>
          <p:nvPr/>
        </p:nvGraphicFramePr>
        <p:xfrm>
          <a:off x="3429000" y="4343400"/>
          <a:ext cx="679450" cy="414338"/>
        </p:xfrm>
        <a:graphic>
          <a:graphicData uri="http://schemas.openxmlformats.org/presentationml/2006/ole">
            <p:oleObj spid="_x0000_s59404" name="Equation" r:id="rId13" imgW="291960" imgH="177480" progId="Equation.DSMT4">
              <p:embed/>
            </p:oleObj>
          </a:graphicData>
        </a:graphic>
      </p:graphicFrame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14414" y="538443"/>
            <a:ext cx="442140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性質（合成写像と表現行列の積）</a:t>
            </a:r>
            <a:endParaRPr lang="ja-JP" altLang="en-US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787C50-50A9-44B7-AF6D-207D2D3CF942}" type="slidenum">
              <a:rPr lang="en-US" altLang="ja-JP" smtClean="0"/>
              <a:pPr/>
              <a:t>63</a:t>
            </a:fld>
            <a:endParaRPr lang="en-US" altLang="ja-JP" smtClean="0"/>
          </a:p>
        </p:txBody>
      </p:sp>
      <p:sp>
        <p:nvSpPr>
          <p:cNvPr id="604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イメージ</a:t>
            </a:r>
          </a:p>
        </p:txBody>
      </p:sp>
      <p:sp>
        <p:nvSpPr>
          <p:cNvPr id="60433" name="Oval 3"/>
          <p:cNvSpPr>
            <a:spLocks noChangeArrowheads="1"/>
          </p:cNvSpPr>
          <p:nvPr/>
        </p:nvSpPr>
        <p:spPr bwMode="auto">
          <a:xfrm>
            <a:off x="1371600" y="2087563"/>
            <a:ext cx="990600" cy="2895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34" name="Oval 4"/>
          <p:cNvSpPr>
            <a:spLocks noChangeArrowheads="1"/>
          </p:cNvSpPr>
          <p:nvPr/>
        </p:nvSpPr>
        <p:spPr bwMode="auto">
          <a:xfrm>
            <a:off x="4038600" y="2316163"/>
            <a:ext cx="762000" cy="1828800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35" name="Oval 5"/>
          <p:cNvSpPr>
            <a:spLocks noChangeArrowheads="1"/>
          </p:cNvSpPr>
          <p:nvPr/>
        </p:nvSpPr>
        <p:spPr bwMode="auto">
          <a:xfrm>
            <a:off x="6096000" y="2239963"/>
            <a:ext cx="914400" cy="2590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36" name="Oval 6"/>
          <p:cNvSpPr>
            <a:spLocks noChangeArrowheads="1"/>
          </p:cNvSpPr>
          <p:nvPr/>
        </p:nvSpPr>
        <p:spPr bwMode="auto">
          <a:xfrm>
            <a:off x="1828800" y="307816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37" name="Oval 7"/>
          <p:cNvSpPr>
            <a:spLocks noChangeArrowheads="1"/>
          </p:cNvSpPr>
          <p:nvPr/>
        </p:nvSpPr>
        <p:spPr bwMode="auto">
          <a:xfrm>
            <a:off x="4343400" y="292576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38" name="Oval 8"/>
          <p:cNvSpPr>
            <a:spLocks noChangeArrowheads="1"/>
          </p:cNvSpPr>
          <p:nvPr/>
        </p:nvSpPr>
        <p:spPr bwMode="auto">
          <a:xfrm>
            <a:off x="6400800" y="315436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60439" name="AutoShape 10"/>
          <p:cNvCxnSpPr>
            <a:cxnSpLocks noChangeShapeType="1"/>
            <a:stCxn id="60436" idx="0"/>
            <a:endCxn id="60437" idx="1"/>
          </p:cNvCxnSpPr>
          <p:nvPr/>
        </p:nvCxnSpPr>
        <p:spPr bwMode="auto">
          <a:xfrm rot="-5400000">
            <a:off x="3100387" y="1801813"/>
            <a:ext cx="119063" cy="2433638"/>
          </a:xfrm>
          <a:prstGeom prst="curvedConnector3">
            <a:avLst>
              <a:gd name="adj1" fmla="val 70933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440" name="AutoShape 11"/>
          <p:cNvCxnSpPr>
            <a:cxnSpLocks noChangeShapeType="1"/>
            <a:stCxn id="60437" idx="7"/>
            <a:endCxn id="60438" idx="0"/>
          </p:cNvCxnSpPr>
          <p:nvPr/>
        </p:nvCxnSpPr>
        <p:spPr bwMode="auto">
          <a:xfrm rot="5400000" flipV="1">
            <a:off x="5429250" y="2068513"/>
            <a:ext cx="195263" cy="1976437"/>
          </a:xfrm>
          <a:prstGeom prst="curvedConnector3">
            <a:avLst>
              <a:gd name="adj1" fmla="val -34227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441" name="AutoShape 12"/>
          <p:cNvCxnSpPr>
            <a:cxnSpLocks noChangeShapeType="1"/>
            <a:stCxn id="60436" idx="5"/>
            <a:endCxn id="60438" idx="4"/>
          </p:cNvCxnSpPr>
          <p:nvPr/>
        </p:nvCxnSpPr>
        <p:spPr bwMode="auto">
          <a:xfrm rot="16200000" flipH="1">
            <a:off x="4214813" y="1082675"/>
            <a:ext cx="109538" cy="4491037"/>
          </a:xfrm>
          <a:prstGeom prst="curvedConnector3">
            <a:avLst>
              <a:gd name="adj1" fmla="val 1302898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graphicFrame>
        <p:nvGraphicFramePr>
          <p:cNvPr id="60418" name="Object 0"/>
          <p:cNvGraphicFramePr>
            <a:graphicFrameLocks noChangeAspect="1"/>
          </p:cNvGraphicFramePr>
          <p:nvPr/>
        </p:nvGraphicFramePr>
        <p:xfrm>
          <a:off x="3733800" y="4800600"/>
          <a:ext cx="828675" cy="474663"/>
        </p:xfrm>
        <a:graphic>
          <a:graphicData uri="http://schemas.openxmlformats.org/presentationml/2006/ole">
            <p:oleObj spid="_x0000_s60418" name="Equation" r:id="rId3" imgW="355320" imgH="203040" progId="Equation.DSMT4">
              <p:embed/>
            </p:oleObj>
          </a:graphicData>
        </a:graphic>
      </p:graphicFrame>
      <p:graphicFrame>
        <p:nvGraphicFramePr>
          <p:cNvPr id="60419" name="Object 1"/>
          <p:cNvGraphicFramePr>
            <a:graphicFrameLocks noChangeAspect="1"/>
          </p:cNvGraphicFramePr>
          <p:nvPr/>
        </p:nvGraphicFramePr>
        <p:xfrm>
          <a:off x="4252913" y="1858963"/>
          <a:ext cx="533400" cy="444500"/>
        </p:xfrm>
        <a:graphic>
          <a:graphicData uri="http://schemas.openxmlformats.org/presentationml/2006/ole">
            <p:oleObj spid="_x0000_s60419" name="Equation" r:id="rId4" imgW="228600" imgH="190440" progId="Equation.DSMT4">
              <p:embed/>
            </p:oleObj>
          </a:graphicData>
        </a:graphic>
      </p:graphicFrame>
      <p:graphicFrame>
        <p:nvGraphicFramePr>
          <p:cNvPr id="60420" name="Object 2"/>
          <p:cNvGraphicFramePr>
            <a:graphicFrameLocks noChangeAspect="1"/>
          </p:cNvGraphicFramePr>
          <p:nvPr/>
        </p:nvGraphicFramePr>
        <p:xfrm>
          <a:off x="6521450" y="1706563"/>
          <a:ext cx="444500" cy="444500"/>
        </p:xfrm>
        <a:graphic>
          <a:graphicData uri="http://schemas.openxmlformats.org/presentationml/2006/ole">
            <p:oleObj spid="_x0000_s60420" name="Equation" r:id="rId5" imgW="190440" imgH="190440" progId="Equation.DSMT4">
              <p:embed/>
            </p:oleObj>
          </a:graphicData>
        </a:graphic>
      </p:graphicFrame>
      <p:graphicFrame>
        <p:nvGraphicFramePr>
          <p:cNvPr id="60421" name="Object 3"/>
          <p:cNvGraphicFramePr>
            <a:graphicFrameLocks noChangeAspect="1"/>
          </p:cNvGraphicFramePr>
          <p:nvPr/>
        </p:nvGraphicFramePr>
        <p:xfrm>
          <a:off x="3124200" y="1554163"/>
          <a:ext cx="355600" cy="473075"/>
        </p:xfrm>
        <a:graphic>
          <a:graphicData uri="http://schemas.openxmlformats.org/presentationml/2006/ole">
            <p:oleObj spid="_x0000_s60421" name="Equation" r:id="rId6" imgW="152280" imgH="203040" progId="Equation.DSMT4">
              <p:embed/>
            </p:oleObj>
          </a:graphicData>
        </a:graphic>
      </p:graphicFrame>
      <p:graphicFrame>
        <p:nvGraphicFramePr>
          <p:cNvPr id="60422" name="Object 4"/>
          <p:cNvGraphicFramePr>
            <a:graphicFrameLocks noChangeAspect="1"/>
          </p:cNvGraphicFramePr>
          <p:nvPr/>
        </p:nvGraphicFramePr>
        <p:xfrm>
          <a:off x="5486400" y="1782763"/>
          <a:ext cx="325438" cy="384175"/>
        </p:xfrm>
        <a:graphic>
          <a:graphicData uri="http://schemas.openxmlformats.org/presentationml/2006/ole">
            <p:oleObj spid="_x0000_s60422" name="Equation" r:id="rId7" imgW="139680" imgH="164880" progId="Equation.DSMT4">
              <p:embed/>
            </p:oleObj>
          </a:graphicData>
        </a:graphic>
      </p:graphicFrame>
      <p:graphicFrame>
        <p:nvGraphicFramePr>
          <p:cNvPr id="60423" name="Object 5"/>
          <p:cNvGraphicFramePr>
            <a:graphicFrameLocks noChangeAspect="1"/>
          </p:cNvGraphicFramePr>
          <p:nvPr/>
        </p:nvGraphicFramePr>
        <p:xfrm>
          <a:off x="1524000" y="1554163"/>
          <a:ext cx="503238" cy="444500"/>
        </p:xfrm>
        <a:graphic>
          <a:graphicData uri="http://schemas.openxmlformats.org/presentationml/2006/ole">
            <p:oleObj spid="_x0000_s60423" name="Equation" r:id="rId8" imgW="215640" imgH="190440" progId="Equation.DSMT4">
              <p:embed/>
            </p:oleObj>
          </a:graphicData>
        </a:graphic>
      </p:graphicFrame>
      <p:graphicFrame>
        <p:nvGraphicFramePr>
          <p:cNvPr id="60424" name="Object 6"/>
          <p:cNvGraphicFramePr>
            <a:graphicFrameLocks noChangeAspect="1"/>
          </p:cNvGraphicFramePr>
          <p:nvPr/>
        </p:nvGraphicFramePr>
        <p:xfrm>
          <a:off x="1600200" y="3306763"/>
          <a:ext cx="325438" cy="325437"/>
        </p:xfrm>
        <a:graphic>
          <a:graphicData uri="http://schemas.openxmlformats.org/presentationml/2006/ole">
            <p:oleObj spid="_x0000_s60424" name="Equation" r:id="rId9" imgW="139680" imgH="139680" progId="Equation.DSMT4">
              <p:embed/>
            </p:oleObj>
          </a:graphicData>
        </a:graphic>
      </p:graphicFrame>
      <p:graphicFrame>
        <p:nvGraphicFramePr>
          <p:cNvPr id="60425" name="Object 7"/>
          <p:cNvGraphicFramePr>
            <a:graphicFrameLocks noChangeAspect="1"/>
          </p:cNvGraphicFramePr>
          <p:nvPr/>
        </p:nvGraphicFramePr>
        <p:xfrm>
          <a:off x="4267200" y="3124200"/>
          <a:ext cx="325438" cy="385763"/>
        </p:xfrm>
        <a:graphic>
          <a:graphicData uri="http://schemas.openxmlformats.org/presentationml/2006/ole">
            <p:oleObj spid="_x0000_s60425" name="Equation" r:id="rId10" imgW="139680" imgH="164880" progId="Equation.DSMT4">
              <p:embed/>
            </p:oleObj>
          </a:graphicData>
        </a:graphic>
      </p:graphicFrame>
      <p:graphicFrame>
        <p:nvGraphicFramePr>
          <p:cNvPr id="60426" name="Object 8"/>
          <p:cNvGraphicFramePr>
            <a:graphicFrameLocks noChangeAspect="1"/>
          </p:cNvGraphicFramePr>
          <p:nvPr/>
        </p:nvGraphicFramePr>
        <p:xfrm>
          <a:off x="6629400" y="3382963"/>
          <a:ext cx="266700" cy="327025"/>
        </p:xfrm>
        <a:graphic>
          <a:graphicData uri="http://schemas.openxmlformats.org/presentationml/2006/ole">
            <p:oleObj spid="_x0000_s60426" name="Equation" r:id="rId11" imgW="114120" imgH="139680" progId="Equation.DSMT4">
              <p:embed/>
            </p:oleObj>
          </a:graphicData>
        </a:graphic>
      </p:graphicFrame>
      <p:graphicFrame>
        <p:nvGraphicFramePr>
          <p:cNvPr id="60427" name="Object 9"/>
          <p:cNvGraphicFramePr>
            <a:graphicFrameLocks noChangeAspect="1"/>
          </p:cNvGraphicFramePr>
          <p:nvPr/>
        </p:nvGraphicFramePr>
        <p:xfrm>
          <a:off x="1905000" y="304800"/>
          <a:ext cx="2438400" cy="1155700"/>
        </p:xfrm>
        <a:graphic>
          <a:graphicData uri="http://schemas.openxmlformats.org/presentationml/2006/ole">
            <p:oleObj spid="_x0000_s60427" name="Equation" r:id="rId12" imgW="1498320" imgH="711000" progId="Equation.DSMT4">
              <p:embed/>
            </p:oleObj>
          </a:graphicData>
        </a:graphic>
      </p:graphicFrame>
      <p:graphicFrame>
        <p:nvGraphicFramePr>
          <p:cNvPr id="60428" name="Object 10"/>
          <p:cNvGraphicFramePr>
            <a:graphicFrameLocks noChangeAspect="1"/>
          </p:cNvGraphicFramePr>
          <p:nvPr/>
        </p:nvGraphicFramePr>
        <p:xfrm>
          <a:off x="4800600" y="304800"/>
          <a:ext cx="2335213" cy="1155700"/>
        </p:xfrm>
        <a:graphic>
          <a:graphicData uri="http://schemas.openxmlformats.org/presentationml/2006/ole">
            <p:oleObj spid="_x0000_s60428" name="Equation" r:id="rId13" imgW="1434960" imgH="711000" progId="Equation.DSMT4">
              <p:embed/>
            </p:oleObj>
          </a:graphicData>
        </a:graphic>
      </p:graphicFrame>
      <p:graphicFrame>
        <p:nvGraphicFramePr>
          <p:cNvPr id="60429" name="Object 11"/>
          <p:cNvGraphicFramePr>
            <a:graphicFrameLocks noChangeAspect="1"/>
          </p:cNvGraphicFramePr>
          <p:nvPr/>
        </p:nvGraphicFramePr>
        <p:xfrm>
          <a:off x="2286000" y="5410200"/>
          <a:ext cx="2646363" cy="1155700"/>
        </p:xfrm>
        <a:graphic>
          <a:graphicData uri="http://schemas.openxmlformats.org/presentationml/2006/ole">
            <p:oleObj spid="_x0000_s60429" name="Equation" r:id="rId14" imgW="1625400" imgH="711000" progId="Equation.DSMT4">
              <p:embed/>
            </p:oleObj>
          </a:graphicData>
        </a:graphic>
      </p:graphicFrame>
      <p:sp>
        <p:nvSpPr>
          <p:cNvPr id="60442" name="AutoShape 27"/>
          <p:cNvSpPr>
            <a:spLocks noChangeArrowheads="1"/>
          </p:cNvSpPr>
          <p:nvPr/>
        </p:nvSpPr>
        <p:spPr bwMode="auto">
          <a:xfrm>
            <a:off x="5715000" y="5105400"/>
            <a:ext cx="3429000" cy="1447800"/>
          </a:xfrm>
          <a:prstGeom prst="wedgeRoundRectCallout">
            <a:avLst>
              <a:gd name="adj1" fmla="val -76991"/>
              <a:gd name="adj2" fmla="val -5120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graphicFrame>
        <p:nvGraphicFramePr>
          <p:cNvPr id="60430" name="Object 12"/>
          <p:cNvGraphicFramePr>
            <a:graphicFrameLocks noChangeAspect="1"/>
          </p:cNvGraphicFramePr>
          <p:nvPr/>
        </p:nvGraphicFramePr>
        <p:xfrm>
          <a:off x="5867400" y="5257800"/>
          <a:ext cx="2900363" cy="593725"/>
        </p:xfrm>
        <a:graphic>
          <a:graphicData uri="http://schemas.openxmlformats.org/presentationml/2006/ole">
            <p:oleObj spid="_x0000_s60430" name="Equation" r:id="rId15" imgW="1244520" imgH="253800" progId="Equation.DSMT4">
              <p:embed/>
            </p:oleObj>
          </a:graphicData>
        </a:graphic>
      </p:graphicFrame>
      <p:sp>
        <p:nvSpPr>
          <p:cNvPr id="60443" name="Text Box 29"/>
          <p:cNvSpPr txBox="1">
            <a:spLocks noChangeArrowheads="1"/>
          </p:cNvSpPr>
          <p:nvPr/>
        </p:nvSpPr>
        <p:spPr bwMode="auto">
          <a:xfrm>
            <a:off x="5775325" y="5888038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と覚えればよい。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76721D-D0C9-4308-BE55-F75C9BB10DD7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行列による図形の変形１</a:t>
            </a:r>
          </a:p>
        </p:txBody>
      </p:sp>
      <p:sp>
        <p:nvSpPr>
          <p:cNvPr id="4115" name="Line 3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6" name="Line 4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4098" name="Equation" r:id="rId3" imgW="126720" imgH="139680" progId="Equation.DSMT4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4099" name="Equation" r:id="rId4" imgW="139680" imgH="164880" progId="Equation.DSMT4">
              <p:embed/>
            </p:oleObj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4100" name="Equation" r:id="rId5" imgW="152280" imgH="177480" progId="Equation.DSMT4">
              <p:embed/>
            </p:oleObj>
          </a:graphicData>
        </a:graphic>
      </p:graphicFrame>
      <p:sp>
        <p:nvSpPr>
          <p:cNvPr id="4117" name="AutoShape 12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8" name="Rectangle 36"/>
          <p:cNvSpPr>
            <a:spLocks noChangeArrowheads="1"/>
          </p:cNvSpPr>
          <p:nvPr/>
        </p:nvSpPr>
        <p:spPr bwMode="auto">
          <a:xfrm>
            <a:off x="18288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101" name="Object 37"/>
          <p:cNvGraphicFramePr>
            <a:graphicFrameLocks noChangeAspect="1"/>
          </p:cNvGraphicFramePr>
          <p:nvPr/>
        </p:nvGraphicFramePr>
        <p:xfrm>
          <a:off x="1346200" y="2057400"/>
          <a:ext cx="912813" cy="369888"/>
        </p:xfrm>
        <a:graphic>
          <a:graphicData uri="http://schemas.openxmlformats.org/presentationml/2006/ole">
            <p:oleObj spid="_x0000_s4101" name="Equation" r:id="rId6" imgW="596880" imgH="241200" progId="Equation.DSMT4">
              <p:embed/>
            </p:oleObj>
          </a:graphicData>
        </a:graphic>
      </p:graphicFrame>
      <p:graphicFrame>
        <p:nvGraphicFramePr>
          <p:cNvPr id="4102" name="Object 38"/>
          <p:cNvGraphicFramePr>
            <a:graphicFrameLocks noChangeAspect="1"/>
          </p:cNvGraphicFramePr>
          <p:nvPr/>
        </p:nvGraphicFramePr>
        <p:xfrm>
          <a:off x="1390650" y="2895600"/>
          <a:ext cx="876300" cy="369888"/>
        </p:xfrm>
        <a:graphic>
          <a:graphicData uri="http://schemas.openxmlformats.org/presentationml/2006/ole">
            <p:oleObj spid="_x0000_s4102" name="Equation" r:id="rId7" imgW="571320" imgH="241200" progId="Equation.DSMT4">
              <p:embed/>
            </p:oleObj>
          </a:graphicData>
        </a:graphic>
      </p:graphicFrame>
      <p:graphicFrame>
        <p:nvGraphicFramePr>
          <p:cNvPr id="4103" name="Object 39"/>
          <p:cNvGraphicFramePr>
            <a:graphicFrameLocks noChangeAspect="1"/>
          </p:cNvGraphicFramePr>
          <p:nvPr/>
        </p:nvGraphicFramePr>
        <p:xfrm>
          <a:off x="2286000" y="2906713"/>
          <a:ext cx="876300" cy="369887"/>
        </p:xfrm>
        <a:graphic>
          <a:graphicData uri="http://schemas.openxmlformats.org/presentationml/2006/ole">
            <p:oleObj spid="_x0000_s4103" name="Equation" r:id="rId8" imgW="571320" imgH="241200" progId="Equation.DSMT4">
              <p:embed/>
            </p:oleObj>
          </a:graphicData>
        </a:graphic>
      </p:graphicFrame>
      <p:graphicFrame>
        <p:nvGraphicFramePr>
          <p:cNvPr id="4104" name="Object 40"/>
          <p:cNvGraphicFramePr>
            <a:graphicFrameLocks noChangeAspect="1"/>
          </p:cNvGraphicFramePr>
          <p:nvPr/>
        </p:nvGraphicFramePr>
        <p:xfrm>
          <a:off x="2324100" y="2057400"/>
          <a:ext cx="954088" cy="369888"/>
        </p:xfrm>
        <a:graphic>
          <a:graphicData uri="http://schemas.openxmlformats.org/presentationml/2006/ole">
            <p:oleObj spid="_x0000_s4104" name="Equation" r:id="rId9" imgW="622080" imgH="241200" progId="Equation.DSMT4">
              <p:embed/>
            </p:oleObj>
          </a:graphicData>
        </a:graphic>
      </p:graphicFrame>
      <p:sp>
        <p:nvSpPr>
          <p:cNvPr id="4119" name="Line 41"/>
          <p:cNvSpPr>
            <a:spLocks noChangeShapeType="1"/>
          </p:cNvSpPr>
          <p:nvPr/>
        </p:nvSpPr>
        <p:spPr bwMode="auto">
          <a:xfrm>
            <a:off x="5137150" y="341788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20" name="Line 42"/>
          <p:cNvSpPr>
            <a:spLocks noChangeShapeType="1"/>
          </p:cNvSpPr>
          <p:nvPr/>
        </p:nvSpPr>
        <p:spPr bwMode="auto">
          <a:xfrm flipV="1">
            <a:off x="5899150" y="1284288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05" name="Object 43"/>
          <p:cNvGraphicFramePr>
            <a:graphicFrameLocks noChangeAspect="1"/>
          </p:cNvGraphicFramePr>
          <p:nvPr/>
        </p:nvGraphicFramePr>
        <p:xfrm>
          <a:off x="8032750" y="3417888"/>
          <a:ext cx="196850" cy="215900"/>
        </p:xfrm>
        <a:graphic>
          <a:graphicData uri="http://schemas.openxmlformats.org/presentationml/2006/ole">
            <p:oleObj spid="_x0000_s4105" name="Equation" r:id="rId10" imgW="126720" imgH="139680" progId="Equation.DSMT4">
              <p:embed/>
            </p:oleObj>
          </a:graphicData>
        </a:graphic>
      </p:graphicFrame>
      <p:graphicFrame>
        <p:nvGraphicFramePr>
          <p:cNvPr id="4106" name="Object 44"/>
          <p:cNvGraphicFramePr>
            <a:graphicFrameLocks noChangeAspect="1"/>
          </p:cNvGraphicFramePr>
          <p:nvPr/>
        </p:nvGraphicFramePr>
        <p:xfrm>
          <a:off x="5584825" y="1112838"/>
          <a:ext cx="217488" cy="254000"/>
        </p:xfrm>
        <a:graphic>
          <a:graphicData uri="http://schemas.openxmlformats.org/presentationml/2006/ole">
            <p:oleObj spid="_x0000_s4106" name="Equation" r:id="rId11" imgW="139680" imgH="164880" progId="Equation.DSMT4">
              <p:embed/>
            </p:oleObj>
          </a:graphicData>
        </a:graphic>
      </p:graphicFrame>
      <p:graphicFrame>
        <p:nvGraphicFramePr>
          <p:cNvPr id="4107" name="Object 45"/>
          <p:cNvGraphicFramePr>
            <a:graphicFrameLocks noChangeAspect="1"/>
          </p:cNvGraphicFramePr>
          <p:nvPr/>
        </p:nvGraphicFramePr>
        <p:xfrm>
          <a:off x="5518150" y="3494088"/>
          <a:ext cx="236538" cy="274637"/>
        </p:xfrm>
        <a:graphic>
          <a:graphicData uri="http://schemas.openxmlformats.org/presentationml/2006/ole">
            <p:oleObj spid="_x0000_s4107" name="Equation" r:id="rId12" imgW="152280" imgH="177480" progId="Equation.DSMT4">
              <p:embed/>
            </p:oleObj>
          </a:graphicData>
        </a:graphic>
      </p:graphicFrame>
      <p:sp>
        <p:nvSpPr>
          <p:cNvPr id="4121" name="Rectangle 46"/>
          <p:cNvSpPr>
            <a:spLocks noChangeArrowheads="1"/>
          </p:cNvSpPr>
          <p:nvPr/>
        </p:nvSpPr>
        <p:spPr bwMode="auto">
          <a:xfrm>
            <a:off x="6477000" y="265588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2" name="Rectangle 51"/>
          <p:cNvSpPr>
            <a:spLocks noChangeArrowheads="1"/>
          </p:cNvSpPr>
          <p:nvPr/>
        </p:nvSpPr>
        <p:spPr bwMode="auto">
          <a:xfrm>
            <a:off x="7239000" y="1524000"/>
            <a:ext cx="1143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3" name="Line 52"/>
          <p:cNvSpPr>
            <a:spLocks noChangeShapeType="1"/>
          </p:cNvSpPr>
          <p:nvPr/>
        </p:nvSpPr>
        <p:spPr bwMode="auto">
          <a:xfrm flipV="1">
            <a:off x="5867400" y="2667000"/>
            <a:ext cx="1371600" cy="7620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24" name="Line 53"/>
          <p:cNvSpPr>
            <a:spLocks noChangeShapeType="1"/>
          </p:cNvSpPr>
          <p:nvPr/>
        </p:nvSpPr>
        <p:spPr bwMode="auto">
          <a:xfrm flipV="1">
            <a:off x="5867400" y="1524000"/>
            <a:ext cx="2514600" cy="19050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25" name="Line 54"/>
          <p:cNvSpPr>
            <a:spLocks noChangeShapeType="1"/>
          </p:cNvSpPr>
          <p:nvPr/>
        </p:nvSpPr>
        <p:spPr bwMode="auto">
          <a:xfrm flipV="1">
            <a:off x="5867400" y="2667000"/>
            <a:ext cx="2514600" cy="7620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26" name="Line 55"/>
          <p:cNvSpPr>
            <a:spLocks noChangeShapeType="1"/>
          </p:cNvSpPr>
          <p:nvPr/>
        </p:nvSpPr>
        <p:spPr bwMode="auto">
          <a:xfrm flipV="1">
            <a:off x="5867400" y="1524000"/>
            <a:ext cx="1371600" cy="19050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08" name="Object 56"/>
          <p:cNvGraphicFramePr>
            <a:graphicFrameLocks noChangeAspect="1"/>
          </p:cNvGraphicFramePr>
          <p:nvPr/>
        </p:nvGraphicFramePr>
        <p:xfrm>
          <a:off x="6477000" y="990600"/>
          <a:ext cx="1206500" cy="369888"/>
        </p:xfrm>
        <a:graphic>
          <a:graphicData uri="http://schemas.openxmlformats.org/presentationml/2006/ole">
            <p:oleObj spid="_x0000_s4108" name="Equation" r:id="rId13" imgW="787320" imgH="241200" progId="Equation.DSMT4">
              <p:embed/>
            </p:oleObj>
          </a:graphicData>
        </a:graphic>
      </p:graphicFrame>
      <p:graphicFrame>
        <p:nvGraphicFramePr>
          <p:cNvPr id="4109" name="Object 59"/>
          <p:cNvGraphicFramePr>
            <a:graphicFrameLocks noChangeAspect="1"/>
          </p:cNvGraphicFramePr>
          <p:nvPr/>
        </p:nvGraphicFramePr>
        <p:xfrm>
          <a:off x="7239000" y="2405063"/>
          <a:ext cx="1066800" cy="338137"/>
        </p:xfrm>
        <a:graphic>
          <a:graphicData uri="http://schemas.openxmlformats.org/presentationml/2006/ole">
            <p:oleObj spid="_x0000_s4109" name="Equation" r:id="rId14" imgW="761760" imgH="241200" progId="Equation.DSMT4">
              <p:embed/>
            </p:oleObj>
          </a:graphicData>
        </a:graphic>
      </p:graphicFrame>
      <p:graphicFrame>
        <p:nvGraphicFramePr>
          <p:cNvPr id="4110" name="Object 60"/>
          <p:cNvGraphicFramePr>
            <a:graphicFrameLocks noChangeAspect="1"/>
          </p:cNvGraphicFramePr>
          <p:nvPr/>
        </p:nvGraphicFramePr>
        <p:xfrm>
          <a:off x="7954963" y="2743200"/>
          <a:ext cx="1189037" cy="369888"/>
        </p:xfrm>
        <a:graphic>
          <a:graphicData uri="http://schemas.openxmlformats.org/presentationml/2006/ole">
            <p:oleObj spid="_x0000_s4110" name="Equation" r:id="rId15" imgW="774360" imgH="241200" progId="Equation.DSMT4">
              <p:embed/>
            </p:oleObj>
          </a:graphicData>
        </a:graphic>
      </p:graphicFrame>
      <p:graphicFrame>
        <p:nvGraphicFramePr>
          <p:cNvPr id="4111" name="Object 61"/>
          <p:cNvGraphicFramePr>
            <a:graphicFrameLocks noChangeAspect="1"/>
          </p:cNvGraphicFramePr>
          <p:nvPr/>
        </p:nvGraphicFramePr>
        <p:xfrm>
          <a:off x="7878763" y="1066800"/>
          <a:ext cx="1265237" cy="369888"/>
        </p:xfrm>
        <a:graphic>
          <a:graphicData uri="http://schemas.openxmlformats.org/presentationml/2006/ole">
            <p:oleObj spid="_x0000_s4111" name="Equation" r:id="rId16" imgW="825480" imgH="241200" progId="Equation.DSMT4">
              <p:embed/>
            </p:oleObj>
          </a:graphicData>
        </a:graphic>
      </p:graphicFrame>
      <p:sp>
        <p:nvSpPr>
          <p:cNvPr id="4127" name="Text Box 62"/>
          <p:cNvSpPr txBox="1">
            <a:spLocks noChangeArrowheads="1"/>
          </p:cNvSpPr>
          <p:nvPr/>
        </p:nvSpPr>
        <p:spPr bwMode="auto">
          <a:xfrm>
            <a:off x="4114800" y="2209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2</a:t>
            </a:r>
            <a:r>
              <a:rPr lang="ja-JP" altLang="en-US"/>
              <a:t>倍</a:t>
            </a:r>
          </a:p>
        </p:txBody>
      </p:sp>
      <p:sp>
        <p:nvSpPr>
          <p:cNvPr id="4128" name="Text Box 63"/>
          <p:cNvSpPr txBox="1">
            <a:spLocks noChangeArrowheads="1"/>
          </p:cNvSpPr>
          <p:nvPr/>
        </p:nvSpPr>
        <p:spPr bwMode="auto">
          <a:xfrm>
            <a:off x="1371600" y="4191000"/>
            <a:ext cx="535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図形の拡大は行列を用いて表現できる。</a:t>
            </a:r>
          </a:p>
        </p:txBody>
      </p:sp>
      <p:graphicFrame>
        <p:nvGraphicFramePr>
          <p:cNvPr id="4112" name="Object 64"/>
          <p:cNvGraphicFramePr>
            <a:graphicFrameLocks noChangeAspect="1"/>
          </p:cNvGraphicFramePr>
          <p:nvPr/>
        </p:nvGraphicFramePr>
        <p:xfrm>
          <a:off x="2590800" y="4724400"/>
          <a:ext cx="2819400" cy="1082675"/>
        </p:xfrm>
        <a:graphic>
          <a:graphicData uri="http://schemas.openxmlformats.org/presentationml/2006/ole">
            <p:oleObj spid="_x0000_s4112" name="Equation" r:id="rId17" imgW="125712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6FF0B-5F6D-423E-8A9D-7E7A783CD7DE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5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行列による図形の変形２</a:t>
            </a:r>
          </a:p>
        </p:txBody>
      </p:sp>
      <p:sp>
        <p:nvSpPr>
          <p:cNvPr id="5141" name="Line 3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42" name="Line 4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5122" name="Equation" r:id="rId3" imgW="126720" imgH="139680" progId="Equation.DSMT4">
              <p:embed/>
            </p:oleObj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5123" name="Equation" r:id="rId4" imgW="139680" imgH="164880" progId="Equation.DSMT4">
              <p:embed/>
            </p:oleObj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5124" name="Equation" r:id="rId5" imgW="152280" imgH="177480" progId="Equation.DSMT4">
              <p:embed/>
            </p:oleObj>
          </a:graphicData>
        </a:graphic>
      </p:graphicFrame>
      <p:sp>
        <p:nvSpPr>
          <p:cNvPr id="5143" name="AutoShape 8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4" name="Rectangle 9"/>
          <p:cNvSpPr>
            <a:spLocks noChangeArrowheads="1"/>
          </p:cNvSpPr>
          <p:nvPr/>
        </p:nvSpPr>
        <p:spPr bwMode="auto">
          <a:xfrm>
            <a:off x="18288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125" name="Object 10"/>
          <p:cNvGraphicFramePr>
            <a:graphicFrameLocks noChangeAspect="1"/>
          </p:cNvGraphicFramePr>
          <p:nvPr/>
        </p:nvGraphicFramePr>
        <p:xfrm>
          <a:off x="1371600" y="1981200"/>
          <a:ext cx="914400" cy="369888"/>
        </p:xfrm>
        <a:graphic>
          <a:graphicData uri="http://schemas.openxmlformats.org/presentationml/2006/ole">
            <p:oleObj spid="_x0000_s5125" name="Equation" r:id="rId6" imgW="596880" imgH="241200" progId="Equation.DSMT4">
              <p:embed/>
            </p:oleObj>
          </a:graphicData>
        </a:graphic>
      </p:graphicFrame>
      <p:graphicFrame>
        <p:nvGraphicFramePr>
          <p:cNvPr id="5126" name="Object 11"/>
          <p:cNvGraphicFramePr>
            <a:graphicFrameLocks noChangeAspect="1"/>
          </p:cNvGraphicFramePr>
          <p:nvPr/>
        </p:nvGraphicFramePr>
        <p:xfrm>
          <a:off x="1390650" y="2895600"/>
          <a:ext cx="876300" cy="369888"/>
        </p:xfrm>
        <a:graphic>
          <a:graphicData uri="http://schemas.openxmlformats.org/presentationml/2006/ole">
            <p:oleObj spid="_x0000_s5126" name="Equation" r:id="rId7" imgW="571320" imgH="241200" progId="Equation.DSMT4">
              <p:embed/>
            </p:oleObj>
          </a:graphicData>
        </a:graphic>
      </p:graphicFrame>
      <p:graphicFrame>
        <p:nvGraphicFramePr>
          <p:cNvPr id="5127" name="Object 12"/>
          <p:cNvGraphicFramePr>
            <a:graphicFrameLocks noChangeAspect="1"/>
          </p:cNvGraphicFramePr>
          <p:nvPr/>
        </p:nvGraphicFramePr>
        <p:xfrm>
          <a:off x="2286000" y="2906713"/>
          <a:ext cx="876300" cy="369887"/>
        </p:xfrm>
        <a:graphic>
          <a:graphicData uri="http://schemas.openxmlformats.org/presentationml/2006/ole">
            <p:oleObj spid="_x0000_s5127" name="Equation" r:id="rId8" imgW="571320" imgH="241200" progId="Equation.DSMT4">
              <p:embed/>
            </p:oleObj>
          </a:graphicData>
        </a:graphic>
      </p:graphicFrame>
      <p:graphicFrame>
        <p:nvGraphicFramePr>
          <p:cNvPr id="5128" name="Object 13"/>
          <p:cNvGraphicFramePr>
            <a:graphicFrameLocks noChangeAspect="1"/>
          </p:cNvGraphicFramePr>
          <p:nvPr/>
        </p:nvGraphicFramePr>
        <p:xfrm>
          <a:off x="2324100" y="2057400"/>
          <a:ext cx="954088" cy="369888"/>
        </p:xfrm>
        <a:graphic>
          <a:graphicData uri="http://schemas.openxmlformats.org/presentationml/2006/ole">
            <p:oleObj spid="_x0000_s5128" name="Equation" r:id="rId9" imgW="622080" imgH="241200" progId="Equation.DSMT4">
              <p:embed/>
            </p:oleObj>
          </a:graphicData>
        </a:graphic>
      </p:graphicFrame>
      <p:sp>
        <p:nvSpPr>
          <p:cNvPr id="5145" name="Line 14"/>
          <p:cNvSpPr>
            <a:spLocks noChangeShapeType="1"/>
          </p:cNvSpPr>
          <p:nvPr/>
        </p:nvSpPr>
        <p:spPr bwMode="auto">
          <a:xfrm>
            <a:off x="5137150" y="341788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46" name="Line 15"/>
          <p:cNvSpPr>
            <a:spLocks noChangeShapeType="1"/>
          </p:cNvSpPr>
          <p:nvPr/>
        </p:nvSpPr>
        <p:spPr bwMode="auto">
          <a:xfrm flipV="1">
            <a:off x="5899150" y="1284288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129" name="Object 16"/>
          <p:cNvGraphicFramePr>
            <a:graphicFrameLocks noChangeAspect="1"/>
          </p:cNvGraphicFramePr>
          <p:nvPr/>
        </p:nvGraphicFramePr>
        <p:xfrm>
          <a:off x="8032750" y="3417888"/>
          <a:ext cx="196850" cy="215900"/>
        </p:xfrm>
        <a:graphic>
          <a:graphicData uri="http://schemas.openxmlformats.org/presentationml/2006/ole">
            <p:oleObj spid="_x0000_s5129" name="Equation" r:id="rId10" imgW="126720" imgH="139680" progId="Equation.DSMT4">
              <p:embed/>
            </p:oleObj>
          </a:graphicData>
        </a:graphic>
      </p:graphicFrame>
      <p:graphicFrame>
        <p:nvGraphicFramePr>
          <p:cNvPr id="5130" name="Object 17"/>
          <p:cNvGraphicFramePr>
            <a:graphicFrameLocks noChangeAspect="1"/>
          </p:cNvGraphicFramePr>
          <p:nvPr/>
        </p:nvGraphicFramePr>
        <p:xfrm>
          <a:off x="5584825" y="1112838"/>
          <a:ext cx="217488" cy="254000"/>
        </p:xfrm>
        <a:graphic>
          <a:graphicData uri="http://schemas.openxmlformats.org/presentationml/2006/ole">
            <p:oleObj spid="_x0000_s5130" name="Equation" r:id="rId11" imgW="139680" imgH="164880" progId="Equation.DSMT4">
              <p:embed/>
            </p:oleObj>
          </a:graphicData>
        </a:graphic>
      </p:graphicFrame>
      <p:graphicFrame>
        <p:nvGraphicFramePr>
          <p:cNvPr id="5131" name="Object 18"/>
          <p:cNvGraphicFramePr>
            <a:graphicFrameLocks noChangeAspect="1"/>
          </p:cNvGraphicFramePr>
          <p:nvPr/>
        </p:nvGraphicFramePr>
        <p:xfrm>
          <a:off x="5518150" y="3494088"/>
          <a:ext cx="236538" cy="274637"/>
        </p:xfrm>
        <a:graphic>
          <a:graphicData uri="http://schemas.openxmlformats.org/presentationml/2006/ole">
            <p:oleObj spid="_x0000_s5131" name="Equation" r:id="rId12" imgW="152280" imgH="177480" progId="Equation.DSMT4">
              <p:embed/>
            </p:oleObj>
          </a:graphicData>
        </a:graphic>
      </p:graphicFrame>
      <p:sp>
        <p:nvSpPr>
          <p:cNvPr id="5147" name="Rectangle 19"/>
          <p:cNvSpPr>
            <a:spLocks noChangeArrowheads="1"/>
          </p:cNvSpPr>
          <p:nvPr/>
        </p:nvSpPr>
        <p:spPr bwMode="auto">
          <a:xfrm>
            <a:off x="6477000" y="2655888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8" name="Rectangle 20"/>
          <p:cNvSpPr>
            <a:spLocks noChangeArrowheads="1"/>
          </p:cNvSpPr>
          <p:nvPr/>
        </p:nvSpPr>
        <p:spPr bwMode="auto">
          <a:xfrm>
            <a:off x="7239000" y="2667000"/>
            <a:ext cx="11430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9" name="Line 21"/>
          <p:cNvSpPr>
            <a:spLocks noChangeShapeType="1"/>
          </p:cNvSpPr>
          <p:nvPr/>
        </p:nvSpPr>
        <p:spPr bwMode="auto">
          <a:xfrm flipV="1">
            <a:off x="5867400" y="3124200"/>
            <a:ext cx="1371600" cy="3048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50" name="Line 24"/>
          <p:cNvSpPr>
            <a:spLocks noChangeShapeType="1"/>
          </p:cNvSpPr>
          <p:nvPr/>
        </p:nvSpPr>
        <p:spPr bwMode="auto">
          <a:xfrm flipV="1">
            <a:off x="5867400" y="3124200"/>
            <a:ext cx="685800" cy="304800"/>
          </a:xfrm>
          <a:prstGeom prst="line">
            <a:avLst/>
          </a:prstGeom>
          <a:noFill/>
          <a:ln w="1905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132" name="Object 25"/>
          <p:cNvGraphicFramePr>
            <a:graphicFrameLocks noChangeAspect="1"/>
          </p:cNvGraphicFramePr>
          <p:nvPr/>
        </p:nvGraphicFramePr>
        <p:xfrm>
          <a:off x="6724650" y="2057400"/>
          <a:ext cx="1090613" cy="369888"/>
        </p:xfrm>
        <a:graphic>
          <a:graphicData uri="http://schemas.openxmlformats.org/presentationml/2006/ole">
            <p:oleObj spid="_x0000_s5132" name="Equation" r:id="rId13" imgW="711000" imgH="241200" progId="Equation.DSMT4">
              <p:embed/>
            </p:oleObj>
          </a:graphicData>
        </a:graphic>
      </p:graphicFrame>
      <p:graphicFrame>
        <p:nvGraphicFramePr>
          <p:cNvPr id="5133" name="Object 26"/>
          <p:cNvGraphicFramePr>
            <a:graphicFrameLocks noChangeAspect="1"/>
          </p:cNvGraphicFramePr>
          <p:nvPr/>
        </p:nvGraphicFramePr>
        <p:xfrm>
          <a:off x="7256463" y="2819400"/>
          <a:ext cx="962025" cy="338138"/>
        </p:xfrm>
        <a:graphic>
          <a:graphicData uri="http://schemas.openxmlformats.org/presentationml/2006/ole">
            <p:oleObj spid="_x0000_s5133" name="Equation" r:id="rId14" imgW="685800" imgH="241200" progId="Equation.DSMT4">
              <p:embed/>
            </p:oleObj>
          </a:graphicData>
        </a:graphic>
      </p:graphicFrame>
      <p:graphicFrame>
        <p:nvGraphicFramePr>
          <p:cNvPr id="5134" name="Object 27"/>
          <p:cNvGraphicFramePr>
            <a:graphicFrameLocks noChangeAspect="1"/>
          </p:cNvGraphicFramePr>
          <p:nvPr/>
        </p:nvGraphicFramePr>
        <p:xfrm>
          <a:off x="8070850" y="3124200"/>
          <a:ext cx="1052513" cy="369888"/>
        </p:xfrm>
        <a:graphic>
          <a:graphicData uri="http://schemas.openxmlformats.org/presentationml/2006/ole">
            <p:oleObj spid="_x0000_s5134" name="Equation" r:id="rId15" imgW="685800" imgH="241200" progId="Equation.DSMT4">
              <p:embed/>
            </p:oleObj>
          </a:graphicData>
        </a:graphic>
      </p:graphicFrame>
      <p:graphicFrame>
        <p:nvGraphicFramePr>
          <p:cNvPr id="5135" name="Object 28"/>
          <p:cNvGraphicFramePr>
            <a:graphicFrameLocks noChangeAspect="1"/>
          </p:cNvGraphicFramePr>
          <p:nvPr/>
        </p:nvGraphicFramePr>
        <p:xfrm>
          <a:off x="7994650" y="2057400"/>
          <a:ext cx="1128713" cy="369888"/>
        </p:xfrm>
        <a:graphic>
          <a:graphicData uri="http://schemas.openxmlformats.org/presentationml/2006/ole">
            <p:oleObj spid="_x0000_s5135" name="Equation" r:id="rId16" imgW="736560" imgH="241200" progId="Equation.DSMT4">
              <p:embed/>
            </p:oleObj>
          </a:graphicData>
        </a:graphic>
      </p:graphicFrame>
      <p:sp>
        <p:nvSpPr>
          <p:cNvPr id="5151" name="Text Box 29"/>
          <p:cNvSpPr txBox="1">
            <a:spLocks noChangeArrowheads="1"/>
          </p:cNvSpPr>
          <p:nvPr/>
        </p:nvSpPr>
        <p:spPr bwMode="auto">
          <a:xfrm>
            <a:off x="3810000" y="1752600"/>
            <a:ext cx="1363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座標だけ</a:t>
            </a:r>
          </a:p>
          <a:p>
            <a:r>
              <a:rPr lang="ja-JP" altLang="en-US"/>
              <a:t>倍</a:t>
            </a:r>
          </a:p>
        </p:txBody>
      </p:sp>
      <p:sp>
        <p:nvSpPr>
          <p:cNvPr id="5152" name="Text Box 30"/>
          <p:cNvSpPr txBox="1">
            <a:spLocks noChangeArrowheads="1"/>
          </p:cNvSpPr>
          <p:nvPr/>
        </p:nvSpPr>
        <p:spPr bwMode="auto">
          <a:xfrm>
            <a:off x="1371600" y="4267200"/>
            <a:ext cx="535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図形の変形は行列を用いて表現できる。</a:t>
            </a:r>
          </a:p>
        </p:txBody>
      </p:sp>
      <p:graphicFrame>
        <p:nvGraphicFramePr>
          <p:cNvPr id="5136" name="Object 31"/>
          <p:cNvGraphicFramePr>
            <a:graphicFrameLocks noChangeAspect="1"/>
          </p:cNvGraphicFramePr>
          <p:nvPr/>
        </p:nvGraphicFramePr>
        <p:xfrm>
          <a:off x="2236788" y="4876800"/>
          <a:ext cx="2820987" cy="1082675"/>
        </p:xfrm>
        <a:graphic>
          <a:graphicData uri="http://schemas.openxmlformats.org/presentationml/2006/ole">
            <p:oleObj spid="_x0000_s5136" name="Equation" r:id="rId17" imgW="1257120" imgH="482400" progId="Equation.DSMT4">
              <p:embed/>
            </p:oleObj>
          </a:graphicData>
        </a:graphic>
      </p:graphicFrame>
      <p:sp>
        <p:nvSpPr>
          <p:cNvPr id="5153" name="Line 32"/>
          <p:cNvSpPr>
            <a:spLocks noChangeShapeType="1"/>
          </p:cNvSpPr>
          <p:nvPr/>
        </p:nvSpPr>
        <p:spPr bwMode="auto">
          <a:xfrm>
            <a:off x="5867400" y="3124200"/>
            <a:ext cx="1295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54" name="Line 33"/>
          <p:cNvSpPr>
            <a:spLocks noChangeShapeType="1"/>
          </p:cNvSpPr>
          <p:nvPr/>
        </p:nvSpPr>
        <p:spPr bwMode="auto">
          <a:xfrm>
            <a:off x="6477000" y="3124200"/>
            <a:ext cx="0" cy="304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55" name="Line 34"/>
          <p:cNvSpPr>
            <a:spLocks noChangeShapeType="1"/>
          </p:cNvSpPr>
          <p:nvPr/>
        </p:nvSpPr>
        <p:spPr bwMode="auto">
          <a:xfrm>
            <a:off x="7239000" y="3124200"/>
            <a:ext cx="0" cy="304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137" name="Object 35"/>
          <p:cNvGraphicFramePr>
            <a:graphicFrameLocks noChangeAspect="1"/>
          </p:cNvGraphicFramePr>
          <p:nvPr/>
        </p:nvGraphicFramePr>
        <p:xfrm>
          <a:off x="3657600" y="2224088"/>
          <a:ext cx="290513" cy="376237"/>
        </p:xfrm>
        <a:graphic>
          <a:graphicData uri="http://schemas.openxmlformats.org/presentationml/2006/ole">
            <p:oleObj spid="_x0000_s5137" name="Equation" r:id="rId18" imgW="126720" imgH="164880" progId="Equation.DSMT4">
              <p:embed/>
            </p:oleObj>
          </a:graphicData>
        </a:graphic>
      </p:graphicFrame>
      <p:graphicFrame>
        <p:nvGraphicFramePr>
          <p:cNvPr id="5138" name="Object 36"/>
          <p:cNvGraphicFramePr>
            <a:graphicFrameLocks noChangeAspect="1"/>
          </p:cNvGraphicFramePr>
          <p:nvPr/>
        </p:nvGraphicFramePr>
        <p:xfrm>
          <a:off x="3657600" y="1905000"/>
          <a:ext cx="263525" cy="292100"/>
        </p:xfrm>
        <a:graphic>
          <a:graphicData uri="http://schemas.openxmlformats.org/presentationml/2006/ole">
            <p:oleObj spid="_x0000_s5138" name="Equation" r:id="rId19" imgW="126720" imgH="139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48113F-E3C9-46AB-862F-E18BEF9987AC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61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sp>
        <p:nvSpPr>
          <p:cNvPr id="6159" name="Text Box 3"/>
          <p:cNvSpPr txBox="1">
            <a:spLocks noChangeArrowheads="1"/>
          </p:cNvSpPr>
          <p:nvPr/>
        </p:nvSpPr>
        <p:spPr bwMode="auto">
          <a:xfrm>
            <a:off x="1524000" y="228600"/>
            <a:ext cx="5830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次の図形に各変換をほどしたとき、</a:t>
            </a:r>
          </a:p>
          <a:p>
            <a:r>
              <a:rPr lang="ja-JP" altLang="en-US"/>
              <a:t>うつされる図形の頂点の座標と外形を描け。</a:t>
            </a:r>
          </a:p>
        </p:txBody>
      </p:sp>
      <p:sp>
        <p:nvSpPr>
          <p:cNvPr id="6160" name="Line 4"/>
          <p:cNvSpPr>
            <a:spLocks noChangeShapeType="1"/>
          </p:cNvSpPr>
          <p:nvPr/>
        </p:nvSpPr>
        <p:spPr bwMode="auto">
          <a:xfrm>
            <a:off x="2546350" y="33067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1" name="Line 5"/>
          <p:cNvSpPr>
            <a:spLocks noChangeShapeType="1"/>
          </p:cNvSpPr>
          <p:nvPr/>
        </p:nvSpPr>
        <p:spPr bwMode="auto">
          <a:xfrm flipV="1">
            <a:off x="3276600" y="990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5441950" y="3306763"/>
          <a:ext cx="196850" cy="215900"/>
        </p:xfrm>
        <a:graphic>
          <a:graphicData uri="http://schemas.openxmlformats.org/presentationml/2006/ole">
            <p:oleObj spid="_x0000_s6146" name="Equation" r:id="rId3" imgW="126720" imgH="139680" progId="Equation.DSMT4">
              <p:embed/>
            </p:oleObj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2994025" y="1001713"/>
          <a:ext cx="217488" cy="254000"/>
        </p:xfrm>
        <a:graphic>
          <a:graphicData uri="http://schemas.openxmlformats.org/presentationml/2006/ole">
            <p:oleObj spid="_x0000_s6147" name="Equation" r:id="rId4" imgW="139680" imgH="164880" progId="Equation.DSMT4">
              <p:embed/>
            </p:oleObj>
          </a:graphicData>
        </a:graphic>
      </p:graphicFrame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2927350" y="3382963"/>
          <a:ext cx="236538" cy="274637"/>
        </p:xfrm>
        <a:graphic>
          <a:graphicData uri="http://schemas.openxmlformats.org/presentationml/2006/ole">
            <p:oleObj spid="_x0000_s6148" name="Equation" r:id="rId5" imgW="152280" imgH="177480" progId="Equation.DSMT4">
              <p:embed/>
            </p:oleObj>
          </a:graphicData>
        </a:graphic>
      </p:graphicFrame>
      <p:sp>
        <p:nvSpPr>
          <p:cNvPr id="6162" name="Rectangle 9"/>
          <p:cNvSpPr>
            <a:spLocks noChangeArrowheads="1"/>
          </p:cNvSpPr>
          <p:nvPr/>
        </p:nvSpPr>
        <p:spPr bwMode="auto">
          <a:xfrm>
            <a:off x="3810000" y="2327275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9" name="Object 10"/>
          <p:cNvGraphicFramePr>
            <a:graphicFrameLocks noChangeAspect="1"/>
          </p:cNvGraphicFramePr>
          <p:nvPr/>
        </p:nvGraphicFramePr>
        <p:xfrm>
          <a:off x="3581400" y="2936875"/>
          <a:ext cx="622300" cy="311150"/>
        </p:xfrm>
        <a:graphic>
          <a:graphicData uri="http://schemas.openxmlformats.org/presentationml/2006/ole">
            <p:oleObj spid="_x0000_s6149" name="Equation" r:id="rId6" imgW="406080" imgH="203040" progId="Equation.DSMT4">
              <p:embed/>
            </p:oleObj>
          </a:graphicData>
        </a:graphic>
      </p:graphicFrame>
      <p:graphicFrame>
        <p:nvGraphicFramePr>
          <p:cNvPr id="6150" name="Object 11"/>
          <p:cNvGraphicFramePr>
            <a:graphicFrameLocks noChangeAspect="1"/>
          </p:cNvGraphicFramePr>
          <p:nvPr/>
        </p:nvGraphicFramePr>
        <p:xfrm>
          <a:off x="4572000" y="2936875"/>
          <a:ext cx="661988" cy="311150"/>
        </p:xfrm>
        <a:graphic>
          <a:graphicData uri="http://schemas.openxmlformats.org/presentationml/2006/ole">
            <p:oleObj spid="_x0000_s6150" name="Equation" r:id="rId7" imgW="431640" imgH="203040" progId="Equation.DSMT4">
              <p:embed/>
            </p:oleObj>
          </a:graphicData>
        </a:graphic>
      </p:graphicFrame>
      <p:graphicFrame>
        <p:nvGraphicFramePr>
          <p:cNvPr id="6151" name="Object 12"/>
          <p:cNvGraphicFramePr>
            <a:graphicFrameLocks noChangeAspect="1"/>
          </p:cNvGraphicFramePr>
          <p:nvPr/>
        </p:nvGraphicFramePr>
        <p:xfrm>
          <a:off x="4495800" y="2022475"/>
          <a:ext cx="701675" cy="311150"/>
        </p:xfrm>
        <a:graphic>
          <a:graphicData uri="http://schemas.openxmlformats.org/presentationml/2006/ole">
            <p:oleObj spid="_x0000_s6151" name="Equation" r:id="rId8" imgW="457200" imgH="203040" progId="Equation.DSMT4">
              <p:embed/>
            </p:oleObj>
          </a:graphicData>
        </a:graphic>
      </p:graphicFrame>
      <p:graphicFrame>
        <p:nvGraphicFramePr>
          <p:cNvPr id="6152" name="Object 13"/>
          <p:cNvGraphicFramePr>
            <a:graphicFrameLocks noChangeAspect="1"/>
          </p:cNvGraphicFramePr>
          <p:nvPr/>
        </p:nvGraphicFramePr>
        <p:xfrm>
          <a:off x="3505200" y="2022475"/>
          <a:ext cx="701675" cy="311150"/>
        </p:xfrm>
        <a:graphic>
          <a:graphicData uri="http://schemas.openxmlformats.org/presentationml/2006/ole">
            <p:oleObj spid="_x0000_s6152" name="Equation" r:id="rId9" imgW="457200" imgH="203040" progId="Equation.DSMT4">
              <p:embed/>
            </p:oleObj>
          </a:graphicData>
        </a:graphic>
      </p:graphicFrame>
      <p:sp>
        <p:nvSpPr>
          <p:cNvPr id="6163" name="Text Box 14"/>
          <p:cNvSpPr txBox="1">
            <a:spLocks noChangeArrowheads="1"/>
          </p:cNvSpPr>
          <p:nvPr/>
        </p:nvSpPr>
        <p:spPr bwMode="auto">
          <a:xfrm>
            <a:off x="533400" y="3733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6164" name="Line 15"/>
          <p:cNvSpPr>
            <a:spLocks noChangeShapeType="1"/>
          </p:cNvSpPr>
          <p:nvPr/>
        </p:nvSpPr>
        <p:spPr bwMode="auto">
          <a:xfrm>
            <a:off x="3810000" y="278447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5" name="Line 16"/>
          <p:cNvSpPr>
            <a:spLocks noChangeShapeType="1"/>
          </p:cNvSpPr>
          <p:nvPr/>
        </p:nvSpPr>
        <p:spPr bwMode="auto">
          <a:xfrm flipH="1">
            <a:off x="3276600" y="2860675"/>
            <a:ext cx="685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153" name="Object 17"/>
          <p:cNvGraphicFramePr>
            <a:graphicFrameLocks noChangeAspect="1"/>
          </p:cNvGraphicFramePr>
          <p:nvPr/>
        </p:nvGraphicFramePr>
        <p:xfrm>
          <a:off x="1295400" y="4191000"/>
          <a:ext cx="1524000" cy="857250"/>
        </p:xfrm>
        <a:graphic>
          <a:graphicData uri="http://schemas.openxmlformats.org/presentationml/2006/ole">
            <p:oleObj spid="_x0000_s6153" name="Equation" r:id="rId10" imgW="812520" imgH="457200" progId="Equation.DSMT4">
              <p:embed/>
            </p:oleObj>
          </a:graphicData>
        </a:graphic>
      </p:graphicFrame>
      <p:sp>
        <p:nvSpPr>
          <p:cNvPr id="6166" name="Text Box 18"/>
          <p:cNvSpPr txBox="1">
            <a:spLocks noChangeArrowheads="1"/>
          </p:cNvSpPr>
          <p:nvPr/>
        </p:nvSpPr>
        <p:spPr bwMode="auto">
          <a:xfrm>
            <a:off x="4191000" y="3886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6154" name="Object 19"/>
          <p:cNvGraphicFramePr>
            <a:graphicFrameLocks noChangeAspect="1"/>
          </p:cNvGraphicFramePr>
          <p:nvPr/>
        </p:nvGraphicFramePr>
        <p:xfrm>
          <a:off x="4802188" y="4191000"/>
          <a:ext cx="2587625" cy="904875"/>
        </p:xfrm>
        <a:graphic>
          <a:graphicData uri="http://schemas.openxmlformats.org/presentationml/2006/ole">
            <p:oleObj spid="_x0000_s6154" name="Equation" r:id="rId11" imgW="1307880" imgH="457200" progId="Equation.DSMT4">
              <p:embed/>
            </p:oleObj>
          </a:graphicData>
        </a:graphic>
      </p:graphicFrame>
      <p:sp>
        <p:nvSpPr>
          <p:cNvPr id="6167" name="Text Box 20"/>
          <p:cNvSpPr txBox="1">
            <a:spLocks noChangeArrowheads="1"/>
          </p:cNvSpPr>
          <p:nvPr/>
        </p:nvSpPr>
        <p:spPr bwMode="auto">
          <a:xfrm>
            <a:off x="533400" y="5257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sp>
        <p:nvSpPr>
          <p:cNvPr id="6168" name="Text Box 21"/>
          <p:cNvSpPr txBox="1">
            <a:spLocks noChangeArrowheads="1"/>
          </p:cNvSpPr>
          <p:nvPr/>
        </p:nvSpPr>
        <p:spPr bwMode="auto">
          <a:xfrm>
            <a:off x="4267200" y="53340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  <p:graphicFrame>
        <p:nvGraphicFramePr>
          <p:cNvPr id="6155" name="Object 22"/>
          <p:cNvGraphicFramePr>
            <a:graphicFrameLocks noChangeAspect="1"/>
          </p:cNvGraphicFramePr>
          <p:nvPr/>
        </p:nvGraphicFramePr>
        <p:xfrm>
          <a:off x="1306513" y="5715000"/>
          <a:ext cx="2260600" cy="904875"/>
        </p:xfrm>
        <a:graphic>
          <a:graphicData uri="http://schemas.openxmlformats.org/presentationml/2006/ole">
            <p:oleObj spid="_x0000_s6155" name="Equation" r:id="rId12" imgW="1143000" imgH="457200" progId="Equation.DSMT4">
              <p:embed/>
            </p:oleObj>
          </a:graphicData>
        </a:graphic>
      </p:graphicFrame>
      <p:graphicFrame>
        <p:nvGraphicFramePr>
          <p:cNvPr id="6156" name="Object 23"/>
          <p:cNvGraphicFramePr>
            <a:graphicFrameLocks noChangeAspect="1"/>
          </p:cNvGraphicFramePr>
          <p:nvPr/>
        </p:nvGraphicFramePr>
        <p:xfrm>
          <a:off x="4953000" y="5715000"/>
          <a:ext cx="2586038" cy="904875"/>
        </p:xfrm>
        <a:graphic>
          <a:graphicData uri="http://schemas.openxmlformats.org/presentationml/2006/ole">
            <p:oleObj spid="_x0000_s6156" name="Equation" r:id="rId13" imgW="130788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8186</TotalTime>
  <Words>1309</Words>
  <Application>Microsoft PowerPoint</Application>
  <PresentationFormat>画面に合わせる (4:3)</PresentationFormat>
  <Paragraphs>410</Paragraphs>
  <Slides>63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63</vt:i4>
      </vt:variant>
    </vt:vector>
  </HeadingPairs>
  <TitlesOfParts>
    <vt:vector size="65" baseType="lpstr">
      <vt:lpstr>標準デザイン</vt:lpstr>
      <vt:lpstr>Equation</vt:lpstr>
      <vt:lpstr>９．線形写像</vt:lpstr>
      <vt:lpstr>スライド 2</vt:lpstr>
      <vt:lpstr>行列演算と写像（1次変換）</vt:lpstr>
      <vt:lpstr>拡大とスカラー倍</vt:lpstr>
      <vt:lpstr>拡大と行列の積</vt:lpstr>
      <vt:lpstr>変形と行列</vt:lpstr>
      <vt:lpstr>行列による図形の変形１</vt:lpstr>
      <vt:lpstr>行列による図形の変形２</vt:lpstr>
      <vt:lpstr>練習</vt:lpstr>
      <vt:lpstr>回転を表す行列</vt:lpstr>
      <vt:lpstr>行列による図形の回転</vt:lpstr>
      <vt:lpstr>変形の組み合わせと行列の積１</vt:lpstr>
      <vt:lpstr>変形の組み合わせと行列の積２</vt:lpstr>
      <vt:lpstr>練習</vt:lpstr>
      <vt:lpstr>練習</vt:lpstr>
      <vt:lpstr>正則でない行列による写像</vt:lpstr>
      <vt:lpstr>正則でない行列による図形の変形</vt:lpstr>
      <vt:lpstr>練習</vt:lpstr>
      <vt:lpstr>線形写像</vt:lpstr>
      <vt:lpstr>線形写像</vt:lpstr>
      <vt:lpstr>線形写像例１</vt:lpstr>
      <vt:lpstr>線形でない写像例１</vt:lpstr>
      <vt:lpstr>線形でない写像例２</vt:lpstr>
      <vt:lpstr>線形写像例２</vt:lpstr>
      <vt:lpstr>線形写像例３</vt:lpstr>
      <vt:lpstr>スライド 26</vt:lpstr>
      <vt:lpstr>線形写像例４</vt:lpstr>
      <vt:lpstr>線形写像でない例３</vt:lpstr>
      <vt:lpstr>練習</vt:lpstr>
      <vt:lpstr>正比例と線形写像</vt:lpstr>
      <vt:lpstr>線形写像の性質１</vt:lpstr>
      <vt:lpstr>線形写像の性質２</vt:lpstr>
      <vt:lpstr>証明</vt:lpstr>
      <vt:lpstr>スライド 34</vt:lpstr>
      <vt:lpstr>スライド 35</vt:lpstr>
      <vt:lpstr>像（Image)</vt:lpstr>
      <vt:lpstr>像の例１</vt:lpstr>
      <vt:lpstr>像の例２</vt:lpstr>
      <vt:lpstr>練習</vt:lpstr>
      <vt:lpstr>線形写像の性質３</vt:lpstr>
      <vt:lpstr>証明</vt:lpstr>
      <vt:lpstr>スライド 42</vt:lpstr>
      <vt:lpstr>核（Kernel)</vt:lpstr>
      <vt:lpstr>核の例１</vt:lpstr>
      <vt:lpstr>核の例２</vt:lpstr>
      <vt:lpstr>練習</vt:lpstr>
      <vt:lpstr>像と核の次元</vt:lpstr>
      <vt:lpstr>例題</vt:lpstr>
      <vt:lpstr>練習</vt:lpstr>
      <vt:lpstr>　線形写像と行列</vt:lpstr>
      <vt:lpstr>（線形写像の）表現行列</vt:lpstr>
      <vt:lpstr>線形写像と基底</vt:lpstr>
      <vt:lpstr>標準基底の像と、空間全体の像</vt:lpstr>
      <vt:lpstr>基底の像と表現行列</vt:lpstr>
      <vt:lpstr>標準基底の像と、空間全体の像</vt:lpstr>
      <vt:lpstr>例題</vt:lpstr>
      <vt:lpstr>スライド 57</vt:lpstr>
      <vt:lpstr>練習</vt:lpstr>
      <vt:lpstr>表現行列と線形写像</vt:lpstr>
      <vt:lpstr>例題１</vt:lpstr>
      <vt:lpstr>スライド 61</vt:lpstr>
      <vt:lpstr>合成写像と表現行列の積</vt:lpstr>
      <vt:lpstr>イメージ</vt:lpstr>
    </vt:vector>
  </TitlesOfParts>
  <Company>秋田県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kusakari</dc:creator>
  <cp:lastModifiedBy>秋田県立大学</cp:lastModifiedBy>
  <cp:revision>102</cp:revision>
  <dcterms:created xsi:type="dcterms:W3CDTF">2003-03-31T04:49:23Z</dcterms:created>
  <dcterms:modified xsi:type="dcterms:W3CDTF">2008-06-18T03:02:09Z</dcterms:modified>
</cp:coreProperties>
</file>