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562" r:id="rId2"/>
    <p:sldId id="563" r:id="rId3"/>
    <p:sldId id="564" r:id="rId4"/>
    <p:sldId id="565" r:id="rId5"/>
    <p:sldId id="566" r:id="rId6"/>
    <p:sldId id="567" r:id="rId7"/>
    <p:sldId id="592" r:id="rId8"/>
    <p:sldId id="568" r:id="rId9"/>
    <p:sldId id="572" r:id="rId10"/>
    <p:sldId id="593" r:id="rId11"/>
    <p:sldId id="594" r:id="rId12"/>
    <p:sldId id="598" r:id="rId13"/>
    <p:sldId id="599" r:id="rId14"/>
    <p:sldId id="595" r:id="rId15"/>
    <p:sldId id="575" r:id="rId16"/>
    <p:sldId id="596" r:id="rId17"/>
    <p:sldId id="597" r:id="rId18"/>
    <p:sldId id="600" r:id="rId19"/>
    <p:sldId id="601" r:id="rId20"/>
    <p:sldId id="602" r:id="rId21"/>
    <p:sldId id="603" r:id="rId22"/>
    <p:sldId id="604" r:id="rId23"/>
    <p:sldId id="606" r:id="rId24"/>
    <p:sldId id="634" r:id="rId25"/>
    <p:sldId id="635" r:id="rId26"/>
    <p:sldId id="607" r:id="rId27"/>
    <p:sldId id="618" r:id="rId28"/>
    <p:sldId id="619" r:id="rId29"/>
    <p:sldId id="620" r:id="rId30"/>
    <p:sldId id="621" r:id="rId31"/>
    <p:sldId id="622" r:id="rId32"/>
    <p:sldId id="623" r:id="rId33"/>
    <p:sldId id="636" r:id="rId34"/>
    <p:sldId id="625" r:id="rId35"/>
    <p:sldId id="626" r:id="rId36"/>
    <p:sldId id="627" r:id="rId37"/>
    <p:sldId id="637" r:id="rId38"/>
    <p:sldId id="628" r:id="rId39"/>
    <p:sldId id="629" r:id="rId40"/>
    <p:sldId id="630" r:id="rId41"/>
    <p:sldId id="638" r:id="rId42"/>
    <p:sldId id="640" r:id="rId43"/>
    <p:sldId id="631" r:id="rId44"/>
    <p:sldId id="632" r:id="rId45"/>
    <p:sldId id="576" r:id="rId46"/>
    <p:sldId id="577" r:id="rId47"/>
    <p:sldId id="633" r:id="rId48"/>
    <p:sldId id="550" r:id="rId49"/>
    <p:sldId id="643" r:id="rId50"/>
    <p:sldId id="642" r:id="rId51"/>
    <p:sldId id="641" r:id="rId52"/>
    <p:sldId id="553" r:id="rId53"/>
    <p:sldId id="644" r:id="rId54"/>
    <p:sldId id="645" r:id="rId55"/>
    <p:sldId id="647" r:id="rId56"/>
    <p:sldId id="608" r:id="rId57"/>
    <p:sldId id="610" r:id="rId58"/>
    <p:sldId id="611" r:id="rId59"/>
    <p:sldId id="616" r:id="rId60"/>
    <p:sldId id="617" r:id="rId61"/>
    <p:sldId id="583" r:id="rId62"/>
    <p:sldId id="584" r:id="rId63"/>
    <p:sldId id="585" r:id="rId64"/>
    <p:sldId id="586" r:id="rId65"/>
    <p:sldId id="646" r:id="rId66"/>
    <p:sldId id="587" r:id="rId67"/>
    <p:sldId id="588" r:id="rId68"/>
    <p:sldId id="589" r:id="rId69"/>
    <p:sldId id="648" r:id="rId70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99"/>
    <a:srgbClr val="0099FF"/>
    <a:srgbClr val="000000"/>
    <a:srgbClr val="FF9900"/>
    <a:srgbClr val="FF0000"/>
    <a:srgbClr val="008000"/>
    <a:srgbClr val="D600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25556" autoAdjust="0"/>
    <p:restoredTop sz="96038" autoAdjust="0"/>
  </p:normalViewPr>
  <p:slideViewPr>
    <p:cSldViewPr>
      <p:cViewPr>
        <p:scale>
          <a:sx n="66" d="100"/>
          <a:sy n="66" d="100"/>
        </p:scale>
        <p:origin x="-1008" y="-258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50" d="100"/>
          <a:sy n="150" d="100"/>
        </p:scale>
        <p:origin x="732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6.wmf"/><Relationship Id="rId1" Type="http://schemas.openxmlformats.org/officeDocument/2006/relationships/image" Target="../media/image7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5" Type="http://schemas.openxmlformats.org/officeDocument/2006/relationships/image" Target="../media/image88.wmf"/><Relationship Id="rId4" Type="http://schemas.openxmlformats.org/officeDocument/2006/relationships/image" Target="../media/image8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image" Target="../media/image93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9.wmf"/><Relationship Id="rId1" Type="http://schemas.openxmlformats.org/officeDocument/2006/relationships/image" Target="../media/image85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wmf"/><Relationship Id="rId1" Type="http://schemas.openxmlformats.org/officeDocument/2006/relationships/image" Target="../media/image100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2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09.wmf"/><Relationship Id="rId1" Type="http://schemas.openxmlformats.org/officeDocument/2006/relationships/image" Target="../media/image113.wmf"/><Relationship Id="rId6" Type="http://schemas.openxmlformats.org/officeDocument/2006/relationships/image" Target="../media/image82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85.wmf"/><Relationship Id="rId5" Type="http://schemas.openxmlformats.org/officeDocument/2006/relationships/image" Target="../media/image98.wmf"/><Relationship Id="rId4" Type="http://schemas.openxmlformats.org/officeDocument/2006/relationships/image" Target="../media/image119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4" Type="http://schemas.openxmlformats.org/officeDocument/2006/relationships/image" Target="../media/image123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3" Type="http://schemas.openxmlformats.org/officeDocument/2006/relationships/image" Target="../media/image126.wmf"/><Relationship Id="rId7" Type="http://schemas.openxmlformats.org/officeDocument/2006/relationships/image" Target="../media/image130.wmf"/><Relationship Id="rId2" Type="http://schemas.openxmlformats.org/officeDocument/2006/relationships/image" Target="../media/image125.wmf"/><Relationship Id="rId1" Type="http://schemas.openxmlformats.org/officeDocument/2006/relationships/image" Target="../media/image124.wmf"/><Relationship Id="rId6" Type="http://schemas.openxmlformats.org/officeDocument/2006/relationships/image" Target="../media/image129.wmf"/><Relationship Id="rId5" Type="http://schemas.openxmlformats.org/officeDocument/2006/relationships/image" Target="../media/image128.wmf"/><Relationship Id="rId4" Type="http://schemas.openxmlformats.org/officeDocument/2006/relationships/image" Target="../media/image127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Relationship Id="rId4" Type="http://schemas.openxmlformats.org/officeDocument/2006/relationships/image" Target="../media/image82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4" Type="http://schemas.openxmlformats.org/officeDocument/2006/relationships/image" Target="../media/image138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wmf"/><Relationship Id="rId1" Type="http://schemas.openxmlformats.org/officeDocument/2006/relationships/image" Target="../media/image139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1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2.wmf"/><Relationship Id="rId1" Type="http://schemas.openxmlformats.org/officeDocument/2006/relationships/image" Target="../media/image14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5" Type="http://schemas.openxmlformats.org/officeDocument/2006/relationships/image" Target="../media/image146.wmf"/><Relationship Id="rId4" Type="http://schemas.openxmlformats.org/officeDocument/2006/relationships/image" Target="../media/image85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7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wmf"/><Relationship Id="rId2" Type="http://schemas.openxmlformats.org/officeDocument/2006/relationships/image" Target="../media/image90.wmf"/><Relationship Id="rId1" Type="http://schemas.openxmlformats.org/officeDocument/2006/relationships/image" Target="../media/image79.wmf"/><Relationship Id="rId5" Type="http://schemas.openxmlformats.org/officeDocument/2006/relationships/image" Target="../media/image121.wmf"/><Relationship Id="rId4" Type="http://schemas.openxmlformats.org/officeDocument/2006/relationships/image" Target="../media/image101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wmf"/><Relationship Id="rId2" Type="http://schemas.openxmlformats.org/officeDocument/2006/relationships/image" Target="../media/image149.wmf"/><Relationship Id="rId1" Type="http://schemas.openxmlformats.org/officeDocument/2006/relationships/image" Target="../media/image148.wmf"/><Relationship Id="rId5" Type="http://schemas.openxmlformats.org/officeDocument/2006/relationships/image" Target="../media/image152.wmf"/><Relationship Id="rId4" Type="http://schemas.openxmlformats.org/officeDocument/2006/relationships/image" Target="../media/image151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wmf"/><Relationship Id="rId2" Type="http://schemas.openxmlformats.org/officeDocument/2006/relationships/image" Target="../media/image154.wmf"/><Relationship Id="rId1" Type="http://schemas.openxmlformats.org/officeDocument/2006/relationships/image" Target="../media/image153.wmf"/></Relationships>
</file>

<file path=ppt/drawings/_rels/vmlDrawing4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7.wmf"/><Relationship Id="rId1" Type="http://schemas.openxmlformats.org/officeDocument/2006/relationships/image" Target="../media/image156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wmf"/><Relationship Id="rId2" Type="http://schemas.openxmlformats.org/officeDocument/2006/relationships/image" Target="../media/image159.wmf"/><Relationship Id="rId1" Type="http://schemas.openxmlformats.org/officeDocument/2006/relationships/image" Target="../media/image158.wmf"/><Relationship Id="rId4" Type="http://schemas.openxmlformats.org/officeDocument/2006/relationships/image" Target="../media/image161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wmf"/><Relationship Id="rId2" Type="http://schemas.openxmlformats.org/officeDocument/2006/relationships/image" Target="../media/image163.wmf"/><Relationship Id="rId1" Type="http://schemas.openxmlformats.org/officeDocument/2006/relationships/image" Target="../media/image162.wmf"/><Relationship Id="rId4" Type="http://schemas.openxmlformats.org/officeDocument/2006/relationships/image" Target="../media/image165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6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168.wmf"/><Relationship Id="rId1" Type="http://schemas.openxmlformats.org/officeDocument/2006/relationships/image" Target="../media/image167.wmf"/><Relationship Id="rId4" Type="http://schemas.openxmlformats.org/officeDocument/2006/relationships/image" Target="../media/image16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wmf"/><Relationship Id="rId2" Type="http://schemas.openxmlformats.org/officeDocument/2006/relationships/image" Target="../media/image171.wmf"/><Relationship Id="rId1" Type="http://schemas.openxmlformats.org/officeDocument/2006/relationships/image" Target="../media/image170.wmf"/><Relationship Id="rId6" Type="http://schemas.openxmlformats.org/officeDocument/2006/relationships/image" Target="../media/image175.wmf"/><Relationship Id="rId5" Type="http://schemas.openxmlformats.org/officeDocument/2006/relationships/image" Target="../media/image174.wmf"/><Relationship Id="rId4" Type="http://schemas.openxmlformats.org/officeDocument/2006/relationships/image" Target="../media/image173.wmf"/></Relationships>
</file>

<file path=ppt/drawings/_rels/vmlDrawing5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wmf"/><Relationship Id="rId3" Type="http://schemas.openxmlformats.org/officeDocument/2006/relationships/image" Target="../media/image178.wmf"/><Relationship Id="rId7" Type="http://schemas.openxmlformats.org/officeDocument/2006/relationships/image" Target="../media/image182.wmf"/><Relationship Id="rId2" Type="http://schemas.openxmlformats.org/officeDocument/2006/relationships/image" Target="../media/image177.wmf"/><Relationship Id="rId1" Type="http://schemas.openxmlformats.org/officeDocument/2006/relationships/image" Target="../media/image176.wmf"/><Relationship Id="rId6" Type="http://schemas.openxmlformats.org/officeDocument/2006/relationships/image" Target="../media/image181.wmf"/><Relationship Id="rId5" Type="http://schemas.openxmlformats.org/officeDocument/2006/relationships/image" Target="../media/image180.wmf"/><Relationship Id="rId10" Type="http://schemas.openxmlformats.org/officeDocument/2006/relationships/image" Target="../media/image185.wmf"/><Relationship Id="rId4" Type="http://schemas.openxmlformats.org/officeDocument/2006/relationships/image" Target="../media/image179.wmf"/><Relationship Id="rId9" Type="http://schemas.openxmlformats.org/officeDocument/2006/relationships/image" Target="../media/image184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wmf"/><Relationship Id="rId2" Type="http://schemas.openxmlformats.org/officeDocument/2006/relationships/image" Target="../media/image186.wmf"/><Relationship Id="rId1" Type="http://schemas.openxmlformats.org/officeDocument/2006/relationships/image" Target="../media/image180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wmf"/><Relationship Id="rId2" Type="http://schemas.openxmlformats.org/officeDocument/2006/relationships/image" Target="../media/image189.wmf"/><Relationship Id="rId1" Type="http://schemas.openxmlformats.org/officeDocument/2006/relationships/image" Target="../media/image188.wmf"/><Relationship Id="rId6" Type="http://schemas.openxmlformats.org/officeDocument/2006/relationships/image" Target="../media/image193.wmf"/><Relationship Id="rId5" Type="http://schemas.openxmlformats.org/officeDocument/2006/relationships/image" Target="../media/image192.wmf"/><Relationship Id="rId4" Type="http://schemas.openxmlformats.org/officeDocument/2006/relationships/image" Target="../media/image191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51.wmf"/><Relationship Id="rId1" Type="http://schemas.openxmlformats.org/officeDocument/2006/relationships/image" Target="../media/image194.wmf"/><Relationship Id="rId4" Type="http://schemas.openxmlformats.org/officeDocument/2006/relationships/image" Target="../media/image195.wmf"/></Relationships>
</file>

<file path=ppt/drawings/_rels/vmlDrawing5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8.wmf"/><Relationship Id="rId7" Type="http://schemas.openxmlformats.org/officeDocument/2006/relationships/image" Target="../media/image202.wmf"/><Relationship Id="rId2" Type="http://schemas.openxmlformats.org/officeDocument/2006/relationships/image" Target="../media/image197.wmf"/><Relationship Id="rId1" Type="http://schemas.openxmlformats.org/officeDocument/2006/relationships/image" Target="../media/image196.wmf"/><Relationship Id="rId6" Type="http://schemas.openxmlformats.org/officeDocument/2006/relationships/image" Target="../media/image201.wmf"/><Relationship Id="rId5" Type="http://schemas.openxmlformats.org/officeDocument/2006/relationships/image" Target="../media/image200.wmf"/><Relationship Id="rId4" Type="http://schemas.openxmlformats.org/officeDocument/2006/relationships/image" Target="../media/image199.w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3.wmf"/></Relationships>
</file>

<file path=ppt/drawings/_rels/vmlDrawing5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5.wmf"/><Relationship Id="rId1" Type="http://schemas.openxmlformats.org/officeDocument/2006/relationships/image" Target="../media/image204.wmf"/></Relationships>
</file>

<file path=ppt/drawings/_rels/vmlDrawing5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7.wmf"/><Relationship Id="rId1" Type="http://schemas.openxmlformats.org/officeDocument/2006/relationships/image" Target="../media/image206.wmf"/></Relationships>
</file>

<file path=ppt/drawings/_rels/vmlDrawing5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wmf"/><Relationship Id="rId2" Type="http://schemas.openxmlformats.org/officeDocument/2006/relationships/image" Target="../media/image209.wmf"/><Relationship Id="rId1" Type="http://schemas.openxmlformats.org/officeDocument/2006/relationships/image" Target="../media/image208.wmf"/><Relationship Id="rId6" Type="http://schemas.openxmlformats.org/officeDocument/2006/relationships/image" Target="../media/image213.wmf"/><Relationship Id="rId5" Type="http://schemas.openxmlformats.org/officeDocument/2006/relationships/image" Target="../media/image212.wmf"/><Relationship Id="rId4" Type="http://schemas.openxmlformats.org/officeDocument/2006/relationships/image" Target="../media/image21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20.wmf"/><Relationship Id="rId7" Type="http://schemas.openxmlformats.org/officeDocument/2006/relationships/image" Target="../media/image40.wmf"/><Relationship Id="rId2" Type="http://schemas.openxmlformats.org/officeDocument/2006/relationships/image" Target="../media/image26.wmf"/><Relationship Id="rId1" Type="http://schemas.openxmlformats.org/officeDocument/2006/relationships/image" Target="../media/image36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6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5.wmf"/><Relationship Id="rId1" Type="http://schemas.openxmlformats.org/officeDocument/2006/relationships/image" Target="../media/image214.wmf"/></Relationships>
</file>

<file path=ppt/drawings/_rels/vmlDrawing6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8.wmf"/><Relationship Id="rId2" Type="http://schemas.openxmlformats.org/officeDocument/2006/relationships/image" Target="../media/image217.wmf"/><Relationship Id="rId1" Type="http://schemas.openxmlformats.org/officeDocument/2006/relationships/image" Target="../media/image216.wmf"/></Relationships>
</file>

<file path=ppt/drawings/_rels/vmlDrawing6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1.wmf"/><Relationship Id="rId2" Type="http://schemas.openxmlformats.org/officeDocument/2006/relationships/image" Target="../media/image220.wmf"/><Relationship Id="rId1" Type="http://schemas.openxmlformats.org/officeDocument/2006/relationships/image" Target="../media/image219.wmf"/><Relationship Id="rId5" Type="http://schemas.openxmlformats.org/officeDocument/2006/relationships/image" Target="../media/image202.wmf"/><Relationship Id="rId4" Type="http://schemas.openxmlformats.org/officeDocument/2006/relationships/image" Target="../media/image222.wmf"/></Relationships>
</file>

<file path=ppt/drawings/_rels/vmlDrawing6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5.wmf"/><Relationship Id="rId2" Type="http://schemas.openxmlformats.org/officeDocument/2006/relationships/image" Target="../media/image224.wmf"/><Relationship Id="rId1" Type="http://schemas.openxmlformats.org/officeDocument/2006/relationships/image" Target="../media/image223.wmf"/></Relationships>
</file>

<file path=ppt/drawings/_rels/vmlDrawing6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8.wmf"/><Relationship Id="rId2" Type="http://schemas.openxmlformats.org/officeDocument/2006/relationships/image" Target="../media/image227.wmf"/><Relationship Id="rId1" Type="http://schemas.openxmlformats.org/officeDocument/2006/relationships/image" Target="../media/image226.wmf"/><Relationship Id="rId5" Type="http://schemas.openxmlformats.org/officeDocument/2006/relationships/image" Target="../media/image230.wmf"/><Relationship Id="rId4" Type="http://schemas.openxmlformats.org/officeDocument/2006/relationships/image" Target="../media/image229.wmf"/></Relationships>
</file>

<file path=ppt/drawings/_rels/vmlDrawing6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8.wmf"/><Relationship Id="rId3" Type="http://schemas.openxmlformats.org/officeDocument/2006/relationships/image" Target="../media/image233.wmf"/><Relationship Id="rId7" Type="http://schemas.openxmlformats.org/officeDocument/2006/relationships/image" Target="../media/image237.wmf"/><Relationship Id="rId2" Type="http://schemas.openxmlformats.org/officeDocument/2006/relationships/image" Target="../media/image232.wmf"/><Relationship Id="rId1" Type="http://schemas.openxmlformats.org/officeDocument/2006/relationships/image" Target="../media/image231.wmf"/><Relationship Id="rId6" Type="http://schemas.openxmlformats.org/officeDocument/2006/relationships/image" Target="../media/image236.wmf"/><Relationship Id="rId5" Type="http://schemas.openxmlformats.org/officeDocument/2006/relationships/image" Target="../media/image235.wmf"/><Relationship Id="rId10" Type="http://schemas.openxmlformats.org/officeDocument/2006/relationships/image" Target="../media/image239.wmf"/><Relationship Id="rId4" Type="http://schemas.openxmlformats.org/officeDocument/2006/relationships/image" Target="../media/image234.wmf"/><Relationship Id="rId9" Type="http://schemas.openxmlformats.org/officeDocument/2006/relationships/image" Target="../media/image202.wmf"/></Relationships>
</file>

<file path=ppt/drawings/_rels/vmlDrawing6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2.wmf"/><Relationship Id="rId2" Type="http://schemas.openxmlformats.org/officeDocument/2006/relationships/image" Target="../media/image241.wmf"/><Relationship Id="rId1" Type="http://schemas.openxmlformats.org/officeDocument/2006/relationships/image" Target="../media/image240.wmf"/><Relationship Id="rId5" Type="http://schemas.openxmlformats.org/officeDocument/2006/relationships/image" Target="../media/image244.wmf"/><Relationship Id="rId4" Type="http://schemas.openxmlformats.org/officeDocument/2006/relationships/image" Target="../media/image243.wmf"/></Relationships>
</file>

<file path=ppt/drawings/_rels/vmlDrawing6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5.wmf"/><Relationship Id="rId2" Type="http://schemas.openxmlformats.org/officeDocument/2006/relationships/image" Target="../media/image224.wmf"/><Relationship Id="rId1" Type="http://schemas.openxmlformats.org/officeDocument/2006/relationships/image" Target="../media/image223.wmf"/><Relationship Id="rId4" Type="http://schemas.openxmlformats.org/officeDocument/2006/relationships/image" Target="../media/image24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26.wmf"/><Relationship Id="rId1" Type="http://schemas.openxmlformats.org/officeDocument/2006/relationships/image" Target="../media/image44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2.wmf"/><Relationship Id="rId5" Type="http://schemas.openxmlformats.org/officeDocument/2006/relationships/image" Target="../media/image51.wmf"/><Relationship Id="rId4" Type="http://schemas.openxmlformats.org/officeDocument/2006/relationships/image" Target="../media/image6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第７回</a:t>
            </a:r>
            <a:r>
              <a:rPr lang="en-US" altLang="ja-JP"/>
              <a:t>n</a:t>
            </a:r>
            <a:r>
              <a:rPr lang="ja-JP" altLang="en-US"/>
              <a:t>次の行列式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dirty="0" smtClean="0"/>
            </a:lvl1pPr>
          </a:lstStyle>
          <a:p>
            <a:pPr>
              <a:defRPr/>
            </a:pPr>
            <a:r>
              <a:rPr lang="en-US" altLang="ja-JP"/>
              <a:t>2008/5/28</a:t>
            </a:r>
            <a:r>
              <a:rPr lang="ja-JP" altLang="en-US"/>
              <a:t>（水</a:t>
            </a:r>
            <a:r>
              <a:rPr lang="en-US" altLang="ja-JP"/>
              <a:t>)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0A2BE4D-4596-4BEB-8BD8-1F8DEF45C70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FB5CAAA-4E13-4385-ABAB-2F0A263631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C89E9-3139-4E6E-B404-7E019F961CE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455E8-7311-4770-8343-6315EEFBFAE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F0EA8-6385-495E-948F-8D005B73F43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36C74-E4C4-4189-98CA-7C856762FCB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B7C8E-31B3-4BDA-8617-E1FA26A117E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C8C90-1F08-45B8-BC35-6DC300FC5EC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7BA91-334E-495E-A611-F470AEBF3AE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99C94-DC97-42E2-8012-7F9D74233AA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EDF5E-46D7-4D3D-8CFC-0E6273B1615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EE4F8-9ADE-43C0-9036-94F1D0907B9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EB119-0BFF-496D-90C8-A9EE516603D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5FBEC4-6363-42FD-9698-7E06B055FA0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9.bin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27.bin"/><Relationship Id="rId5" Type="http://schemas.openxmlformats.org/officeDocument/2006/relationships/oleObject" Target="../embeddings/oleObject126.bin"/><Relationship Id="rId4" Type="http://schemas.openxmlformats.org/officeDocument/2006/relationships/oleObject" Target="../embeddings/oleObject12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3.bin"/><Relationship Id="rId5" Type="http://schemas.openxmlformats.org/officeDocument/2006/relationships/oleObject" Target="../embeddings/oleObject132.bin"/><Relationship Id="rId4" Type="http://schemas.openxmlformats.org/officeDocument/2006/relationships/oleObject" Target="../embeddings/oleObject1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3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13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14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4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147.bin"/><Relationship Id="rId4" Type="http://schemas.openxmlformats.org/officeDocument/2006/relationships/oleObject" Target="../embeddings/oleObject14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150.bin"/><Relationship Id="rId4" Type="http://schemas.openxmlformats.org/officeDocument/2006/relationships/oleObject" Target="../embeddings/oleObject14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1.bin"/><Relationship Id="rId7" Type="http://schemas.openxmlformats.org/officeDocument/2006/relationships/oleObject" Target="../embeddings/oleObject1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54.bin"/><Relationship Id="rId5" Type="http://schemas.openxmlformats.org/officeDocument/2006/relationships/oleObject" Target="../embeddings/oleObject153.bin"/><Relationship Id="rId4" Type="http://schemas.openxmlformats.org/officeDocument/2006/relationships/oleObject" Target="../embeddings/oleObject15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158.bin"/><Relationship Id="rId4" Type="http://schemas.openxmlformats.org/officeDocument/2006/relationships/oleObject" Target="../embeddings/oleObject15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16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16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3.bin"/><Relationship Id="rId7" Type="http://schemas.openxmlformats.org/officeDocument/2006/relationships/oleObject" Target="../embeddings/oleObject1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66.bin"/><Relationship Id="rId5" Type="http://schemas.openxmlformats.org/officeDocument/2006/relationships/oleObject" Target="../embeddings/oleObject165.bin"/><Relationship Id="rId4" Type="http://schemas.openxmlformats.org/officeDocument/2006/relationships/oleObject" Target="../embeddings/oleObject16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169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oleObject17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oleObject17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17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14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3.bin"/><Relationship Id="rId3" Type="http://schemas.openxmlformats.org/officeDocument/2006/relationships/oleObject" Target="../embeddings/oleObject178.bin"/><Relationship Id="rId7" Type="http://schemas.openxmlformats.org/officeDocument/2006/relationships/oleObject" Target="../embeddings/oleObject1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81.bin"/><Relationship Id="rId5" Type="http://schemas.openxmlformats.org/officeDocument/2006/relationships/oleObject" Target="../embeddings/oleObject180.bin"/><Relationship Id="rId4" Type="http://schemas.openxmlformats.org/officeDocument/2006/relationships/oleObject" Target="../embeddings/oleObject179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9.bin"/><Relationship Id="rId3" Type="http://schemas.openxmlformats.org/officeDocument/2006/relationships/oleObject" Target="../embeddings/oleObject184.bin"/><Relationship Id="rId7" Type="http://schemas.openxmlformats.org/officeDocument/2006/relationships/oleObject" Target="../embeddings/oleObject18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87.bin"/><Relationship Id="rId5" Type="http://schemas.openxmlformats.org/officeDocument/2006/relationships/oleObject" Target="../embeddings/oleObject186.bin"/><Relationship Id="rId4" Type="http://schemas.openxmlformats.org/officeDocument/2006/relationships/oleObject" Target="../embeddings/oleObject18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0.bin"/><Relationship Id="rId7" Type="http://schemas.openxmlformats.org/officeDocument/2006/relationships/oleObject" Target="../embeddings/oleObject1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93.bin"/><Relationship Id="rId5" Type="http://schemas.openxmlformats.org/officeDocument/2006/relationships/oleObject" Target="../embeddings/oleObject192.bin"/><Relationship Id="rId4" Type="http://schemas.openxmlformats.org/officeDocument/2006/relationships/oleObject" Target="../embeddings/oleObject19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98.bin"/><Relationship Id="rId5" Type="http://schemas.openxmlformats.org/officeDocument/2006/relationships/oleObject" Target="../embeddings/oleObject197.bin"/><Relationship Id="rId4" Type="http://schemas.openxmlformats.org/officeDocument/2006/relationships/oleObject" Target="../embeddings/oleObject196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4.bin"/><Relationship Id="rId13" Type="http://schemas.openxmlformats.org/officeDocument/2006/relationships/oleObject" Target="../embeddings/oleObject209.bin"/><Relationship Id="rId3" Type="http://schemas.openxmlformats.org/officeDocument/2006/relationships/oleObject" Target="../embeddings/oleObject199.bin"/><Relationship Id="rId7" Type="http://schemas.openxmlformats.org/officeDocument/2006/relationships/oleObject" Target="../embeddings/oleObject203.bin"/><Relationship Id="rId12" Type="http://schemas.openxmlformats.org/officeDocument/2006/relationships/oleObject" Target="../embeddings/oleObject2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202.bin"/><Relationship Id="rId11" Type="http://schemas.openxmlformats.org/officeDocument/2006/relationships/oleObject" Target="../embeddings/oleObject207.bin"/><Relationship Id="rId5" Type="http://schemas.openxmlformats.org/officeDocument/2006/relationships/oleObject" Target="../embeddings/oleObject201.bin"/><Relationship Id="rId10" Type="http://schemas.openxmlformats.org/officeDocument/2006/relationships/oleObject" Target="../embeddings/oleObject206.bin"/><Relationship Id="rId4" Type="http://schemas.openxmlformats.org/officeDocument/2006/relationships/oleObject" Target="../embeddings/oleObject200.bin"/><Relationship Id="rId9" Type="http://schemas.openxmlformats.org/officeDocument/2006/relationships/oleObject" Target="../embeddings/oleObject205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213.bin"/><Relationship Id="rId5" Type="http://schemas.openxmlformats.org/officeDocument/2006/relationships/oleObject" Target="../embeddings/oleObject212.bin"/><Relationship Id="rId4" Type="http://schemas.openxmlformats.org/officeDocument/2006/relationships/oleObject" Target="../embeddings/oleObject211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217.bin"/><Relationship Id="rId5" Type="http://schemas.openxmlformats.org/officeDocument/2006/relationships/oleObject" Target="../embeddings/oleObject216.bin"/><Relationship Id="rId4" Type="http://schemas.openxmlformats.org/officeDocument/2006/relationships/oleObject" Target="../embeddings/oleObject215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21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222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3.bin"/><Relationship Id="rId7" Type="http://schemas.openxmlformats.org/officeDocument/2006/relationships/oleObject" Target="../embeddings/oleObject2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26.bin"/><Relationship Id="rId5" Type="http://schemas.openxmlformats.org/officeDocument/2006/relationships/oleObject" Target="../embeddings/oleObject225.bin"/><Relationship Id="rId4" Type="http://schemas.openxmlformats.org/officeDocument/2006/relationships/oleObject" Target="../embeddings/oleObject224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9.bin"/><Relationship Id="rId7" Type="http://schemas.openxmlformats.org/officeDocument/2006/relationships/oleObject" Target="../embeddings/oleObject2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32.bin"/><Relationship Id="rId5" Type="http://schemas.openxmlformats.org/officeDocument/2006/relationships/oleObject" Target="../embeddings/oleObject231.bin"/><Relationship Id="rId4" Type="http://schemas.openxmlformats.org/officeDocument/2006/relationships/oleObject" Target="../embeddings/oleObject230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4.bin"/><Relationship Id="rId7" Type="http://schemas.openxmlformats.org/officeDocument/2006/relationships/oleObject" Target="../embeddings/oleObject2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37.bin"/><Relationship Id="rId5" Type="http://schemas.openxmlformats.org/officeDocument/2006/relationships/oleObject" Target="../embeddings/oleObject236.bin"/><Relationship Id="rId4" Type="http://schemas.openxmlformats.org/officeDocument/2006/relationships/oleObject" Target="../embeddings/oleObject235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5" Type="http://schemas.openxmlformats.org/officeDocument/2006/relationships/oleObject" Target="../embeddings/oleObject241.bin"/><Relationship Id="rId4" Type="http://schemas.openxmlformats.org/officeDocument/2006/relationships/oleObject" Target="../embeddings/oleObject240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oleObject243.bin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247.bin"/><Relationship Id="rId5" Type="http://schemas.openxmlformats.org/officeDocument/2006/relationships/oleObject" Target="../embeddings/oleObject246.bin"/><Relationship Id="rId4" Type="http://schemas.openxmlformats.org/officeDocument/2006/relationships/oleObject" Target="../embeddings/oleObject245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251.bin"/><Relationship Id="rId5" Type="http://schemas.openxmlformats.org/officeDocument/2006/relationships/oleObject" Target="../embeddings/oleObject250.bin"/><Relationship Id="rId4" Type="http://schemas.openxmlformats.org/officeDocument/2006/relationships/oleObject" Target="../embeddings/oleObject249.bin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31.bin"/><Relationship Id="rId18" Type="http://schemas.openxmlformats.org/officeDocument/2006/relationships/oleObject" Target="../embeddings/oleObject36.bin"/><Relationship Id="rId26" Type="http://schemas.openxmlformats.org/officeDocument/2006/relationships/oleObject" Target="../embeddings/oleObject44.bin"/><Relationship Id="rId39" Type="http://schemas.openxmlformats.org/officeDocument/2006/relationships/oleObject" Target="../embeddings/oleObject57.bin"/><Relationship Id="rId21" Type="http://schemas.openxmlformats.org/officeDocument/2006/relationships/oleObject" Target="../embeddings/oleObject39.bin"/><Relationship Id="rId34" Type="http://schemas.openxmlformats.org/officeDocument/2006/relationships/oleObject" Target="../embeddings/oleObject52.bin"/><Relationship Id="rId42" Type="http://schemas.openxmlformats.org/officeDocument/2006/relationships/oleObject" Target="../embeddings/oleObject60.bin"/><Relationship Id="rId47" Type="http://schemas.openxmlformats.org/officeDocument/2006/relationships/oleObject" Target="../embeddings/oleObject65.bin"/><Relationship Id="rId50" Type="http://schemas.openxmlformats.org/officeDocument/2006/relationships/oleObject" Target="../embeddings/oleObject68.bin"/><Relationship Id="rId55" Type="http://schemas.openxmlformats.org/officeDocument/2006/relationships/oleObject" Target="../embeddings/oleObject73.bin"/><Relationship Id="rId63" Type="http://schemas.openxmlformats.org/officeDocument/2006/relationships/oleObject" Target="../embeddings/oleObject81.bin"/><Relationship Id="rId68" Type="http://schemas.openxmlformats.org/officeDocument/2006/relationships/oleObject" Target="../embeddings/oleObject86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34.bin"/><Relationship Id="rId29" Type="http://schemas.openxmlformats.org/officeDocument/2006/relationships/oleObject" Target="../embeddings/oleObject4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oleObject" Target="../embeddings/oleObject29.bin"/><Relationship Id="rId24" Type="http://schemas.openxmlformats.org/officeDocument/2006/relationships/oleObject" Target="../embeddings/oleObject42.bin"/><Relationship Id="rId32" Type="http://schemas.openxmlformats.org/officeDocument/2006/relationships/oleObject" Target="../embeddings/oleObject50.bin"/><Relationship Id="rId37" Type="http://schemas.openxmlformats.org/officeDocument/2006/relationships/oleObject" Target="../embeddings/oleObject55.bin"/><Relationship Id="rId40" Type="http://schemas.openxmlformats.org/officeDocument/2006/relationships/oleObject" Target="../embeddings/oleObject58.bin"/><Relationship Id="rId45" Type="http://schemas.openxmlformats.org/officeDocument/2006/relationships/oleObject" Target="../embeddings/oleObject63.bin"/><Relationship Id="rId53" Type="http://schemas.openxmlformats.org/officeDocument/2006/relationships/oleObject" Target="../embeddings/oleObject71.bin"/><Relationship Id="rId58" Type="http://schemas.openxmlformats.org/officeDocument/2006/relationships/oleObject" Target="../embeddings/oleObject76.bin"/><Relationship Id="rId66" Type="http://schemas.openxmlformats.org/officeDocument/2006/relationships/oleObject" Target="../embeddings/oleObject84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33.bin"/><Relationship Id="rId23" Type="http://schemas.openxmlformats.org/officeDocument/2006/relationships/oleObject" Target="../embeddings/oleObject41.bin"/><Relationship Id="rId28" Type="http://schemas.openxmlformats.org/officeDocument/2006/relationships/oleObject" Target="../embeddings/oleObject46.bin"/><Relationship Id="rId36" Type="http://schemas.openxmlformats.org/officeDocument/2006/relationships/oleObject" Target="../embeddings/oleObject54.bin"/><Relationship Id="rId49" Type="http://schemas.openxmlformats.org/officeDocument/2006/relationships/oleObject" Target="../embeddings/oleObject67.bin"/><Relationship Id="rId57" Type="http://schemas.openxmlformats.org/officeDocument/2006/relationships/oleObject" Target="../embeddings/oleObject75.bin"/><Relationship Id="rId61" Type="http://schemas.openxmlformats.org/officeDocument/2006/relationships/oleObject" Target="../embeddings/oleObject79.bin"/><Relationship Id="rId10" Type="http://schemas.openxmlformats.org/officeDocument/2006/relationships/oleObject" Target="../embeddings/oleObject28.bin"/><Relationship Id="rId19" Type="http://schemas.openxmlformats.org/officeDocument/2006/relationships/oleObject" Target="../embeddings/oleObject37.bin"/><Relationship Id="rId31" Type="http://schemas.openxmlformats.org/officeDocument/2006/relationships/oleObject" Target="../embeddings/oleObject49.bin"/><Relationship Id="rId44" Type="http://schemas.openxmlformats.org/officeDocument/2006/relationships/oleObject" Target="../embeddings/oleObject62.bin"/><Relationship Id="rId52" Type="http://schemas.openxmlformats.org/officeDocument/2006/relationships/oleObject" Target="../embeddings/oleObject70.bin"/><Relationship Id="rId60" Type="http://schemas.openxmlformats.org/officeDocument/2006/relationships/oleObject" Target="../embeddings/oleObject78.bin"/><Relationship Id="rId65" Type="http://schemas.openxmlformats.org/officeDocument/2006/relationships/oleObject" Target="../embeddings/oleObject83.bin"/><Relationship Id="rId4" Type="http://schemas.openxmlformats.org/officeDocument/2006/relationships/oleObject" Target="../embeddings/oleObject22.bin"/><Relationship Id="rId9" Type="http://schemas.openxmlformats.org/officeDocument/2006/relationships/oleObject" Target="../embeddings/oleObject27.bin"/><Relationship Id="rId14" Type="http://schemas.openxmlformats.org/officeDocument/2006/relationships/oleObject" Target="../embeddings/oleObject32.bin"/><Relationship Id="rId22" Type="http://schemas.openxmlformats.org/officeDocument/2006/relationships/oleObject" Target="../embeddings/oleObject40.bin"/><Relationship Id="rId27" Type="http://schemas.openxmlformats.org/officeDocument/2006/relationships/oleObject" Target="../embeddings/oleObject45.bin"/><Relationship Id="rId30" Type="http://schemas.openxmlformats.org/officeDocument/2006/relationships/oleObject" Target="../embeddings/oleObject48.bin"/><Relationship Id="rId35" Type="http://schemas.openxmlformats.org/officeDocument/2006/relationships/oleObject" Target="../embeddings/oleObject53.bin"/><Relationship Id="rId43" Type="http://schemas.openxmlformats.org/officeDocument/2006/relationships/oleObject" Target="../embeddings/oleObject61.bin"/><Relationship Id="rId48" Type="http://schemas.openxmlformats.org/officeDocument/2006/relationships/oleObject" Target="../embeddings/oleObject66.bin"/><Relationship Id="rId56" Type="http://schemas.openxmlformats.org/officeDocument/2006/relationships/oleObject" Target="../embeddings/oleObject74.bin"/><Relationship Id="rId64" Type="http://schemas.openxmlformats.org/officeDocument/2006/relationships/oleObject" Target="../embeddings/oleObject82.bin"/><Relationship Id="rId69" Type="http://schemas.openxmlformats.org/officeDocument/2006/relationships/oleObject" Target="../embeddings/oleObject87.bin"/><Relationship Id="rId8" Type="http://schemas.openxmlformats.org/officeDocument/2006/relationships/oleObject" Target="../embeddings/oleObject26.bin"/><Relationship Id="rId51" Type="http://schemas.openxmlformats.org/officeDocument/2006/relationships/oleObject" Target="../embeddings/oleObject69.bin"/><Relationship Id="rId3" Type="http://schemas.openxmlformats.org/officeDocument/2006/relationships/oleObject" Target="../embeddings/oleObject21.bin"/><Relationship Id="rId12" Type="http://schemas.openxmlformats.org/officeDocument/2006/relationships/oleObject" Target="../embeddings/oleObject30.bin"/><Relationship Id="rId17" Type="http://schemas.openxmlformats.org/officeDocument/2006/relationships/oleObject" Target="../embeddings/oleObject35.bin"/><Relationship Id="rId25" Type="http://schemas.openxmlformats.org/officeDocument/2006/relationships/oleObject" Target="../embeddings/oleObject43.bin"/><Relationship Id="rId33" Type="http://schemas.openxmlformats.org/officeDocument/2006/relationships/oleObject" Target="../embeddings/oleObject51.bin"/><Relationship Id="rId38" Type="http://schemas.openxmlformats.org/officeDocument/2006/relationships/oleObject" Target="../embeddings/oleObject56.bin"/><Relationship Id="rId46" Type="http://schemas.openxmlformats.org/officeDocument/2006/relationships/oleObject" Target="../embeddings/oleObject64.bin"/><Relationship Id="rId59" Type="http://schemas.openxmlformats.org/officeDocument/2006/relationships/oleObject" Target="../embeddings/oleObject77.bin"/><Relationship Id="rId67" Type="http://schemas.openxmlformats.org/officeDocument/2006/relationships/oleObject" Target="../embeddings/oleObject85.bin"/><Relationship Id="rId20" Type="http://schemas.openxmlformats.org/officeDocument/2006/relationships/oleObject" Target="../embeddings/oleObject38.bin"/><Relationship Id="rId41" Type="http://schemas.openxmlformats.org/officeDocument/2006/relationships/oleObject" Target="../embeddings/oleObject59.bin"/><Relationship Id="rId54" Type="http://schemas.openxmlformats.org/officeDocument/2006/relationships/oleObject" Target="../embeddings/oleObject72.bin"/><Relationship Id="rId62" Type="http://schemas.openxmlformats.org/officeDocument/2006/relationships/oleObject" Target="../embeddings/oleObject80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9.vml"/><Relationship Id="rId6" Type="http://schemas.openxmlformats.org/officeDocument/2006/relationships/oleObject" Target="../embeddings/oleObject256.bin"/><Relationship Id="rId5" Type="http://schemas.openxmlformats.org/officeDocument/2006/relationships/oleObject" Target="../embeddings/oleObject255.bin"/><Relationship Id="rId4" Type="http://schemas.openxmlformats.org/officeDocument/2006/relationships/oleObject" Target="../embeddings/oleObject254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2.bin"/><Relationship Id="rId3" Type="http://schemas.openxmlformats.org/officeDocument/2006/relationships/oleObject" Target="../embeddings/oleObject257.bin"/><Relationship Id="rId7" Type="http://schemas.openxmlformats.org/officeDocument/2006/relationships/oleObject" Target="../embeddings/oleObject2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260.bin"/><Relationship Id="rId5" Type="http://schemas.openxmlformats.org/officeDocument/2006/relationships/oleObject" Target="../embeddings/oleObject259.bin"/><Relationship Id="rId4" Type="http://schemas.openxmlformats.org/officeDocument/2006/relationships/oleObject" Target="../embeddings/oleObject258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8.bin"/><Relationship Id="rId3" Type="http://schemas.openxmlformats.org/officeDocument/2006/relationships/oleObject" Target="../embeddings/oleObject263.bin"/><Relationship Id="rId7" Type="http://schemas.openxmlformats.org/officeDocument/2006/relationships/oleObject" Target="../embeddings/oleObject267.bin"/><Relationship Id="rId12" Type="http://schemas.openxmlformats.org/officeDocument/2006/relationships/oleObject" Target="../embeddings/oleObject2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1.vml"/><Relationship Id="rId6" Type="http://schemas.openxmlformats.org/officeDocument/2006/relationships/oleObject" Target="../embeddings/oleObject266.bin"/><Relationship Id="rId11" Type="http://schemas.openxmlformats.org/officeDocument/2006/relationships/oleObject" Target="../embeddings/oleObject271.bin"/><Relationship Id="rId5" Type="http://schemas.openxmlformats.org/officeDocument/2006/relationships/oleObject" Target="../embeddings/oleObject265.bin"/><Relationship Id="rId10" Type="http://schemas.openxmlformats.org/officeDocument/2006/relationships/oleObject" Target="../embeddings/oleObject270.bin"/><Relationship Id="rId4" Type="http://schemas.openxmlformats.org/officeDocument/2006/relationships/oleObject" Target="../embeddings/oleObject264.bin"/><Relationship Id="rId9" Type="http://schemas.openxmlformats.org/officeDocument/2006/relationships/oleObject" Target="../embeddings/oleObject269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2.vml"/><Relationship Id="rId5" Type="http://schemas.openxmlformats.org/officeDocument/2006/relationships/oleObject" Target="../embeddings/oleObject275.bin"/><Relationship Id="rId4" Type="http://schemas.openxmlformats.org/officeDocument/2006/relationships/oleObject" Target="../embeddings/oleObject274.bin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1.bin"/><Relationship Id="rId3" Type="http://schemas.openxmlformats.org/officeDocument/2006/relationships/oleObject" Target="../embeddings/oleObject276.bin"/><Relationship Id="rId7" Type="http://schemas.openxmlformats.org/officeDocument/2006/relationships/oleObject" Target="../embeddings/oleObject28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3.vml"/><Relationship Id="rId6" Type="http://schemas.openxmlformats.org/officeDocument/2006/relationships/oleObject" Target="../embeddings/oleObject279.bin"/><Relationship Id="rId5" Type="http://schemas.openxmlformats.org/officeDocument/2006/relationships/oleObject" Target="../embeddings/oleObject278.bin"/><Relationship Id="rId4" Type="http://schemas.openxmlformats.org/officeDocument/2006/relationships/oleObject" Target="../embeddings/oleObject277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285.bin"/><Relationship Id="rId5" Type="http://schemas.openxmlformats.org/officeDocument/2006/relationships/oleObject" Target="../embeddings/oleObject284.bin"/><Relationship Id="rId4" Type="http://schemas.openxmlformats.org/officeDocument/2006/relationships/oleObject" Target="../embeddings/oleObject283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1.bin"/><Relationship Id="rId3" Type="http://schemas.openxmlformats.org/officeDocument/2006/relationships/oleObject" Target="../embeddings/oleObject286.bin"/><Relationship Id="rId7" Type="http://schemas.openxmlformats.org/officeDocument/2006/relationships/oleObject" Target="../embeddings/oleObject2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5.vml"/><Relationship Id="rId6" Type="http://schemas.openxmlformats.org/officeDocument/2006/relationships/oleObject" Target="../embeddings/oleObject289.bin"/><Relationship Id="rId5" Type="http://schemas.openxmlformats.org/officeDocument/2006/relationships/oleObject" Target="../embeddings/oleObject288.bin"/><Relationship Id="rId4" Type="http://schemas.openxmlformats.org/officeDocument/2006/relationships/oleObject" Target="../embeddings/oleObject287.bin"/><Relationship Id="rId9" Type="http://schemas.openxmlformats.org/officeDocument/2006/relationships/oleObject" Target="../embeddings/oleObject292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6.v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7.vml"/><Relationship Id="rId4" Type="http://schemas.openxmlformats.org/officeDocument/2006/relationships/oleObject" Target="../embeddings/oleObject29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3.bin"/><Relationship Id="rId13" Type="http://schemas.openxmlformats.org/officeDocument/2006/relationships/oleObject" Target="../embeddings/oleObject98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2.bin"/><Relationship Id="rId12" Type="http://schemas.openxmlformats.org/officeDocument/2006/relationships/oleObject" Target="../embeddings/oleObject9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1.bin"/><Relationship Id="rId11" Type="http://schemas.openxmlformats.org/officeDocument/2006/relationships/oleObject" Target="../embeddings/oleObject96.bin"/><Relationship Id="rId5" Type="http://schemas.openxmlformats.org/officeDocument/2006/relationships/oleObject" Target="../embeddings/oleObject90.bin"/><Relationship Id="rId10" Type="http://schemas.openxmlformats.org/officeDocument/2006/relationships/oleObject" Target="../embeddings/oleObject95.bin"/><Relationship Id="rId4" Type="http://schemas.openxmlformats.org/officeDocument/2006/relationships/oleObject" Target="../embeddings/oleObject89.bin"/><Relationship Id="rId9" Type="http://schemas.openxmlformats.org/officeDocument/2006/relationships/oleObject" Target="../embeddings/oleObject94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8.vml"/><Relationship Id="rId4" Type="http://schemas.openxmlformats.org/officeDocument/2006/relationships/oleObject" Target="../embeddings/oleObject297.bin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3.bin"/><Relationship Id="rId3" Type="http://schemas.openxmlformats.org/officeDocument/2006/relationships/oleObject" Target="../embeddings/oleObject298.bin"/><Relationship Id="rId7" Type="http://schemas.openxmlformats.org/officeDocument/2006/relationships/oleObject" Target="../embeddings/oleObject30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9.vml"/><Relationship Id="rId6" Type="http://schemas.openxmlformats.org/officeDocument/2006/relationships/oleObject" Target="../embeddings/oleObject301.bin"/><Relationship Id="rId5" Type="http://schemas.openxmlformats.org/officeDocument/2006/relationships/oleObject" Target="../embeddings/oleObject300.bin"/><Relationship Id="rId4" Type="http://schemas.openxmlformats.org/officeDocument/2006/relationships/oleObject" Target="../embeddings/oleObject299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0.vml"/><Relationship Id="rId4" Type="http://schemas.openxmlformats.org/officeDocument/2006/relationships/oleObject" Target="../embeddings/oleObject305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1.vml"/><Relationship Id="rId5" Type="http://schemas.openxmlformats.org/officeDocument/2006/relationships/oleObject" Target="../embeddings/oleObject308.bin"/><Relationship Id="rId4" Type="http://schemas.openxmlformats.org/officeDocument/2006/relationships/oleObject" Target="../embeddings/oleObject307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9.bin"/><Relationship Id="rId7" Type="http://schemas.openxmlformats.org/officeDocument/2006/relationships/oleObject" Target="../embeddings/oleObject3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2.vml"/><Relationship Id="rId6" Type="http://schemas.openxmlformats.org/officeDocument/2006/relationships/oleObject" Target="../embeddings/oleObject312.bin"/><Relationship Id="rId5" Type="http://schemas.openxmlformats.org/officeDocument/2006/relationships/oleObject" Target="../embeddings/oleObject311.bin"/><Relationship Id="rId4" Type="http://schemas.openxmlformats.org/officeDocument/2006/relationships/oleObject" Target="../embeddings/oleObject310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3.vml"/><Relationship Id="rId5" Type="http://schemas.openxmlformats.org/officeDocument/2006/relationships/oleObject" Target="../embeddings/oleObject316.bin"/><Relationship Id="rId4" Type="http://schemas.openxmlformats.org/officeDocument/2006/relationships/oleObject" Target="../embeddings/oleObject315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7.bin"/><Relationship Id="rId7" Type="http://schemas.openxmlformats.org/officeDocument/2006/relationships/oleObject" Target="../embeddings/oleObject3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4.vml"/><Relationship Id="rId6" Type="http://schemas.openxmlformats.org/officeDocument/2006/relationships/oleObject" Target="../embeddings/oleObject320.bin"/><Relationship Id="rId5" Type="http://schemas.openxmlformats.org/officeDocument/2006/relationships/oleObject" Target="../embeddings/oleObject319.bin"/><Relationship Id="rId4" Type="http://schemas.openxmlformats.org/officeDocument/2006/relationships/oleObject" Target="../embeddings/oleObject318.bin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7.bin"/><Relationship Id="rId13" Type="http://schemas.openxmlformats.org/officeDocument/2006/relationships/oleObject" Target="../embeddings/oleObject332.bin"/><Relationship Id="rId3" Type="http://schemas.openxmlformats.org/officeDocument/2006/relationships/oleObject" Target="../embeddings/oleObject322.bin"/><Relationship Id="rId7" Type="http://schemas.openxmlformats.org/officeDocument/2006/relationships/oleObject" Target="../embeddings/oleObject326.bin"/><Relationship Id="rId12" Type="http://schemas.openxmlformats.org/officeDocument/2006/relationships/oleObject" Target="../embeddings/oleObject3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5.vml"/><Relationship Id="rId6" Type="http://schemas.openxmlformats.org/officeDocument/2006/relationships/oleObject" Target="../embeddings/oleObject325.bin"/><Relationship Id="rId11" Type="http://schemas.openxmlformats.org/officeDocument/2006/relationships/oleObject" Target="../embeddings/oleObject330.bin"/><Relationship Id="rId5" Type="http://schemas.openxmlformats.org/officeDocument/2006/relationships/oleObject" Target="../embeddings/oleObject324.bin"/><Relationship Id="rId10" Type="http://schemas.openxmlformats.org/officeDocument/2006/relationships/oleObject" Target="../embeddings/oleObject329.bin"/><Relationship Id="rId4" Type="http://schemas.openxmlformats.org/officeDocument/2006/relationships/oleObject" Target="../embeddings/oleObject323.bin"/><Relationship Id="rId9" Type="http://schemas.openxmlformats.org/officeDocument/2006/relationships/oleObject" Target="../embeddings/oleObject328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3.bin"/><Relationship Id="rId7" Type="http://schemas.openxmlformats.org/officeDocument/2006/relationships/oleObject" Target="../embeddings/oleObject3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6.vml"/><Relationship Id="rId6" Type="http://schemas.openxmlformats.org/officeDocument/2006/relationships/oleObject" Target="../embeddings/oleObject336.bin"/><Relationship Id="rId5" Type="http://schemas.openxmlformats.org/officeDocument/2006/relationships/oleObject" Target="../embeddings/oleObject335.bin"/><Relationship Id="rId4" Type="http://schemas.openxmlformats.org/officeDocument/2006/relationships/oleObject" Target="../embeddings/oleObject334.bin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7.vml"/><Relationship Id="rId6" Type="http://schemas.openxmlformats.org/officeDocument/2006/relationships/oleObject" Target="../embeddings/oleObject341.bin"/><Relationship Id="rId5" Type="http://schemas.openxmlformats.org/officeDocument/2006/relationships/oleObject" Target="../embeddings/oleObject340.bin"/><Relationship Id="rId4" Type="http://schemas.openxmlformats.org/officeDocument/2006/relationships/oleObject" Target="../embeddings/oleObject33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3.bin"/><Relationship Id="rId12" Type="http://schemas.openxmlformats.org/officeDocument/2006/relationships/oleObject" Target="../embeddings/oleObject1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2.bin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1.bin"/><Relationship Id="rId10" Type="http://schemas.openxmlformats.org/officeDocument/2006/relationships/oleObject" Target="../embeddings/oleObject106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4.bin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2.bin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0.bin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18.bin"/><Relationship Id="rId11" Type="http://schemas.openxmlformats.org/officeDocument/2006/relationships/oleObject" Target="../embeddings/oleObject123.bin"/><Relationship Id="rId5" Type="http://schemas.openxmlformats.org/officeDocument/2006/relationships/oleObject" Target="../embeddings/oleObject117.bin"/><Relationship Id="rId10" Type="http://schemas.openxmlformats.org/officeDocument/2006/relationships/oleObject" Target="../embeddings/oleObject122.bin"/><Relationship Id="rId4" Type="http://schemas.openxmlformats.org/officeDocument/2006/relationships/oleObject" Target="../embeddings/oleObject116.bin"/><Relationship Id="rId9" Type="http://schemas.openxmlformats.org/officeDocument/2006/relationships/oleObject" Target="../embeddings/oleObject1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141F26-0EC6-4B0C-8DD9-8C91D98B801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4384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７．</a:t>
            </a:r>
            <a:r>
              <a:rPr lang="en-US" altLang="ja-JP" smtClean="0"/>
              <a:t>n</a:t>
            </a:r>
            <a:r>
              <a:rPr lang="ja-JP" altLang="en-US" smtClean="0"/>
              <a:t>次の行列式</a:t>
            </a:r>
          </a:p>
        </p:txBody>
      </p:sp>
      <p:sp>
        <p:nvSpPr>
          <p:cNvPr id="70660" name="Text Box 3"/>
          <p:cNvSpPr txBox="1">
            <a:spLocks noChangeArrowheads="1"/>
          </p:cNvSpPr>
          <p:nvPr/>
        </p:nvSpPr>
        <p:spPr bwMode="auto">
          <a:xfrm>
            <a:off x="762000" y="3429000"/>
            <a:ext cx="7772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一般的な（</a:t>
            </a:r>
            <a:r>
              <a:rPr lang="en-US" altLang="ja-JP"/>
              <a:t>n</a:t>
            </a:r>
            <a:r>
              <a:rPr lang="ja-JP" altLang="en-US"/>
              <a:t>次の）行列式の定義には、数学的な概念がいろいろ必要である。まずそれらを順に見ていく。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BE656-0DBC-4834-B33A-49E68A05FA9F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行列式の余因子展開公式</a:t>
            </a:r>
          </a:p>
        </p:txBody>
      </p:sp>
      <p:sp>
        <p:nvSpPr>
          <p:cNvPr id="9226" name="AutoShape 3"/>
          <p:cNvSpPr>
            <a:spLocks noChangeArrowheads="1"/>
          </p:cNvSpPr>
          <p:nvPr/>
        </p:nvSpPr>
        <p:spPr bwMode="auto">
          <a:xfrm>
            <a:off x="457200" y="990600"/>
            <a:ext cx="7467600" cy="4572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9227" name="Text Box 4"/>
          <p:cNvSpPr txBox="1">
            <a:spLocks noChangeArrowheads="1"/>
          </p:cNvSpPr>
          <p:nvPr/>
        </p:nvSpPr>
        <p:spPr bwMode="auto">
          <a:xfrm>
            <a:off x="1143000" y="1311275"/>
            <a:ext cx="5299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を　　次の正方行列とする。</a:t>
            </a:r>
          </a:p>
          <a:p>
            <a:r>
              <a:rPr lang="ja-JP" altLang="en-US"/>
              <a:t>このとき、次式が成り立つ。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928688" y="3973513"/>
          <a:ext cx="6400800" cy="1028700"/>
        </p:xfrm>
        <a:graphic>
          <a:graphicData uri="http://schemas.openxmlformats.org/presentationml/2006/ole">
            <p:oleObj spid="_x0000_s9218" name="Equation" r:id="rId3" imgW="2857320" imgH="406080" progId="Equation.DSMT4">
              <p:embed/>
            </p:oleObj>
          </a:graphicData>
        </a:graphic>
      </p:graphicFrame>
      <p:sp>
        <p:nvSpPr>
          <p:cNvPr id="9228" name="Text Box 6"/>
          <p:cNvSpPr txBox="1">
            <a:spLocks noChangeArrowheads="1"/>
          </p:cNvSpPr>
          <p:nvPr/>
        </p:nvSpPr>
        <p:spPr bwMode="auto">
          <a:xfrm>
            <a:off x="881063" y="3643313"/>
            <a:ext cx="4632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（２）（　　　列に関する余因子展開）</a:t>
            </a:r>
          </a:p>
        </p:txBody>
      </p:sp>
      <p:sp>
        <p:nvSpPr>
          <p:cNvPr id="9229" name="Text Box 7"/>
          <p:cNvSpPr txBox="1">
            <a:spLocks noChangeArrowheads="1"/>
          </p:cNvSpPr>
          <p:nvPr/>
        </p:nvSpPr>
        <p:spPr bwMode="auto">
          <a:xfrm>
            <a:off x="914400" y="2078038"/>
            <a:ext cx="4576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1</a:t>
            </a:r>
            <a:r>
              <a:rPr lang="ja-JP" altLang="en-US"/>
              <a:t>）（　　　行に関する余因子展開）</a:t>
            </a:r>
          </a:p>
        </p:txBody>
      </p:sp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1000125" y="2500313"/>
          <a:ext cx="6470650" cy="1182687"/>
        </p:xfrm>
        <a:graphic>
          <a:graphicData uri="http://schemas.openxmlformats.org/presentationml/2006/ole">
            <p:oleObj spid="_x0000_s9219" name="Equation" r:id="rId4" imgW="2806560" imgH="419040" progId="Equation.DSMT4">
              <p:embed/>
            </p:oleObj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1871663" y="3643313"/>
          <a:ext cx="274637" cy="615950"/>
        </p:xfrm>
        <a:graphic>
          <a:graphicData uri="http://schemas.openxmlformats.org/presentationml/2006/ole">
            <p:oleObj spid="_x0000_s9220" name="Equation" r:id="rId5" imgW="114120" imgH="190440" progId="Equation.DSMT4">
              <p:embed/>
            </p:oleObj>
          </a:graphicData>
        </a:graphic>
      </p:graphicFrame>
      <p:graphicFrame>
        <p:nvGraphicFramePr>
          <p:cNvPr id="9221" name="Object 10"/>
          <p:cNvGraphicFramePr>
            <a:graphicFrameLocks noChangeAspect="1"/>
          </p:cNvGraphicFramePr>
          <p:nvPr/>
        </p:nvGraphicFramePr>
        <p:xfrm>
          <a:off x="1828800" y="2078038"/>
          <a:ext cx="212725" cy="493712"/>
        </p:xfrm>
        <a:graphic>
          <a:graphicData uri="http://schemas.openxmlformats.org/presentationml/2006/ole">
            <p:oleObj spid="_x0000_s9221" name="Equation" r:id="rId6" imgW="88560" imgH="152280" progId="Equation.DSMT4">
              <p:embed/>
            </p:oleObj>
          </a:graphicData>
        </a:graphic>
      </p:graphicFrame>
      <p:graphicFrame>
        <p:nvGraphicFramePr>
          <p:cNvPr id="9222" name="Object 12"/>
          <p:cNvGraphicFramePr>
            <a:graphicFrameLocks noChangeAspect="1"/>
          </p:cNvGraphicFramePr>
          <p:nvPr/>
        </p:nvGraphicFramePr>
        <p:xfrm>
          <a:off x="1295400" y="1311275"/>
          <a:ext cx="1370013" cy="536575"/>
        </p:xfrm>
        <a:graphic>
          <a:graphicData uri="http://schemas.openxmlformats.org/presentationml/2006/ole">
            <p:oleObj spid="_x0000_s9222" name="Equation" r:id="rId7" imgW="583920" imgH="228600" progId="Equation.DSMT4">
              <p:embed/>
            </p:oleObj>
          </a:graphicData>
        </a:graphic>
      </p:graphicFrame>
      <p:graphicFrame>
        <p:nvGraphicFramePr>
          <p:cNvPr id="9223" name="Object 13"/>
          <p:cNvGraphicFramePr>
            <a:graphicFrameLocks noChangeAspect="1"/>
          </p:cNvGraphicFramePr>
          <p:nvPr/>
        </p:nvGraphicFramePr>
        <p:xfrm>
          <a:off x="3200400" y="1387475"/>
          <a:ext cx="327025" cy="296863"/>
        </p:xfrm>
        <a:graphic>
          <a:graphicData uri="http://schemas.openxmlformats.org/presentationml/2006/ole">
            <p:oleObj spid="_x0000_s9223" name="Equation" r:id="rId8" imgW="139680" imgH="126720" progId="Equation.DSMT4">
              <p:embed/>
            </p:oleObj>
          </a:graphicData>
        </a:graphic>
      </p:graphicFrame>
      <p:sp>
        <p:nvSpPr>
          <p:cNvPr id="9230" name="Text Box 18"/>
          <p:cNvSpPr txBox="1">
            <a:spLocks noChangeArrowheads="1"/>
          </p:cNvSpPr>
          <p:nvPr/>
        </p:nvSpPr>
        <p:spPr bwMode="auto">
          <a:xfrm>
            <a:off x="1524000" y="762000"/>
            <a:ext cx="3621088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（余因子展開公式）</a:t>
            </a:r>
          </a:p>
        </p:txBody>
      </p:sp>
      <p:sp>
        <p:nvSpPr>
          <p:cNvPr id="9231" name="Text Box 19"/>
          <p:cNvSpPr txBox="1">
            <a:spLocks noChangeArrowheads="1"/>
          </p:cNvSpPr>
          <p:nvPr/>
        </p:nvSpPr>
        <p:spPr bwMode="auto">
          <a:xfrm>
            <a:off x="669925" y="5811838"/>
            <a:ext cx="5905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これらは、すべての同じ値（スカラー）になる。</a:t>
            </a:r>
          </a:p>
          <a:p>
            <a:r>
              <a:rPr lang="ja-JP" altLang="en-US"/>
              <a:t>（証明略）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572250" y="6215063"/>
            <a:ext cx="1905000" cy="457200"/>
          </a:xfrm>
          <a:noFill/>
        </p:spPr>
        <p:txBody>
          <a:bodyPr/>
          <a:lstStyle/>
          <a:p>
            <a:fld id="{A4597999-10A9-44D2-88A9-6AB696A49135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102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例題１</a:t>
            </a:r>
          </a:p>
        </p:txBody>
      </p:sp>
      <p:sp>
        <p:nvSpPr>
          <p:cNvPr id="10249" name="Text Box 3"/>
          <p:cNvSpPr txBox="1">
            <a:spLocks noChangeArrowheads="1"/>
          </p:cNvSpPr>
          <p:nvPr/>
        </p:nvSpPr>
        <p:spPr bwMode="auto">
          <a:xfrm>
            <a:off x="1219200" y="0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次の行列式を指定された余因子展開により求めよ。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2362200" y="533400"/>
          <a:ext cx="2667000" cy="990600"/>
        </p:xfrm>
        <a:graphic>
          <a:graphicData uri="http://schemas.openxmlformats.org/presentationml/2006/ole">
            <p:oleObj spid="_x0000_s10242" name="Equation" r:id="rId3" imgW="1434960" imgH="533160" progId="Equation.DSMT4">
              <p:embed/>
            </p:oleObj>
          </a:graphicData>
        </a:graphic>
      </p:graphicFrame>
      <p:sp>
        <p:nvSpPr>
          <p:cNvPr id="10250" name="Text Box 5"/>
          <p:cNvSpPr txBox="1">
            <a:spLocks noChangeArrowheads="1"/>
          </p:cNvSpPr>
          <p:nvPr/>
        </p:nvSpPr>
        <p:spPr bwMode="auto">
          <a:xfrm>
            <a:off x="285750" y="4071938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（３）第１列で展開</a:t>
            </a:r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0" y="12192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graphicFrame>
        <p:nvGraphicFramePr>
          <p:cNvPr id="10243" name="Object 11"/>
          <p:cNvGraphicFramePr>
            <a:graphicFrameLocks noChangeAspect="1"/>
          </p:cNvGraphicFramePr>
          <p:nvPr/>
        </p:nvGraphicFramePr>
        <p:xfrm>
          <a:off x="927100" y="4429125"/>
          <a:ext cx="6223000" cy="1028700"/>
        </p:xfrm>
        <a:graphic>
          <a:graphicData uri="http://schemas.openxmlformats.org/presentationml/2006/ole">
            <p:oleObj spid="_x0000_s10243" name="Equation" r:id="rId4" imgW="3225600" imgH="533160" progId="Equation.DSMT4">
              <p:embed/>
            </p:oleObj>
          </a:graphicData>
        </a:graphic>
      </p:graphicFrame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82588" y="5257800"/>
            <a:ext cx="2420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（４）第２列で展開</a:t>
            </a:r>
          </a:p>
        </p:txBody>
      </p:sp>
      <p:graphicFrame>
        <p:nvGraphicFramePr>
          <p:cNvPr id="10244" name="Object 13"/>
          <p:cNvGraphicFramePr>
            <a:graphicFrameLocks noChangeAspect="1"/>
          </p:cNvGraphicFramePr>
          <p:nvPr/>
        </p:nvGraphicFramePr>
        <p:xfrm>
          <a:off x="784225" y="5643563"/>
          <a:ext cx="6492875" cy="1033462"/>
        </p:xfrm>
        <a:graphic>
          <a:graphicData uri="http://schemas.openxmlformats.org/presentationml/2006/ole">
            <p:oleObj spid="_x0000_s10244" name="Equation" r:id="rId5" imgW="3352680" imgH="533160" progId="Equation.DSMT4">
              <p:embed/>
            </p:oleObj>
          </a:graphicData>
        </a:graphic>
      </p:graphicFrame>
      <p:sp>
        <p:nvSpPr>
          <p:cNvPr id="10253" name="Text Box 14"/>
          <p:cNvSpPr txBox="1">
            <a:spLocks noChangeArrowheads="1"/>
          </p:cNvSpPr>
          <p:nvPr/>
        </p:nvSpPr>
        <p:spPr bwMode="auto">
          <a:xfrm>
            <a:off x="381000" y="2652713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（２）第２行で展開</a:t>
            </a:r>
          </a:p>
        </p:txBody>
      </p:sp>
      <p:graphicFrame>
        <p:nvGraphicFramePr>
          <p:cNvPr id="10245" name="Object 15"/>
          <p:cNvGraphicFramePr>
            <a:graphicFrameLocks noChangeAspect="1"/>
          </p:cNvGraphicFramePr>
          <p:nvPr/>
        </p:nvGraphicFramePr>
        <p:xfrm>
          <a:off x="1071563" y="1638300"/>
          <a:ext cx="6327775" cy="1225550"/>
        </p:xfrm>
        <a:graphic>
          <a:graphicData uri="http://schemas.openxmlformats.org/presentationml/2006/ole">
            <p:oleObj spid="_x0000_s10245" name="Equation" r:id="rId6" imgW="3149280" imgH="609480" progId="Equation.DSMT4">
              <p:embed/>
            </p:oleObj>
          </a:graphicData>
        </a:graphic>
      </p:graphicFrame>
      <p:graphicFrame>
        <p:nvGraphicFramePr>
          <p:cNvPr id="10246" name="Object 16"/>
          <p:cNvGraphicFramePr>
            <a:graphicFrameLocks noChangeAspect="1"/>
          </p:cNvGraphicFramePr>
          <p:nvPr/>
        </p:nvGraphicFramePr>
        <p:xfrm>
          <a:off x="1071563" y="3046413"/>
          <a:ext cx="6581775" cy="1122362"/>
        </p:xfrm>
        <a:graphic>
          <a:graphicData uri="http://schemas.openxmlformats.org/presentationml/2006/ole">
            <p:oleObj spid="_x0000_s10246" name="Equation" r:id="rId7" imgW="3276360" imgH="558720" progId="Equation.DSMT4">
              <p:embed/>
            </p:oleObj>
          </a:graphicData>
        </a:graphic>
      </p:graphicFrame>
      <p:sp>
        <p:nvSpPr>
          <p:cNvPr id="10254" name="Text Box 17"/>
          <p:cNvSpPr txBox="1">
            <a:spLocks noChangeArrowheads="1"/>
          </p:cNvSpPr>
          <p:nvPr/>
        </p:nvSpPr>
        <p:spPr bwMode="auto">
          <a:xfrm>
            <a:off x="533400" y="1357313"/>
            <a:ext cx="2420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（１）第１行で展開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6396D5-F2F4-4D7C-83AE-100B3A5CBDF1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例題２</a:t>
            </a:r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1219200" y="0"/>
            <a:ext cx="585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次の行列式を指定された方法により求めよ。</a:t>
            </a:r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2819400" y="381000"/>
          <a:ext cx="1724025" cy="1557338"/>
        </p:xfrm>
        <a:graphic>
          <a:graphicData uri="http://schemas.openxmlformats.org/presentationml/2006/ole">
            <p:oleObj spid="_x0000_s11266" name="Equation" r:id="rId3" imgW="927000" imgH="838080" progId="Equation.DSMT4">
              <p:embed/>
            </p:oleObj>
          </a:graphicData>
        </a:graphic>
      </p:graphicFrame>
      <p:sp>
        <p:nvSpPr>
          <p:cNvPr id="11271" name="Text Box 6"/>
          <p:cNvSpPr txBox="1">
            <a:spLocks noChangeArrowheads="1"/>
          </p:cNvSpPr>
          <p:nvPr/>
        </p:nvSpPr>
        <p:spPr bwMode="auto">
          <a:xfrm>
            <a:off x="0" y="1447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sp>
        <p:nvSpPr>
          <p:cNvPr id="11272" name="Text Box 15"/>
          <p:cNvSpPr txBox="1">
            <a:spLocks noChangeArrowheads="1"/>
          </p:cNvSpPr>
          <p:nvPr/>
        </p:nvSpPr>
        <p:spPr bwMode="auto">
          <a:xfrm>
            <a:off x="457200" y="1828800"/>
            <a:ext cx="243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（１）サラスの方法</a:t>
            </a:r>
          </a:p>
        </p:txBody>
      </p:sp>
      <p:graphicFrame>
        <p:nvGraphicFramePr>
          <p:cNvPr id="11267" name="Object 16"/>
          <p:cNvGraphicFramePr>
            <a:graphicFrameLocks noChangeAspect="1"/>
          </p:cNvGraphicFramePr>
          <p:nvPr/>
        </p:nvGraphicFramePr>
        <p:xfrm>
          <a:off x="1752600" y="2438400"/>
          <a:ext cx="4605338" cy="3870325"/>
        </p:xfrm>
        <a:graphic>
          <a:graphicData uri="http://schemas.openxmlformats.org/presentationml/2006/ole">
            <p:oleObj spid="_x0000_s11267" name="Equation" r:id="rId4" imgW="2476440" imgH="20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827C1C-EE08-40A0-BF32-269FFDD144F3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85750" y="3857625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）第２列で展開</a:t>
            </a: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/>
        </p:nvGraphicFramePr>
        <p:xfrm>
          <a:off x="900113" y="4232275"/>
          <a:ext cx="6754812" cy="1982788"/>
        </p:xfrm>
        <a:graphic>
          <a:graphicData uri="http://schemas.openxmlformats.org/presentationml/2006/ole">
            <p:oleObj spid="_x0000_s12290" name="Equation" r:id="rId3" imgW="3632040" imgH="1066680" progId="Equation.DSMT4">
              <p:embed/>
            </p:oleObj>
          </a:graphicData>
        </a:graphic>
      </p:graphicFrame>
      <p:sp>
        <p:nvSpPr>
          <p:cNvPr id="12294" name="Text Box 11"/>
          <p:cNvSpPr txBox="1">
            <a:spLocks noChangeArrowheads="1"/>
          </p:cNvSpPr>
          <p:nvPr/>
        </p:nvSpPr>
        <p:spPr bwMode="auto">
          <a:xfrm>
            <a:off x="184150" y="400050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）第２行で展開</a:t>
            </a:r>
          </a:p>
        </p:txBody>
      </p:sp>
      <p:graphicFrame>
        <p:nvGraphicFramePr>
          <p:cNvPr id="12291" name="Object 12"/>
          <p:cNvGraphicFramePr>
            <a:graphicFrameLocks noChangeAspect="1"/>
          </p:cNvGraphicFramePr>
          <p:nvPr/>
        </p:nvGraphicFramePr>
        <p:xfrm>
          <a:off x="714375" y="1071563"/>
          <a:ext cx="6896100" cy="2124075"/>
        </p:xfrm>
        <a:graphic>
          <a:graphicData uri="http://schemas.openxmlformats.org/presentationml/2006/ole">
            <p:oleObj spid="_x0000_s12291" name="Equation" r:id="rId4" imgW="3708360" imgH="1143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EE74A7-3C3C-406E-8BB6-D66FDB2C2FDB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3317" name="Text Box 15"/>
          <p:cNvSpPr txBox="1">
            <a:spLocks noChangeArrowheads="1"/>
          </p:cNvSpPr>
          <p:nvPr/>
        </p:nvSpPr>
        <p:spPr bwMode="auto">
          <a:xfrm>
            <a:off x="1219200" y="0"/>
            <a:ext cx="676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次の行列式を指定された余因子展開により求めよ。</a:t>
            </a:r>
          </a:p>
        </p:txBody>
      </p:sp>
      <p:graphicFrame>
        <p:nvGraphicFramePr>
          <p:cNvPr id="13314" name="Object 16"/>
          <p:cNvGraphicFramePr>
            <a:graphicFrameLocks noChangeAspect="1"/>
          </p:cNvGraphicFramePr>
          <p:nvPr/>
        </p:nvGraphicFramePr>
        <p:xfrm>
          <a:off x="3128963" y="685800"/>
          <a:ext cx="1133475" cy="990600"/>
        </p:xfrm>
        <a:graphic>
          <a:graphicData uri="http://schemas.openxmlformats.org/presentationml/2006/ole">
            <p:oleObj spid="_x0000_s13314" name="Equation" r:id="rId3" imgW="609480" imgH="533160" progId="Equation.DSMT4">
              <p:embed/>
            </p:oleObj>
          </a:graphicData>
        </a:graphic>
      </p:graphicFrame>
      <p:sp>
        <p:nvSpPr>
          <p:cNvPr id="13318" name="Text Box 17"/>
          <p:cNvSpPr txBox="1">
            <a:spLocks noChangeArrowheads="1"/>
          </p:cNvSpPr>
          <p:nvPr/>
        </p:nvSpPr>
        <p:spPr bwMode="auto">
          <a:xfrm>
            <a:off x="714375" y="3357563"/>
            <a:ext cx="2365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）第１列で展開</a:t>
            </a:r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714375" y="3967163"/>
            <a:ext cx="2365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）第２列で展開</a:t>
            </a:r>
          </a:p>
        </p:txBody>
      </p:sp>
      <p:sp>
        <p:nvSpPr>
          <p:cNvPr id="13320" name="Text Box 19"/>
          <p:cNvSpPr txBox="1">
            <a:spLocks noChangeArrowheads="1"/>
          </p:cNvSpPr>
          <p:nvPr/>
        </p:nvSpPr>
        <p:spPr bwMode="auto">
          <a:xfrm>
            <a:off x="719138" y="2752725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）第２行で展開</a:t>
            </a:r>
          </a:p>
        </p:txBody>
      </p:sp>
      <p:sp>
        <p:nvSpPr>
          <p:cNvPr id="13321" name="Text Box 20"/>
          <p:cNvSpPr txBox="1">
            <a:spLocks noChangeArrowheads="1"/>
          </p:cNvSpPr>
          <p:nvPr/>
        </p:nvSpPr>
        <p:spPr bwMode="auto">
          <a:xfrm>
            <a:off x="642938" y="2143125"/>
            <a:ext cx="236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1</a:t>
            </a:r>
            <a:r>
              <a:rPr lang="ja-JP" altLang="en-US"/>
              <a:t>）第１行で展開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63F33-7FA1-4535-983F-2BDCB5F59844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例題３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1524000" y="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1447800" y="457200"/>
          <a:ext cx="2743200" cy="2152650"/>
        </p:xfrm>
        <a:graphic>
          <a:graphicData uri="http://schemas.openxmlformats.org/presentationml/2006/ole">
            <p:oleObj spid="_x0000_s14338" name="Equation" r:id="rId3" imgW="1650960" imgH="1295280" progId="Equation.DSMT4">
              <p:embed/>
            </p:oleObj>
          </a:graphicData>
        </a:graphic>
      </p:graphicFrame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1219200" y="2743200"/>
            <a:ext cx="2646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第３列で展開する。</a:t>
            </a: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457200" y="2667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graphicFrame>
        <p:nvGraphicFramePr>
          <p:cNvPr id="14339" name="Object 11"/>
          <p:cNvGraphicFramePr>
            <a:graphicFrameLocks noChangeAspect="1"/>
          </p:cNvGraphicFramePr>
          <p:nvPr/>
        </p:nvGraphicFramePr>
        <p:xfrm>
          <a:off x="762000" y="3276600"/>
          <a:ext cx="7108825" cy="2959100"/>
        </p:xfrm>
        <a:graphic>
          <a:graphicData uri="http://schemas.openxmlformats.org/presentationml/2006/ole">
            <p:oleObj spid="_x0000_s14339" name="Equation" r:id="rId4" imgW="5003640" imgH="20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07B7EE-7582-4858-B9CC-3BA3F8D0CC22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04800" y="304800"/>
            <a:ext cx="3616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さらに、第１列で展開する。</a:t>
            </a:r>
          </a:p>
        </p:txBody>
      </p:sp>
      <p:graphicFrame>
        <p:nvGraphicFramePr>
          <p:cNvPr id="15362" name="Object 7"/>
          <p:cNvGraphicFramePr>
            <a:graphicFrameLocks noChangeAspect="1"/>
          </p:cNvGraphicFramePr>
          <p:nvPr/>
        </p:nvGraphicFramePr>
        <p:xfrm>
          <a:off x="1447800" y="762000"/>
          <a:ext cx="2590800" cy="1781175"/>
        </p:xfrm>
        <a:graphic>
          <a:graphicData uri="http://schemas.openxmlformats.org/presentationml/2006/ole">
            <p:oleObj spid="_x0000_s15362" name="Equation" r:id="rId3" imgW="1218960" imgH="838080" progId="Equation.DSMT4">
              <p:embed/>
            </p:oleObj>
          </a:graphicData>
        </a:graphic>
      </p:graphicFrame>
      <p:graphicFrame>
        <p:nvGraphicFramePr>
          <p:cNvPr id="15363" name="Object 9"/>
          <p:cNvGraphicFramePr>
            <a:graphicFrameLocks noChangeAspect="1"/>
          </p:cNvGraphicFramePr>
          <p:nvPr/>
        </p:nvGraphicFramePr>
        <p:xfrm>
          <a:off x="457200" y="3581400"/>
          <a:ext cx="7620000" cy="1327150"/>
        </p:xfrm>
        <a:graphic>
          <a:graphicData uri="http://schemas.openxmlformats.org/presentationml/2006/ole">
            <p:oleObj spid="_x0000_s15363" name="Equation" r:id="rId4" imgW="3060360" imgH="533160" progId="Equation.DSMT4">
              <p:embed/>
            </p:oleObj>
          </a:graphicData>
        </a:graphic>
      </p:graphicFrame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304800" y="2819400"/>
            <a:ext cx="3616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さらに、第２列で展開する。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38F95A-4678-43DF-988A-42D162AD6DB2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1143000" y="15240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828800" y="1219200"/>
          <a:ext cx="2133600" cy="1574800"/>
        </p:xfrm>
        <a:graphic>
          <a:graphicData uri="http://schemas.openxmlformats.org/presentationml/2006/ole">
            <p:oleObj spid="_x0000_s16386" name="Equation" r:id="rId3" imgW="14094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054F8-B102-41E9-8727-D193532AEA6C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4191000" y="2438400"/>
            <a:ext cx="2362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1524000" y="2438400"/>
            <a:ext cx="2362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行列式の性質１</a:t>
            </a:r>
          </a:p>
        </p:txBody>
      </p:sp>
      <p:sp>
        <p:nvSpPr>
          <p:cNvPr id="17417" name="AutoShape 3"/>
          <p:cNvSpPr>
            <a:spLocks noChangeArrowheads="1"/>
          </p:cNvSpPr>
          <p:nvPr/>
        </p:nvSpPr>
        <p:spPr bwMode="auto">
          <a:xfrm>
            <a:off x="533400" y="762000"/>
            <a:ext cx="7467600" cy="541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7418" name="Text Box 4"/>
          <p:cNvSpPr txBox="1">
            <a:spLocks noChangeArrowheads="1"/>
          </p:cNvSpPr>
          <p:nvPr/>
        </p:nvSpPr>
        <p:spPr bwMode="auto">
          <a:xfrm>
            <a:off x="1785938" y="571500"/>
            <a:ext cx="3881437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性質１：（　　行のスカラー倍）</a:t>
            </a:r>
          </a:p>
        </p:txBody>
      </p:sp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1752600" y="1371600"/>
          <a:ext cx="4495800" cy="2708275"/>
        </p:xfrm>
        <a:graphic>
          <a:graphicData uri="http://schemas.openxmlformats.org/presentationml/2006/ole">
            <p:oleObj spid="_x0000_s17410" name="Equation" r:id="rId3" imgW="2108160" imgH="1269720" progId="Equation.DSMT4">
              <p:embed/>
            </p:oleObj>
          </a:graphicData>
        </a:graphic>
      </p:graphicFrame>
      <p:graphicFrame>
        <p:nvGraphicFramePr>
          <p:cNvPr id="17411" name="Object 8"/>
          <p:cNvGraphicFramePr>
            <a:graphicFrameLocks noChangeAspect="1"/>
          </p:cNvGraphicFramePr>
          <p:nvPr/>
        </p:nvGraphicFramePr>
        <p:xfrm>
          <a:off x="2362200" y="4724400"/>
          <a:ext cx="2882900" cy="906463"/>
        </p:xfrm>
        <a:graphic>
          <a:graphicData uri="http://schemas.openxmlformats.org/presentationml/2006/ole">
            <p:oleObj spid="_x0000_s17411" name="Equation" r:id="rId4" imgW="888840" imgH="279360" progId="Equation.DSMT4">
              <p:embed/>
            </p:oleObj>
          </a:graphicData>
        </a:graphic>
      </p:graphicFrame>
      <p:graphicFrame>
        <p:nvGraphicFramePr>
          <p:cNvPr id="17412" name="Object 8"/>
          <p:cNvGraphicFramePr>
            <a:graphicFrameLocks noChangeAspect="1"/>
          </p:cNvGraphicFramePr>
          <p:nvPr/>
        </p:nvGraphicFramePr>
        <p:xfrm>
          <a:off x="3000375" y="571500"/>
          <a:ext cx="269875" cy="500063"/>
        </p:xfrm>
        <a:graphic>
          <a:graphicData uri="http://schemas.openxmlformats.org/presentationml/2006/ole">
            <p:oleObj spid="_x0000_s17412" name="Equation" r:id="rId5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BA3FBB-0E0F-4998-9246-1F60F4860688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0" y="685800"/>
          <a:ext cx="9144000" cy="5219700"/>
        </p:xfrm>
        <a:graphic>
          <a:graphicData uri="http://schemas.openxmlformats.org/presentationml/2006/ole">
            <p:oleObj spid="_x0000_s18434" name="Equation" r:id="rId3" imgW="6629400" imgH="3784320" progId="Equation.DSMT4">
              <p:embed/>
            </p:oleObj>
          </a:graphicData>
        </a:graphic>
      </p:graphicFrame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1676400" y="76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行で展開する。</a:t>
            </a:r>
          </a:p>
        </p:txBody>
      </p:sp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7086600" y="5562600"/>
          <a:ext cx="1066800" cy="533400"/>
        </p:xfrm>
        <a:graphic>
          <a:graphicData uri="http://schemas.openxmlformats.org/presentationml/2006/ole">
            <p:oleObj spid="_x0000_s18435" name="Equation" r:id="rId4" imgW="380880" imgH="190440" progId="Equation.DSMT4">
              <p:embed/>
            </p:oleObj>
          </a:graphicData>
        </a:graphic>
      </p:graphicFrame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1295400" y="0"/>
          <a:ext cx="352425" cy="604838"/>
        </p:xfrm>
        <a:graphic>
          <a:graphicData uri="http://schemas.openxmlformats.org/presentationml/2006/ole">
            <p:oleObj spid="_x0000_s18436" name="Equation" r:id="rId5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5395E6-CDB8-41A1-A752-DE185EFEEDEF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</a:t>
            </a:r>
          </a:p>
        </p:txBody>
      </p:sp>
      <p:sp>
        <p:nvSpPr>
          <p:cNvPr id="1040" name="AutoShape 3"/>
          <p:cNvSpPr>
            <a:spLocks noChangeArrowheads="1"/>
          </p:cNvSpPr>
          <p:nvPr/>
        </p:nvSpPr>
        <p:spPr bwMode="auto">
          <a:xfrm>
            <a:off x="609600" y="990600"/>
            <a:ext cx="7467600" cy="434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41" name="Text Box 4"/>
          <p:cNvSpPr txBox="1">
            <a:spLocks noChangeArrowheads="1"/>
          </p:cNvSpPr>
          <p:nvPr/>
        </p:nvSpPr>
        <p:spPr bwMode="auto">
          <a:xfrm>
            <a:off x="1600200" y="7620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定義（余因子）</a:t>
            </a:r>
          </a:p>
        </p:txBody>
      </p:sp>
      <p:sp>
        <p:nvSpPr>
          <p:cNvPr id="1042" name="Text Box 5"/>
          <p:cNvSpPr txBox="1">
            <a:spLocks noChangeArrowheads="1"/>
          </p:cNvSpPr>
          <p:nvPr/>
        </p:nvSpPr>
        <p:spPr bwMode="auto">
          <a:xfrm>
            <a:off x="990600" y="1724025"/>
            <a:ext cx="6980238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　　　　　　とその要素　　　に対して、</a:t>
            </a:r>
          </a:p>
          <a:p>
            <a:r>
              <a:rPr lang="ja-JP" altLang="en-US"/>
              <a:t>第　　行と第　　列を取り除いた　　　　次の</a:t>
            </a:r>
          </a:p>
          <a:p>
            <a:r>
              <a:rPr lang="ja-JP" altLang="en-US"/>
              <a:t>正方行列　　　を考え、符号を次のように設定</a:t>
            </a:r>
          </a:p>
          <a:p>
            <a:r>
              <a:rPr lang="ja-JP" altLang="en-US"/>
              <a:t>したスカラーを、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行列　　　の　　　　</a:t>
            </a:r>
            <a:r>
              <a:rPr lang="ja-JP" altLang="en-US">
                <a:solidFill>
                  <a:srgbClr val="FF0000"/>
                </a:solidFill>
              </a:rPr>
              <a:t>余因子</a:t>
            </a:r>
            <a:r>
              <a:rPr lang="ja-JP" altLang="en-US"/>
              <a:t>という。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1143000" y="1828800"/>
          <a:ext cx="246063" cy="271463"/>
        </p:xfrm>
        <a:graphic>
          <a:graphicData uri="http://schemas.openxmlformats.org/presentationml/2006/ole">
            <p:oleObj spid="_x0000_s1026" name="Equation" r:id="rId3" imgW="126720" imgH="139680" progId="Equation.DSMT4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1143000" y="1295400"/>
          <a:ext cx="688975" cy="344488"/>
        </p:xfrm>
        <a:graphic>
          <a:graphicData uri="http://schemas.openxmlformats.org/presentationml/2006/ole">
            <p:oleObj spid="_x0000_s1027" name="Equation" r:id="rId4" imgW="355320" imgH="177480" progId="Equation.DSMT4">
              <p:embed/>
            </p:oleObj>
          </a:graphicData>
        </a:graphic>
      </p:graphicFrame>
      <p:sp>
        <p:nvSpPr>
          <p:cNvPr id="1043" name="Text Box 8"/>
          <p:cNvSpPr txBox="1">
            <a:spLocks noChangeArrowheads="1"/>
          </p:cNvSpPr>
          <p:nvPr/>
        </p:nvSpPr>
        <p:spPr bwMode="auto">
          <a:xfrm>
            <a:off x="1905000" y="1219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1028" name="Object 9"/>
          <p:cNvGraphicFramePr>
            <a:graphicFrameLocks noChangeAspect="1"/>
          </p:cNvGraphicFramePr>
          <p:nvPr/>
        </p:nvGraphicFramePr>
        <p:xfrm>
          <a:off x="3429000" y="1600200"/>
          <a:ext cx="1066800" cy="503238"/>
        </p:xfrm>
        <a:graphic>
          <a:graphicData uri="http://schemas.openxmlformats.org/presentationml/2006/ole">
            <p:oleObj spid="_x0000_s1028" name="Equation" r:id="rId5" imgW="596880" imgH="279360" progId="Equation.DSMT4">
              <p:embed/>
            </p:oleObj>
          </a:graphicData>
        </a:graphic>
      </p:graphicFrame>
      <p:graphicFrame>
        <p:nvGraphicFramePr>
          <p:cNvPr id="1029" name="Object 10"/>
          <p:cNvGraphicFramePr>
            <a:graphicFrameLocks noChangeAspect="1"/>
          </p:cNvGraphicFramePr>
          <p:nvPr/>
        </p:nvGraphicFramePr>
        <p:xfrm>
          <a:off x="1447800" y="2193925"/>
          <a:ext cx="173038" cy="320675"/>
        </p:xfrm>
        <a:graphic>
          <a:graphicData uri="http://schemas.openxmlformats.org/presentationml/2006/ole">
            <p:oleObj spid="_x0000_s1029" name="Equation" r:id="rId6" imgW="88560" imgH="164880" progId="Equation.DSMT4">
              <p:embed/>
            </p:oleObj>
          </a:graphicData>
        </a:graphic>
      </p:graphicFrame>
      <p:graphicFrame>
        <p:nvGraphicFramePr>
          <p:cNvPr id="1030" name="Object 11"/>
          <p:cNvGraphicFramePr>
            <a:graphicFrameLocks noChangeAspect="1"/>
          </p:cNvGraphicFramePr>
          <p:nvPr/>
        </p:nvGraphicFramePr>
        <p:xfrm>
          <a:off x="5181600" y="2209800"/>
          <a:ext cx="590550" cy="344488"/>
        </p:xfrm>
        <a:graphic>
          <a:graphicData uri="http://schemas.openxmlformats.org/presentationml/2006/ole">
            <p:oleObj spid="_x0000_s1030" name="Equation" r:id="rId7" imgW="304560" imgH="177480" progId="Equation.DSMT4">
              <p:embed/>
            </p:oleObj>
          </a:graphicData>
        </a:graphic>
      </p:graphicFrame>
      <p:graphicFrame>
        <p:nvGraphicFramePr>
          <p:cNvPr id="1031" name="Object 12"/>
          <p:cNvGraphicFramePr>
            <a:graphicFrameLocks noChangeAspect="1"/>
          </p:cNvGraphicFramePr>
          <p:nvPr/>
        </p:nvGraphicFramePr>
        <p:xfrm>
          <a:off x="2667000" y="2133600"/>
          <a:ext cx="246063" cy="369888"/>
        </p:xfrm>
        <a:graphic>
          <a:graphicData uri="http://schemas.openxmlformats.org/presentationml/2006/ole">
            <p:oleObj spid="_x0000_s1031" name="Equation" r:id="rId8" imgW="126720" imgH="190440" progId="Equation.DSMT4">
              <p:embed/>
            </p:oleObj>
          </a:graphicData>
        </a:graphic>
      </p:graphicFrame>
      <p:graphicFrame>
        <p:nvGraphicFramePr>
          <p:cNvPr id="1032" name="Object 13"/>
          <p:cNvGraphicFramePr>
            <a:graphicFrameLocks noChangeAspect="1"/>
          </p:cNvGraphicFramePr>
          <p:nvPr/>
        </p:nvGraphicFramePr>
        <p:xfrm>
          <a:off x="2362200" y="2514600"/>
          <a:ext cx="369888" cy="515938"/>
        </p:xfrm>
        <a:graphic>
          <a:graphicData uri="http://schemas.openxmlformats.org/presentationml/2006/ole">
            <p:oleObj spid="_x0000_s1032" name="Equation" r:id="rId9" imgW="190440" imgH="266400" progId="Equation.DSMT4">
              <p:embed/>
            </p:oleObj>
          </a:graphicData>
        </a:graphic>
      </p:graphicFrame>
      <p:graphicFrame>
        <p:nvGraphicFramePr>
          <p:cNvPr id="1033" name="Object 14"/>
          <p:cNvGraphicFramePr>
            <a:graphicFrameLocks noChangeAspect="1"/>
          </p:cNvGraphicFramePr>
          <p:nvPr/>
        </p:nvGraphicFramePr>
        <p:xfrm>
          <a:off x="1981200" y="3505200"/>
          <a:ext cx="2590800" cy="828675"/>
        </p:xfrm>
        <a:graphic>
          <a:graphicData uri="http://schemas.openxmlformats.org/presentationml/2006/ole">
            <p:oleObj spid="_x0000_s1033" name="Equation" r:id="rId10" imgW="952200" imgH="304560" progId="Equation.DSMT4">
              <p:embed/>
            </p:oleObj>
          </a:graphicData>
        </a:graphic>
      </p:graphicFrame>
      <p:graphicFrame>
        <p:nvGraphicFramePr>
          <p:cNvPr id="1034" name="Object 15"/>
          <p:cNvGraphicFramePr>
            <a:graphicFrameLocks noChangeAspect="1"/>
          </p:cNvGraphicFramePr>
          <p:nvPr/>
        </p:nvGraphicFramePr>
        <p:xfrm>
          <a:off x="1828800" y="4724400"/>
          <a:ext cx="319088" cy="320675"/>
        </p:xfrm>
        <a:graphic>
          <a:graphicData uri="http://schemas.openxmlformats.org/presentationml/2006/ole">
            <p:oleObj spid="_x0000_s1034" name="Equation" r:id="rId11" imgW="164880" imgH="164880" progId="Equation.DSMT4">
              <p:embed/>
            </p:oleObj>
          </a:graphicData>
        </a:graphic>
      </p:graphicFrame>
      <p:graphicFrame>
        <p:nvGraphicFramePr>
          <p:cNvPr id="1035" name="Object 16"/>
          <p:cNvGraphicFramePr>
            <a:graphicFrameLocks noChangeAspect="1"/>
          </p:cNvGraphicFramePr>
          <p:nvPr/>
        </p:nvGraphicFramePr>
        <p:xfrm>
          <a:off x="2743200" y="4724400"/>
          <a:ext cx="638175" cy="393700"/>
        </p:xfrm>
        <a:graphic>
          <a:graphicData uri="http://schemas.openxmlformats.org/presentationml/2006/ole">
            <p:oleObj spid="_x0000_s1035" name="Equation" r:id="rId12" imgW="330120" imgH="203040" progId="Equation.DSMT4">
              <p:embed/>
            </p:oleObj>
          </a:graphicData>
        </a:graphic>
      </p:graphicFrame>
      <p:graphicFrame>
        <p:nvGraphicFramePr>
          <p:cNvPr id="1036" name="Object 17"/>
          <p:cNvGraphicFramePr>
            <a:graphicFrameLocks noChangeAspect="1"/>
          </p:cNvGraphicFramePr>
          <p:nvPr/>
        </p:nvGraphicFramePr>
        <p:xfrm>
          <a:off x="6019800" y="1524000"/>
          <a:ext cx="569913" cy="779463"/>
        </p:xfrm>
        <a:graphic>
          <a:graphicData uri="http://schemas.openxmlformats.org/presentationml/2006/ole">
            <p:oleObj spid="_x0000_s1036" name="Equation" r:id="rId13" imgW="177480" imgH="241200" progId="Equation.DSMT4">
              <p:embed/>
            </p:oleObj>
          </a:graphicData>
        </a:graphic>
      </p:graphicFrame>
      <p:sp>
        <p:nvSpPr>
          <p:cNvPr id="1044" name="AutoShape 18"/>
          <p:cNvSpPr>
            <a:spLocks noChangeArrowheads="1"/>
          </p:cNvSpPr>
          <p:nvPr/>
        </p:nvSpPr>
        <p:spPr bwMode="auto">
          <a:xfrm>
            <a:off x="5867400" y="3886200"/>
            <a:ext cx="3276600" cy="1524000"/>
          </a:xfrm>
          <a:prstGeom prst="wedgeRoundRectCallout">
            <a:avLst>
              <a:gd name="adj1" fmla="val -88032"/>
              <a:gd name="adj2" fmla="val -4104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045" name="Text Box 19"/>
          <p:cNvSpPr txBox="1">
            <a:spLocks noChangeArrowheads="1"/>
          </p:cNvSpPr>
          <p:nvPr/>
        </p:nvSpPr>
        <p:spPr bwMode="auto">
          <a:xfrm>
            <a:off x="6080125" y="4059238"/>
            <a:ext cx="27971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次の行列式。</a:t>
            </a:r>
          </a:p>
          <a:p>
            <a:r>
              <a:rPr lang="ja-JP" altLang="en-US"/>
              <a:t>行列式の定義は</a:t>
            </a:r>
          </a:p>
          <a:p>
            <a:r>
              <a:rPr lang="ja-JP" altLang="en-US"/>
              <a:t>帰納的に定義される</a:t>
            </a:r>
          </a:p>
        </p:txBody>
      </p:sp>
      <p:graphicFrame>
        <p:nvGraphicFramePr>
          <p:cNvPr id="1037" name="Object 20"/>
          <p:cNvGraphicFramePr>
            <a:graphicFrameLocks noChangeAspect="1"/>
          </p:cNvGraphicFramePr>
          <p:nvPr/>
        </p:nvGraphicFramePr>
        <p:xfrm>
          <a:off x="6096000" y="4038600"/>
          <a:ext cx="946150" cy="423863"/>
        </p:xfrm>
        <a:graphic>
          <a:graphicData uri="http://schemas.openxmlformats.org/presentationml/2006/ole">
            <p:oleObj spid="_x0000_s1037" name="Equation" r:id="rId14" imgW="3682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41D65E-3108-479C-AB6C-6571A17149A0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19465" name="Text Box 5"/>
          <p:cNvSpPr txBox="1">
            <a:spLocks noChangeArrowheads="1"/>
          </p:cNvSpPr>
          <p:nvPr/>
        </p:nvSpPr>
        <p:spPr bwMode="auto">
          <a:xfrm>
            <a:off x="822325" y="477838"/>
            <a:ext cx="384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次の２つの行列式を比べよ。</a:t>
            </a:r>
          </a:p>
        </p:txBody>
      </p:sp>
      <p:sp>
        <p:nvSpPr>
          <p:cNvPr id="19466" name="Text Box 8"/>
          <p:cNvSpPr txBox="1">
            <a:spLocks noChangeArrowheads="1"/>
          </p:cNvSpPr>
          <p:nvPr/>
        </p:nvSpPr>
        <p:spPr bwMode="auto">
          <a:xfrm>
            <a:off x="136525" y="2459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228600" y="2895600"/>
          <a:ext cx="4413250" cy="2686050"/>
        </p:xfrm>
        <a:graphic>
          <a:graphicData uri="http://schemas.openxmlformats.org/presentationml/2006/ole">
            <p:oleObj spid="_x0000_s19458" name="Equation" r:id="rId3" imgW="2984400" imgH="1815840" progId="Equation.DSMT4">
              <p:embed/>
            </p:oleObj>
          </a:graphicData>
        </a:graphic>
      </p:graphicFrame>
      <p:sp>
        <p:nvSpPr>
          <p:cNvPr id="19467" name="Line 10"/>
          <p:cNvSpPr>
            <a:spLocks noChangeShapeType="1"/>
          </p:cNvSpPr>
          <p:nvPr/>
        </p:nvSpPr>
        <p:spPr bwMode="auto">
          <a:xfrm>
            <a:off x="4800600" y="2743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9459" name="Object 11"/>
          <p:cNvGraphicFramePr>
            <a:graphicFrameLocks noChangeAspect="1"/>
          </p:cNvGraphicFramePr>
          <p:nvPr/>
        </p:nvGraphicFramePr>
        <p:xfrm>
          <a:off x="5029200" y="2819400"/>
          <a:ext cx="3230563" cy="2667000"/>
        </p:xfrm>
        <a:graphic>
          <a:graphicData uri="http://schemas.openxmlformats.org/presentationml/2006/ole">
            <p:oleObj spid="_x0000_s19459" name="Equation" r:id="rId4" imgW="2184120" imgH="1803240" progId="Equation.DSMT4">
              <p:embed/>
            </p:oleObj>
          </a:graphicData>
        </a:graphic>
      </p:graphicFrame>
      <p:graphicFrame>
        <p:nvGraphicFramePr>
          <p:cNvPr id="19460" name="Object 12"/>
          <p:cNvGraphicFramePr>
            <a:graphicFrameLocks noChangeAspect="1"/>
          </p:cNvGraphicFramePr>
          <p:nvPr/>
        </p:nvGraphicFramePr>
        <p:xfrm>
          <a:off x="3276600" y="5562600"/>
          <a:ext cx="2854325" cy="1239838"/>
        </p:xfrm>
        <a:graphic>
          <a:graphicData uri="http://schemas.openxmlformats.org/presentationml/2006/ole">
            <p:oleObj spid="_x0000_s19460" name="Equation" r:id="rId5" imgW="1930320" imgH="838080" progId="Equation.DSMT4">
              <p:embed/>
            </p:oleObj>
          </a:graphicData>
        </a:graphic>
      </p:graphicFrame>
      <p:graphicFrame>
        <p:nvGraphicFramePr>
          <p:cNvPr id="19461" name="Object 3"/>
          <p:cNvGraphicFramePr>
            <a:graphicFrameLocks noChangeAspect="1"/>
          </p:cNvGraphicFramePr>
          <p:nvPr/>
        </p:nvGraphicFramePr>
        <p:xfrm>
          <a:off x="1412875" y="1000125"/>
          <a:ext cx="1201738" cy="1352550"/>
        </p:xfrm>
        <a:graphic>
          <a:graphicData uri="http://schemas.openxmlformats.org/presentationml/2006/ole">
            <p:oleObj spid="_x0000_s19461" name="Equation" r:id="rId6" imgW="812520" imgH="914400" progId="Equation.DSMT4">
              <p:embed/>
            </p:oleObj>
          </a:graphicData>
        </a:graphic>
      </p:graphicFrame>
      <p:graphicFrame>
        <p:nvGraphicFramePr>
          <p:cNvPr id="19462" name="Object 13"/>
          <p:cNvGraphicFramePr>
            <a:graphicFrameLocks noChangeAspect="1"/>
          </p:cNvGraphicFramePr>
          <p:nvPr/>
        </p:nvGraphicFramePr>
        <p:xfrm>
          <a:off x="4864100" y="1000125"/>
          <a:ext cx="900113" cy="1352550"/>
        </p:xfrm>
        <a:graphic>
          <a:graphicData uri="http://schemas.openxmlformats.org/presentationml/2006/ole">
            <p:oleObj spid="_x0000_s19462" name="Equation" r:id="rId7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B94576-AE54-47D9-9A6E-8B7BD2BA8007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20486" name="Rectangle 8"/>
          <p:cNvSpPr>
            <a:spLocks noChangeArrowheads="1"/>
          </p:cNvSpPr>
          <p:nvPr/>
        </p:nvSpPr>
        <p:spPr bwMode="auto">
          <a:xfrm>
            <a:off x="6248400" y="2514600"/>
            <a:ext cx="1981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7" name="Rectangle 2"/>
          <p:cNvSpPr>
            <a:spLocks noChangeArrowheads="1"/>
          </p:cNvSpPr>
          <p:nvPr/>
        </p:nvSpPr>
        <p:spPr bwMode="auto">
          <a:xfrm>
            <a:off x="3962400" y="2514600"/>
            <a:ext cx="1981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8" name="Rectangle 3"/>
          <p:cNvSpPr>
            <a:spLocks noChangeArrowheads="1"/>
          </p:cNvSpPr>
          <p:nvPr/>
        </p:nvSpPr>
        <p:spPr bwMode="auto">
          <a:xfrm>
            <a:off x="381000" y="2590800"/>
            <a:ext cx="32766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9" name="Rectangle 4"/>
          <p:cNvSpPr>
            <a:spLocks noGrp="1" noChangeArrowheads="1"/>
          </p:cNvSpPr>
          <p:nvPr>
            <p:ph type="title"/>
          </p:nvPr>
        </p:nvSpPr>
        <p:spPr>
          <a:xfrm>
            <a:off x="-214313" y="0"/>
            <a:ext cx="6858001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行列式の性質２</a:t>
            </a:r>
          </a:p>
        </p:txBody>
      </p:sp>
      <p:sp>
        <p:nvSpPr>
          <p:cNvPr id="20490" name="AutoShape 5"/>
          <p:cNvSpPr>
            <a:spLocks noChangeArrowheads="1"/>
          </p:cNvSpPr>
          <p:nvPr/>
        </p:nvSpPr>
        <p:spPr bwMode="auto">
          <a:xfrm>
            <a:off x="228600" y="990600"/>
            <a:ext cx="8229600" cy="5257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491" name="Text Box 6"/>
          <p:cNvSpPr txBox="1">
            <a:spLocks noChangeArrowheads="1"/>
          </p:cNvSpPr>
          <p:nvPr/>
        </p:nvSpPr>
        <p:spPr bwMode="auto">
          <a:xfrm>
            <a:off x="1431925" y="706438"/>
            <a:ext cx="47656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性質２：　（　　行における加算分解）</a:t>
            </a:r>
          </a:p>
        </p:txBody>
      </p:sp>
      <p:graphicFrame>
        <p:nvGraphicFramePr>
          <p:cNvPr id="20482" name="Object 7"/>
          <p:cNvGraphicFramePr>
            <a:graphicFrameLocks noChangeAspect="1"/>
          </p:cNvGraphicFramePr>
          <p:nvPr/>
        </p:nvGraphicFramePr>
        <p:xfrm>
          <a:off x="546100" y="1447800"/>
          <a:ext cx="7556500" cy="2708275"/>
        </p:xfrm>
        <a:graphic>
          <a:graphicData uri="http://schemas.openxmlformats.org/presentationml/2006/ole">
            <p:oleObj spid="_x0000_s20482" name="Equation" r:id="rId3" imgW="3543120" imgH="1269720" progId="Equation.DSMT4">
              <p:embed/>
            </p:oleObj>
          </a:graphicData>
        </a:graphic>
      </p:graphicFrame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1981200" y="4724400"/>
          <a:ext cx="4735513" cy="906463"/>
        </p:xfrm>
        <a:graphic>
          <a:graphicData uri="http://schemas.openxmlformats.org/presentationml/2006/ole">
            <p:oleObj spid="_x0000_s20483" name="Equation" r:id="rId4" imgW="1460160" imgH="279360" progId="Equation.DSMT4">
              <p:embed/>
            </p:oleObj>
          </a:graphicData>
        </a:graphic>
      </p:graphicFrame>
      <p:graphicFrame>
        <p:nvGraphicFramePr>
          <p:cNvPr id="20484" name="Object 8"/>
          <p:cNvGraphicFramePr>
            <a:graphicFrameLocks noChangeAspect="1"/>
          </p:cNvGraphicFramePr>
          <p:nvPr/>
        </p:nvGraphicFramePr>
        <p:xfrm>
          <a:off x="2857500" y="714375"/>
          <a:ext cx="269875" cy="500063"/>
        </p:xfrm>
        <a:graphic>
          <a:graphicData uri="http://schemas.openxmlformats.org/presentationml/2006/ole">
            <p:oleObj spid="_x0000_s20484" name="Equation" r:id="rId5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6E2944-0701-4289-AAA4-34359D326083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1600200" y="304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行で展開する。</a:t>
            </a:r>
          </a:p>
        </p:txBody>
      </p:sp>
      <p:graphicFrame>
        <p:nvGraphicFramePr>
          <p:cNvPr id="21506" name="Object 7"/>
          <p:cNvGraphicFramePr>
            <a:graphicFrameLocks noChangeAspect="1"/>
          </p:cNvGraphicFramePr>
          <p:nvPr/>
        </p:nvGraphicFramePr>
        <p:xfrm>
          <a:off x="1295400" y="304800"/>
          <a:ext cx="266700" cy="457200"/>
        </p:xfrm>
        <a:graphic>
          <a:graphicData uri="http://schemas.openxmlformats.org/presentationml/2006/ole">
            <p:oleObj spid="_x0000_s21506" name="Equation" r:id="rId3" imgW="88560" imgH="152280" progId="Equation.DSMT4">
              <p:embed/>
            </p:oleObj>
          </a:graphicData>
        </a:graphic>
      </p:graphicFrame>
      <p:graphicFrame>
        <p:nvGraphicFramePr>
          <p:cNvPr id="21507" name="Object 8"/>
          <p:cNvGraphicFramePr>
            <a:graphicFrameLocks noChangeAspect="1"/>
          </p:cNvGraphicFramePr>
          <p:nvPr/>
        </p:nvGraphicFramePr>
        <p:xfrm>
          <a:off x="992188" y="762000"/>
          <a:ext cx="6645275" cy="5805488"/>
        </p:xfrm>
        <a:graphic>
          <a:graphicData uri="http://schemas.openxmlformats.org/presentationml/2006/ole">
            <p:oleObj spid="_x0000_s21507" name="Equation" r:id="rId4" imgW="4444920" imgH="3886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EB9B7D-6310-455A-A061-FD7370022C93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04800" y="304800"/>
          <a:ext cx="8528050" cy="5691188"/>
        </p:xfrm>
        <a:graphic>
          <a:graphicData uri="http://schemas.openxmlformats.org/presentationml/2006/ole">
            <p:oleObj spid="_x0000_s22530" name="Equation" r:id="rId3" imgW="5702040" imgH="3809880" progId="Equation.DSMT4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6781800" y="5715000"/>
          <a:ext cx="1066800" cy="533400"/>
        </p:xfrm>
        <a:graphic>
          <a:graphicData uri="http://schemas.openxmlformats.org/presentationml/2006/ole">
            <p:oleObj spid="_x0000_s22531" name="Equation" r:id="rId4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99D585-0454-48B0-8FA7-D834FA691336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23554" name="Object 3"/>
          <p:cNvGraphicFramePr>
            <a:graphicFrameLocks noChangeAspect="1"/>
          </p:cNvGraphicFramePr>
          <p:nvPr/>
        </p:nvGraphicFramePr>
        <p:xfrm>
          <a:off x="990600" y="935038"/>
          <a:ext cx="882650" cy="1352550"/>
        </p:xfrm>
        <a:graphic>
          <a:graphicData uri="http://schemas.openxmlformats.org/presentationml/2006/ole">
            <p:oleObj spid="_x0000_s23554" name="Equation" r:id="rId3" imgW="596880" imgH="914400" progId="Equation.DSMT4">
              <p:embed/>
            </p:oleObj>
          </a:graphicData>
        </a:graphic>
      </p:graphicFrame>
      <p:sp>
        <p:nvSpPr>
          <p:cNvPr id="23561" name="Text Box 4"/>
          <p:cNvSpPr txBox="1">
            <a:spLocks noChangeArrowheads="1"/>
          </p:cNvSpPr>
          <p:nvPr/>
        </p:nvSpPr>
        <p:spPr bwMode="auto">
          <a:xfrm>
            <a:off x="822325" y="477838"/>
            <a:ext cx="384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次の３つの行列式を比べよ。</a:t>
            </a:r>
          </a:p>
        </p:txBody>
      </p:sp>
      <p:sp>
        <p:nvSpPr>
          <p:cNvPr id="23562" name="Text Box 6"/>
          <p:cNvSpPr txBox="1">
            <a:spLocks noChangeArrowheads="1"/>
          </p:cNvSpPr>
          <p:nvPr/>
        </p:nvSpPr>
        <p:spPr bwMode="auto">
          <a:xfrm>
            <a:off x="136525" y="2459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23563" name="Line 8"/>
          <p:cNvSpPr>
            <a:spLocks noChangeShapeType="1"/>
          </p:cNvSpPr>
          <p:nvPr/>
        </p:nvSpPr>
        <p:spPr bwMode="auto">
          <a:xfrm>
            <a:off x="3657600" y="30480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3555" name="Object 12"/>
          <p:cNvGraphicFramePr>
            <a:graphicFrameLocks noChangeAspect="1"/>
          </p:cNvGraphicFramePr>
          <p:nvPr/>
        </p:nvGraphicFramePr>
        <p:xfrm>
          <a:off x="304800" y="2971800"/>
          <a:ext cx="3136900" cy="2667000"/>
        </p:xfrm>
        <a:graphic>
          <a:graphicData uri="http://schemas.openxmlformats.org/presentationml/2006/ole">
            <p:oleObj spid="_x0000_s23555" name="Equation" r:id="rId4" imgW="2120760" imgH="1803240" progId="Equation.DSMT4">
              <p:embed/>
            </p:oleObj>
          </a:graphicData>
        </a:graphic>
      </p:graphicFrame>
      <p:graphicFrame>
        <p:nvGraphicFramePr>
          <p:cNvPr id="23556" name="Object 13"/>
          <p:cNvGraphicFramePr>
            <a:graphicFrameLocks noChangeAspect="1"/>
          </p:cNvGraphicFramePr>
          <p:nvPr/>
        </p:nvGraphicFramePr>
        <p:xfrm>
          <a:off x="4191000" y="3124200"/>
          <a:ext cx="3213100" cy="2667000"/>
        </p:xfrm>
        <a:graphic>
          <a:graphicData uri="http://schemas.openxmlformats.org/presentationml/2006/ole">
            <p:oleObj spid="_x0000_s23556" name="Equation" r:id="rId5" imgW="2171520" imgH="1803240" progId="Equation.DSMT4">
              <p:embed/>
            </p:oleObj>
          </a:graphicData>
        </a:graphic>
      </p:graphicFrame>
      <p:graphicFrame>
        <p:nvGraphicFramePr>
          <p:cNvPr id="23557" name="Object 12"/>
          <p:cNvGraphicFramePr>
            <a:graphicFrameLocks noChangeAspect="1"/>
          </p:cNvGraphicFramePr>
          <p:nvPr/>
        </p:nvGraphicFramePr>
        <p:xfrm>
          <a:off x="2571750" y="928688"/>
          <a:ext cx="882650" cy="1352550"/>
        </p:xfrm>
        <a:graphic>
          <a:graphicData uri="http://schemas.openxmlformats.org/presentationml/2006/ole">
            <p:oleObj spid="_x0000_s23557" name="Equation" r:id="rId6" imgW="596880" imgH="914400" progId="Equation.DSMT4">
              <p:embed/>
            </p:oleObj>
          </a:graphicData>
        </a:graphic>
      </p:graphicFrame>
      <p:graphicFrame>
        <p:nvGraphicFramePr>
          <p:cNvPr id="23558" name="Object 13"/>
          <p:cNvGraphicFramePr>
            <a:graphicFrameLocks noChangeAspect="1"/>
          </p:cNvGraphicFramePr>
          <p:nvPr/>
        </p:nvGraphicFramePr>
        <p:xfrm>
          <a:off x="4064000" y="928688"/>
          <a:ext cx="900113" cy="1352550"/>
        </p:xfrm>
        <a:graphic>
          <a:graphicData uri="http://schemas.openxmlformats.org/presentationml/2006/ole">
            <p:oleObj spid="_x0000_s23558" name="Equation" r:id="rId7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AA439-3A6B-4603-9000-89A504C62944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graphicFrame>
        <p:nvGraphicFramePr>
          <p:cNvPr id="24578" name="Object 8"/>
          <p:cNvGraphicFramePr>
            <a:graphicFrameLocks noChangeAspect="1"/>
          </p:cNvGraphicFramePr>
          <p:nvPr/>
        </p:nvGraphicFramePr>
        <p:xfrm>
          <a:off x="1676400" y="381000"/>
          <a:ext cx="3230563" cy="2667000"/>
        </p:xfrm>
        <a:graphic>
          <a:graphicData uri="http://schemas.openxmlformats.org/presentationml/2006/ole">
            <p:oleObj spid="_x0000_s24578" name="Equation" r:id="rId3" imgW="2184120" imgH="1803240" progId="Equation.DSMT4">
              <p:embed/>
            </p:oleObj>
          </a:graphicData>
        </a:graphic>
      </p:graphicFrame>
      <p:graphicFrame>
        <p:nvGraphicFramePr>
          <p:cNvPr id="24579" name="Object 13"/>
          <p:cNvGraphicFramePr>
            <a:graphicFrameLocks noChangeAspect="1"/>
          </p:cNvGraphicFramePr>
          <p:nvPr/>
        </p:nvGraphicFramePr>
        <p:xfrm>
          <a:off x="1600200" y="3810000"/>
          <a:ext cx="5181600" cy="1931988"/>
        </p:xfrm>
        <a:graphic>
          <a:graphicData uri="http://schemas.openxmlformats.org/presentationml/2006/ole">
            <p:oleObj spid="_x0000_s24579" name="Equation" r:id="rId4" imgW="224784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B7716-01BB-41E3-87F5-5AB9DCEB766D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5605" name="Rectangle 11"/>
          <p:cNvSpPr>
            <a:spLocks noChangeArrowheads="1"/>
          </p:cNvSpPr>
          <p:nvPr/>
        </p:nvSpPr>
        <p:spPr bwMode="auto">
          <a:xfrm>
            <a:off x="4419600" y="23622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6" name="Rectangle 10"/>
          <p:cNvSpPr>
            <a:spLocks noChangeArrowheads="1"/>
          </p:cNvSpPr>
          <p:nvPr/>
        </p:nvSpPr>
        <p:spPr bwMode="auto">
          <a:xfrm>
            <a:off x="4495800" y="36576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990600" y="36576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914400" y="22860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行列式の性質３</a:t>
            </a:r>
          </a:p>
        </p:txBody>
      </p:sp>
      <p:sp>
        <p:nvSpPr>
          <p:cNvPr id="25610" name="AutoShape 6"/>
          <p:cNvSpPr>
            <a:spLocks noChangeArrowheads="1"/>
          </p:cNvSpPr>
          <p:nvPr/>
        </p:nvSpPr>
        <p:spPr bwMode="auto">
          <a:xfrm>
            <a:off x="228600" y="685800"/>
            <a:ext cx="8229600" cy="594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5611" name="Text Box 7"/>
          <p:cNvSpPr txBox="1">
            <a:spLocks noChangeArrowheads="1"/>
          </p:cNvSpPr>
          <p:nvPr/>
        </p:nvSpPr>
        <p:spPr bwMode="auto">
          <a:xfrm>
            <a:off x="1447800" y="533400"/>
            <a:ext cx="38322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性質３：　（行交換の交代性）</a:t>
            </a:r>
          </a:p>
        </p:txBody>
      </p:sp>
      <p:graphicFrame>
        <p:nvGraphicFramePr>
          <p:cNvPr id="25602" name="Object 8"/>
          <p:cNvGraphicFramePr>
            <a:graphicFrameLocks noChangeAspect="1"/>
          </p:cNvGraphicFramePr>
          <p:nvPr/>
        </p:nvGraphicFramePr>
        <p:xfrm>
          <a:off x="1295400" y="914400"/>
          <a:ext cx="5614988" cy="4772025"/>
        </p:xfrm>
        <a:graphic>
          <a:graphicData uri="http://schemas.openxmlformats.org/presentationml/2006/ole">
            <p:oleObj spid="_x0000_s25602" name="Equation" r:id="rId3" imgW="2031840" imgH="1726920" progId="Equation.DSMT4">
              <p:embed/>
            </p:oleObj>
          </a:graphicData>
        </a:graphic>
      </p:graphicFrame>
      <p:graphicFrame>
        <p:nvGraphicFramePr>
          <p:cNvPr id="25603" name="Object 13"/>
          <p:cNvGraphicFramePr>
            <a:graphicFrameLocks noChangeAspect="1"/>
          </p:cNvGraphicFramePr>
          <p:nvPr/>
        </p:nvGraphicFramePr>
        <p:xfrm>
          <a:off x="2971800" y="5715000"/>
          <a:ext cx="3322638" cy="914400"/>
        </p:xfrm>
        <a:graphic>
          <a:graphicData uri="http://schemas.openxmlformats.org/presentationml/2006/ole">
            <p:oleObj spid="_x0000_s25603" name="Equation" r:id="rId4" imgW="101592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62A505-CEDE-4033-8E47-E7F0A090261F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6628" name="Rectangle 1037"/>
          <p:cNvSpPr>
            <a:spLocks noChangeArrowheads="1"/>
          </p:cNvSpPr>
          <p:nvPr/>
        </p:nvSpPr>
        <p:spPr bwMode="auto">
          <a:xfrm>
            <a:off x="5486400" y="3962400"/>
            <a:ext cx="32004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9" name="Rectangle 1038"/>
          <p:cNvSpPr>
            <a:spLocks noChangeArrowheads="1"/>
          </p:cNvSpPr>
          <p:nvPr/>
        </p:nvSpPr>
        <p:spPr bwMode="auto">
          <a:xfrm>
            <a:off x="5486400" y="3352800"/>
            <a:ext cx="3276600" cy="5334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26631" name="Text Box 1027"/>
          <p:cNvSpPr txBox="1">
            <a:spLocks noChangeArrowheads="1"/>
          </p:cNvSpPr>
          <p:nvPr/>
        </p:nvSpPr>
        <p:spPr bwMode="auto">
          <a:xfrm>
            <a:off x="533400" y="762000"/>
            <a:ext cx="352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２段階に分けて証明する。</a:t>
            </a:r>
          </a:p>
        </p:txBody>
      </p:sp>
      <p:sp>
        <p:nvSpPr>
          <p:cNvPr id="26632" name="Rectangle 1033"/>
          <p:cNvSpPr>
            <a:spLocks noChangeArrowheads="1"/>
          </p:cNvSpPr>
          <p:nvPr/>
        </p:nvSpPr>
        <p:spPr bwMode="auto">
          <a:xfrm>
            <a:off x="1295400" y="3962400"/>
            <a:ext cx="3276600" cy="5334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3" name="Rectangle 1034"/>
          <p:cNvSpPr>
            <a:spLocks noChangeArrowheads="1"/>
          </p:cNvSpPr>
          <p:nvPr/>
        </p:nvSpPr>
        <p:spPr bwMode="auto">
          <a:xfrm>
            <a:off x="1295400" y="3352800"/>
            <a:ext cx="32766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6626" name="Object 1035"/>
          <p:cNvGraphicFramePr>
            <a:graphicFrameLocks noChangeAspect="1"/>
          </p:cNvGraphicFramePr>
          <p:nvPr/>
        </p:nvGraphicFramePr>
        <p:xfrm>
          <a:off x="1447800" y="1981200"/>
          <a:ext cx="7086600" cy="3951288"/>
        </p:xfrm>
        <a:graphic>
          <a:graphicData uri="http://schemas.openxmlformats.org/presentationml/2006/ole">
            <p:oleObj spid="_x0000_s26626" name="Equation" r:id="rId3" imgW="2641320" imgH="1473120" progId="Equation.DSMT4">
              <p:embed/>
            </p:oleObj>
          </a:graphicData>
        </a:graphic>
      </p:graphicFrame>
      <p:sp>
        <p:nvSpPr>
          <p:cNvPr id="26634" name="Text Box 1036"/>
          <p:cNvSpPr txBox="1">
            <a:spLocks noChangeArrowheads="1"/>
          </p:cNvSpPr>
          <p:nvPr/>
        </p:nvSpPr>
        <p:spPr bwMode="auto">
          <a:xfrm>
            <a:off x="136525" y="1316038"/>
            <a:ext cx="3844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場合１：隣接する行の交換時</a:t>
            </a:r>
          </a:p>
        </p:txBody>
      </p:sp>
      <p:sp>
        <p:nvSpPr>
          <p:cNvPr id="26635" name="Text Box 1040"/>
          <p:cNvSpPr txBox="1">
            <a:spLocks noChangeArrowheads="1"/>
          </p:cNvSpPr>
          <p:nvPr/>
        </p:nvSpPr>
        <p:spPr bwMode="auto">
          <a:xfrm>
            <a:off x="746125" y="5811838"/>
            <a:ext cx="4875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この式が成り立つことを示せばよい。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B7BD4F-9C4B-430A-9839-2A418A47FEDA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7653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2852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左辺を　　　行で展開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304800" y="838200"/>
          <a:ext cx="8739188" cy="4406900"/>
        </p:xfrm>
        <a:graphic>
          <a:graphicData uri="http://schemas.openxmlformats.org/presentationml/2006/ole">
            <p:oleObj spid="_x0000_s27650" name="Equation" r:id="rId3" imgW="5384520" imgH="2717640" progId="Equation.DSMT4">
              <p:embed/>
            </p:oleObj>
          </a:graphicData>
        </a:graphic>
      </p:graphicFrame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1524000" y="304800"/>
          <a:ext cx="263525" cy="452438"/>
        </p:xfrm>
        <a:graphic>
          <a:graphicData uri="http://schemas.openxmlformats.org/presentationml/2006/ole">
            <p:oleObj spid="_x0000_s27651" name="Equation" r:id="rId4" imgW="88560" imgH="152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556816-6B0E-47E3-90AD-7513252A84DC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381000" y="228600"/>
            <a:ext cx="478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右辺中の行列式を　　　　　行で展開</a:t>
            </a:r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152400" y="914400"/>
          <a:ext cx="8686800" cy="4008438"/>
        </p:xfrm>
        <a:graphic>
          <a:graphicData uri="http://schemas.openxmlformats.org/presentationml/2006/ole">
            <p:oleObj spid="_x0000_s28674" name="Equation" r:id="rId3" imgW="5727600" imgH="2717640" progId="Equation.DSMT4">
              <p:embed/>
            </p:oleObj>
          </a:graphicData>
        </a:graphic>
      </p:graphicFrame>
      <p:graphicFrame>
        <p:nvGraphicFramePr>
          <p:cNvPr id="28675" name="Object 4"/>
          <p:cNvGraphicFramePr>
            <a:graphicFrameLocks noChangeAspect="1"/>
          </p:cNvGraphicFramePr>
          <p:nvPr/>
        </p:nvGraphicFramePr>
        <p:xfrm>
          <a:off x="2895600" y="228600"/>
          <a:ext cx="1016000" cy="527050"/>
        </p:xfrm>
        <a:graphic>
          <a:graphicData uri="http://schemas.openxmlformats.org/presentationml/2006/ole">
            <p:oleObj spid="_x0000_s28675" name="Equation" r:id="rId4" imgW="342720" imgH="177480" progId="Equation.DSMT4">
              <p:embed/>
            </p:oleObj>
          </a:graphicData>
        </a:graphic>
      </p:graphicFrame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304800" y="5638800"/>
            <a:ext cx="3406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よって、左辺と右辺では、</a:t>
            </a:r>
          </a:p>
          <a:p>
            <a:r>
              <a:rPr lang="ja-JP" altLang="en-US"/>
              <a:t>符号が反転する。</a:t>
            </a: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4114800" y="5181600"/>
            <a:ext cx="4267200" cy="1676400"/>
          </a:xfrm>
          <a:prstGeom prst="wedgeRoundRectCallout">
            <a:avLst>
              <a:gd name="adj1" fmla="val -35935"/>
              <a:gd name="adj2" fmla="val -10852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4419600" y="5410200"/>
            <a:ext cx="3810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チェスボードにしたがって符号を考えれば、隣接する行では符号は反転する。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0C2E4B-2AAE-49D3-B547-7F71AE51E223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余因子の形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500063" y="928688"/>
          <a:ext cx="8135937" cy="3714750"/>
        </p:xfrm>
        <a:graphic>
          <a:graphicData uri="http://schemas.openxmlformats.org/presentationml/2006/ole">
            <p:oleObj spid="_x0000_s2050" name="Equation" r:id="rId3" imgW="3060360" imgH="1396800" progId="Equation.DSMT4">
              <p:embed/>
            </p:oleObj>
          </a:graphicData>
        </a:graphic>
      </p:graphicFrame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642938" y="5000625"/>
            <a:ext cx="5105400" cy="1590675"/>
          </a:xfrm>
          <a:prstGeom prst="wedgeRoundRectCallout">
            <a:avLst>
              <a:gd name="adj1" fmla="val -49958"/>
              <a:gd name="adj2" fmla="val -16290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051" name="Object 1"/>
          <p:cNvGraphicFramePr>
            <a:graphicFrameLocks noChangeAspect="1"/>
          </p:cNvGraphicFramePr>
          <p:nvPr/>
        </p:nvGraphicFramePr>
        <p:xfrm>
          <a:off x="857250" y="5072063"/>
          <a:ext cx="1017588" cy="609600"/>
        </p:xfrm>
        <a:graphic>
          <a:graphicData uri="http://schemas.openxmlformats.org/presentationml/2006/ole">
            <p:oleObj spid="_x0000_s2051" name="Equation" r:id="rId4" imgW="444240" imgH="266400" progId="Equation.DSMT4">
              <p:embed/>
            </p:oleObj>
          </a:graphicData>
        </a:graphic>
      </p:graphicFrame>
      <p:sp>
        <p:nvSpPr>
          <p:cNvPr id="2055" name="Text Box 8"/>
          <p:cNvSpPr txBox="1">
            <a:spLocks noChangeArrowheads="1"/>
          </p:cNvSpPr>
          <p:nvPr/>
        </p:nvSpPr>
        <p:spPr bwMode="auto">
          <a:xfrm>
            <a:off x="838200" y="5638800"/>
            <a:ext cx="47339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すなわち、余因子は</a:t>
            </a:r>
            <a:r>
              <a:rPr lang="en-US" altLang="ja-JP"/>
              <a:t>(</a:t>
            </a:r>
            <a:r>
              <a:rPr lang="ja-JP" altLang="en-US"/>
              <a:t>単一の）スカラーであることに注意すること。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116DE9-A7DD-4501-9492-C8244F8CE4D8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3592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場合２：一般の行の交換時</a:t>
            </a:r>
          </a:p>
        </p:txBody>
      </p:sp>
      <p:sp>
        <p:nvSpPr>
          <p:cNvPr id="29701" name="Rectangle 3"/>
          <p:cNvSpPr>
            <a:spLocks noChangeArrowheads="1"/>
          </p:cNvSpPr>
          <p:nvPr/>
        </p:nvSpPr>
        <p:spPr bwMode="auto">
          <a:xfrm>
            <a:off x="4495800" y="23622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4572000" y="36576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Rectangle 5"/>
          <p:cNvSpPr>
            <a:spLocks noChangeArrowheads="1"/>
          </p:cNvSpPr>
          <p:nvPr/>
        </p:nvSpPr>
        <p:spPr bwMode="auto">
          <a:xfrm>
            <a:off x="1066800" y="3657600"/>
            <a:ext cx="27432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4" name="Rectangle 6"/>
          <p:cNvSpPr>
            <a:spLocks noChangeArrowheads="1"/>
          </p:cNvSpPr>
          <p:nvPr/>
        </p:nvSpPr>
        <p:spPr bwMode="auto">
          <a:xfrm>
            <a:off x="990600" y="2286000"/>
            <a:ext cx="27432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9698" name="Object 8"/>
          <p:cNvGraphicFramePr>
            <a:graphicFrameLocks noChangeAspect="1"/>
          </p:cNvGraphicFramePr>
          <p:nvPr/>
        </p:nvGraphicFramePr>
        <p:xfrm>
          <a:off x="1371600" y="914400"/>
          <a:ext cx="5614988" cy="4772025"/>
        </p:xfrm>
        <a:graphic>
          <a:graphicData uri="http://schemas.openxmlformats.org/presentationml/2006/ole">
            <p:oleObj spid="_x0000_s29698" name="Equation" r:id="rId3" imgW="2031840" imgH="1726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BE83BA-B6EC-4775-96D4-9860858DC784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30729" name="Rectangle 11"/>
          <p:cNvSpPr>
            <a:spLocks noChangeArrowheads="1"/>
          </p:cNvSpPr>
          <p:nvPr/>
        </p:nvSpPr>
        <p:spPr bwMode="auto">
          <a:xfrm>
            <a:off x="5562600" y="3276600"/>
            <a:ext cx="30480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0" name="Rectangle 12"/>
          <p:cNvSpPr>
            <a:spLocks noChangeArrowheads="1"/>
          </p:cNvSpPr>
          <p:nvPr/>
        </p:nvSpPr>
        <p:spPr bwMode="auto">
          <a:xfrm>
            <a:off x="5562600" y="3810000"/>
            <a:ext cx="30480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1" name="Text Box 3"/>
          <p:cNvSpPr txBox="1">
            <a:spLocks noChangeArrowheads="1"/>
          </p:cNvSpPr>
          <p:nvPr/>
        </p:nvSpPr>
        <p:spPr bwMode="auto">
          <a:xfrm>
            <a:off x="365125" y="325438"/>
            <a:ext cx="5221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隣接する行の交換を繰り返し適用して、</a:t>
            </a:r>
          </a:p>
          <a:p>
            <a:r>
              <a:rPr lang="ja-JP" altLang="en-US"/>
              <a:t>望みの交換を実現する。</a:t>
            </a: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777875" y="1447800"/>
          <a:ext cx="1295400" cy="363538"/>
        </p:xfrm>
        <a:graphic>
          <a:graphicData uri="http://schemas.openxmlformats.org/presentationml/2006/ole">
            <p:oleObj spid="_x0000_s30722" name="Equation" r:id="rId3" imgW="723600" imgH="203040" progId="Equation.DSMT4">
              <p:embed/>
            </p:oleObj>
          </a:graphicData>
        </a:graphic>
      </p:graphicFrame>
      <p:graphicFrame>
        <p:nvGraphicFramePr>
          <p:cNvPr id="30723" name="Object 5"/>
          <p:cNvGraphicFramePr>
            <a:graphicFrameLocks noChangeAspect="1"/>
          </p:cNvGraphicFramePr>
          <p:nvPr/>
        </p:nvGraphicFramePr>
        <p:xfrm>
          <a:off x="549275" y="1828800"/>
          <a:ext cx="1931988" cy="363538"/>
        </p:xfrm>
        <a:graphic>
          <a:graphicData uri="http://schemas.openxmlformats.org/presentationml/2006/ole">
            <p:oleObj spid="_x0000_s30723" name="Equation" r:id="rId4" imgW="1079280" imgH="203040" progId="Equation.DSMT4">
              <p:embed/>
            </p:oleObj>
          </a:graphicData>
        </a:graphic>
      </p:graphicFrame>
      <p:graphicFrame>
        <p:nvGraphicFramePr>
          <p:cNvPr id="30724" name="Object 6"/>
          <p:cNvGraphicFramePr>
            <a:graphicFrameLocks noChangeAspect="1"/>
          </p:cNvGraphicFramePr>
          <p:nvPr/>
        </p:nvGraphicFramePr>
        <p:xfrm>
          <a:off x="1158875" y="2209800"/>
          <a:ext cx="315913" cy="685800"/>
        </p:xfrm>
        <a:graphic>
          <a:graphicData uri="http://schemas.openxmlformats.org/presentationml/2006/ole">
            <p:oleObj spid="_x0000_s30724" name="Equation" r:id="rId5" imgW="75960" imgH="164880" progId="Equation.DSMT4">
              <p:embed/>
            </p:oleObj>
          </a:graphicData>
        </a:graphic>
      </p:graphicFrame>
      <p:graphicFrame>
        <p:nvGraphicFramePr>
          <p:cNvPr id="30725" name="Object 7"/>
          <p:cNvGraphicFramePr>
            <a:graphicFrameLocks noChangeAspect="1"/>
          </p:cNvGraphicFramePr>
          <p:nvPr/>
        </p:nvGraphicFramePr>
        <p:xfrm>
          <a:off x="777875" y="2971800"/>
          <a:ext cx="1341438" cy="363538"/>
        </p:xfrm>
        <a:graphic>
          <a:graphicData uri="http://schemas.openxmlformats.org/presentationml/2006/ole">
            <p:oleObj spid="_x0000_s30725" name="Equation" r:id="rId6" imgW="749160" imgH="203040" progId="Equation.DSMT4">
              <p:embed/>
            </p:oleObj>
          </a:graphicData>
        </a:graphic>
      </p:graphicFrame>
      <p:sp>
        <p:nvSpPr>
          <p:cNvPr id="30732" name="Text Box 8"/>
          <p:cNvSpPr txBox="1">
            <a:spLocks noChangeArrowheads="1"/>
          </p:cNvSpPr>
          <p:nvPr/>
        </p:nvSpPr>
        <p:spPr bwMode="auto">
          <a:xfrm>
            <a:off x="228600" y="4114800"/>
            <a:ext cx="36480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この一連の交換により、</a:t>
            </a:r>
          </a:p>
          <a:p>
            <a:r>
              <a:rPr lang="ja-JP" altLang="en-US"/>
              <a:t>右の行列式が得られる。</a:t>
            </a:r>
          </a:p>
          <a:p>
            <a:r>
              <a:rPr lang="ja-JP" altLang="en-US"/>
              <a:t>（　　　　　　回の交換が</a:t>
            </a:r>
          </a:p>
          <a:p>
            <a:r>
              <a:rPr lang="ja-JP" altLang="en-US"/>
              <a:t>行われることに注意する。）</a:t>
            </a:r>
          </a:p>
        </p:txBody>
      </p:sp>
      <p:graphicFrame>
        <p:nvGraphicFramePr>
          <p:cNvPr id="30726" name="Object 9"/>
          <p:cNvGraphicFramePr>
            <a:graphicFrameLocks noChangeAspect="1"/>
          </p:cNvGraphicFramePr>
          <p:nvPr/>
        </p:nvGraphicFramePr>
        <p:xfrm>
          <a:off x="4191000" y="838200"/>
          <a:ext cx="4271963" cy="4800600"/>
        </p:xfrm>
        <a:graphic>
          <a:graphicData uri="http://schemas.openxmlformats.org/presentationml/2006/ole">
            <p:oleObj spid="_x0000_s30726" name="Equation" r:id="rId7" imgW="1739880" imgH="1955520" progId="Equation.DSMT4">
              <p:embed/>
            </p:oleObj>
          </a:graphicData>
        </a:graphic>
      </p:graphicFrame>
      <p:graphicFrame>
        <p:nvGraphicFramePr>
          <p:cNvPr id="30727" name="Object 10"/>
          <p:cNvGraphicFramePr>
            <a:graphicFrameLocks noChangeAspect="1"/>
          </p:cNvGraphicFramePr>
          <p:nvPr/>
        </p:nvGraphicFramePr>
        <p:xfrm>
          <a:off x="533400" y="4876800"/>
          <a:ext cx="1066800" cy="369888"/>
        </p:xfrm>
        <a:graphic>
          <a:graphicData uri="http://schemas.openxmlformats.org/presentationml/2006/ole">
            <p:oleObj spid="_x0000_s30727" name="Equation" r:id="rId8" imgW="5839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B1B056-888A-48FB-AE76-E3DE40DB0DE8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31753" name="Rectangle 2"/>
          <p:cNvSpPr>
            <a:spLocks noChangeArrowheads="1"/>
          </p:cNvSpPr>
          <p:nvPr/>
        </p:nvSpPr>
        <p:spPr bwMode="auto">
          <a:xfrm>
            <a:off x="5486400" y="1981200"/>
            <a:ext cx="30480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4" name="Rectangle 3"/>
          <p:cNvSpPr>
            <a:spLocks noChangeArrowheads="1"/>
          </p:cNvSpPr>
          <p:nvPr/>
        </p:nvSpPr>
        <p:spPr bwMode="auto">
          <a:xfrm>
            <a:off x="5334000" y="3810000"/>
            <a:ext cx="30480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5" name="Text Box 4"/>
          <p:cNvSpPr txBox="1">
            <a:spLocks noChangeArrowheads="1"/>
          </p:cNvSpPr>
          <p:nvPr/>
        </p:nvSpPr>
        <p:spPr bwMode="auto">
          <a:xfrm>
            <a:off x="365125" y="325438"/>
            <a:ext cx="4384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次に、逆方法に交換を繰り返す。</a:t>
            </a:r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449263" y="1447800"/>
          <a:ext cx="1954212" cy="363538"/>
        </p:xfrm>
        <a:graphic>
          <a:graphicData uri="http://schemas.openxmlformats.org/presentationml/2006/ole">
            <p:oleObj spid="_x0000_s31746" name="Equation" r:id="rId3" imgW="1091880" imgH="203040" progId="Equation.DSMT4">
              <p:embed/>
            </p:oleObj>
          </a:graphicData>
        </a:graphic>
      </p:graphicFrame>
      <p:graphicFrame>
        <p:nvGraphicFramePr>
          <p:cNvPr id="31747" name="Object 7"/>
          <p:cNvGraphicFramePr>
            <a:graphicFrameLocks noChangeAspect="1"/>
          </p:cNvGraphicFramePr>
          <p:nvPr/>
        </p:nvGraphicFramePr>
        <p:xfrm>
          <a:off x="1143000" y="1905000"/>
          <a:ext cx="315913" cy="685800"/>
        </p:xfrm>
        <a:graphic>
          <a:graphicData uri="http://schemas.openxmlformats.org/presentationml/2006/ole">
            <p:oleObj spid="_x0000_s31747" name="Equation" r:id="rId4" imgW="75960" imgH="164880" progId="Equation.DSMT4">
              <p:embed/>
            </p:oleObj>
          </a:graphicData>
        </a:graphic>
      </p:graphicFrame>
      <p:graphicFrame>
        <p:nvGraphicFramePr>
          <p:cNvPr id="31748" name="Object 8"/>
          <p:cNvGraphicFramePr>
            <a:graphicFrameLocks noChangeAspect="1"/>
          </p:cNvGraphicFramePr>
          <p:nvPr/>
        </p:nvGraphicFramePr>
        <p:xfrm>
          <a:off x="631825" y="2743200"/>
          <a:ext cx="1295400" cy="363538"/>
        </p:xfrm>
        <a:graphic>
          <a:graphicData uri="http://schemas.openxmlformats.org/presentationml/2006/ole">
            <p:oleObj spid="_x0000_s31748" name="Equation" r:id="rId5" imgW="723600" imgH="203040" progId="Equation.DSMT4">
              <p:embed/>
            </p:oleObj>
          </a:graphicData>
        </a:graphic>
      </p:graphicFrame>
      <p:sp>
        <p:nvSpPr>
          <p:cNvPr id="31756" name="Text Box 9"/>
          <p:cNvSpPr txBox="1">
            <a:spLocks noChangeArrowheads="1"/>
          </p:cNvSpPr>
          <p:nvPr/>
        </p:nvSpPr>
        <p:spPr bwMode="auto">
          <a:xfrm>
            <a:off x="228600" y="4114800"/>
            <a:ext cx="36480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この一連の交換により、</a:t>
            </a:r>
          </a:p>
          <a:p>
            <a:r>
              <a:rPr lang="ja-JP" altLang="en-US"/>
              <a:t>右の行列式が得られる。</a:t>
            </a:r>
          </a:p>
          <a:p>
            <a:r>
              <a:rPr lang="ja-JP" altLang="en-US"/>
              <a:t>（　　　　　　回の交換が</a:t>
            </a:r>
          </a:p>
          <a:p>
            <a:r>
              <a:rPr lang="ja-JP" altLang="en-US"/>
              <a:t>行われることに注意する。）</a:t>
            </a:r>
          </a:p>
        </p:txBody>
      </p:sp>
      <p:graphicFrame>
        <p:nvGraphicFramePr>
          <p:cNvPr id="31749" name="Object 10"/>
          <p:cNvGraphicFramePr>
            <a:graphicFrameLocks noChangeAspect="1"/>
          </p:cNvGraphicFramePr>
          <p:nvPr/>
        </p:nvGraphicFramePr>
        <p:xfrm>
          <a:off x="3733800" y="762000"/>
          <a:ext cx="4583113" cy="4800600"/>
        </p:xfrm>
        <a:graphic>
          <a:graphicData uri="http://schemas.openxmlformats.org/presentationml/2006/ole">
            <p:oleObj spid="_x0000_s31749" name="Equation" r:id="rId6" imgW="1866600" imgH="1955520" progId="Equation.DSMT4">
              <p:embed/>
            </p:oleObj>
          </a:graphicData>
        </a:graphic>
      </p:graphicFrame>
      <p:graphicFrame>
        <p:nvGraphicFramePr>
          <p:cNvPr id="31750" name="Object 11"/>
          <p:cNvGraphicFramePr>
            <a:graphicFrameLocks noChangeAspect="1"/>
          </p:cNvGraphicFramePr>
          <p:nvPr/>
        </p:nvGraphicFramePr>
        <p:xfrm>
          <a:off x="752475" y="4887913"/>
          <a:ext cx="627063" cy="346075"/>
        </p:xfrm>
        <a:graphic>
          <a:graphicData uri="http://schemas.openxmlformats.org/presentationml/2006/ole">
            <p:oleObj spid="_x0000_s31750" name="Equation" r:id="rId7" imgW="342720" imgH="190440" progId="Equation.DSMT4">
              <p:embed/>
            </p:oleObj>
          </a:graphicData>
        </a:graphic>
      </p:graphicFrame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288925" y="5735638"/>
            <a:ext cx="373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以上より、命題が成り立つ。</a:t>
            </a:r>
          </a:p>
        </p:txBody>
      </p:sp>
      <p:graphicFrame>
        <p:nvGraphicFramePr>
          <p:cNvPr id="31751" name="Object 13"/>
          <p:cNvGraphicFramePr>
            <a:graphicFrameLocks noChangeAspect="1"/>
          </p:cNvGraphicFramePr>
          <p:nvPr/>
        </p:nvGraphicFramePr>
        <p:xfrm>
          <a:off x="6629400" y="5943600"/>
          <a:ext cx="1066800" cy="533400"/>
        </p:xfrm>
        <a:graphic>
          <a:graphicData uri="http://schemas.openxmlformats.org/presentationml/2006/ole">
            <p:oleObj spid="_x0000_s31751" name="Equation" r:id="rId8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B8800A-2345-464D-9C37-CD9B11ADE76A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27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32777" name="Text Box 4"/>
          <p:cNvSpPr txBox="1">
            <a:spLocks noChangeArrowheads="1"/>
          </p:cNvSpPr>
          <p:nvPr/>
        </p:nvSpPr>
        <p:spPr bwMode="auto">
          <a:xfrm>
            <a:off x="822325" y="477838"/>
            <a:ext cx="384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次の２つの行列式を比べよ。</a:t>
            </a:r>
          </a:p>
        </p:txBody>
      </p:sp>
      <p:sp>
        <p:nvSpPr>
          <p:cNvPr id="32778" name="Text Box 6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32779" name="Line 7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2770" name="Object 13"/>
          <p:cNvGraphicFramePr>
            <a:graphicFrameLocks noChangeAspect="1"/>
          </p:cNvGraphicFramePr>
          <p:nvPr/>
        </p:nvGraphicFramePr>
        <p:xfrm>
          <a:off x="381000" y="2514600"/>
          <a:ext cx="3230563" cy="2667000"/>
        </p:xfrm>
        <a:graphic>
          <a:graphicData uri="http://schemas.openxmlformats.org/presentationml/2006/ole">
            <p:oleObj spid="_x0000_s32770" name="Equation" r:id="rId3" imgW="2184120" imgH="1803240" progId="Equation.DSMT4">
              <p:embed/>
            </p:oleObj>
          </a:graphicData>
        </a:graphic>
      </p:graphicFrame>
      <p:graphicFrame>
        <p:nvGraphicFramePr>
          <p:cNvPr id="32771" name="Object 14"/>
          <p:cNvGraphicFramePr>
            <a:graphicFrameLocks noChangeAspect="1"/>
          </p:cNvGraphicFramePr>
          <p:nvPr/>
        </p:nvGraphicFramePr>
        <p:xfrm>
          <a:off x="4724400" y="2514600"/>
          <a:ext cx="3230563" cy="2667000"/>
        </p:xfrm>
        <a:graphic>
          <a:graphicData uri="http://schemas.openxmlformats.org/presentationml/2006/ole">
            <p:oleObj spid="_x0000_s32771" name="Equation" r:id="rId4" imgW="2184120" imgH="1803240" progId="Equation.DSMT4">
              <p:embed/>
            </p:oleObj>
          </a:graphicData>
        </a:graphic>
      </p:graphicFrame>
      <p:graphicFrame>
        <p:nvGraphicFramePr>
          <p:cNvPr id="32772" name="Object 16"/>
          <p:cNvGraphicFramePr>
            <a:graphicFrameLocks noChangeAspect="1"/>
          </p:cNvGraphicFramePr>
          <p:nvPr/>
        </p:nvGraphicFramePr>
        <p:xfrm>
          <a:off x="2438400" y="5376863"/>
          <a:ext cx="2895600" cy="1481137"/>
        </p:xfrm>
        <a:graphic>
          <a:graphicData uri="http://schemas.openxmlformats.org/presentationml/2006/ole">
            <p:oleObj spid="_x0000_s32772" name="Equation" r:id="rId5" imgW="1638000" imgH="838080" progId="Equation.DSMT4">
              <p:embed/>
            </p:oleObj>
          </a:graphicData>
        </a:graphic>
      </p:graphicFrame>
      <p:graphicFrame>
        <p:nvGraphicFramePr>
          <p:cNvPr id="32773" name="Object 12"/>
          <p:cNvGraphicFramePr>
            <a:graphicFrameLocks noChangeAspect="1"/>
          </p:cNvGraphicFramePr>
          <p:nvPr/>
        </p:nvGraphicFramePr>
        <p:xfrm>
          <a:off x="4064000" y="928688"/>
          <a:ext cx="900113" cy="1352550"/>
        </p:xfrm>
        <a:graphic>
          <a:graphicData uri="http://schemas.openxmlformats.org/presentationml/2006/ole">
            <p:oleObj spid="_x0000_s32773" name="Equation" r:id="rId6" imgW="609480" imgH="914400" progId="Equation.DSMT4">
              <p:embed/>
            </p:oleObj>
          </a:graphicData>
        </a:graphic>
      </p:graphicFrame>
      <p:graphicFrame>
        <p:nvGraphicFramePr>
          <p:cNvPr id="32774" name="Object 13"/>
          <p:cNvGraphicFramePr>
            <a:graphicFrameLocks noChangeAspect="1"/>
          </p:cNvGraphicFramePr>
          <p:nvPr/>
        </p:nvGraphicFramePr>
        <p:xfrm>
          <a:off x="1000125" y="1000125"/>
          <a:ext cx="900113" cy="1352550"/>
        </p:xfrm>
        <a:graphic>
          <a:graphicData uri="http://schemas.openxmlformats.org/presentationml/2006/ole">
            <p:oleObj spid="_x0000_s32774" name="Equation" r:id="rId7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CC547D-6153-4899-B2F2-59F47970745A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3799" name="Rectangle 3"/>
          <p:cNvSpPr>
            <a:spLocks noChangeArrowheads="1"/>
          </p:cNvSpPr>
          <p:nvPr/>
        </p:nvSpPr>
        <p:spPr bwMode="auto">
          <a:xfrm>
            <a:off x="1785938" y="3643313"/>
            <a:ext cx="3386137" cy="642937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0" name="Rectangle 5"/>
          <p:cNvSpPr>
            <a:spLocks noChangeArrowheads="1"/>
          </p:cNvSpPr>
          <p:nvPr/>
        </p:nvSpPr>
        <p:spPr bwMode="auto">
          <a:xfrm>
            <a:off x="1785938" y="2357438"/>
            <a:ext cx="3319462" cy="500062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0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行列式の性質４</a:t>
            </a:r>
          </a:p>
        </p:txBody>
      </p:sp>
      <p:sp>
        <p:nvSpPr>
          <p:cNvPr id="33802" name="AutoShape 7"/>
          <p:cNvSpPr>
            <a:spLocks noChangeArrowheads="1"/>
          </p:cNvSpPr>
          <p:nvPr/>
        </p:nvSpPr>
        <p:spPr bwMode="auto">
          <a:xfrm>
            <a:off x="228600" y="685800"/>
            <a:ext cx="8229600" cy="5943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3803" name="Text Box 8"/>
          <p:cNvSpPr txBox="1">
            <a:spLocks noChangeArrowheads="1"/>
          </p:cNvSpPr>
          <p:nvPr/>
        </p:nvSpPr>
        <p:spPr bwMode="auto">
          <a:xfrm>
            <a:off x="1447800" y="533400"/>
            <a:ext cx="43878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性質４：　（同一行を持つ行列式）</a:t>
            </a:r>
          </a:p>
        </p:txBody>
      </p:sp>
      <p:graphicFrame>
        <p:nvGraphicFramePr>
          <p:cNvPr id="33794" name="Object 9"/>
          <p:cNvGraphicFramePr>
            <a:graphicFrameLocks noChangeAspect="1"/>
          </p:cNvGraphicFramePr>
          <p:nvPr/>
        </p:nvGraphicFramePr>
        <p:xfrm>
          <a:off x="2571750" y="1071563"/>
          <a:ext cx="3060700" cy="4572000"/>
        </p:xfrm>
        <a:graphic>
          <a:graphicData uri="http://schemas.openxmlformats.org/presentationml/2006/ole">
            <p:oleObj spid="_x0000_s33794" name="Equation" r:id="rId3" imgW="1155600" imgH="1726920" progId="Equation.DSMT4">
              <p:embed/>
            </p:oleObj>
          </a:graphicData>
        </a:graphic>
      </p:graphicFrame>
      <p:graphicFrame>
        <p:nvGraphicFramePr>
          <p:cNvPr id="33795" name="Object 10"/>
          <p:cNvGraphicFramePr>
            <a:graphicFrameLocks noChangeAspect="1"/>
          </p:cNvGraphicFramePr>
          <p:nvPr/>
        </p:nvGraphicFramePr>
        <p:xfrm>
          <a:off x="3276600" y="5638800"/>
          <a:ext cx="2511425" cy="906463"/>
        </p:xfrm>
        <a:graphic>
          <a:graphicData uri="http://schemas.openxmlformats.org/presentationml/2006/ole">
            <p:oleObj spid="_x0000_s33795" name="Equation" r:id="rId4" imgW="774360" imgH="279360" progId="Equation.DSMT4">
              <p:embed/>
            </p:oleObj>
          </a:graphicData>
        </a:graphic>
      </p:graphicFrame>
      <p:graphicFrame>
        <p:nvGraphicFramePr>
          <p:cNvPr id="33796" name="Object 8"/>
          <p:cNvGraphicFramePr>
            <a:graphicFrameLocks noChangeAspect="1"/>
          </p:cNvGraphicFramePr>
          <p:nvPr/>
        </p:nvGraphicFramePr>
        <p:xfrm>
          <a:off x="2143125" y="2428875"/>
          <a:ext cx="339725" cy="363538"/>
        </p:xfrm>
        <a:graphic>
          <a:graphicData uri="http://schemas.openxmlformats.org/presentationml/2006/ole">
            <p:oleObj spid="_x0000_s33796" name="Equation" r:id="rId5" imgW="190440" imgH="203040" progId="Equation.DSMT4">
              <p:embed/>
            </p:oleObj>
          </a:graphicData>
        </a:graphic>
      </p:graphicFrame>
      <p:graphicFrame>
        <p:nvGraphicFramePr>
          <p:cNvPr id="33797" name="Object 8"/>
          <p:cNvGraphicFramePr>
            <a:graphicFrameLocks noChangeAspect="1"/>
          </p:cNvGraphicFramePr>
          <p:nvPr/>
        </p:nvGraphicFramePr>
        <p:xfrm>
          <a:off x="2049463" y="3786188"/>
          <a:ext cx="385762" cy="363537"/>
        </p:xfrm>
        <a:graphic>
          <a:graphicData uri="http://schemas.openxmlformats.org/presentationml/2006/ole">
            <p:oleObj spid="_x0000_s33797" name="Equation" r:id="rId6" imgW="215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DCB4D-2614-4CA1-A312-1A477ABAEDAA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48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34818" name="Object 3"/>
          <p:cNvGraphicFramePr>
            <a:graphicFrameLocks noChangeAspect="1"/>
          </p:cNvGraphicFramePr>
          <p:nvPr/>
        </p:nvGraphicFramePr>
        <p:xfrm>
          <a:off x="685800" y="2590800"/>
          <a:ext cx="2744788" cy="3810000"/>
        </p:xfrm>
        <a:graphic>
          <a:graphicData uri="http://schemas.openxmlformats.org/presentationml/2006/ole">
            <p:oleObj spid="_x0000_s34818" name="Equation" r:id="rId3" imgW="1244520" imgH="1726920" progId="Equation.DSMT4">
              <p:embed/>
            </p:oleObj>
          </a:graphicData>
        </a:graphic>
      </p:graphicFrame>
      <p:graphicFrame>
        <p:nvGraphicFramePr>
          <p:cNvPr id="34819" name="Object 4"/>
          <p:cNvGraphicFramePr>
            <a:graphicFrameLocks noChangeAspect="1"/>
          </p:cNvGraphicFramePr>
          <p:nvPr/>
        </p:nvGraphicFramePr>
        <p:xfrm>
          <a:off x="4038600" y="3581400"/>
          <a:ext cx="517525" cy="552450"/>
        </p:xfrm>
        <a:graphic>
          <a:graphicData uri="http://schemas.openxmlformats.org/presentationml/2006/ole">
            <p:oleObj spid="_x0000_s34819" name="Equation" r:id="rId4" imgW="190440" imgH="203040" progId="Equation.DSMT4">
              <p:embed/>
            </p:oleObj>
          </a:graphicData>
        </a:graphic>
      </p:graphicFrame>
      <p:graphicFrame>
        <p:nvGraphicFramePr>
          <p:cNvPr id="34820" name="Object 5"/>
          <p:cNvGraphicFramePr>
            <a:graphicFrameLocks noChangeAspect="1"/>
          </p:cNvGraphicFramePr>
          <p:nvPr/>
        </p:nvGraphicFramePr>
        <p:xfrm>
          <a:off x="4038600" y="4648200"/>
          <a:ext cx="585788" cy="552450"/>
        </p:xfrm>
        <a:graphic>
          <a:graphicData uri="http://schemas.openxmlformats.org/presentationml/2006/ole">
            <p:oleObj spid="_x0000_s34820" name="Equation" r:id="rId5" imgW="215640" imgH="203040" progId="Equation.DSMT4">
              <p:embed/>
            </p:oleObj>
          </a:graphicData>
        </a:graphic>
      </p:graphicFrame>
      <p:sp>
        <p:nvSpPr>
          <p:cNvPr id="34831" name="Text Box 6"/>
          <p:cNvSpPr txBox="1">
            <a:spLocks noChangeArrowheads="1"/>
          </p:cNvSpPr>
          <p:nvPr/>
        </p:nvSpPr>
        <p:spPr bwMode="auto">
          <a:xfrm>
            <a:off x="1219200" y="76200"/>
            <a:ext cx="54102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行と　　行が等しい行列を　　　とし、</a:t>
            </a:r>
          </a:p>
          <a:p>
            <a:r>
              <a:rPr lang="ja-JP" altLang="en-US"/>
              <a:t>その行列　　　に対して、</a:t>
            </a:r>
          </a:p>
          <a:p>
            <a:r>
              <a:rPr lang="ja-JP" altLang="en-US"/>
              <a:t>　　行と　　　行を交換して得られる行列を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とする。</a:t>
            </a:r>
          </a:p>
        </p:txBody>
      </p:sp>
      <p:graphicFrame>
        <p:nvGraphicFramePr>
          <p:cNvPr id="34821" name="Object 7"/>
          <p:cNvGraphicFramePr>
            <a:graphicFrameLocks noChangeAspect="1"/>
          </p:cNvGraphicFramePr>
          <p:nvPr/>
        </p:nvGraphicFramePr>
        <p:xfrm>
          <a:off x="4648200" y="0"/>
          <a:ext cx="539750" cy="539750"/>
        </p:xfrm>
        <a:graphic>
          <a:graphicData uri="http://schemas.openxmlformats.org/presentationml/2006/ole">
            <p:oleObj spid="_x0000_s34821" name="Equation" r:id="rId6" imgW="164880" imgH="164880" progId="Equation.DSMT4">
              <p:embed/>
            </p:oleObj>
          </a:graphicData>
        </a:graphic>
      </p:graphicFrame>
      <p:graphicFrame>
        <p:nvGraphicFramePr>
          <p:cNvPr id="34822" name="Object 8"/>
          <p:cNvGraphicFramePr>
            <a:graphicFrameLocks noChangeAspect="1"/>
          </p:cNvGraphicFramePr>
          <p:nvPr/>
        </p:nvGraphicFramePr>
        <p:xfrm>
          <a:off x="1219200" y="0"/>
          <a:ext cx="266700" cy="457200"/>
        </p:xfrm>
        <a:graphic>
          <a:graphicData uri="http://schemas.openxmlformats.org/presentationml/2006/ole">
            <p:oleObj spid="_x0000_s34822" name="Equation" r:id="rId7" imgW="88560" imgH="152280" progId="Equation.DSMT4">
              <p:embed/>
            </p:oleObj>
          </a:graphicData>
        </a:graphic>
      </p:graphicFrame>
      <p:graphicFrame>
        <p:nvGraphicFramePr>
          <p:cNvPr id="34823" name="Object 9"/>
          <p:cNvGraphicFramePr>
            <a:graphicFrameLocks noChangeAspect="1"/>
          </p:cNvGraphicFramePr>
          <p:nvPr/>
        </p:nvGraphicFramePr>
        <p:xfrm>
          <a:off x="1981200" y="0"/>
          <a:ext cx="342900" cy="571500"/>
        </p:xfrm>
        <a:graphic>
          <a:graphicData uri="http://schemas.openxmlformats.org/presentationml/2006/ole">
            <p:oleObj spid="_x0000_s34823" name="Equation" r:id="rId8" imgW="114120" imgH="190440" progId="Equation.DSMT4">
              <p:embed/>
            </p:oleObj>
          </a:graphicData>
        </a:graphic>
      </p:graphicFrame>
      <p:graphicFrame>
        <p:nvGraphicFramePr>
          <p:cNvPr id="34824" name="Object 10"/>
          <p:cNvGraphicFramePr>
            <a:graphicFrameLocks noChangeAspect="1"/>
          </p:cNvGraphicFramePr>
          <p:nvPr/>
        </p:nvGraphicFramePr>
        <p:xfrm>
          <a:off x="1622425" y="1295400"/>
          <a:ext cx="1452563" cy="747713"/>
        </p:xfrm>
        <a:graphic>
          <a:graphicData uri="http://schemas.openxmlformats.org/presentationml/2006/ole">
            <p:oleObj spid="_x0000_s34824" name="Equation" r:id="rId9" imgW="444240" imgH="228600" progId="Equation.DSMT4">
              <p:embed/>
            </p:oleObj>
          </a:graphicData>
        </a:graphic>
      </p:graphicFrame>
      <p:graphicFrame>
        <p:nvGraphicFramePr>
          <p:cNvPr id="34825" name="Object 11"/>
          <p:cNvGraphicFramePr>
            <a:graphicFrameLocks noChangeAspect="1"/>
          </p:cNvGraphicFramePr>
          <p:nvPr/>
        </p:nvGraphicFramePr>
        <p:xfrm>
          <a:off x="2590800" y="457200"/>
          <a:ext cx="381000" cy="381000"/>
        </p:xfrm>
        <a:graphic>
          <a:graphicData uri="http://schemas.openxmlformats.org/presentationml/2006/ole">
            <p:oleObj spid="_x0000_s34825" name="Equation" r:id="rId10" imgW="164880" imgH="164880" progId="Equation.DSMT4">
              <p:embed/>
            </p:oleObj>
          </a:graphicData>
        </a:graphic>
      </p:graphicFrame>
      <p:graphicFrame>
        <p:nvGraphicFramePr>
          <p:cNvPr id="34826" name="Object 12"/>
          <p:cNvGraphicFramePr>
            <a:graphicFrameLocks noChangeAspect="1"/>
          </p:cNvGraphicFramePr>
          <p:nvPr/>
        </p:nvGraphicFramePr>
        <p:xfrm>
          <a:off x="1371600" y="838200"/>
          <a:ext cx="266700" cy="457200"/>
        </p:xfrm>
        <a:graphic>
          <a:graphicData uri="http://schemas.openxmlformats.org/presentationml/2006/ole">
            <p:oleObj spid="_x0000_s34826" name="Equation" r:id="rId11" imgW="88560" imgH="152280" progId="Equation.DSMT4">
              <p:embed/>
            </p:oleObj>
          </a:graphicData>
        </a:graphic>
      </p:graphicFrame>
      <p:graphicFrame>
        <p:nvGraphicFramePr>
          <p:cNvPr id="34827" name="Object 13"/>
          <p:cNvGraphicFramePr>
            <a:graphicFrameLocks noChangeAspect="1"/>
          </p:cNvGraphicFramePr>
          <p:nvPr/>
        </p:nvGraphicFramePr>
        <p:xfrm>
          <a:off x="2438400" y="723900"/>
          <a:ext cx="342900" cy="571500"/>
        </p:xfrm>
        <a:graphic>
          <a:graphicData uri="http://schemas.openxmlformats.org/presentationml/2006/ole">
            <p:oleObj spid="_x0000_s34827" name="Equation" r:id="rId12" imgW="114120" imgH="190440" progId="Equation.DSMT4">
              <p:embed/>
            </p:oleObj>
          </a:graphicData>
        </a:graphic>
      </p:graphicFrame>
      <p:graphicFrame>
        <p:nvGraphicFramePr>
          <p:cNvPr id="34828" name="Object 14"/>
          <p:cNvGraphicFramePr>
            <a:graphicFrameLocks noChangeAspect="1"/>
          </p:cNvGraphicFramePr>
          <p:nvPr/>
        </p:nvGraphicFramePr>
        <p:xfrm>
          <a:off x="4951413" y="2514600"/>
          <a:ext cx="3416300" cy="3810000"/>
        </p:xfrm>
        <a:graphic>
          <a:graphicData uri="http://schemas.openxmlformats.org/presentationml/2006/ole">
            <p:oleObj spid="_x0000_s34828" name="Equation" r:id="rId13" imgW="1549080" imgH="1726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65B713-B08E-4459-A7E4-AE88F1231354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5847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450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このとき、明らかに次が成り立つ。</a:t>
            </a:r>
          </a:p>
        </p:txBody>
      </p:sp>
      <p:graphicFrame>
        <p:nvGraphicFramePr>
          <p:cNvPr id="35842" name="Object 3"/>
          <p:cNvGraphicFramePr>
            <a:graphicFrameLocks noChangeAspect="1"/>
          </p:cNvGraphicFramePr>
          <p:nvPr/>
        </p:nvGraphicFramePr>
        <p:xfrm>
          <a:off x="1019175" y="762000"/>
          <a:ext cx="2000250" cy="1036638"/>
        </p:xfrm>
        <a:graphic>
          <a:graphicData uri="http://schemas.openxmlformats.org/presentationml/2006/ole">
            <p:oleObj spid="_x0000_s35842" name="Equation" r:id="rId3" imgW="1028520" imgH="533160" progId="Equation.DSMT4">
              <p:embed/>
            </p:oleObj>
          </a:graphicData>
        </a:graphic>
      </p:graphicFrame>
      <p:sp>
        <p:nvSpPr>
          <p:cNvPr id="35848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50434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一方、行の交換の性質（交代性）より、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が成り立つ。</a:t>
            </a:r>
          </a:p>
        </p:txBody>
      </p:sp>
      <p:graphicFrame>
        <p:nvGraphicFramePr>
          <p:cNvPr id="35843" name="Object 5"/>
          <p:cNvGraphicFramePr>
            <a:graphicFrameLocks noChangeAspect="1"/>
          </p:cNvGraphicFramePr>
          <p:nvPr/>
        </p:nvGraphicFramePr>
        <p:xfrm>
          <a:off x="1541463" y="3124200"/>
          <a:ext cx="1974850" cy="542925"/>
        </p:xfrm>
        <a:graphic>
          <a:graphicData uri="http://schemas.openxmlformats.org/presentationml/2006/ole">
            <p:oleObj spid="_x0000_s35843" name="Equation" r:id="rId4" imgW="1015920" imgH="279360" progId="Equation.DSMT4">
              <p:embed/>
            </p:oleObj>
          </a:graphicData>
        </a:graphic>
      </p:graphicFrame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898525" y="4287838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したがって、</a:t>
            </a:r>
          </a:p>
        </p:txBody>
      </p:sp>
      <p:graphicFrame>
        <p:nvGraphicFramePr>
          <p:cNvPr id="35844" name="Object 8"/>
          <p:cNvGraphicFramePr>
            <a:graphicFrameLocks noChangeAspect="1"/>
          </p:cNvGraphicFramePr>
          <p:nvPr/>
        </p:nvGraphicFramePr>
        <p:xfrm>
          <a:off x="1506538" y="4852988"/>
          <a:ext cx="3259137" cy="1728787"/>
        </p:xfrm>
        <a:graphic>
          <a:graphicData uri="http://schemas.openxmlformats.org/presentationml/2006/ole">
            <p:oleObj spid="_x0000_s35844" name="Equation" r:id="rId5" imgW="1676160" imgH="888840" progId="Equation.DSMT4">
              <p:embed/>
            </p:oleObj>
          </a:graphicData>
        </a:graphic>
      </p:graphicFrame>
      <p:graphicFrame>
        <p:nvGraphicFramePr>
          <p:cNvPr id="35845" name="Object 9"/>
          <p:cNvGraphicFramePr>
            <a:graphicFrameLocks noChangeAspect="1"/>
          </p:cNvGraphicFramePr>
          <p:nvPr/>
        </p:nvGraphicFramePr>
        <p:xfrm>
          <a:off x="6629400" y="5943600"/>
          <a:ext cx="1066800" cy="533400"/>
        </p:xfrm>
        <a:graphic>
          <a:graphicData uri="http://schemas.openxmlformats.org/presentationml/2006/ole">
            <p:oleObj spid="_x0000_s35845" name="Equation" r:id="rId6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2C5CCA-9C16-4A12-9323-C0582FE83174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68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36872" name="Text Box 3"/>
          <p:cNvSpPr txBox="1">
            <a:spLocks noChangeArrowheads="1"/>
          </p:cNvSpPr>
          <p:nvPr/>
        </p:nvSpPr>
        <p:spPr bwMode="auto">
          <a:xfrm>
            <a:off x="822325" y="477838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次の２つの行列式を求めよ。</a:t>
            </a:r>
          </a:p>
        </p:txBody>
      </p:sp>
      <p:sp>
        <p:nvSpPr>
          <p:cNvPr id="36873" name="Text Box 5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36874" name="Line 6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6866" name="Object 8"/>
          <p:cNvGraphicFramePr>
            <a:graphicFrameLocks noChangeAspect="1"/>
          </p:cNvGraphicFramePr>
          <p:nvPr/>
        </p:nvGraphicFramePr>
        <p:xfrm>
          <a:off x="685800" y="2438400"/>
          <a:ext cx="3211513" cy="2667000"/>
        </p:xfrm>
        <a:graphic>
          <a:graphicData uri="http://schemas.openxmlformats.org/presentationml/2006/ole">
            <p:oleObj spid="_x0000_s36866" name="Equation" r:id="rId3" imgW="2171520" imgH="1803240" progId="Equation.DSMT4">
              <p:embed/>
            </p:oleObj>
          </a:graphicData>
        </a:graphic>
      </p:graphicFrame>
      <p:graphicFrame>
        <p:nvGraphicFramePr>
          <p:cNvPr id="36867" name="Object 9"/>
          <p:cNvGraphicFramePr>
            <a:graphicFrameLocks noChangeAspect="1"/>
          </p:cNvGraphicFramePr>
          <p:nvPr/>
        </p:nvGraphicFramePr>
        <p:xfrm>
          <a:off x="4724400" y="2514600"/>
          <a:ext cx="3267075" cy="2667000"/>
        </p:xfrm>
        <a:graphic>
          <a:graphicData uri="http://schemas.openxmlformats.org/presentationml/2006/ole">
            <p:oleObj spid="_x0000_s36867" name="Equation" r:id="rId4" imgW="2209680" imgH="1803240" progId="Equation.DSMT4">
              <p:embed/>
            </p:oleObj>
          </a:graphicData>
        </a:graphic>
      </p:graphicFrame>
      <p:graphicFrame>
        <p:nvGraphicFramePr>
          <p:cNvPr id="36868" name="Object 11"/>
          <p:cNvGraphicFramePr>
            <a:graphicFrameLocks noChangeAspect="1"/>
          </p:cNvGraphicFramePr>
          <p:nvPr/>
        </p:nvGraphicFramePr>
        <p:xfrm>
          <a:off x="1000125" y="1000125"/>
          <a:ext cx="900113" cy="1352550"/>
        </p:xfrm>
        <a:graphic>
          <a:graphicData uri="http://schemas.openxmlformats.org/presentationml/2006/ole">
            <p:oleObj spid="_x0000_s36868" name="Equation" r:id="rId5" imgW="609480" imgH="914400" progId="Equation.DSMT4">
              <p:embed/>
            </p:oleObj>
          </a:graphicData>
        </a:graphic>
      </p:graphicFrame>
      <p:graphicFrame>
        <p:nvGraphicFramePr>
          <p:cNvPr id="36869" name="Object 12"/>
          <p:cNvGraphicFramePr>
            <a:graphicFrameLocks noChangeAspect="1"/>
          </p:cNvGraphicFramePr>
          <p:nvPr/>
        </p:nvGraphicFramePr>
        <p:xfrm>
          <a:off x="4572000" y="1071563"/>
          <a:ext cx="900113" cy="1352550"/>
        </p:xfrm>
        <a:graphic>
          <a:graphicData uri="http://schemas.openxmlformats.org/presentationml/2006/ole">
            <p:oleObj spid="_x0000_s36869" name="Equation" r:id="rId6" imgW="609480" imgH="914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1B4684-45C3-43C2-9DA1-495169E9F8FC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7893" name="Rectangle 2"/>
          <p:cNvSpPr>
            <a:spLocks noChangeArrowheads="1"/>
          </p:cNvSpPr>
          <p:nvPr/>
        </p:nvSpPr>
        <p:spPr bwMode="auto">
          <a:xfrm>
            <a:off x="3505200" y="3733800"/>
            <a:ext cx="52578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4" name="Rectangle 3"/>
          <p:cNvSpPr>
            <a:spLocks noChangeArrowheads="1"/>
          </p:cNvSpPr>
          <p:nvPr/>
        </p:nvSpPr>
        <p:spPr bwMode="auto">
          <a:xfrm>
            <a:off x="3429000" y="2362200"/>
            <a:ext cx="5257800" cy="457200"/>
          </a:xfrm>
          <a:prstGeom prst="rect">
            <a:avLst/>
          </a:prstGeom>
          <a:solidFill>
            <a:srgbClr val="D60093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5" name="Rectangle 4"/>
          <p:cNvSpPr>
            <a:spLocks noChangeArrowheads="1"/>
          </p:cNvSpPr>
          <p:nvPr/>
        </p:nvSpPr>
        <p:spPr bwMode="auto">
          <a:xfrm>
            <a:off x="609600" y="3733800"/>
            <a:ext cx="2590800" cy="4572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6" name="Rectangle 5"/>
          <p:cNvSpPr>
            <a:spLocks noChangeArrowheads="1"/>
          </p:cNvSpPr>
          <p:nvPr/>
        </p:nvSpPr>
        <p:spPr bwMode="auto">
          <a:xfrm>
            <a:off x="533400" y="2362200"/>
            <a:ext cx="2590800" cy="457200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行列式の性質５</a:t>
            </a:r>
          </a:p>
        </p:txBody>
      </p:sp>
      <p:sp>
        <p:nvSpPr>
          <p:cNvPr id="37898" name="AutoShape 7"/>
          <p:cNvSpPr>
            <a:spLocks noChangeArrowheads="1"/>
          </p:cNvSpPr>
          <p:nvPr/>
        </p:nvSpPr>
        <p:spPr bwMode="auto">
          <a:xfrm>
            <a:off x="228600" y="609600"/>
            <a:ext cx="8229600" cy="601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7899" name="Text Box 8"/>
          <p:cNvSpPr txBox="1">
            <a:spLocks noChangeArrowheads="1"/>
          </p:cNvSpPr>
          <p:nvPr/>
        </p:nvSpPr>
        <p:spPr bwMode="auto">
          <a:xfrm>
            <a:off x="1447800" y="533400"/>
            <a:ext cx="36258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性質５：（他の行への加法）</a:t>
            </a:r>
          </a:p>
        </p:txBody>
      </p:sp>
      <p:graphicFrame>
        <p:nvGraphicFramePr>
          <p:cNvPr id="37890" name="Object 9"/>
          <p:cNvGraphicFramePr>
            <a:graphicFrameLocks noChangeAspect="1"/>
          </p:cNvGraphicFramePr>
          <p:nvPr/>
        </p:nvGraphicFramePr>
        <p:xfrm>
          <a:off x="685800" y="914400"/>
          <a:ext cx="7545388" cy="4843463"/>
        </p:xfrm>
        <a:graphic>
          <a:graphicData uri="http://schemas.openxmlformats.org/presentationml/2006/ole">
            <p:oleObj spid="_x0000_s37890" name="Equation" r:id="rId3" imgW="2730240" imgH="1752480" progId="Equation.DSMT4">
              <p:embed/>
            </p:oleObj>
          </a:graphicData>
        </a:graphic>
      </p:graphicFrame>
      <p:graphicFrame>
        <p:nvGraphicFramePr>
          <p:cNvPr id="37891" name="Object 10"/>
          <p:cNvGraphicFramePr>
            <a:graphicFrameLocks noChangeAspect="1"/>
          </p:cNvGraphicFramePr>
          <p:nvPr/>
        </p:nvGraphicFramePr>
        <p:xfrm>
          <a:off x="2286000" y="5715000"/>
          <a:ext cx="3128963" cy="906463"/>
        </p:xfrm>
        <a:graphic>
          <a:graphicData uri="http://schemas.openxmlformats.org/presentationml/2006/ole">
            <p:oleObj spid="_x0000_s37891" name="Equation" r:id="rId4" imgW="9651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121A2-7ABE-4BCD-8FC5-E230A5922F53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38914" name="Object 3"/>
          <p:cNvGraphicFramePr>
            <a:graphicFrameLocks noChangeAspect="1"/>
          </p:cNvGraphicFramePr>
          <p:nvPr/>
        </p:nvGraphicFramePr>
        <p:xfrm>
          <a:off x="228600" y="1752600"/>
          <a:ext cx="8305800" cy="3759200"/>
        </p:xfrm>
        <a:graphic>
          <a:graphicData uri="http://schemas.openxmlformats.org/presentationml/2006/ole">
            <p:oleObj spid="_x0000_s38914" name="Equation" r:id="rId3" imgW="3873240" imgH="1752480" progId="Equation.DSMT4">
              <p:embed/>
            </p:oleObj>
          </a:graphicData>
        </a:graphic>
      </p:graphicFrame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6518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行を分解し、スカラー倍、同一行の性質を用いる。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6A9EE8-5782-41C2-BE71-97BBE82CBBA4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余因子の求め方その</a:t>
            </a:r>
            <a:r>
              <a:rPr lang="en-US" altLang="ja-JP" smtClean="0"/>
              <a:t>1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295400" y="685800"/>
          <a:ext cx="4152900" cy="2671763"/>
        </p:xfrm>
        <a:graphic>
          <a:graphicData uri="http://schemas.openxmlformats.org/presentationml/2006/ole">
            <p:oleObj spid="_x0000_s3074" name="Equation" r:id="rId3" imgW="1815840" imgH="1168200" progId="Equation.DSMT4">
              <p:embed/>
            </p:oleObj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1249363" y="4186238"/>
          <a:ext cx="3978275" cy="2671762"/>
        </p:xfrm>
        <a:graphic>
          <a:graphicData uri="http://schemas.openxmlformats.org/presentationml/2006/ole">
            <p:oleObj spid="_x0000_s3075" name="Equation" r:id="rId4" imgW="1739880" imgH="1168200" progId="Equation.DSMT4">
              <p:embed/>
            </p:oleObj>
          </a:graphicData>
        </a:graphic>
      </p:graphicFrame>
      <p:sp>
        <p:nvSpPr>
          <p:cNvPr id="3082" name="AutoShape 5"/>
          <p:cNvSpPr>
            <a:spLocks noChangeArrowheads="1"/>
          </p:cNvSpPr>
          <p:nvPr/>
        </p:nvSpPr>
        <p:spPr bwMode="auto">
          <a:xfrm>
            <a:off x="1981200" y="1752600"/>
            <a:ext cx="3352800" cy="4572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3" name="AutoShape 6"/>
          <p:cNvSpPr>
            <a:spLocks noChangeArrowheads="1"/>
          </p:cNvSpPr>
          <p:nvPr/>
        </p:nvSpPr>
        <p:spPr bwMode="auto">
          <a:xfrm>
            <a:off x="3200400" y="685800"/>
            <a:ext cx="685800" cy="26670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4" name="AutoShape 7"/>
          <p:cNvSpPr>
            <a:spLocks noChangeArrowheads="1"/>
          </p:cNvSpPr>
          <p:nvPr/>
        </p:nvSpPr>
        <p:spPr bwMode="auto">
          <a:xfrm>
            <a:off x="5867400" y="3048000"/>
            <a:ext cx="2362200" cy="1066800"/>
          </a:xfrm>
          <a:prstGeom prst="wedgeRoundRectCallout">
            <a:avLst>
              <a:gd name="adj1" fmla="val -124394"/>
              <a:gd name="adj2" fmla="val 967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5" name="Text Box 8"/>
          <p:cNvSpPr txBox="1">
            <a:spLocks noChangeArrowheads="1"/>
          </p:cNvSpPr>
          <p:nvPr/>
        </p:nvSpPr>
        <p:spPr bwMode="auto">
          <a:xfrm>
            <a:off x="7086600" y="3276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削除</a:t>
            </a:r>
          </a:p>
        </p:txBody>
      </p:sp>
      <p:sp>
        <p:nvSpPr>
          <p:cNvPr id="3086" name="AutoShape 9"/>
          <p:cNvSpPr>
            <a:spLocks noChangeArrowheads="1"/>
          </p:cNvSpPr>
          <p:nvPr/>
        </p:nvSpPr>
        <p:spPr bwMode="auto">
          <a:xfrm>
            <a:off x="6477000" y="1219200"/>
            <a:ext cx="2362200" cy="1447800"/>
          </a:xfrm>
          <a:prstGeom prst="wedgeRoundRectCallout">
            <a:avLst>
              <a:gd name="adj1" fmla="val -73120"/>
              <a:gd name="adj2" fmla="val -350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7" name="AutoShape 10"/>
          <p:cNvSpPr>
            <a:spLocks noChangeArrowheads="1"/>
          </p:cNvSpPr>
          <p:nvPr/>
        </p:nvSpPr>
        <p:spPr bwMode="auto">
          <a:xfrm>
            <a:off x="6248400" y="3505200"/>
            <a:ext cx="609600" cy="2286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88" name="AutoShape 11"/>
          <p:cNvSpPr>
            <a:spLocks noChangeArrowheads="1"/>
          </p:cNvSpPr>
          <p:nvPr/>
        </p:nvSpPr>
        <p:spPr bwMode="auto">
          <a:xfrm>
            <a:off x="6477000" y="3200400"/>
            <a:ext cx="152400" cy="838200"/>
          </a:xfrm>
          <a:prstGeom prst="roundRect">
            <a:avLst>
              <a:gd name="adj" fmla="val 16667"/>
            </a:avLst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6" name="Object 12"/>
          <p:cNvGraphicFramePr>
            <a:graphicFrameLocks noChangeAspect="1"/>
          </p:cNvGraphicFramePr>
          <p:nvPr/>
        </p:nvGraphicFramePr>
        <p:xfrm>
          <a:off x="6705600" y="1447800"/>
          <a:ext cx="304800" cy="304800"/>
        </p:xfrm>
        <a:graphic>
          <a:graphicData uri="http://schemas.openxmlformats.org/presentationml/2006/ole">
            <p:oleObj spid="_x0000_s3076" name="Equation" r:id="rId5" imgW="164880" imgH="164880" progId="Equation.DSMT4">
              <p:embed/>
            </p:oleObj>
          </a:graphicData>
        </a:graphic>
      </p:graphicFrame>
      <p:sp>
        <p:nvSpPr>
          <p:cNvPr id="3089" name="Text Box 13"/>
          <p:cNvSpPr txBox="1">
            <a:spLocks noChangeArrowheads="1"/>
          </p:cNvSpPr>
          <p:nvPr/>
        </p:nvSpPr>
        <p:spPr bwMode="auto">
          <a:xfrm>
            <a:off x="7010400" y="1371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</a:t>
            </a:r>
          </a:p>
        </p:txBody>
      </p:sp>
      <p:graphicFrame>
        <p:nvGraphicFramePr>
          <p:cNvPr id="3077" name="Object 14"/>
          <p:cNvGraphicFramePr>
            <a:graphicFrameLocks noChangeAspect="1"/>
          </p:cNvGraphicFramePr>
          <p:nvPr/>
        </p:nvGraphicFramePr>
        <p:xfrm>
          <a:off x="7391400" y="1447800"/>
          <a:ext cx="990600" cy="434975"/>
        </p:xfrm>
        <a:graphic>
          <a:graphicData uri="http://schemas.openxmlformats.org/presentationml/2006/ole">
            <p:oleObj spid="_x0000_s3077" name="Equation" r:id="rId6" imgW="317160" imgH="139680" progId="Equation.DSMT4">
              <p:embed/>
            </p:oleObj>
          </a:graphicData>
        </a:graphic>
      </p:graphicFrame>
      <p:sp>
        <p:nvSpPr>
          <p:cNvPr id="3090" name="AutoShape 15"/>
          <p:cNvSpPr>
            <a:spLocks noChangeArrowheads="1"/>
          </p:cNvSpPr>
          <p:nvPr/>
        </p:nvSpPr>
        <p:spPr bwMode="auto">
          <a:xfrm>
            <a:off x="6096000" y="4648200"/>
            <a:ext cx="2362200" cy="1676400"/>
          </a:xfrm>
          <a:prstGeom prst="wedgeRoundRectCallout">
            <a:avLst>
              <a:gd name="adj1" fmla="val -87838"/>
              <a:gd name="adj2" fmla="val -182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078" name="Object 16"/>
          <p:cNvGraphicFramePr>
            <a:graphicFrameLocks noChangeAspect="1"/>
          </p:cNvGraphicFramePr>
          <p:nvPr/>
        </p:nvGraphicFramePr>
        <p:xfrm>
          <a:off x="6300788" y="4783138"/>
          <a:ext cx="352425" cy="493712"/>
        </p:xfrm>
        <a:graphic>
          <a:graphicData uri="http://schemas.openxmlformats.org/presentationml/2006/ole">
            <p:oleObj spid="_x0000_s3078" name="Equation" r:id="rId7" imgW="190440" imgH="266400" progId="Equation.DSMT4">
              <p:embed/>
            </p:oleObj>
          </a:graphicData>
        </a:graphic>
      </p:graphicFrame>
      <p:sp>
        <p:nvSpPr>
          <p:cNvPr id="3091" name="Text Box 17"/>
          <p:cNvSpPr txBox="1">
            <a:spLocks noChangeArrowheads="1"/>
          </p:cNvSpPr>
          <p:nvPr/>
        </p:nvSpPr>
        <p:spPr bwMode="auto">
          <a:xfrm>
            <a:off x="6629400" y="480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</a:t>
            </a:r>
          </a:p>
        </p:txBody>
      </p:sp>
      <p:graphicFrame>
        <p:nvGraphicFramePr>
          <p:cNvPr id="3079" name="Object 18"/>
          <p:cNvGraphicFramePr>
            <a:graphicFrameLocks noChangeAspect="1"/>
          </p:cNvGraphicFramePr>
          <p:nvPr/>
        </p:nvGraphicFramePr>
        <p:xfrm>
          <a:off x="6172200" y="5181600"/>
          <a:ext cx="1935163" cy="441325"/>
        </p:xfrm>
        <a:graphic>
          <a:graphicData uri="http://schemas.openxmlformats.org/presentationml/2006/ole">
            <p:oleObj spid="_x0000_s3079" name="Equation" r:id="rId8" imgW="888840" imgH="203040" progId="Equation.DSMT4">
              <p:embed/>
            </p:oleObj>
          </a:graphicData>
        </a:graphic>
      </p:graphicFrame>
      <p:sp>
        <p:nvSpPr>
          <p:cNvPr id="3092" name="AutoShape 19"/>
          <p:cNvSpPr>
            <a:spLocks noChangeArrowheads="1"/>
          </p:cNvSpPr>
          <p:nvPr/>
        </p:nvSpPr>
        <p:spPr bwMode="auto">
          <a:xfrm>
            <a:off x="3276600" y="35052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093" name="Text Box 20"/>
          <p:cNvSpPr txBox="1">
            <a:spLocks noChangeArrowheads="1"/>
          </p:cNvSpPr>
          <p:nvPr/>
        </p:nvSpPr>
        <p:spPr bwMode="auto">
          <a:xfrm>
            <a:off x="6232525" y="5583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</a:p>
        </p:txBody>
      </p:sp>
      <p:sp>
        <p:nvSpPr>
          <p:cNvPr id="3094" name="Text Box 21"/>
          <p:cNvSpPr txBox="1">
            <a:spLocks noChangeArrowheads="1"/>
          </p:cNvSpPr>
          <p:nvPr/>
        </p:nvSpPr>
        <p:spPr bwMode="auto">
          <a:xfrm>
            <a:off x="6629400" y="1981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EF7CDE-6730-400F-9DE2-EFBA7E7F068A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304800" y="1219200"/>
          <a:ext cx="8458200" cy="4081463"/>
        </p:xfrm>
        <a:graphic>
          <a:graphicData uri="http://schemas.openxmlformats.org/presentationml/2006/ole">
            <p:oleObj spid="_x0000_s39938" name="Equation" r:id="rId3" imgW="3581280" imgH="1726920" progId="Equation.DSMT4">
              <p:embed/>
            </p:oleObj>
          </a:graphicData>
        </a:graphic>
      </p:graphicFrame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609600" y="5867400"/>
            <a:ext cx="461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以上より、左辺＝右辺、が示せた。</a:t>
            </a:r>
          </a:p>
        </p:txBody>
      </p:sp>
      <p:graphicFrame>
        <p:nvGraphicFramePr>
          <p:cNvPr id="39939" name="Object 5"/>
          <p:cNvGraphicFramePr>
            <a:graphicFrameLocks noChangeAspect="1"/>
          </p:cNvGraphicFramePr>
          <p:nvPr/>
        </p:nvGraphicFramePr>
        <p:xfrm>
          <a:off x="6629400" y="5943600"/>
          <a:ext cx="1066800" cy="533400"/>
        </p:xfrm>
        <a:graphic>
          <a:graphicData uri="http://schemas.openxmlformats.org/presentationml/2006/ole">
            <p:oleObj spid="_x0000_s39939" name="Equation" r:id="rId4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3AD2B9-749A-435E-A20B-1EEDEF9513E3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409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40969" name="Text Box 3"/>
          <p:cNvSpPr txBox="1">
            <a:spLocks noChangeArrowheads="1"/>
          </p:cNvSpPr>
          <p:nvPr/>
        </p:nvSpPr>
        <p:spPr bwMode="auto">
          <a:xfrm>
            <a:off x="822325" y="477838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次の３つの行列式を求めよ。</a:t>
            </a:r>
          </a:p>
        </p:txBody>
      </p:sp>
      <p:graphicFrame>
        <p:nvGraphicFramePr>
          <p:cNvPr id="40962" name="Object 4"/>
          <p:cNvGraphicFramePr>
            <a:graphicFrameLocks noChangeAspect="1"/>
          </p:cNvGraphicFramePr>
          <p:nvPr/>
        </p:nvGraphicFramePr>
        <p:xfrm>
          <a:off x="795338" y="914400"/>
          <a:ext cx="1446212" cy="1239838"/>
        </p:xfrm>
        <a:graphic>
          <a:graphicData uri="http://schemas.openxmlformats.org/presentationml/2006/ole">
            <p:oleObj spid="_x0000_s40962" name="Equation" r:id="rId3" imgW="977760" imgH="838080" progId="Equation.DSMT4">
              <p:embed/>
            </p:oleObj>
          </a:graphicData>
        </a:graphic>
      </p:graphicFrame>
      <p:sp>
        <p:nvSpPr>
          <p:cNvPr id="40970" name="Text Box 5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40971" name="Line 6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0963" name="Object 9"/>
          <p:cNvGraphicFramePr>
            <a:graphicFrameLocks noChangeAspect="1"/>
          </p:cNvGraphicFramePr>
          <p:nvPr/>
        </p:nvGraphicFramePr>
        <p:xfrm>
          <a:off x="2570163" y="914400"/>
          <a:ext cx="2009775" cy="1239838"/>
        </p:xfrm>
        <a:graphic>
          <a:graphicData uri="http://schemas.openxmlformats.org/presentationml/2006/ole">
            <p:oleObj spid="_x0000_s40963" name="Equation" r:id="rId4" imgW="1358640" imgH="838080" progId="Equation.DSMT4">
              <p:embed/>
            </p:oleObj>
          </a:graphicData>
        </a:graphic>
      </p:graphicFrame>
      <p:graphicFrame>
        <p:nvGraphicFramePr>
          <p:cNvPr id="40964" name="Object 10"/>
          <p:cNvGraphicFramePr>
            <a:graphicFrameLocks noChangeAspect="1"/>
          </p:cNvGraphicFramePr>
          <p:nvPr/>
        </p:nvGraphicFramePr>
        <p:xfrm>
          <a:off x="5334000" y="914400"/>
          <a:ext cx="2368550" cy="1239838"/>
        </p:xfrm>
        <a:graphic>
          <a:graphicData uri="http://schemas.openxmlformats.org/presentationml/2006/ole">
            <p:oleObj spid="_x0000_s40964" name="Equation" r:id="rId5" imgW="1600200" imgH="838080" progId="Equation.DSMT4">
              <p:embed/>
            </p:oleObj>
          </a:graphicData>
        </a:graphic>
      </p:graphicFrame>
      <p:graphicFrame>
        <p:nvGraphicFramePr>
          <p:cNvPr id="40965" name="Object 11"/>
          <p:cNvGraphicFramePr>
            <a:graphicFrameLocks noChangeAspect="1"/>
          </p:cNvGraphicFramePr>
          <p:nvPr/>
        </p:nvGraphicFramePr>
        <p:xfrm>
          <a:off x="381000" y="2514600"/>
          <a:ext cx="3230563" cy="2667000"/>
        </p:xfrm>
        <a:graphic>
          <a:graphicData uri="http://schemas.openxmlformats.org/presentationml/2006/ole">
            <p:oleObj spid="_x0000_s40965" name="Equation" r:id="rId6" imgW="2184120" imgH="1803240" progId="Equation.DSMT4">
              <p:embed/>
            </p:oleObj>
          </a:graphicData>
        </a:graphic>
      </p:graphicFrame>
      <p:graphicFrame>
        <p:nvGraphicFramePr>
          <p:cNvPr id="40966" name="Object 12"/>
          <p:cNvGraphicFramePr>
            <a:graphicFrameLocks noChangeAspect="1"/>
          </p:cNvGraphicFramePr>
          <p:nvPr/>
        </p:nvGraphicFramePr>
        <p:xfrm>
          <a:off x="4629150" y="2438400"/>
          <a:ext cx="3268663" cy="2667000"/>
        </p:xfrm>
        <a:graphic>
          <a:graphicData uri="http://schemas.openxmlformats.org/presentationml/2006/ole">
            <p:oleObj spid="_x0000_s40966" name="Equation" r:id="rId7" imgW="2209680" imgH="1803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6D0C47-743C-4C5F-8CA3-F737500F4E58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676400" y="914400"/>
          <a:ext cx="4038600" cy="3065463"/>
        </p:xfrm>
        <a:graphic>
          <a:graphicData uri="http://schemas.openxmlformats.org/presentationml/2006/ole">
            <p:oleObj spid="_x0000_s41986" name="Equation" r:id="rId3" imgW="2374560" imgH="1803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D77658-3E3D-4C95-BFB1-38432D54DFB8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430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行列式の性質のまとめ（重要）</a:t>
            </a:r>
          </a:p>
        </p:txBody>
      </p:sp>
      <p:sp>
        <p:nvSpPr>
          <p:cNvPr id="43017" name="AutoShape 5"/>
          <p:cNvSpPr>
            <a:spLocks noChangeArrowheads="1"/>
          </p:cNvSpPr>
          <p:nvPr/>
        </p:nvSpPr>
        <p:spPr bwMode="auto">
          <a:xfrm>
            <a:off x="228600" y="685800"/>
            <a:ext cx="8229600" cy="5867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43010" name="Object 8"/>
          <p:cNvGraphicFramePr>
            <a:graphicFrameLocks noChangeAspect="1"/>
          </p:cNvGraphicFramePr>
          <p:nvPr/>
        </p:nvGraphicFramePr>
        <p:xfrm>
          <a:off x="1219200" y="1066800"/>
          <a:ext cx="2882900" cy="906463"/>
        </p:xfrm>
        <a:graphic>
          <a:graphicData uri="http://schemas.openxmlformats.org/presentationml/2006/ole">
            <p:oleObj spid="_x0000_s43010" name="Equation" r:id="rId3" imgW="888840" imgH="279360" progId="Equation.DSMT4">
              <p:embed/>
            </p:oleObj>
          </a:graphicData>
        </a:graphic>
      </p:graphicFrame>
      <p:graphicFrame>
        <p:nvGraphicFramePr>
          <p:cNvPr id="43011" name="Object 9"/>
          <p:cNvGraphicFramePr>
            <a:graphicFrameLocks noChangeAspect="1"/>
          </p:cNvGraphicFramePr>
          <p:nvPr/>
        </p:nvGraphicFramePr>
        <p:xfrm>
          <a:off x="1219200" y="2209800"/>
          <a:ext cx="4735513" cy="906463"/>
        </p:xfrm>
        <a:graphic>
          <a:graphicData uri="http://schemas.openxmlformats.org/presentationml/2006/ole">
            <p:oleObj spid="_x0000_s43011" name="Equation" r:id="rId4" imgW="1460160" imgH="279360" progId="Equation.DSMT4">
              <p:embed/>
            </p:oleObj>
          </a:graphicData>
        </a:graphic>
      </p:graphicFrame>
      <p:graphicFrame>
        <p:nvGraphicFramePr>
          <p:cNvPr id="43012" name="Object 10"/>
          <p:cNvGraphicFramePr>
            <a:graphicFrameLocks noChangeAspect="1"/>
          </p:cNvGraphicFramePr>
          <p:nvPr/>
        </p:nvGraphicFramePr>
        <p:xfrm>
          <a:off x="1219200" y="5334000"/>
          <a:ext cx="3128963" cy="906463"/>
        </p:xfrm>
        <a:graphic>
          <a:graphicData uri="http://schemas.openxmlformats.org/presentationml/2006/ole">
            <p:oleObj spid="_x0000_s43012" name="Equation" r:id="rId5" imgW="965160" imgH="279360" progId="Equation.DSMT4">
              <p:embed/>
            </p:oleObj>
          </a:graphicData>
        </a:graphic>
      </p:graphicFrame>
      <p:graphicFrame>
        <p:nvGraphicFramePr>
          <p:cNvPr id="43013" name="Object 11"/>
          <p:cNvGraphicFramePr>
            <a:graphicFrameLocks noChangeAspect="1"/>
          </p:cNvGraphicFramePr>
          <p:nvPr/>
        </p:nvGraphicFramePr>
        <p:xfrm>
          <a:off x="1219200" y="3352800"/>
          <a:ext cx="3322638" cy="914400"/>
        </p:xfrm>
        <a:graphic>
          <a:graphicData uri="http://schemas.openxmlformats.org/presentationml/2006/ole">
            <p:oleObj spid="_x0000_s43013" name="Equation" r:id="rId6" imgW="1015920" imgH="279360" progId="Equation.DSMT4">
              <p:embed/>
            </p:oleObj>
          </a:graphicData>
        </a:graphic>
      </p:graphicFrame>
      <p:graphicFrame>
        <p:nvGraphicFramePr>
          <p:cNvPr id="43014" name="Object 12"/>
          <p:cNvGraphicFramePr>
            <a:graphicFrameLocks noChangeAspect="1"/>
          </p:cNvGraphicFramePr>
          <p:nvPr/>
        </p:nvGraphicFramePr>
        <p:xfrm>
          <a:off x="1219200" y="4343400"/>
          <a:ext cx="2511425" cy="906463"/>
        </p:xfrm>
        <a:graphic>
          <a:graphicData uri="http://schemas.openxmlformats.org/presentationml/2006/ole">
            <p:oleObj spid="_x0000_s43014" name="Equation" r:id="rId7" imgW="774360" imgH="279360" progId="Equation.DSMT4">
              <p:embed/>
            </p:oleObj>
          </a:graphicData>
        </a:graphic>
      </p:graphicFrame>
      <p:sp>
        <p:nvSpPr>
          <p:cNvPr id="43018" name="Text Box 13"/>
          <p:cNvSpPr txBox="1">
            <a:spLocks noChangeArrowheads="1"/>
          </p:cNvSpPr>
          <p:nvPr/>
        </p:nvSpPr>
        <p:spPr bwMode="auto">
          <a:xfrm>
            <a:off x="533400" y="1295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3019" name="Text Box 14"/>
          <p:cNvSpPr txBox="1">
            <a:spLocks noChangeArrowheads="1"/>
          </p:cNvSpPr>
          <p:nvPr/>
        </p:nvSpPr>
        <p:spPr bwMode="auto">
          <a:xfrm>
            <a:off x="457200" y="2590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3020" name="Text Box 15"/>
          <p:cNvSpPr txBox="1">
            <a:spLocks noChangeArrowheads="1"/>
          </p:cNvSpPr>
          <p:nvPr/>
        </p:nvSpPr>
        <p:spPr bwMode="auto">
          <a:xfrm>
            <a:off x="457200" y="3581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43021" name="Text Box 16"/>
          <p:cNvSpPr txBox="1">
            <a:spLocks noChangeArrowheads="1"/>
          </p:cNvSpPr>
          <p:nvPr/>
        </p:nvSpPr>
        <p:spPr bwMode="auto">
          <a:xfrm>
            <a:off x="533400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sp>
        <p:nvSpPr>
          <p:cNvPr id="43022" name="Text Box 17"/>
          <p:cNvSpPr txBox="1">
            <a:spLocks noChangeArrowheads="1"/>
          </p:cNvSpPr>
          <p:nvPr/>
        </p:nvSpPr>
        <p:spPr bwMode="auto">
          <a:xfrm>
            <a:off x="457200" y="556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sp>
        <p:nvSpPr>
          <p:cNvPr id="43023" name="AutoShape 18"/>
          <p:cNvSpPr>
            <a:spLocks noChangeArrowheads="1"/>
          </p:cNvSpPr>
          <p:nvPr/>
        </p:nvSpPr>
        <p:spPr bwMode="auto">
          <a:xfrm>
            <a:off x="6019800" y="838200"/>
            <a:ext cx="2909888" cy="1219200"/>
          </a:xfrm>
          <a:prstGeom prst="wedgeRoundRectCallout">
            <a:avLst>
              <a:gd name="adj1" fmla="val -103491"/>
              <a:gd name="adj2" fmla="val 9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3024" name="AutoShape 19"/>
          <p:cNvSpPr>
            <a:spLocks noChangeArrowheads="1"/>
          </p:cNvSpPr>
          <p:nvPr/>
        </p:nvSpPr>
        <p:spPr bwMode="auto">
          <a:xfrm>
            <a:off x="6324600" y="3200400"/>
            <a:ext cx="2590800" cy="1219200"/>
          </a:xfrm>
          <a:prstGeom prst="wedgeRoundRectCallout">
            <a:avLst>
              <a:gd name="adj1" fmla="val -103491"/>
              <a:gd name="adj2" fmla="val 9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3025" name="AutoShape 20"/>
          <p:cNvSpPr>
            <a:spLocks noChangeArrowheads="1"/>
          </p:cNvSpPr>
          <p:nvPr/>
        </p:nvSpPr>
        <p:spPr bwMode="auto">
          <a:xfrm>
            <a:off x="6248400" y="5029200"/>
            <a:ext cx="2895600" cy="1471613"/>
          </a:xfrm>
          <a:prstGeom prst="wedgeRoundRectCallout">
            <a:avLst>
              <a:gd name="adj1" fmla="val -103491"/>
              <a:gd name="adj2" fmla="val 937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3026" name="Text Box 21"/>
          <p:cNvSpPr txBox="1">
            <a:spLocks noChangeArrowheads="1"/>
          </p:cNvSpPr>
          <p:nvPr/>
        </p:nvSpPr>
        <p:spPr bwMode="auto">
          <a:xfrm>
            <a:off x="6019800" y="1066800"/>
            <a:ext cx="30495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行列の基本変形Ｉ</a:t>
            </a:r>
          </a:p>
          <a:p>
            <a:r>
              <a:rPr lang="ja-JP" altLang="en-US"/>
              <a:t>に対応</a:t>
            </a:r>
            <a:r>
              <a:rPr lang="en-US" altLang="ja-JP"/>
              <a:t>(</a:t>
            </a:r>
            <a:r>
              <a:rPr lang="ja-JP" altLang="en-US"/>
              <a:t>行のスカラ倍）</a:t>
            </a:r>
            <a:endParaRPr lang="en-US" altLang="ja-JP"/>
          </a:p>
        </p:txBody>
      </p:sp>
      <p:sp>
        <p:nvSpPr>
          <p:cNvPr id="43027" name="Text Box 22"/>
          <p:cNvSpPr txBox="1">
            <a:spLocks noChangeArrowheads="1"/>
          </p:cNvSpPr>
          <p:nvPr/>
        </p:nvSpPr>
        <p:spPr bwMode="auto">
          <a:xfrm>
            <a:off x="6324600" y="5257800"/>
            <a:ext cx="27828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行列の基本変形ＩＩ</a:t>
            </a:r>
          </a:p>
          <a:p>
            <a:r>
              <a:rPr lang="ja-JP" altLang="en-US"/>
              <a:t>に対応（行の他の行</a:t>
            </a:r>
            <a:endParaRPr lang="en-US" altLang="ja-JP"/>
          </a:p>
          <a:p>
            <a:r>
              <a:rPr lang="ja-JP" altLang="en-US"/>
              <a:t>へのスカラ倍加算）</a:t>
            </a:r>
          </a:p>
        </p:txBody>
      </p:sp>
      <p:sp>
        <p:nvSpPr>
          <p:cNvPr id="43028" name="Text Box 23"/>
          <p:cNvSpPr txBox="1">
            <a:spLocks noChangeArrowheads="1"/>
          </p:cNvSpPr>
          <p:nvPr/>
        </p:nvSpPr>
        <p:spPr bwMode="auto">
          <a:xfrm>
            <a:off x="6400800" y="3429000"/>
            <a:ext cx="26289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行列の基本変形ＩＩＩ</a:t>
            </a:r>
          </a:p>
          <a:p>
            <a:r>
              <a:rPr lang="ja-JP" altLang="en-US"/>
              <a:t>に対応（行の交換）</a:t>
            </a:r>
          </a:p>
        </p:txBody>
      </p:sp>
      <p:sp>
        <p:nvSpPr>
          <p:cNvPr id="43029" name="Text Box 8"/>
          <p:cNvSpPr txBox="1">
            <a:spLocks noChangeArrowheads="1"/>
          </p:cNvSpPr>
          <p:nvPr/>
        </p:nvSpPr>
        <p:spPr bwMode="auto">
          <a:xfrm>
            <a:off x="1447800" y="533400"/>
            <a:ext cx="43910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行列式の性質：　（多重線形性）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6C68DB-D145-4DDE-B6F1-50DAC9BB1F29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440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行列式の性質のまとめ（列）</a:t>
            </a:r>
          </a:p>
        </p:txBody>
      </p:sp>
      <p:sp>
        <p:nvSpPr>
          <p:cNvPr id="44041" name="AutoShape 3"/>
          <p:cNvSpPr>
            <a:spLocks noChangeArrowheads="1"/>
          </p:cNvSpPr>
          <p:nvPr/>
        </p:nvSpPr>
        <p:spPr bwMode="auto">
          <a:xfrm>
            <a:off x="228600" y="1524000"/>
            <a:ext cx="8229600" cy="4648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1330325" y="1524000"/>
          <a:ext cx="2965450" cy="906463"/>
        </p:xfrm>
        <a:graphic>
          <a:graphicData uri="http://schemas.openxmlformats.org/presentationml/2006/ole">
            <p:oleObj spid="_x0000_s44034" name="Equation" r:id="rId3" imgW="914400" imgH="279360" progId="Equation.DSMT4">
              <p:embed/>
            </p:oleObj>
          </a:graphicData>
        </a:graphic>
      </p:graphicFrame>
      <p:graphicFrame>
        <p:nvGraphicFramePr>
          <p:cNvPr id="44035" name="Object 5"/>
          <p:cNvGraphicFramePr>
            <a:graphicFrameLocks noChangeAspect="1"/>
          </p:cNvGraphicFramePr>
          <p:nvPr/>
        </p:nvGraphicFramePr>
        <p:xfrm>
          <a:off x="1143000" y="2500313"/>
          <a:ext cx="5022850" cy="906462"/>
        </p:xfrm>
        <a:graphic>
          <a:graphicData uri="http://schemas.openxmlformats.org/presentationml/2006/ole">
            <p:oleObj spid="_x0000_s44035" name="Equation" r:id="rId4" imgW="1549080" imgH="279360" progId="Equation.DSMT4">
              <p:embed/>
            </p:oleObj>
          </a:graphicData>
        </a:graphic>
      </p:graphicFrame>
      <p:graphicFrame>
        <p:nvGraphicFramePr>
          <p:cNvPr id="44036" name="Object 6"/>
          <p:cNvGraphicFramePr>
            <a:graphicFrameLocks noChangeAspect="1"/>
          </p:cNvGraphicFramePr>
          <p:nvPr/>
        </p:nvGraphicFramePr>
        <p:xfrm>
          <a:off x="1198563" y="5410200"/>
          <a:ext cx="3170237" cy="906463"/>
        </p:xfrm>
        <a:graphic>
          <a:graphicData uri="http://schemas.openxmlformats.org/presentationml/2006/ole">
            <p:oleObj spid="_x0000_s44036" name="Equation" r:id="rId5" imgW="977760" imgH="279360" progId="Equation.DSMT4">
              <p:embed/>
            </p:oleObj>
          </a:graphicData>
        </a:graphic>
      </p:graphicFrame>
      <p:graphicFrame>
        <p:nvGraphicFramePr>
          <p:cNvPr id="44037" name="Object 7"/>
          <p:cNvGraphicFramePr>
            <a:graphicFrameLocks noChangeAspect="1"/>
          </p:cNvGraphicFramePr>
          <p:nvPr/>
        </p:nvGraphicFramePr>
        <p:xfrm>
          <a:off x="1198563" y="3429000"/>
          <a:ext cx="3363912" cy="914400"/>
        </p:xfrm>
        <a:graphic>
          <a:graphicData uri="http://schemas.openxmlformats.org/presentationml/2006/ole">
            <p:oleObj spid="_x0000_s44037" name="Equation" r:id="rId6" imgW="1028520" imgH="279360" progId="Equation.DSMT4">
              <p:embed/>
            </p:oleObj>
          </a:graphicData>
        </a:graphic>
      </p:graphicFrame>
      <p:graphicFrame>
        <p:nvGraphicFramePr>
          <p:cNvPr id="44038" name="Object 8"/>
          <p:cNvGraphicFramePr>
            <a:graphicFrameLocks noChangeAspect="1"/>
          </p:cNvGraphicFramePr>
          <p:nvPr/>
        </p:nvGraphicFramePr>
        <p:xfrm>
          <a:off x="1198563" y="4419600"/>
          <a:ext cx="2552700" cy="906463"/>
        </p:xfrm>
        <a:graphic>
          <a:graphicData uri="http://schemas.openxmlformats.org/presentationml/2006/ole">
            <p:oleObj spid="_x0000_s44038" name="Equation" r:id="rId7" imgW="787320" imgH="279360" progId="Equation.DSMT4">
              <p:embed/>
            </p:oleObj>
          </a:graphicData>
        </a:graphic>
      </p:graphicFrame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6096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4043" name="Text Box 10"/>
          <p:cNvSpPr txBox="1">
            <a:spLocks noChangeArrowheads="1"/>
          </p:cNvSpPr>
          <p:nvPr/>
        </p:nvSpPr>
        <p:spPr bwMode="auto">
          <a:xfrm>
            <a:off x="457200" y="2667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457200" y="3657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44045" name="Text Box 12"/>
          <p:cNvSpPr txBox="1">
            <a:spLocks noChangeArrowheads="1"/>
          </p:cNvSpPr>
          <p:nvPr/>
        </p:nvSpPr>
        <p:spPr bwMode="auto">
          <a:xfrm>
            <a:off x="53340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sp>
        <p:nvSpPr>
          <p:cNvPr id="44046" name="Text Box 13"/>
          <p:cNvSpPr txBox="1">
            <a:spLocks noChangeArrowheads="1"/>
          </p:cNvSpPr>
          <p:nvPr/>
        </p:nvSpPr>
        <p:spPr bwMode="auto">
          <a:xfrm>
            <a:off x="457200" y="5638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（５）</a:t>
            </a:r>
          </a:p>
        </p:txBody>
      </p:sp>
      <p:sp>
        <p:nvSpPr>
          <p:cNvPr id="44047" name="Text Box 20"/>
          <p:cNvSpPr txBox="1">
            <a:spLocks noChangeArrowheads="1"/>
          </p:cNvSpPr>
          <p:nvPr/>
        </p:nvSpPr>
        <p:spPr bwMode="auto">
          <a:xfrm>
            <a:off x="212725" y="554038"/>
            <a:ext cx="617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行列式の定義において、行と列の対称性から、</a:t>
            </a:r>
          </a:p>
          <a:p>
            <a:r>
              <a:rPr lang="ja-JP" altLang="en-US"/>
              <a:t>列に関する性質も同様に成り立つ。</a:t>
            </a:r>
          </a:p>
        </p:txBody>
      </p:sp>
      <p:sp>
        <p:nvSpPr>
          <p:cNvPr id="44048" name="Text Box 22"/>
          <p:cNvSpPr txBox="1">
            <a:spLocks noChangeArrowheads="1"/>
          </p:cNvSpPr>
          <p:nvPr/>
        </p:nvSpPr>
        <p:spPr bwMode="auto">
          <a:xfrm>
            <a:off x="457200" y="6400800"/>
            <a:ext cx="771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（各記号は、行に関するスライドからの類推で用いている。）</a:t>
            </a:r>
          </a:p>
        </p:txBody>
      </p:sp>
      <p:sp>
        <p:nvSpPr>
          <p:cNvPr id="44049" name="AutoShape 18"/>
          <p:cNvSpPr>
            <a:spLocks noChangeArrowheads="1"/>
          </p:cNvSpPr>
          <p:nvPr/>
        </p:nvSpPr>
        <p:spPr bwMode="auto">
          <a:xfrm>
            <a:off x="6019800" y="838200"/>
            <a:ext cx="2481263" cy="876300"/>
          </a:xfrm>
          <a:prstGeom prst="wedgeRoundRectCallout">
            <a:avLst>
              <a:gd name="adj1" fmla="val -108171"/>
              <a:gd name="adj2" fmla="val 5906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0" name="Text Box 21"/>
          <p:cNvSpPr txBox="1">
            <a:spLocks noChangeArrowheads="1"/>
          </p:cNvSpPr>
          <p:nvPr/>
        </p:nvSpPr>
        <p:spPr bwMode="auto">
          <a:xfrm>
            <a:off x="6019800" y="1066800"/>
            <a:ext cx="1887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列のスカラ倍</a:t>
            </a:r>
            <a:endParaRPr lang="en-US" altLang="ja-JP"/>
          </a:p>
        </p:txBody>
      </p:sp>
      <p:sp>
        <p:nvSpPr>
          <p:cNvPr id="44051" name="AutoShape 18"/>
          <p:cNvSpPr>
            <a:spLocks noChangeArrowheads="1"/>
          </p:cNvSpPr>
          <p:nvPr/>
        </p:nvSpPr>
        <p:spPr bwMode="auto">
          <a:xfrm>
            <a:off x="6715125" y="1857375"/>
            <a:ext cx="1571625" cy="714375"/>
          </a:xfrm>
          <a:prstGeom prst="wedgeRoundRectCallout">
            <a:avLst>
              <a:gd name="adj1" fmla="val -87912"/>
              <a:gd name="adj2" fmla="val 9035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2" name="Text Box 21"/>
          <p:cNvSpPr txBox="1">
            <a:spLocks noChangeArrowheads="1"/>
          </p:cNvSpPr>
          <p:nvPr/>
        </p:nvSpPr>
        <p:spPr bwMode="auto">
          <a:xfrm>
            <a:off x="6786563" y="2000250"/>
            <a:ext cx="1416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列の分解</a:t>
            </a:r>
            <a:endParaRPr lang="en-US" altLang="ja-JP"/>
          </a:p>
        </p:txBody>
      </p:sp>
      <p:sp>
        <p:nvSpPr>
          <p:cNvPr id="44053" name="AutoShape 18"/>
          <p:cNvSpPr>
            <a:spLocks noChangeArrowheads="1"/>
          </p:cNvSpPr>
          <p:nvPr/>
        </p:nvSpPr>
        <p:spPr bwMode="auto">
          <a:xfrm>
            <a:off x="5572125" y="3571875"/>
            <a:ext cx="1571625" cy="714375"/>
          </a:xfrm>
          <a:prstGeom prst="wedgeRoundRectCallout">
            <a:avLst>
              <a:gd name="adj1" fmla="val -112847"/>
              <a:gd name="adj2" fmla="val 908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4" name="Text Box 21"/>
          <p:cNvSpPr txBox="1">
            <a:spLocks noChangeArrowheads="1"/>
          </p:cNvSpPr>
          <p:nvPr/>
        </p:nvSpPr>
        <p:spPr bwMode="auto">
          <a:xfrm>
            <a:off x="5643563" y="3714750"/>
            <a:ext cx="1416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列の交換</a:t>
            </a:r>
            <a:endParaRPr lang="en-US" altLang="ja-JP"/>
          </a:p>
        </p:txBody>
      </p:sp>
      <p:sp>
        <p:nvSpPr>
          <p:cNvPr id="44055" name="AutoShape 18"/>
          <p:cNvSpPr>
            <a:spLocks noChangeArrowheads="1"/>
          </p:cNvSpPr>
          <p:nvPr/>
        </p:nvSpPr>
        <p:spPr bwMode="auto">
          <a:xfrm>
            <a:off x="4929188" y="4357688"/>
            <a:ext cx="2357437" cy="714375"/>
          </a:xfrm>
          <a:prstGeom prst="wedgeRoundRectCallout">
            <a:avLst>
              <a:gd name="adj1" fmla="val -90065"/>
              <a:gd name="adj2" fmla="val 131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6" name="Text Box 21"/>
          <p:cNvSpPr txBox="1">
            <a:spLocks noChangeArrowheads="1"/>
          </p:cNvSpPr>
          <p:nvPr/>
        </p:nvSpPr>
        <p:spPr bwMode="auto">
          <a:xfrm>
            <a:off x="5000625" y="4500563"/>
            <a:ext cx="1958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同じ列の出現</a:t>
            </a:r>
            <a:endParaRPr lang="en-US" altLang="ja-JP"/>
          </a:p>
        </p:txBody>
      </p:sp>
      <p:sp>
        <p:nvSpPr>
          <p:cNvPr id="44057" name="AutoShape 18"/>
          <p:cNvSpPr>
            <a:spLocks noChangeArrowheads="1"/>
          </p:cNvSpPr>
          <p:nvPr/>
        </p:nvSpPr>
        <p:spPr bwMode="auto">
          <a:xfrm>
            <a:off x="5143500" y="5500688"/>
            <a:ext cx="3143250" cy="642937"/>
          </a:xfrm>
          <a:prstGeom prst="wedgeRoundRectCallout">
            <a:avLst>
              <a:gd name="adj1" fmla="val -72056"/>
              <a:gd name="adj2" fmla="val 412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8" name="正方形/長方形 25"/>
          <p:cNvSpPr>
            <a:spLocks noChangeArrowheads="1"/>
          </p:cNvSpPr>
          <p:nvPr/>
        </p:nvSpPr>
        <p:spPr bwMode="auto">
          <a:xfrm>
            <a:off x="5286375" y="5500688"/>
            <a:ext cx="3214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他列へのスカラ倍加算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59F362-CDB0-46A3-924D-4FE8659075ED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50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例</a:t>
            </a:r>
          </a:p>
        </p:txBody>
      </p:sp>
      <p:sp>
        <p:nvSpPr>
          <p:cNvPr id="45063" name="Text Box 3"/>
          <p:cNvSpPr txBox="1">
            <a:spLocks noChangeArrowheads="1"/>
          </p:cNvSpPr>
          <p:nvPr/>
        </p:nvSpPr>
        <p:spPr bwMode="auto">
          <a:xfrm>
            <a:off x="1066800" y="22860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graphicFrame>
        <p:nvGraphicFramePr>
          <p:cNvPr id="45058" name="Object 4"/>
          <p:cNvGraphicFramePr>
            <a:graphicFrameLocks noChangeAspect="1"/>
          </p:cNvGraphicFramePr>
          <p:nvPr/>
        </p:nvGraphicFramePr>
        <p:xfrm>
          <a:off x="1524000" y="762000"/>
          <a:ext cx="2438400" cy="1371600"/>
        </p:xfrm>
        <a:graphic>
          <a:graphicData uri="http://schemas.openxmlformats.org/presentationml/2006/ole">
            <p:oleObj spid="_x0000_s45058" name="Equation" r:id="rId3" imgW="1625400" imgH="914400" progId="Equation.DSMT4">
              <p:embed/>
            </p:oleObj>
          </a:graphicData>
        </a:graphic>
      </p:graphicFrame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457200" y="2133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D60093"/>
                </a:solidFill>
              </a:rPr>
              <a:t>解）</a:t>
            </a: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517525" y="2611438"/>
            <a:ext cx="3109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１列を他の列から引く。</a:t>
            </a:r>
          </a:p>
        </p:txBody>
      </p:sp>
      <p:sp>
        <p:nvSpPr>
          <p:cNvPr id="45066" name="Text Box 7"/>
          <p:cNvSpPr txBox="1">
            <a:spLocks noChangeArrowheads="1"/>
          </p:cNvSpPr>
          <p:nvPr/>
        </p:nvSpPr>
        <p:spPr bwMode="auto">
          <a:xfrm>
            <a:off x="838200" y="3657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与式＝</a:t>
            </a:r>
          </a:p>
        </p:txBody>
      </p:sp>
      <p:graphicFrame>
        <p:nvGraphicFramePr>
          <p:cNvPr id="45059" name="Object 8"/>
          <p:cNvGraphicFramePr>
            <a:graphicFrameLocks noChangeAspect="1"/>
          </p:cNvGraphicFramePr>
          <p:nvPr/>
        </p:nvGraphicFramePr>
        <p:xfrm>
          <a:off x="2133600" y="3124200"/>
          <a:ext cx="1257300" cy="1562100"/>
        </p:xfrm>
        <a:graphic>
          <a:graphicData uri="http://schemas.openxmlformats.org/presentationml/2006/ole">
            <p:oleObj spid="_x0000_s45059" name="Equation" r:id="rId4" imgW="838080" imgH="1041120" progId="Equation.DSMT4">
              <p:embed/>
            </p:oleObj>
          </a:graphicData>
        </a:graphic>
      </p:graphicFrame>
      <p:sp>
        <p:nvSpPr>
          <p:cNvPr id="45067" name="Text Box 9"/>
          <p:cNvSpPr txBox="1">
            <a:spLocks noChangeArrowheads="1"/>
          </p:cNvSpPr>
          <p:nvPr/>
        </p:nvSpPr>
        <p:spPr bwMode="auto">
          <a:xfrm>
            <a:off x="762000" y="4724400"/>
            <a:ext cx="2646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第１行で展開する。</a:t>
            </a:r>
          </a:p>
        </p:txBody>
      </p:sp>
      <p:sp>
        <p:nvSpPr>
          <p:cNvPr id="45068" name="Text Box 10"/>
          <p:cNvSpPr txBox="1">
            <a:spLocks noChangeArrowheads="1"/>
          </p:cNvSpPr>
          <p:nvPr/>
        </p:nvSpPr>
        <p:spPr bwMode="auto">
          <a:xfrm>
            <a:off x="914400" y="5410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与式＝</a:t>
            </a:r>
          </a:p>
        </p:txBody>
      </p:sp>
      <p:graphicFrame>
        <p:nvGraphicFramePr>
          <p:cNvPr id="45060" name="Object 11"/>
          <p:cNvGraphicFramePr>
            <a:graphicFrameLocks noChangeAspect="1"/>
          </p:cNvGraphicFramePr>
          <p:nvPr/>
        </p:nvGraphicFramePr>
        <p:xfrm>
          <a:off x="1981200" y="5029200"/>
          <a:ext cx="1809750" cy="1257300"/>
        </p:xfrm>
        <a:graphic>
          <a:graphicData uri="http://schemas.openxmlformats.org/presentationml/2006/ole">
            <p:oleObj spid="_x0000_s45060" name="Equation" r:id="rId5" imgW="120636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37BE9D-BEB1-46CD-83BE-D31D697664B3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914400" y="381000"/>
            <a:ext cx="3038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次の行列式を求めよ。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441325" y="13922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46082" name="Object 5"/>
          <p:cNvGraphicFramePr>
            <a:graphicFrameLocks noChangeAspect="1"/>
          </p:cNvGraphicFramePr>
          <p:nvPr/>
        </p:nvGraphicFramePr>
        <p:xfrm>
          <a:off x="1295400" y="1524000"/>
          <a:ext cx="1752600" cy="1752600"/>
        </p:xfrm>
        <a:graphic>
          <a:graphicData uri="http://schemas.openxmlformats.org/presentationml/2006/ole">
            <p:oleObj spid="_x0000_s46082" name="Equation" r:id="rId3" imgW="1041120" imgH="1041120" progId="Equation.DSMT4">
              <p:embed/>
            </p:oleObj>
          </a:graphicData>
        </a:graphic>
      </p:graphicFrame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267200" y="1447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46083" name="Object 7"/>
          <p:cNvGraphicFramePr>
            <a:graphicFrameLocks noChangeAspect="1"/>
          </p:cNvGraphicFramePr>
          <p:nvPr/>
        </p:nvGraphicFramePr>
        <p:xfrm>
          <a:off x="5105400" y="1524000"/>
          <a:ext cx="1998663" cy="1673225"/>
        </p:xfrm>
        <a:graphic>
          <a:graphicData uri="http://schemas.openxmlformats.org/presentationml/2006/ole">
            <p:oleObj spid="_x0000_s46083" name="Equation" r:id="rId4" imgW="124452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425DED-32EF-424B-AE6F-9AD6961115F8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7168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28956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行列式の応用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7F61BF-1B50-4421-9A7E-04DE1E4D73A3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471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単位行列の行列式</a:t>
            </a:r>
          </a:p>
        </p:txBody>
      </p:sp>
      <p:sp>
        <p:nvSpPr>
          <p:cNvPr id="47112" name="AutoShape 3"/>
          <p:cNvSpPr>
            <a:spLocks noChangeArrowheads="1"/>
          </p:cNvSpPr>
          <p:nvPr/>
        </p:nvSpPr>
        <p:spPr bwMode="auto">
          <a:xfrm>
            <a:off x="609600" y="838200"/>
            <a:ext cx="7467600" cy="3810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3" name="Text Box 4"/>
          <p:cNvSpPr txBox="1">
            <a:spLocks noChangeArrowheads="1"/>
          </p:cNvSpPr>
          <p:nvPr/>
        </p:nvSpPr>
        <p:spPr bwMode="auto">
          <a:xfrm>
            <a:off x="1447800" y="588963"/>
            <a:ext cx="37242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性質：（単位行列の行列式）</a:t>
            </a:r>
          </a:p>
        </p:txBody>
      </p:sp>
      <p:sp>
        <p:nvSpPr>
          <p:cNvPr id="47114" name="Text Box 5"/>
          <p:cNvSpPr txBox="1">
            <a:spLocks noChangeArrowheads="1"/>
          </p:cNvSpPr>
          <p:nvPr/>
        </p:nvSpPr>
        <p:spPr bwMode="auto">
          <a:xfrm>
            <a:off x="1295400" y="1219200"/>
            <a:ext cx="6046788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単位行列　　　の行列式は、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である。すなわち、任意の次数　　　に対して、</a:t>
            </a:r>
            <a:endParaRPr lang="en-US" altLang="ja-JP"/>
          </a:p>
          <a:p>
            <a:r>
              <a:rPr lang="ja-JP" altLang="en-US"/>
              <a:t>次が成り立つ。</a:t>
            </a:r>
          </a:p>
        </p:txBody>
      </p:sp>
      <p:graphicFrame>
        <p:nvGraphicFramePr>
          <p:cNvPr id="47106" name="Object 1024"/>
          <p:cNvGraphicFramePr>
            <a:graphicFrameLocks noChangeAspect="1"/>
          </p:cNvGraphicFramePr>
          <p:nvPr/>
        </p:nvGraphicFramePr>
        <p:xfrm>
          <a:off x="2251075" y="3402013"/>
          <a:ext cx="3271838" cy="876300"/>
        </p:xfrm>
        <a:graphic>
          <a:graphicData uri="http://schemas.openxmlformats.org/presentationml/2006/ole">
            <p:oleObj spid="_x0000_s47106" name="Equation" r:id="rId3" imgW="850680" imgH="228600" progId="Equation.DSMT4">
              <p:embed/>
            </p:oleObj>
          </a:graphicData>
        </a:graphic>
      </p:graphicFrame>
      <p:sp>
        <p:nvSpPr>
          <p:cNvPr id="47115" name="Text Box 7"/>
          <p:cNvSpPr txBox="1">
            <a:spLocks noChangeArrowheads="1"/>
          </p:cNvSpPr>
          <p:nvPr/>
        </p:nvSpPr>
        <p:spPr bwMode="auto">
          <a:xfrm>
            <a:off x="1066800" y="548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  <p:graphicFrame>
        <p:nvGraphicFramePr>
          <p:cNvPr id="47107" name="Object 1025"/>
          <p:cNvGraphicFramePr>
            <a:graphicFrameLocks noChangeAspect="1"/>
          </p:cNvGraphicFramePr>
          <p:nvPr/>
        </p:nvGraphicFramePr>
        <p:xfrm>
          <a:off x="3505200" y="1676400"/>
          <a:ext cx="374650" cy="609600"/>
        </p:xfrm>
        <a:graphic>
          <a:graphicData uri="http://schemas.openxmlformats.org/presentationml/2006/ole">
            <p:oleObj spid="_x0000_s47107" name="Equation" r:id="rId4" imgW="101520" imgH="164880" progId="Equation.DSMT4">
              <p:embed/>
            </p:oleObj>
          </a:graphicData>
        </a:graphic>
      </p:graphicFrame>
      <p:graphicFrame>
        <p:nvGraphicFramePr>
          <p:cNvPr id="47108" name="Object 1025"/>
          <p:cNvGraphicFramePr>
            <a:graphicFrameLocks noChangeAspect="1"/>
          </p:cNvGraphicFramePr>
          <p:nvPr/>
        </p:nvGraphicFramePr>
        <p:xfrm>
          <a:off x="2643188" y="1143000"/>
          <a:ext cx="514350" cy="609600"/>
        </p:xfrm>
        <a:graphic>
          <a:graphicData uri="http://schemas.openxmlformats.org/presentationml/2006/ole">
            <p:oleObj spid="_x0000_s47108" name="Equation" r:id="rId5" imgW="139680" imgH="164880" progId="Equation.DSMT4">
              <p:embed/>
            </p:oleObj>
          </a:graphicData>
        </a:graphic>
      </p:graphicFrame>
      <p:graphicFrame>
        <p:nvGraphicFramePr>
          <p:cNvPr id="47109" name="Object 1025"/>
          <p:cNvGraphicFramePr>
            <a:graphicFrameLocks noChangeAspect="1"/>
          </p:cNvGraphicFramePr>
          <p:nvPr/>
        </p:nvGraphicFramePr>
        <p:xfrm>
          <a:off x="5286375" y="2286000"/>
          <a:ext cx="514350" cy="468313"/>
        </p:xfrm>
        <a:graphic>
          <a:graphicData uri="http://schemas.openxmlformats.org/presentationml/2006/ole">
            <p:oleObj spid="_x0000_s47109" name="Equation" r:id="rId6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66ADD1-30C1-44A0-9A26-B8E5B8789DA9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4813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8130" name="Object 1024"/>
          <p:cNvGraphicFramePr>
            <a:graphicFrameLocks noChangeAspect="1"/>
          </p:cNvGraphicFramePr>
          <p:nvPr/>
        </p:nvGraphicFramePr>
        <p:xfrm>
          <a:off x="1120775" y="228600"/>
          <a:ext cx="2328863" cy="665163"/>
        </p:xfrm>
        <a:graphic>
          <a:graphicData uri="http://schemas.openxmlformats.org/presentationml/2006/ole">
            <p:oleObj spid="_x0000_s48130" name="Equation" r:id="rId3" imgW="799920" imgH="228600" progId="Equation.DSMT4">
              <p:embed/>
            </p:oleObj>
          </a:graphicData>
        </a:graphic>
      </p:graphicFrame>
      <p:graphicFrame>
        <p:nvGraphicFramePr>
          <p:cNvPr id="48131" name="Object 1025"/>
          <p:cNvGraphicFramePr>
            <a:graphicFrameLocks noChangeAspect="1"/>
          </p:cNvGraphicFramePr>
          <p:nvPr/>
        </p:nvGraphicFramePr>
        <p:xfrm>
          <a:off x="4929188" y="0"/>
          <a:ext cx="2867025" cy="1468438"/>
        </p:xfrm>
        <a:graphic>
          <a:graphicData uri="http://schemas.openxmlformats.org/presentationml/2006/ole">
            <p:oleObj spid="_x0000_s48131" name="Equation" r:id="rId4" imgW="1041120" imgH="533160" progId="Equation.DSMT4">
              <p:embed/>
            </p:oleObj>
          </a:graphicData>
        </a:graphic>
      </p:graphicFrame>
      <p:graphicFrame>
        <p:nvGraphicFramePr>
          <p:cNvPr id="48132" name="Object 1026"/>
          <p:cNvGraphicFramePr>
            <a:graphicFrameLocks noChangeAspect="1"/>
          </p:cNvGraphicFramePr>
          <p:nvPr/>
        </p:nvGraphicFramePr>
        <p:xfrm>
          <a:off x="1117600" y="1143000"/>
          <a:ext cx="3402013" cy="2266950"/>
        </p:xfrm>
        <a:graphic>
          <a:graphicData uri="http://schemas.openxmlformats.org/presentationml/2006/ole">
            <p:oleObj spid="_x0000_s48132" name="Equation" r:id="rId5" imgW="1257120" imgH="838080" progId="Equation.DSMT4">
              <p:embed/>
            </p:oleObj>
          </a:graphicData>
        </a:graphic>
      </p:graphicFrame>
      <p:graphicFrame>
        <p:nvGraphicFramePr>
          <p:cNvPr id="48133" name="Object 1027"/>
          <p:cNvGraphicFramePr>
            <a:graphicFrameLocks noChangeAspect="1"/>
          </p:cNvGraphicFramePr>
          <p:nvPr/>
        </p:nvGraphicFramePr>
        <p:xfrm>
          <a:off x="746125" y="3517900"/>
          <a:ext cx="4725988" cy="3340100"/>
        </p:xfrm>
        <a:graphic>
          <a:graphicData uri="http://schemas.openxmlformats.org/presentationml/2006/ole">
            <p:oleObj spid="_x0000_s48133" name="Equation" r:id="rId6" imgW="147312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5D4A2-4610-4375-B6F7-E324778EFD3C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1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余因子の求め方その２</a:t>
            </a:r>
            <a:br>
              <a:rPr lang="ja-JP" altLang="en-US" smtClean="0"/>
            </a:br>
            <a:r>
              <a:rPr lang="ja-JP" altLang="en-US" smtClean="0"/>
              <a:t>（余因子の符号）</a:t>
            </a:r>
          </a:p>
        </p:txBody>
      </p:sp>
      <p:grpSp>
        <p:nvGrpSpPr>
          <p:cNvPr id="4167" name="Group 3"/>
          <p:cNvGrpSpPr>
            <a:grpSpLocks/>
          </p:cNvGrpSpPr>
          <p:nvPr/>
        </p:nvGrpSpPr>
        <p:grpSpPr bwMode="auto">
          <a:xfrm>
            <a:off x="2667000" y="1295400"/>
            <a:ext cx="914400" cy="914400"/>
            <a:chOff x="336" y="1824"/>
            <a:chExt cx="576" cy="576"/>
          </a:xfrm>
        </p:grpSpPr>
        <p:grpSp>
          <p:nvGrpSpPr>
            <p:cNvPr id="4308" name="Group 4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315" name="Rectangle 5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64" name="Object 6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64" name="Equation" r:id="rId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309" name="Group 7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314" name="Rectangle 8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63" name="Object 9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63" name="Equation" r:id="rId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10" name="Group 10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313" name="Rectangle 1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62" name="Object 1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62" name="Equation" r:id="rId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11" name="Group 13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312" name="Rectangle 1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61" name="Object 1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61" name="Equation" r:id="rId6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68" name="Group 16"/>
          <p:cNvGrpSpPr>
            <a:grpSpLocks/>
          </p:cNvGrpSpPr>
          <p:nvPr/>
        </p:nvGrpSpPr>
        <p:grpSpPr bwMode="auto">
          <a:xfrm>
            <a:off x="2667000" y="2209800"/>
            <a:ext cx="914400" cy="914400"/>
            <a:chOff x="336" y="1824"/>
            <a:chExt cx="576" cy="576"/>
          </a:xfrm>
        </p:grpSpPr>
        <p:grpSp>
          <p:nvGrpSpPr>
            <p:cNvPr id="4300" name="Group 17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307" name="Rectangle 18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60" name="Object 19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60" name="Equation" r:id="rId7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301" name="Group 20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306" name="Rectangle 2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9" name="Object 2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9" name="Equation" r:id="rId8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02" name="Group 23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305" name="Rectangle 2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8" name="Object 2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8" name="Equation" r:id="rId9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303" name="Group 26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304" name="Rectangle 2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7" name="Object 2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7" name="Equation" r:id="rId10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69" name="Group 29"/>
          <p:cNvGrpSpPr>
            <a:grpSpLocks/>
          </p:cNvGrpSpPr>
          <p:nvPr/>
        </p:nvGrpSpPr>
        <p:grpSpPr bwMode="auto">
          <a:xfrm>
            <a:off x="3581400" y="1295400"/>
            <a:ext cx="914400" cy="914400"/>
            <a:chOff x="336" y="1824"/>
            <a:chExt cx="576" cy="576"/>
          </a:xfrm>
        </p:grpSpPr>
        <p:grpSp>
          <p:nvGrpSpPr>
            <p:cNvPr id="4292" name="Group 30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99" name="Rectangle 31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6" name="Object 32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6" name="Equation" r:id="rId11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93" name="Group 33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98" name="Rectangle 3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5" name="Object 3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5" name="Equation" r:id="rId12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94" name="Group 36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97" name="Rectangle 3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4" name="Object 3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4" name="Equation" r:id="rId13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95" name="Group 39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96" name="Rectangle 4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3" name="Object 4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3" name="Equation" r:id="rId14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0" name="Group 42"/>
          <p:cNvGrpSpPr>
            <a:grpSpLocks/>
          </p:cNvGrpSpPr>
          <p:nvPr/>
        </p:nvGrpSpPr>
        <p:grpSpPr bwMode="auto">
          <a:xfrm>
            <a:off x="3581400" y="2209800"/>
            <a:ext cx="914400" cy="914400"/>
            <a:chOff x="336" y="1824"/>
            <a:chExt cx="576" cy="576"/>
          </a:xfrm>
        </p:grpSpPr>
        <p:grpSp>
          <p:nvGrpSpPr>
            <p:cNvPr id="4284" name="Group 43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91" name="Rectangle 4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52" name="Object 4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52" name="Equation" r:id="rId15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85" name="Group 46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90" name="Rectangle 4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1" name="Object 4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1" name="Equation" r:id="rId16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86" name="Group 49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89" name="Rectangle 5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50" name="Object 5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50" name="Equation" r:id="rId17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87" name="Group 52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88" name="Rectangle 53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9" name="Object 54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9" name="Equation" r:id="rId18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1" name="Group 55"/>
          <p:cNvGrpSpPr>
            <a:grpSpLocks/>
          </p:cNvGrpSpPr>
          <p:nvPr/>
        </p:nvGrpSpPr>
        <p:grpSpPr bwMode="auto">
          <a:xfrm>
            <a:off x="2667000" y="3124200"/>
            <a:ext cx="914400" cy="914400"/>
            <a:chOff x="336" y="1824"/>
            <a:chExt cx="576" cy="576"/>
          </a:xfrm>
        </p:grpSpPr>
        <p:grpSp>
          <p:nvGrpSpPr>
            <p:cNvPr id="4276" name="Group 56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83" name="Rectangle 5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8" name="Object 5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8" name="Equation" r:id="rId19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77" name="Group 59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82" name="Rectangle 6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7" name="Object 6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7" name="Equation" r:id="rId20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8" name="Group 62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81" name="Rectangle 6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6" name="Object 6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6" name="Equation" r:id="rId21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9" name="Group 65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80" name="Rectangle 6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5" name="Object 67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5" name="Equation" r:id="rId22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2" name="Group 68"/>
          <p:cNvGrpSpPr>
            <a:grpSpLocks/>
          </p:cNvGrpSpPr>
          <p:nvPr/>
        </p:nvGrpSpPr>
        <p:grpSpPr bwMode="auto">
          <a:xfrm>
            <a:off x="2667000" y="4038600"/>
            <a:ext cx="914400" cy="914400"/>
            <a:chOff x="336" y="1824"/>
            <a:chExt cx="576" cy="576"/>
          </a:xfrm>
        </p:grpSpPr>
        <p:grpSp>
          <p:nvGrpSpPr>
            <p:cNvPr id="4268" name="Group 69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75" name="Rectangle 7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4" name="Object 7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4" name="Equation" r:id="rId2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69" name="Group 72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74" name="Rectangle 7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3" name="Object 7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3" name="Equation" r:id="rId2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0" name="Group 75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73" name="Rectangle 76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42" name="Object 77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42" name="Equation" r:id="rId2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71" name="Group 78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72" name="Rectangle 79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1" name="Object 80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1" name="Equation" r:id="rId26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3" name="Group 81"/>
          <p:cNvGrpSpPr>
            <a:grpSpLocks/>
          </p:cNvGrpSpPr>
          <p:nvPr/>
        </p:nvGrpSpPr>
        <p:grpSpPr bwMode="auto">
          <a:xfrm>
            <a:off x="3581400" y="3124200"/>
            <a:ext cx="914400" cy="914400"/>
            <a:chOff x="336" y="1824"/>
            <a:chExt cx="576" cy="576"/>
          </a:xfrm>
        </p:grpSpPr>
        <p:grpSp>
          <p:nvGrpSpPr>
            <p:cNvPr id="4260" name="Group 82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67" name="Rectangle 83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40" name="Object 84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40" name="Equation" r:id="rId27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61" name="Group 85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66" name="Rectangle 86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9" name="Object 87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9" name="Equation" r:id="rId28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62" name="Group 88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65" name="Rectangle 89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8" name="Object 90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8" name="Equation" r:id="rId29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63" name="Group 91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64" name="Rectangle 92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7" name="Object 93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7" name="Equation" r:id="rId30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4" name="Group 94"/>
          <p:cNvGrpSpPr>
            <a:grpSpLocks/>
          </p:cNvGrpSpPr>
          <p:nvPr/>
        </p:nvGrpSpPr>
        <p:grpSpPr bwMode="auto">
          <a:xfrm>
            <a:off x="3581400" y="4038600"/>
            <a:ext cx="914400" cy="914400"/>
            <a:chOff x="336" y="1824"/>
            <a:chExt cx="576" cy="576"/>
          </a:xfrm>
        </p:grpSpPr>
        <p:grpSp>
          <p:nvGrpSpPr>
            <p:cNvPr id="4252" name="Group 95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59" name="Rectangle 9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6" name="Object 97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6" name="Equation" r:id="rId31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53" name="Group 98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58" name="Rectangle 99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5" name="Object 100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5" name="Equation" r:id="rId32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54" name="Group 101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57" name="Rectangle 102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4" name="Object 103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4" name="Equation" r:id="rId33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55" name="Group 104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56" name="Rectangle 105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3" name="Object 106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3" name="Equation" r:id="rId34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5" name="Group 107"/>
          <p:cNvGrpSpPr>
            <a:grpSpLocks/>
          </p:cNvGrpSpPr>
          <p:nvPr/>
        </p:nvGrpSpPr>
        <p:grpSpPr bwMode="auto">
          <a:xfrm>
            <a:off x="4419600" y="1295400"/>
            <a:ext cx="914400" cy="914400"/>
            <a:chOff x="336" y="1824"/>
            <a:chExt cx="576" cy="576"/>
          </a:xfrm>
        </p:grpSpPr>
        <p:grpSp>
          <p:nvGrpSpPr>
            <p:cNvPr id="4244" name="Group 108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51" name="Rectangle 109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32" name="Object 110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32" name="Equation" r:id="rId35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45" name="Group 111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50" name="Rectangle 112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1" name="Object 113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1" name="Equation" r:id="rId36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46" name="Group 114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49" name="Rectangle 115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30" name="Object 116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30" name="Equation" r:id="rId37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47" name="Group 117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48" name="Rectangle 118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9" name="Object 119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9" name="Equation" r:id="rId38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6" name="Group 120"/>
          <p:cNvGrpSpPr>
            <a:grpSpLocks/>
          </p:cNvGrpSpPr>
          <p:nvPr/>
        </p:nvGrpSpPr>
        <p:grpSpPr bwMode="auto">
          <a:xfrm>
            <a:off x="4419600" y="2209800"/>
            <a:ext cx="914400" cy="914400"/>
            <a:chOff x="336" y="1824"/>
            <a:chExt cx="576" cy="576"/>
          </a:xfrm>
        </p:grpSpPr>
        <p:grpSp>
          <p:nvGrpSpPr>
            <p:cNvPr id="4236" name="Group 121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43" name="Rectangle 122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8" name="Object 123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8" name="Equation" r:id="rId39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37" name="Group 124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42" name="Rectangle 125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7" name="Object 126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7" name="Equation" r:id="rId40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8" name="Group 127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41" name="Rectangle 128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6" name="Object 129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6" name="Equation" r:id="rId41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9" name="Group 130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40" name="Rectangle 131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5" name="Object 132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5" name="Equation" r:id="rId42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7" name="Group 133"/>
          <p:cNvGrpSpPr>
            <a:grpSpLocks/>
          </p:cNvGrpSpPr>
          <p:nvPr/>
        </p:nvGrpSpPr>
        <p:grpSpPr bwMode="auto">
          <a:xfrm>
            <a:off x="5334000" y="1295400"/>
            <a:ext cx="914400" cy="914400"/>
            <a:chOff x="336" y="1824"/>
            <a:chExt cx="576" cy="576"/>
          </a:xfrm>
        </p:grpSpPr>
        <p:grpSp>
          <p:nvGrpSpPr>
            <p:cNvPr id="4228" name="Group 134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35" name="Rectangle 135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4" name="Object 136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4" name="Equation" r:id="rId4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29" name="Group 137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34" name="Rectangle 138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3" name="Object 139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3" name="Equation" r:id="rId4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0" name="Group 140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33" name="Rectangle 14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22" name="Object 14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22" name="Equation" r:id="rId4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31" name="Group 143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32" name="Rectangle 14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1" name="Object 14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1" name="Equation" r:id="rId46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8" name="Group 146"/>
          <p:cNvGrpSpPr>
            <a:grpSpLocks/>
          </p:cNvGrpSpPr>
          <p:nvPr/>
        </p:nvGrpSpPr>
        <p:grpSpPr bwMode="auto">
          <a:xfrm>
            <a:off x="5334000" y="2209800"/>
            <a:ext cx="914400" cy="914400"/>
            <a:chOff x="336" y="1824"/>
            <a:chExt cx="576" cy="576"/>
          </a:xfrm>
        </p:grpSpPr>
        <p:grpSp>
          <p:nvGrpSpPr>
            <p:cNvPr id="4220" name="Group 147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27" name="Rectangle 148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20" name="Object 149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20" name="Equation" r:id="rId47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21" name="Group 150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26" name="Rectangle 151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9" name="Object 152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9" name="Equation" r:id="rId48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22" name="Group 153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25" name="Rectangle 15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8" name="Object 15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8" name="Equation" r:id="rId49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23" name="Group 156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24" name="Rectangle 15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7" name="Object 15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7" name="Equation" r:id="rId50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79" name="Group 159"/>
          <p:cNvGrpSpPr>
            <a:grpSpLocks/>
          </p:cNvGrpSpPr>
          <p:nvPr/>
        </p:nvGrpSpPr>
        <p:grpSpPr bwMode="auto">
          <a:xfrm>
            <a:off x="4419600" y="3124200"/>
            <a:ext cx="914400" cy="914400"/>
            <a:chOff x="336" y="1824"/>
            <a:chExt cx="576" cy="576"/>
          </a:xfrm>
        </p:grpSpPr>
        <p:grpSp>
          <p:nvGrpSpPr>
            <p:cNvPr id="4212" name="Group 160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19" name="Rectangle 161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6" name="Object 162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6" name="Equation" r:id="rId51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13" name="Group 163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18" name="Rectangle 164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5" name="Object 165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5" name="Equation" r:id="rId52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14" name="Group 166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17" name="Rectangle 16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4" name="Object 16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4" name="Equation" r:id="rId53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15" name="Group 169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16" name="Rectangle 17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3" name="Object 17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3" name="Equation" r:id="rId54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80" name="Group 172"/>
          <p:cNvGrpSpPr>
            <a:grpSpLocks/>
          </p:cNvGrpSpPr>
          <p:nvPr/>
        </p:nvGrpSpPr>
        <p:grpSpPr bwMode="auto">
          <a:xfrm>
            <a:off x="4419600" y="4038600"/>
            <a:ext cx="914400" cy="914400"/>
            <a:chOff x="336" y="1824"/>
            <a:chExt cx="576" cy="576"/>
          </a:xfrm>
        </p:grpSpPr>
        <p:grpSp>
          <p:nvGrpSpPr>
            <p:cNvPr id="4204" name="Group 173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11" name="Rectangle 174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12" name="Object 175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12" name="Equation" r:id="rId55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205" name="Group 176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10" name="Rectangle 177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1" name="Object 178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1" name="Equation" r:id="rId56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06" name="Group 179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09" name="Rectangle 18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10" name="Object 18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10" name="Equation" r:id="rId57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207" name="Group 182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08" name="Rectangle 183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9" name="Object 184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9" name="Equation" r:id="rId58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81" name="Group 185"/>
          <p:cNvGrpSpPr>
            <a:grpSpLocks/>
          </p:cNvGrpSpPr>
          <p:nvPr/>
        </p:nvGrpSpPr>
        <p:grpSpPr bwMode="auto">
          <a:xfrm>
            <a:off x="5334000" y="3124200"/>
            <a:ext cx="914400" cy="914400"/>
            <a:chOff x="336" y="1824"/>
            <a:chExt cx="576" cy="576"/>
          </a:xfrm>
        </p:grpSpPr>
        <p:grpSp>
          <p:nvGrpSpPr>
            <p:cNvPr id="4196" name="Group 186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203" name="Rectangle 187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8" name="Object 188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8" name="Equation" r:id="rId59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197" name="Group 189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202" name="Rectangle 190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7" name="Object 191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7" name="Equation" r:id="rId60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8" name="Group 192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201" name="Rectangle 19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6" name="Object 19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6" name="Equation" r:id="rId61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9" name="Group 195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200" name="Rectangle 196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5" name="Object 197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5" name="Equation" r:id="rId62" imgW="139680" imgH="139680" progId="Equation.DSMT4">
                  <p:embed/>
                </p:oleObj>
              </a:graphicData>
            </a:graphic>
          </p:graphicFrame>
        </p:grpSp>
      </p:grpSp>
      <p:grpSp>
        <p:nvGrpSpPr>
          <p:cNvPr id="4182" name="Group 198"/>
          <p:cNvGrpSpPr>
            <a:grpSpLocks/>
          </p:cNvGrpSpPr>
          <p:nvPr/>
        </p:nvGrpSpPr>
        <p:grpSpPr bwMode="auto">
          <a:xfrm>
            <a:off x="5334000" y="4038600"/>
            <a:ext cx="914400" cy="914400"/>
            <a:chOff x="336" y="1824"/>
            <a:chExt cx="576" cy="576"/>
          </a:xfrm>
        </p:grpSpPr>
        <p:grpSp>
          <p:nvGrpSpPr>
            <p:cNvPr id="4188" name="Group 199"/>
            <p:cNvGrpSpPr>
              <a:grpSpLocks/>
            </p:cNvGrpSpPr>
            <p:nvPr/>
          </p:nvGrpSpPr>
          <p:grpSpPr bwMode="auto">
            <a:xfrm>
              <a:off x="336" y="1824"/>
              <a:ext cx="288" cy="288"/>
              <a:chOff x="336" y="1824"/>
              <a:chExt cx="288" cy="288"/>
            </a:xfrm>
          </p:grpSpPr>
          <p:sp>
            <p:nvSpPr>
              <p:cNvPr id="4195" name="Rectangle 200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4" name="Object 201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4" name="Equation" r:id="rId63" imgW="139680" imgH="139680" progId="Equation.DSMT4">
                  <p:embed/>
                </p:oleObj>
              </a:graphicData>
            </a:graphic>
          </p:graphicFrame>
        </p:grpSp>
        <p:grpSp>
          <p:nvGrpSpPr>
            <p:cNvPr id="4189" name="Group 202"/>
            <p:cNvGrpSpPr>
              <a:grpSpLocks/>
            </p:cNvGrpSpPr>
            <p:nvPr/>
          </p:nvGrpSpPr>
          <p:grpSpPr bwMode="auto">
            <a:xfrm>
              <a:off x="336" y="2112"/>
              <a:ext cx="288" cy="288"/>
              <a:chOff x="336" y="2160"/>
              <a:chExt cx="288" cy="288"/>
            </a:xfrm>
          </p:grpSpPr>
          <p:sp>
            <p:nvSpPr>
              <p:cNvPr id="4194" name="Rectangle 203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3" name="Object 204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3" name="Equation" r:id="rId64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0" name="Group 205"/>
            <p:cNvGrpSpPr>
              <a:grpSpLocks/>
            </p:cNvGrpSpPr>
            <p:nvPr/>
          </p:nvGrpSpPr>
          <p:grpSpPr bwMode="auto">
            <a:xfrm>
              <a:off x="624" y="1824"/>
              <a:ext cx="288" cy="288"/>
              <a:chOff x="336" y="2160"/>
              <a:chExt cx="288" cy="288"/>
            </a:xfrm>
          </p:grpSpPr>
          <p:sp>
            <p:nvSpPr>
              <p:cNvPr id="4193" name="Rectangle 206"/>
              <p:cNvSpPr>
                <a:spLocks noChangeArrowheads="1"/>
              </p:cNvSpPr>
              <p:nvPr/>
            </p:nvSpPr>
            <p:spPr bwMode="auto">
              <a:xfrm>
                <a:off x="336" y="2160"/>
                <a:ext cx="288" cy="28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ja-JP">
                  <a:solidFill>
                    <a:schemeClr val="hlink"/>
                  </a:solidFill>
                </a:endParaRPr>
              </a:p>
            </p:txBody>
          </p:sp>
          <p:graphicFrame>
            <p:nvGraphicFramePr>
              <p:cNvPr id="4102" name="Object 207"/>
              <p:cNvGraphicFramePr>
                <a:graphicFrameLocks noChangeAspect="1"/>
              </p:cNvGraphicFramePr>
              <p:nvPr/>
            </p:nvGraphicFramePr>
            <p:xfrm>
              <a:off x="384" y="2208"/>
              <a:ext cx="219" cy="174"/>
            </p:xfrm>
            <a:graphic>
              <a:graphicData uri="http://schemas.openxmlformats.org/presentationml/2006/ole">
                <p:oleObj spid="_x0000_s4102" name="Equation" r:id="rId65" imgW="126720" imgH="101520" progId="Equation.DSMT4">
                  <p:embed/>
                </p:oleObj>
              </a:graphicData>
            </a:graphic>
          </p:graphicFrame>
        </p:grpSp>
        <p:grpSp>
          <p:nvGrpSpPr>
            <p:cNvPr id="4191" name="Group 208"/>
            <p:cNvGrpSpPr>
              <a:grpSpLocks/>
            </p:cNvGrpSpPr>
            <p:nvPr/>
          </p:nvGrpSpPr>
          <p:grpSpPr bwMode="auto">
            <a:xfrm>
              <a:off x="624" y="2112"/>
              <a:ext cx="288" cy="288"/>
              <a:chOff x="336" y="1824"/>
              <a:chExt cx="288" cy="288"/>
            </a:xfrm>
          </p:grpSpPr>
          <p:sp>
            <p:nvSpPr>
              <p:cNvPr id="4192" name="Rectangle 209"/>
              <p:cNvSpPr>
                <a:spLocks noChangeArrowheads="1"/>
              </p:cNvSpPr>
              <p:nvPr/>
            </p:nvSpPr>
            <p:spPr bwMode="auto">
              <a:xfrm>
                <a:off x="336" y="1824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aphicFrame>
            <p:nvGraphicFramePr>
              <p:cNvPr id="4101" name="Object 210"/>
              <p:cNvGraphicFramePr>
                <a:graphicFrameLocks noChangeAspect="1"/>
              </p:cNvGraphicFramePr>
              <p:nvPr/>
            </p:nvGraphicFramePr>
            <p:xfrm>
              <a:off x="384" y="1872"/>
              <a:ext cx="240" cy="240"/>
            </p:xfrm>
            <a:graphic>
              <a:graphicData uri="http://schemas.openxmlformats.org/presentationml/2006/ole">
                <p:oleObj spid="_x0000_s4101" name="Equation" r:id="rId66" imgW="139680" imgH="139680" progId="Equation.DSMT4">
                  <p:embed/>
                </p:oleObj>
              </a:graphicData>
            </a:graphic>
          </p:graphicFrame>
        </p:grpSp>
      </p:grpSp>
      <p:sp>
        <p:nvSpPr>
          <p:cNvPr id="4183" name="AutoShape 211"/>
          <p:cNvSpPr>
            <a:spLocks noChangeArrowheads="1"/>
          </p:cNvSpPr>
          <p:nvPr/>
        </p:nvSpPr>
        <p:spPr bwMode="auto">
          <a:xfrm>
            <a:off x="381000" y="1219200"/>
            <a:ext cx="2133600" cy="1066800"/>
          </a:xfrm>
          <a:prstGeom prst="wedgeRoundRectCallout">
            <a:avLst>
              <a:gd name="adj1" fmla="val 57440"/>
              <a:gd name="adj2" fmla="val -2262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84" name="Text Box 212"/>
          <p:cNvSpPr txBox="1">
            <a:spLocks noChangeArrowheads="1"/>
          </p:cNvSpPr>
          <p:nvPr/>
        </p:nvSpPr>
        <p:spPr bwMode="auto">
          <a:xfrm>
            <a:off x="365125" y="1336675"/>
            <a:ext cx="160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1</a:t>
            </a:r>
            <a:r>
              <a:rPr lang="ja-JP" altLang="en-US"/>
              <a:t>，</a:t>
            </a:r>
            <a:r>
              <a:rPr lang="en-US" altLang="ja-JP"/>
              <a:t>1</a:t>
            </a:r>
            <a:r>
              <a:rPr lang="ja-JP" altLang="en-US"/>
              <a:t>）成分</a:t>
            </a:r>
          </a:p>
        </p:txBody>
      </p:sp>
      <p:graphicFrame>
        <p:nvGraphicFramePr>
          <p:cNvPr id="4098" name="Object 213"/>
          <p:cNvGraphicFramePr>
            <a:graphicFrameLocks noChangeAspect="1"/>
          </p:cNvGraphicFramePr>
          <p:nvPr/>
        </p:nvGraphicFramePr>
        <p:xfrm>
          <a:off x="609600" y="1600200"/>
          <a:ext cx="541338" cy="609600"/>
        </p:xfrm>
        <a:graphic>
          <a:graphicData uri="http://schemas.openxmlformats.org/presentationml/2006/ole">
            <p:oleObj spid="_x0000_s4098" name="Equation" r:id="rId67" imgW="203040" imgH="228600" progId="Equation.DSMT4">
              <p:embed/>
            </p:oleObj>
          </a:graphicData>
        </a:graphic>
      </p:graphicFrame>
      <p:sp>
        <p:nvSpPr>
          <p:cNvPr id="4185" name="AutoShape 214"/>
          <p:cNvSpPr>
            <a:spLocks noChangeArrowheads="1"/>
          </p:cNvSpPr>
          <p:nvPr/>
        </p:nvSpPr>
        <p:spPr bwMode="auto">
          <a:xfrm>
            <a:off x="6781800" y="3886200"/>
            <a:ext cx="2133600" cy="1066800"/>
          </a:xfrm>
          <a:prstGeom prst="wedgeRoundRectCallout">
            <a:avLst>
              <a:gd name="adj1" fmla="val -72171"/>
              <a:gd name="adj2" fmla="val 3288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86" name="Text Box 215"/>
          <p:cNvSpPr txBox="1">
            <a:spLocks noChangeArrowheads="1"/>
          </p:cNvSpPr>
          <p:nvPr/>
        </p:nvSpPr>
        <p:spPr bwMode="auto">
          <a:xfrm>
            <a:off x="6765925" y="3983038"/>
            <a:ext cx="180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成分</a:t>
            </a:r>
          </a:p>
        </p:txBody>
      </p:sp>
      <p:graphicFrame>
        <p:nvGraphicFramePr>
          <p:cNvPr id="4099" name="Object 216"/>
          <p:cNvGraphicFramePr>
            <a:graphicFrameLocks noChangeAspect="1"/>
          </p:cNvGraphicFramePr>
          <p:nvPr/>
        </p:nvGraphicFramePr>
        <p:xfrm>
          <a:off x="6994525" y="4267200"/>
          <a:ext cx="574675" cy="609600"/>
        </p:xfrm>
        <a:graphic>
          <a:graphicData uri="http://schemas.openxmlformats.org/presentationml/2006/ole">
            <p:oleObj spid="_x0000_s4099" name="Equation" r:id="rId68" imgW="215640" imgH="228600" progId="Equation.DSMT4">
              <p:embed/>
            </p:oleObj>
          </a:graphicData>
        </a:graphic>
      </p:graphicFrame>
      <p:graphicFrame>
        <p:nvGraphicFramePr>
          <p:cNvPr id="4100" name="Object 217"/>
          <p:cNvGraphicFramePr>
            <a:graphicFrameLocks noChangeAspect="1"/>
          </p:cNvGraphicFramePr>
          <p:nvPr/>
        </p:nvGraphicFramePr>
        <p:xfrm>
          <a:off x="6791325" y="3952875"/>
          <a:ext cx="981075" cy="542925"/>
        </p:xfrm>
        <a:graphic>
          <a:graphicData uri="http://schemas.openxmlformats.org/presentationml/2006/ole">
            <p:oleObj spid="_x0000_s4100" name="Equation" r:id="rId69" imgW="368280" imgH="203040" progId="Equation.DSMT4">
              <p:embed/>
            </p:oleObj>
          </a:graphicData>
        </a:graphic>
      </p:graphicFrame>
      <p:sp>
        <p:nvSpPr>
          <p:cNvPr id="4187" name="Text Box 218"/>
          <p:cNvSpPr txBox="1">
            <a:spLocks noChangeArrowheads="1"/>
          </p:cNvSpPr>
          <p:nvPr/>
        </p:nvSpPr>
        <p:spPr bwMode="auto">
          <a:xfrm>
            <a:off x="1066800" y="5638800"/>
            <a:ext cx="597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左上がプラスのチェスボードを考えればよい。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06F7E4-DDC3-48D7-91D6-B423BD1D642B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4915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転置行列の行列式</a:t>
            </a:r>
          </a:p>
        </p:txBody>
      </p:sp>
      <p:sp>
        <p:nvSpPr>
          <p:cNvPr id="49157" name="AutoShape 1027"/>
          <p:cNvSpPr>
            <a:spLocks noChangeArrowheads="1"/>
          </p:cNvSpPr>
          <p:nvPr/>
        </p:nvSpPr>
        <p:spPr bwMode="auto">
          <a:xfrm>
            <a:off x="609600" y="838200"/>
            <a:ext cx="7467600" cy="243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9158" name="Text Box 1028"/>
          <p:cNvSpPr txBox="1">
            <a:spLocks noChangeArrowheads="1"/>
          </p:cNvSpPr>
          <p:nvPr/>
        </p:nvSpPr>
        <p:spPr bwMode="auto">
          <a:xfrm>
            <a:off x="1447800" y="588963"/>
            <a:ext cx="37242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性質：（転置行列の行列式）</a:t>
            </a:r>
          </a:p>
        </p:txBody>
      </p:sp>
      <p:sp>
        <p:nvSpPr>
          <p:cNvPr id="49159" name="Text Box 1029"/>
          <p:cNvSpPr txBox="1">
            <a:spLocks noChangeArrowheads="1"/>
          </p:cNvSpPr>
          <p:nvPr/>
        </p:nvSpPr>
        <p:spPr bwMode="auto">
          <a:xfrm>
            <a:off x="1295400" y="1219200"/>
            <a:ext cx="572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行列式は転置しても変わらない。すなわち、</a:t>
            </a:r>
          </a:p>
        </p:txBody>
      </p:sp>
      <p:graphicFrame>
        <p:nvGraphicFramePr>
          <p:cNvPr id="49154" name="Object 1024"/>
          <p:cNvGraphicFramePr>
            <a:graphicFrameLocks noChangeAspect="1"/>
          </p:cNvGraphicFramePr>
          <p:nvPr/>
        </p:nvGraphicFramePr>
        <p:xfrm>
          <a:off x="2667000" y="1905000"/>
          <a:ext cx="2438400" cy="974725"/>
        </p:xfrm>
        <a:graphic>
          <a:graphicData uri="http://schemas.openxmlformats.org/presentationml/2006/ole">
            <p:oleObj spid="_x0000_s49154" name="Equation" r:id="rId3" imgW="634680" imgH="253800" progId="Equation.DSMT4">
              <p:embed/>
            </p:oleObj>
          </a:graphicData>
        </a:graphic>
      </p:graphicFrame>
      <p:sp>
        <p:nvSpPr>
          <p:cNvPr id="49160" name="Text Box 1031"/>
          <p:cNvSpPr txBox="1">
            <a:spLocks noChangeArrowheads="1"/>
          </p:cNvSpPr>
          <p:nvPr/>
        </p:nvSpPr>
        <p:spPr bwMode="auto">
          <a:xfrm>
            <a:off x="517525" y="3754438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1DF099-75B0-4E6F-8F2C-52D39AA85015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50183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50184" name="Text Box 1027"/>
          <p:cNvSpPr txBox="1">
            <a:spLocks noChangeArrowheads="1"/>
          </p:cNvSpPr>
          <p:nvPr/>
        </p:nvSpPr>
        <p:spPr bwMode="auto">
          <a:xfrm>
            <a:off x="822325" y="477838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次の２つの行列式を求めよ。</a:t>
            </a:r>
          </a:p>
        </p:txBody>
      </p:sp>
      <p:graphicFrame>
        <p:nvGraphicFramePr>
          <p:cNvPr id="50178" name="Object 1024"/>
          <p:cNvGraphicFramePr>
            <a:graphicFrameLocks noChangeAspect="1"/>
          </p:cNvGraphicFramePr>
          <p:nvPr/>
        </p:nvGraphicFramePr>
        <p:xfrm>
          <a:off x="1600200" y="914400"/>
          <a:ext cx="901700" cy="1239838"/>
        </p:xfrm>
        <a:graphic>
          <a:graphicData uri="http://schemas.openxmlformats.org/presentationml/2006/ole">
            <p:oleObj spid="_x0000_s50178" name="Equation" r:id="rId3" imgW="609480" imgH="838080" progId="Equation.DSMT4">
              <p:embed/>
            </p:oleObj>
          </a:graphicData>
        </a:graphic>
      </p:graphicFrame>
      <p:sp>
        <p:nvSpPr>
          <p:cNvPr id="50185" name="Text Box 1029"/>
          <p:cNvSpPr txBox="1">
            <a:spLocks noChangeArrowheads="1"/>
          </p:cNvSpPr>
          <p:nvPr/>
        </p:nvSpPr>
        <p:spPr bwMode="auto">
          <a:xfrm>
            <a:off x="0" y="205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50186" name="Line 1030"/>
          <p:cNvSpPr>
            <a:spLocks noChangeShapeType="1"/>
          </p:cNvSpPr>
          <p:nvPr/>
        </p:nvSpPr>
        <p:spPr bwMode="auto">
          <a:xfrm>
            <a:off x="4114800" y="2362200"/>
            <a:ext cx="0" cy="2895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0179" name="Object 1025"/>
          <p:cNvGraphicFramePr>
            <a:graphicFrameLocks noChangeAspect="1"/>
          </p:cNvGraphicFramePr>
          <p:nvPr/>
        </p:nvGraphicFramePr>
        <p:xfrm>
          <a:off x="4267200" y="990600"/>
          <a:ext cx="901700" cy="1239838"/>
        </p:xfrm>
        <a:graphic>
          <a:graphicData uri="http://schemas.openxmlformats.org/presentationml/2006/ole">
            <p:oleObj spid="_x0000_s50179" name="Equation" r:id="rId4" imgW="609480" imgH="838080" progId="Equation.DSMT4">
              <p:embed/>
            </p:oleObj>
          </a:graphicData>
        </a:graphic>
      </p:graphicFrame>
      <p:graphicFrame>
        <p:nvGraphicFramePr>
          <p:cNvPr id="50180" name="Object 1026"/>
          <p:cNvGraphicFramePr>
            <a:graphicFrameLocks noChangeAspect="1"/>
          </p:cNvGraphicFramePr>
          <p:nvPr/>
        </p:nvGraphicFramePr>
        <p:xfrm>
          <a:off x="381000" y="2514600"/>
          <a:ext cx="3230563" cy="2667000"/>
        </p:xfrm>
        <a:graphic>
          <a:graphicData uri="http://schemas.openxmlformats.org/presentationml/2006/ole">
            <p:oleObj spid="_x0000_s50180" name="Equation" r:id="rId5" imgW="2184120" imgH="1803240" progId="Equation.DSMT4">
              <p:embed/>
            </p:oleObj>
          </a:graphicData>
        </a:graphic>
      </p:graphicFrame>
      <p:graphicFrame>
        <p:nvGraphicFramePr>
          <p:cNvPr id="50181" name="Object 1027"/>
          <p:cNvGraphicFramePr>
            <a:graphicFrameLocks noChangeAspect="1"/>
          </p:cNvGraphicFramePr>
          <p:nvPr/>
        </p:nvGraphicFramePr>
        <p:xfrm>
          <a:off x="4724400" y="2590800"/>
          <a:ext cx="3230563" cy="2667000"/>
        </p:xfrm>
        <a:graphic>
          <a:graphicData uri="http://schemas.openxmlformats.org/presentationml/2006/ole">
            <p:oleObj spid="_x0000_s50181" name="Equation" r:id="rId6" imgW="2184120" imgH="1803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0DEE76-7E96-4308-8A21-C25C9D5225FB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51209" name="Text Box 7"/>
          <p:cNvSpPr txBox="1">
            <a:spLocks noChangeArrowheads="1"/>
          </p:cNvSpPr>
          <p:nvPr/>
        </p:nvSpPr>
        <p:spPr bwMode="auto">
          <a:xfrm>
            <a:off x="838200" y="1066800"/>
            <a:ext cx="428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を　　次の正方行列とする。</a:t>
            </a:r>
          </a:p>
          <a:p>
            <a:r>
              <a:rPr lang="ja-JP" altLang="en-US"/>
              <a:t>このとき次が成り立つ。</a:t>
            </a:r>
          </a:p>
        </p:txBody>
      </p:sp>
      <p:sp>
        <p:nvSpPr>
          <p:cNvPr id="51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行列の演算と行列式</a:t>
            </a:r>
          </a:p>
        </p:txBody>
      </p:sp>
      <p:sp>
        <p:nvSpPr>
          <p:cNvPr id="51211" name="AutoShape 3"/>
          <p:cNvSpPr>
            <a:spLocks noChangeArrowheads="1"/>
          </p:cNvSpPr>
          <p:nvPr/>
        </p:nvSpPr>
        <p:spPr bwMode="auto">
          <a:xfrm>
            <a:off x="228600" y="838200"/>
            <a:ext cx="8305800" cy="5410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212" name="Text Box 4"/>
          <p:cNvSpPr txBox="1">
            <a:spLocks noChangeArrowheads="1"/>
          </p:cNvSpPr>
          <p:nvPr/>
        </p:nvSpPr>
        <p:spPr bwMode="auto">
          <a:xfrm>
            <a:off x="609600" y="1981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51213" name="Text Box 5"/>
          <p:cNvSpPr txBox="1">
            <a:spLocks noChangeArrowheads="1"/>
          </p:cNvSpPr>
          <p:nvPr/>
        </p:nvSpPr>
        <p:spPr bwMode="auto">
          <a:xfrm>
            <a:off x="1447800" y="588963"/>
            <a:ext cx="3959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性質：（行列の演算と行列式）</a:t>
            </a:r>
          </a:p>
        </p:txBody>
      </p:sp>
      <p:graphicFrame>
        <p:nvGraphicFramePr>
          <p:cNvPr id="51202" name="Object 1024"/>
          <p:cNvGraphicFramePr>
            <a:graphicFrameLocks noChangeAspect="1"/>
          </p:cNvGraphicFramePr>
          <p:nvPr/>
        </p:nvGraphicFramePr>
        <p:xfrm>
          <a:off x="838200" y="1143000"/>
          <a:ext cx="609600" cy="336550"/>
        </p:xfrm>
        <a:graphic>
          <a:graphicData uri="http://schemas.openxmlformats.org/presentationml/2006/ole">
            <p:oleObj spid="_x0000_s51202" name="Equation" r:id="rId3" imgW="368280" imgH="203040" progId="Equation.DSMT4">
              <p:embed/>
            </p:oleObj>
          </a:graphicData>
        </a:graphic>
      </p:graphicFrame>
      <p:graphicFrame>
        <p:nvGraphicFramePr>
          <p:cNvPr id="51203" name="Object 1025"/>
          <p:cNvGraphicFramePr>
            <a:graphicFrameLocks noChangeAspect="1"/>
          </p:cNvGraphicFramePr>
          <p:nvPr/>
        </p:nvGraphicFramePr>
        <p:xfrm>
          <a:off x="1905000" y="1143000"/>
          <a:ext cx="304800" cy="277813"/>
        </p:xfrm>
        <a:graphic>
          <a:graphicData uri="http://schemas.openxmlformats.org/presentationml/2006/ole">
            <p:oleObj spid="_x0000_s51203" name="Equation" r:id="rId4" imgW="139680" imgH="126720" progId="Equation.DSMT4">
              <p:embed/>
            </p:oleObj>
          </a:graphicData>
        </a:graphic>
      </p:graphicFrame>
      <p:graphicFrame>
        <p:nvGraphicFramePr>
          <p:cNvPr id="51204" name="Object 1026"/>
          <p:cNvGraphicFramePr>
            <a:graphicFrameLocks noChangeAspect="1"/>
          </p:cNvGraphicFramePr>
          <p:nvPr/>
        </p:nvGraphicFramePr>
        <p:xfrm>
          <a:off x="1600200" y="2362200"/>
          <a:ext cx="3886200" cy="512763"/>
        </p:xfrm>
        <a:graphic>
          <a:graphicData uri="http://schemas.openxmlformats.org/presentationml/2006/ole">
            <p:oleObj spid="_x0000_s51204" name="Equation" r:id="rId5" imgW="1739880" imgH="228600" progId="Equation.DSMT4">
              <p:embed/>
            </p:oleObj>
          </a:graphicData>
        </a:graphic>
      </p:graphicFrame>
      <p:sp>
        <p:nvSpPr>
          <p:cNvPr id="51214" name="Text Box 11"/>
          <p:cNvSpPr txBox="1">
            <a:spLocks noChangeArrowheads="1"/>
          </p:cNvSpPr>
          <p:nvPr/>
        </p:nvSpPr>
        <p:spPr bwMode="auto">
          <a:xfrm>
            <a:off x="685800" y="3581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1205" name="Object 1027"/>
          <p:cNvGraphicFramePr>
            <a:graphicFrameLocks noChangeAspect="1"/>
          </p:cNvGraphicFramePr>
          <p:nvPr/>
        </p:nvGraphicFramePr>
        <p:xfrm>
          <a:off x="1295400" y="3657600"/>
          <a:ext cx="273050" cy="273050"/>
        </p:xfrm>
        <a:graphic>
          <a:graphicData uri="http://schemas.openxmlformats.org/presentationml/2006/ole">
            <p:oleObj spid="_x0000_s51205" name="Equation" r:id="rId6" imgW="164880" imgH="164880" progId="Equation.DSMT4">
              <p:embed/>
            </p:oleObj>
          </a:graphicData>
        </a:graphic>
      </p:graphicFrame>
      <p:sp>
        <p:nvSpPr>
          <p:cNvPr id="51215" name="Text Box 13"/>
          <p:cNvSpPr txBox="1">
            <a:spLocks noChangeArrowheads="1"/>
          </p:cNvSpPr>
          <p:nvPr/>
        </p:nvSpPr>
        <p:spPr bwMode="auto">
          <a:xfrm>
            <a:off x="1219200" y="3505200"/>
            <a:ext cx="51752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が正則行列ならば、　　　　　　　　　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であり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が成り立つ。</a:t>
            </a:r>
          </a:p>
        </p:txBody>
      </p:sp>
      <p:graphicFrame>
        <p:nvGraphicFramePr>
          <p:cNvPr id="51206" name="Object 1028"/>
          <p:cNvGraphicFramePr>
            <a:graphicFrameLocks noChangeAspect="1"/>
          </p:cNvGraphicFramePr>
          <p:nvPr/>
        </p:nvGraphicFramePr>
        <p:xfrm>
          <a:off x="2362200" y="4038600"/>
          <a:ext cx="1676400" cy="496888"/>
        </p:xfrm>
        <a:graphic>
          <a:graphicData uri="http://schemas.openxmlformats.org/presentationml/2006/ole">
            <p:oleObj spid="_x0000_s51206" name="Equation" r:id="rId7" imgW="774360" imgH="228600" progId="Equation.DSMT4">
              <p:embed/>
            </p:oleObj>
          </a:graphicData>
        </a:graphic>
      </p:graphicFrame>
      <p:graphicFrame>
        <p:nvGraphicFramePr>
          <p:cNvPr id="51207" name="Object 1029"/>
          <p:cNvGraphicFramePr>
            <a:graphicFrameLocks noChangeAspect="1"/>
          </p:cNvGraphicFramePr>
          <p:nvPr/>
        </p:nvGraphicFramePr>
        <p:xfrm>
          <a:off x="1828800" y="5181600"/>
          <a:ext cx="3214688" cy="608013"/>
        </p:xfrm>
        <a:graphic>
          <a:graphicData uri="http://schemas.openxmlformats.org/presentationml/2006/ole">
            <p:oleObj spid="_x0000_s51207" name="Equation" r:id="rId8" imgW="1485720" imgH="279360" progId="Equation.DSMT4">
              <p:embed/>
            </p:oleObj>
          </a:graphicData>
        </a:graphic>
      </p:graphicFrame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609600" y="6400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3C02F4-6A9B-4079-B3F6-86041A5BCA7E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sp>
        <p:nvSpPr>
          <p:cNvPr id="522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52226" name="Object 1024"/>
          <p:cNvGraphicFramePr>
            <a:graphicFrameLocks noChangeAspect="1"/>
          </p:cNvGraphicFramePr>
          <p:nvPr/>
        </p:nvGraphicFramePr>
        <p:xfrm>
          <a:off x="609600" y="1066800"/>
          <a:ext cx="581025" cy="788988"/>
        </p:xfrm>
        <a:graphic>
          <a:graphicData uri="http://schemas.openxmlformats.org/presentationml/2006/ole">
            <p:oleObj spid="_x0000_s52226" name="Equation" r:id="rId3" imgW="393480" imgH="533160" progId="Equation.DSMT4">
              <p:embed/>
            </p:oleObj>
          </a:graphicData>
        </a:graphic>
      </p:graphicFrame>
      <p:sp>
        <p:nvSpPr>
          <p:cNvPr id="52238" name="Text Box 4"/>
          <p:cNvSpPr txBox="1">
            <a:spLocks noChangeArrowheads="1"/>
          </p:cNvSpPr>
          <p:nvPr/>
        </p:nvSpPr>
        <p:spPr bwMode="auto">
          <a:xfrm>
            <a:off x="822325" y="477838"/>
            <a:ext cx="304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次の行列式を比べよ。</a:t>
            </a:r>
          </a:p>
        </p:txBody>
      </p:sp>
      <p:sp>
        <p:nvSpPr>
          <p:cNvPr id="52239" name="Text Box 6"/>
          <p:cNvSpPr txBox="1">
            <a:spLocks noChangeArrowheads="1"/>
          </p:cNvSpPr>
          <p:nvPr/>
        </p:nvSpPr>
        <p:spPr bwMode="auto">
          <a:xfrm>
            <a:off x="136525" y="2459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sp>
        <p:nvSpPr>
          <p:cNvPr id="52240" name="Line 7"/>
          <p:cNvSpPr>
            <a:spLocks noChangeShapeType="1"/>
          </p:cNvSpPr>
          <p:nvPr/>
        </p:nvSpPr>
        <p:spPr bwMode="auto">
          <a:xfrm>
            <a:off x="3657600" y="3048000"/>
            <a:ext cx="0" cy="1676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52227" name="Object 1025"/>
          <p:cNvGraphicFramePr>
            <a:graphicFrameLocks noChangeAspect="1"/>
          </p:cNvGraphicFramePr>
          <p:nvPr/>
        </p:nvGraphicFramePr>
        <p:xfrm>
          <a:off x="1981200" y="1066800"/>
          <a:ext cx="581025" cy="788988"/>
        </p:xfrm>
        <a:graphic>
          <a:graphicData uri="http://schemas.openxmlformats.org/presentationml/2006/ole">
            <p:oleObj spid="_x0000_s52227" name="Equation" r:id="rId4" imgW="393480" imgH="533160" progId="Equation.DSMT4">
              <p:embed/>
            </p:oleObj>
          </a:graphicData>
        </a:graphic>
      </p:graphicFrame>
      <p:graphicFrame>
        <p:nvGraphicFramePr>
          <p:cNvPr id="52228" name="Object 1026"/>
          <p:cNvGraphicFramePr>
            <a:graphicFrameLocks noChangeAspect="1"/>
          </p:cNvGraphicFramePr>
          <p:nvPr/>
        </p:nvGraphicFramePr>
        <p:xfrm>
          <a:off x="3124200" y="990600"/>
          <a:ext cx="2360613" cy="827088"/>
        </p:xfrm>
        <a:graphic>
          <a:graphicData uri="http://schemas.openxmlformats.org/presentationml/2006/ole">
            <p:oleObj spid="_x0000_s52228" name="Equation" r:id="rId5" imgW="1600200" imgH="558720" progId="Equation.DSMT4">
              <p:embed/>
            </p:oleObj>
          </a:graphicData>
        </a:graphic>
      </p:graphicFrame>
      <p:graphicFrame>
        <p:nvGraphicFramePr>
          <p:cNvPr id="52229" name="Object 1027"/>
          <p:cNvGraphicFramePr>
            <a:graphicFrameLocks noChangeAspect="1"/>
          </p:cNvGraphicFramePr>
          <p:nvPr/>
        </p:nvGraphicFramePr>
        <p:xfrm>
          <a:off x="6096000" y="1066800"/>
          <a:ext cx="2360613" cy="827088"/>
        </p:xfrm>
        <a:graphic>
          <a:graphicData uri="http://schemas.openxmlformats.org/presentationml/2006/ole">
            <p:oleObj spid="_x0000_s52229" name="Equation" r:id="rId6" imgW="1600200" imgH="558720" progId="Equation.DSMT4">
              <p:embed/>
            </p:oleObj>
          </a:graphicData>
        </a:graphic>
      </p:graphicFrame>
      <p:graphicFrame>
        <p:nvGraphicFramePr>
          <p:cNvPr id="52230" name="Object 1028"/>
          <p:cNvGraphicFramePr>
            <a:graphicFrameLocks noChangeAspect="1"/>
          </p:cNvGraphicFramePr>
          <p:nvPr/>
        </p:nvGraphicFramePr>
        <p:xfrm>
          <a:off x="533400" y="2971800"/>
          <a:ext cx="1930400" cy="788988"/>
        </p:xfrm>
        <a:graphic>
          <a:graphicData uri="http://schemas.openxmlformats.org/presentationml/2006/ole">
            <p:oleObj spid="_x0000_s52230" name="Equation" r:id="rId7" imgW="1307880" imgH="533160" progId="Equation.DSMT4">
              <p:embed/>
            </p:oleObj>
          </a:graphicData>
        </a:graphic>
      </p:graphicFrame>
      <p:graphicFrame>
        <p:nvGraphicFramePr>
          <p:cNvPr id="52231" name="Object 1029"/>
          <p:cNvGraphicFramePr>
            <a:graphicFrameLocks noChangeAspect="1"/>
          </p:cNvGraphicFramePr>
          <p:nvPr/>
        </p:nvGraphicFramePr>
        <p:xfrm>
          <a:off x="533400" y="3886200"/>
          <a:ext cx="2136775" cy="788988"/>
        </p:xfrm>
        <a:graphic>
          <a:graphicData uri="http://schemas.openxmlformats.org/presentationml/2006/ole">
            <p:oleObj spid="_x0000_s52231" name="Equation" r:id="rId8" imgW="1447560" imgH="533160" progId="Equation.DSMT4">
              <p:embed/>
            </p:oleObj>
          </a:graphicData>
        </a:graphic>
      </p:graphicFrame>
      <p:graphicFrame>
        <p:nvGraphicFramePr>
          <p:cNvPr id="52232" name="Object 1030"/>
          <p:cNvGraphicFramePr>
            <a:graphicFrameLocks noChangeAspect="1"/>
          </p:cNvGraphicFramePr>
          <p:nvPr/>
        </p:nvGraphicFramePr>
        <p:xfrm>
          <a:off x="4343400" y="2895600"/>
          <a:ext cx="2416175" cy="788988"/>
        </p:xfrm>
        <a:graphic>
          <a:graphicData uri="http://schemas.openxmlformats.org/presentationml/2006/ole">
            <p:oleObj spid="_x0000_s52232" name="Equation" r:id="rId9" imgW="1638000" imgH="533160" progId="Equation.DSMT4">
              <p:embed/>
            </p:oleObj>
          </a:graphicData>
        </a:graphic>
      </p:graphicFrame>
      <p:graphicFrame>
        <p:nvGraphicFramePr>
          <p:cNvPr id="52233" name="Object 1031"/>
          <p:cNvGraphicFramePr>
            <a:graphicFrameLocks noChangeAspect="1"/>
          </p:cNvGraphicFramePr>
          <p:nvPr/>
        </p:nvGraphicFramePr>
        <p:xfrm>
          <a:off x="4267200" y="3810000"/>
          <a:ext cx="2433638" cy="788988"/>
        </p:xfrm>
        <a:graphic>
          <a:graphicData uri="http://schemas.openxmlformats.org/presentationml/2006/ole">
            <p:oleObj spid="_x0000_s52233" name="Equation" r:id="rId10" imgW="1650960" imgH="533160" progId="Equation.DSMT4">
              <p:embed/>
            </p:oleObj>
          </a:graphicData>
        </a:graphic>
      </p:graphicFrame>
      <p:graphicFrame>
        <p:nvGraphicFramePr>
          <p:cNvPr id="52234" name="Object 1032"/>
          <p:cNvGraphicFramePr>
            <a:graphicFrameLocks noChangeAspect="1"/>
          </p:cNvGraphicFramePr>
          <p:nvPr/>
        </p:nvGraphicFramePr>
        <p:xfrm>
          <a:off x="1476375" y="4876800"/>
          <a:ext cx="5489575" cy="827088"/>
        </p:xfrm>
        <a:graphic>
          <a:graphicData uri="http://schemas.openxmlformats.org/presentationml/2006/ole">
            <p:oleObj spid="_x0000_s52234" name="Equation" r:id="rId11" imgW="3720960" imgH="558720" progId="Equation.DSMT4">
              <p:embed/>
            </p:oleObj>
          </a:graphicData>
        </a:graphic>
      </p:graphicFrame>
      <p:graphicFrame>
        <p:nvGraphicFramePr>
          <p:cNvPr id="52235" name="Object 1033"/>
          <p:cNvGraphicFramePr>
            <a:graphicFrameLocks noChangeAspect="1"/>
          </p:cNvGraphicFramePr>
          <p:nvPr/>
        </p:nvGraphicFramePr>
        <p:xfrm>
          <a:off x="1520825" y="5726113"/>
          <a:ext cx="5489575" cy="827087"/>
        </p:xfrm>
        <a:graphic>
          <a:graphicData uri="http://schemas.openxmlformats.org/presentationml/2006/ole">
            <p:oleObj spid="_x0000_s52235" name="Equation" r:id="rId12" imgW="372096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B7B40F-5EA0-40CA-8C2B-58D3DB1DB851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sp>
        <p:nvSpPr>
          <p:cNvPr id="532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53250" name="Object 1024"/>
          <p:cNvGraphicFramePr>
            <a:graphicFrameLocks noChangeAspect="1"/>
          </p:cNvGraphicFramePr>
          <p:nvPr/>
        </p:nvGraphicFramePr>
        <p:xfrm>
          <a:off x="1447800" y="1066800"/>
          <a:ext cx="1930400" cy="788988"/>
        </p:xfrm>
        <a:graphic>
          <a:graphicData uri="http://schemas.openxmlformats.org/presentationml/2006/ole">
            <p:oleObj spid="_x0000_s53250" name="Equation" r:id="rId3" imgW="1307880" imgH="533160" progId="Equation.DSMT4">
              <p:embed/>
            </p:oleObj>
          </a:graphicData>
        </a:graphic>
      </p:graphicFrame>
      <p:graphicFrame>
        <p:nvGraphicFramePr>
          <p:cNvPr id="53251" name="Object 1025"/>
          <p:cNvGraphicFramePr>
            <a:graphicFrameLocks noChangeAspect="1"/>
          </p:cNvGraphicFramePr>
          <p:nvPr/>
        </p:nvGraphicFramePr>
        <p:xfrm>
          <a:off x="1371600" y="2286000"/>
          <a:ext cx="5133975" cy="976313"/>
        </p:xfrm>
        <a:graphic>
          <a:graphicData uri="http://schemas.openxmlformats.org/presentationml/2006/ole">
            <p:oleObj spid="_x0000_s53251" name="Equation" r:id="rId4" imgW="3479760" imgH="660240" progId="Equation.DSMT4">
              <p:embed/>
            </p:oleObj>
          </a:graphicData>
        </a:graphic>
      </p:graphicFrame>
      <p:graphicFrame>
        <p:nvGraphicFramePr>
          <p:cNvPr id="53252" name="Object 1026"/>
          <p:cNvGraphicFramePr>
            <a:graphicFrameLocks noChangeAspect="1"/>
          </p:cNvGraphicFramePr>
          <p:nvPr/>
        </p:nvGraphicFramePr>
        <p:xfrm>
          <a:off x="1524000" y="4191000"/>
          <a:ext cx="4495800" cy="1660525"/>
        </p:xfrm>
        <a:graphic>
          <a:graphicData uri="http://schemas.openxmlformats.org/presentationml/2006/ole">
            <p:oleObj spid="_x0000_s53252" name="Equation" r:id="rId5" imgW="2171520" imgH="7999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54281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6979A3-5F21-4035-9E5C-3D4D609F85B6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54282" name="テキスト ボックス 3"/>
          <p:cNvSpPr txBox="1">
            <a:spLocks noChangeArrowheads="1"/>
          </p:cNvSpPr>
          <p:nvPr/>
        </p:nvSpPr>
        <p:spPr bwMode="auto">
          <a:xfrm>
            <a:off x="428625" y="642938"/>
            <a:ext cx="7429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行列式の性質を利用して次の行列式を求めよ。</a:t>
            </a:r>
          </a:p>
        </p:txBody>
      </p:sp>
      <p:sp>
        <p:nvSpPr>
          <p:cNvPr id="54283" name="テキスト ボックス 4"/>
          <p:cNvSpPr txBox="1">
            <a:spLocks noChangeArrowheads="1"/>
          </p:cNvSpPr>
          <p:nvPr/>
        </p:nvSpPr>
        <p:spPr bwMode="auto">
          <a:xfrm>
            <a:off x="1000125" y="271462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54284" name="テキスト ボックス 5"/>
          <p:cNvSpPr txBox="1">
            <a:spLocks noChangeArrowheads="1"/>
          </p:cNvSpPr>
          <p:nvPr/>
        </p:nvSpPr>
        <p:spPr bwMode="auto">
          <a:xfrm>
            <a:off x="5000625" y="2786063"/>
            <a:ext cx="714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54285" name="テキスト ボックス 6"/>
          <p:cNvSpPr txBox="1">
            <a:spLocks noChangeArrowheads="1"/>
          </p:cNvSpPr>
          <p:nvPr/>
        </p:nvSpPr>
        <p:spPr bwMode="auto">
          <a:xfrm>
            <a:off x="928688" y="500062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54286" name="テキスト ボックス 8"/>
          <p:cNvSpPr txBox="1">
            <a:spLocks noChangeArrowheads="1"/>
          </p:cNvSpPr>
          <p:nvPr/>
        </p:nvSpPr>
        <p:spPr bwMode="auto">
          <a:xfrm>
            <a:off x="4929188" y="4714875"/>
            <a:ext cx="714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54274" name="Object 4"/>
          <p:cNvGraphicFramePr>
            <a:graphicFrameLocks noChangeAspect="1"/>
          </p:cNvGraphicFramePr>
          <p:nvPr/>
        </p:nvGraphicFramePr>
        <p:xfrm>
          <a:off x="1000125" y="1143000"/>
          <a:ext cx="1887538" cy="1285875"/>
        </p:xfrm>
        <a:graphic>
          <a:graphicData uri="http://schemas.openxmlformats.org/presentationml/2006/ole">
            <p:oleObj spid="_x0000_s54274" name="Equation" r:id="rId3" imgW="876240" imgH="596880" progId="Equation.DSMT4">
              <p:embed/>
            </p:oleObj>
          </a:graphicData>
        </a:graphic>
      </p:graphicFrame>
      <p:graphicFrame>
        <p:nvGraphicFramePr>
          <p:cNvPr id="54275" name="Object 5"/>
          <p:cNvGraphicFramePr>
            <a:graphicFrameLocks noChangeAspect="1"/>
          </p:cNvGraphicFramePr>
          <p:nvPr/>
        </p:nvGraphicFramePr>
        <p:xfrm>
          <a:off x="3860800" y="1285875"/>
          <a:ext cx="2025650" cy="1285875"/>
        </p:xfrm>
        <a:graphic>
          <a:graphicData uri="http://schemas.openxmlformats.org/presentationml/2006/ole">
            <p:oleObj spid="_x0000_s54275" name="Equation" r:id="rId4" imgW="939600" imgH="596880" progId="Equation.DSMT4">
              <p:embed/>
            </p:oleObj>
          </a:graphicData>
        </a:graphic>
      </p:graphicFrame>
      <p:graphicFrame>
        <p:nvGraphicFramePr>
          <p:cNvPr id="54276" name="Object 6"/>
          <p:cNvGraphicFramePr>
            <a:graphicFrameLocks noChangeAspect="1"/>
          </p:cNvGraphicFramePr>
          <p:nvPr/>
        </p:nvGraphicFramePr>
        <p:xfrm>
          <a:off x="2000250" y="3143250"/>
          <a:ext cx="785813" cy="876300"/>
        </p:xfrm>
        <a:graphic>
          <a:graphicData uri="http://schemas.openxmlformats.org/presentationml/2006/ole">
            <p:oleObj spid="_x0000_s54276" name="Equation" r:id="rId5" imgW="215640" imgH="241200" progId="Equation.DSMT4">
              <p:embed/>
            </p:oleObj>
          </a:graphicData>
        </a:graphic>
      </p:graphicFrame>
      <p:graphicFrame>
        <p:nvGraphicFramePr>
          <p:cNvPr id="54277" name="Object 7"/>
          <p:cNvGraphicFramePr>
            <a:graphicFrameLocks noChangeAspect="1"/>
          </p:cNvGraphicFramePr>
          <p:nvPr/>
        </p:nvGraphicFramePr>
        <p:xfrm>
          <a:off x="5715000" y="3286125"/>
          <a:ext cx="969963" cy="876300"/>
        </p:xfrm>
        <a:graphic>
          <a:graphicData uri="http://schemas.openxmlformats.org/presentationml/2006/ole">
            <p:oleObj spid="_x0000_s54277" name="Equation" r:id="rId6" imgW="266400" imgH="241200" progId="Equation.DSMT4">
              <p:embed/>
            </p:oleObj>
          </a:graphicData>
        </a:graphic>
      </p:graphicFrame>
      <p:graphicFrame>
        <p:nvGraphicFramePr>
          <p:cNvPr id="54278" name="Object 8"/>
          <p:cNvGraphicFramePr>
            <a:graphicFrameLocks noChangeAspect="1"/>
          </p:cNvGraphicFramePr>
          <p:nvPr/>
        </p:nvGraphicFramePr>
        <p:xfrm>
          <a:off x="1857375" y="5429250"/>
          <a:ext cx="969963" cy="784225"/>
        </p:xfrm>
        <a:graphic>
          <a:graphicData uri="http://schemas.openxmlformats.org/presentationml/2006/ole">
            <p:oleObj spid="_x0000_s54278" name="Equation" r:id="rId7" imgW="266400" imgH="215640" progId="Equation.DSMT4">
              <p:embed/>
            </p:oleObj>
          </a:graphicData>
        </a:graphic>
      </p:graphicFrame>
      <p:graphicFrame>
        <p:nvGraphicFramePr>
          <p:cNvPr id="54279" name="Object 9"/>
          <p:cNvGraphicFramePr>
            <a:graphicFrameLocks noChangeAspect="1"/>
          </p:cNvGraphicFramePr>
          <p:nvPr/>
        </p:nvGraphicFramePr>
        <p:xfrm>
          <a:off x="5357813" y="5286375"/>
          <a:ext cx="2216150" cy="1246188"/>
        </p:xfrm>
        <a:graphic>
          <a:graphicData uri="http://schemas.openxmlformats.org/presentationml/2006/ole">
            <p:oleObj spid="_x0000_s54279" name="Equation" r:id="rId8" imgW="609480" imgH="342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8DF37-40B6-4C53-B8A0-113706FEA4E5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sp>
        <p:nvSpPr>
          <p:cNvPr id="553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展開定理</a:t>
            </a:r>
          </a:p>
        </p:txBody>
      </p:sp>
      <p:sp>
        <p:nvSpPr>
          <p:cNvPr id="55304" name="AutoShape 3"/>
          <p:cNvSpPr>
            <a:spLocks noChangeArrowheads="1"/>
          </p:cNvSpPr>
          <p:nvPr/>
        </p:nvSpPr>
        <p:spPr bwMode="auto">
          <a:xfrm>
            <a:off x="457200" y="642938"/>
            <a:ext cx="7467600" cy="585787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5298" name="Object 1024"/>
          <p:cNvGraphicFramePr>
            <a:graphicFrameLocks noChangeAspect="1"/>
          </p:cNvGraphicFramePr>
          <p:nvPr/>
        </p:nvGraphicFramePr>
        <p:xfrm>
          <a:off x="1214438" y="5083175"/>
          <a:ext cx="6145212" cy="1417638"/>
        </p:xfrm>
        <a:graphic>
          <a:graphicData uri="http://schemas.openxmlformats.org/presentationml/2006/ole">
            <p:oleObj spid="_x0000_s55298" name="Equation" r:id="rId3" imgW="2743200" imgH="558720" progId="Equation.DSMT4">
              <p:embed/>
            </p:oleObj>
          </a:graphicData>
        </a:graphic>
      </p:graphicFrame>
      <p:sp>
        <p:nvSpPr>
          <p:cNvPr id="55305" name="Text Box 5"/>
          <p:cNvSpPr txBox="1">
            <a:spLocks noChangeArrowheads="1"/>
          </p:cNvSpPr>
          <p:nvPr/>
        </p:nvSpPr>
        <p:spPr bwMode="auto">
          <a:xfrm>
            <a:off x="746125" y="4522788"/>
            <a:ext cx="3709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（２）（列に関する展開定理）</a:t>
            </a:r>
          </a:p>
        </p:txBody>
      </p:sp>
      <p:sp>
        <p:nvSpPr>
          <p:cNvPr id="55306" name="Text Box 6"/>
          <p:cNvSpPr txBox="1">
            <a:spLocks noChangeArrowheads="1"/>
          </p:cNvSpPr>
          <p:nvPr/>
        </p:nvSpPr>
        <p:spPr bwMode="auto">
          <a:xfrm>
            <a:off x="1143000" y="1219200"/>
            <a:ext cx="5299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を　　次の正方行列とする。</a:t>
            </a:r>
          </a:p>
          <a:p>
            <a:r>
              <a:rPr lang="ja-JP" altLang="en-US"/>
              <a:t>このとき、次式が成り立つ。</a:t>
            </a:r>
          </a:p>
        </p:txBody>
      </p:sp>
      <p:graphicFrame>
        <p:nvGraphicFramePr>
          <p:cNvPr id="55299" name="Object 1025"/>
          <p:cNvGraphicFramePr>
            <a:graphicFrameLocks noChangeAspect="1"/>
          </p:cNvGraphicFramePr>
          <p:nvPr/>
        </p:nvGraphicFramePr>
        <p:xfrm>
          <a:off x="1295400" y="1219200"/>
          <a:ext cx="1370013" cy="536575"/>
        </p:xfrm>
        <a:graphic>
          <a:graphicData uri="http://schemas.openxmlformats.org/presentationml/2006/ole">
            <p:oleObj spid="_x0000_s55299" name="Equation" r:id="rId4" imgW="583920" imgH="228600" progId="Equation.DSMT4">
              <p:embed/>
            </p:oleObj>
          </a:graphicData>
        </a:graphic>
      </p:graphicFrame>
      <p:graphicFrame>
        <p:nvGraphicFramePr>
          <p:cNvPr id="55300" name="Object 1026"/>
          <p:cNvGraphicFramePr>
            <a:graphicFrameLocks noChangeAspect="1"/>
          </p:cNvGraphicFramePr>
          <p:nvPr/>
        </p:nvGraphicFramePr>
        <p:xfrm>
          <a:off x="3200400" y="1295400"/>
          <a:ext cx="327025" cy="296863"/>
        </p:xfrm>
        <a:graphic>
          <a:graphicData uri="http://schemas.openxmlformats.org/presentationml/2006/ole">
            <p:oleObj spid="_x0000_s55300" name="Equation" r:id="rId5" imgW="139680" imgH="126720" progId="Equation.DSMT4">
              <p:embed/>
            </p:oleObj>
          </a:graphicData>
        </a:graphic>
      </p:graphicFrame>
      <p:sp>
        <p:nvSpPr>
          <p:cNvPr id="55307" name="Text Box 9"/>
          <p:cNvSpPr txBox="1">
            <a:spLocks noChangeArrowheads="1"/>
          </p:cNvSpPr>
          <p:nvPr/>
        </p:nvSpPr>
        <p:spPr bwMode="auto">
          <a:xfrm>
            <a:off x="642938" y="2225675"/>
            <a:ext cx="3709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（１）（行に関する展開定理）</a:t>
            </a:r>
          </a:p>
        </p:txBody>
      </p:sp>
      <p:graphicFrame>
        <p:nvGraphicFramePr>
          <p:cNvPr id="55301" name="Object 1027"/>
          <p:cNvGraphicFramePr>
            <a:graphicFrameLocks noChangeAspect="1"/>
          </p:cNvGraphicFramePr>
          <p:nvPr/>
        </p:nvGraphicFramePr>
        <p:xfrm>
          <a:off x="1071563" y="2797175"/>
          <a:ext cx="6145212" cy="1417638"/>
        </p:xfrm>
        <a:graphic>
          <a:graphicData uri="http://schemas.openxmlformats.org/presentationml/2006/ole">
            <p:oleObj spid="_x0000_s55301" name="Equation" r:id="rId6" imgW="2743200" imgH="558720" progId="Equation.DSMT4">
              <p:embed/>
            </p:oleObj>
          </a:graphicData>
        </a:graphic>
      </p:graphicFrame>
      <p:sp>
        <p:nvSpPr>
          <p:cNvPr id="55308" name="Text Box 5"/>
          <p:cNvSpPr txBox="1">
            <a:spLocks noChangeArrowheads="1"/>
          </p:cNvSpPr>
          <p:nvPr/>
        </p:nvSpPr>
        <p:spPr bwMode="auto">
          <a:xfrm>
            <a:off x="1447800" y="500063"/>
            <a:ext cx="249237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性質：（展開定理）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8D5495-E9ED-4F70-9D75-913212629E71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56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sp>
        <p:nvSpPr>
          <p:cNvPr id="56331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7659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（１）だけを証明する。（２）は転置をすることによって同様に</a:t>
            </a:r>
          </a:p>
          <a:p>
            <a:r>
              <a:rPr lang="ja-JP" altLang="en-US"/>
              <a:t>証明できる。</a:t>
            </a:r>
          </a:p>
        </p:txBody>
      </p:sp>
      <p:sp>
        <p:nvSpPr>
          <p:cNvPr id="56332" name="Text Box 4"/>
          <p:cNvSpPr txBox="1">
            <a:spLocks noChangeArrowheads="1"/>
          </p:cNvSpPr>
          <p:nvPr/>
        </p:nvSpPr>
        <p:spPr bwMode="auto">
          <a:xfrm>
            <a:off x="669925" y="2001838"/>
            <a:ext cx="6051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のときは、余因子展開より成り立つ。</a:t>
            </a:r>
          </a:p>
        </p:txBody>
      </p:sp>
      <p:graphicFrame>
        <p:nvGraphicFramePr>
          <p:cNvPr id="56322" name="Object 1024"/>
          <p:cNvGraphicFramePr>
            <a:graphicFrameLocks noChangeAspect="1"/>
          </p:cNvGraphicFramePr>
          <p:nvPr/>
        </p:nvGraphicFramePr>
        <p:xfrm>
          <a:off x="838200" y="2057400"/>
          <a:ext cx="914400" cy="473075"/>
        </p:xfrm>
        <a:graphic>
          <a:graphicData uri="http://schemas.openxmlformats.org/presentationml/2006/ole">
            <p:oleObj spid="_x0000_s56322" name="Equation" r:id="rId3" imgW="368280" imgH="190440" progId="Equation.DSMT4">
              <p:embed/>
            </p:oleObj>
          </a:graphicData>
        </a:graphic>
      </p:graphicFrame>
      <p:graphicFrame>
        <p:nvGraphicFramePr>
          <p:cNvPr id="56323" name="Object 1025"/>
          <p:cNvGraphicFramePr>
            <a:graphicFrameLocks noChangeAspect="1"/>
          </p:cNvGraphicFramePr>
          <p:nvPr/>
        </p:nvGraphicFramePr>
        <p:xfrm>
          <a:off x="914400" y="3352800"/>
          <a:ext cx="914400" cy="473075"/>
        </p:xfrm>
        <a:graphic>
          <a:graphicData uri="http://schemas.openxmlformats.org/presentationml/2006/ole">
            <p:oleObj spid="_x0000_s56323" name="Equation" r:id="rId4" imgW="368280" imgH="190440" progId="Equation.DSMT4">
              <p:embed/>
            </p:oleObj>
          </a:graphicData>
        </a:graphic>
      </p:graphicFrame>
      <p:sp>
        <p:nvSpPr>
          <p:cNvPr id="56333" name="Text Box 7"/>
          <p:cNvSpPr txBox="1">
            <a:spLocks noChangeArrowheads="1"/>
          </p:cNvSpPr>
          <p:nvPr/>
        </p:nvSpPr>
        <p:spPr bwMode="auto">
          <a:xfrm>
            <a:off x="1965325" y="3373438"/>
            <a:ext cx="177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のときには、</a:t>
            </a:r>
          </a:p>
        </p:txBody>
      </p:sp>
      <p:sp>
        <p:nvSpPr>
          <p:cNvPr id="56334" name="Text Box 8"/>
          <p:cNvSpPr txBox="1">
            <a:spLocks noChangeArrowheads="1"/>
          </p:cNvSpPr>
          <p:nvPr/>
        </p:nvSpPr>
        <p:spPr bwMode="auto">
          <a:xfrm>
            <a:off x="898525" y="4059238"/>
            <a:ext cx="7780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行　　と　　行　　　が同じ成分の行列の行列式と等しい。</a:t>
            </a:r>
          </a:p>
        </p:txBody>
      </p:sp>
      <p:graphicFrame>
        <p:nvGraphicFramePr>
          <p:cNvPr id="56324" name="Object 1026"/>
          <p:cNvGraphicFramePr>
            <a:graphicFrameLocks noChangeAspect="1"/>
          </p:cNvGraphicFramePr>
          <p:nvPr/>
        </p:nvGraphicFramePr>
        <p:xfrm>
          <a:off x="2438400" y="4114800"/>
          <a:ext cx="284163" cy="473075"/>
        </p:xfrm>
        <a:graphic>
          <a:graphicData uri="http://schemas.openxmlformats.org/presentationml/2006/ole">
            <p:oleObj spid="_x0000_s56324" name="Equation" r:id="rId5" imgW="114120" imgH="190440" progId="Equation.DSMT4">
              <p:embed/>
            </p:oleObj>
          </a:graphicData>
        </a:graphic>
      </p:graphicFrame>
      <p:graphicFrame>
        <p:nvGraphicFramePr>
          <p:cNvPr id="56325" name="Object 1027"/>
          <p:cNvGraphicFramePr>
            <a:graphicFrameLocks noChangeAspect="1"/>
          </p:cNvGraphicFramePr>
          <p:nvPr/>
        </p:nvGraphicFramePr>
        <p:xfrm>
          <a:off x="1143000" y="4114800"/>
          <a:ext cx="220663" cy="379413"/>
        </p:xfrm>
        <a:graphic>
          <a:graphicData uri="http://schemas.openxmlformats.org/presentationml/2006/ole">
            <p:oleObj spid="_x0000_s56325" name="Equation" r:id="rId6" imgW="88560" imgH="152280" progId="Equation.DSMT4">
              <p:embed/>
            </p:oleObj>
          </a:graphicData>
        </a:graphic>
      </p:graphicFrame>
      <p:graphicFrame>
        <p:nvGraphicFramePr>
          <p:cNvPr id="56326" name="Object 1028"/>
          <p:cNvGraphicFramePr>
            <a:graphicFrameLocks noChangeAspect="1"/>
          </p:cNvGraphicFramePr>
          <p:nvPr/>
        </p:nvGraphicFramePr>
        <p:xfrm>
          <a:off x="1676400" y="4114800"/>
          <a:ext cx="409575" cy="411163"/>
        </p:xfrm>
        <a:graphic>
          <a:graphicData uri="http://schemas.openxmlformats.org/presentationml/2006/ole">
            <p:oleObj spid="_x0000_s56326" name="Equation" r:id="rId7" imgW="164880" imgH="164880" progId="Equation.DSMT4">
              <p:embed/>
            </p:oleObj>
          </a:graphicData>
        </a:graphic>
      </p:graphicFrame>
      <p:graphicFrame>
        <p:nvGraphicFramePr>
          <p:cNvPr id="56327" name="Object 1029"/>
          <p:cNvGraphicFramePr>
            <a:graphicFrameLocks noChangeAspect="1"/>
          </p:cNvGraphicFramePr>
          <p:nvPr/>
        </p:nvGraphicFramePr>
        <p:xfrm>
          <a:off x="3032125" y="4083050"/>
          <a:ext cx="441325" cy="474663"/>
        </p:xfrm>
        <a:graphic>
          <a:graphicData uri="http://schemas.openxmlformats.org/presentationml/2006/ole">
            <p:oleObj spid="_x0000_s56327" name="Equation" r:id="rId8" imgW="177480" imgH="190440" progId="Equation.DSMT4">
              <p:embed/>
            </p:oleObj>
          </a:graphicData>
        </a:graphic>
      </p:graphicFrame>
      <p:sp>
        <p:nvSpPr>
          <p:cNvPr id="56335" name="Text Box 13"/>
          <p:cNvSpPr txBox="1">
            <a:spLocks noChangeArrowheads="1"/>
          </p:cNvSpPr>
          <p:nvPr/>
        </p:nvSpPr>
        <p:spPr bwMode="auto">
          <a:xfrm>
            <a:off x="785813" y="4757738"/>
            <a:ext cx="235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  <a:r>
              <a:rPr lang="en-US" altLang="ja-JP"/>
              <a:t>0</a:t>
            </a:r>
            <a:r>
              <a:rPr lang="ja-JP" altLang="en-US"/>
              <a:t>である。</a:t>
            </a:r>
          </a:p>
        </p:txBody>
      </p:sp>
      <p:graphicFrame>
        <p:nvGraphicFramePr>
          <p:cNvPr id="56328" name="Object 1030"/>
          <p:cNvGraphicFramePr>
            <a:graphicFrameLocks noChangeAspect="1"/>
          </p:cNvGraphicFramePr>
          <p:nvPr/>
        </p:nvGraphicFramePr>
        <p:xfrm>
          <a:off x="7086600" y="6019800"/>
          <a:ext cx="1054100" cy="465138"/>
        </p:xfrm>
        <a:graphic>
          <a:graphicData uri="http://schemas.openxmlformats.org/presentationml/2006/ole">
            <p:oleObj spid="_x0000_s56328" name="Equation" r:id="rId9" imgW="4316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FE87DE-9F4B-4E66-91FE-0740453A23BC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クロネッカーの</a:t>
            </a:r>
            <a:r>
              <a:rPr lang="en-US" altLang="ja-JP" smtClean="0"/>
              <a:t>δ</a:t>
            </a: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4776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次の関数を</a:t>
            </a:r>
            <a:r>
              <a:rPr lang="ja-JP" altLang="en-US">
                <a:solidFill>
                  <a:srgbClr val="FF0000"/>
                </a:solidFill>
              </a:rPr>
              <a:t>クロネッカーの</a:t>
            </a:r>
            <a:r>
              <a:rPr lang="en-US" altLang="ja-JP">
                <a:solidFill>
                  <a:srgbClr val="FF0000"/>
                </a:solidFill>
              </a:rPr>
              <a:t>δ</a:t>
            </a:r>
            <a:r>
              <a:rPr lang="ja-JP" altLang="en-US"/>
              <a:t>という。</a:t>
            </a:r>
          </a:p>
        </p:txBody>
      </p:sp>
      <p:sp>
        <p:nvSpPr>
          <p:cNvPr id="57350" name="AutoShape 4"/>
          <p:cNvSpPr>
            <a:spLocks noChangeArrowheads="1"/>
          </p:cNvSpPr>
          <p:nvPr/>
        </p:nvSpPr>
        <p:spPr bwMode="auto">
          <a:xfrm>
            <a:off x="609600" y="1143000"/>
            <a:ext cx="7467600" cy="3581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57346" name="Object 1024"/>
          <p:cNvGraphicFramePr>
            <a:graphicFrameLocks noChangeAspect="1"/>
          </p:cNvGraphicFramePr>
          <p:nvPr/>
        </p:nvGraphicFramePr>
        <p:xfrm>
          <a:off x="1524000" y="2286000"/>
          <a:ext cx="3429000" cy="1985963"/>
        </p:xfrm>
        <a:graphic>
          <a:graphicData uri="http://schemas.openxmlformats.org/presentationml/2006/ole">
            <p:oleObj spid="_x0000_s57346" name="Equation" r:id="rId3" imgW="1091880" imgH="558720" progId="Equation.DSMT4">
              <p:embed/>
            </p:oleObj>
          </a:graphicData>
        </a:graphic>
      </p:graphicFrame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1295400" y="4953000"/>
            <a:ext cx="552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この関数は数学の様々な場面ででてくる。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889125" y="858838"/>
            <a:ext cx="32702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定義（クロネッカーの</a:t>
            </a:r>
            <a:r>
              <a:rPr lang="en-US" altLang="ja-JP">
                <a:solidFill>
                  <a:srgbClr val="008000"/>
                </a:solidFill>
              </a:rPr>
              <a:t>δ</a:t>
            </a:r>
            <a:r>
              <a:rPr lang="ja-JP" altLang="en-US">
                <a:solidFill>
                  <a:srgbClr val="008000"/>
                </a:solidFill>
              </a:rPr>
              <a:t>）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6357938" y="6215063"/>
            <a:ext cx="1905000" cy="457200"/>
          </a:xfrm>
          <a:noFill/>
        </p:spPr>
        <p:txBody>
          <a:bodyPr/>
          <a:lstStyle/>
          <a:p>
            <a:fld id="{89FFC1E0-BF11-4E46-A1F3-3CB10B1CAED6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58373" name="Text Box 2"/>
          <p:cNvSpPr txBox="1">
            <a:spLocks noChangeArrowheads="1"/>
          </p:cNvSpPr>
          <p:nvPr/>
        </p:nvSpPr>
        <p:spPr bwMode="auto">
          <a:xfrm>
            <a:off x="593725" y="554038"/>
            <a:ext cx="55895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クロネッカーの</a:t>
            </a:r>
            <a:r>
              <a:rPr lang="en-US" altLang="ja-JP"/>
              <a:t>δ</a:t>
            </a:r>
            <a:r>
              <a:rPr lang="ja-JP" altLang="en-US"/>
              <a:t>を用いると、</a:t>
            </a:r>
          </a:p>
          <a:p>
            <a:r>
              <a:rPr lang="ja-JP" altLang="en-US"/>
              <a:t>展開定理が次のように簡潔に表現できる。</a:t>
            </a:r>
          </a:p>
        </p:txBody>
      </p:sp>
      <p:graphicFrame>
        <p:nvGraphicFramePr>
          <p:cNvPr id="58370" name="Object 1024"/>
          <p:cNvGraphicFramePr>
            <a:graphicFrameLocks noChangeAspect="1"/>
          </p:cNvGraphicFramePr>
          <p:nvPr/>
        </p:nvGraphicFramePr>
        <p:xfrm>
          <a:off x="2143125" y="4143375"/>
          <a:ext cx="3949700" cy="1627188"/>
        </p:xfrm>
        <a:graphic>
          <a:graphicData uri="http://schemas.openxmlformats.org/presentationml/2006/ole">
            <p:oleObj spid="_x0000_s58370" name="Equation" r:id="rId3" imgW="1117440" imgH="406080" progId="Equation.DSMT4">
              <p:embed/>
            </p:oleObj>
          </a:graphicData>
        </a:graphic>
      </p:graphicFrame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955675" y="4524375"/>
            <a:ext cx="701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8371" name="Object 1025"/>
          <p:cNvGraphicFramePr>
            <a:graphicFrameLocks noChangeAspect="1"/>
          </p:cNvGraphicFramePr>
          <p:nvPr/>
        </p:nvGraphicFramePr>
        <p:xfrm>
          <a:off x="1928813" y="1571625"/>
          <a:ext cx="3994150" cy="1627188"/>
        </p:xfrm>
        <a:graphic>
          <a:graphicData uri="http://schemas.openxmlformats.org/presentationml/2006/ole">
            <p:oleObj spid="_x0000_s58371" name="Equation" r:id="rId4" imgW="1130040" imgH="406080" progId="Equation.DSMT4">
              <p:embed/>
            </p:oleObj>
          </a:graphicData>
        </a:graphic>
      </p:graphicFrame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839788" y="2105025"/>
            <a:ext cx="7016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74131F-9BD3-4247-A39C-29C07237791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51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例題１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963613" y="0"/>
          <a:ext cx="3482975" cy="1752600"/>
        </p:xfrm>
        <a:graphic>
          <a:graphicData uri="http://schemas.openxmlformats.org/presentationml/2006/ole">
            <p:oleObj spid="_x0000_s5122" name="Equation" r:id="rId3" imgW="1841400" imgH="1143000" progId="Equation.DSMT4">
              <p:embed/>
            </p:oleObj>
          </a:graphicData>
        </a:graphic>
      </p:graphicFrame>
      <p:sp>
        <p:nvSpPr>
          <p:cNvPr id="5135" name="Text Box 4"/>
          <p:cNvSpPr txBox="1">
            <a:spLocks noChangeArrowheads="1"/>
          </p:cNvSpPr>
          <p:nvPr/>
        </p:nvSpPr>
        <p:spPr bwMode="auto">
          <a:xfrm>
            <a:off x="44958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5136" name="Text Box 5"/>
          <p:cNvSpPr txBox="1">
            <a:spLocks noChangeArrowheads="1"/>
          </p:cNvSpPr>
          <p:nvPr/>
        </p:nvSpPr>
        <p:spPr bwMode="auto">
          <a:xfrm>
            <a:off x="228600" y="2590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p:oleObj spid="_x0000_s5123" name="Equation" r:id="rId4" imgW="114120" imgH="177480" progId="Equation.DSMT4">
              <p:embed/>
            </p:oleObj>
          </a:graphicData>
        </a:graphic>
      </p:graphicFrame>
      <p:sp>
        <p:nvSpPr>
          <p:cNvPr id="5137" name="Text Box 7"/>
          <p:cNvSpPr txBox="1">
            <a:spLocks noChangeArrowheads="1"/>
          </p:cNvSpPr>
          <p:nvPr/>
        </p:nvSpPr>
        <p:spPr bwMode="auto">
          <a:xfrm>
            <a:off x="381000" y="1676400"/>
            <a:ext cx="6010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このとき、次の余因子を　　　　　次の行列式を</a:t>
            </a:r>
          </a:p>
          <a:p>
            <a:r>
              <a:rPr lang="ja-JP" altLang="en-US"/>
              <a:t>用いて表せ。</a:t>
            </a:r>
          </a:p>
        </p:txBody>
      </p:sp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914400" y="2590800"/>
          <a:ext cx="857250" cy="463550"/>
        </p:xfrm>
        <a:graphic>
          <a:graphicData uri="http://schemas.openxmlformats.org/presentationml/2006/ole">
            <p:oleObj spid="_x0000_s5124" name="Equation" r:id="rId5" imgW="304560" imgH="203040" progId="Equation.DSMT4">
              <p:embed/>
            </p:oleObj>
          </a:graphicData>
        </a:graphic>
      </p:graphicFrame>
      <p:graphicFrame>
        <p:nvGraphicFramePr>
          <p:cNvPr id="5125" name="Object 9"/>
          <p:cNvGraphicFramePr>
            <a:graphicFrameLocks noChangeAspect="1"/>
          </p:cNvGraphicFramePr>
          <p:nvPr/>
        </p:nvGraphicFramePr>
        <p:xfrm>
          <a:off x="474663" y="3200400"/>
          <a:ext cx="3587750" cy="1385888"/>
        </p:xfrm>
        <a:graphic>
          <a:graphicData uri="http://schemas.openxmlformats.org/presentationml/2006/ole">
            <p:oleObj spid="_x0000_s5125" name="Equation" r:id="rId6" imgW="1917360" imgH="914400" progId="Equation.DSMT4">
              <p:embed/>
            </p:oleObj>
          </a:graphicData>
        </a:graphic>
      </p:graphicFrame>
      <p:sp>
        <p:nvSpPr>
          <p:cNvPr id="5138" name="Text Box 10"/>
          <p:cNvSpPr txBox="1">
            <a:spLocks noChangeArrowheads="1"/>
          </p:cNvSpPr>
          <p:nvPr/>
        </p:nvSpPr>
        <p:spPr bwMode="auto">
          <a:xfrm>
            <a:off x="48006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5126" name="Object 12"/>
          <p:cNvGraphicFramePr>
            <a:graphicFrameLocks noChangeAspect="1"/>
          </p:cNvGraphicFramePr>
          <p:nvPr/>
        </p:nvGraphicFramePr>
        <p:xfrm>
          <a:off x="4935538" y="4800600"/>
          <a:ext cx="3898900" cy="1385888"/>
        </p:xfrm>
        <a:graphic>
          <a:graphicData uri="http://schemas.openxmlformats.org/presentationml/2006/ole">
            <p:oleObj spid="_x0000_s5126" name="Equation" r:id="rId7" imgW="2082600" imgH="914400" progId="Equation.DSMT4">
              <p:embed/>
            </p:oleObj>
          </a:graphicData>
        </a:graphic>
      </p:graphicFrame>
      <p:sp>
        <p:nvSpPr>
          <p:cNvPr id="5139" name="Text Box 13"/>
          <p:cNvSpPr txBox="1">
            <a:spLocks noChangeArrowheads="1"/>
          </p:cNvSpPr>
          <p:nvPr/>
        </p:nvSpPr>
        <p:spPr bwMode="auto">
          <a:xfrm>
            <a:off x="30480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5127" name="Object 15"/>
          <p:cNvGraphicFramePr>
            <a:graphicFrameLocks noChangeAspect="1"/>
          </p:cNvGraphicFramePr>
          <p:nvPr/>
        </p:nvGraphicFramePr>
        <p:xfrm>
          <a:off x="4795838" y="2590800"/>
          <a:ext cx="4200525" cy="1581150"/>
        </p:xfrm>
        <a:graphic>
          <a:graphicData uri="http://schemas.openxmlformats.org/presentationml/2006/ole">
            <p:oleObj spid="_x0000_s5127" name="Equation" r:id="rId8" imgW="1968480" imgH="914400" progId="Equation.DSMT4">
              <p:embed/>
            </p:oleObj>
          </a:graphicData>
        </a:graphic>
      </p:graphicFrame>
      <p:sp>
        <p:nvSpPr>
          <p:cNvPr id="5140" name="Text Box 17"/>
          <p:cNvSpPr txBox="1">
            <a:spLocks noChangeArrowheads="1"/>
          </p:cNvSpPr>
          <p:nvPr/>
        </p:nvSpPr>
        <p:spPr bwMode="auto">
          <a:xfrm>
            <a:off x="4876800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5128" name="Object 18"/>
          <p:cNvGraphicFramePr>
            <a:graphicFrameLocks noChangeAspect="1"/>
          </p:cNvGraphicFramePr>
          <p:nvPr/>
        </p:nvGraphicFramePr>
        <p:xfrm>
          <a:off x="398463" y="5181600"/>
          <a:ext cx="3851275" cy="1385888"/>
        </p:xfrm>
        <a:graphic>
          <a:graphicData uri="http://schemas.openxmlformats.org/presentationml/2006/ole">
            <p:oleObj spid="_x0000_s5128" name="Equation" r:id="rId9" imgW="2057400" imgH="914400" progId="Equation.DSMT4">
              <p:embed/>
            </p:oleObj>
          </a:graphicData>
        </a:graphic>
      </p:graphicFrame>
      <p:graphicFrame>
        <p:nvGraphicFramePr>
          <p:cNvPr id="5129" name="Object 19"/>
          <p:cNvGraphicFramePr>
            <a:graphicFrameLocks noChangeAspect="1"/>
          </p:cNvGraphicFramePr>
          <p:nvPr/>
        </p:nvGraphicFramePr>
        <p:xfrm>
          <a:off x="3657600" y="1752600"/>
          <a:ext cx="762000" cy="342900"/>
        </p:xfrm>
        <a:graphic>
          <a:graphicData uri="http://schemas.openxmlformats.org/presentationml/2006/ole">
            <p:oleObj spid="_x0000_s5129" name="Equation" r:id="rId10" imgW="368280" imgH="164880" progId="Equation.DSMT4">
              <p:embed/>
            </p:oleObj>
          </a:graphicData>
        </a:graphic>
      </p:graphicFrame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1600200" y="25908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  <p:graphicFrame>
        <p:nvGraphicFramePr>
          <p:cNvPr id="5130" name="Object 21"/>
          <p:cNvGraphicFramePr>
            <a:graphicFrameLocks noChangeAspect="1"/>
          </p:cNvGraphicFramePr>
          <p:nvPr/>
        </p:nvGraphicFramePr>
        <p:xfrm>
          <a:off x="5508625" y="2133600"/>
          <a:ext cx="965200" cy="463550"/>
        </p:xfrm>
        <a:graphic>
          <a:graphicData uri="http://schemas.openxmlformats.org/presentationml/2006/ole">
            <p:oleObj spid="_x0000_s5130" name="Equation" r:id="rId11" imgW="342720" imgH="203040" progId="Equation.DSMT4">
              <p:embed/>
            </p:oleObj>
          </a:graphicData>
        </a:graphic>
      </p:graphicFrame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6248400" y="21336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  <p:graphicFrame>
        <p:nvGraphicFramePr>
          <p:cNvPr id="5131" name="Object 23"/>
          <p:cNvGraphicFramePr>
            <a:graphicFrameLocks noChangeAspect="1"/>
          </p:cNvGraphicFramePr>
          <p:nvPr/>
        </p:nvGraphicFramePr>
        <p:xfrm>
          <a:off x="1031875" y="4572000"/>
          <a:ext cx="928688" cy="463550"/>
        </p:xfrm>
        <a:graphic>
          <a:graphicData uri="http://schemas.openxmlformats.org/presentationml/2006/ole">
            <p:oleObj spid="_x0000_s5131" name="Equation" r:id="rId12" imgW="330120" imgH="203040" progId="Equation.DSMT4">
              <p:embed/>
            </p:oleObj>
          </a:graphicData>
        </a:graphic>
      </p:graphicFrame>
      <p:sp>
        <p:nvSpPr>
          <p:cNvPr id="5143" name="Text Box 24"/>
          <p:cNvSpPr txBox="1">
            <a:spLocks noChangeArrowheads="1"/>
          </p:cNvSpPr>
          <p:nvPr/>
        </p:nvSpPr>
        <p:spPr bwMode="auto">
          <a:xfrm>
            <a:off x="1752600" y="45720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  <p:graphicFrame>
        <p:nvGraphicFramePr>
          <p:cNvPr id="5132" name="Object 25"/>
          <p:cNvGraphicFramePr>
            <a:graphicFrameLocks noChangeAspect="1"/>
          </p:cNvGraphicFramePr>
          <p:nvPr/>
        </p:nvGraphicFramePr>
        <p:xfrm>
          <a:off x="5492750" y="4419600"/>
          <a:ext cx="1000125" cy="463550"/>
        </p:xfrm>
        <a:graphic>
          <a:graphicData uri="http://schemas.openxmlformats.org/presentationml/2006/ole">
            <p:oleObj spid="_x0000_s5132" name="Equation" r:id="rId13" imgW="355320" imgH="203040" progId="Equation.DSMT4">
              <p:embed/>
            </p:oleObj>
          </a:graphicData>
        </a:graphic>
      </p:graphicFrame>
      <p:sp>
        <p:nvSpPr>
          <p:cNvPr id="5144" name="Text Box 26"/>
          <p:cNvSpPr txBox="1">
            <a:spLocks noChangeArrowheads="1"/>
          </p:cNvSpPr>
          <p:nvPr/>
        </p:nvSpPr>
        <p:spPr bwMode="auto">
          <a:xfrm>
            <a:off x="6248400" y="4419600"/>
            <a:ext cx="120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-</a:t>
            </a:r>
            <a:r>
              <a:rPr lang="ja-JP" altLang="en-US"/>
              <a:t>余因子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C0C110-611A-44FB-A3C0-D7775FB1EBFE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5939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クロネッカーの</a:t>
            </a:r>
            <a:r>
              <a:rPr lang="en-US" altLang="ja-JP" smtClean="0"/>
              <a:t>δ</a:t>
            </a:r>
            <a:r>
              <a:rPr lang="ja-JP" altLang="en-US" smtClean="0"/>
              <a:t>と単位行列</a:t>
            </a:r>
          </a:p>
        </p:txBody>
      </p:sp>
      <p:sp>
        <p:nvSpPr>
          <p:cNvPr id="59398" name="Text Box 1027"/>
          <p:cNvSpPr txBox="1">
            <a:spLocks noChangeArrowheads="1"/>
          </p:cNvSpPr>
          <p:nvPr/>
        </p:nvSpPr>
        <p:spPr bwMode="auto">
          <a:xfrm>
            <a:off x="898525" y="1620838"/>
            <a:ext cx="5781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単位行列　　　もクロネッカーの</a:t>
            </a:r>
            <a:r>
              <a:rPr lang="en-US" altLang="ja-JP"/>
              <a:t>δ</a:t>
            </a:r>
            <a:r>
              <a:rPr lang="ja-JP" altLang="en-US"/>
              <a:t>を用いると</a:t>
            </a:r>
          </a:p>
          <a:p>
            <a:r>
              <a:rPr lang="ja-JP" altLang="en-US"/>
              <a:t>簡潔に表現できる。</a:t>
            </a:r>
          </a:p>
        </p:txBody>
      </p:sp>
      <p:graphicFrame>
        <p:nvGraphicFramePr>
          <p:cNvPr id="59394" name="Object 1024"/>
          <p:cNvGraphicFramePr>
            <a:graphicFrameLocks noChangeAspect="1"/>
          </p:cNvGraphicFramePr>
          <p:nvPr/>
        </p:nvGraphicFramePr>
        <p:xfrm>
          <a:off x="2249488" y="1676400"/>
          <a:ext cx="377825" cy="430213"/>
        </p:xfrm>
        <a:graphic>
          <a:graphicData uri="http://schemas.openxmlformats.org/presentationml/2006/ole">
            <p:oleObj spid="_x0000_s59394" name="Equation" r:id="rId3" imgW="177480" imgH="203040" progId="Equation.DSMT4">
              <p:embed/>
            </p:oleObj>
          </a:graphicData>
        </a:graphic>
      </p:graphicFrame>
      <p:graphicFrame>
        <p:nvGraphicFramePr>
          <p:cNvPr id="59395" name="Object 1025"/>
          <p:cNvGraphicFramePr>
            <a:graphicFrameLocks noChangeAspect="1"/>
          </p:cNvGraphicFramePr>
          <p:nvPr/>
        </p:nvGraphicFramePr>
        <p:xfrm>
          <a:off x="1123950" y="2743200"/>
          <a:ext cx="5065713" cy="3170238"/>
        </p:xfrm>
        <a:graphic>
          <a:graphicData uri="http://schemas.openxmlformats.org/presentationml/2006/ole">
            <p:oleObj spid="_x0000_s59395" name="Equation" r:id="rId4" imgW="1663560" imgH="10411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39E53C-1E0F-4D3F-A2E5-6E8C68ED1EA9}" type="slidenum">
              <a:rPr lang="en-US" altLang="ja-JP" smtClean="0"/>
              <a:pPr/>
              <a:t>61</a:t>
            </a:fld>
            <a:endParaRPr lang="en-US" altLang="ja-JP" smtClean="0"/>
          </a:p>
        </p:txBody>
      </p:sp>
      <p:sp>
        <p:nvSpPr>
          <p:cNvPr id="604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行列式と逆行列の関係</a:t>
            </a:r>
          </a:p>
        </p:txBody>
      </p:sp>
      <p:sp>
        <p:nvSpPr>
          <p:cNvPr id="60426" name="AutoShape 3"/>
          <p:cNvSpPr>
            <a:spLocks noChangeArrowheads="1"/>
          </p:cNvSpPr>
          <p:nvPr/>
        </p:nvSpPr>
        <p:spPr bwMode="auto">
          <a:xfrm>
            <a:off x="609600" y="838200"/>
            <a:ext cx="7467600" cy="5486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0427" name="Text Box 4"/>
          <p:cNvSpPr txBox="1">
            <a:spLocks noChangeArrowheads="1"/>
          </p:cNvSpPr>
          <p:nvPr/>
        </p:nvSpPr>
        <p:spPr bwMode="auto">
          <a:xfrm>
            <a:off x="1127125" y="1011238"/>
            <a:ext cx="494188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次の正方行列　　　　　に対して、</a:t>
            </a:r>
          </a:p>
          <a:p>
            <a:r>
              <a:rPr lang="ja-JP" altLang="en-US"/>
              <a:t>その　　　　余因子　　　を基に</a:t>
            </a:r>
          </a:p>
          <a:p>
            <a:r>
              <a:rPr lang="ja-JP" altLang="en-US"/>
              <a:t>次のように構成される行列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　　　の</a:t>
            </a:r>
            <a:r>
              <a:rPr lang="ja-JP" altLang="en-US">
                <a:solidFill>
                  <a:srgbClr val="FF0000"/>
                </a:solidFill>
              </a:rPr>
              <a:t>余因子行列</a:t>
            </a:r>
            <a:r>
              <a:rPr lang="ja-JP" altLang="en-US"/>
              <a:t>という。</a:t>
            </a:r>
          </a:p>
        </p:txBody>
      </p:sp>
      <p:graphicFrame>
        <p:nvGraphicFramePr>
          <p:cNvPr id="60418" name="Object 1024"/>
          <p:cNvGraphicFramePr>
            <a:graphicFrameLocks noChangeAspect="1"/>
          </p:cNvGraphicFramePr>
          <p:nvPr/>
        </p:nvGraphicFramePr>
        <p:xfrm>
          <a:off x="1371600" y="1066800"/>
          <a:ext cx="381000" cy="346075"/>
        </p:xfrm>
        <a:graphic>
          <a:graphicData uri="http://schemas.openxmlformats.org/presentationml/2006/ole">
            <p:oleObj spid="_x0000_s60418" name="Equation" r:id="rId3" imgW="139680" imgH="126720" progId="Equation.DSMT4">
              <p:embed/>
            </p:oleObj>
          </a:graphicData>
        </a:graphic>
      </p:graphicFrame>
      <p:graphicFrame>
        <p:nvGraphicFramePr>
          <p:cNvPr id="60419" name="Object 1025"/>
          <p:cNvGraphicFramePr>
            <a:graphicFrameLocks noChangeAspect="1"/>
          </p:cNvGraphicFramePr>
          <p:nvPr/>
        </p:nvGraphicFramePr>
        <p:xfrm>
          <a:off x="3810000" y="1066800"/>
          <a:ext cx="360363" cy="360363"/>
        </p:xfrm>
        <a:graphic>
          <a:graphicData uri="http://schemas.openxmlformats.org/presentationml/2006/ole">
            <p:oleObj spid="_x0000_s60419" name="Equation" r:id="rId4" imgW="164880" imgH="164880" progId="Equation.DSMT4">
              <p:embed/>
            </p:oleObj>
          </a:graphicData>
        </a:graphic>
      </p:graphicFrame>
      <p:graphicFrame>
        <p:nvGraphicFramePr>
          <p:cNvPr id="60420" name="Object 1026"/>
          <p:cNvGraphicFramePr>
            <a:graphicFrameLocks noChangeAspect="1"/>
          </p:cNvGraphicFramePr>
          <p:nvPr/>
        </p:nvGraphicFramePr>
        <p:xfrm>
          <a:off x="1905000" y="1371600"/>
          <a:ext cx="693738" cy="442913"/>
        </p:xfrm>
        <a:graphic>
          <a:graphicData uri="http://schemas.openxmlformats.org/presentationml/2006/ole">
            <p:oleObj spid="_x0000_s60420" name="Equation" r:id="rId5" imgW="317160" imgH="203040" progId="Equation.DSMT4">
              <p:embed/>
            </p:oleObj>
          </a:graphicData>
        </a:graphic>
      </p:graphicFrame>
      <p:graphicFrame>
        <p:nvGraphicFramePr>
          <p:cNvPr id="60421" name="Object 1027"/>
          <p:cNvGraphicFramePr>
            <a:graphicFrameLocks noChangeAspect="1"/>
          </p:cNvGraphicFramePr>
          <p:nvPr/>
        </p:nvGraphicFramePr>
        <p:xfrm>
          <a:off x="3608388" y="1447800"/>
          <a:ext cx="417512" cy="498475"/>
        </p:xfrm>
        <a:graphic>
          <a:graphicData uri="http://schemas.openxmlformats.org/presentationml/2006/ole">
            <p:oleObj spid="_x0000_s60421" name="Equation" r:id="rId6" imgW="190440" imgH="228600" progId="Equation.DSMT4">
              <p:embed/>
            </p:oleObj>
          </a:graphicData>
        </a:graphic>
      </p:graphicFrame>
      <p:graphicFrame>
        <p:nvGraphicFramePr>
          <p:cNvPr id="60422" name="Object 1028"/>
          <p:cNvGraphicFramePr>
            <a:graphicFrameLocks noChangeAspect="1"/>
          </p:cNvGraphicFramePr>
          <p:nvPr/>
        </p:nvGraphicFramePr>
        <p:xfrm>
          <a:off x="1600200" y="5486400"/>
          <a:ext cx="360363" cy="360363"/>
        </p:xfrm>
        <a:graphic>
          <a:graphicData uri="http://schemas.openxmlformats.org/presentationml/2006/ole">
            <p:oleObj spid="_x0000_s6042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60423" name="Object 1029"/>
          <p:cNvGraphicFramePr>
            <a:graphicFrameLocks noChangeAspect="1"/>
          </p:cNvGraphicFramePr>
          <p:nvPr/>
        </p:nvGraphicFramePr>
        <p:xfrm>
          <a:off x="1295400" y="2286000"/>
          <a:ext cx="5943600" cy="3101975"/>
        </p:xfrm>
        <a:graphic>
          <a:graphicData uri="http://schemas.openxmlformats.org/presentationml/2006/ole">
            <p:oleObj spid="_x0000_s60423" name="Equation" r:id="rId8" imgW="2044440" imgH="1066680" progId="Equation.DSMT4">
              <p:embed/>
            </p:oleObj>
          </a:graphicData>
        </a:graphic>
      </p:graphicFrame>
      <p:sp>
        <p:nvSpPr>
          <p:cNvPr id="60428" name="Text Box 11"/>
          <p:cNvSpPr txBox="1">
            <a:spLocks noChangeArrowheads="1"/>
          </p:cNvSpPr>
          <p:nvPr/>
        </p:nvSpPr>
        <p:spPr bwMode="auto">
          <a:xfrm>
            <a:off x="1676400" y="609600"/>
            <a:ext cx="28003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定義：（余因子行列）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31FAD2-7DBF-48DE-9A5A-89AC7CD4B9D8}" type="slidenum">
              <a:rPr lang="en-US" altLang="ja-JP" smtClean="0"/>
              <a:pPr/>
              <a:t>62</a:t>
            </a:fld>
            <a:endParaRPr lang="en-US" altLang="ja-JP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余因子行列の性質</a:t>
            </a:r>
          </a:p>
        </p:txBody>
      </p:sp>
      <p:sp>
        <p:nvSpPr>
          <p:cNvPr id="61446" name="AutoShape 3"/>
          <p:cNvSpPr>
            <a:spLocks noChangeArrowheads="1"/>
          </p:cNvSpPr>
          <p:nvPr/>
        </p:nvSpPr>
        <p:spPr bwMode="auto">
          <a:xfrm>
            <a:off x="609600" y="1447800"/>
            <a:ext cx="74676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1295400" y="685800"/>
            <a:ext cx="566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余因子行列に関して次の命題が成り立つ。</a:t>
            </a:r>
          </a:p>
        </p:txBody>
      </p:sp>
      <p:sp>
        <p:nvSpPr>
          <p:cNvPr id="61448" name="Text Box 5"/>
          <p:cNvSpPr txBox="1">
            <a:spLocks noChangeArrowheads="1"/>
          </p:cNvSpPr>
          <p:nvPr/>
        </p:nvSpPr>
        <p:spPr bwMode="auto">
          <a:xfrm>
            <a:off x="1295400" y="1143000"/>
            <a:ext cx="3929063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（余因子行列の性質）</a:t>
            </a:r>
          </a:p>
        </p:txBody>
      </p:sp>
      <p:graphicFrame>
        <p:nvGraphicFramePr>
          <p:cNvPr id="61442" name="Object 2048"/>
          <p:cNvGraphicFramePr>
            <a:graphicFrameLocks noChangeAspect="1"/>
          </p:cNvGraphicFramePr>
          <p:nvPr/>
        </p:nvGraphicFramePr>
        <p:xfrm>
          <a:off x="1787525" y="1828800"/>
          <a:ext cx="3509963" cy="674688"/>
        </p:xfrm>
        <a:graphic>
          <a:graphicData uri="http://schemas.openxmlformats.org/presentationml/2006/ole">
            <p:oleObj spid="_x0000_s61442" name="Equation" r:id="rId3" imgW="1257120" imgH="241200" progId="Equation.DSMT4">
              <p:embed/>
            </p:oleObj>
          </a:graphicData>
        </a:graphic>
      </p:graphicFrame>
      <p:sp>
        <p:nvSpPr>
          <p:cNvPr id="61449" name="Text Box 7"/>
          <p:cNvSpPr txBox="1">
            <a:spLocks noChangeArrowheads="1"/>
          </p:cNvSpPr>
          <p:nvPr/>
        </p:nvSpPr>
        <p:spPr bwMode="auto">
          <a:xfrm>
            <a:off x="609600" y="3200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graphicFrame>
        <p:nvGraphicFramePr>
          <p:cNvPr id="61443" name="Object 2049"/>
          <p:cNvGraphicFramePr>
            <a:graphicFrameLocks noChangeAspect="1"/>
          </p:cNvGraphicFramePr>
          <p:nvPr/>
        </p:nvGraphicFramePr>
        <p:xfrm>
          <a:off x="766763" y="3581400"/>
          <a:ext cx="7427912" cy="2220913"/>
        </p:xfrm>
        <a:graphic>
          <a:graphicData uri="http://schemas.openxmlformats.org/presentationml/2006/ole">
            <p:oleObj spid="_x0000_s61443" name="Equation" r:id="rId4" imgW="3568680" imgH="1066680" progId="Equation.DSMT4">
              <p:embed/>
            </p:oleObj>
          </a:graphicData>
        </a:graphic>
      </p:graphicFrame>
      <p:sp>
        <p:nvSpPr>
          <p:cNvPr id="61450" name="Text Box 9"/>
          <p:cNvSpPr txBox="1">
            <a:spLocks noChangeArrowheads="1"/>
          </p:cNvSpPr>
          <p:nvPr/>
        </p:nvSpPr>
        <p:spPr bwMode="auto">
          <a:xfrm>
            <a:off x="762000" y="5867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FBC68-6359-4181-BE63-6BFF033991A7}" type="slidenum">
              <a:rPr lang="en-US" altLang="ja-JP" smtClean="0"/>
              <a:pPr/>
              <a:t>63</a:t>
            </a:fld>
            <a:endParaRPr lang="en-US" altLang="ja-JP" smtClean="0"/>
          </a:p>
        </p:txBody>
      </p:sp>
      <p:sp>
        <p:nvSpPr>
          <p:cNvPr id="62470" name="Text Box 2"/>
          <p:cNvSpPr txBox="1">
            <a:spLocks noChangeArrowheads="1"/>
          </p:cNvSpPr>
          <p:nvPr/>
        </p:nvSpPr>
        <p:spPr bwMode="auto">
          <a:xfrm>
            <a:off x="822325" y="249238"/>
            <a:ext cx="333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このとき、行列の積より、</a:t>
            </a:r>
          </a:p>
        </p:txBody>
      </p:sp>
      <p:graphicFrame>
        <p:nvGraphicFramePr>
          <p:cNvPr id="62466" name="Object 1024"/>
          <p:cNvGraphicFramePr>
            <a:graphicFrameLocks noChangeAspect="1"/>
          </p:cNvGraphicFramePr>
          <p:nvPr/>
        </p:nvGraphicFramePr>
        <p:xfrm>
          <a:off x="1801813" y="762000"/>
          <a:ext cx="2339975" cy="1055688"/>
        </p:xfrm>
        <a:graphic>
          <a:graphicData uri="http://schemas.openxmlformats.org/presentationml/2006/ole">
            <p:oleObj spid="_x0000_s62466" name="Equation" r:id="rId3" imgW="901440" imgH="406080" progId="Equation.DSMT4">
              <p:embed/>
            </p:oleObj>
          </a:graphicData>
        </a:graphic>
      </p:graphicFrame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1203325" y="1849438"/>
            <a:ext cx="477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  <a:p>
            <a:r>
              <a:rPr lang="ja-JP" altLang="en-US"/>
              <a:t>　　一方、列に関する展開定理より、</a:t>
            </a:r>
          </a:p>
        </p:txBody>
      </p:sp>
      <p:graphicFrame>
        <p:nvGraphicFramePr>
          <p:cNvPr id="62467" name="Object 1025"/>
          <p:cNvGraphicFramePr>
            <a:graphicFrameLocks noChangeAspect="1"/>
          </p:cNvGraphicFramePr>
          <p:nvPr/>
        </p:nvGraphicFramePr>
        <p:xfrm>
          <a:off x="2333625" y="2667000"/>
          <a:ext cx="2800350" cy="1041400"/>
        </p:xfrm>
        <a:graphic>
          <a:graphicData uri="http://schemas.openxmlformats.org/presentationml/2006/ole">
            <p:oleObj spid="_x0000_s62467" name="Equation" r:id="rId4" imgW="1091880" imgH="406080" progId="Equation.DSMT4">
              <p:embed/>
            </p:oleObj>
          </a:graphicData>
        </a:graphic>
      </p:graphicFrame>
      <p:sp>
        <p:nvSpPr>
          <p:cNvPr id="62472" name="Text Box 6"/>
          <p:cNvSpPr txBox="1">
            <a:spLocks noChangeArrowheads="1"/>
          </p:cNvSpPr>
          <p:nvPr/>
        </p:nvSpPr>
        <p:spPr bwMode="auto">
          <a:xfrm>
            <a:off x="1279525" y="38306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62468" name="Object 1026"/>
          <p:cNvGraphicFramePr>
            <a:graphicFrameLocks noChangeAspect="1"/>
          </p:cNvGraphicFramePr>
          <p:nvPr/>
        </p:nvGraphicFramePr>
        <p:xfrm>
          <a:off x="1630363" y="4419600"/>
          <a:ext cx="5654675" cy="650875"/>
        </p:xfrm>
        <a:graphic>
          <a:graphicData uri="http://schemas.openxmlformats.org/presentationml/2006/ole">
            <p:oleObj spid="_x0000_s62468" name="Equation" r:id="rId5" imgW="2425680" imgH="2793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A713B-4F32-495E-85DC-E81BD28B87BB}" type="slidenum">
              <a:rPr lang="en-US" altLang="ja-JP" smtClean="0"/>
              <a:pPr/>
              <a:t>64</a:t>
            </a:fld>
            <a:endParaRPr lang="en-US" altLang="ja-JP" smtClean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347663" y="228600"/>
          <a:ext cx="7454900" cy="2220913"/>
        </p:xfrm>
        <a:graphic>
          <a:graphicData uri="http://schemas.openxmlformats.org/presentationml/2006/ole">
            <p:oleObj spid="_x0000_s63490" name="Equation" r:id="rId3" imgW="3581280" imgH="1066680" progId="Equation.DSMT4">
              <p:embed/>
            </p:oleObj>
          </a:graphicData>
        </a:graphic>
      </p:graphicFrame>
      <p:sp>
        <p:nvSpPr>
          <p:cNvPr id="63496" name="Text Box 3"/>
          <p:cNvSpPr txBox="1">
            <a:spLocks noChangeArrowheads="1"/>
          </p:cNvSpPr>
          <p:nvPr/>
        </p:nvSpPr>
        <p:spPr bwMode="auto">
          <a:xfrm>
            <a:off x="0" y="0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</a:t>
            </a:r>
          </a:p>
        </p:txBody>
      </p:sp>
      <p:sp>
        <p:nvSpPr>
          <p:cNvPr id="63497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sp>
        <p:nvSpPr>
          <p:cNvPr id="63498" name="Text Box 5"/>
          <p:cNvSpPr txBox="1">
            <a:spLocks noChangeArrowheads="1"/>
          </p:cNvSpPr>
          <p:nvPr/>
        </p:nvSpPr>
        <p:spPr bwMode="auto">
          <a:xfrm>
            <a:off x="1371600" y="2362200"/>
            <a:ext cx="209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行列の積より、</a:t>
            </a:r>
          </a:p>
        </p:txBody>
      </p:sp>
      <p:graphicFrame>
        <p:nvGraphicFramePr>
          <p:cNvPr id="63491" name="Object 6"/>
          <p:cNvGraphicFramePr>
            <a:graphicFrameLocks noChangeAspect="1"/>
          </p:cNvGraphicFramePr>
          <p:nvPr/>
        </p:nvGraphicFramePr>
        <p:xfrm>
          <a:off x="1981200" y="2819400"/>
          <a:ext cx="2195513" cy="963613"/>
        </p:xfrm>
        <a:graphic>
          <a:graphicData uri="http://schemas.openxmlformats.org/presentationml/2006/ole">
            <p:oleObj spid="_x0000_s63491" name="Equation" r:id="rId4" imgW="927000" imgH="406080" progId="Equation.DSMT4">
              <p:embed/>
            </p:oleObj>
          </a:graphicData>
        </a:graphic>
      </p:graphicFrame>
      <p:sp>
        <p:nvSpPr>
          <p:cNvPr id="63499" name="Text Box 7"/>
          <p:cNvSpPr txBox="1">
            <a:spLocks noChangeArrowheads="1"/>
          </p:cNvSpPr>
          <p:nvPr/>
        </p:nvSpPr>
        <p:spPr bwMode="auto">
          <a:xfrm>
            <a:off x="304800" y="3581400"/>
            <a:ext cx="47704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  <a:p>
            <a:r>
              <a:rPr lang="ja-JP" altLang="en-US"/>
              <a:t>　　一方、行に関する展開定理より、</a:t>
            </a:r>
          </a:p>
        </p:txBody>
      </p:sp>
      <p:graphicFrame>
        <p:nvGraphicFramePr>
          <p:cNvPr id="63492" name="Object 8"/>
          <p:cNvGraphicFramePr>
            <a:graphicFrameLocks noChangeAspect="1"/>
          </p:cNvGraphicFramePr>
          <p:nvPr/>
        </p:nvGraphicFramePr>
        <p:xfrm>
          <a:off x="1552575" y="4419600"/>
          <a:ext cx="2486025" cy="904875"/>
        </p:xfrm>
        <a:graphic>
          <a:graphicData uri="http://schemas.openxmlformats.org/presentationml/2006/ole">
            <p:oleObj spid="_x0000_s63492" name="Equation" r:id="rId5" imgW="1117440" imgH="406080" progId="Equation.DSMT4">
              <p:embed/>
            </p:oleObj>
          </a:graphicData>
        </a:graphic>
      </p:graphicFrame>
      <p:graphicFrame>
        <p:nvGraphicFramePr>
          <p:cNvPr id="63493" name="Object 9"/>
          <p:cNvGraphicFramePr>
            <a:graphicFrameLocks noChangeAspect="1"/>
          </p:cNvGraphicFramePr>
          <p:nvPr/>
        </p:nvGraphicFramePr>
        <p:xfrm>
          <a:off x="654050" y="5410200"/>
          <a:ext cx="5654675" cy="650875"/>
        </p:xfrm>
        <a:graphic>
          <a:graphicData uri="http://schemas.openxmlformats.org/presentationml/2006/ole">
            <p:oleObj spid="_x0000_s63493" name="Equation" r:id="rId6" imgW="2425680" imgH="279360" progId="Equation.DSMT4">
              <p:embed/>
            </p:oleObj>
          </a:graphicData>
        </a:graphic>
      </p:graphicFrame>
      <p:graphicFrame>
        <p:nvGraphicFramePr>
          <p:cNvPr id="63494" name="Object 10"/>
          <p:cNvGraphicFramePr>
            <a:graphicFrameLocks noChangeAspect="1"/>
          </p:cNvGraphicFramePr>
          <p:nvPr/>
        </p:nvGraphicFramePr>
        <p:xfrm>
          <a:off x="7162800" y="6096000"/>
          <a:ext cx="1054100" cy="465138"/>
        </p:xfrm>
        <a:graphic>
          <a:graphicData uri="http://schemas.openxmlformats.org/presentationml/2006/ole">
            <p:oleObj spid="_x0000_s63494" name="Equation" r:id="rId7" imgW="43164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64518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4D1A8D-CDD1-4BD3-B522-3B0E1392FF16}" type="slidenum">
              <a:rPr lang="en-US" altLang="ja-JP" smtClean="0"/>
              <a:pPr/>
              <a:t>65</a:t>
            </a:fld>
            <a:endParaRPr lang="en-US" altLang="ja-JP" smtClean="0"/>
          </a:p>
        </p:txBody>
      </p:sp>
      <p:sp>
        <p:nvSpPr>
          <p:cNvPr id="64519" name="テキスト ボックス 3"/>
          <p:cNvSpPr txBox="1">
            <a:spLocks noChangeArrowheads="1"/>
          </p:cNvSpPr>
          <p:nvPr/>
        </p:nvSpPr>
        <p:spPr bwMode="auto">
          <a:xfrm>
            <a:off x="500063" y="785813"/>
            <a:ext cx="6042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　　　の余因子行列　　　を求めよ。</a:t>
            </a:r>
          </a:p>
        </p:txBody>
      </p:sp>
      <p:graphicFrame>
        <p:nvGraphicFramePr>
          <p:cNvPr id="64514" name="Object 5"/>
          <p:cNvGraphicFramePr>
            <a:graphicFrameLocks noChangeAspect="1"/>
          </p:cNvGraphicFramePr>
          <p:nvPr/>
        </p:nvGraphicFramePr>
        <p:xfrm>
          <a:off x="1643063" y="1643063"/>
          <a:ext cx="2786062" cy="2078037"/>
        </p:xfrm>
        <a:graphic>
          <a:graphicData uri="http://schemas.openxmlformats.org/presentationml/2006/ole">
            <p:oleObj spid="_x0000_s64514" name="Equation" r:id="rId3" imgW="799920" imgH="596880" progId="Equation.DSMT4">
              <p:embed/>
            </p:oleObj>
          </a:graphicData>
        </a:graphic>
      </p:graphicFrame>
      <p:graphicFrame>
        <p:nvGraphicFramePr>
          <p:cNvPr id="64515" name="Object 6"/>
          <p:cNvGraphicFramePr>
            <a:graphicFrameLocks noChangeAspect="1"/>
          </p:cNvGraphicFramePr>
          <p:nvPr/>
        </p:nvGraphicFramePr>
        <p:xfrm>
          <a:off x="1857375" y="714375"/>
          <a:ext cx="487363" cy="485775"/>
        </p:xfrm>
        <a:graphic>
          <a:graphicData uri="http://schemas.openxmlformats.org/presentationml/2006/ole">
            <p:oleObj spid="_x0000_s64515" name="Equation" r:id="rId4" imgW="139680" imgH="139680" progId="Equation.DSMT4">
              <p:embed/>
            </p:oleObj>
          </a:graphicData>
        </a:graphic>
      </p:graphicFrame>
      <p:graphicFrame>
        <p:nvGraphicFramePr>
          <p:cNvPr id="64516" name="Object 7"/>
          <p:cNvGraphicFramePr>
            <a:graphicFrameLocks noChangeAspect="1"/>
          </p:cNvGraphicFramePr>
          <p:nvPr/>
        </p:nvGraphicFramePr>
        <p:xfrm>
          <a:off x="4286250" y="720725"/>
          <a:ext cx="487363" cy="617538"/>
        </p:xfrm>
        <a:graphic>
          <a:graphicData uri="http://schemas.openxmlformats.org/presentationml/2006/ole">
            <p:oleObj spid="_x0000_s64516" name="Equation" r:id="rId5" imgW="1396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024AF3-FB3E-48A3-AF3E-E8158C46DD23}" type="slidenum">
              <a:rPr lang="en-US" altLang="ja-JP" smtClean="0"/>
              <a:pPr/>
              <a:t>66</a:t>
            </a:fld>
            <a:endParaRPr lang="en-US" altLang="ja-JP" smtClean="0"/>
          </a:p>
        </p:txBody>
      </p:sp>
      <p:sp>
        <p:nvSpPr>
          <p:cNvPr id="65544" name="AutoShape 2"/>
          <p:cNvSpPr>
            <a:spLocks noChangeArrowheads="1"/>
          </p:cNvSpPr>
          <p:nvPr/>
        </p:nvSpPr>
        <p:spPr bwMode="auto">
          <a:xfrm>
            <a:off x="533400" y="762000"/>
            <a:ext cx="7467600" cy="243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5545" name="Text Box 3"/>
          <p:cNvSpPr txBox="1">
            <a:spLocks noChangeArrowheads="1"/>
          </p:cNvSpPr>
          <p:nvPr/>
        </p:nvSpPr>
        <p:spPr bwMode="auto">
          <a:xfrm>
            <a:off x="1219200" y="512763"/>
            <a:ext cx="28559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（正則行列と行列式）</a:t>
            </a:r>
          </a:p>
        </p:txBody>
      </p:sp>
      <p:sp>
        <p:nvSpPr>
          <p:cNvPr id="65546" name="Text Box 4"/>
          <p:cNvSpPr txBox="1">
            <a:spLocks noChangeArrowheads="1"/>
          </p:cNvSpPr>
          <p:nvPr/>
        </p:nvSpPr>
        <p:spPr bwMode="auto">
          <a:xfrm>
            <a:off x="609600" y="1295400"/>
            <a:ext cx="71770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　　　　が正則であるための必要十分条件は、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である。</a:t>
            </a:r>
          </a:p>
        </p:txBody>
      </p:sp>
      <p:sp>
        <p:nvSpPr>
          <p:cNvPr id="6554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正則行列と行列式（重要）</a:t>
            </a:r>
          </a:p>
        </p:txBody>
      </p:sp>
      <p:graphicFrame>
        <p:nvGraphicFramePr>
          <p:cNvPr id="65538" name="Object 1024"/>
          <p:cNvGraphicFramePr>
            <a:graphicFrameLocks noChangeAspect="1"/>
          </p:cNvGraphicFramePr>
          <p:nvPr/>
        </p:nvGraphicFramePr>
        <p:xfrm>
          <a:off x="2057400" y="1371600"/>
          <a:ext cx="381000" cy="381000"/>
        </p:xfrm>
        <a:graphic>
          <a:graphicData uri="http://schemas.openxmlformats.org/presentationml/2006/ole">
            <p:oleObj spid="_x0000_s65538" name="Equation" r:id="rId3" imgW="164880" imgH="164880" progId="Equation.DSMT4">
              <p:embed/>
            </p:oleObj>
          </a:graphicData>
        </a:graphic>
      </p:graphicFrame>
      <p:graphicFrame>
        <p:nvGraphicFramePr>
          <p:cNvPr id="65539" name="Object 1025"/>
          <p:cNvGraphicFramePr>
            <a:graphicFrameLocks noChangeAspect="1"/>
          </p:cNvGraphicFramePr>
          <p:nvPr/>
        </p:nvGraphicFramePr>
        <p:xfrm>
          <a:off x="1371600" y="1752600"/>
          <a:ext cx="2514600" cy="741363"/>
        </p:xfrm>
        <a:graphic>
          <a:graphicData uri="http://schemas.openxmlformats.org/presentationml/2006/ole">
            <p:oleObj spid="_x0000_s65539" name="Equation" r:id="rId4" imgW="774360" imgH="228600" progId="Equation.DSMT4">
              <p:embed/>
            </p:oleObj>
          </a:graphicData>
        </a:graphic>
      </p:graphicFrame>
      <p:sp>
        <p:nvSpPr>
          <p:cNvPr id="65548" name="Text Box 8"/>
          <p:cNvSpPr txBox="1">
            <a:spLocks noChangeArrowheads="1"/>
          </p:cNvSpPr>
          <p:nvPr/>
        </p:nvSpPr>
        <p:spPr bwMode="auto">
          <a:xfrm>
            <a:off x="381000" y="3429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証明</a:t>
            </a:r>
          </a:p>
        </p:txBody>
      </p:sp>
      <p:sp>
        <p:nvSpPr>
          <p:cNvPr id="65549" name="Text Box 9"/>
          <p:cNvSpPr txBox="1">
            <a:spLocks noChangeArrowheads="1"/>
          </p:cNvSpPr>
          <p:nvPr/>
        </p:nvSpPr>
        <p:spPr bwMode="auto">
          <a:xfrm>
            <a:off x="1066800" y="4114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graphicFrame>
        <p:nvGraphicFramePr>
          <p:cNvPr id="65540" name="Object 1026"/>
          <p:cNvGraphicFramePr>
            <a:graphicFrameLocks noChangeAspect="1"/>
          </p:cNvGraphicFramePr>
          <p:nvPr/>
        </p:nvGraphicFramePr>
        <p:xfrm>
          <a:off x="609600" y="3886200"/>
          <a:ext cx="1858963" cy="412750"/>
        </p:xfrm>
        <a:graphic>
          <a:graphicData uri="http://schemas.openxmlformats.org/presentationml/2006/ole">
            <p:oleObj spid="_x0000_s65540" name="Equation" r:id="rId5" imgW="1028520" imgH="228600" progId="Equation.DSMT4">
              <p:embed/>
            </p:oleObj>
          </a:graphicData>
        </a:graphic>
      </p:graphicFrame>
      <p:graphicFrame>
        <p:nvGraphicFramePr>
          <p:cNvPr id="65541" name="Object 1027"/>
          <p:cNvGraphicFramePr>
            <a:graphicFrameLocks noChangeAspect="1"/>
          </p:cNvGraphicFramePr>
          <p:nvPr/>
        </p:nvGraphicFramePr>
        <p:xfrm>
          <a:off x="1295400" y="4343400"/>
          <a:ext cx="895350" cy="412750"/>
        </p:xfrm>
        <a:graphic>
          <a:graphicData uri="http://schemas.openxmlformats.org/presentationml/2006/ole">
            <p:oleObj spid="_x0000_s65541" name="Equation" r:id="rId6" imgW="495000" imgH="228600" progId="Equation.DSMT4">
              <p:embed/>
            </p:oleObj>
          </a:graphicData>
        </a:graphic>
      </p:graphicFrame>
      <p:sp>
        <p:nvSpPr>
          <p:cNvPr id="65550" name="Text Box 12"/>
          <p:cNvSpPr txBox="1">
            <a:spLocks noChangeArrowheads="1"/>
          </p:cNvSpPr>
          <p:nvPr/>
        </p:nvSpPr>
        <p:spPr bwMode="auto">
          <a:xfrm>
            <a:off x="2117725" y="42878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65551" name="Text Box 13"/>
          <p:cNvSpPr txBox="1">
            <a:spLocks noChangeArrowheads="1"/>
          </p:cNvSpPr>
          <p:nvPr/>
        </p:nvSpPr>
        <p:spPr bwMode="auto">
          <a:xfrm>
            <a:off x="533400" y="4876800"/>
            <a:ext cx="428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このとき、余因子行列を用いて、</a:t>
            </a:r>
          </a:p>
        </p:txBody>
      </p:sp>
      <p:graphicFrame>
        <p:nvGraphicFramePr>
          <p:cNvPr id="65542" name="Object 1028"/>
          <p:cNvGraphicFramePr>
            <a:graphicFrameLocks noChangeAspect="1"/>
          </p:cNvGraphicFramePr>
          <p:nvPr/>
        </p:nvGraphicFramePr>
        <p:xfrm>
          <a:off x="2209800" y="5410200"/>
          <a:ext cx="1285875" cy="757238"/>
        </p:xfrm>
        <a:graphic>
          <a:graphicData uri="http://schemas.openxmlformats.org/presentationml/2006/ole">
            <p:oleObj spid="_x0000_s65542" name="Equation" r:id="rId7" imgW="711000" imgH="419040" progId="Equation.DSMT4">
              <p:embed/>
            </p:oleObj>
          </a:graphicData>
        </a:graphic>
      </p:graphicFrame>
      <p:sp>
        <p:nvSpPr>
          <p:cNvPr id="65552" name="Text Box 15"/>
          <p:cNvSpPr txBox="1">
            <a:spLocks noChangeArrowheads="1"/>
          </p:cNvSpPr>
          <p:nvPr/>
        </p:nvSpPr>
        <p:spPr bwMode="auto">
          <a:xfrm>
            <a:off x="593725" y="6116638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FF1797-A84D-4F59-8EF6-02DD8B5190A7}" type="slidenum">
              <a:rPr lang="en-US" altLang="ja-JP" smtClean="0"/>
              <a:pPr/>
              <a:t>67</a:t>
            </a:fld>
            <a:endParaRPr lang="en-US" altLang="ja-JP" smtClean="0"/>
          </a:p>
        </p:txBody>
      </p:sp>
      <p:graphicFrame>
        <p:nvGraphicFramePr>
          <p:cNvPr id="66562" name="Object 3"/>
          <p:cNvGraphicFramePr>
            <a:graphicFrameLocks noChangeAspect="1"/>
          </p:cNvGraphicFramePr>
          <p:nvPr/>
        </p:nvGraphicFramePr>
        <p:xfrm>
          <a:off x="1173163" y="228600"/>
          <a:ext cx="2605087" cy="484188"/>
        </p:xfrm>
        <a:graphic>
          <a:graphicData uri="http://schemas.openxmlformats.org/presentationml/2006/ole">
            <p:oleObj spid="_x0000_s66562" name="Equation" r:id="rId3" imgW="1091880" imgH="203040" progId="Equation.DSMT4">
              <p:embed/>
            </p:oleObj>
          </a:graphicData>
        </a:graphic>
      </p:graphicFrame>
      <p:sp>
        <p:nvSpPr>
          <p:cNvPr id="66574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6886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である。よって、　　　は逆行列　　　　　　　　　である。</a:t>
            </a:r>
          </a:p>
          <a:p>
            <a:r>
              <a:rPr lang="ja-JP" altLang="en-US"/>
              <a:t>よって、　　　　は正則行列。</a:t>
            </a:r>
          </a:p>
        </p:txBody>
      </p:sp>
      <p:graphicFrame>
        <p:nvGraphicFramePr>
          <p:cNvPr id="66563" name="Object 5"/>
          <p:cNvGraphicFramePr>
            <a:graphicFrameLocks noChangeAspect="1"/>
          </p:cNvGraphicFramePr>
          <p:nvPr/>
        </p:nvGraphicFramePr>
        <p:xfrm>
          <a:off x="2438400" y="990600"/>
          <a:ext cx="423863" cy="393700"/>
        </p:xfrm>
        <a:graphic>
          <a:graphicData uri="http://schemas.openxmlformats.org/presentationml/2006/ole">
            <p:oleObj spid="_x0000_s66563" name="Equation" r:id="rId4" imgW="177480" imgH="164880" progId="Equation.DSMT4">
              <p:embed/>
            </p:oleObj>
          </a:graphicData>
        </a:graphic>
      </p:graphicFrame>
      <p:graphicFrame>
        <p:nvGraphicFramePr>
          <p:cNvPr id="66564" name="Object 6"/>
          <p:cNvGraphicFramePr>
            <a:graphicFrameLocks noChangeAspect="1"/>
          </p:cNvGraphicFramePr>
          <p:nvPr/>
        </p:nvGraphicFramePr>
        <p:xfrm>
          <a:off x="4343400" y="914400"/>
          <a:ext cx="1452563" cy="454025"/>
        </p:xfrm>
        <a:graphic>
          <a:graphicData uri="http://schemas.openxmlformats.org/presentationml/2006/ole">
            <p:oleObj spid="_x0000_s66564" name="Equation" r:id="rId5" imgW="609480" imgH="190440" progId="Equation.DSMT4">
              <p:embed/>
            </p:oleObj>
          </a:graphicData>
        </a:graphic>
      </p:graphicFrame>
      <p:graphicFrame>
        <p:nvGraphicFramePr>
          <p:cNvPr id="66565" name="Object 7"/>
          <p:cNvGraphicFramePr>
            <a:graphicFrameLocks noChangeAspect="1"/>
          </p:cNvGraphicFramePr>
          <p:nvPr/>
        </p:nvGraphicFramePr>
        <p:xfrm>
          <a:off x="990600" y="2514600"/>
          <a:ext cx="393700" cy="393700"/>
        </p:xfrm>
        <a:graphic>
          <a:graphicData uri="http://schemas.openxmlformats.org/presentationml/2006/ole">
            <p:oleObj spid="_x0000_s6656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66566" name="Object 8"/>
          <p:cNvGraphicFramePr>
            <a:graphicFrameLocks noChangeAspect="1"/>
          </p:cNvGraphicFramePr>
          <p:nvPr/>
        </p:nvGraphicFramePr>
        <p:xfrm>
          <a:off x="609600" y="2057400"/>
          <a:ext cx="1858963" cy="412750"/>
        </p:xfrm>
        <a:graphic>
          <a:graphicData uri="http://schemas.openxmlformats.org/presentationml/2006/ole">
            <p:oleObj spid="_x0000_s66566" name="Equation" r:id="rId7" imgW="1028520" imgH="228600" progId="Equation.DSMT4">
              <p:embed/>
            </p:oleObj>
          </a:graphicData>
        </a:graphic>
      </p:graphicFrame>
      <p:sp>
        <p:nvSpPr>
          <p:cNvPr id="66575" name="Text Box 9"/>
          <p:cNvSpPr txBox="1">
            <a:spLocks noChangeArrowheads="1"/>
          </p:cNvSpPr>
          <p:nvPr/>
        </p:nvSpPr>
        <p:spPr bwMode="auto">
          <a:xfrm>
            <a:off x="974725" y="2459038"/>
            <a:ext cx="5640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は正則行列とする。</a:t>
            </a:r>
          </a:p>
          <a:p>
            <a:r>
              <a:rPr lang="ja-JP" altLang="en-US"/>
              <a:t>このとき、逆行列　　　　　　　　が存在する。</a:t>
            </a:r>
          </a:p>
        </p:txBody>
      </p:sp>
      <p:graphicFrame>
        <p:nvGraphicFramePr>
          <p:cNvPr id="66567" name="Object 10"/>
          <p:cNvGraphicFramePr>
            <a:graphicFrameLocks noChangeAspect="1"/>
          </p:cNvGraphicFramePr>
          <p:nvPr/>
        </p:nvGraphicFramePr>
        <p:xfrm>
          <a:off x="3276600" y="2819400"/>
          <a:ext cx="1452563" cy="454025"/>
        </p:xfrm>
        <a:graphic>
          <a:graphicData uri="http://schemas.openxmlformats.org/presentationml/2006/ole">
            <p:oleObj spid="_x0000_s66567" name="Equation" r:id="rId8" imgW="609480" imgH="190440" progId="Equation.DSMT4">
              <p:embed/>
            </p:oleObj>
          </a:graphicData>
        </a:graphic>
      </p:graphicFrame>
      <p:graphicFrame>
        <p:nvGraphicFramePr>
          <p:cNvPr id="66568" name="Object 11"/>
          <p:cNvGraphicFramePr>
            <a:graphicFrameLocks noChangeAspect="1"/>
          </p:cNvGraphicFramePr>
          <p:nvPr/>
        </p:nvGraphicFramePr>
        <p:xfrm>
          <a:off x="2103438" y="3276600"/>
          <a:ext cx="1514475" cy="484188"/>
        </p:xfrm>
        <a:graphic>
          <a:graphicData uri="http://schemas.openxmlformats.org/presentationml/2006/ole">
            <p:oleObj spid="_x0000_s66568" name="Equation" r:id="rId9" imgW="634680" imgH="203040" progId="Equation.DSMT4">
              <p:embed/>
            </p:oleObj>
          </a:graphicData>
        </a:graphic>
      </p:graphicFrame>
      <p:sp>
        <p:nvSpPr>
          <p:cNvPr id="66576" name="Text Box 12"/>
          <p:cNvSpPr txBox="1">
            <a:spLocks noChangeArrowheads="1"/>
          </p:cNvSpPr>
          <p:nvPr/>
        </p:nvSpPr>
        <p:spPr bwMode="auto">
          <a:xfrm>
            <a:off x="914400" y="3886200"/>
            <a:ext cx="4348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である。両辺の行列式を考える。</a:t>
            </a:r>
          </a:p>
        </p:txBody>
      </p:sp>
      <p:graphicFrame>
        <p:nvGraphicFramePr>
          <p:cNvPr id="66569" name="Object 13"/>
          <p:cNvGraphicFramePr>
            <a:graphicFrameLocks noChangeAspect="1"/>
          </p:cNvGraphicFramePr>
          <p:nvPr/>
        </p:nvGraphicFramePr>
        <p:xfrm>
          <a:off x="1905000" y="4419600"/>
          <a:ext cx="2574925" cy="544513"/>
        </p:xfrm>
        <a:graphic>
          <a:graphicData uri="http://schemas.openxmlformats.org/presentationml/2006/ole">
            <p:oleObj spid="_x0000_s66569" name="Equation" r:id="rId10" imgW="1079280" imgH="228600" progId="Equation.DSMT4">
              <p:embed/>
            </p:oleObj>
          </a:graphicData>
        </a:graphic>
      </p:graphicFrame>
      <p:sp>
        <p:nvSpPr>
          <p:cNvPr id="66577" name="Text Box 14"/>
          <p:cNvSpPr txBox="1">
            <a:spLocks noChangeArrowheads="1"/>
          </p:cNvSpPr>
          <p:nvPr/>
        </p:nvSpPr>
        <p:spPr bwMode="auto">
          <a:xfrm>
            <a:off x="1066800" y="44402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|</a:t>
            </a:r>
            <a:r>
              <a:rPr lang="ja-JP" altLang="en-US"/>
              <a:t>左辺</a:t>
            </a:r>
            <a:r>
              <a:rPr lang="en-US" altLang="ja-JP"/>
              <a:t>|</a:t>
            </a:r>
          </a:p>
        </p:txBody>
      </p:sp>
      <p:sp>
        <p:nvSpPr>
          <p:cNvPr id="66578" name="Text Box 15"/>
          <p:cNvSpPr txBox="1">
            <a:spLocks noChangeArrowheads="1"/>
          </p:cNvSpPr>
          <p:nvPr/>
        </p:nvSpPr>
        <p:spPr bwMode="auto">
          <a:xfrm>
            <a:off x="1066800" y="5049838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|</a:t>
            </a:r>
            <a:r>
              <a:rPr lang="ja-JP" altLang="en-US"/>
              <a:t>右辺</a:t>
            </a:r>
            <a:r>
              <a:rPr lang="en-US" altLang="ja-JP"/>
              <a:t>|</a:t>
            </a:r>
          </a:p>
        </p:txBody>
      </p:sp>
      <p:graphicFrame>
        <p:nvGraphicFramePr>
          <p:cNvPr id="66570" name="Object 16"/>
          <p:cNvGraphicFramePr>
            <a:graphicFrameLocks noChangeAspect="1"/>
          </p:cNvGraphicFramePr>
          <p:nvPr/>
        </p:nvGraphicFramePr>
        <p:xfrm>
          <a:off x="1951038" y="4953000"/>
          <a:ext cx="1573212" cy="544513"/>
        </p:xfrm>
        <a:graphic>
          <a:graphicData uri="http://schemas.openxmlformats.org/presentationml/2006/ole">
            <p:oleObj spid="_x0000_s66570" name="Equation" r:id="rId11" imgW="660240" imgH="228600" progId="Equation.DSMT4">
              <p:embed/>
            </p:oleObj>
          </a:graphicData>
        </a:graphic>
      </p:graphicFrame>
      <p:sp>
        <p:nvSpPr>
          <p:cNvPr id="66579" name="Text Box 17"/>
          <p:cNvSpPr txBox="1">
            <a:spLocks noChangeArrowheads="1"/>
          </p:cNvSpPr>
          <p:nvPr/>
        </p:nvSpPr>
        <p:spPr bwMode="auto">
          <a:xfrm>
            <a:off x="1279525" y="56594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66571" name="Object 18"/>
          <p:cNvGraphicFramePr>
            <a:graphicFrameLocks noChangeAspect="1"/>
          </p:cNvGraphicFramePr>
          <p:nvPr/>
        </p:nvGraphicFramePr>
        <p:xfrm>
          <a:off x="7162800" y="6096000"/>
          <a:ext cx="1054100" cy="465138"/>
        </p:xfrm>
        <a:graphic>
          <a:graphicData uri="http://schemas.openxmlformats.org/presentationml/2006/ole">
            <p:oleObj spid="_x0000_s66571" name="Equation" r:id="rId12" imgW="431640" imgH="190440" progId="Equation.DSMT4">
              <p:embed/>
            </p:oleObj>
          </a:graphicData>
        </a:graphic>
      </p:graphicFrame>
      <p:graphicFrame>
        <p:nvGraphicFramePr>
          <p:cNvPr id="66572" name="Object 19"/>
          <p:cNvGraphicFramePr>
            <a:graphicFrameLocks noChangeAspect="1"/>
          </p:cNvGraphicFramePr>
          <p:nvPr/>
        </p:nvGraphicFramePr>
        <p:xfrm>
          <a:off x="2590800" y="5648325"/>
          <a:ext cx="1604963" cy="1209675"/>
        </p:xfrm>
        <a:graphic>
          <a:graphicData uri="http://schemas.openxmlformats.org/presentationml/2006/ole">
            <p:oleObj spid="_x0000_s66572" name="Equation" r:id="rId13" imgW="67284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7C7A61-94A6-4130-B6F3-AD90C85915AC}" type="slidenum">
              <a:rPr lang="en-US" altLang="ja-JP" smtClean="0"/>
              <a:pPr/>
              <a:t>68</a:t>
            </a:fld>
            <a:endParaRPr lang="en-US" altLang="ja-JP" smtClean="0"/>
          </a:p>
        </p:txBody>
      </p:sp>
      <p:sp>
        <p:nvSpPr>
          <p:cNvPr id="67592" name="Text Box 2"/>
          <p:cNvSpPr txBox="1">
            <a:spLocks noChangeArrowheads="1"/>
          </p:cNvSpPr>
          <p:nvPr/>
        </p:nvSpPr>
        <p:spPr bwMode="auto">
          <a:xfrm>
            <a:off x="974725" y="1849438"/>
            <a:ext cx="605472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　　　に対して、　　　　　　　であるとき</a:t>
            </a:r>
          </a:p>
          <a:p>
            <a:r>
              <a:rPr lang="ja-JP" altLang="en-US"/>
              <a:t>逆行列　　　　が存在して、余因子行列　　　を</a:t>
            </a:r>
          </a:p>
          <a:p>
            <a:r>
              <a:rPr lang="ja-JP" altLang="en-US"/>
              <a:t>用いて、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と表せる。</a:t>
            </a:r>
          </a:p>
        </p:txBody>
      </p:sp>
      <p:sp>
        <p:nvSpPr>
          <p:cNvPr id="6759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余因子行列と逆行列</a:t>
            </a:r>
          </a:p>
        </p:txBody>
      </p:sp>
      <p:sp>
        <p:nvSpPr>
          <p:cNvPr id="67594" name="AutoShape 5"/>
          <p:cNvSpPr>
            <a:spLocks noChangeArrowheads="1"/>
          </p:cNvSpPr>
          <p:nvPr/>
        </p:nvSpPr>
        <p:spPr bwMode="auto">
          <a:xfrm>
            <a:off x="533400" y="1524000"/>
            <a:ext cx="7467600" cy="3886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67586" name="Object 0"/>
          <p:cNvGraphicFramePr>
            <a:graphicFrameLocks noChangeAspect="1"/>
          </p:cNvGraphicFramePr>
          <p:nvPr/>
        </p:nvGraphicFramePr>
        <p:xfrm>
          <a:off x="2057400" y="2971800"/>
          <a:ext cx="2590800" cy="1314450"/>
        </p:xfrm>
        <a:graphic>
          <a:graphicData uri="http://schemas.openxmlformats.org/presentationml/2006/ole">
            <p:oleObj spid="_x0000_s67586" name="Equation" r:id="rId3" imgW="825480" imgH="419040" progId="Equation.DSMT4">
              <p:embed/>
            </p:oleObj>
          </a:graphicData>
        </a:graphic>
      </p:graphicFrame>
      <p:graphicFrame>
        <p:nvGraphicFramePr>
          <p:cNvPr id="67587" name="Object 1"/>
          <p:cNvGraphicFramePr>
            <a:graphicFrameLocks noChangeAspect="1"/>
          </p:cNvGraphicFramePr>
          <p:nvPr/>
        </p:nvGraphicFramePr>
        <p:xfrm>
          <a:off x="2438400" y="1828800"/>
          <a:ext cx="517525" cy="517525"/>
        </p:xfrm>
        <a:graphic>
          <a:graphicData uri="http://schemas.openxmlformats.org/presentationml/2006/ole">
            <p:oleObj spid="_x0000_s67587" name="Equation" r:id="rId4" imgW="164880" imgH="164880" progId="Equation.DSMT4">
              <p:embed/>
            </p:oleObj>
          </a:graphicData>
        </a:graphic>
      </p:graphicFrame>
      <p:graphicFrame>
        <p:nvGraphicFramePr>
          <p:cNvPr id="67588" name="Object 2"/>
          <p:cNvGraphicFramePr>
            <a:graphicFrameLocks noChangeAspect="1"/>
          </p:cNvGraphicFramePr>
          <p:nvPr/>
        </p:nvGraphicFramePr>
        <p:xfrm>
          <a:off x="4343400" y="1828800"/>
          <a:ext cx="1127125" cy="519113"/>
        </p:xfrm>
        <a:graphic>
          <a:graphicData uri="http://schemas.openxmlformats.org/presentationml/2006/ole">
            <p:oleObj spid="_x0000_s67588" name="Equation" r:id="rId5" imgW="495000" imgH="228600" progId="Equation.DSMT4">
              <p:embed/>
            </p:oleObj>
          </a:graphicData>
        </a:graphic>
      </p:graphicFrame>
      <p:graphicFrame>
        <p:nvGraphicFramePr>
          <p:cNvPr id="67589" name="Object 3"/>
          <p:cNvGraphicFramePr>
            <a:graphicFrameLocks noChangeAspect="1"/>
          </p:cNvGraphicFramePr>
          <p:nvPr/>
        </p:nvGraphicFramePr>
        <p:xfrm>
          <a:off x="2057400" y="2209800"/>
          <a:ext cx="666750" cy="455613"/>
        </p:xfrm>
        <a:graphic>
          <a:graphicData uri="http://schemas.openxmlformats.org/presentationml/2006/ole">
            <p:oleObj spid="_x0000_s67589" name="Equation" r:id="rId6" imgW="279360" imgH="190440" progId="Equation.DSMT4">
              <p:embed/>
            </p:oleObj>
          </a:graphicData>
        </a:graphic>
      </p:graphicFrame>
      <p:graphicFrame>
        <p:nvGraphicFramePr>
          <p:cNvPr id="67590" name="Object 4"/>
          <p:cNvGraphicFramePr>
            <a:graphicFrameLocks noChangeAspect="1"/>
          </p:cNvGraphicFramePr>
          <p:nvPr/>
        </p:nvGraphicFramePr>
        <p:xfrm>
          <a:off x="6019800" y="2209800"/>
          <a:ext cx="415925" cy="481013"/>
        </p:xfrm>
        <a:graphic>
          <a:graphicData uri="http://schemas.openxmlformats.org/presentationml/2006/ole">
            <p:oleObj spid="_x0000_s67590" name="Equation" r:id="rId7" imgW="164880" imgH="190440" progId="Equation.DSMT4">
              <p:embed/>
            </p:oleObj>
          </a:graphicData>
        </a:graphic>
      </p:graphicFrame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1584325" y="1239838"/>
            <a:ext cx="39592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性質：（余因子行列と逆行列）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練習</a:t>
            </a:r>
          </a:p>
        </p:txBody>
      </p:sp>
      <p:sp>
        <p:nvSpPr>
          <p:cNvPr id="68615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9558D8-8CF8-4249-8285-4D05A5ECCC1E}" type="slidenum">
              <a:rPr lang="en-US" altLang="ja-JP" smtClean="0"/>
              <a:pPr/>
              <a:t>69</a:t>
            </a:fld>
            <a:endParaRPr lang="en-US" altLang="ja-JP" smtClean="0"/>
          </a:p>
        </p:txBody>
      </p:sp>
      <p:sp>
        <p:nvSpPr>
          <p:cNvPr id="68616" name="テキスト ボックス 3"/>
          <p:cNvSpPr txBox="1">
            <a:spLocks noChangeArrowheads="1"/>
          </p:cNvSpPr>
          <p:nvPr/>
        </p:nvSpPr>
        <p:spPr bwMode="auto">
          <a:xfrm>
            <a:off x="642938" y="642938"/>
            <a:ext cx="70231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　　　に対して、</a:t>
            </a:r>
            <a:endParaRPr lang="en-US" altLang="ja-JP"/>
          </a:p>
          <a:p>
            <a:r>
              <a:rPr lang="ja-JP" altLang="en-US"/>
              <a:t>余因子行列　　　を利用して、逆行列　　　　を求めよ。</a:t>
            </a:r>
          </a:p>
        </p:txBody>
      </p:sp>
      <p:graphicFrame>
        <p:nvGraphicFramePr>
          <p:cNvPr id="68610" name="Object 4"/>
          <p:cNvGraphicFramePr>
            <a:graphicFrameLocks noChangeAspect="1"/>
          </p:cNvGraphicFramePr>
          <p:nvPr/>
        </p:nvGraphicFramePr>
        <p:xfrm>
          <a:off x="2000250" y="2857500"/>
          <a:ext cx="2786063" cy="2078038"/>
        </p:xfrm>
        <a:graphic>
          <a:graphicData uri="http://schemas.openxmlformats.org/presentationml/2006/ole">
            <p:oleObj spid="_x0000_s68610" name="Equation" r:id="rId3" imgW="799920" imgH="596880" progId="Equation.DSMT4">
              <p:embed/>
            </p:oleObj>
          </a:graphicData>
        </a:graphic>
      </p:graphicFrame>
      <p:graphicFrame>
        <p:nvGraphicFramePr>
          <p:cNvPr id="68611" name="Object 6"/>
          <p:cNvGraphicFramePr>
            <a:graphicFrameLocks noChangeAspect="1"/>
          </p:cNvGraphicFramePr>
          <p:nvPr/>
        </p:nvGraphicFramePr>
        <p:xfrm>
          <a:off x="2071688" y="500063"/>
          <a:ext cx="487362" cy="485775"/>
        </p:xfrm>
        <a:graphic>
          <a:graphicData uri="http://schemas.openxmlformats.org/presentationml/2006/ole">
            <p:oleObj spid="_x0000_s68611" name="Equation" r:id="rId4" imgW="139680" imgH="139680" progId="Equation.DSMT4">
              <p:embed/>
            </p:oleObj>
          </a:graphicData>
        </a:graphic>
      </p:graphicFrame>
      <p:graphicFrame>
        <p:nvGraphicFramePr>
          <p:cNvPr id="68612" name="Object 7"/>
          <p:cNvGraphicFramePr>
            <a:graphicFrameLocks noChangeAspect="1"/>
          </p:cNvGraphicFramePr>
          <p:nvPr/>
        </p:nvGraphicFramePr>
        <p:xfrm>
          <a:off x="2357438" y="928688"/>
          <a:ext cx="487362" cy="617537"/>
        </p:xfrm>
        <a:graphic>
          <a:graphicData uri="http://schemas.openxmlformats.org/presentationml/2006/ole">
            <p:oleObj spid="_x0000_s68612" name="Equation" r:id="rId5" imgW="139680" imgH="177480" progId="Equation.DSMT4">
              <p:embed/>
            </p:oleObj>
          </a:graphicData>
        </a:graphic>
      </p:graphicFrame>
      <p:graphicFrame>
        <p:nvGraphicFramePr>
          <p:cNvPr id="68613" name="Object 8"/>
          <p:cNvGraphicFramePr>
            <a:graphicFrameLocks noChangeAspect="1"/>
          </p:cNvGraphicFramePr>
          <p:nvPr/>
        </p:nvGraphicFramePr>
        <p:xfrm>
          <a:off x="5357813" y="857250"/>
          <a:ext cx="754062" cy="573088"/>
        </p:xfrm>
        <a:graphic>
          <a:graphicData uri="http://schemas.openxmlformats.org/presentationml/2006/ole">
            <p:oleObj spid="_x0000_s68613" name="Equation" r:id="rId6" imgW="215640" imgH="164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439256-DC37-45DE-8584-C447FAE070F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例題２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1371600" y="330200"/>
          <a:ext cx="2665413" cy="1090613"/>
        </p:xfrm>
        <a:graphic>
          <a:graphicData uri="http://schemas.openxmlformats.org/presentationml/2006/ole">
            <p:oleObj spid="_x0000_s6146" name="Equation" r:id="rId3" imgW="1409400" imgH="711000" progId="Equation.DSMT4">
              <p:embed/>
            </p:oleObj>
          </a:graphicData>
        </a:graphic>
      </p:graphicFrame>
      <p:sp>
        <p:nvSpPr>
          <p:cNvPr id="6158" name="Text Box 4"/>
          <p:cNvSpPr txBox="1">
            <a:spLocks noChangeArrowheads="1"/>
          </p:cNvSpPr>
          <p:nvPr/>
        </p:nvSpPr>
        <p:spPr bwMode="auto">
          <a:xfrm>
            <a:off x="44958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6159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400050" y="9525"/>
          <a:ext cx="114300" cy="177800"/>
        </p:xfrm>
        <a:graphic>
          <a:graphicData uri="http://schemas.openxmlformats.org/presentationml/2006/ole">
            <p:oleObj spid="_x0000_s6147" name="Equation" r:id="rId4" imgW="114120" imgH="177480" progId="Equation.DSMT4">
              <p:embed/>
            </p:oleObj>
          </a:graphicData>
        </a:graphic>
      </p:graphicFrame>
      <p:sp>
        <p:nvSpPr>
          <p:cNvPr id="6160" name="Text Box 7"/>
          <p:cNvSpPr txBox="1">
            <a:spLocks noChangeArrowheads="1"/>
          </p:cNvSpPr>
          <p:nvPr/>
        </p:nvSpPr>
        <p:spPr bwMode="auto">
          <a:xfrm>
            <a:off x="304800" y="1371600"/>
            <a:ext cx="5194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このとき、次の成分の余因子を求めよ。</a:t>
            </a:r>
          </a:p>
        </p:txBody>
      </p:sp>
      <p:graphicFrame>
        <p:nvGraphicFramePr>
          <p:cNvPr id="6148" name="Object 8"/>
          <p:cNvGraphicFramePr>
            <a:graphicFrameLocks noChangeAspect="1"/>
          </p:cNvGraphicFramePr>
          <p:nvPr/>
        </p:nvGraphicFramePr>
        <p:xfrm>
          <a:off x="990600" y="2209800"/>
          <a:ext cx="646113" cy="588963"/>
        </p:xfrm>
        <a:graphic>
          <a:graphicData uri="http://schemas.openxmlformats.org/presentationml/2006/ole">
            <p:oleObj spid="_x0000_s6148" name="Equation" r:id="rId5" imgW="203040" imgH="228600" progId="Equation.DSMT4">
              <p:embed/>
            </p:oleObj>
          </a:graphicData>
        </a:graphic>
      </p:graphicFrame>
      <p:sp>
        <p:nvSpPr>
          <p:cNvPr id="6161" name="Text Box 10"/>
          <p:cNvSpPr txBox="1">
            <a:spLocks noChangeArrowheads="1"/>
          </p:cNvSpPr>
          <p:nvPr/>
        </p:nvSpPr>
        <p:spPr bwMode="auto">
          <a:xfrm>
            <a:off x="3048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6149" name="Object 11"/>
          <p:cNvGraphicFramePr>
            <a:graphicFrameLocks noChangeAspect="1"/>
          </p:cNvGraphicFramePr>
          <p:nvPr/>
        </p:nvGraphicFramePr>
        <p:xfrm>
          <a:off x="838200" y="5202238"/>
          <a:ext cx="685800" cy="588962"/>
        </p:xfrm>
        <a:graphic>
          <a:graphicData uri="http://schemas.openxmlformats.org/presentationml/2006/ole">
            <p:oleObj spid="_x0000_s6149" name="Equation" r:id="rId6" imgW="215640" imgH="228600" progId="Equation.DSMT4">
              <p:embed/>
            </p:oleObj>
          </a:graphicData>
        </a:graphic>
      </p:graphicFrame>
      <p:sp>
        <p:nvSpPr>
          <p:cNvPr id="6162" name="Text Box 13"/>
          <p:cNvSpPr txBox="1">
            <a:spLocks noChangeArrowheads="1"/>
          </p:cNvSpPr>
          <p:nvPr/>
        </p:nvSpPr>
        <p:spPr bwMode="auto">
          <a:xfrm>
            <a:off x="304800" y="4114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6150" name="Object 14"/>
          <p:cNvGraphicFramePr>
            <a:graphicFrameLocks noChangeAspect="1"/>
          </p:cNvGraphicFramePr>
          <p:nvPr/>
        </p:nvGraphicFramePr>
        <p:xfrm>
          <a:off x="971550" y="3276600"/>
          <a:ext cx="685800" cy="588963"/>
        </p:xfrm>
        <a:graphic>
          <a:graphicData uri="http://schemas.openxmlformats.org/presentationml/2006/ole">
            <p:oleObj spid="_x0000_s6150" name="Equation" r:id="rId7" imgW="215640" imgH="228600" progId="Equation.DSMT4">
              <p:embed/>
            </p:oleObj>
          </a:graphicData>
        </a:graphic>
      </p:graphicFrame>
      <p:graphicFrame>
        <p:nvGraphicFramePr>
          <p:cNvPr id="6151" name="Object 15"/>
          <p:cNvGraphicFramePr>
            <a:graphicFrameLocks noChangeAspect="1"/>
          </p:cNvGraphicFramePr>
          <p:nvPr/>
        </p:nvGraphicFramePr>
        <p:xfrm>
          <a:off x="2536825" y="2133600"/>
          <a:ext cx="5040313" cy="790575"/>
        </p:xfrm>
        <a:graphic>
          <a:graphicData uri="http://schemas.openxmlformats.org/presentationml/2006/ole">
            <p:oleObj spid="_x0000_s6151" name="Equation" r:id="rId8" imgW="2361960" imgH="457200" progId="Equation.DSMT4">
              <p:embed/>
            </p:oleObj>
          </a:graphicData>
        </a:graphic>
      </p:graphicFrame>
      <p:graphicFrame>
        <p:nvGraphicFramePr>
          <p:cNvPr id="6152" name="Object 16"/>
          <p:cNvGraphicFramePr>
            <a:graphicFrameLocks noChangeAspect="1"/>
          </p:cNvGraphicFramePr>
          <p:nvPr/>
        </p:nvGraphicFramePr>
        <p:xfrm>
          <a:off x="914400" y="4038600"/>
          <a:ext cx="646113" cy="588963"/>
        </p:xfrm>
        <a:graphic>
          <a:graphicData uri="http://schemas.openxmlformats.org/presentationml/2006/ole">
            <p:oleObj spid="_x0000_s6152" name="Equation" r:id="rId9" imgW="203040" imgH="228600" progId="Equation.DSMT4">
              <p:embed/>
            </p:oleObj>
          </a:graphicData>
        </a:graphic>
      </p:graphicFrame>
      <p:sp>
        <p:nvSpPr>
          <p:cNvPr id="6163" name="Text Box 17"/>
          <p:cNvSpPr txBox="1">
            <a:spLocks noChangeArrowheads="1"/>
          </p:cNvSpPr>
          <p:nvPr/>
        </p:nvSpPr>
        <p:spPr bwMode="auto">
          <a:xfrm>
            <a:off x="381000" y="5278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6153" name="Object 20"/>
          <p:cNvGraphicFramePr>
            <a:graphicFrameLocks noChangeAspect="1"/>
          </p:cNvGraphicFramePr>
          <p:nvPr/>
        </p:nvGraphicFramePr>
        <p:xfrm>
          <a:off x="2524125" y="3276600"/>
          <a:ext cx="5175250" cy="790575"/>
        </p:xfrm>
        <a:graphic>
          <a:graphicData uri="http://schemas.openxmlformats.org/presentationml/2006/ole">
            <p:oleObj spid="_x0000_s6153" name="Equation" r:id="rId10" imgW="2425680" imgH="457200" progId="Equation.DSMT4">
              <p:embed/>
            </p:oleObj>
          </a:graphicData>
        </a:graphic>
      </p:graphicFrame>
      <p:graphicFrame>
        <p:nvGraphicFramePr>
          <p:cNvPr id="6154" name="Object 21"/>
          <p:cNvGraphicFramePr>
            <a:graphicFrameLocks noChangeAspect="1"/>
          </p:cNvGraphicFramePr>
          <p:nvPr/>
        </p:nvGraphicFramePr>
        <p:xfrm>
          <a:off x="2143125" y="4495800"/>
          <a:ext cx="5934075" cy="790575"/>
        </p:xfrm>
        <a:graphic>
          <a:graphicData uri="http://schemas.openxmlformats.org/presentationml/2006/ole">
            <p:oleObj spid="_x0000_s6154" name="Equation" r:id="rId11" imgW="2781000" imgH="457200" progId="Equation.DSMT4">
              <p:embed/>
            </p:oleObj>
          </a:graphicData>
        </a:graphic>
      </p:graphicFrame>
      <p:graphicFrame>
        <p:nvGraphicFramePr>
          <p:cNvPr id="6155" name="Object 22"/>
          <p:cNvGraphicFramePr>
            <a:graphicFrameLocks noChangeAspect="1"/>
          </p:cNvGraphicFramePr>
          <p:nvPr/>
        </p:nvGraphicFramePr>
        <p:xfrm>
          <a:off x="2057400" y="5715000"/>
          <a:ext cx="5799138" cy="790575"/>
        </p:xfrm>
        <a:graphic>
          <a:graphicData uri="http://schemas.openxmlformats.org/presentationml/2006/ole">
            <p:oleObj spid="_x0000_s6155" name="Equation" r:id="rId12" imgW="27176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A25785-4C5E-4F39-8004-C462E83D9A17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166813" y="708025"/>
          <a:ext cx="3074987" cy="1401763"/>
        </p:xfrm>
        <a:graphic>
          <a:graphicData uri="http://schemas.openxmlformats.org/presentationml/2006/ole">
            <p:oleObj spid="_x0000_s7170" name="Equation" r:id="rId3" imgW="1625400" imgH="914400" progId="Equation.DSMT4">
              <p:embed/>
            </p:oleObj>
          </a:graphicData>
        </a:graphic>
      </p:graphicFrame>
      <p:sp>
        <p:nvSpPr>
          <p:cNvPr id="7178" name="Text Box 4"/>
          <p:cNvSpPr txBox="1">
            <a:spLocks noChangeArrowheads="1"/>
          </p:cNvSpPr>
          <p:nvPr/>
        </p:nvSpPr>
        <p:spPr bwMode="auto">
          <a:xfrm>
            <a:off x="4495800" y="1295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400050" y="542925"/>
          <a:ext cx="114300" cy="177800"/>
        </p:xfrm>
        <a:graphic>
          <a:graphicData uri="http://schemas.openxmlformats.org/presentationml/2006/ole">
            <p:oleObj spid="_x0000_s7171" name="Equation" r:id="rId4" imgW="114120" imgH="177480" progId="Equation.DSMT4">
              <p:embed/>
            </p:oleObj>
          </a:graphicData>
        </a:graphic>
      </p:graphicFrame>
      <p:sp>
        <p:nvSpPr>
          <p:cNvPr id="7179" name="Text Box 6"/>
          <p:cNvSpPr txBox="1">
            <a:spLocks noChangeArrowheads="1"/>
          </p:cNvSpPr>
          <p:nvPr/>
        </p:nvSpPr>
        <p:spPr bwMode="auto">
          <a:xfrm>
            <a:off x="685800" y="2362200"/>
            <a:ext cx="43211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このとき、次の余因子を求めよ。</a:t>
            </a:r>
          </a:p>
        </p:txBody>
      </p:sp>
      <p:sp>
        <p:nvSpPr>
          <p:cNvPr id="7180" name="Text Box 7"/>
          <p:cNvSpPr txBox="1">
            <a:spLocks noChangeArrowheads="1"/>
          </p:cNvSpPr>
          <p:nvPr/>
        </p:nvSpPr>
        <p:spPr bwMode="auto">
          <a:xfrm>
            <a:off x="381000" y="3124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7172" name="Object 8"/>
          <p:cNvGraphicFramePr>
            <a:graphicFrameLocks noChangeAspect="1"/>
          </p:cNvGraphicFramePr>
          <p:nvPr/>
        </p:nvGraphicFramePr>
        <p:xfrm>
          <a:off x="1047750" y="3168650"/>
          <a:ext cx="685800" cy="654050"/>
        </p:xfrm>
        <a:graphic>
          <a:graphicData uri="http://schemas.openxmlformats.org/presentationml/2006/ole">
            <p:oleObj spid="_x0000_s7172" name="Equation" r:id="rId5" imgW="215640" imgH="253800" progId="Equation.DSMT4">
              <p:embed/>
            </p:oleObj>
          </a:graphicData>
        </a:graphic>
      </p:graphicFrame>
      <p:sp>
        <p:nvSpPr>
          <p:cNvPr id="7181" name="Text Box 9"/>
          <p:cNvSpPr txBox="1">
            <a:spLocks noChangeArrowheads="1"/>
          </p:cNvSpPr>
          <p:nvPr/>
        </p:nvSpPr>
        <p:spPr bwMode="auto">
          <a:xfrm>
            <a:off x="4876800" y="2895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5619750" y="4540250"/>
          <a:ext cx="725488" cy="654050"/>
        </p:xfrm>
        <a:graphic>
          <a:graphicData uri="http://schemas.openxmlformats.org/presentationml/2006/ole">
            <p:oleObj spid="_x0000_s7173" name="Equation" r:id="rId6" imgW="228600" imgH="253800" progId="Equation.DSMT4">
              <p:embed/>
            </p:oleObj>
          </a:graphicData>
        </a:graphic>
      </p:graphicFrame>
      <p:sp>
        <p:nvSpPr>
          <p:cNvPr id="7182" name="Text Box 11"/>
          <p:cNvSpPr txBox="1">
            <a:spLocks noChangeArrowheads="1"/>
          </p:cNvSpPr>
          <p:nvPr/>
        </p:nvSpPr>
        <p:spPr bwMode="auto">
          <a:xfrm>
            <a:off x="685800" y="45926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7174" name="Object 12"/>
          <p:cNvGraphicFramePr>
            <a:graphicFrameLocks noChangeAspect="1"/>
          </p:cNvGraphicFramePr>
          <p:nvPr/>
        </p:nvGraphicFramePr>
        <p:xfrm>
          <a:off x="5599113" y="2940050"/>
          <a:ext cx="727075" cy="654050"/>
        </p:xfrm>
        <a:graphic>
          <a:graphicData uri="http://schemas.openxmlformats.org/presentationml/2006/ole">
            <p:oleObj spid="_x0000_s7174" name="Equation" r:id="rId7" imgW="228600" imgH="253800" progId="Equation.DSMT4">
              <p:embed/>
            </p:oleObj>
          </a:graphicData>
        </a:graphic>
      </p:graphicFrame>
      <p:graphicFrame>
        <p:nvGraphicFramePr>
          <p:cNvPr id="7175" name="Object 13"/>
          <p:cNvGraphicFramePr>
            <a:graphicFrameLocks noChangeAspect="1"/>
          </p:cNvGraphicFramePr>
          <p:nvPr/>
        </p:nvGraphicFramePr>
        <p:xfrm>
          <a:off x="1276350" y="4484688"/>
          <a:ext cx="685800" cy="654050"/>
        </p:xfrm>
        <a:graphic>
          <a:graphicData uri="http://schemas.openxmlformats.org/presentationml/2006/ole">
            <p:oleObj spid="_x0000_s7175" name="Equation" r:id="rId8" imgW="215640" imgH="253800" progId="Equation.DSMT4">
              <p:embed/>
            </p:oleObj>
          </a:graphicData>
        </a:graphic>
      </p:graphicFrame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4953000" y="4724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8B95DD-985E-449D-B5D9-829700DFDC77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204" name="Text Box 23"/>
          <p:cNvSpPr txBox="1">
            <a:spLocks noChangeArrowheads="1"/>
          </p:cNvSpPr>
          <p:nvPr/>
        </p:nvSpPr>
        <p:spPr bwMode="auto">
          <a:xfrm>
            <a:off x="1584325" y="2860675"/>
            <a:ext cx="652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  <a:r>
              <a:rPr lang="ja-JP" altLang="en-US"/>
              <a:t>次正方行列　　　　　　に対し、　　　　　　　とする。</a:t>
            </a:r>
          </a:p>
        </p:txBody>
      </p:sp>
      <p:sp>
        <p:nvSpPr>
          <p:cNvPr id="8205" name="Text Box 18"/>
          <p:cNvSpPr txBox="1">
            <a:spLocks noChangeArrowheads="1"/>
          </p:cNvSpPr>
          <p:nvPr/>
        </p:nvSpPr>
        <p:spPr bwMode="auto">
          <a:xfrm>
            <a:off x="746125" y="1316038"/>
            <a:ext cx="6119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　　　　　　　　に対し、</a:t>
            </a:r>
          </a:p>
          <a:p>
            <a:r>
              <a:rPr lang="ja-JP" altLang="en-US"/>
              <a:t>行列式　　　　を次のように再帰的に定義する。</a:t>
            </a:r>
          </a:p>
        </p:txBody>
      </p:sp>
      <p:sp>
        <p:nvSpPr>
          <p:cNvPr id="82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行列式の定義（重要）</a:t>
            </a:r>
          </a:p>
        </p:txBody>
      </p:sp>
      <p:sp>
        <p:nvSpPr>
          <p:cNvPr id="8207" name="AutoShape 3"/>
          <p:cNvSpPr>
            <a:spLocks noChangeArrowheads="1"/>
          </p:cNvSpPr>
          <p:nvPr/>
        </p:nvSpPr>
        <p:spPr bwMode="auto">
          <a:xfrm>
            <a:off x="304800" y="838200"/>
            <a:ext cx="8229600" cy="4495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>
              <a:solidFill>
                <a:srgbClr val="008000"/>
              </a:solidFill>
            </a:endParaRP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/>
        </p:nvGraphicFramePr>
        <p:xfrm>
          <a:off x="1274763" y="3946525"/>
          <a:ext cx="6289675" cy="1060450"/>
        </p:xfrm>
        <a:graphic>
          <a:graphicData uri="http://schemas.openxmlformats.org/presentationml/2006/ole">
            <p:oleObj spid="_x0000_s8194" name="Equation" r:id="rId3" imgW="2806560" imgH="419040" progId="Equation.DSMT4">
              <p:embed/>
            </p:oleObj>
          </a:graphicData>
        </a:graphic>
      </p:graphicFrame>
      <p:sp>
        <p:nvSpPr>
          <p:cNvPr id="8208" name="Text Box 6"/>
          <p:cNvSpPr txBox="1">
            <a:spLocks noChangeArrowheads="1"/>
          </p:cNvSpPr>
          <p:nvPr/>
        </p:nvSpPr>
        <p:spPr bwMode="auto">
          <a:xfrm>
            <a:off x="685800" y="2438400"/>
            <a:ext cx="2511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i</a:t>
            </a:r>
            <a:r>
              <a:rPr lang="ja-JP" altLang="en-US"/>
              <a:t>）               のとき</a:t>
            </a:r>
          </a:p>
        </p:txBody>
      </p:sp>
      <p:graphicFrame>
        <p:nvGraphicFramePr>
          <p:cNvPr id="8195" name="Object 9"/>
          <p:cNvGraphicFramePr>
            <a:graphicFrameLocks noChangeAspect="1"/>
          </p:cNvGraphicFramePr>
          <p:nvPr/>
        </p:nvGraphicFramePr>
        <p:xfrm>
          <a:off x="838200" y="1295400"/>
          <a:ext cx="334963" cy="411163"/>
        </p:xfrm>
        <a:graphic>
          <a:graphicData uri="http://schemas.openxmlformats.org/presentationml/2006/ole">
            <p:oleObj spid="_x0000_s8195" name="Equation" r:id="rId4" imgW="139680" imgH="126720" progId="Equation.DSMT4">
              <p:embed/>
            </p:oleObj>
          </a:graphicData>
        </a:graphic>
      </p:graphicFrame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3124200" y="1219200"/>
          <a:ext cx="1370013" cy="536575"/>
        </p:xfrm>
        <a:graphic>
          <a:graphicData uri="http://schemas.openxmlformats.org/presentationml/2006/ole">
            <p:oleObj spid="_x0000_s8196" name="Equation" r:id="rId5" imgW="583920" imgH="228600" progId="Equation.DSMT4">
              <p:embed/>
            </p:oleObj>
          </a:graphicData>
        </a:graphic>
      </p:graphicFrame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1371600" y="2438400"/>
          <a:ext cx="922338" cy="385763"/>
        </p:xfrm>
        <a:graphic>
          <a:graphicData uri="http://schemas.openxmlformats.org/presentationml/2006/ole">
            <p:oleObj spid="_x0000_s8197" name="Equation" r:id="rId6" imgW="393480" imgH="164880" progId="Equation.DSMT4">
              <p:embed/>
            </p:oleObj>
          </a:graphicData>
        </a:graphic>
      </p:graphicFrame>
      <p:sp>
        <p:nvSpPr>
          <p:cNvPr id="8209" name="AutoShape 14"/>
          <p:cNvSpPr>
            <a:spLocks noChangeArrowheads="1"/>
          </p:cNvSpPr>
          <p:nvPr/>
        </p:nvSpPr>
        <p:spPr bwMode="auto">
          <a:xfrm>
            <a:off x="914400" y="5562600"/>
            <a:ext cx="5867400" cy="1066800"/>
          </a:xfrm>
          <a:prstGeom prst="wedgeRoundRectCallout">
            <a:avLst>
              <a:gd name="adj1" fmla="val -21917"/>
              <a:gd name="adj2" fmla="val -10684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8210" name="Text Box 15"/>
          <p:cNvSpPr txBox="1">
            <a:spLocks noChangeArrowheads="1"/>
          </p:cNvSpPr>
          <p:nvPr/>
        </p:nvSpPr>
        <p:spPr bwMode="auto">
          <a:xfrm>
            <a:off x="1127125" y="5735638"/>
            <a:ext cx="51768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余因子展開では、右辺に　　　　　次の</a:t>
            </a:r>
          </a:p>
          <a:p>
            <a:r>
              <a:rPr lang="ja-JP" altLang="en-US"/>
              <a:t>行列式しか出現しないことに注意する。</a:t>
            </a:r>
          </a:p>
        </p:txBody>
      </p:sp>
      <p:graphicFrame>
        <p:nvGraphicFramePr>
          <p:cNvPr id="8198" name="Object 16"/>
          <p:cNvGraphicFramePr>
            <a:graphicFrameLocks noChangeAspect="1"/>
          </p:cNvGraphicFramePr>
          <p:nvPr/>
        </p:nvGraphicFramePr>
        <p:xfrm>
          <a:off x="4495800" y="5791200"/>
          <a:ext cx="862013" cy="385763"/>
        </p:xfrm>
        <a:graphic>
          <a:graphicData uri="http://schemas.openxmlformats.org/presentationml/2006/ole">
            <p:oleObj spid="_x0000_s8198" name="Equation" r:id="rId7" imgW="368280" imgH="164880" progId="Equation.DSMT4">
              <p:embed/>
            </p:oleObj>
          </a:graphicData>
        </a:graphic>
      </p:graphicFrame>
      <p:sp>
        <p:nvSpPr>
          <p:cNvPr id="8211" name="Text Box 17"/>
          <p:cNvSpPr txBox="1">
            <a:spLocks noChangeArrowheads="1"/>
          </p:cNvSpPr>
          <p:nvPr/>
        </p:nvSpPr>
        <p:spPr bwMode="auto">
          <a:xfrm>
            <a:off x="1447800" y="609600"/>
            <a:ext cx="20129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定義（行列式）</a:t>
            </a:r>
          </a:p>
        </p:txBody>
      </p:sp>
      <p:graphicFrame>
        <p:nvGraphicFramePr>
          <p:cNvPr id="8199" name="Object 19"/>
          <p:cNvGraphicFramePr>
            <a:graphicFrameLocks noChangeAspect="1"/>
          </p:cNvGraphicFramePr>
          <p:nvPr/>
        </p:nvGraphicFramePr>
        <p:xfrm>
          <a:off x="1905000" y="1676400"/>
          <a:ext cx="504825" cy="536575"/>
        </p:xfrm>
        <a:graphic>
          <a:graphicData uri="http://schemas.openxmlformats.org/presentationml/2006/ole">
            <p:oleObj spid="_x0000_s8199" name="Equation" r:id="rId8" imgW="215640" imgH="228600" progId="Equation.DSMT4">
              <p:embed/>
            </p:oleObj>
          </a:graphicData>
        </a:graphic>
      </p:graphicFrame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09600" y="3505200"/>
            <a:ext cx="5673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ii</a:t>
            </a:r>
            <a:r>
              <a:rPr lang="ja-JP" altLang="en-US"/>
              <a:t>）               のとき（</a:t>
            </a:r>
            <a:r>
              <a:rPr lang="en-US" altLang="ja-JP"/>
              <a:t>i</a:t>
            </a:r>
            <a:r>
              <a:rPr lang="ja-JP" altLang="en-US"/>
              <a:t>行による余因子展開）</a:t>
            </a:r>
          </a:p>
        </p:txBody>
      </p:sp>
      <p:graphicFrame>
        <p:nvGraphicFramePr>
          <p:cNvPr id="8200" name="Object 21"/>
          <p:cNvGraphicFramePr>
            <a:graphicFrameLocks noChangeAspect="1"/>
          </p:cNvGraphicFramePr>
          <p:nvPr/>
        </p:nvGraphicFramePr>
        <p:xfrm>
          <a:off x="1281113" y="3475038"/>
          <a:ext cx="952500" cy="446087"/>
        </p:xfrm>
        <a:graphic>
          <a:graphicData uri="http://schemas.openxmlformats.org/presentationml/2006/ole">
            <p:oleObj spid="_x0000_s8200" name="Equation" r:id="rId9" imgW="406080" imgH="190440" progId="Equation.DSMT4">
              <p:embed/>
            </p:oleObj>
          </a:graphicData>
        </a:graphic>
      </p:graphicFrame>
      <p:graphicFrame>
        <p:nvGraphicFramePr>
          <p:cNvPr id="8201" name="Object 22"/>
          <p:cNvGraphicFramePr>
            <a:graphicFrameLocks noChangeAspect="1"/>
          </p:cNvGraphicFramePr>
          <p:nvPr/>
        </p:nvGraphicFramePr>
        <p:xfrm>
          <a:off x="3352800" y="2819400"/>
          <a:ext cx="1190625" cy="476250"/>
        </p:xfrm>
        <a:graphic>
          <a:graphicData uri="http://schemas.openxmlformats.org/presentationml/2006/ole">
            <p:oleObj spid="_x0000_s8201" name="Equation" r:id="rId10" imgW="507960" imgH="203040" progId="Equation.DSMT4">
              <p:embed/>
            </p:oleObj>
          </a:graphicData>
        </a:graphic>
      </p:graphicFrame>
      <p:graphicFrame>
        <p:nvGraphicFramePr>
          <p:cNvPr id="8202" name="Object 24"/>
          <p:cNvGraphicFramePr>
            <a:graphicFrameLocks noChangeAspect="1"/>
          </p:cNvGraphicFramePr>
          <p:nvPr/>
        </p:nvGraphicFramePr>
        <p:xfrm>
          <a:off x="5638800" y="2743200"/>
          <a:ext cx="1160463" cy="536575"/>
        </p:xfrm>
        <a:graphic>
          <a:graphicData uri="http://schemas.openxmlformats.org/presentationml/2006/ole">
            <p:oleObj spid="_x0000_s8202" name="Equation" r:id="rId11" imgW="4950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10791</TotalTime>
  <Words>1312</Words>
  <Application>Microsoft PowerPoint</Application>
  <PresentationFormat>画面に合わせる (4:3)</PresentationFormat>
  <Paragraphs>401</Paragraphs>
  <Slides>69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69</vt:i4>
      </vt:variant>
    </vt:vector>
  </HeadingPairs>
  <TitlesOfParts>
    <vt:vector size="71" baseType="lpstr">
      <vt:lpstr>標準デザイン</vt:lpstr>
      <vt:lpstr>Equation</vt:lpstr>
      <vt:lpstr>７．n次の行列式</vt:lpstr>
      <vt:lpstr>余因子</vt:lpstr>
      <vt:lpstr>余因子の形</vt:lpstr>
      <vt:lpstr>余因子の求め方その1</vt:lpstr>
      <vt:lpstr>余因子の求め方その２ （余因子の符号）</vt:lpstr>
      <vt:lpstr>例題１</vt:lpstr>
      <vt:lpstr>例題２</vt:lpstr>
      <vt:lpstr>練習</vt:lpstr>
      <vt:lpstr>行列式の定義（重要）</vt:lpstr>
      <vt:lpstr>行列式の余因子展開公式</vt:lpstr>
      <vt:lpstr>例題１</vt:lpstr>
      <vt:lpstr>例題２</vt:lpstr>
      <vt:lpstr>スライド 13</vt:lpstr>
      <vt:lpstr>練習</vt:lpstr>
      <vt:lpstr>例題３</vt:lpstr>
      <vt:lpstr>スライド 16</vt:lpstr>
      <vt:lpstr>練習</vt:lpstr>
      <vt:lpstr>行列式の性質１</vt:lpstr>
      <vt:lpstr>証明</vt:lpstr>
      <vt:lpstr>例題</vt:lpstr>
      <vt:lpstr>行列式の性質２</vt:lpstr>
      <vt:lpstr>証明</vt:lpstr>
      <vt:lpstr>スライド 23</vt:lpstr>
      <vt:lpstr>例題</vt:lpstr>
      <vt:lpstr>スライド 25</vt:lpstr>
      <vt:lpstr>行列式の性質３</vt:lpstr>
      <vt:lpstr>証明</vt:lpstr>
      <vt:lpstr>スライド 28</vt:lpstr>
      <vt:lpstr>スライド 29</vt:lpstr>
      <vt:lpstr>スライド 30</vt:lpstr>
      <vt:lpstr>スライド 31</vt:lpstr>
      <vt:lpstr>スライド 32</vt:lpstr>
      <vt:lpstr>例題</vt:lpstr>
      <vt:lpstr>行列式の性質４</vt:lpstr>
      <vt:lpstr>証明</vt:lpstr>
      <vt:lpstr>スライド 36</vt:lpstr>
      <vt:lpstr>例題</vt:lpstr>
      <vt:lpstr>行列式の性質５</vt:lpstr>
      <vt:lpstr>証明</vt:lpstr>
      <vt:lpstr>スライド 40</vt:lpstr>
      <vt:lpstr>例題</vt:lpstr>
      <vt:lpstr>スライド 42</vt:lpstr>
      <vt:lpstr>行列式の性質のまとめ（重要）</vt:lpstr>
      <vt:lpstr>行列式の性質のまとめ（列）</vt:lpstr>
      <vt:lpstr>例</vt:lpstr>
      <vt:lpstr>練習</vt:lpstr>
      <vt:lpstr>行列式の応用</vt:lpstr>
      <vt:lpstr>単位行列の行列式</vt:lpstr>
      <vt:lpstr>例</vt:lpstr>
      <vt:lpstr>転置行列の行列式</vt:lpstr>
      <vt:lpstr>例題</vt:lpstr>
      <vt:lpstr>行列の演算と行列式</vt:lpstr>
      <vt:lpstr>例題</vt:lpstr>
      <vt:lpstr>例</vt:lpstr>
      <vt:lpstr>練習</vt:lpstr>
      <vt:lpstr>展開定理</vt:lpstr>
      <vt:lpstr>証明</vt:lpstr>
      <vt:lpstr>クロネッカーのδ</vt:lpstr>
      <vt:lpstr>スライド 59</vt:lpstr>
      <vt:lpstr>クロネッカーのδと単位行列</vt:lpstr>
      <vt:lpstr>行列式と逆行列の関係</vt:lpstr>
      <vt:lpstr>余因子行列の性質</vt:lpstr>
      <vt:lpstr>スライド 63</vt:lpstr>
      <vt:lpstr>スライド 64</vt:lpstr>
      <vt:lpstr>練習</vt:lpstr>
      <vt:lpstr>正則行列と行列式（重要）</vt:lpstr>
      <vt:lpstr>スライド 67</vt:lpstr>
      <vt:lpstr>余因子行列と逆行列</vt:lpstr>
      <vt:lpstr>練習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秋田県立大学</cp:lastModifiedBy>
  <cp:revision>130</cp:revision>
  <dcterms:created xsi:type="dcterms:W3CDTF">2003-03-31T04:49:23Z</dcterms:created>
  <dcterms:modified xsi:type="dcterms:W3CDTF">2008-05-28T01:31:24Z</dcterms:modified>
</cp:coreProperties>
</file>