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371" r:id="rId2"/>
    <p:sldId id="261" r:id="rId3"/>
    <p:sldId id="263" r:id="rId4"/>
    <p:sldId id="304" r:id="rId5"/>
    <p:sldId id="306" r:id="rId6"/>
    <p:sldId id="305" r:id="rId7"/>
    <p:sldId id="307" r:id="rId8"/>
    <p:sldId id="329" r:id="rId9"/>
    <p:sldId id="330" r:id="rId10"/>
    <p:sldId id="308" r:id="rId11"/>
    <p:sldId id="331" r:id="rId12"/>
    <p:sldId id="332" r:id="rId13"/>
    <p:sldId id="309" r:id="rId14"/>
    <p:sldId id="310" r:id="rId15"/>
    <p:sldId id="313" r:id="rId16"/>
    <p:sldId id="366" r:id="rId17"/>
    <p:sldId id="367" r:id="rId18"/>
    <p:sldId id="312" r:id="rId19"/>
    <p:sldId id="368" r:id="rId20"/>
    <p:sldId id="369" r:id="rId21"/>
    <p:sldId id="319" r:id="rId22"/>
    <p:sldId id="328" r:id="rId23"/>
    <p:sldId id="333" r:id="rId24"/>
    <p:sldId id="320" r:id="rId25"/>
    <p:sldId id="321" r:id="rId26"/>
    <p:sldId id="322" r:id="rId27"/>
    <p:sldId id="323" r:id="rId28"/>
    <p:sldId id="334" r:id="rId29"/>
    <p:sldId id="324" r:id="rId30"/>
    <p:sldId id="325" r:id="rId31"/>
    <p:sldId id="372" r:id="rId32"/>
    <p:sldId id="326" r:id="rId33"/>
    <p:sldId id="336" r:id="rId34"/>
    <p:sldId id="353" r:id="rId35"/>
    <p:sldId id="373" r:id="rId36"/>
    <p:sldId id="339" r:id="rId37"/>
    <p:sldId id="374" r:id="rId38"/>
    <p:sldId id="337" r:id="rId39"/>
    <p:sldId id="355" r:id="rId40"/>
    <p:sldId id="338" r:id="rId41"/>
    <p:sldId id="356" r:id="rId42"/>
    <p:sldId id="354" r:id="rId43"/>
    <p:sldId id="377" r:id="rId44"/>
    <p:sldId id="375" r:id="rId45"/>
    <p:sldId id="376" r:id="rId46"/>
    <p:sldId id="380" r:id="rId47"/>
    <p:sldId id="340" r:id="rId48"/>
    <p:sldId id="357" r:id="rId49"/>
    <p:sldId id="381" r:id="rId50"/>
    <p:sldId id="341" r:id="rId51"/>
    <p:sldId id="352" r:id="rId52"/>
    <p:sldId id="402" r:id="rId53"/>
    <p:sldId id="344" r:id="rId54"/>
    <p:sldId id="345" r:id="rId55"/>
    <p:sldId id="383" r:id="rId56"/>
    <p:sldId id="359" r:id="rId57"/>
    <p:sldId id="343" r:id="rId58"/>
    <p:sldId id="360" r:id="rId59"/>
    <p:sldId id="382" r:id="rId60"/>
    <p:sldId id="384" r:id="rId61"/>
    <p:sldId id="346" r:id="rId62"/>
    <p:sldId id="361" r:id="rId63"/>
    <p:sldId id="363" r:id="rId64"/>
    <p:sldId id="364" r:id="rId65"/>
    <p:sldId id="385" r:id="rId66"/>
    <p:sldId id="348" r:id="rId67"/>
    <p:sldId id="386" r:id="rId68"/>
    <p:sldId id="389" r:id="rId69"/>
    <p:sldId id="388" r:id="rId70"/>
    <p:sldId id="390" r:id="rId71"/>
    <p:sldId id="391" r:id="rId72"/>
    <p:sldId id="387" r:id="rId73"/>
    <p:sldId id="403" r:id="rId74"/>
    <p:sldId id="362" r:id="rId75"/>
    <p:sldId id="407" r:id="rId76"/>
    <p:sldId id="370" r:id="rId77"/>
    <p:sldId id="408" r:id="rId78"/>
    <p:sldId id="392" r:id="rId79"/>
    <p:sldId id="393" r:id="rId80"/>
    <p:sldId id="394" r:id="rId81"/>
    <p:sldId id="395" r:id="rId82"/>
    <p:sldId id="396" r:id="rId83"/>
    <p:sldId id="397" r:id="rId84"/>
    <p:sldId id="398" r:id="rId85"/>
    <p:sldId id="399" r:id="rId86"/>
    <p:sldId id="400" r:id="rId87"/>
    <p:sldId id="401" r:id="rId88"/>
    <p:sldId id="404" r:id="rId89"/>
    <p:sldId id="405" r:id="rId90"/>
    <p:sldId id="406" r:id="rId91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CCFF"/>
    <a:srgbClr val="FF9999"/>
    <a:srgbClr val="0099FF"/>
    <a:srgbClr val="000000"/>
    <a:srgbClr val="FF9900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840" autoAdjust="0"/>
    <p:restoredTop sz="94632" autoAdjust="0"/>
  </p:normalViewPr>
  <p:slideViewPr>
    <p:cSldViewPr>
      <p:cViewPr varScale="1">
        <p:scale>
          <a:sx n="69" d="100"/>
          <a:sy n="69" d="100"/>
        </p:scale>
        <p:origin x="-264" y="-102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42"/>
    </p:cViewPr>
  </p:sorterViewPr>
  <p:notesViewPr>
    <p:cSldViewPr>
      <p:cViewPr>
        <p:scale>
          <a:sx n="150" d="100"/>
          <a:sy n="150" d="100"/>
        </p:scale>
        <p:origin x="-84" y="-7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35.wmf"/><Relationship Id="rId7" Type="http://schemas.openxmlformats.org/officeDocument/2006/relationships/image" Target="../media/image38.wmf"/><Relationship Id="rId2" Type="http://schemas.openxmlformats.org/officeDocument/2006/relationships/image" Target="../media/image15.wmf"/><Relationship Id="rId1" Type="http://schemas.openxmlformats.org/officeDocument/2006/relationships/image" Target="../media/image19.wmf"/><Relationship Id="rId6" Type="http://schemas.openxmlformats.org/officeDocument/2006/relationships/image" Target="../media/image60.wmf"/><Relationship Id="rId5" Type="http://schemas.openxmlformats.org/officeDocument/2006/relationships/image" Target="../media/image39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62.wmf"/><Relationship Id="rId1" Type="http://schemas.openxmlformats.org/officeDocument/2006/relationships/image" Target="../media/image35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65.wmf"/><Relationship Id="rId1" Type="http://schemas.openxmlformats.org/officeDocument/2006/relationships/image" Target="../media/image35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45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46.wmf"/><Relationship Id="rId9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8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8.wmf"/><Relationship Id="rId7" Type="http://schemas.openxmlformats.org/officeDocument/2006/relationships/image" Target="../media/image110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0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Relationship Id="rId9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39.wmf"/><Relationship Id="rId7" Type="http://schemas.openxmlformats.org/officeDocument/2006/relationships/image" Target="../media/image116.wmf"/><Relationship Id="rId2" Type="http://schemas.openxmlformats.org/officeDocument/2006/relationships/image" Target="../media/image15.wmf"/><Relationship Id="rId1" Type="http://schemas.openxmlformats.org/officeDocument/2006/relationships/image" Target="../media/image35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22.wmf"/><Relationship Id="rId3" Type="http://schemas.openxmlformats.org/officeDocument/2006/relationships/image" Target="../media/image16.wmf"/><Relationship Id="rId7" Type="http://schemas.openxmlformats.org/officeDocument/2006/relationships/image" Target="../media/image119.wmf"/><Relationship Id="rId12" Type="http://schemas.openxmlformats.org/officeDocument/2006/relationships/image" Target="../media/image121.wmf"/><Relationship Id="rId2" Type="http://schemas.openxmlformats.org/officeDocument/2006/relationships/image" Target="../media/image35.wmf"/><Relationship Id="rId1" Type="http://schemas.openxmlformats.org/officeDocument/2006/relationships/image" Target="../media/image114.wmf"/><Relationship Id="rId6" Type="http://schemas.openxmlformats.org/officeDocument/2006/relationships/image" Target="../media/image15.wmf"/><Relationship Id="rId11" Type="http://schemas.openxmlformats.org/officeDocument/2006/relationships/image" Target="../media/image117.wmf"/><Relationship Id="rId5" Type="http://schemas.openxmlformats.org/officeDocument/2006/relationships/image" Target="../media/image118.wmf"/><Relationship Id="rId10" Type="http://schemas.openxmlformats.org/officeDocument/2006/relationships/image" Target="../media/image116.wmf"/><Relationship Id="rId4" Type="http://schemas.openxmlformats.org/officeDocument/2006/relationships/image" Target="../media/image39.wmf"/><Relationship Id="rId9" Type="http://schemas.openxmlformats.org/officeDocument/2006/relationships/image" Target="../media/image11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image" Target="../media/image128.wmf"/><Relationship Id="rId18" Type="http://schemas.openxmlformats.org/officeDocument/2006/relationships/image" Target="../media/image133.wmf"/><Relationship Id="rId3" Type="http://schemas.openxmlformats.org/officeDocument/2006/relationships/image" Target="../media/image117.wmf"/><Relationship Id="rId7" Type="http://schemas.openxmlformats.org/officeDocument/2006/relationships/image" Target="../media/image125.wmf"/><Relationship Id="rId12" Type="http://schemas.openxmlformats.org/officeDocument/2006/relationships/image" Target="../media/image113.wmf"/><Relationship Id="rId17" Type="http://schemas.openxmlformats.org/officeDocument/2006/relationships/image" Target="../media/image132.wmf"/><Relationship Id="rId2" Type="http://schemas.openxmlformats.org/officeDocument/2006/relationships/image" Target="../media/image116.wmf"/><Relationship Id="rId16" Type="http://schemas.openxmlformats.org/officeDocument/2006/relationships/image" Target="../media/image131.wmf"/><Relationship Id="rId1" Type="http://schemas.openxmlformats.org/officeDocument/2006/relationships/image" Target="../media/image115.wmf"/><Relationship Id="rId6" Type="http://schemas.openxmlformats.org/officeDocument/2006/relationships/image" Target="../media/image124.wmf"/><Relationship Id="rId11" Type="http://schemas.openxmlformats.org/officeDocument/2006/relationships/image" Target="../media/image39.wmf"/><Relationship Id="rId5" Type="http://schemas.openxmlformats.org/officeDocument/2006/relationships/image" Target="../media/image123.wmf"/><Relationship Id="rId15" Type="http://schemas.openxmlformats.org/officeDocument/2006/relationships/image" Target="../media/image130.wmf"/><Relationship Id="rId10" Type="http://schemas.openxmlformats.org/officeDocument/2006/relationships/image" Target="../media/image127.wmf"/><Relationship Id="rId4" Type="http://schemas.openxmlformats.org/officeDocument/2006/relationships/image" Target="../media/image15.wmf"/><Relationship Id="rId9" Type="http://schemas.openxmlformats.org/officeDocument/2006/relationships/image" Target="../media/image114.wmf"/><Relationship Id="rId14" Type="http://schemas.openxmlformats.org/officeDocument/2006/relationships/image" Target="../media/image12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39.wmf"/><Relationship Id="rId1" Type="http://schemas.openxmlformats.org/officeDocument/2006/relationships/image" Target="../media/image15.wmf"/><Relationship Id="rId6" Type="http://schemas.openxmlformats.org/officeDocument/2006/relationships/image" Target="../media/image137.wmf"/><Relationship Id="rId11" Type="http://schemas.openxmlformats.org/officeDocument/2006/relationships/image" Target="../media/image140.wmf"/><Relationship Id="rId5" Type="http://schemas.openxmlformats.org/officeDocument/2006/relationships/image" Target="../media/image136.wmf"/><Relationship Id="rId10" Type="http://schemas.openxmlformats.org/officeDocument/2006/relationships/image" Target="../media/image117.wmf"/><Relationship Id="rId4" Type="http://schemas.openxmlformats.org/officeDocument/2006/relationships/image" Target="../media/image135.wmf"/><Relationship Id="rId9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41.wmf"/><Relationship Id="rId7" Type="http://schemas.openxmlformats.org/officeDocument/2006/relationships/image" Target="../media/image113.wmf"/><Relationship Id="rId2" Type="http://schemas.openxmlformats.org/officeDocument/2006/relationships/image" Target="../media/image39.wmf"/><Relationship Id="rId1" Type="http://schemas.openxmlformats.org/officeDocument/2006/relationships/image" Target="../media/image15.wmf"/><Relationship Id="rId6" Type="http://schemas.openxmlformats.org/officeDocument/2006/relationships/image" Target="../media/image143.wmf"/><Relationship Id="rId5" Type="http://schemas.openxmlformats.org/officeDocument/2006/relationships/image" Target="../media/image115.wmf"/><Relationship Id="rId4" Type="http://schemas.openxmlformats.org/officeDocument/2006/relationships/image" Target="../media/image14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41.wmf"/><Relationship Id="rId7" Type="http://schemas.openxmlformats.org/officeDocument/2006/relationships/image" Target="../media/image113.wmf"/><Relationship Id="rId2" Type="http://schemas.openxmlformats.org/officeDocument/2006/relationships/image" Target="../media/image39.wmf"/><Relationship Id="rId1" Type="http://schemas.openxmlformats.org/officeDocument/2006/relationships/image" Target="../media/image15.wmf"/><Relationship Id="rId6" Type="http://schemas.openxmlformats.org/officeDocument/2006/relationships/image" Target="../media/image143.wmf"/><Relationship Id="rId5" Type="http://schemas.openxmlformats.org/officeDocument/2006/relationships/image" Target="../media/image115.wmf"/><Relationship Id="rId4" Type="http://schemas.openxmlformats.org/officeDocument/2006/relationships/image" Target="../media/image14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13.wmf"/><Relationship Id="rId1" Type="http://schemas.openxmlformats.org/officeDocument/2006/relationships/image" Target="../media/image11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34.wmf"/><Relationship Id="rId3" Type="http://schemas.openxmlformats.org/officeDocument/2006/relationships/image" Target="../media/image143.wmf"/><Relationship Id="rId7" Type="http://schemas.openxmlformats.org/officeDocument/2006/relationships/image" Target="../media/image148.wmf"/><Relationship Id="rId12" Type="http://schemas.openxmlformats.org/officeDocument/2006/relationships/image" Target="../media/image16.wmf"/><Relationship Id="rId2" Type="http://schemas.openxmlformats.org/officeDocument/2006/relationships/image" Target="../media/image115.wmf"/><Relationship Id="rId1" Type="http://schemas.openxmlformats.org/officeDocument/2006/relationships/image" Target="../media/image146.wmf"/><Relationship Id="rId6" Type="http://schemas.openxmlformats.org/officeDocument/2006/relationships/image" Target="../media/image144.wmf"/><Relationship Id="rId11" Type="http://schemas.openxmlformats.org/officeDocument/2006/relationships/image" Target="../media/image151.wmf"/><Relationship Id="rId5" Type="http://schemas.openxmlformats.org/officeDocument/2006/relationships/image" Target="../media/image147.wmf"/><Relationship Id="rId15" Type="http://schemas.openxmlformats.org/officeDocument/2006/relationships/image" Target="../media/image153.wmf"/><Relationship Id="rId10" Type="http://schemas.openxmlformats.org/officeDocument/2006/relationships/image" Target="../media/image150.wmf"/><Relationship Id="rId4" Type="http://schemas.openxmlformats.org/officeDocument/2006/relationships/image" Target="../media/image113.wmf"/><Relationship Id="rId9" Type="http://schemas.openxmlformats.org/officeDocument/2006/relationships/image" Target="../media/image15.wmf"/><Relationship Id="rId14" Type="http://schemas.openxmlformats.org/officeDocument/2006/relationships/image" Target="../media/image15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image" Target="../media/image163.wmf"/><Relationship Id="rId3" Type="http://schemas.openxmlformats.org/officeDocument/2006/relationships/image" Target="../media/image113.wmf"/><Relationship Id="rId7" Type="http://schemas.openxmlformats.org/officeDocument/2006/relationships/image" Target="../media/image157.wmf"/><Relationship Id="rId12" Type="http://schemas.openxmlformats.org/officeDocument/2006/relationships/image" Target="../media/image162.wmf"/><Relationship Id="rId2" Type="http://schemas.openxmlformats.org/officeDocument/2006/relationships/image" Target="../media/image39.wmf"/><Relationship Id="rId1" Type="http://schemas.openxmlformats.org/officeDocument/2006/relationships/image" Target="../media/image115.wmf"/><Relationship Id="rId6" Type="http://schemas.openxmlformats.org/officeDocument/2006/relationships/image" Target="../media/image156.wmf"/><Relationship Id="rId11" Type="http://schemas.openxmlformats.org/officeDocument/2006/relationships/image" Target="../media/image161.wmf"/><Relationship Id="rId5" Type="http://schemas.openxmlformats.org/officeDocument/2006/relationships/image" Target="../media/image155.wmf"/><Relationship Id="rId10" Type="http://schemas.openxmlformats.org/officeDocument/2006/relationships/image" Target="../media/image160.wmf"/><Relationship Id="rId4" Type="http://schemas.openxmlformats.org/officeDocument/2006/relationships/image" Target="../media/image154.wmf"/><Relationship Id="rId9" Type="http://schemas.openxmlformats.org/officeDocument/2006/relationships/image" Target="../media/image159.wmf"/><Relationship Id="rId14" Type="http://schemas.openxmlformats.org/officeDocument/2006/relationships/image" Target="../media/image164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image" Target="../media/image143.wmf"/><Relationship Id="rId7" Type="http://schemas.openxmlformats.org/officeDocument/2006/relationships/image" Target="../media/image162.wmf"/><Relationship Id="rId2" Type="http://schemas.openxmlformats.org/officeDocument/2006/relationships/image" Target="../media/image113.wmf"/><Relationship Id="rId1" Type="http://schemas.openxmlformats.org/officeDocument/2006/relationships/image" Target="../media/image115.wmf"/><Relationship Id="rId6" Type="http://schemas.openxmlformats.org/officeDocument/2006/relationships/image" Target="../media/image161.wmf"/><Relationship Id="rId11" Type="http://schemas.openxmlformats.org/officeDocument/2006/relationships/image" Target="../media/image168.wmf"/><Relationship Id="rId5" Type="http://schemas.openxmlformats.org/officeDocument/2006/relationships/image" Target="../media/image157.wmf"/><Relationship Id="rId10" Type="http://schemas.openxmlformats.org/officeDocument/2006/relationships/image" Target="../media/image158.wmf"/><Relationship Id="rId4" Type="http://schemas.openxmlformats.org/officeDocument/2006/relationships/image" Target="../media/image165.wmf"/><Relationship Id="rId9" Type="http://schemas.openxmlformats.org/officeDocument/2006/relationships/image" Target="../media/image1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17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image" Target="../media/image192.wmf"/><Relationship Id="rId7" Type="http://schemas.openxmlformats.org/officeDocument/2006/relationships/image" Target="../media/image196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Relationship Id="rId9" Type="http://schemas.openxmlformats.org/officeDocument/2006/relationships/image" Target="../media/image19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5" Type="http://schemas.openxmlformats.org/officeDocument/2006/relationships/image" Target="../media/image203.wmf"/><Relationship Id="rId4" Type="http://schemas.openxmlformats.org/officeDocument/2006/relationships/image" Target="../media/image20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7" Type="http://schemas.openxmlformats.org/officeDocument/2006/relationships/image" Target="../media/image209.wmf"/><Relationship Id="rId2" Type="http://schemas.openxmlformats.org/officeDocument/2006/relationships/image" Target="../media/image204.wmf"/><Relationship Id="rId1" Type="http://schemas.openxmlformats.org/officeDocument/2006/relationships/image" Target="../media/image169.wmf"/><Relationship Id="rId6" Type="http://schemas.openxmlformats.org/officeDocument/2006/relationships/image" Target="../media/image208.wmf"/><Relationship Id="rId5" Type="http://schemas.openxmlformats.org/officeDocument/2006/relationships/image" Target="../media/image207.wmf"/><Relationship Id="rId4" Type="http://schemas.openxmlformats.org/officeDocument/2006/relationships/image" Target="../media/image20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Relationship Id="rId5" Type="http://schemas.openxmlformats.org/officeDocument/2006/relationships/image" Target="../media/image214.wmf"/><Relationship Id="rId4" Type="http://schemas.openxmlformats.org/officeDocument/2006/relationships/image" Target="../media/image21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7" Type="http://schemas.openxmlformats.org/officeDocument/2006/relationships/image" Target="../media/image219.wmf"/><Relationship Id="rId2" Type="http://schemas.openxmlformats.org/officeDocument/2006/relationships/image" Target="../media/image204.wmf"/><Relationship Id="rId1" Type="http://schemas.openxmlformats.org/officeDocument/2006/relationships/image" Target="../media/image169.wmf"/><Relationship Id="rId6" Type="http://schemas.openxmlformats.org/officeDocument/2006/relationships/image" Target="../media/image218.wmf"/><Relationship Id="rId5" Type="http://schemas.openxmlformats.org/officeDocument/2006/relationships/image" Target="../media/image217.wmf"/><Relationship Id="rId4" Type="http://schemas.openxmlformats.org/officeDocument/2006/relationships/image" Target="../media/image21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Relationship Id="rId4" Type="http://schemas.openxmlformats.org/officeDocument/2006/relationships/image" Target="../media/image2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4" Type="http://schemas.openxmlformats.org/officeDocument/2006/relationships/image" Target="../media/image22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Relationship Id="rId4" Type="http://schemas.openxmlformats.org/officeDocument/2006/relationships/image" Target="../media/image23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4" Type="http://schemas.openxmlformats.org/officeDocument/2006/relationships/image" Target="../media/image23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2" Type="http://schemas.openxmlformats.org/officeDocument/2006/relationships/image" Target="../media/image237.wmf"/><Relationship Id="rId1" Type="http://schemas.openxmlformats.org/officeDocument/2006/relationships/image" Target="../media/image236.wmf"/><Relationship Id="rId5" Type="http://schemas.openxmlformats.org/officeDocument/2006/relationships/image" Target="../media/image240.wmf"/><Relationship Id="rId4" Type="http://schemas.openxmlformats.org/officeDocument/2006/relationships/image" Target="../media/image239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28.wmf"/><Relationship Id="rId4" Type="http://schemas.openxmlformats.org/officeDocument/2006/relationships/image" Target="../media/image24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9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4" Type="http://schemas.openxmlformats.org/officeDocument/2006/relationships/image" Target="../media/image253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3" Type="http://schemas.openxmlformats.org/officeDocument/2006/relationships/image" Target="../media/image256.wmf"/><Relationship Id="rId7" Type="http://schemas.openxmlformats.org/officeDocument/2006/relationships/image" Target="../media/image260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6" Type="http://schemas.openxmlformats.org/officeDocument/2006/relationships/image" Target="../media/image259.wmf"/><Relationship Id="rId5" Type="http://schemas.openxmlformats.org/officeDocument/2006/relationships/image" Target="../media/image258.wmf"/><Relationship Id="rId4" Type="http://schemas.openxmlformats.org/officeDocument/2006/relationships/image" Target="../media/image257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Relationship Id="rId5" Type="http://schemas.openxmlformats.org/officeDocument/2006/relationships/image" Target="../media/image266.wmf"/><Relationship Id="rId4" Type="http://schemas.openxmlformats.org/officeDocument/2006/relationships/image" Target="../media/image26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wmf"/><Relationship Id="rId2" Type="http://schemas.openxmlformats.org/officeDocument/2006/relationships/image" Target="../media/image271.wmf"/><Relationship Id="rId1" Type="http://schemas.openxmlformats.org/officeDocument/2006/relationships/image" Target="../media/image270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Relationship Id="rId5" Type="http://schemas.openxmlformats.org/officeDocument/2006/relationships/image" Target="../media/image277.wmf"/><Relationship Id="rId4" Type="http://schemas.openxmlformats.org/officeDocument/2006/relationships/image" Target="../media/image276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wmf"/><Relationship Id="rId2" Type="http://schemas.openxmlformats.org/officeDocument/2006/relationships/image" Target="../media/image285.wmf"/><Relationship Id="rId1" Type="http://schemas.openxmlformats.org/officeDocument/2006/relationships/image" Target="../media/image284.wmf"/><Relationship Id="rId5" Type="http://schemas.openxmlformats.org/officeDocument/2006/relationships/image" Target="../media/image288.wmf"/><Relationship Id="rId4" Type="http://schemas.openxmlformats.org/officeDocument/2006/relationships/image" Target="../media/image287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7" Type="http://schemas.openxmlformats.org/officeDocument/2006/relationships/image" Target="../media/image295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wmf"/><Relationship Id="rId1" Type="http://schemas.openxmlformats.org/officeDocument/2006/relationships/image" Target="../media/image296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7" Type="http://schemas.openxmlformats.org/officeDocument/2006/relationships/image" Target="../media/image304.wmf"/><Relationship Id="rId2" Type="http://schemas.openxmlformats.org/officeDocument/2006/relationships/image" Target="../media/image299.wmf"/><Relationship Id="rId1" Type="http://schemas.openxmlformats.org/officeDocument/2006/relationships/image" Target="../media/image298.wmf"/><Relationship Id="rId6" Type="http://schemas.openxmlformats.org/officeDocument/2006/relationships/image" Target="../media/image303.wmf"/><Relationship Id="rId5" Type="http://schemas.openxmlformats.org/officeDocument/2006/relationships/image" Target="../media/image302.wmf"/><Relationship Id="rId4" Type="http://schemas.openxmlformats.org/officeDocument/2006/relationships/image" Target="../media/image301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wmf"/><Relationship Id="rId2" Type="http://schemas.openxmlformats.org/officeDocument/2006/relationships/image" Target="../media/image306.wmf"/><Relationship Id="rId1" Type="http://schemas.openxmlformats.org/officeDocument/2006/relationships/image" Target="../media/image305.wmf"/><Relationship Id="rId4" Type="http://schemas.openxmlformats.org/officeDocument/2006/relationships/image" Target="../media/image308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wmf"/><Relationship Id="rId3" Type="http://schemas.openxmlformats.org/officeDocument/2006/relationships/image" Target="../media/image311.wmf"/><Relationship Id="rId7" Type="http://schemas.openxmlformats.org/officeDocument/2006/relationships/image" Target="../media/image315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Relationship Id="rId6" Type="http://schemas.openxmlformats.org/officeDocument/2006/relationships/image" Target="../media/image314.wmf"/><Relationship Id="rId5" Type="http://schemas.openxmlformats.org/officeDocument/2006/relationships/image" Target="../media/image313.wmf"/><Relationship Id="rId4" Type="http://schemas.openxmlformats.org/officeDocument/2006/relationships/image" Target="../media/image3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Relationship Id="rId5" Type="http://schemas.openxmlformats.org/officeDocument/2006/relationships/image" Target="../media/image321.wmf"/><Relationship Id="rId4" Type="http://schemas.openxmlformats.org/officeDocument/2006/relationships/image" Target="../media/image320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wmf"/><Relationship Id="rId2" Type="http://schemas.openxmlformats.org/officeDocument/2006/relationships/image" Target="../media/image323.wmf"/><Relationship Id="rId1" Type="http://schemas.openxmlformats.org/officeDocument/2006/relationships/image" Target="../media/image322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wmf"/><Relationship Id="rId2" Type="http://schemas.openxmlformats.org/officeDocument/2006/relationships/image" Target="../media/image326.wmf"/><Relationship Id="rId1" Type="http://schemas.openxmlformats.org/officeDocument/2006/relationships/image" Target="../media/image325.wmf"/><Relationship Id="rId6" Type="http://schemas.openxmlformats.org/officeDocument/2006/relationships/image" Target="../media/image330.wmf"/><Relationship Id="rId5" Type="http://schemas.openxmlformats.org/officeDocument/2006/relationships/image" Target="../media/image329.wmf"/><Relationship Id="rId4" Type="http://schemas.openxmlformats.org/officeDocument/2006/relationships/image" Target="../media/image328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wmf"/><Relationship Id="rId2" Type="http://schemas.openxmlformats.org/officeDocument/2006/relationships/image" Target="../media/image332.wmf"/><Relationship Id="rId1" Type="http://schemas.openxmlformats.org/officeDocument/2006/relationships/image" Target="../media/image331.wmf"/><Relationship Id="rId4" Type="http://schemas.openxmlformats.org/officeDocument/2006/relationships/image" Target="../media/image334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wmf"/><Relationship Id="rId2" Type="http://schemas.openxmlformats.org/officeDocument/2006/relationships/image" Target="../media/image336.wmf"/><Relationship Id="rId1" Type="http://schemas.openxmlformats.org/officeDocument/2006/relationships/image" Target="../media/image335.wmf"/><Relationship Id="rId4" Type="http://schemas.openxmlformats.org/officeDocument/2006/relationships/image" Target="../media/image338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wmf"/><Relationship Id="rId3" Type="http://schemas.openxmlformats.org/officeDocument/2006/relationships/image" Target="../media/image341.wmf"/><Relationship Id="rId7" Type="http://schemas.openxmlformats.org/officeDocument/2006/relationships/image" Target="../media/image342.wmf"/><Relationship Id="rId2" Type="http://schemas.openxmlformats.org/officeDocument/2006/relationships/image" Target="../media/image340.wmf"/><Relationship Id="rId1" Type="http://schemas.openxmlformats.org/officeDocument/2006/relationships/image" Target="../media/image339.wmf"/><Relationship Id="rId6" Type="http://schemas.openxmlformats.org/officeDocument/2006/relationships/image" Target="../media/image337.wmf"/><Relationship Id="rId5" Type="http://schemas.openxmlformats.org/officeDocument/2006/relationships/image" Target="../media/image336.wmf"/><Relationship Id="rId4" Type="http://schemas.openxmlformats.org/officeDocument/2006/relationships/image" Target="../media/image335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wmf"/><Relationship Id="rId2" Type="http://schemas.openxmlformats.org/officeDocument/2006/relationships/image" Target="../media/image344.wmf"/><Relationship Id="rId1" Type="http://schemas.openxmlformats.org/officeDocument/2006/relationships/image" Target="../media/image337.wmf"/><Relationship Id="rId6" Type="http://schemas.openxmlformats.org/officeDocument/2006/relationships/image" Target="../media/image348.wmf"/><Relationship Id="rId5" Type="http://schemas.openxmlformats.org/officeDocument/2006/relationships/image" Target="../media/image347.wmf"/><Relationship Id="rId4" Type="http://schemas.openxmlformats.org/officeDocument/2006/relationships/image" Target="../media/image346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wmf"/><Relationship Id="rId2" Type="http://schemas.openxmlformats.org/officeDocument/2006/relationships/image" Target="../media/image335.wmf"/><Relationship Id="rId1" Type="http://schemas.openxmlformats.org/officeDocument/2006/relationships/image" Target="../media/image349.wmf"/><Relationship Id="rId6" Type="http://schemas.openxmlformats.org/officeDocument/2006/relationships/image" Target="../media/image352.wmf"/><Relationship Id="rId5" Type="http://schemas.openxmlformats.org/officeDocument/2006/relationships/image" Target="../media/image351.wmf"/><Relationship Id="rId4" Type="http://schemas.openxmlformats.org/officeDocument/2006/relationships/image" Target="../media/image344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wmf"/><Relationship Id="rId2" Type="http://schemas.openxmlformats.org/officeDocument/2006/relationships/image" Target="../media/image354.wmf"/><Relationship Id="rId1" Type="http://schemas.openxmlformats.org/officeDocument/2006/relationships/image" Target="../media/image353.wmf"/><Relationship Id="rId6" Type="http://schemas.openxmlformats.org/officeDocument/2006/relationships/image" Target="../media/image357.wmf"/><Relationship Id="rId5" Type="http://schemas.openxmlformats.org/officeDocument/2006/relationships/image" Target="../media/image356.wmf"/><Relationship Id="rId4" Type="http://schemas.openxmlformats.org/officeDocument/2006/relationships/image" Target="../media/image351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wmf"/><Relationship Id="rId2" Type="http://schemas.openxmlformats.org/officeDocument/2006/relationships/image" Target="../media/image344.wmf"/><Relationship Id="rId1" Type="http://schemas.openxmlformats.org/officeDocument/2006/relationships/image" Target="../media/image336.wmf"/><Relationship Id="rId6" Type="http://schemas.openxmlformats.org/officeDocument/2006/relationships/image" Target="../media/image360.wmf"/><Relationship Id="rId5" Type="http://schemas.openxmlformats.org/officeDocument/2006/relationships/image" Target="../media/image359.wmf"/><Relationship Id="rId4" Type="http://schemas.openxmlformats.org/officeDocument/2006/relationships/image" Target="../media/image3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wmf"/><Relationship Id="rId3" Type="http://schemas.openxmlformats.org/officeDocument/2006/relationships/image" Target="../media/image363.wmf"/><Relationship Id="rId7" Type="http://schemas.openxmlformats.org/officeDocument/2006/relationships/image" Target="../media/image365.wmf"/><Relationship Id="rId2" Type="http://schemas.openxmlformats.org/officeDocument/2006/relationships/image" Target="../media/image362.wmf"/><Relationship Id="rId1" Type="http://schemas.openxmlformats.org/officeDocument/2006/relationships/image" Target="../media/image361.wmf"/><Relationship Id="rId6" Type="http://schemas.openxmlformats.org/officeDocument/2006/relationships/image" Target="../media/image364.wmf"/><Relationship Id="rId5" Type="http://schemas.openxmlformats.org/officeDocument/2006/relationships/image" Target="../media/image337.wmf"/><Relationship Id="rId4" Type="http://schemas.openxmlformats.org/officeDocument/2006/relationships/image" Target="../media/image336.wmf"/></Relationships>
</file>

<file path=ppt/drawings/_rels/vmlDrawing7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wmf"/><Relationship Id="rId3" Type="http://schemas.openxmlformats.org/officeDocument/2006/relationships/image" Target="../media/image368.wmf"/><Relationship Id="rId7" Type="http://schemas.openxmlformats.org/officeDocument/2006/relationships/image" Target="../media/image371.wmf"/><Relationship Id="rId2" Type="http://schemas.openxmlformats.org/officeDocument/2006/relationships/image" Target="../media/image367.wmf"/><Relationship Id="rId1" Type="http://schemas.openxmlformats.org/officeDocument/2006/relationships/image" Target="../media/image361.wmf"/><Relationship Id="rId6" Type="http://schemas.openxmlformats.org/officeDocument/2006/relationships/image" Target="../media/image342.wmf"/><Relationship Id="rId5" Type="http://schemas.openxmlformats.org/officeDocument/2006/relationships/image" Target="../media/image370.wmf"/><Relationship Id="rId4" Type="http://schemas.openxmlformats.org/officeDocument/2006/relationships/image" Target="../media/image369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3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wmf"/><Relationship Id="rId2" Type="http://schemas.openxmlformats.org/officeDocument/2006/relationships/image" Target="../media/image375.wmf"/><Relationship Id="rId1" Type="http://schemas.openxmlformats.org/officeDocument/2006/relationships/image" Target="../media/image374.wmf"/><Relationship Id="rId6" Type="http://schemas.openxmlformats.org/officeDocument/2006/relationships/image" Target="../media/image379.wmf"/><Relationship Id="rId5" Type="http://schemas.openxmlformats.org/officeDocument/2006/relationships/image" Target="../media/image378.wmf"/><Relationship Id="rId4" Type="http://schemas.openxmlformats.org/officeDocument/2006/relationships/image" Target="../media/image377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wmf"/><Relationship Id="rId2" Type="http://schemas.openxmlformats.org/officeDocument/2006/relationships/image" Target="../media/image381.wmf"/><Relationship Id="rId1" Type="http://schemas.openxmlformats.org/officeDocument/2006/relationships/image" Target="../media/image380.wmf"/><Relationship Id="rId5" Type="http://schemas.openxmlformats.org/officeDocument/2006/relationships/image" Target="../media/image384.wmf"/><Relationship Id="rId4" Type="http://schemas.openxmlformats.org/officeDocument/2006/relationships/image" Target="../media/image383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wmf"/><Relationship Id="rId2" Type="http://schemas.openxmlformats.org/officeDocument/2006/relationships/image" Target="../media/image386.wmf"/><Relationship Id="rId1" Type="http://schemas.openxmlformats.org/officeDocument/2006/relationships/image" Target="../media/image385.wmf"/><Relationship Id="rId4" Type="http://schemas.openxmlformats.org/officeDocument/2006/relationships/image" Target="../media/image388.wmf"/></Relationships>
</file>

<file path=ppt/drawings/_rels/vmlDrawing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wmf"/><Relationship Id="rId3" Type="http://schemas.openxmlformats.org/officeDocument/2006/relationships/image" Target="../media/image391.wmf"/><Relationship Id="rId7" Type="http://schemas.openxmlformats.org/officeDocument/2006/relationships/image" Target="../media/image395.wmf"/><Relationship Id="rId2" Type="http://schemas.openxmlformats.org/officeDocument/2006/relationships/image" Target="../media/image390.wmf"/><Relationship Id="rId1" Type="http://schemas.openxmlformats.org/officeDocument/2006/relationships/image" Target="../media/image389.wmf"/><Relationship Id="rId6" Type="http://schemas.openxmlformats.org/officeDocument/2006/relationships/image" Target="../media/image394.wmf"/><Relationship Id="rId5" Type="http://schemas.openxmlformats.org/officeDocument/2006/relationships/image" Target="../media/image393.wmf"/><Relationship Id="rId10" Type="http://schemas.openxmlformats.org/officeDocument/2006/relationships/image" Target="../media/image398.wmf"/><Relationship Id="rId4" Type="http://schemas.openxmlformats.org/officeDocument/2006/relationships/image" Target="../media/image392.wmf"/><Relationship Id="rId9" Type="http://schemas.openxmlformats.org/officeDocument/2006/relationships/image" Target="../media/image397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wmf"/><Relationship Id="rId2" Type="http://schemas.openxmlformats.org/officeDocument/2006/relationships/image" Target="../media/image400.wmf"/><Relationship Id="rId1" Type="http://schemas.openxmlformats.org/officeDocument/2006/relationships/image" Target="../media/image399.wmf"/><Relationship Id="rId4" Type="http://schemas.openxmlformats.org/officeDocument/2006/relationships/image" Target="../media/image394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wmf"/><Relationship Id="rId2" Type="http://schemas.openxmlformats.org/officeDocument/2006/relationships/image" Target="../media/image402.wmf"/><Relationship Id="rId1" Type="http://schemas.openxmlformats.org/officeDocument/2006/relationships/image" Target="../media/image401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wmf"/><Relationship Id="rId2" Type="http://schemas.openxmlformats.org/officeDocument/2006/relationships/image" Target="../media/image405.wmf"/><Relationship Id="rId1" Type="http://schemas.openxmlformats.org/officeDocument/2006/relationships/image" Target="../media/image404.wmf"/><Relationship Id="rId4" Type="http://schemas.openxmlformats.org/officeDocument/2006/relationships/image" Target="../media/image40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5.wmf"/><Relationship Id="rId3" Type="http://schemas.openxmlformats.org/officeDocument/2006/relationships/image" Target="../media/image410.wmf"/><Relationship Id="rId7" Type="http://schemas.openxmlformats.org/officeDocument/2006/relationships/image" Target="../media/image414.wmf"/><Relationship Id="rId2" Type="http://schemas.openxmlformats.org/officeDocument/2006/relationships/image" Target="../media/image409.wmf"/><Relationship Id="rId1" Type="http://schemas.openxmlformats.org/officeDocument/2006/relationships/image" Target="../media/image408.wmf"/><Relationship Id="rId6" Type="http://schemas.openxmlformats.org/officeDocument/2006/relationships/image" Target="../media/image413.wmf"/><Relationship Id="rId5" Type="http://schemas.openxmlformats.org/officeDocument/2006/relationships/image" Target="../media/image412.wmf"/><Relationship Id="rId4" Type="http://schemas.openxmlformats.org/officeDocument/2006/relationships/image" Target="../media/image411.wmf"/><Relationship Id="rId9" Type="http://schemas.openxmlformats.org/officeDocument/2006/relationships/image" Target="../media/image416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wmf"/><Relationship Id="rId2" Type="http://schemas.openxmlformats.org/officeDocument/2006/relationships/image" Target="../media/image418.wmf"/><Relationship Id="rId1" Type="http://schemas.openxmlformats.org/officeDocument/2006/relationships/image" Target="../media/image417.wmf"/><Relationship Id="rId5" Type="http://schemas.openxmlformats.org/officeDocument/2006/relationships/image" Target="../media/image421.wmf"/><Relationship Id="rId4" Type="http://schemas.openxmlformats.org/officeDocument/2006/relationships/image" Target="../media/image420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wmf"/><Relationship Id="rId2" Type="http://schemas.openxmlformats.org/officeDocument/2006/relationships/image" Target="../media/image423.wmf"/><Relationship Id="rId1" Type="http://schemas.openxmlformats.org/officeDocument/2006/relationships/image" Target="../media/image422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6.wmf"/><Relationship Id="rId7" Type="http://schemas.openxmlformats.org/officeDocument/2006/relationships/image" Target="../media/image430.wmf"/><Relationship Id="rId2" Type="http://schemas.openxmlformats.org/officeDocument/2006/relationships/image" Target="../media/image425.wmf"/><Relationship Id="rId1" Type="http://schemas.openxmlformats.org/officeDocument/2006/relationships/image" Target="../media/image424.wmf"/><Relationship Id="rId6" Type="http://schemas.openxmlformats.org/officeDocument/2006/relationships/image" Target="../media/image429.wmf"/><Relationship Id="rId5" Type="http://schemas.openxmlformats.org/officeDocument/2006/relationships/image" Target="../media/image428.wmf"/><Relationship Id="rId4" Type="http://schemas.openxmlformats.org/officeDocument/2006/relationships/image" Target="../media/image427.wmf"/></Relationships>
</file>

<file path=ppt/drawings/_rels/vmlDrawing8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wmf"/><Relationship Id="rId13" Type="http://schemas.openxmlformats.org/officeDocument/2006/relationships/image" Target="../media/image443.wmf"/><Relationship Id="rId18" Type="http://schemas.openxmlformats.org/officeDocument/2006/relationships/image" Target="../media/image448.wmf"/><Relationship Id="rId3" Type="http://schemas.openxmlformats.org/officeDocument/2006/relationships/image" Target="../media/image433.wmf"/><Relationship Id="rId7" Type="http://schemas.openxmlformats.org/officeDocument/2006/relationships/image" Target="../media/image437.wmf"/><Relationship Id="rId12" Type="http://schemas.openxmlformats.org/officeDocument/2006/relationships/image" Target="../media/image442.wmf"/><Relationship Id="rId17" Type="http://schemas.openxmlformats.org/officeDocument/2006/relationships/image" Target="../media/image447.wmf"/><Relationship Id="rId2" Type="http://schemas.openxmlformats.org/officeDocument/2006/relationships/image" Target="../media/image432.wmf"/><Relationship Id="rId16" Type="http://schemas.openxmlformats.org/officeDocument/2006/relationships/image" Target="../media/image446.wmf"/><Relationship Id="rId20" Type="http://schemas.openxmlformats.org/officeDocument/2006/relationships/image" Target="../media/image450.wmf"/><Relationship Id="rId1" Type="http://schemas.openxmlformats.org/officeDocument/2006/relationships/image" Target="../media/image431.wmf"/><Relationship Id="rId6" Type="http://schemas.openxmlformats.org/officeDocument/2006/relationships/image" Target="../media/image436.wmf"/><Relationship Id="rId11" Type="http://schemas.openxmlformats.org/officeDocument/2006/relationships/image" Target="../media/image441.wmf"/><Relationship Id="rId5" Type="http://schemas.openxmlformats.org/officeDocument/2006/relationships/image" Target="../media/image435.wmf"/><Relationship Id="rId15" Type="http://schemas.openxmlformats.org/officeDocument/2006/relationships/image" Target="../media/image445.wmf"/><Relationship Id="rId10" Type="http://schemas.openxmlformats.org/officeDocument/2006/relationships/image" Target="../media/image440.wmf"/><Relationship Id="rId19" Type="http://schemas.openxmlformats.org/officeDocument/2006/relationships/image" Target="../media/image449.wmf"/><Relationship Id="rId4" Type="http://schemas.openxmlformats.org/officeDocument/2006/relationships/image" Target="../media/image434.wmf"/><Relationship Id="rId9" Type="http://schemas.openxmlformats.org/officeDocument/2006/relationships/image" Target="../media/image439.wmf"/><Relationship Id="rId14" Type="http://schemas.openxmlformats.org/officeDocument/2006/relationships/image" Target="../media/image444.wmf"/></Relationships>
</file>

<file path=ppt/drawings/_rels/vmlDrawing8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wmf"/><Relationship Id="rId3" Type="http://schemas.openxmlformats.org/officeDocument/2006/relationships/image" Target="../media/image399.wmf"/><Relationship Id="rId7" Type="http://schemas.openxmlformats.org/officeDocument/2006/relationships/image" Target="../media/image455.wmf"/><Relationship Id="rId2" Type="http://schemas.openxmlformats.org/officeDocument/2006/relationships/image" Target="../media/image451.wmf"/><Relationship Id="rId1" Type="http://schemas.openxmlformats.org/officeDocument/2006/relationships/image" Target="../media/image413.wmf"/><Relationship Id="rId6" Type="http://schemas.openxmlformats.org/officeDocument/2006/relationships/image" Target="../media/image454.wmf"/><Relationship Id="rId5" Type="http://schemas.openxmlformats.org/officeDocument/2006/relationships/image" Target="../media/image453.wmf"/><Relationship Id="rId4" Type="http://schemas.openxmlformats.org/officeDocument/2006/relationships/image" Target="../media/image452.wmf"/></Relationships>
</file>

<file path=ppt/drawings/_rels/vmlDrawing8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wmf"/><Relationship Id="rId3" Type="http://schemas.openxmlformats.org/officeDocument/2006/relationships/image" Target="../media/image412.wmf"/><Relationship Id="rId7" Type="http://schemas.openxmlformats.org/officeDocument/2006/relationships/image" Target="../media/image457.wmf"/><Relationship Id="rId2" Type="http://schemas.openxmlformats.org/officeDocument/2006/relationships/image" Target="../media/image411.wmf"/><Relationship Id="rId1" Type="http://schemas.openxmlformats.org/officeDocument/2006/relationships/image" Target="../media/image410.wmf"/><Relationship Id="rId6" Type="http://schemas.openxmlformats.org/officeDocument/2006/relationships/image" Target="../media/image368.wmf"/><Relationship Id="rId5" Type="http://schemas.openxmlformats.org/officeDocument/2006/relationships/image" Target="../media/image361.wmf"/><Relationship Id="rId4" Type="http://schemas.openxmlformats.org/officeDocument/2006/relationships/image" Target="../media/image413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wmf"/><Relationship Id="rId2" Type="http://schemas.openxmlformats.org/officeDocument/2006/relationships/image" Target="../media/image459.wmf"/><Relationship Id="rId1" Type="http://schemas.openxmlformats.org/officeDocument/2006/relationships/image" Target="../media/image410.wmf"/><Relationship Id="rId6" Type="http://schemas.openxmlformats.org/officeDocument/2006/relationships/image" Target="../media/image462.wmf"/><Relationship Id="rId5" Type="http://schemas.openxmlformats.org/officeDocument/2006/relationships/image" Target="../media/image461.wmf"/><Relationship Id="rId4" Type="http://schemas.openxmlformats.org/officeDocument/2006/relationships/image" Target="../media/image411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4.wmf"/><Relationship Id="rId2" Type="http://schemas.openxmlformats.org/officeDocument/2006/relationships/image" Target="../media/image412.wmf"/><Relationship Id="rId1" Type="http://schemas.openxmlformats.org/officeDocument/2006/relationships/image" Target="../media/image463.wmf"/><Relationship Id="rId5" Type="http://schemas.openxmlformats.org/officeDocument/2006/relationships/image" Target="../media/image465.wmf"/><Relationship Id="rId4" Type="http://schemas.openxmlformats.org/officeDocument/2006/relationships/image" Target="../media/image41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15.wmf"/><Relationship Id="rId1" Type="http://schemas.openxmlformats.org/officeDocument/2006/relationships/image" Target="../media/image1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ja-JP" altLang="en-US"/>
              <a:t>２</a:t>
            </a:r>
            <a:r>
              <a:rPr lang="en-US" altLang="ja-JP"/>
              <a:t>.</a:t>
            </a:r>
            <a:r>
              <a:rPr lang="ja-JP" altLang="en-US"/>
              <a:t>行列の演算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altLang="ja-JP"/>
              <a:t>2008/4/23(</a:t>
            </a:r>
            <a:r>
              <a:rPr lang="ja-JP" altLang="en-US"/>
              <a:t>水）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0F4AFEF-C8D2-4A6F-AF70-4B3F7F7B583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42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7B857D8-3174-4CE8-AF77-0EE8C338E03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4F16-6B29-4B09-B588-0A70A61A67F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0894-53C1-4BE2-AF93-462C4471909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6096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909AF-BEA2-40F3-BE4E-F3C855E3420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700A-B36D-42FC-85A8-49844C4F197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730A8-C590-4924-A997-4E1E3160A8D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4C070-BFC0-4F2E-BC59-4DEF11F2043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FF93-F943-4CDF-ADE6-ED1AB4ECCFE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775C-993C-456B-A14D-46CEA9353CB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9DBE-C037-4700-8E58-4A4A0AE319E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4B70C-CA47-4FB4-A9BB-31BC92D28AA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2736-96B8-44B2-B994-00E94BAAE02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D7B92C-EF09-4C64-A446-2F6D1BAD356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oleObject" Target="../embeddings/oleObject111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Relationship Id="rId14" Type="http://schemas.openxmlformats.org/officeDocument/2006/relationships/oleObject" Target="../embeddings/oleObject11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7.bin"/><Relationship Id="rId12" Type="http://schemas.openxmlformats.org/officeDocument/2006/relationships/oleObject" Target="../embeddings/oleObject1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6.bin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5.bin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oleObject" Target="../embeddings/oleObject133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7.bin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6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6.bin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5.bin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4.bin"/><Relationship Id="rId9" Type="http://schemas.openxmlformats.org/officeDocument/2006/relationships/oleObject" Target="../embeddings/oleObject129.bin"/><Relationship Id="rId14" Type="http://schemas.openxmlformats.org/officeDocument/2006/relationships/oleObject" Target="../embeddings/oleObject13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0.bin"/><Relationship Id="rId5" Type="http://schemas.openxmlformats.org/officeDocument/2006/relationships/oleObject" Target="../embeddings/oleObject139.bin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47.bin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6.bin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5.bin"/><Relationship Id="rId9" Type="http://schemas.openxmlformats.org/officeDocument/2006/relationships/oleObject" Target="../embeddings/oleObject1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7.bin"/><Relationship Id="rId12" Type="http://schemas.openxmlformats.org/officeDocument/2006/relationships/oleObject" Target="../embeddings/oleObject1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56.bin"/><Relationship Id="rId11" Type="http://schemas.openxmlformats.org/officeDocument/2006/relationships/oleObject" Target="../embeddings/oleObject161.bin"/><Relationship Id="rId5" Type="http://schemas.openxmlformats.org/officeDocument/2006/relationships/oleObject" Target="../embeddings/oleObject155.bin"/><Relationship Id="rId10" Type="http://schemas.openxmlformats.org/officeDocument/2006/relationships/oleObject" Target="../embeddings/oleObject160.bin"/><Relationship Id="rId4" Type="http://schemas.openxmlformats.org/officeDocument/2006/relationships/oleObject" Target="../embeddings/oleObject154.bin"/><Relationship Id="rId9" Type="http://schemas.openxmlformats.org/officeDocument/2006/relationships/oleObject" Target="../embeddings/oleObject159.bin"/><Relationship Id="rId14" Type="http://schemas.openxmlformats.org/officeDocument/2006/relationships/oleObject" Target="../embeddings/oleObject16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13" Type="http://schemas.openxmlformats.org/officeDocument/2006/relationships/oleObject" Target="../embeddings/oleObject175.bin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9.bin"/><Relationship Id="rId12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8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8.bin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67.bin"/><Relationship Id="rId15" Type="http://schemas.openxmlformats.org/officeDocument/2006/relationships/oleObject" Target="../embeddings/oleObject177.bin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6.bin"/><Relationship Id="rId9" Type="http://schemas.openxmlformats.org/officeDocument/2006/relationships/oleObject" Target="../embeddings/oleObject171.bin"/><Relationship Id="rId14" Type="http://schemas.openxmlformats.org/officeDocument/2006/relationships/oleObject" Target="../embeddings/oleObject17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oleObject" Target="../embeddings/oleObject189.bin"/><Relationship Id="rId18" Type="http://schemas.openxmlformats.org/officeDocument/2006/relationships/oleObject" Target="../embeddings/oleObject194.bin"/><Relationship Id="rId3" Type="http://schemas.openxmlformats.org/officeDocument/2006/relationships/oleObject" Target="../embeddings/oleObject179.bin"/><Relationship Id="rId21" Type="http://schemas.openxmlformats.org/officeDocument/2006/relationships/oleObject" Target="../embeddings/oleObject197.bin"/><Relationship Id="rId7" Type="http://schemas.openxmlformats.org/officeDocument/2006/relationships/oleObject" Target="../embeddings/oleObject183.bin"/><Relationship Id="rId12" Type="http://schemas.openxmlformats.org/officeDocument/2006/relationships/oleObject" Target="../embeddings/oleObject188.bin"/><Relationship Id="rId17" Type="http://schemas.openxmlformats.org/officeDocument/2006/relationships/oleObject" Target="../embeddings/oleObject19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6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82.bin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1.bin"/><Relationship Id="rId15" Type="http://schemas.openxmlformats.org/officeDocument/2006/relationships/oleObject" Target="../embeddings/oleObject191.bin"/><Relationship Id="rId23" Type="http://schemas.openxmlformats.org/officeDocument/2006/relationships/oleObject" Target="../embeddings/oleObject199.bin"/><Relationship Id="rId10" Type="http://schemas.openxmlformats.org/officeDocument/2006/relationships/oleObject" Target="../embeddings/oleObject186.bin"/><Relationship Id="rId19" Type="http://schemas.openxmlformats.org/officeDocument/2006/relationships/oleObject" Target="../embeddings/oleObject195.bin"/><Relationship Id="rId4" Type="http://schemas.openxmlformats.org/officeDocument/2006/relationships/oleObject" Target="../embeddings/oleObject180.bin"/><Relationship Id="rId9" Type="http://schemas.openxmlformats.org/officeDocument/2006/relationships/oleObject" Target="../embeddings/oleObject185.bin"/><Relationship Id="rId14" Type="http://schemas.openxmlformats.org/officeDocument/2006/relationships/oleObject" Target="../embeddings/oleObject190.bin"/><Relationship Id="rId22" Type="http://schemas.openxmlformats.org/officeDocument/2006/relationships/oleObject" Target="../embeddings/oleObject19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oleObject" Target="../embeddings/oleObject210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4.bin"/><Relationship Id="rId12" Type="http://schemas.openxmlformats.org/officeDocument/2006/relationships/oleObject" Target="../embeddings/oleObject20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3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03.bin"/><Relationship Id="rId11" Type="http://schemas.openxmlformats.org/officeDocument/2006/relationships/oleObject" Target="../embeddings/oleObject208.bin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12.bin"/><Relationship Id="rId10" Type="http://schemas.openxmlformats.org/officeDocument/2006/relationships/oleObject" Target="../embeddings/oleObject207.bin"/><Relationship Id="rId4" Type="http://schemas.openxmlformats.org/officeDocument/2006/relationships/oleObject" Target="../embeddings/oleObject201.bin"/><Relationship Id="rId9" Type="http://schemas.openxmlformats.org/officeDocument/2006/relationships/oleObject" Target="../embeddings/oleObject206.bin"/><Relationship Id="rId14" Type="http://schemas.openxmlformats.org/officeDocument/2006/relationships/oleObject" Target="../embeddings/oleObject21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13" Type="http://schemas.openxmlformats.org/officeDocument/2006/relationships/oleObject" Target="../embeddings/oleObject224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8.bin"/><Relationship Id="rId12" Type="http://schemas.openxmlformats.org/officeDocument/2006/relationships/oleObject" Target="../embeddings/oleObject2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17.bin"/><Relationship Id="rId11" Type="http://schemas.openxmlformats.org/officeDocument/2006/relationships/oleObject" Target="../embeddings/oleObject222.bin"/><Relationship Id="rId5" Type="http://schemas.openxmlformats.org/officeDocument/2006/relationships/oleObject" Target="../embeddings/oleObject216.bin"/><Relationship Id="rId10" Type="http://schemas.openxmlformats.org/officeDocument/2006/relationships/oleObject" Target="../embeddings/oleObject221.bin"/><Relationship Id="rId4" Type="http://schemas.openxmlformats.org/officeDocument/2006/relationships/oleObject" Target="../embeddings/oleObject215.bin"/><Relationship Id="rId9" Type="http://schemas.openxmlformats.org/officeDocument/2006/relationships/oleObject" Target="../embeddings/oleObject22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13" Type="http://schemas.openxmlformats.org/officeDocument/2006/relationships/oleObject" Target="../embeddings/oleObject235.bin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9.bin"/><Relationship Id="rId12" Type="http://schemas.openxmlformats.org/officeDocument/2006/relationships/oleObject" Target="../embeddings/oleObject2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28.bin"/><Relationship Id="rId11" Type="http://schemas.openxmlformats.org/officeDocument/2006/relationships/oleObject" Target="../embeddings/oleObject233.bin"/><Relationship Id="rId5" Type="http://schemas.openxmlformats.org/officeDocument/2006/relationships/oleObject" Target="../embeddings/oleObject227.bin"/><Relationship Id="rId10" Type="http://schemas.openxmlformats.org/officeDocument/2006/relationships/oleObject" Target="../embeddings/oleObject232.bin"/><Relationship Id="rId4" Type="http://schemas.openxmlformats.org/officeDocument/2006/relationships/oleObject" Target="../embeddings/oleObject226.bin"/><Relationship Id="rId9" Type="http://schemas.openxmlformats.org/officeDocument/2006/relationships/oleObject" Target="../embeddings/oleObject2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238.bin"/><Relationship Id="rId4" Type="http://schemas.openxmlformats.org/officeDocument/2006/relationships/oleObject" Target="../embeddings/oleObject23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13" Type="http://schemas.openxmlformats.org/officeDocument/2006/relationships/oleObject" Target="../embeddings/oleObject249.bin"/><Relationship Id="rId18" Type="http://schemas.openxmlformats.org/officeDocument/2006/relationships/oleObject" Target="../embeddings/oleObject254.bin"/><Relationship Id="rId3" Type="http://schemas.openxmlformats.org/officeDocument/2006/relationships/oleObject" Target="../embeddings/oleObject239.bin"/><Relationship Id="rId21" Type="http://schemas.openxmlformats.org/officeDocument/2006/relationships/oleObject" Target="../embeddings/oleObject257.bin"/><Relationship Id="rId7" Type="http://schemas.openxmlformats.org/officeDocument/2006/relationships/oleObject" Target="../embeddings/oleObject243.bin"/><Relationship Id="rId12" Type="http://schemas.openxmlformats.org/officeDocument/2006/relationships/oleObject" Target="../embeddings/oleObject248.bin"/><Relationship Id="rId17" Type="http://schemas.openxmlformats.org/officeDocument/2006/relationships/oleObject" Target="../embeddings/oleObject25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2.bin"/><Relationship Id="rId20" Type="http://schemas.openxmlformats.org/officeDocument/2006/relationships/oleObject" Target="../embeddings/oleObject256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42.bin"/><Relationship Id="rId11" Type="http://schemas.openxmlformats.org/officeDocument/2006/relationships/oleObject" Target="../embeddings/oleObject247.bin"/><Relationship Id="rId5" Type="http://schemas.openxmlformats.org/officeDocument/2006/relationships/oleObject" Target="../embeddings/oleObject241.bin"/><Relationship Id="rId15" Type="http://schemas.openxmlformats.org/officeDocument/2006/relationships/oleObject" Target="../embeddings/oleObject251.bin"/><Relationship Id="rId10" Type="http://schemas.openxmlformats.org/officeDocument/2006/relationships/oleObject" Target="../embeddings/oleObject246.bin"/><Relationship Id="rId19" Type="http://schemas.openxmlformats.org/officeDocument/2006/relationships/oleObject" Target="../embeddings/oleObject255.bin"/><Relationship Id="rId4" Type="http://schemas.openxmlformats.org/officeDocument/2006/relationships/oleObject" Target="../embeddings/oleObject240.bin"/><Relationship Id="rId9" Type="http://schemas.openxmlformats.org/officeDocument/2006/relationships/oleObject" Target="../embeddings/oleObject245.bin"/><Relationship Id="rId14" Type="http://schemas.openxmlformats.org/officeDocument/2006/relationships/oleObject" Target="../embeddings/oleObject25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3.bin"/><Relationship Id="rId13" Type="http://schemas.openxmlformats.org/officeDocument/2006/relationships/oleObject" Target="../embeddings/oleObject268.bin"/><Relationship Id="rId18" Type="http://schemas.openxmlformats.org/officeDocument/2006/relationships/oleObject" Target="../embeddings/oleObject273.bin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2.bin"/><Relationship Id="rId12" Type="http://schemas.openxmlformats.org/officeDocument/2006/relationships/oleObject" Target="../embeddings/oleObject267.bin"/><Relationship Id="rId17" Type="http://schemas.openxmlformats.org/officeDocument/2006/relationships/oleObject" Target="../embeddings/oleObject27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71.bin"/><Relationship Id="rId20" Type="http://schemas.openxmlformats.org/officeDocument/2006/relationships/oleObject" Target="../embeddings/oleObject275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61.bin"/><Relationship Id="rId11" Type="http://schemas.openxmlformats.org/officeDocument/2006/relationships/oleObject" Target="../embeddings/oleObject266.bin"/><Relationship Id="rId5" Type="http://schemas.openxmlformats.org/officeDocument/2006/relationships/oleObject" Target="../embeddings/oleObject260.bin"/><Relationship Id="rId15" Type="http://schemas.openxmlformats.org/officeDocument/2006/relationships/oleObject" Target="../embeddings/oleObject270.bin"/><Relationship Id="rId10" Type="http://schemas.openxmlformats.org/officeDocument/2006/relationships/oleObject" Target="../embeddings/oleObject265.bin"/><Relationship Id="rId19" Type="http://schemas.openxmlformats.org/officeDocument/2006/relationships/oleObject" Target="../embeddings/oleObject274.bin"/><Relationship Id="rId4" Type="http://schemas.openxmlformats.org/officeDocument/2006/relationships/oleObject" Target="../embeddings/oleObject259.bin"/><Relationship Id="rId9" Type="http://schemas.openxmlformats.org/officeDocument/2006/relationships/oleObject" Target="../embeddings/oleObject264.bin"/><Relationship Id="rId14" Type="http://schemas.openxmlformats.org/officeDocument/2006/relationships/oleObject" Target="../embeddings/oleObject26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1.bin"/><Relationship Id="rId13" Type="http://schemas.openxmlformats.org/officeDocument/2006/relationships/oleObject" Target="../embeddings/oleObject286.bin"/><Relationship Id="rId3" Type="http://schemas.openxmlformats.org/officeDocument/2006/relationships/oleObject" Target="../embeddings/oleObject276.bin"/><Relationship Id="rId7" Type="http://schemas.openxmlformats.org/officeDocument/2006/relationships/oleObject" Target="../embeddings/oleObject280.bin"/><Relationship Id="rId12" Type="http://schemas.openxmlformats.org/officeDocument/2006/relationships/oleObject" Target="../embeddings/oleObject28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79.bin"/><Relationship Id="rId11" Type="http://schemas.openxmlformats.org/officeDocument/2006/relationships/oleObject" Target="../embeddings/oleObject284.bin"/><Relationship Id="rId5" Type="http://schemas.openxmlformats.org/officeDocument/2006/relationships/oleObject" Target="../embeddings/oleObject278.bin"/><Relationship Id="rId15" Type="http://schemas.openxmlformats.org/officeDocument/2006/relationships/oleObject" Target="../embeddings/oleObject288.bin"/><Relationship Id="rId10" Type="http://schemas.openxmlformats.org/officeDocument/2006/relationships/oleObject" Target="../embeddings/oleObject283.bin"/><Relationship Id="rId4" Type="http://schemas.openxmlformats.org/officeDocument/2006/relationships/oleObject" Target="../embeddings/oleObject277.bin"/><Relationship Id="rId9" Type="http://schemas.openxmlformats.org/officeDocument/2006/relationships/oleObject" Target="../embeddings/oleObject282.bin"/><Relationship Id="rId14" Type="http://schemas.openxmlformats.org/officeDocument/2006/relationships/oleObject" Target="../embeddings/oleObject287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92.bin"/><Relationship Id="rId5" Type="http://schemas.openxmlformats.org/officeDocument/2006/relationships/oleObject" Target="../embeddings/oleObject291.bin"/><Relationship Id="rId4" Type="http://schemas.openxmlformats.org/officeDocument/2006/relationships/oleObject" Target="../embeddings/oleObject29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8.bin"/><Relationship Id="rId3" Type="http://schemas.openxmlformats.org/officeDocument/2006/relationships/oleObject" Target="../embeddings/oleObject293.bin"/><Relationship Id="rId7" Type="http://schemas.openxmlformats.org/officeDocument/2006/relationships/oleObject" Target="../embeddings/oleObject29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96.bin"/><Relationship Id="rId5" Type="http://schemas.openxmlformats.org/officeDocument/2006/relationships/oleObject" Target="../embeddings/oleObject295.bin"/><Relationship Id="rId4" Type="http://schemas.openxmlformats.org/officeDocument/2006/relationships/oleObject" Target="../embeddings/oleObject294.bin"/><Relationship Id="rId9" Type="http://schemas.openxmlformats.org/officeDocument/2006/relationships/oleObject" Target="../embeddings/oleObject29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0.bin"/><Relationship Id="rId7" Type="http://schemas.openxmlformats.org/officeDocument/2006/relationships/oleObject" Target="../embeddings/oleObject3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03.bin"/><Relationship Id="rId5" Type="http://schemas.openxmlformats.org/officeDocument/2006/relationships/oleObject" Target="../embeddings/oleObject302.bin"/><Relationship Id="rId4" Type="http://schemas.openxmlformats.org/officeDocument/2006/relationships/oleObject" Target="../embeddings/oleObject30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5.bin"/><Relationship Id="rId7" Type="http://schemas.openxmlformats.org/officeDocument/2006/relationships/oleObject" Target="../embeddings/oleObject30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08.bin"/><Relationship Id="rId5" Type="http://schemas.openxmlformats.org/officeDocument/2006/relationships/oleObject" Target="../embeddings/oleObject307.bin"/><Relationship Id="rId4" Type="http://schemas.openxmlformats.org/officeDocument/2006/relationships/oleObject" Target="../embeddings/oleObject30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5.bin"/><Relationship Id="rId3" Type="http://schemas.openxmlformats.org/officeDocument/2006/relationships/oleObject" Target="../embeddings/oleObject310.bin"/><Relationship Id="rId7" Type="http://schemas.openxmlformats.org/officeDocument/2006/relationships/oleObject" Target="../embeddings/oleObject314.bin"/><Relationship Id="rId12" Type="http://schemas.openxmlformats.org/officeDocument/2006/relationships/oleObject" Target="../embeddings/oleObject3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13.bin"/><Relationship Id="rId11" Type="http://schemas.openxmlformats.org/officeDocument/2006/relationships/oleObject" Target="../embeddings/oleObject318.bin"/><Relationship Id="rId5" Type="http://schemas.openxmlformats.org/officeDocument/2006/relationships/oleObject" Target="../embeddings/oleObject312.bin"/><Relationship Id="rId10" Type="http://schemas.openxmlformats.org/officeDocument/2006/relationships/oleObject" Target="../embeddings/oleObject317.bin"/><Relationship Id="rId4" Type="http://schemas.openxmlformats.org/officeDocument/2006/relationships/oleObject" Target="../embeddings/oleObject311.bin"/><Relationship Id="rId9" Type="http://schemas.openxmlformats.org/officeDocument/2006/relationships/oleObject" Target="../embeddings/oleObject31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5.bin"/><Relationship Id="rId3" Type="http://schemas.openxmlformats.org/officeDocument/2006/relationships/oleObject" Target="../embeddings/oleObject320.bin"/><Relationship Id="rId7" Type="http://schemas.openxmlformats.org/officeDocument/2006/relationships/oleObject" Target="../embeddings/oleObject3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23.bin"/><Relationship Id="rId5" Type="http://schemas.openxmlformats.org/officeDocument/2006/relationships/oleObject" Target="../embeddings/oleObject322.bin"/><Relationship Id="rId4" Type="http://schemas.openxmlformats.org/officeDocument/2006/relationships/oleObject" Target="../embeddings/oleObject321.bin"/><Relationship Id="rId9" Type="http://schemas.openxmlformats.org/officeDocument/2006/relationships/oleObject" Target="../embeddings/oleObject32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2.bin"/><Relationship Id="rId3" Type="http://schemas.openxmlformats.org/officeDocument/2006/relationships/oleObject" Target="../embeddings/oleObject327.bin"/><Relationship Id="rId7" Type="http://schemas.openxmlformats.org/officeDocument/2006/relationships/oleObject" Target="../embeddings/oleObject3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30.bin"/><Relationship Id="rId5" Type="http://schemas.openxmlformats.org/officeDocument/2006/relationships/oleObject" Target="../embeddings/oleObject329.bin"/><Relationship Id="rId4" Type="http://schemas.openxmlformats.org/officeDocument/2006/relationships/oleObject" Target="../embeddings/oleObject328.bin"/><Relationship Id="rId9" Type="http://schemas.openxmlformats.org/officeDocument/2006/relationships/oleObject" Target="../embeddings/oleObject33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4.bin"/><Relationship Id="rId7" Type="http://schemas.openxmlformats.org/officeDocument/2006/relationships/oleObject" Target="../embeddings/oleObject3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37.bin"/><Relationship Id="rId5" Type="http://schemas.openxmlformats.org/officeDocument/2006/relationships/oleObject" Target="../embeddings/oleObject336.bin"/><Relationship Id="rId4" Type="http://schemas.openxmlformats.org/officeDocument/2006/relationships/oleObject" Target="../embeddings/oleObject33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4.bin"/><Relationship Id="rId3" Type="http://schemas.openxmlformats.org/officeDocument/2006/relationships/oleObject" Target="../embeddings/oleObject339.bin"/><Relationship Id="rId7" Type="http://schemas.openxmlformats.org/officeDocument/2006/relationships/oleObject" Target="../embeddings/oleObject3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42.bin"/><Relationship Id="rId5" Type="http://schemas.openxmlformats.org/officeDocument/2006/relationships/oleObject" Target="../embeddings/oleObject341.bin"/><Relationship Id="rId4" Type="http://schemas.openxmlformats.org/officeDocument/2006/relationships/oleObject" Target="../embeddings/oleObject340.bin"/><Relationship Id="rId9" Type="http://schemas.openxmlformats.org/officeDocument/2006/relationships/oleObject" Target="../embeddings/oleObject34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49.bin"/><Relationship Id="rId5" Type="http://schemas.openxmlformats.org/officeDocument/2006/relationships/oleObject" Target="../embeddings/oleObject348.bin"/><Relationship Id="rId4" Type="http://schemas.openxmlformats.org/officeDocument/2006/relationships/oleObject" Target="../embeddings/oleObject34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53.bin"/><Relationship Id="rId5" Type="http://schemas.openxmlformats.org/officeDocument/2006/relationships/oleObject" Target="../embeddings/oleObject352.bin"/><Relationship Id="rId4" Type="http://schemas.openxmlformats.org/officeDocument/2006/relationships/oleObject" Target="../embeddings/oleObject35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57.bin"/><Relationship Id="rId5" Type="http://schemas.openxmlformats.org/officeDocument/2006/relationships/oleObject" Target="../embeddings/oleObject356.bin"/><Relationship Id="rId4" Type="http://schemas.openxmlformats.org/officeDocument/2006/relationships/oleObject" Target="../embeddings/oleObject35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61.bin"/><Relationship Id="rId5" Type="http://schemas.openxmlformats.org/officeDocument/2006/relationships/oleObject" Target="../embeddings/oleObject360.bin"/><Relationship Id="rId4" Type="http://schemas.openxmlformats.org/officeDocument/2006/relationships/oleObject" Target="../embeddings/oleObject35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2.bin"/><Relationship Id="rId7" Type="http://schemas.openxmlformats.org/officeDocument/2006/relationships/oleObject" Target="../embeddings/oleObject3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65.bin"/><Relationship Id="rId5" Type="http://schemas.openxmlformats.org/officeDocument/2006/relationships/oleObject" Target="../embeddings/oleObject364.bin"/><Relationship Id="rId4" Type="http://schemas.openxmlformats.org/officeDocument/2006/relationships/oleObject" Target="../embeddings/oleObject36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370.bin"/><Relationship Id="rId5" Type="http://schemas.openxmlformats.org/officeDocument/2006/relationships/oleObject" Target="../embeddings/oleObject369.bin"/><Relationship Id="rId4" Type="http://schemas.openxmlformats.org/officeDocument/2006/relationships/oleObject" Target="../embeddings/oleObject36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6.bin"/><Relationship Id="rId3" Type="http://schemas.openxmlformats.org/officeDocument/2006/relationships/oleObject" Target="../embeddings/oleObject371.bin"/><Relationship Id="rId7" Type="http://schemas.openxmlformats.org/officeDocument/2006/relationships/oleObject" Target="../embeddings/oleObject3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374.bin"/><Relationship Id="rId5" Type="http://schemas.openxmlformats.org/officeDocument/2006/relationships/oleObject" Target="../embeddings/oleObject373.bin"/><Relationship Id="rId4" Type="http://schemas.openxmlformats.org/officeDocument/2006/relationships/oleObject" Target="../embeddings/oleObject37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380.bin"/><Relationship Id="rId5" Type="http://schemas.openxmlformats.org/officeDocument/2006/relationships/oleObject" Target="../embeddings/oleObject379.bin"/><Relationship Id="rId4" Type="http://schemas.openxmlformats.org/officeDocument/2006/relationships/oleObject" Target="../embeddings/oleObject37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6.bin"/><Relationship Id="rId3" Type="http://schemas.openxmlformats.org/officeDocument/2006/relationships/oleObject" Target="../embeddings/oleObject381.bin"/><Relationship Id="rId7" Type="http://schemas.openxmlformats.org/officeDocument/2006/relationships/oleObject" Target="../embeddings/oleObject38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384.bin"/><Relationship Id="rId11" Type="http://schemas.openxmlformats.org/officeDocument/2006/relationships/oleObject" Target="../embeddings/oleObject389.bin"/><Relationship Id="rId5" Type="http://schemas.openxmlformats.org/officeDocument/2006/relationships/oleObject" Target="../embeddings/oleObject383.bin"/><Relationship Id="rId10" Type="http://schemas.openxmlformats.org/officeDocument/2006/relationships/oleObject" Target="../embeddings/oleObject388.bin"/><Relationship Id="rId4" Type="http://schemas.openxmlformats.org/officeDocument/2006/relationships/oleObject" Target="../embeddings/oleObject382.bin"/><Relationship Id="rId9" Type="http://schemas.openxmlformats.org/officeDocument/2006/relationships/oleObject" Target="../embeddings/oleObject38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5.bin"/><Relationship Id="rId3" Type="http://schemas.openxmlformats.org/officeDocument/2006/relationships/oleObject" Target="../embeddings/oleObject390.bin"/><Relationship Id="rId7" Type="http://schemas.openxmlformats.org/officeDocument/2006/relationships/oleObject" Target="../embeddings/oleObject3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393.bin"/><Relationship Id="rId5" Type="http://schemas.openxmlformats.org/officeDocument/2006/relationships/oleObject" Target="../embeddings/oleObject392.bin"/><Relationship Id="rId4" Type="http://schemas.openxmlformats.org/officeDocument/2006/relationships/oleObject" Target="../embeddings/oleObject39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5" Type="http://schemas.openxmlformats.org/officeDocument/2006/relationships/oleObject" Target="../embeddings/oleObject398.bin"/><Relationship Id="rId4" Type="http://schemas.openxmlformats.org/officeDocument/2006/relationships/oleObject" Target="../embeddings/oleObject39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401.bin"/><Relationship Id="rId4" Type="http://schemas.openxmlformats.org/officeDocument/2006/relationships/oleObject" Target="../embeddings/oleObject40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2.bin"/><Relationship Id="rId7" Type="http://schemas.openxmlformats.org/officeDocument/2006/relationships/oleObject" Target="../embeddings/oleObject4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405.bin"/><Relationship Id="rId5" Type="http://schemas.openxmlformats.org/officeDocument/2006/relationships/oleObject" Target="../embeddings/oleObject404.bin"/><Relationship Id="rId4" Type="http://schemas.openxmlformats.org/officeDocument/2006/relationships/oleObject" Target="../embeddings/oleObject40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5" Type="http://schemas.openxmlformats.org/officeDocument/2006/relationships/oleObject" Target="../embeddings/oleObject409.bin"/><Relationship Id="rId4" Type="http://schemas.openxmlformats.org/officeDocument/2006/relationships/oleObject" Target="../embeddings/oleObject40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5" Type="http://schemas.openxmlformats.org/officeDocument/2006/relationships/oleObject" Target="../embeddings/oleObject412.bin"/><Relationship Id="rId4" Type="http://schemas.openxmlformats.org/officeDocument/2006/relationships/oleObject" Target="../embeddings/oleObject411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8.bin"/><Relationship Id="rId3" Type="http://schemas.openxmlformats.org/officeDocument/2006/relationships/oleObject" Target="../embeddings/oleObject413.bin"/><Relationship Id="rId7" Type="http://schemas.openxmlformats.org/officeDocument/2006/relationships/oleObject" Target="../embeddings/oleObject4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416.bin"/><Relationship Id="rId5" Type="http://schemas.openxmlformats.org/officeDocument/2006/relationships/oleObject" Target="../embeddings/oleObject415.bin"/><Relationship Id="rId4" Type="http://schemas.openxmlformats.org/officeDocument/2006/relationships/oleObject" Target="../embeddings/oleObject41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4.bin"/><Relationship Id="rId3" Type="http://schemas.openxmlformats.org/officeDocument/2006/relationships/oleObject" Target="../embeddings/oleObject419.bin"/><Relationship Id="rId7" Type="http://schemas.openxmlformats.org/officeDocument/2006/relationships/oleObject" Target="../embeddings/oleObject4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422.bin"/><Relationship Id="rId5" Type="http://schemas.openxmlformats.org/officeDocument/2006/relationships/oleObject" Target="../embeddings/oleObject421.bin"/><Relationship Id="rId4" Type="http://schemas.openxmlformats.org/officeDocument/2006/relationships/oleObject" Target="../embeddings/oleObject420.bin"/><Relationship Id="rId9" Type="http://schemas.openxmlformats.org/officeDocument/2006/relationships/oleObject" Target="../embeddings/oleObject42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427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3.bin"/><Relationship Id="rId3" Type="http://schemas.openxmlformats.org/officeDocument/2006/relationships/oleObject" Target="../embeddings/oleObject428.bin"/><Relationship Id="rId7" Type="http://schemas.openxmlformats.org/officeDocument/2006/relationships/oleObject" Target="../embeddings/oleObject4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431.bin"/><Relationship Id="rId5" Type="http://schemas.openxmlformats.org/officeDocument/2006/relationships/oleObject" Target="../embeddings/oleObject430.bin"/><Relationship Id="rId4" Type="http://schemas.openxmlformats.org/officeDocument/2006/relationships/oleObject" Target="../embeddings/oleObject429.bin"/><Relationship Id="rId9" Type="http://schemas.openxmlformats.org/officeDocument/2006/relationships/oleObject" Target="../embeddings/oleObject43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438.bin"/><Relationship Id="rId5" Type="http://schemas.openxmlformats.org/officeDocument/2006/relationships/oleObject" Target="../embeddings/oleObject437.bin"/><Relationship Id="rId4" Type="http://schemas.openxmlformats.org/officeDocument/2006/relationships/oleObject" Target="../embeddings/oleObject436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4.bin"/><Relationship Id="rId3" Type="http://schemas.openxmlformats.org/officeDocument/2006/relationships/oleObject" Target="../embeddings/oleObject439.bin"/><Relationship Id="rId7" Type="http://schemas.openxmlformats.org/officeDocument/2006/relationships/oleObject" Target="../embeddings/oleObject4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442.bin"/><Relationship Id="rId5" Type="http://schemas.openxmlformats.org/officeDocument/2006/relationships/oleObject" Target="../embeddings/oleObject441.bin"/><Relationship Id="rId10" Type="http://schemas.openxmlformats.org/officeDocument/2006/relationships/oleObject" Target="../embeddings/oleObject446.bin"/><Relationship Id="rId4" Type="http://schemas.openxmlformats.org/officeDocument/2006/relationships/oleObject" Target="../embeddings/oleObject440.bin"/><Relationship Id="rId9" Type="http://schemas.openxmlformats.org/officeDocument/2006/relationships/oleObject" Target="../embeddings/oleObject445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2.bin"/><Relationship Id="rId3" Type="http://schemas.openxmlformats.org/officeDocument/2006/relationships/oleObject" Target="../embeddings/oleObject447.bin"/><Relationship Id="rId7" Type="http://schemas.openxmlformats.org/officeDocument/2006/relationships/oleObject" Target="../embeddings/oleObject4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450.bin"/><Relationship Id="rId5" Type="http://schemas.openxmlformats.org/officeDocument/2006/relationships/oleObject" Target="../embeddings/oleObject449.bin"/><Relationship Id="rId10" Type="http://schemas.openxmlformats.org/officeDocument/2006/relationships/oleObject" Target="../embeddings/oleObject454.bin"/><Relationship Id="rId4" Type="http://schemas.openxmlformats.org/officeDocument/2006/relationships/oleObject" Target="../embeddings/oleObject448.bin"/><Relationship Id="rId9" Type="http://schemas.openxmlformats.org/officeDocument/2006/relationships/oleObject" Target="../embeddings/oleObject45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5" Type="http://schemas.openxmlformats.org/officeDocument/2006/relationships/oleObject" Target="../embeddings/oleObject457.bin"/><Relationship Id="rId4" Type="http://schemas.openxmlformats.org/officeDocument/2006/relationships/oleObject" Target="../embeddings/oleObject456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3.bin"/><Relationship Id="rId3" Type="http://schemas.openxmlformats.org/officeDocument/2006/relationships/oleObject" Target="../embeddings/oleObject458.bin"/><Relationship Id="rId7" Type="http://schemas.openxmlformats.org/officeDocument/2006/relationships/oleObject" Target="../embeddings/oleObject4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461.bin"/><Relationship Id="rId5" Type="http://schemas.openxmlformats.org/officeDocument/2006/relationships/oleObject" Target="../embeddings/oleObject460.bin"/><Relationship Id="rId10" Type="http://schemas.openxmlformats.org/officeDocument/2006/relationships/oleObject" Target="../embeddings/oleObject465.bin"/><Relationship Id="rId4" Type="http://schemas.openxmlformats.org/officeDocument/2006/relationships/oleObject" Target="../embeddings/oleObject459.bin"/><Relationship Id="rId9" Type="http://schemas.openxmlformats.org/officeDocument/2006/relationships/oleObject" Target="../embeddings/oleObject46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469.bin"/><Relationship Id="rId5" Type="http://schemas.openxmlformats.org/officeDocument/2006/relationships/oleObject" Target="../embeddings/oleObject468.bin"/><Relationship Id="rId4" Type="http://schemas.openxmlformats.org/officeDocument/2006/relationships/oleObject" Target="../embeddings/oleObject46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473.bin"/><Relationship Id="rId5" Type="http://schemas.openxmlformats.org/officeDocument/2006/relationships/oleObject" Target="../embeddings/oleObject472.bin"/><Relationship Id="rId4" Type="http://schemas.openxmlformats.org/officeDocument/2006/relationships/oleObject" Target="../embeddings/oleObject471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9.bin"/><Relationship Id="rId3" Type="http://schemas.openxmlformats.org/officeDocument/2006/relationships/oleObject" Target="../embeddings/oleObject474.bin"/><Relationship Id="rId7" Type="http://schemas.openxmlformats.org/officeDocument/2006/relationships/oleObject" Target="../embeddings/oleObject4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477.bin"/><Relationship Id="rId5" Type="http://schemas.openxmlformats.org/officeDocument/2006/relationships/oleObject" Target="../embeddings/oleObject476.bin"/><Relationship Id="rId10" Type="http://schemas.openxmlformats.org/officeDocument/2006/relationships/oleObject" Target="../embeddings/oleObject481.bin"/><Relationship Id="rId4" Type="http://schemas.openxmlformats.org/officeDocument/2006/relationships/oleObject" Target="../embeddings/oleObject475.bin"/><Relationship Id="rId9" Type="http://schemas.openxmlformats.org/officeDocument/2006/relationships/oleObject" Target="../embeddings/oleObject480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7.bin"/><Relationship Id="rId3" Type="http://schemas.openxmlformats.org/officeDocument/2006/relationships/oleObject" Target="../embeddings/oleObject482.bin"/><Relationship Id="rId7" Type="http://schemas.openxmlformats.org/officeDocument/2006/relationships/oleObject" Target="../embeddings/oleObject4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485.bin"/><Relationship Id="rId5" Type="http://schemas.openxmlformats.org/officeDocument/2006/relationships/oleObject" Target="../embeddings/oleObject484.bin"/><Relationship Id="rId4" Type="http://schemas.openxmlformats.org/officeDocument/2006/relationships/oleObject" Target="../embeddings/oleObject483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3.bin"/><Relationship Id="rId3" Type="http://schemas.openxmlformats.org/officeDocument/2006/relationships/oleObject" Target="../embeddings/oleObject488.bin"/><Relationship Id="rId7" Type="http://schemas.openxmlformats.org/officeDocument/2006/relationships/oleObject" Target="../embeddings/oleObject4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491.bin"/><Relationship Id="rId5" Type="http://schemas.openxmlformats.org/officeDocument/2006/relationships/oleObject" Target="../embeddings/oleObject490.bin"/><Relationship Id="rId4" Type="http://schemas.openxmlformats.org/officeDocument/2006/relationships/oleObject" Target="../embeddings/oleObject48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9.bin"/><Relationship Id="rId3" Type="http://schemas.openxmlformats.org/officeDocument/2006/relationships/oleObject" Target="../embeddings/oleObject494.bin"/><Relationship Id="rId7" Type="http://schemas.openxmlformats.org/officeDocument/2006/relationships/oleObject" Target="../embeddings/oleObject4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497.bin"/><Relationship Id="rId5" Type="http://schemas.openxmlformats.org/officeDocument/2006/relationships/oleObject" Target="../embeddings/oleObject496.bin"/><Relationship Id="rId4" Type="http://schemas.openxmlformats.org/officeDocument/2006/relationships/oleObject" Target="../embeddings/oleObject495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5.bin"/><Relationship Id="rId3" Type="http://schemas.openxmlformats.org/officeDocument/2006/relationships/oleObject" Target="../embeddings/oleObject500.bin"/><Relationship Id="rId7" Type="http://schemas.openxmlformats.org/officeDocument/2006/relationships/oleObject" Target="../embeddings/oleObject5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503.bin"/><Relationship Id="rId5" Type="http://schemas.openxmlformats.org/officeDocument/2006/relationships/oleObject" Target="../embeddings/oleObject502.bin"/><Relationship Id="rId4" Type="http://schemas.openxmlformats.org/officeDocument/2006/relationships/oleObject" Target="../embeddings/oleObject501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1.bin"/><Relationship Id="rId3" Type="http://schemas.openxmlformats.org/officeDocument/2006/relationships/oleObject" Target="../embeddings/oleObject506.bin"/><Relationship Id="rId7" Type="http://schemas.openxmlformats.org/officeDocument/2006/relationships/oleObject" Target="../embeddings/oleObject5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509.bin"/><Relationship Id="rId5" Type="http://schemas.openxmlformats.org/officeDocument/2006/relationships/oleObject" Target="../embeddings/oleObject508.bin"/><Relationship Id="rId10" Type="http://schemas.openxmlformats.org/officeDocument/2006/relationships/oleObject" Target="../embeddings/oleObject513.bin"/><Relationship Id="rId4" Type="http://schemas.openxmlformats.org/officeDocument/2006/relationships/oleObject" Target="../embeddings/oleObject507.bin"/><Relationship Id="rId9" Type="http://schemas.openxmlformats.org/officeDocument/2006/relationships/oleObject" Target="../embeddings/oleObject512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9.bin"/><Relationship Id="rId3" Type="http://schemas.openxmlformats.org/officeDocument/2006/relationships/oleObject" Target="../embeddings/oleObject514.bin"/><Relationship Id="rId7" Type="http://schemas.openxmlformats.org/officeDocument/2006/relationships/oleObject" Target="../embeddings/oleObject5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517.bin"/><Relationship Id="rId5" Type="http://schemas.openxmlformats.org/officeDocument/2006/relationships/oleObject" Target="../embeddings/oleObject516.bin"/><Relationship Id="rId10" Type="http://schemas.openxmlformats.org/officeDocument/2006/relationships/oleObject" Target="../embeddings/oleObject521.bin"/><Relationship Id="rId4" Type="http://schemas.openxmlformats.org/officeDocument/2006/relationships/oleObject" Target="../embeddings/oleObject515.bin"/><Relationship Id="rId9" Type="http://schemas.openxmlformats.org/officeDocument/2006/relationships/oleObject" Target="../embeddings/oleObject52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8.bin"/><Relationship Id="rId3" Type="http://schemas.openxmlformats.org/officeDocument/2006/relationships/oleObject" Target="../embeddings/oleObject523.bin"/><Relationship Id="rId7" Type="http://schemas.openxmlformats.org/officeDocument/2006/relationships/oleObject" Target="../embeddings/oleObject5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526.bin"/><Relationship Id="rId5" Type="http://schemas.openxmlformats.org/officeDocument/2006/relationships/oleObject" Target="../embeddings/oleObject525.bin"/><Relationship Id="rId4" Type="http://schemas.openxmlformats.org/officeDocument/2006/relationships/oleObject" Target="../embeddings/oleObject524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4.bin"/><Relationship Id="rId3" Type="http://schemas.openxmlformats.org/officeDocument/2006/relationships/oleObject" Target="../embeddings/oleObject529.bin"/><Relationship Id="rId7" Type="http://schemas.openxmlformats.org/officeDocument/2006/relationships/oleObject" Target="../embeddings/oleObject5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532.bin"/><Relationship Id="rId5" Type="http://schemas.openxmlformats.org/officeDocument/2006/relationships/oleObject" Target="../embeddings/oleObject531.bin"/><Relationship Id="rId4" Type="http://schemas.openxmlformats.org/officeDocument/2006/relationships/oleObject" Target="../embeddings/oleObject530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538.bin"/><Relationship Id="rId5" Type="http://schemas.openxmlformats.org/officeDocument/2006/relationships/oleObject" Target="../embeddings/oleObject537.bin"/><Relationship Id="rId4" Type="http://schemas.openxmlformats.org/officeDocument/2006/relationships/oleObject" Target="../embeddings/oleObject536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4.bin"/><Relationship Id="rId3" Type="http://schemas.openxmlformats.org/officeDocument/2006/relationships/oleObject" Target="../embeddings/oleObject539.bin"/><Relationship Id="rId7" Type="http://schemas.openxmlformats.org/officeDocument/2006/relationships/oleObject" Target="../embeddings/oleObject543.bin"/><Relationship Id="rId12" Type="http://schemas.openxmlformats.org/officeDocument/2006/relationships/oleObject" Target="../embeddings/oleObject5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542.bin"/><Relationship Id="rId11" Type="http://schemas.openxmlformats.org/officeDocument/2006/relationships/oleObject" Target="../embeddings/oleObject547.bin"/><Relationship Id="rId5" Type="http://schemas.openxmlformats.org/officeDocument/2006/relationships/oleObject" Target="../embeddings/oleObject541.bin"/><Relationship Id="rId10" Type="http://schemas.openxmlformats.org/officeDocument/2006/relationships/oleObject" Target="../embeddings/oleObject546.bin"/><Relationship Id="rId4" Type="http://schemas.openxmlformats.org/officeDocument/2006/relationships/oleObject" Target="../embeddings/oleObject540.bin"/><Relationship Id="rId9" Type="http://schemas.openxmlformats.org/officeDocument/2006/relationships/oleObject" Target="../embeddings/oleObject545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552.bin"/><Relationship Id="rId5" Type="http://schemas.openxmlformats.org/officeDocument/2006/relationships/oleObject" Target="../embeddings/oleObject551.bin"/><Relationship Id="rId4" Type="http://schemas.openxmlformats.org/officeDocument/2006/relationships/oleObject" Target="../embeddings/oleObject55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5" Type="http://schemas.openxmlformats.org/officeDocument/2006/relationships/oleObject" Target="../embeddings/oleObject555.bin"/><Relationship Id="rId4" Type="http://schemas.openxmlformats.org/officeDocument/2006/relationships/oleObject" Target="../embeddings/oleObject55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559.bin"/><Relationship Id="rId5" Type="http://schemas.openxmlformats.org/officeDocument/2006/relationships/oleObject" Target="../embeddings/oleObject558.bin"/><Relationship Id="rId4" Type="http://schemas.openxmlformats.org/officeDocument/2006/relationships/oleObject" Target="../embeddings/oleObject557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5.bin"/><Relationship Id="rId3" Type="http://schemas.openxmlformats.org/officeDocument/2006/relationships/oleObject" Target="../embeddings/oleObject560.bin"/><Relationship Id="rId7" Type="http://schemas.openxmlformats.org/officeDocument/2006/relationships/oleObject" Target="../embeddings/oleObject5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563.bin"/><Relationship Id="rId11" Type="http://schemas.openxmlformats.org/officeDocument/2006/relationships/oleObject" Target="../embeddings/oleObject568.bin"/><Relationship Id="rId5" Type="http://schemas.openxmlformats.org/officeDocument/2006/relationships/oleObject" Target="../embeddings/oleObject562.bin"/><Relationship Id="rId10" Type="http://schemas.openxmlformats.org/officeDocument/2006/relationships/oleObject" Target="../embeddings/oleObject567.bin"/><Relationship Id="rId4" Type="http://schemas.openxmlformats.org/officeDocument/2006/relationships/oleObject" Target="../embeddings/oleObject561.bin"/><Relationship Id="rId9" Type="http://schemas.openxmlformats.org/officeDocument/2006/relationships/oleObject" Target="../embeddings/oleObject56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9.bin"/><Relationship Id="rId7" Type="http://schemas.openxmlformats.org/officeDocument/2006/relationships/oleObject" Target="../embeddings/oleObject5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572.bin"/><Relationship Id="rId5" Type="http://schemas.openxmlformats.org/officeDocument/2006/relationships/oleObject" Target="../embeddings/oleObject571.bin"/><Relationship Id="rId4" Type="http://schemas.openxmlformats.org/officeDocument/2006/relationships/oleObject" Target="../embeddings/oleObject570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5" Type="http://schemas.openxmlformats.org/officeDocument/2006/relationships/oleObject" Target="../embeddings/oleObject576.bin"/><Relationship Id="rId4" Type="http://schemas.openxmlformats.org/officeDocument/2006/relationships/oleObject" Target="../embeddings/oleObject575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2.bin"/><Relationship Id="rId3" Type="http://schemas.openxmlformats.org/officeDocument/2006/relationships/oleObject" Target="../embeddings/oleObject577.bin"/><Relationship Id="rId7" Type="http://schemas.openxmlformats.org/officeDocument/2006/relationships/oleObject" Target="../embeddings/oleObject5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580.bin"/><Relationship Id="rId5" Type="http://schemas.openxmlformats.org/officeDocument/2006/relationships/oleObject" Target="../embeddings/oleObject579.bin"/><Relationship Id="rId4" Type="http://schemas.openxmlformats.org/officeDocument/2006/relationships/oleObject" Target="../embeddings/oleObject578.bin"/><Relationship Id="rId9" Type="http://schemas.openxmlformats.org/officeDocument/2006/relationships/oleObject" Target="../embeddings/oleObject583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9.bin"/><Relationship Id="rId13" Type="http://schemas.openxmlformats.org/officeDocument/2006/relationships/oleObject" Target="../embeddings/oleObject594.bin"/><Relationship Id="rId18" Type="http://schemas.openxmlformats.org/officeDocument/2006/relationships/oleObject" Target="../embeddings/oleObject599.bin"/><Relationship Id="rId3" Type="http://schemas.openxmlformats.org/officeDocument/2006/relationships/oleObject" Target="../embeddings/oleObject584.bin"/><Relationship Id="rId21" Type="http://schemas.openxmlformats.org/officeDocument/2006/relationships/oleObject" Target="../embeddings/oleObject602.bin"/><Relationship Id="rId7" Type="http://schemas.openxmlformats.org/officeDocument/2006/relationships/oleObject" Target="../embeddings/oleObject588.bin"/><Relationship Id="rId12" Type="http://schemas.openxmlformats.org/officeDocument/2006/relationships/oleObject" Target="../embeddings/oleObject593.bin"/><Relationship Id="rId17" Type="http://schemas.openxmlformats.org/officeDocument/2006/relationships/oleObject" Target="../embeddings/oleObject59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97.bin"/><Relationship Id="rId20" Type="http://schemas.openxmlformats.org/officeDocument/2006/relationships/oleObject" Target="../embeddings/oleObject601.bin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587.bin"/><Relationship Id="rId11" Type="http://schemas.openxmlformats.org/officeDocument/2006/relationships/oleObject" Target="../embeddings/oleObject592.bin"/><Relationship Id="rId24" Type="http://schemas.openxmlformats.org/officeDocument/2006/relationships/oleObject" Target="../embeddings/oleObject605.bin"/><Relationship Id="rId5" Type="http://schemas.openxmlformats.org/officeDocument/2006/relationships/oleObject" Target="../embeddings/oleObject586.bin"/><Relationship Id="rId15" Type="http://schemas.openxmlformats.org/officeDocument/2006/relationships/oleObject" Target="../embeddings/oleObject596.bin"/><Relationship Id="rId23" Type="http://schemas.openxmlformats.org/officeDocument/2006/relationships/oleObject" Target="../embeddings/oleObject604.bin"/><Relationship Id="rId10" Type="http://schemas.openxmlformats.org/officeDocument/2006/relationships/oleObject" Target="../embeddings/oleObject591.bin"/><Relationship Id="rId19" Type="http://schemas.openxmlformats.org/officeDocument/2006/relationships/oleObject" Target="../embeddings/oleObject600.bin"/><Relationship Id="rId4" Type="http://schemas.openxmlformats.org/officeDocument/2006/relationships/oleObject" Target="../embeddings/oleObject585.bin"/><Relationship Id="rId9" Type="http://schemas.openxmlformats.org/officeDocument/2006/relationships/oleObject" Target="../embeddings/oleObject590.bin"/><Relationship Id="rId14" Type="http://schemas.openxmlformats.org/officeDocument/2006/relationships/oleObject" Target="../embeddings/oleObject595.bin"/><Relationship Id="rId22" Type="http://schemas.openxmlformats.org/officeDocument/2006/relationships/oleObject" Target="../embeddings/oleObject603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1.bin"/><Relationship Id="rId3" Type="http://schemas.openxmlformats.org/officeDocument/2006/relationships/oleObject" Target="../embeddings/oleObject606.bin"/><Relationship Id="rId7" Type="http://schemas.openxmlformats.org/officeDocument/2006/relationships/oleObject" Target="../embeddings/oleObject6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609.bin"/><Relationship Id="rId11" Type="http://schemas.openxmlformats.org/officeDocument/2006/relationships/oleObject" Target="../embeddings/oleObject614.bin"/><Relationship Id="rId5" Type="http://schemas.openxmlformats.org/officeDocument/2006/relationships/oleObject" Target="../embeddings/oleObject608.bin"/><Relationship Id="rId10" Type="http://schemas.openxmlformats.org/officeDocument/2006/relationships/oleObject" Target="../embeddings/oleObject613.bin"/><Relationship Id="rId4" Type="http://schemas.openxmlformats.org/officeDocument/2006/relationships/oleObject" Target="../embeddings/oleObject607.bin"/><Relationship Id="rId9" Type="http://schemas.openxmlformats.org/officeDocument/2006/relationships/oleObject" Target="../embeddings/oleObject612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0.bin"/><Relationship Id="rId3" Type="http://schemas.openxmlformats.org/officeDocument/2006/relationships/oleObject" Target="../embeddings/oleObject615.bin"/><Relationship Id="rId7" Type="http://schemas.openxmlformats.org/officeDocument/2006/relationships/oleObject" Target="../embeddings/oleObject6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618.bin"/><Relationship Id="rId5" Type="http://schemas.openxmlformats.org/officeDocument/2006/relationships/oleObject" Target="../embeddings/oleObject617.bin"/><Relationship Id="rId10" Type="http://schemas.openxmlformats.org/officeDocument/2006/relationships/oleObject" Target="../embeddings/oleObject622.bin"/><Relationship Id="rId4" Type="http://schemas.openxmlformats.org/officeDocument/2006/relationships/oleObject" Target="../embeddings/oleObject616.bin"/><Relationship Id="rId9" Type="http://schemas.openxmlformats.org/officeDocument/2006/relationships/oleObject" Target="../embeddings/oleObject621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8.bin"/><Relationship Id="rId3" Type="http://schemas.openxmlformats.org/officeDocument/2006/relationships/oleObject" Target="../embeddings/oleObject623.bin"/><Relationship Id="rId7" Type="http://schemas.openxmlformats.org/officeDocument/2006/relationships/oleObject" Target="../embeddings/oleObject6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626.bin"/><Relationship Id="rId5" Type="http://schemas.openxmlformats.org/officeDocument/2006/relationships/oleObject" Target="../embeddings/oleObject625.bin"/><Relationship Id="rId4" Type="http://schemas.openxmlformats.org/officeDocument/2006/relationships/oleObject" Target="../embeddings/oleObject6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9.bin"/><Relationship Id="rId7" Type="http://schemas.openxmlformats.org/officeDocument/2006/relationships/oleObject" Target="../embeddings/oleObject6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632.bin"/><Relationship Id="rId5" Type="http://schemas.openxmlformats.org/officeDocument/2006/relationships/oleObject" Target="../embeddings/oleObject631.bin"/><Relationship Id="rId4" Type="http://schemas.openxmlformats.org/officeDocument/2006/relationships/oleObject" Target="../embeddings/oleObject6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025025-D4D6-49DE-8745-2C50F7873D53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０章　数学基礎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071C54-E7AE-4DE7-835F-3C06697C5275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92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部分集合</a:t>
            </a:r>
          </a:p>
        </p:txBody>
      </p:sp>
      <p:sp>
        <p:nvSpPr>
          <p:cNvPr id="9232" name="AutoShape 3"/>
          <p:cNvSpPr>
            <a:spLocks noChangeArrowheads="1"/>
          </p:cNvSpPr>
          <p:nvPr/>
        </p:nvSpPr>
        <p:spPr bwMode="auto">
          <a:xfrm>
            <a:off x="533400" y="1066800"/>
            <a:ext cx="5967413" cy="2576513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9233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2266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定義）部分集合</a:t>
            </a:r>
          </a:p>
        </p:txBody>
      </p:sp>
      <p:sp>
        <p:nvSpPr>
          <p:cNvPr id="9234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48688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  <a:r>
              <a:rPr lang="ja-JP" altLang="en-US"/>
              <a:t>つの集合　　　について、</a:t>
            </a:r>
          </a:p>
          <a:p>
            <a:endParaRPr lang="ja-JP" altLang="en-US"/>
          </a:p>
          <a:p>
            <a:r>
              <a:rPr lang="ja-JP" altLang="en-US"/>
              <a:t>が成り立つとき、</a:t>
            </a:r>
          </a:p>
          <a:p>
            <a:r>
              <a:rPr lang="ja-JP" altLang="en-US"/>
              <a:t>　　　は　　の</a:t>
            </a:r>
            <a:r>
              <a:rPr lang="ja-JP" altLang="en-US">
                <a:solidFill>
                  <a:srgbClr val="FF0000"/>
                </a:solidFill>
              </a:rPr>
              <a:t>部分集合</a:t>
            </a:r>
            <a:r>
              <a:rPr lang="ja-JP" altLang="en-US"/>
              <a:t>であるといい、</a:t>
            </a:r>
          </a:p>
          <a:p>
            <a:r>
              <a:rPr lang="ja-JP" altLang="en-US"/>
              <a:t>　　　　　　または</a:t>
            </a:r>
          </a:p>
          <a:p>
            <a:r>
              <a:rPr lang="ja-JP" altLang="en-US"/>
              <a:t>と表す。</a:t>
            </a:r>
          </a:p>
        </p:txBody>
      </p:sp>
      <p:sp>
        <p:nvSpPr>
          <p:cNvPr id="9235" name="Oval 14"/>
          <p:cNvSpPr>
            <a:spLocks noChangeArrowheads="1"/>
          </p:cNvSpPr>
          <p:nvPr/>
        </p:nvSpPr>
        <p:spPr bwMode="auto">
          <a:xfrm>
            <a:off x="1357313" y="4286250"/>
            <a:ext cx="2590800" cy="1600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6" name="Oval 19"/>
          <p:cNvSpPr>
            <a:spLocks noChangeArrowheads="1"/>
          </p:cNvSpPr>
          <p:nvPr/>
        </p:nvSpPr>
        <p:spPr bwMode="auto">
          <a:xfrm>
            <a:off x="2119313" y="4667250"/>
            <a:ext cx="13716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18" name="Object 20"/>
          <p:cNvGraphicFramePr>
            <a:graphicFrameLocks noChangeAspect="1"/>
          </p:cNvGraphicFramePr>
          <p:nvPr/>
        </p:nvGraphicFramePr>
        <p:xfrm>
          <a:off x="2576513" y="4362450"/>
          <a:ext cx="239712" cy="284163"/>
        </p:xfrm>
        <a:graphic>
          <a:graphicData uri="http://schemas.openxmlformats.org/presentationml/2006/ole">
            <p:oleObj spid="_x0000_s9218" name="Equation" r:id="rId3" imgW="139680" imgH="164880" progId="Equation.DSMT4">
              <p:embed/>
            </p:oleObj>
          </a:graphicData>
        </a:graphic>
      </p:graphicFrame>
      <p:graphicFrame>
        <p:nvGraphicFramePr>
          <p:cNvPr id="9219" name="Object 22"/>
          <p:cNvGraphicFramePr>
            <a:graphicFrameLocks noChangeAspect="1"/>
          </p:cNvGraphicFramePr>
          <p:nvPr/>
        </p:nvGraphicFramePr>
        <p:xfrm>
          <a:off x="1281113" y="4133850"/>
          <a:ext cx="304800" cy="284163"/>
        </p:xfrm>
        <a:graphic>
          <a:graphicData uri="http://schemas.openxmlformats.org/presentationml/2006/ole">
            <p:oleObj spid="_x0000_s9219" name="Equation" r:id="rId4" imgW="177480" imgH="164880" progId="Equation.DSMT4">
              <p:embed/>
            </p:oleObj>
          </a:graphicData>
        </a:graphic>
      </p:graphicFrame>
      <p:sp>
        <p:nvSpPr>
          <p:cNvPr id="9237" name="Oval 23"/>
          <p:cNvSpPr>
            <a:spLocks noChangeArrowheads="1"/>
          </p:cNvSpPr>
          <p:nvPr/>
        </p:nvSpPr>
        <p:spPr bwMode="auto">
          <a:xfrm>
            <a:off x="2500313" y="48196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8" name="Oval 24"/>
          <p:cNvSpPr>
            <a:spLocks noChangeArrowheads="1"/>
          </p:cNvSpPr>
          <p:nvPr/>
        </p:nvSpPr>
        <p:spPr bwMode="auto">
          <a:xfrm>
            <a:off x="2576513" y="52006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9" name="Oval 25"/>
          <p:cNvSpPr>
            <a:spLocks noChangeArrowheads="1"/>
          </p:cNvSpPr>
          <p:nvPr/>
        </p:nvSpPr>
        <p:spPr bwMode="auto">
          <a:xfrm>
            <a:off x="2957513" y="50482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0" name="Oval 26"/>
          <p:cNvSpPr>
            <a:spLocks noChangeArrowheads="1"/>
          </p:cNvSpPr>
          <p:nvPr/>
        </p:nvSpPr>
        <p:spPr bwMode="auto">
          <a:xfrm>
            <a:off x="1662113" y="48196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1" name="Oval 27"/>
          <p:cNvSpPr>
            <a:spLocks noChangeArrowheads="1"/>
          </p:cNvSpPr>
          <p:nvPr/>
        </p:nvSpPr>
        <p:spPr bwMode="auto">
          <a:xfrm>
            <a:off x="1738313" y="52006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20" name="Object 28"/>
          <p:cNvGraphicFramePr>
            <a:graphicFrameLocks noChangeAspect="1"/>
          </p:cNvGraphicFramePr>
          <p:nvPr/>
        </p:nvGraphicFramePr>
        <p:xfrm>
          <a:off x="2514600" y="1347788"/>
          <a:ext cx="685800" cy="422275"/>
        </p:xfrm>
        <a:graphic>
          <a:graphicData uri="http://schemas.openxmlformats.org/presentationml/2006/ole">
            <p:oleObj spid="_x0000_s9220" name="Equation" r:id="rId5" imgW="330120" imgH="203040" progId="Equation.DSMT4">
              <p:embed/>
            </p:oleObj>
          </a:graphicData>
        </a:graphic>
      </p:graphicFrame>
      <p:graphicFrame>
        <p:nvGraphicFramePr>
          <p:cNvPr id="9221" name="Object 29"/>
          <p:cNvGraphicFramePr>
            <a:graphicFrameLocks noChangeAspect="1"/>
          </p:cNvGraphicFramePr>
          <p:nvPr/>
        </p:nvGraphicFramePr>
        <p:xfrm>
          <a:off x="1285875" y="1643063"/>
          <a:ext cx="1979613" cy="422275"/>
        </p:xfrm>
        <a:graphic>
          <a:graphicData uri="http://schemas.openxmlformats.org/presentationml/2006/ole">
            <p:oleObj spid="_x0000_s9221" name="Equation" r:id="rId6" imgW="952200" imgH="203040" progId="Equation.DSMT4">
              <p:embed/>
            </p:oleObj>
          </a:graphicData>
        </a:graphic>
      </p:graphicFrame>
      <p:graphicFrame>
        <p:nvGraphicFramePr>
          <p:cNvPr id="9222" name="Object 30"/>
          <p:cNvGraphicFramePr>
            <a:graphicFrameLocks noChangeAspect="1"/>
          </p:cNvGraphicFramePr>
          <p:nvPr/>
        </p:nvGraphicFramePr>
        <p:xfrm>
          <a:off x="1295400" y="2819400"/>
          <a:ext cx="923925" cy="342900"/>
        </p:xfrm>
        <a:graphic>
          <a:graphicData uri="http://schemas.openxmlformats.org/presentationml/2006/ole">
            <p:oleObj spid="_x0000_s9222" name="Equation" r:id="rId7" imgW="444240" imgH="164880" progId="Equation.DSMT4">
              <p:embed/>
            </p:oleObj>
          </a:graphicData>
        </a:graphic>
      </p:graphicFrame>
      <p:graphicFrame>
        <p:nvGraphicFramePr>
          <p:cNvPr id="9223" name="Object 31"/>
          <p:cNvGraphicFramePr>
            <a:graphicFrameLocks noChangeAspect="1"/>
          </p:cNvGraphicFramePr>
          <p:nvPr/>
        </p:nvGraphicFramePr>
        <p:xfrm>
          <a:off x="3276600" y="2819400"/>
          <a:ext cx="923925" cy="395288"/>
        </p:xfrm>
        <a:graphic>
          <a:graphicData uri="http://schemas.openxmlformats.org/presentationml/2006/ole">
            <p:oleObj spid="_x0000_s9223" name="Equation" r:id="rId8" imgW="444240" imgH="190440" progId="Equation.DSMT4">
              <p:embed/>
            </p:oleObj>
          </a:graphicData>
        </a:graphic>
      </p:graphicFrame>
      <p:graphicFrame>
        <p:nvGraphicFramePr>
          <p:cNvPr id="9224" name="Object 32"/>
          <p:cNvGraphicFramePr>
            <a:graphicFrameLocks noChangeAspect="1"/>
          </p:cNvGraphicFramePr>
          <p:nvPr/>
        </p:nvGraphicFramePr>
        <p:xfrm>
          <a:off x="1295400" y="2438400"/>
          <a:ext cx="290513" cy="342900"/>
        </p:xfrm>
        <a:graphic>
          <a:graphicData uri="http://schemas.openxmlformats.org/presentationml/2006/ole">
            <p:oleObj spid="_x0000_s9224" name="Equation" r:id="rId9" imgW="139680" imgH="164880" progId="Equation.DSMT4">
              <p:embed/>
            </p:oleObj>
          </a:graphicData>
        </a:graphic>
      </p:graphicFrame>
      <p:graphicFrame>
        <p:nvGraphicFramePr>
          <p:cNvPr id="9225" name="Object 33"/>
          <p:cNvGraphicFramePr>
            <a:graphicFrameLocks noChangeAspect="1"/>
          </p:cNvGraphicFramePr>
          <p:nvPr/>
        </p:nvGraphicFramePr>
        <p:xfrm>
          <a:off x="2070100" y="2438400"/>
          <a:ext cx="368300" cy="342900"/>
        </p:xfrm>
        <a:graphic>
          <a:graphicData uri="http://schemas.openxmlformats.org/presentationml/2006/ole">
            <p:oleObj spid="_x0000_s9225" name="Equation" r:id="rId10" imgW="177480" imgH="164880" progId="Equation.DSMT4">
              <p:embed/>
            </p:oleObj>
          </a:graphicData>
        </a:graphic>
      </p:graphicFrame>
      <p:graphicFrame>
        <p:nvGraphicFramePr>
          <p:cNvPr id="9226" name="Object 34"/>
          <p:cNvGraphicFramePr>
            <a:graphicFrameLocks noChangeAspect="1"/>
          </p:cNvGraphicFramePr>
          <p:nvPr/>
        </p:nvGraphicFramePr>
        <p:xfrm>
          <a:off x="2262188" y="5962650"/>
          <a:ext cx="923925" cy="395288"/>
        </p:xfrm>
        <a:graphic>
          <a:graphicData uri="http://schemas.openxmlformats.org/presentationml/2006/ole">
            <p:oleObj spid="_x0000_s9226" name="Equation" r:id="rId11" imgW="444240" imgH="190440" progId="Equation.DSMT4">
              <p:embed/>
            </p:oleObj>
          </a:graphicData>
        </a:graphic>
      </p:graphicFrame>
      <p:sp>
        <p:nvSpPr>
          <p:cNvPr id="9242" name="AutoShape 11"/>
          <p:cNvSpPr>
            <a:spLocks noChangeArrowheads="1"/>
          </p:cNvSpPr>
          <p:nvPr/>
        </p:nvSpPr>
        <p:spPr bwMode="auto">
          <a:xfrm>
            <a:off x="6286500" y="357188"/>
            <a:ext cx="2647950" cy="4714875"/>
          </a:xfrm>
          <a:prstGeom prst="wedgeRoundRectCallout">
            <a:avLst>
              <a:gd name="adj1" fmla="val -118134"/>
              <a:gd name="adj2" fmla="val -1769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graphicFrame>
        <p:nvGraphicFramePr>
          <p:cNvPr id="9227" name="Object 23"/>
          <p:cNvGraphicFramePr>
            <a:graphicFrameLocks noChangeAspect="1"/>
          </p:cNvGraphicFramePr>
          <p:nvPr/>
        </p:nvGraphicFramePr>
        <p:xfrm>
          <a:off x="6500813" y="500063"/>
          <a:ext cx="395287" cy="317500"/>
        </p:xfrm>
        <a:graphic>
          <a:graphicData uri="http://schemas.openxmlformats.org/presentationml/2006/ole">
            <p:oleObj spid="_x0000_s9227" name="Equation" r:id="rId12" imgW="190440" imgH="152280" progId="Equation.DSMT4">
              <p:embed/>
            </p:oleObj>
          </a:graphicData>
        </a:graphic>
      </p:graphicFrame>
      <p:sp>
        <p:nvSpPr>
          <p:cNvPr id="9243" name="Text Box 12"/>
          <p:cNvSpPr txBox="1">
            <a:spLocks noChangeArrowheads="1"/>
          </p:cNvSpPr>
          <p:nvPr/>
        </p:nvSpPr>
        <p:spPr bwMode="auto">
          <a:xfrm>
            <a:off x="6286500" y="785813"/>
            <a:ext cx="2576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（ならば）とよむ。</a:t>
            </a:r>
            <a:endParaRPr lang="en-US" altLang="ja-JP"/>
          </a:p>
          <a:p>
            <a:r>
              <a:rPr lang="ja-JP" altLang="en-US"/>
              <a:t>次の論理に従う。</a:t>
            </a:r>
            <a:endParaRPr lang="en-US" altLang="ja-JP"/>
          </a:p>
        </p:txBody>
      </p:sp>
      <p:graphicFrame>
        <p:nvGraphicFramePr>
          <p:cNvPr id="9228" name="Object 24"/>
          <p:cNvGraphicFramePr>
            <a:graphicFrameLocks noChangeAspect="1"/>
          </p:cNvGraphicFramePr>
          <p:nvPr/>
        </p:nvGraphicFramePr>
        <p:xfrm>
          <a:off x="6429375" y="1571625"/>
          <a:ext cx="2032000" cy="2319338"/>
        </p:xfrm>
        <a:graphic>
          <a:graphicData uri="http://schemas.openxmlformats.org/presentationml/2006/ole">
            <p:oleObj spid="_x0000_s9228" name="Equation" r:id="rId13" imgW="977760" imgH="1117440" progId="Equation.DSMT4">
              <p:embed/>
            </p:oleObj>
          </a:graphicData>
        </a:graphic>
      </p:graphicFrame>
      <p:graphicFrame>
        <p:nvGraphicFramePr>
          <p:cNvPr id="9229" name="Object 25"/>
          <p:cNvGraphicFramePr>
            <a:graphicFrameLocks noChangeAspect="1"/>
          </p:cNvGraphicFramePr>
          <p:nvPr/>
        </p:nvGraphicFramePr>
        <p:xfrm>
          <a:off x="6929438" y="4000500"/>
          <a:ext cx="817562" cy="895350"/>
        </p:xfrm>
        <a:graphic>
          <a:graphicData uri="http://schemas.openxmlformats.org/presentationml/2006/ole">
            <p:oleObj spid="_x0000_s9229" name="Equation" r:id="rId14" imgW="3934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D1FEE-A595-44CC-9B10-08399085FC16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102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sp>
        <p:nvSpPr>
          <p:cNvPr id="10256" name="Text Box 3"/>
          <p:cNvSpPr txBox="1">
            <a:spLocks noChangeArrowheads="1"/>
          </p:cNvSpPr>
          <p:nvPr/>
        </p:nvSpPr>
        <p:spPr bwMode="auto">
          <a:xfrm>
            <a:off x="517525" y="706438"/>
            <a:ext cx="5653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次の集合において、</a:t>
            </a:r>
          </a:p>
          <a:p>
            <a:r>
              <a:rPr lang="ja-JP" altLang="en-US"/>
              <a:t>部分集合の関係にあるものをすべて示せ。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990600" y="1600200"/>
          <a:ext cx="2968625" cy="623888"/>
        </p:xfrm>
        <a:graphic>
          <a:graphicData uri="http://schemas.openxmlformats.org/presentationml/2006/ole">
            <p:oleObj spid="_x0000_s10242" name="Equation" r:id="rId3" imgW="965160" imgH="203040" progId="Equation.DSMT4">
              <p:embed/>
            </p:oleObj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914400" y="2209800"/>
          <a:ext cx="2149475" cy="623888"/>
        </p:xfrm>
        <a:graphic>
          <a:graphicData uri="http://schemas.openxmlformats.org/presentationml/2006/ole">
            <p:oleObj spid="_x0000_s10243" name="Equation" r:id="rId4" imgW="698400" imgH="203040" progId="Equation.DSMT4">
              <p:embed/>
            </p:oleObj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838200" y="2895600"/>
          <a:ext cx="1876425" cy="623888"/>
        </p:xfrm>
        <a:graphic>
          <a:graphicData uri="http://schemas.openxmlformats.org/presentationml/2006/ole">
            <p:oleObj spid="_x0000_s10244" name="Equation" r:id="rId5" imgW="609480" imgH="203040" progId="Equation.DSMT4">
              <p:embed/>
            </p:oleObj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838200" y="3581400"/>
          <a:ext cx="2697163" cy="623888"/>
        </p:xfrm>
        <a:graphic>
          <a:graphicData uri="http://schemas.openxmlformats.org/presentationml/2006/ole">
            <p:oleObj spid="_x0000_s10245" name="Equation" r:id="rId6" imgW="876240" imgH="203040" progId="Equation.DSMT4">
              <p:embed/>
            </p:oleObj>
          </a:graphicData>
        </a:graphic>
      </p:graphicFrame>
      <p:sp>
        <p:nvSpPr>
          <p:cNvPr id="10257" name="Text Box 8"/>
          <p:cNvSpPr txBox="1">
            <a:spLocks noChangeArrowheads="1"/>
          </p:cNvSpPr>
          <p:nvPr/>
        </p:nvSpPr>
        <p:spPr bwMode="auto">
          <a:xfrm>
            <a:off x="228600" y="426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CC0066"/>
                </a:solidFill>
              </a:rPr>
              <a:t>解</a:t>
            </a:r>
          </a:p>
        </p:txBody>
      </p:sp>
      <p:graphicFrame>
        <p:nvGraphicFramePr>
          <p:cNvPr id="10246" name="Object 11"/>
          <p:cNvGraphicFramePr>
            <a:graphicFrameLocks noChangeAspect="1"/>
          </p:cNvGraphicFramePr>
          <p:nvPr/>
        </p:nvGraphicFramePr>
        <p:xfrm>
          <a:off x="781050" y="4552950"/>
          <a:ext cx="1443038" cy="623888"/>
        </p:xfrm>
        <a:graphic>
          <a:graphicData uri="http://schemas.openxmlformats.org/presentationml/2006/ole">
            <p:oleObj spid="_x0000_s10246" name="Equation" r:id="rId7" imgW="469800" imgH="203040" progId="Equation.DSMT4">
              <p:embed/>
            </p:oleObj>
          </a:graphicData>
        </a:graphic>
      </p:graphicFrame>
      <p:graphicFrame>
        <p:nvGraphicFramePr>
          <p:cNvPr id="10247" name="Object 12"/>
          <p:cNvGraphicFramePr>
            <a:graphicFrameLocks noChangeAspect="1"/>
          </p:cNvGraphicFramePr>
          <p:nvPr/>
        </p:nvGraphicFramePr>
        <p:xfrm>
          <a:off x="838200" y="5105400"/>
          <a:ext cx="1444625" cy="623888"/>
        </p:xfrm>
        <a:graphic>
          <a:graphicData uri="http://schemas.openxmlformats.org/presentationml/2006/ole">
            <p:oleObj spid="_x0000_s10247" name="Equation" r:id="rId8" imgW="469800" imgH="203040" progId="Equation.DSMT4">
              <p:embed/>
            </p:oleObj>
          </a:graphicData>
        </a:graphic>
      </p:graphicFrame>
      <p:graphicFrame>
        <p:nvGraphicFramePr>
          <p:cNvPr id="10248" name="Object 13"/>
          <p:cNvGraphicFramePr>
            <a:graphicFrameLocks noChangeAspect="1"/>
          </p:cNvGraphicFramePr>
          <p:nvPr/>
        </p:nvGraphicFramePr>
        <p:xfrm>
          <a:off x="896938" y="5657850"/>
          <a:ext cx="1325562" cy="584200"/>
        </p:xfrm>
        <a:graphic>
          <a:graphicData uri="http://schemas.openxmlformats.org/presentationml/2006/ole">
            <p:oleObj spid="_x0000_s10248" name="Equation" r:id="rId9" imgW="431640" imgH="190440" progId="Equation.DSMT4">
              <p:embed/>
            </p:oleObj>
          </a:graphicData>
        </a:graphic>
      </p:graphicFrame>
      <p:graphicFrame>
        <p:nvGraphicFramePr>
          <p:cNvPr id="10249" name="Object 14"/>
          <p:cNvGraphicFramePr>
            <a:graphicFrameLocks noChangeAspect="1"/>
          </p:cNvGraphicFramePr>
          <p:nvPr/>
        </p:nvGraphicFramePr>
        <p:xfrm>
          <a:off x="2420938" y="6191250"/>
          <a:ext cx="1404937" cy="584200"/>
        </p:xfrm>
        <a:graphic>
          <a:graphicData uri="http://schemas.openxmlformats.org/presentationml/2006/ole">
            <p:oleObj spid="_x0000_s10249" name="Equation" r:id="rId10" imgW="457200" imgH="190440" progId="Equation.DSMT4">
              <p:embed/>
            </p:oleObj>
          </a:graphicData>
        </a:graphic>
      </p:graphicFrame>
      <p:graphicFrame>
        <p:nvGraphicFramePr>
          <p:cNvPr id="10250" name="Object 15"/>
          <p:cNvGraphicFramePr>
            <a:graphicFrameLocks noChangeAspect="1"/>
          </p:cNvGraphicFramePr>
          <p:nvPr/>
        </p:nvGraphicFramePr>
        <p:xfrm>
          <a:off x="2286000" y="4495800"/>
          <a:ext cx="1444625" cy="623888"/>
        </p:xfrm>
        <a:graphic>
          <a:graphicData uri="http://schemas.openxmlformats.org/presentationml/2006/ole">
            <p:oleObj spid="_x0000_s10250" name="Equation" r:id="rId11" imgW="469800" imgH="203040" progId="Equation.DSMT4">
              <p:embed/>
            </p:oleObj>
          </a:graphicData>
        </a:graphic>
      </p:graphicFrame>
      <p:graphicFrame>
        <p:nvGraphicFramePr>
          <p:cNvPr id="10251" name="Object 16"/>
          <p:cNvGraphicFramePr>
            <a:graphicFrameLocks noChangeAspect="1"/>
          </p:cNvGraphicFramePr>
          <p:nvPr/>
        </p:nvGraphicFramePr>
        <p:xfrm>
          <a:off x="3944938" y="4576763"/>
          <a:ext cx="1327150" cy="584200"/>
        </p:xfrm>
        <a:graphic>
          <a:graphicData uri="http://schemas.openxmlformats.org/presentationml/2006/ole">
            <p:oleObj spid="_x0000_s10251" name="Equation" r:id="rId12" imgW="431640" imgH="190440" progId="Equation.DSMT4">
              <p:embed/>
            </p:oleObj>
          </a:graphicData>
        </a:graphic>
      </p:graphicFrame>
      <p:graphicFrame>
        <p:nvGraphicFramePr>
          <p:cNvPr id="10252" name="Object 17"/>
          <p:cNvGraphicFramePr>
            <a:graphicFrameLocks noChangeAspect="1"/>
          </p:cNvGraphicFramePr>
          <p:nvPr/>
        </p:nvGraphicFramePr>
        <p:xfrm>
          <a:off x="2344738" y="5124450"/>
          <a:ext cx="1327150" cy="584200"/>
        </p:xfrm>
        <a:graphic>
          <a:graphicData uri="http://schemas.openxmlformats.org/presentationml/2006/ole">
            <p:oleObj spid="_x0000_s10252" name="Equation" r:id="rId13" imgW="431640" imgH="190440" progId="Equation.DSMT4">
              <p:embed/>
            </p:oleObj>
          </a:graphicData>
        </a:graphic>
      </p:graphicFrame>
      <p:graphicFrame>
        <p:nvGraphicFramePr>
          <p:cNvPr id="10253" name="Object 18"/>
          <p:cNvGraphicFramePr>
            <a:graphicFrameLocks noChangeAspect="1"/>
          </p:cNvGraphicFramePr>
          <p:nvPr/>
        </p:nvGraphicFramePr>
        <p:xfrm>
          <a:off x="862013" y="6178550"/>
          <a:ext cx="1482725" cy="623888"/>
        </p:xfrm>
        <a:graphic>
          <a:graphicData uri="http://schemas.openxmlformats.org/presentationml/2006/ole">
            <p:oleObj spid="_x0000_s10253" name="Equation" r:id="rId14" imgW="482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D9CACA-2609-40DE-BA0C-2AD4A7844B95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練習</a:t>
            </a:r>
          </a:p>
        </p:txBody>
      </p:sp>
      <p:sp>
        <p:nvSpPr>
          <p:cNvPr id="11272" name="Text Box 3"/>
          <p:cNvSpPr txBox="1">
            <a:spLocks noChangeArrowheads="1"/>
          </p:cNvSpPr>
          <p:nvPr/>
        </p:nvSpPr>
        <p:spPr bwMode="auto">
          <a:xfrm>
            <a:off x="517525" y="706438"/>
            <a:ext cx="5653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次の集合において、</a:t>
            </a:r>
          </a:p>
          <a:p>
            <a:r>
              <a:rPr lang="ja-JP" altLang="en-US"/>
              <a:t>部分集合の関係にあるものをすべて示せ。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219200" y="1676400"/>
          <a:ext cx="585788" cy="506413"/>
        </p:xfrm>
        <a:graphic>
          <a:graphicData uri="http://schemas.openxmlformats.org/presentationml/2006/ole">
            <p:oleObj spid="_x0000_s11266" name="Equation" r:id="rId3" imgW="190440" imgH="164880" progId="Equation.DSMT4">
              <p:embed/>
            </p:oleObj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1219200" y="2133600"/>
          <a:ext cx="5975350" cy="857250"/>
        </p:xfrm>
        <a:graphic>
          <a:graphicData uri="http://schemas.openxmlformats.org/presentationml/2006/ole">
            <p:oleObj spid="_x0000_s11267" name="Equation" r:id="rId4" imgW="1942920" imgH="279360" progId="Equation.DSMT4">
              <p:embed/>
            </p:oleObj>
          </a:graphicData>
        </a:graphic>
      </p:graphicFrame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1219200" y="3048000"/>
          <a:ext cx="3397250" cy="779463"/>
        </p:xfrm>
        <a:graphic>
          <a:graphicData uri="http://schemas.openxmlformats.org/presentationml/2006/ole">
            <p:oleObj spid="_x0000_s11268" name="Equation" r:id="rId5" imgW="1104840" imgH="253800" progId="Equation.DSMT4">
              <p:embed/>
            </p:oleObj>
          </a:graphicData>
        </a:graphic>
      </p:graphicFrame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1219200" y="3810000"/>
          <a:ext cx="3397250" cy="779463"/>
        </p:xfrm>
        <a:graphic>
          <a:graphicData uri="http://schemas.openxmlformats.org/presentationml/2006/ole">
            <p:oleObj spid="_x0000_s11269" name="Equation" r:id="rId6" imgW="11048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57C339-8155-4A91-A818-837F99F7A02E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集合の相等</a:t>
            </a:r>
          </a:p>
        </p:txBody>
      </p:sp>
      <p:sp>
        <p:nvSpPr>
          <p:cNvPr id="12301" name="AutoShape 3"/>
          <p:cNvSpPr>
            <a:spLocks noChangeArrowheads="1"/>
          </p:cNvSpPr>
          <p:nvPr/>
        </p:nvSpPr>
        <p:spPr bwMode="auto">
          <a:xfrm>
            <a:off x="533400" y="1066800"/>
            <a:ext cx="7620000" cy="27432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2302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2571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定義）集合の相等</a:t>
            </a:r>
          </a:p>
        </p:txBody>
      </p:sp>
      <p:sp>
        <p:nvSpPr>
          <p:cNvPr id="1230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38846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  <a:r>
              <a:rPr lang="ja-JP" altLang="en-US"/>
              <a:t>つの集合　　　について、</a:t>
            </a:r>
          </a:p>
          <a:p>
            <a:r>
              <a:rPr lang="ja-JP" altLang="en-US"/>
              <a:t>　　　　　かつ　　　　</a:t>
            </a:r>
          </a:p>
          <a:p>
            <a:r>
              <a:rPr lang="ja-JP" altLang="en-US"/>
              <a:t>が成り立つとき、</a:t>
            </a:r>
          </a:p>
          <a:p>
            <a:r>
              <a:rPr lang="ja-JP" altLang="en-US"/>
              <a:t>　　　と　　は「</a:t>
            </a:r>
            <a:r>
              <a:rPr lang="ja-JP" altLang="en-US">
                <a:solidFill>
                  <a:srgbClr val="FF0000"/>
                </a:solidFill>
              </a:rPr>
              <a:t>等しい</a:t>
            </a:r>
            <a:r>
              <a:rPr lang="ja-JP" altLang="en-US"/>
              <a:t>」といい、</a:t>
            </a:r>
          </a:p>
          <a:p>
            <a:r>
              <a:rPr lang="ja-JP" altLang="en-US"/>
              <a:t>　　　　　　</a:t>
            </a:r>
          </a:p>
          <a:p>
            <a:r>
              <a:rPr lang="ja-JP" altLang="en-US"/>
              <a:t>と表す。</a:t>
            </a:r>
          </a:p>
        </p:txBody>
      </p:sp>
      <p:sp>
        <p:nvSpPr>
          <p:cNvPr id="12304" name="Oval 6"/>
          <p:cNvSpPr>
            <a:spLocks noChangeArrowheads="1"/>
          </p:cNvSpPr>
          <p:nvPr/>
        </p:nvSpPr>
        <p:spPr bwMode="auto">
          <a:xfrm>
            <a:off x="2209800" y="4343400"/>
            <a:ext cx="2590800" cy="1600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4191000" y="4114800"/>
          <a:ext cx="239713" cy="284163"/>
        </p:xfrm>
        <a:graphic>
          <a:graphicData uri="http://schemas.openxmlformats.org/presentationml/2006/ole">
            <p:oleObj spid="_x0000_s12290" name="Equation" r:id="rId3" imgW="139680" imgH="164880" progId="Equation.DSMT4">
              <p:embed/>
            </p:oleObj>
          </a:graphicData>
        </a:graphic>
      </p:graphicFrame>
      <p:graphicFrame>
        <p:nvGraphicFramePr>
          <p:cNvPr id="12291" name="Object 9"/>
          <p:cNvGraphicFramePr>
            <a:graphicFrameLocks noChangeAspect="1"/>
          </p:cNvGraphicFramePr>
          <p:nvPr/>
        </p:nvGraphicFramePr>
        <p:xfrm>
          <a:off x="2133600" y="4191000"/>
          <a:ext cx="304800" cy="284163"/>
        </p:xfrm>
        <a:graphic>
          <a:graphicData uri="http://schemas.openxmlformats.org/presentationml/2006/ole">
            <p:oleObj spid="_x0000_s12291" name="Equation" r:id="rId4" imgW="177480" imgH="164880" progId="Equation.DSMT4">
              <p:embed/>
            </p:oleObj>
          </a:graphicData>
        </a:graphic>
      </p:graphicFrame>
      <p:sp>
        <p:nvSpPr>
          <p:cNvPr id="12305" name="Oval 10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6" name="Oval 11"/>
          <p:cNvSpPr>
            <a:spLocks noChangeArrowheads="1"/>
          </p:cNvSpPr>
          <p:nvPr/>
        </p:nvSpPr>
        <p:spPr bwMode="auto">
          <a:xfrm>
            <a:off x="34290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7" name="Oval 12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8" name="Oval 13"/>
          <p:cNvSpPr>
            <a:spLocks noChangeArrowheads="1"/>
          </p:cNvSpPr>
          <p:nvPr/>
        </p:nvSpPr>
        <p:spPr bwMode="auto">
          <a:xfrm>
            <a:off x="25146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9" name="Oval 14"/>
          <p:cNvSpPr>
            <a:spLocks noChangeArrowheads="1"/>
          </p:cNvSpPr>
          <p:nvPr/>
        </p:nvSpPr>
        <p:spPr bwMode="auto">
          <a:xfrm>
            <a:off x="25908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2292" name="Object 15"/>
          <p:cNvGraphicFramePr>
            <a:graphicFrameLocks noChangeAspect="1"/>
          </p:cNvGraphicFramePr>
          <p:nvPr/>
        </p:nvGraphicFramePr>
        <p:xfrm>
          <a:off x="2514600" y="1347788"/>
          <a:ext cx="685800" cy="422275"/>
        </p:xfrm>
        <a:graphic>
          <a:graphicData uri="http://schemas.openxmlformats.org/presentationml/2006/ole">
            <p:oleObj spid="_x0000_s12292" name="Equation" r:id="rId5" imgW="330120" imgH="203040" progId="Equation.DSMT4">
              <p:embed/>
            </p:oleObj>
          </a:graphicData>
        </a:graphic>
      </p:graphicFrame>
      <p:graphicFrame>
        <p:nvGraphicFramePr>
          <p:cNvPr id="12293" name="Object 17"/>
          <p:cNvGraphicFramePr>
            <a:graphicFrameLocks noChangeAspect="1"/>
          </p:cNvGraphicFramePr>
          <p:nvPr/>
        </p:nvGraphicFramePr>
        <p:xfrm>
          <a:off x="1219200" y="2819400"/>
          <a:ext cx="896938" cy="342900"/>
        </p:xfrm>
        <a:graphic>
          <a:graphicData uri="http://schemas.openxmlformats.org/presentationml/2006/ole">
            <p:oleObj spid="_x0000_s12293" name="Equation" r:id="rId6" imgW="431640" imgH="164880" progId="Equation.DSMT4">
              <p:embed/>
            </p:oleObj>
          </a:graphicData>
        </a:graphic>
      </p:graphicFrame>
      <p:graphicFrame>
        <p:nvGraphicFramePr>
          <p:cNvPr id="12294" name="Object 19"/>
          <p:cNvGraphicFramePr>
            <a:graphicFrameLocks noChangeAspect="1"/>
          </p:cNvGraphicFramePr>
          <p:nvPr/>
        </p:nvGraphicFramePr>
        <p:xfrm>
          <a:off x="2057400" y="2514600"/>
          <a:ext cx="290513" cy="342900"/>
        </p:xfrm>
        <a:graphic>
          <a:graphicData uri="http://schemas.openxmlformats.org/presentationml/2006/ole">
            <p:oleObj spid="_x0000_s12294" name="Equation" r:id="rId7" imgW="139680" imgH="164880" progId="Equation.DSMT4">
              <p:embed/>
            </p:oleObj>
          </a:graphicData>
        </a:graphic>
      </p:graphicFrame>
      <p:graphicFrame>
        <p:nvGraphicFramePr>
          <p:cNvPr id="12295" name="Object 20"/>
          <p:cNvGraphicFramePr>
            <a:graphicFrameLocks noChangeAspect="1"/>
          </p:cNvGraphicFramePr>
          <p:nvPr/>
        </p:nvGraphicFramePr>
        <p:xfrm>
          <a:off x="1219200" y="2438400"/>
          <a:ext cx="368300" cy="342900"/>
        </p:xfrm>
        <a:graphic>
          <a:graphicData uri="http://schemas.openxmlformats.org/presentationml/2006/ole">
            <p:oleObj spid="_x0000_s12295" name="Equation" r:id="rId8" imgW="177480" imgH="164880" progId="Equation.DSMT4">
              <p:embed/>
            </p:oleObj>
          </a:graphicData>
        </a:graphic>
      </p:graphicFrame>
      <p:graphicFrame>
        <p:nvGraphicFramePr>
          <p:cNvPr id="12296" name="Object 21"/>
          <p:cNvGraphicFramePr>
            <a:graphicFrameLocks noChangeAspect="1"/>
          </p:cNvGraphicFramePr>
          <p:nvPr/>
        </p:nvGraphicFramePr>
        <p:xfrm>
          <a:off x="3048000" y="6096000"/>
          <a:ext cx="896938" cy="342900"/>
        </p:xfrm>
        <a:graphic>
          <a:graphicData uri="http://schemas.openxmlformats.org/presentationml/2006/ole">
            <p:oleObj spid="_x0000_s12296" name="Equation" r:id="rId9" imgW="431640" imgH="164880" progId="Equation.DSMT4">
              <p:embed/>
            </p:oleObj>
          </a:graphicData>
        </a:graphic>
      </p:graphicFrame>
      <p:graphicFrame>
        <p:nvGraphicFramePr>
          <p:cNvPr id="12297" name="Object 22"/>
          <p:cNvGraphicFramePr>
            <a:graphicFrameLocks noChangeAspect="1"/>
          </p:cNvGraphicFramePr>
          <p:nvPr/>
        </p:nvGraphicFramePr>
        <p:xfrm>
          <a:off x="1143000" y="1752600"/>
          <a:ext cx="923925" cy="395288"/>
        </p:xfrm>
        <a:graphic>
          <a:graphicData uri="http://schemas.openxmlformats.org/presentationml/2006/ole">
            <p:oleObj spid="_x0000_s12297" name="Equation" r:id="rId10" imgW="444240" imgH="190440" progId="Equation.DSMT4">
              <p:embed/>
            </p:oleObj>
          </a:graphicData>
        </a:graphic>
      </p:graphicFrame>
      <p:graphicFrame>
        <p:nvGraphicFramePr>
          <p:cNvPr id="12298" name="Object 24"/>
          <p:cNvGraphicFramePr>
            <a:graphicFrameLocks noChangeAspect="1"/>
          </p:cNvGraphicFramePr>
          <p:nvPr/>
        </p:nvGraphicFramePr>
        <p:xfrm>
          <a:off x="2971800" y="1752600"/>
          <a:ext cx="923925" cy="395288"/>
        </p:xfrm>
        <a:graphic>
          <a:graphicData uri="http://schemas.openxmlformats.org/presentationml/2006/ole">
            <p:oleObj spid="_x0000_s12298" name="Equation" r:id="rId11" imgW="44424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F3205-6078-4542-A003-DF77BBD36F49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13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和集合</a:t>
            </a:r>
          </a:p>
        </p:txBody>
      </p:sp>
      <p:sp>
        <p:nvSpPr>
          <p:cNvPr id="13326" name="AutoShape 3"/>
          <p:cNvSpPr>
            <a:spLocks noChangeArrowheads="1"/>
          </p:cNvSpPr>
          <p:nvPr/>
        </p:nvSpPr>
        <p:spPr bwMode="auto">
          <a:xfrm>
            <a:off x="533400" y="1066800"/>
            <a:ext cx="7620000" cy="29718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3327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1962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定義）和集合</a:t>
            </a:r>
          </a:p>
        </p:txBody>
      </p:sp>
      <p:sp>
        <p:nvSpPr>
          <p:cNvPr id="13328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5337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  <a:r>
              <a:rPr lang="ja-JP" altLang="en-US"/>
              <a:t>つの集合　　　について、</a:t>
            </a:r>
          </a:p>
          <a:p>
            <a:r>
              <a:rPr lang="ja-JP" altLang="en-US"/>
              <a:t>　　または　　の要素全体からなる集合を</a:t>
            </a:r>
          </a:p>
          <a:p>
            <a:r>
              <a:rPr lang="ja-JP" altLang="en-US"/>
              <a:t>　　　と　　の</a:t>
            </a:r>
            <a:r>
              <a:rPr lang="ja-JP" altLang="en-US">
                <a:solidFill>
                  <a:srgbClr val="FF0000"/>
                </a:solidFill>
              </a:rPr>
              <a:t>和集合</a:t>
            </a:r>
            <a:r>
              <a:rPr lang="ja-JP" altLang="en-US"/>
              <a:t>といい、</a:t>
            </a:r>
          </a:p>
          <a:p>
            <a:r>
              <a:rPr lang="ja-JP" altLang="en-US"/>
              <a:t>　　　　　　</a:t>
            </a:r>
          </a:p>
          <a:p>
            <a:r>
              <a:rPr lang="ja-JP" altLang="en-US"/>
              <a:t>と表す。すなわち、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2514600" y="1347788"/>
          <a:ext cx="685800" cy="422275"/>
        </p:xfrm>
        <a:graphic>
          <a:graphicData uri="http://schemas.openxmlformats.org/presentationml/2006/ole">
            <p:oleObj spid="_x0000_s13314" name="Equation" r:id="rId3" imgW="330120" imgH="203040" progId="Equation.DSMT4">
              <p:embed/>
            </p:oleObj>
          </a:graphicData>
        </a:graphic>
      </p:graphicFrame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1219200" y="2514600"/>
          <a:ext cx="896938" cy="342900"/>
        </p:xfrm>
        <a:graphic>
          <a:graphicData uri="http://schemas.openxmlformats.org/presentationml/2006/ole">
            <p:oleObj spid="_x0000_s13315" name="Equation" r:id="rId4" imgW="431640" imgH="164880" progId="Equation.DSMT4">
              <p:embed/>
            </p:oleObj>
          </a:graphicData>
        </a:graphic>
      </p:graphicFrame>
      <p:graphicFrame>
        <p:nvGraphicFramePr>
          <p:cNvPr id="13316" name="Object 8"/>
          <p:cNvGraphicFramePr>
            <a:graphicFrameLocks noChangeAspect="1"/>
          </p:cNvGraphicFramePr>
          <p:nvPr/>
        </p:nvGraphicFramePr>
        <p:xfrm>
          <a:off x="2438400" y="1752600"/>
          <a:ext cx="290513" cy="342900"/>
        </p:xfrm>
        <a:graphic>
          <a:graphicData uri="http://schemas.openxmlformats.org/presentationml/2006/ole">
            <p:oleObj spid="_x0000_s13316" name="Equation" r:id="rId5" imgW="139680" imgH="164880" progId="Equation.DSMT4">
              <p:embed/>
            </p:oleObj>
          </a:graphicData>
        </a:graphic>
      </p:graphicFrame>
      <p:graphicFrame>
        <p:nvGraphicFramePr>
          <p:cNvPr id="13317" name="Object 9"/>
          <p:cNvGraphicFramePr>
            <a:graphicFrameLocks noChangeAspect="1"/>
          </p:cNvGraphicFramePr>
          <p:nvPr/>
        </p:nvGraphicFramePr>
        <p:xfrm>
          <a:off x="1143000" y="1752600"/>
          <a:ext cx="368300" cy="342900"/>
        </p:xfrm>
        <a:graphic>
          <a:graphicData uri="http://schemas.openxmlformats.org/presentationml/2006/ole">
            <p:oleObj spid="_x0000_s13317" name="Equation" r:id="rId6" imgW="177480" imgH="164880" progId="Equation.DSMT4">
              <p:embed/>
            </p:oleObj>
          </a:graphicData>
        </a:graphic>
      </p:graphicFrame>
      <p:graphicFrame>
        <p:nvGraphicFramePr>
          <p:cNvPr id="13318" name="Object 12"/>
          <p:cNvGraphicFramePr>
            <a:graphicFrameLocks noChangeAspect="1"/>
          </p:cNvGraphicFramePr>
          <p:nvPr/>
        </p:nvGraphicFramePr>
        <p:xfrm>
          <a:off x="1295400" y="2133600"/>
          <a:ext cx="368300" cy="342900"/>
        </p:xfrm>
        <a:graphic>
          <a:graphicData uri="http://schemas.openxmlformats.org/presentationml/2006/ole">
            <p:oleObj spid="_x0000_s13318" name="Equation" r:id="rId7" imgW="177480" imgH="164880" progId="Equation.DSMT4">
              <p:embed/>
            </p:oleObj>
          </a:graphicData>
        </a:graphic>
      </p:graphicFrame>
      <p:graphicFrame>
        <p:nvGraphicFramePr>
          <p:cNvPr id="13319" name="Object 13"/>
          <p:cNvGraphicFramePr>
            <a:graphicFrameLocks noChangeAspect="1"/>
          </p:cNvGraphicFramePr>
          <p:nvPr/>
        </p:nvGraphicFramePr>
        <p:xfrm>
          <a:off x="2133600" y="2095500"/>
          <a:ext cx="290513" cy="342900"/>
        </p:xfrm>
        <a:graphic>
          <a:graphicData uri="http://schemas.openxmlformats.org/presentationml/2006/ole">
            <p:oleObj spid="_x0000_s13319" name="Equation" r:id="rId8" imgW="139680" imgH="164880" progId="Equation.DSMT4">
              <p:embed/>
            </p:oleObj>
          </a:graphicData>
        </a:graphic>
      </p:graphicFrame>
      <p:graphicFrame>
        <p:nvGraphicFramePr>
          <p:cNvPr id="13320" name="Object 14"/>
          <p:cNvGraphicFramePr>
            <a:graphicFrameLocks noChangeAspect="1"/>
          </p:cNvGraphicFramePr>
          <p:nvPr/>
        </p:nvGraphicFramePr>
        <p:xfrm>
          <a:off x="1371600" y="3429000"/>
          <a:ext cx="4087813" cy="447675"/>
        </p:xfrm>
        <a:graphic>
          <a:graphicData uri="http://schemas.openxmlformats.org/presentationml/2006/ole">
            <p:oleObj spid="_x0000_s13320" name="Equation" r:id="rId9" imgW="1968480" imgH="215640" progId="Equation.DSMT4">
              <p:embed/>
            </p:oleObj>
          </a:graphicData>
        </a:graphic>
      </p:graphicFrame>
      <p:sp>
        <p:nvSpPr>
          <p:cNvPr id="13329" name="Oval 16"/>
          <p:cNvSpPr>
            <a:spLocks noChangeArrowheads="1"/>
          </p:cNvSpPr>
          <p:nvPr/>
        </p:nvSpPr>
        <p:spPr bwMode="auto">
          <a:xfrm>
            <a:off x="4419600" y="4419600"/>
            <a:ext cx="2590800" cy="1600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321" name="Object 17"/>
          <p:cNvGraphicFramePr>
            <a:graphicFrameLocks noChangeAspect="1"/>
          </p:cNvGraphicFramePr>
          <p:nvPr/>
        </p:nvGraphicFramePr>
        <p:xfrm>
          <a:off x="5943600" y="4114800"/>
          <a:ext cx="239713" cy="284163"/>
        </p:xfrm>
        <a:graphic>
          <a:graphicData uri="http://schemas.openxmlformats.org/presentationml/2006/ole">
            <p:oleObj spid="_x0000_s13321" name="Equation" r:id="rId10" imgW="139680" imgH="164880" progId="Equation.DSMT4">
              <p:embed/>
            </p:oleObj>
          </a:graphicData>
        </a:graphic>
      </p:graphicFrame>
      <p:graphicFrame>
        <p:nvGraphicFramePr>
          <p:cNvPr id="13322" name="Object 18"/>
          <p:cNvGraphicFramePr>
            <a:graphicFrameLocks noChangeAspect="1"/>
          </p:cNvGraphicFramePr>
          <p:nvPr/>
        </p:nvGraphicFramePr>
        <p:xfrm>
          <a:off x="3886200" y="4191000"/>
          <a:ext cx="304800" cy="284163"/>
        </p:xfrm>
        <a:graphic>
          <a:graphicData uri="http://schemas.openxmlformats.org/presentationml/2006/ole">
            <p:oleObj spid="_x0000_s13322" name="Equation" r:id="rId11" imgW="177480" imgH="164880" progId="Equation.DSMT4">
              <p:embed/>
            </p:oleObj>
          </a:graphicData>
        </a:graphic>
      </p:graphicFrame>
      <p:sp>
        <p:nvSpPr>
          <p:cNvPr id="13330" name="Oval 19"/>
          <p:cNvSpPr>
            <a:spLocks noChangeArrowheads="1"/>
          </p:cNvSpPr>
          <p:nvPr/>
        </p:nvSpPr>
        <p:spPr bwMode="auto">
          <a:xfrm>
            <a:off x="51054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1" name="Oval 20"/>
          <p:cNvSpPr>
            <a:spLocks noChangeArrowheads="1"/>
          </p:cNvSpPr>
          <p:nvPr/>
        </p:nvSpPr>
        <p:spPr bwMode="auto">
          <a:xfrm>
            <a:off x="51816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2" name="Oval 21"/>
          <p:cNvSpPr>
            <a:spLocks noChangeArrowheads="1"/>
          </p:cNvSpPr>
          <p:nvPr/>
        </p:nvSpPr>
        <p:spPr bwMode="auto">
          <a:xfrm>
            <a:off x="60960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3" name="Oval 22"/>
          <p:cNvSpPr>
            <a:spLocks noChangeArrowheads="1"/>
          </p:cNvSpPr>
          <p:nvPr/>
        </p:nvSpPr>
        <p:spPr bwMode="auto">
          <a:xfrm>
            <a:off x="38100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4" name="Oval 23"/>
          <p:cNvSpPr>
            <a:spLocks noChangeArrowheads="1"/>
          </p:cNvSpPr>
          <p:nvPr/>
        </p:nvSpPr>
        <p:spPr bwMode="auto">
          <a:xfrm>
            <a:off x="36576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323" name="Object 24"/>
          <p:cNvGraphicFramePr>
            <a:graphicFrameLocks noChangeAspect="1"/>
          </p:cNvGraphicFramePr>
          <p:nvPr/>
        </p:nvGraphicFramePr>
        <p:xfrm>
          <a:off x="4419600" y="6172200"/>
          <a:ext cx="896938" cy="342900"/>
        </p:xfrm>
        <a:graphic>
          <a:graphicData uri="http://schemas.openxmlformats.org/presentationml/2006/ole">
            <p:oleObj spid="_x0000_s13323" name="Equation" r:id="rId12" imgW="431640" imgH="164880" progId="Equation.DSMT4">
              <p:embed/>
            </p:oleObj>
          </a:graphicData>
        </a:graphic>
      </p:graphicFrame>
      <p:sp>
        <p:nvSpPr>
          <p:cNvPr id="13335" name="Oval 25"/>
          <p:cNvSpPr>
            <a:spLocks noChangeArrowheads="1"/>
          </p:cNvSpPr>
          <p:nvPr/>
        </p:nvSpPr>
        <p:spPr bwMode="auto">
          <a:xfrm>
            <a:off x="3048000" y="4419600"/>
            <a:ext cx="2590800" cy="1600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6" name="Oval 28"/>
          <p:cNvSpPr>
            <a:spLocks noChangeArrowheads="1"/>
          </p:cNvSpPr>
          <p:nvPr/>
        </p:nvSpPr>
        <p:spPr bwMode="auto">
          <a:xfrm>
            <a:off x="3048000" y="4419600"/>
            <a:ext cx="2590800" cy="1600200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7" name="Oval 29"/>
          <p:cNvSpPr>
            <a:spLocks noChangeArrowheads="1"/>
          </p:cNvSpPr>
          <p:nvPr/>
        </p:nvSpPr>
        <p:spPr bwMode="auto">
          <a:xfrm>
            <a:off x="4419600" y="4419600"/>
            <a:ext cx="2590800" cy="1600200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8" name="AutoShape 30"/>
          <p:cNvSpPr>
            <a:spLocks noChangeArrowheads="1"/>
          </p:cNvSpPr>
          <p:nvPr/>
        </p:nvSpPr>
        <p:spPr bwMode="auto">
          <a:xfrm>
            <a:off x="152400" y="4495800"/>
            <a:ext cx="2209800" cy="1143000"/>
          </a:xfrm>
          <a:prstGeom prst="wedgeRoundRectCallout">
            <a:avLst>
              <a:gd name="adj1" fmla="val 45977"/>
              <a:gd name="adj2" fmla="val -11361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228600" y="46482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左辺を右辺で</a:t>
            </a:r>
          </a:p>
          <a:p>
            <a:r>
              <a:rPr lang="ja-JP" altLang="en-US"/>
              <a:t>定義している。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DB3600-1872-49B1-A081-882625B0070C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14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共通部分</a:t>
            </a:r>
          </a:p>
        </p:txBody>
      </p:sp>
      <p:sp>
        <p:nvSpPr>
          <p:cNvPr id="14350" name="AutoShape 3"/>
          <p:cNvSpPr>
            <a:spLocks noChangeArrowheads="1"/>
          </p:cNvSpPr>
          <p:nvPr/>
        </p:nvSpPr>
        <p:spPr bwMode="auto">
          <a:xfrm>
            <a:off x="533400" y="1066800"/>
            <a:ext cx="7620000" cy="29718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4351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2266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定義）共通部分</a:t>
            </a:r>
          </a:p>
        </p:txBody>
      </p:sp>
      <p:sp>
        <p:nvSpPr>
          <p:cNvPr id="14352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71707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  <a:r>
              <a:rPr lang="ja-JP" altLang="en-US"/>
              <a:t>つの集合　　　について、</a:t>
            </a:r>
          </a:p>
          <a:p>
            <a:r>
              <a:rPr lang="ja-JP" altLang="en-US"/>
              <a:t>　　と　　のどちらにも含まれる要素全体からなる集合を</a:t>
            </a:r>
          </a:p>
          <a:p>
            <a:r>
              <a:rPr lang="ja-JP" altLang="en-US"/>
              <a:t>　　　と　　の</a:t>
            </a:r>
            <a:r>
              <a:rPr lang="ja-JP" altLang="en-US">
                <a:solidFill>
                  <a:srgbClr val="FF0000"/>
                </a:solidFill>
              </a:rPr>
              <a:t>共通部分（積集合）</a:t>
            </a:r>
            <a:r>
              <a:rPr lang="ja-JP" altLang="en-US"/>
              <a:t>といい、</a:t>
            </a:r>
          </a:p>
          <a:p>
            <a:r>
              <a:rPr lang="ja-JP" altLang="en-US"/>
              <a:t>　　　　　　</a:t>
            </a:r>
          </a:p>
          <a:p>
            <a:r>
              <a:rPr lang="ja-JP" altLang="en-US"/>
              <a:t>と表す。すなわち、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2514600" y="1347788"/>
          <a:ext cx="685800" cy="422275"/>
        </p:xfrm>
        <a:graphic>
          <a:graphicData uri="http://schemas.openxmlformats.org/presentationml/2006/ole">
            <p:oleObj spid="_x0000_s14338" name="Equation" r:id="rId3" imgW="330120" imgH="203040" progId="Equation.DSMT4">
              <p:embed/>
            </p:oleObj>
          </a:graphicData>
        </a:graphic>
      </p:graphicFrame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219200" y="2514600"/>
          <a:ext cx="896938" cy="342900"/>
        </p:xfrm>
        <a:graphic>
          <a:graphicData uri="http://schemas.openxmlformats.org/presentationml/2006/ole">
            <p:oleObj spid="_x0000_s14339" name="Equation" r:id="rId4" imgW="431640" imgH="164880" progId="Equation.DSMT4">
              <p:embed/>
            </p:oleObj>
          </a:graphicData>
        </a:graphic>
      </p:graphicFrame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1828800" y="1714500"/>
          <a:ext cx="290513" cy="342900"/>
        </p:xfrm>
        <a:graphic>
          <a:graphicData uri="http://schemas.openxmlformats.org/presentationml/2006/ole">
            <p:oleObj spid="_x0000_s14340" name="Equation" r:id="rId5" imgW="139680" imgH="164880" progId="Equation.DSMT4">
              <p:embed/>
            </p:oleObj>
          </a:graphicData>
        </a:graphic>
      </p:graphicFrame>
      <p:graphicFrame>
        <p:nvGraphicFramePr>
          <p:cNvPr id="14341" name="Object 9"/>
          <p:cNvGraphicFramePr>
            <a:graphicFrameLocks noChangeAspect="1"/>
          </p:cNvGraphicFramePr>
          <p:nvPr/>
        </p:nvGraphicFramePr>
        <p:xfrm>
          <a:off x="1143000" y="1752600"/>
          <a:ext cx="368300" cy="342900"/>
        </p:xfrm>
        <a:graphic>
          <a:graphicData uri="http://schemas.openxmlformats.org/presentationml/2006/ole">
            <p:oleObj spid="_x0000_s14341" name="Equation" r:id="rId6" imgW="177480" imgH="164880" progId="Equation.DSMT4">
              <p:embed/>
            </p:oleObj>
          </a:graphicData>
        </a:graphic>
      </p:graphicFrame>
      <p:graphicFrame>
        <p:nvGraphicFramePr>
          <p:cNvPr id="14342" name="Object 10"/>
          <p:cNvGraphicFramePr>
            <a:graphicFrameLocks noChangeAspect="1"/>
          </p:cNvGraphicFramePr>
          <p:nvPr/>
        </p:nvGraphicFramePr>
        <p:xfrm>
          <a:off x="1295400" y="2133600"/>
          <a:ext cx="368300" cy="342900"/>
        </p:xfrm>
        <a:graphic>
          <a:graphicData uri="http://schemas.openxmlformats.org/presentationml/2006/ole">
            <p:oleObj spid="_x0000_s14342" name="Equation" r:id="rId7" imgW="177480" imgH="164880" progId="Equation.DSMT4">
              <p:embed/>
            </p:oleObj>
          </a:graphicData>
        </a:graphic>
      </p:graphicFrame>
      <p:graphicFrame>
        <p:nvGraphicFramePr>
          <p:cNvPr id="14343" name="Object 11"/>
          <p:cNvGraphicFramePr>
            <a:graphicFrameLocks noChangeAspect="1"/>
          </p:cNvGraphicFramePr>
          <p:nvPr/>
        </p:nvGraphicFramePr>
        <p:xfrm>
          <a:off x="2133600" y="2095500"/>
          <a:ext cx="290513" cy="342900"/>
        </p:xfrm>
        <a:graphic>
          <a:graphicData uri="http://schemas.openxmlformats.org/presentationml/2006/ole">
            <p:oleObj spid="_x0000_s14343" name="Equation" r:id="rId8" imgW="139680" imgH="164880" progId="Equation.DSMT4">
              <p:embed/>
            </p:oleObj>
          </a:graphicData>
        </a:graphic>
      </p:graphicFrame>
      <p:graphicFrame>
        <p:nvGraphicFramePr>
          <p:cNvPr id="14344" name="Object 12"/>
          <p:cNvGraphicFramePr>
            <a:graphicFrameLocks noChangeAspect="1"/>
          </p:cNvGraphicFramePr>
          <p:nvPr/>
        </p:nvGraphicFramePr>
        <p:xfrm>
          <a:off x="1528763" y="3441700"/>
          <a:ext cx="3771900" cy="420688"/>
        </p:xfrm>
        <a:graphic>
          <a:graphicData uri="http://schemas.openxmlformats.org/presentationml/2006/ole">
            <p:oleObj spid="_x0000_s14344" name="Equation" r:id="rId9" imgW="1815840" imgH="203040" progId="Equation.DSMT4">
              <p:embed/>
            </p:oleObj>
          </a:graphicData>
        </a:graphic>
      </p:graphicFrame>
      <p:sp>
        <p:nvSpPr>
          <p:cNvPr id="14353" name="Oval 13"/>
          <p:cNvSpPr>
            <a:spLocks noChangeArrowheads="1"/>
          </p:cNvSpPr>
          <p:nvPr/>
        </p:nvSpPr>
        <p:spPr bwMode="auto">
          <a:xfrm>
            <a:off x="3810000" y="4419600"/>
            <a:ext cx="2590800" cy="1600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4345" name="Object 14"/>
          <p:cNvGraphicFramePr>
            <a:graphicFrameLocks noChangeAspect="1"/>
          </p:cNvGraphicFramePr>
          <p:nvPr/>
        </p:nvGraphicFramePr>
        <p:xfrm>
          <a:off x="5334000" y="4114800"/>
          <a:ext cx="239713" cy="284163"/>
        </p:xfrm>
        <a:graphic>
          <a:graphicData uri="http://schemas.openxmlformats.org/presentationml/2006/ole">
            <p:oleObj spid="_x0000_s14345" name="Equation" r:id="rId10" imgW="139680" imgH="164880" progId="Equation.DSMT4">
              <p:embed/>
            </p:oleObj>
          </a:graphicData>
        </a:graphic>
      </p:graphicFrame>
      <p:graphicFrame>
        <p:nvGraphicFramePr>
          <p:cNvPr id="14346" name="Object 15"/>
          <p:cNvGraphicFramePr>
            <a:graphicFrameLocks noChangeAspect="1"/>
          </p:cNvGraphicFramePr>
          <p:nvPr/>
        </p:nvGraphicFramePr>
        <p:xfrm>
          <a:off x="3352800" y="4114800"/>
          <a:ext cx="304800" cy="284163"/>
        </p:xfrm>
        <a:graphic>
          <a:graphicData uri="http://schemas.openxmlformats.org/presentationml/2006/ole">
            <p:oleObj spid="_x0000_s14346" name="Equation" r:id="rId11" imgW="177480" imgH="164880" progId="Equation.DSMT4">
              <p:embed/>
            </p:oleObj>
          </a:graphicData>
        </a:graphic>
      </p:graphicFrame>
      <p:sp>
        <p:nvSpPr>
          <p:cNvPr id="14354" name="Oval 16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55" name="Oval 17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56" name="Oval 18"/>
          <p:cNvSpPr>
            <a:spLocks noChangeArrowheads="1"/>
          </p:cNvSpPr>
          <p:nvPr/>
        </p:nvSpPr>
        <p:spPr bwMode="auto">
          <a:xfrm>
            <a:off x="54864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57" name="Oval 19"/>
          <p:cNvSpPr>
            <a:spLocks noChangeArrowheads="1"/>
          </p:cNvSpPr>
          <p:nvPr/>
        </p:nvSpPr>
        <p:spPr bwMode="auto">
          <a:xfrm>
            <a:off x="32004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58" name="Oval 20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4347" name="Object 21"/>
          <p:cNvGraphicFramePr>
            <a:graphicFrameLocks noChangeAspect="1"/>
          </p:cNvGraphicFramePr>
          <p:nvPr/>
        </p:nvGraphicFramePr>
        <p:xfrm>
          <a:off x="3733800" y="6172200"/>
          <a:ext cx="896938" cy="342900"/>
        </p:xfrm>
        <a:graphic>
          <a:graphicData uri="http://schemas.openxmlformats.org/presentationml/2006/ole">
            <p:oleObj spid="_x0000_s14347" name="Equation" r:id="rId12" imgW="431640" imgH="164880" progId="Equation.DSMT4">
              <p:embed/>
            </p:oleObj>
          </a:graphicData>
        </a:graphic>
      </p:graphicFrame>
      <p:sp>
        <p:nvSpPr>
          <p:cNvPr id="14359" name="Oval 22"/>
          <p:cNvSpPr>
            <a:spLocks noChangeArrowheads="1"/>
          </p:cNvSpPr>
          <p:nvPr/>
        </p:nvSpPr>
        <p:spPr bwMode="auto">
          <a:xfrm>
            <a:off x="2438400" y="4419600"/>
            <a:ext cx="2590800" cy="1600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0" name="Freeform 31"/>
          <p:cNvSpPr>
            <a:spLocks/>
          </p:cNvSpPr>
          <p:nvPr/>
        </p:nvSpPr>
        <p:spPr bwMode="auto">
          <a:xfrm>
            <a:off x="3746500" y="4559300"/>
            <a:ext cx="1295400" cy="1333500"/>
          </a:xfrm>
          <a:custGeom>
            <a:avLst/>
            <a:gdLst>
              <a:gd name="T0" fmla="*/ 2147483647 w 816"/>
              <a:gd name="T1" fmla="*/ 2147483647 h 840"/>
              <a:gd name="T2" fmla="*/ 2147483647 w 816"/>
              <a:gd name="T3" fmla="*/ 2147483647 h 840"/>
              <a:gd name="T4" fmla="*/ 2147483647 w 816"/>
              <a:gd name="T5" fmla="*/ 2147483647 h 840"/>
              <a:gd name="T6" fmla="*/ 2147483647 w 816"/>
              <a:gd name="T7" fmla="*/ 2147483647 h 840"/>
              <a:gd name="T8" fmla="*/ 2147483647 w 816"/>
              <a:gd name="T9" fmla="*/ 2147483647 h 840"/>
              <a:gd name="T10" fmla="*/ 2147483647 w 816"/>
              <a:gd name="T11" fmla="*/ 2147483647 h 840"/>
              <a:gd name="T12" fmla="*/ 2147483647 w 816"/>
              <a:gd name="T13" fmla="*/ 2147483647 h 8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6"/>
              <a:gd name="T22" fmla="*/ 0 h 840"/>
              <a:gd name="T23" fmla="*/ 816 w 816"/>
              <a:gd name="T24" fmla="*/ 840 h 8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6" h="840">
                <a:moveTo>
                  <a:pt x="424" y="8"/>
                </a:moveTo>
                <a:cubicBezTo>
                  <a:pt x="328" y="0"/>
                  <a:pt x="248" y="72"/>
                  <a:pt x="184" y="152"/>
                </a:cubicBezTo>
                <a:cubicBezTo>
                  <a:pt x="120" y="232"/>
                  <a:pt x="0" y="376"/>
                  <a:pt x="40" y="488"/>
                </a:cubicBezTo>
                <a:cubicBezTo>
                  <a:pt x="80" y="600"/>
                  <a:pt x="304" y="808"/>
                  <a:pt x="424" y="824"/>
                </a:cubicBezTo>
                <a:cubicBezTo>
                  <a:pt x="544" y="840"/>
                  <a:pt x="704" y="688"/>
                  <a:pt x="760" y="584"/>
                </a:cubicBezTo>
                <a:cubicBezTo>
                  <a:pt x="816" y="480"/>
                  <a:pt x="816" y="296"/>
                  <a:pt x="760" y="200"/>
                </a:cubicBezTo>
                <a:cubicBezTo>
                  <a:pt x="704" y="104"/>
                  <a:pt x="520" y="16"/>
                  <a:pt x="424" y="8"/>
                </a:cubicBez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856CE5-EF04-4B6E-BF0D-DF6F56AE583F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153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sp>
        <p:nvSpPr>
          <p:cNvPr id="15376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527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とする。このとき、以下の集合を求めよ。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990600" y="519113"/>
          <a:ext cx="2968625" cy="623887"/>
        </p:xfrm>
        <a:graphic>
          <a:graphicData uri="http://schemas.openxmlformats.org/presentationml/2006/ole">
            <p:oleObj spid="_x0000_s15362" name="Equation" r:id="rId3" imgW="965160" imgH="203040" progId="Equation.DSMT4">
              <p:embed/>
            </p:oleObj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4648200" y="381000"/>
          <a:ext cx="2149475" cy="623888"/>
        </p:xfrm>
        <a:graphic>
          <a:graphicData uri="http://schemas.openxmlformats.org/presentationml/2006/ole">
            <p:oleObj spid="_x0000_s15363" name="Equation" r:id="rId4" imgW="698400" imgH="203040" progId="Equation.DSMT4">
              <p:embed/>
            </p:oleObj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990600" y="1066800"/>
          <a:ext cx="1876425" cy="623888"/>
        </p:xfrm>
        <a:graphic>
          <a:graphicData uri="http://schemas.openxmlformats.org/presentationml/2006/ole">
            <p:oleObj spid="_x0000_s15364" name="Equation" r:id="rId5" imgW="609480" imgH="203040" progId="Equation.DSMT4">
              <p:embed/>
            </p:oleObj>
          </a:graphicData>
        </a:graphic>
      </p:graphicFrame>
      <p:graphicFrame>
        <p:nvGraphicFramePr>
          <p:cNvPr id="15365" name="Object 7"/>
          <p:cNvGraphicFramePr>
            <a:graphicFrameLocks noChangeAspect="1"/>
          </p:cNvGraphicFramePr>
          <p:nvPr/>
        </p:nvGraphicFramePr>
        <p:xfrm>
          <a:off x="4191000" y="1143000"/>
          <a:ext cx="2697163" cy="623888"/>
        </p:xfrm>
        <a:graphic>
          <a:graphicData uri="http://schemas.openxmlformats.org/presentationml/2006/ole">
            <p:oleObj spid="_x0000_s15365" name="Equation" r:id="rId6" imgW="876240" imgH="203040" progId="Equation.DSMT4">
              <p:embed/>
            </p:oleObj>
          </a:graphicData>
        </a:graphic>
      </p:graphicFrame>
      <p:sp>
        <p:nvSpPr>
          <p:cNvPr id="15377" name="Text Box 8"/>
          <p:cNvSpPr txBox="1">
            <a:spLocks noChangeArrowheads="1"/>
          </p:cNvSpPr>
          <p:nvPr/>
        </p:nvSpPr>
        <p:spPr bwMode="auto">
          <a:xfrm>
            <a:off x="457200" y="34909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CC0066"/>
                </a:solidFill>
              </a:rPr>
              <a:t>解</a:t>
            </a:r>
          </a:p>
        </p:txBody>
      </p:sp>
      <p:sp>
        <p:nvSpPr>
          <p:cNvPr id="15378" name="Text Box 17"/>
          <p:cNvSpPr txBox="1">
            <a:spLocks noChangeArrowheads="1"/>
          </p:cNvSpPr>
          <p:nvPr/>
        </p:nvSpPr>
        <p:spPr bwMode="auto">
          <a:xfrm>
            <a:off x="365125" y="404495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15366" name="Object 18"/>
          <p:cNvGraphicFramePr>
            <a:graphicFrameLocks noChangeAspect="1"/>
          </p:cNvGraphicFramePr>
          <p:nvPr/>
        </p:nvGraphicFramePr>
        <p:xfrm>
          <a:off x="1066800" y="3962400"/>
          <a:ext cx="4257675" cy="623888"/>
        </p:xfrm>
        <a:graphic>
          <a:graphicData uri="http://schemas.openxmlformats.org/presentationml/2006/ole">
            <p:oleObj spid="_x0000_s15366" name="Equation" r:id="rId7" imgW="1384200" imgH="203040" progId="Equation.DSMT4">
              <p:embed/>
            </p:oleObj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57200" y="4862513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15367" name="Object 20"/>
          <p:cNvGraphicFramePr>
            <a:graphicFrameLocks noChangeAspect="1"/>
          </p:cNvGraphicFramePr>
          <p:nvPr/>
        </p:nvGraphicFramePr>
        <p:xfrm>
          <a:off x="1219200" y="4786313"/>
          <a:ext cx="2968625" cy="623887"/>
        </p:xfrm>
        <a:graphic>
          <a:graphicData uri="http://schemas.openxmlformats.org/presentationml/2006/ole">
            <p:oleObj spid="_x0000_s15367" name="Equation" r:id="rId8" imgW="965160" imgH="203040" progId="Equation.DSMT4">
              <p:embed/>
            </p:oleObj>
          </a:graphicData>
        </a:graphic>
      </p:graphicFrame>
      <p:graphicFrame>
        <p:nvGraphicFramePr>
          <p:cNvPr id="15368" name="Object 22"/>
          <p:cNvGraphicFramePr>
            <a:graphicFrameLocks noChangeAspect="1"/>
          </p:cNvGraphicFramePr>
          <p:nvPr/>
        </p:nvGraphicFramePr>
        <p:xfrm>
          <a:off x="1219200" y="5472113"/>
          <a:ext cx="3827463" cy="623887"/>
        </p:xfrm>
        <a:graphic>
          <a:graphicData uri="http://schemas.openxmlformats.org/presentationml/2006/ole">
            <p:oleObj spid="_x0000_s15368" name="Equation" r:id="rId9" imgW="1244520" imgH="203040" progId="Equation.DSMT4">
              <p:embed/>
            </p:oleObj>
          </a:graphicData>
        </a:graphic>
      </p:graphicFrame>
      <p:sp>
        <p:nvSpPr>
          <p:cNvPr id="15380" name="Text Box 23"/>
          <p:cNvSpPr txBox="1">
            <a:spLocks noChangeArrowheads="1"/>
          </p:cNvSpPr>
          <p:nvPr/>
        </p:nvSpPr>
        <p:spPr bwMode="auto">
          <a:xfrm>
            <a:off x="457200" y="5472113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15381" name="Text Box 24"/>
          <p:cNvSpPr txBox="1">
            <a:spLocks noChangeArrowheads="1"/>
          </p:cNvSpPr>
          <p:nvPr/>
        </p:nvSpPr>
        <p:spPr bwMode="auto">
          <a:xfrm>
            <a:off x="457200" y="6172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15369" name="Object 25"/>
          <p:cNvGraphicFramePr>
            <a:graphicFrameLocks noChangeAspect="1"/>
          </p:cNvGraphicFramePr>
          <p:nvPr/>
        </p:nvGraphicFramePr>
        <p:xfrm>
          <a:off x="1295400" y="6157913"/>
          <a:ext cx="3476625" cy="623887"/>
        </p:xfrm>
        <a:graphic>
          <a:graphicData uri="http://schemas.openxmlformats.org/presentationml/2006/ole">
            <p:oleObj spid="_x0000_s15369" name="Equation" r:id="rId10" imgW="1130040" imgH="203040" progId="Equation.DSMT4">
              <p:embed/>
            </p:oleObj>
          </a:graphicData>
        </a:graphic>
      </p:graphicFrame>
      <p:graphicFrame>
        <p:nvGraphicFramePr>
          <p:cNvPr id="15370" name="Object 26"/>
          <p:cNvGraphicFramePr>
            <a:graphicFrameLocks noChangeAspect="1"/>
          </p:cNvGraphicFramePr>
          <p:nvPr/>
        </p:nvGraphicFramePr>
        <p:xfrm>
          <a:off x="1295400" y="2667000"/>
          <a:ext cx="1328738" cy="506413"/>
        </p:xfrm>
        <a:graphic>
          <a:graphicData uri="http://schemas.openxmlformats.org/presentationml/2006/ole">
            <p:oleObj spid="_x0000_s15370" name="Equation" r:id="rId11" imgW="431640" imgH="164880" progId="Equation.DSMT4">
              <p:embed/>
            </p:oleObj>
          </a:graphicData>
        </a:graphic>
      </p:graphicFrame>
      <p:graphicFrame>
        <p:nvGraphicFramePr>
          <p:cNvPr id="15371" name="Object 27"/>
          <p:cNvGraphicFramePr>
            <a:graphicFrameLocks noChangeAspect="1"/>
          </p:cNvGraphicFramePr>
          <p:nvPr/>
        </p:nvGraphicFramePr>
        <p:xfrm>
          <a:off x="3124200" y="2667000"/>
          <a:ext cx="1289050" cy="506413"/>
        </p:xfrm>
        <a:graphic>
          <a:graphicData uri="http://schemas.openxmlformats.org/presentationml/2006/ole">
            <p:oleObj spid="_x0000_s15371" name="Equation" r:id="rId12" imgW="419040" imgH="164880" progId="Equation.DSMT4">
              <p:embed/>
            </p:oleObj>
          </a:graphicData>
        </a:graphic>
      </p:graphicFrame>
      <p:graphicFrame>
        <p:nvGraphicFramePr>
          <p:cNvPr id="15372" name="Object 28"/>
          <p:cNvGraphicFramePr>
            <a:graphicFrameLocks noChangeAspect="1"/>
          </p:cNvGraphicFramePr>
          <p:nvPr/>
        </p:nvGraphicFramePr>
        <p:xfrm>
          <a:off x="5257800" y="2667000"/>
          <a:ext cx="1328738" cy="506413"/>
        </p:xfrm>
        <a:graphic>
          <a:graphicData uri="http://schemas.openxmlformats.org/presentationml/2006/ole">
            <p:oleObj spid="_x0000_s15372" name="Equation" r:id="rId13" imgW="431640" imgH="164880" progId="Equation.DSMT4">
              <p:embed/>
            </p:oleObj>
          </a:graphicData>
        </a:graphic>
      </p:graphicFrame>
      <p:graphicFrame>
        <p:nvGraphicFramePr>
          <p:cNvPr id="15373" name="Object 29"/>
          <p:cNvGraphicFramePr>
            <a:graphicFrameLocks noChangeAspect="1"/>
          </p:cNvGraphicFramePr>
          <p:nvPr/>
        </p:nvGraphicFramePr>
        <p:xfrm>
          <a:off x="7034213" y="2667000"/>
          <a:ext cx="2109787" cy="546100"/>
        </p:xfrm>
        <a:graphic>
          <a:graphicData uri="http://schemas.openxmlformats.org/presentationml/2006/ole">
            <p:oleObj spid="_x0000_s15373" name="Equation" r:id="rId14" imgW="685800" imgH="177480" progId="Equation.DSMT4">
              <p:embed/>
            </p:oleObj>
          </a:graphicData>
        </a:graphic>
      </p:graphicFrame>
      <p:sp>
        <p:nvSpPr>
          <p:cNvPr id="15382" name="Text Box 30"/>
          <p:cNvSpPr txBox="1">
            <a:spLocks noChangeArrowheads="1"/>
          </p:cNvSpPr>
          <p:nvPr/>
        </p:nvSpPr>
        <p:spPr bwMode="auto">
          <a:xfrm>
            <a:off x="609600" y="2743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15383" name="Text Box 31"/>
          <p:cNvSpPr txBox="1">
            <a:spLocks noChangeArrowheads="1"/>
          </p:cNvSpPr>
          <p:nvPr/>
        </p:nvSpPr>
        <p:spPr bwMode="auto">
          <a:xfrm>
            <a:off x="2590800" y="2743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15384" name="Text Box 33"/>
          <p:cNvSpPr txBox="1">
            <a:spLocks noChangeArrowheads="1"/>
          </p:cNvSpPr>
          <p:nvPr/>
        </p:nvSpPr>
        <p:spPr bwMode="auto">
          <a:xfrm>
            <a:off x="6477000" y="2743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sp>
        <p:nvSpPr>
          <p:cNvPr id="15385" name="Text Box 34"/>
          <p:cNvSpPr txBox="1">
            <a:spLocks noChangeArrowheads="1"/>
          </p:cNvSpPr>
          <p:nvPr/>
        </p:nvSpPr>
        <p:spPr bwMode="auto">
          <a:xfrm>
            <a:off x="4724400" y="2743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95A5D-553E-4457-ADA6-6DCFBD8D62EB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sp>
        <p:nvSpPr>
          <p:cNvPr id="16398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527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とする。このとき、以下の集合を求めよ。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146175" y="519113"/>
          <a:ext cx="2655888" cy="623887"/>
        </p:xfrm>
        <a:graphic>
          <a:graphicData uri="http://schemas.openxmlformats.org/presentationml/2006/ole">
            <p:oleObj spid="_x0000_s16386" name="Equation" r:id="rId3" imgW="863280" imgH="203040" progId="Equation.DSMT4">
              <p:embed/>
            </p:oleObj>
          </a:graphicData>
        </a:graphic>
      </p:graphicFrame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4648200" y="381000"/>
          <a:ext cx="2149475" cy="623888"/>
        </p:xfrm>
        <a:graphic>
          <a:graphicData uri="http://schemas.openxmlformats.org/presentationml/2006/ole">
            <p:oleObj spid="_x0000_s16387" name="Equation" r:id="rId4" imgW="698400" imgH="203040" progId="Equation.DSMT4">
              <p:embed/>
            </p:oleObj>
          </a:graphicData>
        </a:graphic>
      </p:graphicFrame>
      <p:graphicFrame>
        <p:nvGraphicFramePr>
          <p:cNvPr id="16388" name="Object 6"/>
          <p:cNvGraphicFramePr>
            <a:graphicFrameLocks noChangeAspect="1"/>
          </p:cNvGraphicFramePr>
          <p:nvPr/>
        </p:nvGraphicFramePr>
        <p:xfrm>
          <a:off x="990600" y="1143000"/>
          <a:ext cx="2266950" cy="623888"/>
        </p:xfrm>
        <a:graphic>
          <a:graphicData uri="http://schemas.openxmlformats.org/presentationml/2006/ole">
            <p:oleObj spid="_x0000_s16388" name="Equation" r:id="rId5" imgW="736560" imgH="203040" progId="Equation.DSMT4">
              <p:embed/>
            </p:oleObj>
          </a:graphicData>
        </a:graphic>
      </p:graphicFrame>
      <p:graphicFrame>
        <p:nvGraphicFramePr>
          <p:cNvPr id="16389" name="Object 7"/>
          <p:cNvGraphicFramePr>
            <a:graphicFrameLocks noChangeAspect="1"/>
          </p:cNvGraphicFramePr>
          <p:nvPr/>
        </p:nvGraphicFramePr>
        <p:xfrm>
          <a:off x="4648200" y="1143000"/>
          <a:ext cx="2697163" cy="623888"/>
        </p:xfrm>
        <a:graphic>
          <a:graphicData uri="http://schemas.openxmlformats.org/presentationml/2006/ole">
            <p:oleObj spid="_x0000_s16389" name="Equation" r:id="rId6" imgW="876240" imgH="203040" progId="Equation.DSMT4">
              <p:embed/>
            </p:oleObj>
          </a:graphicData>
        </a:graphic>
      </p:graphicFrame>
      <p:sp>
        <p:nvSpPr>
          <p:cNvPr id="16399" name="Text Box 9"/>
          <p:cNvSpPr txBox="1">
            <a:spLocks noChangeArrowheads="1"/>
          </p:cNvSpPr>
          <p:nvPr/>
        </p:nvSpPr>
        <p:spPr bwMode="auto">
          <a:xfrm>
            <a:off x="533400" y="3276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1219200" y="3200400"/>
          <a:ext cx="1289050" cy="506413"/>
        </p:xfrm>
        <a:graphic>
          <a:graphicData uri="http://schemas.openxmlformats.org/presentationml/2006/ole">
            <p:oleObj spid="_x0000_s16390" name="Equation" r:id="rId7" imgW="419040" imgH="164880" progId="Equation.DSMT4">
              <p:embed/>
            </p:oleObj>
          </a:graphicData>
        </a:graphic>
      </p:graphicFrame>
      <p:sp>
        <p:nvSpPr>
          <p:cNvPr id="16400" name="Text Box 11"/>
          <p:cNvSpPr txBox="1">
            <a:spLocks noChangeArrowheads="1"/>
          </p:cNvSpPr>
          <p:nvPr/>
        </p:nvSpPr>
        <p:spPr bwMode="auto">
          <a:xfrm>
            <a:off x="4343400" y="3200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16391" name="Object 12"/>
          <p:cNvGraphicFramePr>
            <a:graphicFrameLocks noChangeAspect="1"/>
          </p:cNvGraphicFramePr>
          <p:nvPr/>
        </p:nvGraphicFramePr>
        <p:xfrm>
          <a:off x="5181600" y="4495800"/>
          <a:ext cx="1327150" cy="506413"/>
        </p:xfrm>
        <a:graphic>
          <a:graphicData uri="http://schemas.openxmlformats.org/presentationml/2006/ole">
            <p:oleObj spid="_x0000_s16391" name="Equation" r:id="rId8" imgW="431640" imgH="164880" progId="Equation.DSMT4">
              <p:embed/>
            </p:oleObj>
          </a:graphicData>
        </a:graphic>
      </p:graphicFrame>
      <p:graphicFrame>
        <p:nvGraphicFramePr>
          <p:cNvPr id="16392" name="Object 13"/>
          <p:cNvGraphicFramePr>
            <a:graphicFrameLocks noChangeAspect="1"/>
          </p:cNvGraphicFramePr>
          <p:nvPr/>
        </p:nvGraphicFramePr>
        <p:xfrm>
          <a:off x="1295400" y="4572000"/>
          <a:ext cx="1327150" cy="506413"/>
        </p:xfrm>
        <a:graphic>
          <a:graphicData uri="http://schemas.openxmlformats.org/presentationml/2006/ole">
            <p:oleObj spid="_x0000_s16392" name="Equation" r:id="rId9" imgW="431640" imgH="164880" progId="Equation.DSMT4">
              <p:embed/>
            </p:oleObj>
          </a:graphicData>
        </a:graphic>
      </p:graphicFrame>
      <p:sp>
        <p:nvSpPr>
          <p:cNvPr id="16401" name="Text Box 14"/>
          <p:cNvSpPr txBox="1">
            <a:spLocks noChangeArrowheads="1"/>
          </p:cNvSpPr>
          <p:nvPr/>
        </p:nvSpPr>
        <p:spPr bwMode="auto">
          <a:xfrm>
            <a:off x="533400" y="4572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16402" name="Text Box 15"/>
          <p:cNvSpPr txBox="1">
            <a:spLocks noChangeArrowheads="1"/>
          </p:cNvSpPr>
          <p:nvPr/>
        </p:nvSpPr>
        <p:spPr bwMode="auto">
          <a:xfrm>
            <a:off x="4343400" y="4495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16393" name="Object 17"/>
          <p:cNvGraphicFramePr>
            <a:graphicFrameLocks noChangeAspect="1"/>
          </p:cNvGraphicFramePr>
          <p:nvPr/>
        </p:nvGraphicFramePr>
        <p:xfrm>
          <a:off x="5105400" y="3200400"/>
          <a:ext cx="1289050" cy="506413"/>
        </p:xfrm>
        <a:graphic>
          <a:graphicData uri="http://schemas.openxmlformats.org/presentationml/2006/ole">
            <p:oleObj spid="_x0000_s16393" name="Equation" r:id="rId10" imgW="419040" imgH="164880" progId="Equation.DSMT4">
              <p:embed/>
            </p:oleObj>
          </a:graphicData>
        </a:graphic>
      </p:graphicFrame>
      <p:sp>
        <p:nvSpPr>
          <p:cNvPr id="16403" name="Text Box 18"/>
          <p:cNvSpPr txBox="1">
            <a:spLocks noChangeArrowheads="1"/>
          </p:cNvSpPr>
          <p:nvPr/>
        </p:nvSpPr>
        <p:spPr bwMode="auto">
          <a:xfrm>
            <a:off x="533400" y="5486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（５）</a:t>
            </a:r>
          </a:p>
        </p:txBody>
      </p:sp>
      <p:sp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4267200" y="5486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（６）</a:t>
            </a:r>
          </a:p>
        </p:txBody>
      </p:sp>
      <p:graphicFrame>
        <p:nvGraphicFramePr>
          <p:cNvPr id="16394" name="Object 20"/>
          <p:cNvGraphicFramePr>
            <a:graphicFrameLocks noChangeAspect="1"/>
          </p:cNvGraphicFramePr>
          <p:nvPr/>
        </p:nvGraphicFramePr>
        <p:xfrm>
          <a:off x="1219200" y="5486400"/>
          <a:ext cx="2109788" cy="544513"/>
        </p:xfrm>
        <a:graphic>
          <a:graphicData uri="http://schemas.openxmlformats.org/presentationml/2006/ole">
            <p:oleObj spid="_x0000_s16394" name="Equation" r:id="rId11" imgW="685800" imgH="177480" progId="Equation.DSMT4">
              <p:embed/>
            </p:oleObj>
          </a:graphicData>
        </a:graphic>
      </p:graphicFrame>
      <p:graphicFrame>
        <p:nvGraphicFramePr>
          <p:cNvPr id="16395" name="Object 21"/>
          <p:cNvGraphicFramePr>
            <a:graphicFrameLocks noChangeAspect="1"/>
          </p:cNvGraphicFramePr>
          <p:nvPr/>
        </p:nvGraphicFramePr>
        <p:xfrm>
          <a:off x="5162550" y="5410200"/>
          <a:ext cx="2149475" cy="544513"/>
        </p:xfrm>
        <a:graphic>
          <a:graphicData uri="http://schemas.openxmlformats.org/presentationml/2006/ole">
            <p:oleObj spid="_x0000_s16395" name="Equation" r:id="rId12" imgW="6984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20F9D-F08E-4E03-A88C-00C00110AB61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17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直積集合</a:t>
            </a:r>
          </a:p>
        </p:txBody>
      </p:sp>
      <p:sp>
        <p:nvSpPr>
          <p:cNvPr id="17426" name="AutoShape 3"/>
          <p:cNvSpPr>
            <a:spLocks noChangeArrowheads="1"/>
          </p:cNvSpPr>
          <p:nvPr/>
        </p:nvSpPr>
        <p:spPr bwMode="auto">
          <a:xfrm>
            <a:off x="533400" y="857250"/>
            <a:ext cx="7620000" cy="310515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7427" name="Text Box 4"/>
          <p:cNvSpPr txBox="1">
            <a:spLocks noChangeArrowheads="1"/>
          </p:cNvSpPr>
          <p:nvPr/>
        </p:nvSpPr>
        <p:spPr bwMode="auto">
          <a:xfrm>
            <a:off x="1066800" y="704850"/>
            <a:ext cx="1657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定義）直積</a:t>
            </a:r>
          </a:p>
        </p:txBody>
      </p:sp>
      <p:sp>
        <p:nvSpPr>
          <p:cNvPr id="17428" name="Text Box 5"/>
          <p:cNvSpPr txBox="1">
            <a:spLocks noChangeArrowheads="1"/>
          </p:cNvSpPr>
          <p:nvPr/>
        </p:nvSpPr>
        <p:spPr bwMode="auto">
          <a:xfrm>
            <a:off x="762000" y="1238250"/>
            <a:ext cx="57261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個の集合　　　　　　　　　に対して、</a:t>
            </a:r>
          </a:p>
          <a:p>
            <a:r>
              <a:rPr lang="ja-JP" altLang="en-US"/>
              <a:t>次の集合</a:t>
            </a:r>
          </a:p>
          <a:p>
            <a:endParaRPr lang="ja-JP" altLang="en-US"/>
          </a:p>
          <a:p>
            <a:r>
              <a:rPr lang="ja-JP" altLang="en-US"/>
              <a:t>を　　　　　　　　　の</a:t>
            </a:r>
            <a:r>
              <a:rPr lang="ja-JP" altLang="en-US">
                <a:solidFill>
                  <a:srgbClr val="FF0000"/>
                </a:solidFill>
              </a:rPr>
              <a:t>直積（直積集合）</a:t>
            </a:r>
            <a:r>
              <a:rPr lang="ja-JP" altLang="en-US"/>
              <a:t>といい、</a:t>
            </a:r>
          </a:p>
          <a:p>
            <a:r>
              <a:rPr lang="ja-JP" altLang="en-US"/>
              <a:t>　　　　　</a:t>
            </a:r>
          </a:p>
          <a:p>
            <a:endParaRPr lang="ja-JP" altLang="en-US"/>
          </a:p>
          <a:p>
            <a:r>
              <a:rPr lang="ja-JP" altLang="en-US"/>
              <a:t>と表す。</a:t>
            </a:r>
          </a:p>
        </p:txBody>
      </p:sp>
      <p:graphicFrame>
        <p:nvGraphicFramePr>
          <p:cNvPr id="17410" name="Object 24"/>
          <p:cNvGraphicFramePr>
            <a:graphicFrameLocks noChangeAspect="1"/>
          </p:cNvGraphicFramePr>
          <p:nvPr/>
        </p:nvGraphicFramePr>
        <p:xfrm>
          <a:off x="990600" y="1314450"/>
          <a:ext cx="263525" cy="288925"/>
        </p:xfrm>
        <a:graphic>
          <a:graphicData uri="http://schemas.openxmlformats.org/presentationml/2006/ole">
            <p:oleObj spid="_x0000_s17410" name="Equation" r:id="rId3" imgW="126720" imgH="139680" progId="Equation.DSMT4">
              <p:embed/>
            </p:oleObj>
          </a:graphicData>
        </a:graphic>
      </p:graphicFrame>
      <p:graphicFrame>
        <p:nvGraphicFramePr>
          <p:cNvPr id="17411" name="Object 25"/>
          <p:cNvGraphicFramePr>
            <a:graphicFrameLocks noChangeAspect="1"/>
          </p:cNvGraphicFramePr>
          <p:nvPr/>
        </p:nvGraphicFramePr>
        <p:xfrm>
          <a:off x="2447925" y="1298575"/>
          <a:ext cx="1819275" cy="473075"/>
        </p:xfrm>
        <a:graphic>
          <a:graphicData uri="http://schemas.openxmlformats.org/presentationml/2006/ole">
            <p:oleObj spid="_x0000_s17411" name="Equation" r:id="rId4" imgW="876240" imgH="228600" progId="Equation.DSMT4">
              <p:embed/>
            </p:oleObj>
          </a:graphicData>
        </a:graphic>
      </p:graphicFrame>
      <p:graphicFrame>
        <p:nvGraphicFramePr>
          <p:cNvPr id="17412" name="Object 26"/>
          <p:cNvGraphicFramePr>
            <a:graphicFrameLocks noChangeAspect="1"/>
          </p:cNvGraphicFramePr>
          <p:nvPr/>
        </p:nvGraphicFramePr>
        <p:xfrm>
          <a:off x="914400" y="1924050"/>
          <a:ext cx="4640263" cy="525463"/>
        </p:xfrm>
        <a:graphic>
          <a:graphicData uri="http://schemas.openxmlformats.org/presentationml/2006/ole">
            <p:oleObj spid="_x0000_s17412" name="Equation" r:id="rId5" imgW="2234880" imgH="253800" progId="Equation.DSMT4">
              <p:embed/>
            </p:oleObj>
          </a:graphicData>
        </a:graphic>
      </p:graphicFrame>
      <p:graphicFrame>
        <p:nvGraphicFramePr>
          <p:cNvPr id="17413" name="Object 27"/>
          <p:cNvGraphicFramePr>
            <a:graphicFrameLocks noChangeAspect="1"/>
          </p:cNvGraphicFramePr>
          <p:nvPr/>
        </p:nvGraphicFramePr>
        <p:xfrm>
          <a:off x="1000125" y="2381250"/>
          <a:ext cx="1819275" cy="473075"/>
        </p:xfrm>
        <a:graphic>
          <a:graphicData uri="http://schemas.openxmlformats.org/presentationml/2006/ole">
            <p:oleObj spid="_x0000_s17413" name="Equation" r:id="rId6" imgW="876240" imgH="228600" progId="Equation.DSMT4">
              <p:embed/>
            </p:oleObj>
          </a:graphicData>
        </a:graphic>
      </p:graphicFrame>
      <p:graphicFrame>
        <p:nvGraphicFramePr>
          <p:cNvPr id="17414" name="Object 28"/>
          <p:cNvGraphicFramePr>
            <a:graphicFrameLocks noChangeAspect="1"/>
          </p:cNvGraphicFramePr>
          <p:nvPr/>
        </p:nvGraphicFramePr>
        <p:xfrm>
          <a:off x="806450" y="2914650"/>
          <a:ext cx="2187575" cy="473075"/>
        </p:xfrm>
        <a:graphic>
          <a:graphicData uri="http://schemas.openxmlformats.org/presentationml/2006/ole">
            <p:oleObj spid="_x0000_s17414" name="Equation" r:id="rId7" imgW="1054080" imgH="228600" progId="Equation.DSMT4">
              <p:embed/>
            </p:oleObj>
          </a:graphicData>
        </a:graphic>
      </p:graphicFrame>
      <p:sp>
        <p:nvSpPr>
          <p:cNvPr id="17429" name="Line 32"/>
          <p:cNvSpPr>
            <a:spLocks noChangeShapeType="1"/>
          </p:cNvSpPr>
          <p:nvPr/>
        </p:nvSpPr>
        <p:spPr bwMode="auto">
          <a:xfrm>
            <a:off x="3124200" y="5486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0" name="Line 33"/>
          <p:cNvSpPr>
            <a:spLocks noChangeShapeType="1"/>
          </p:cNvSpPr>
          <p:nvPr/>
        </p:nvSpPr>
        <p:spPr bwMode="auto">
          <a:xfrm>
            <a:off x="3124200" y="57150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1" name="Line 34"/>
          <p:cNvSpPr>
            <a:spLocks noChangeShapeType="1"/>
          </p:cNvSpPr>
          <p:nvPr/>
        </p:nvSpPr>
        <p:spPr bwMode="auto">
          <a:xfrm>
            <a:off x="3124200" y="48006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2" name="Line 35"/>
          <p:cNvSpPr>
            <a:spLocks noChangeShapeType="1"/>
          </p:cNvSpPr>
          <p:nvPr/>
        </p:nvSpPr>
        <p:spPr bwMode="auto">
          <a:xfrm>
            <a:off x="3124200" y="5029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3" name="Line 36"/>
          <p:cNvSpPr>
            <a:spLocks noChangeShapeType="1"/>
          </p:cNvSpPr>
          <p:nvPr/>
        </p:nvSpPr>
        <p:spPr bwMode="auto">
          <a:xfrm>
            <a:off x="3124200" y="52578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4" name="Line 37"/>
          <p:cNvSpPr>
            <a:spLocks noChangeShapeType="1"/>
          </p:cNvSpPr>
          <p:nvPr/>
        </p:nvSpPr>
        <p:spPr bwMode="auto">
          <a:xfrm>
            <a:off x="3657600" y="4800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5" name="Line 38"/>
          <p:cNvSpPr>
            <a:spLocks noChangeShapeType="1"/>
          </p:cNvSpPr>
          <p:nvPr/>
        </p:nvSpPr>
        <p:spPr bwMode="auto">
          <a:xfrm>
            <a:off x="3962400" y="4800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6" name="Line 39"/>
          <p:cNvSpPr>
            <a:spLocks noChangeShapeType="1"/>
          </p:cNvSpPr>
          <p:nvPr/>
        </p:nvSpPr>
        <p:spPr bwMode="auto">
          <a:xfrm>
            <a:off x="4267200" y="4800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7" name="Line 40"/>
          <p:cNvSpPr>
            <a:spLocks noChangeShapeType="1"/>
          </p:cNvSpPr>
          <p:nvPr/>
        </p:nvSpPr>
        <p:spPr bwMode="auto">
          <a:xfrm>
            <a:off x="4572000" y="4800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8" name="Line 41"/>
          <p:cNvSpPr>
            <a:spLocks noChangeShapeType="1"/>
          </p:cNvSpPr>
          <p:nvPr/>
        </p:nvSpPr>
        <p:spPr bwMode="auto">
          <a:xfrm>
            <a:off x="4876800" y="4800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9" name="Oval 42"/>
          <p:cNvSpPr>
            <a:spLocks noChangeArrowheads="1"/>
          </p:cNvSpPr>
          <p:nvPr/>
        </p:nvSpPr>
        <p:spPr bwMode="auto">
          <a:xfrm>
            <a:off x="3124200" y="5943600"/>
            <a:ext cx="2743200" cy="6858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0" name="Oval 43"/>
          <p:cNvSpPr>
            <a:spLocks noChangeArrowheads="1"/>
          </p:cNvSpPr>
          <p:nvPr/>
        </p:nvSpPr>
        <p:spPr bwMode="auto">
          <a:xfrm>
            <a:off x="4191000" y="5410200"/>
            <a:ext cx="152400" cy="1524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1" name="Oval 44"/>
          <p:cNvSpPr>
            <a:spLocks noChangeArrowheads="1"/>
          </p:cNvSpPr>
          <p:nvPr/>
        </p:nvSpPr>
        <p:spPr bwMode="auto">
          <a:xfrm>
            <a:off x="2590800" y="4495800"/>
            <a:ext cx="685800" cy="1447800"/>
          </a:xfrm>
          <a:prstGeom prst="ellips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7415" name="Object 47"/>
          <p:cNvGraphicFramePr>
            <a:graphicFrameLocks noChangeAspect="1"/>
          </p:cNvGraphicFramePr>
          <p:nvPr/>
        </p:nvGraphicFramePr>
        <p:xfrm>
          <a:off x="2667000" y="5257800"/>
          <a:ext cx="325438" cy="457200"/>
        </p:xfrm>
        <a:graphic>
          <a:graphicData uri="http://schemas.openxmlformats.org/presentationml/2006/ole">
            <p:oleObj spid="_x0000_s17415" name="Equation" r:id="rId8" imgW="126720" imgH="177480" progId="Equation.DSMT4">
              <p:embed/>
            </p:oleObj>
          </a:graphicData>
        </a:graphic>
      </p:graphicFrame>
      <p:graphicFrame>
        <p:nvGraphicFramePr>
          <p:cNvPr id="17416" name="Object 48"/>
          <p:cNvGraphicFramePr>
            <a:graphicFrameLocks noChangeAspect="1"/>
          </p:cNvGraphicFramePr>
          <p:nvPr/>
        </p:nvGraphicFramePr>
        <p:xfrm>
          <a:off x="6429375" y="5500688"/>
          <a:ext cx="1768475" cy="434975"/>
        </p:xfrm>
        <a:graphic>
          <a:graphicData uri="http://schemas.openxmlformats.org/presentationml/2006/ole">
            <p:oleObj spid="_x0000_s17416" name="Equation" r:id="rId9" imgW="825480" imgH="203040" progId="Equation.DSMT4">
              <p:embed/>
            </p:oleObj>
          </a:graphicData>
        </a:graphic>
      </p:graphicFrame>
      <p:sp>
        <p:nvSpPr>
          <p:cNvPr id="17442" name="Oval 49"/>
          <p:cNvSpPr>
            <a:spLocks noChangeArrowheads="1"/>
          </p:cNvSpPr>
          <p:nvPr/>
        </p:nvSpPr>
        <p:spPr bwMode="auto">
          <a:xfrm>
            <a:off x="3048000" y="541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3" name="Oval 50"/>
          <p:cNvSpPr>
            <a:spLocks noChangeArrowheads="1"/>
          </p:cNvSpPr>
          <p:nvPr/>
        </p:nvSpPr>
        <p:spPr bwMode="auto">
          <a:xfrm>
            <a:off x="4191000" y="609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7417" name="Object 51"/>
          <p:cNvGraphicFramePr>
            <a:graphicFrameLocks noChangeAspect="1"/>
          </p:cNvGraphicFramePr>
          <p:nvPr/>
        </p:nvGraphicFramePr>
        <p:xfrm>
          <a:off x="6858000" y="4286250"/>
          <a:ext cx="815975" cy="428625"/>
        </p:xfrm>
        <a:graphic>
          <a:graphicData uri="http://schemas.openxmlformats.org/presentationml/2006/ole">
            <p:oleObj spid="_x0000_s17417" name="Equation" r:id="rId10" imgW="380880" imgH="177480" progId="Equation.DSMT4">
              <p:embed/>
            </p:oleObj>
          </a:graphicData>
        </a:graphic>
      </p:graphicFrame>
      <p:graphicFrame>
        <p:nvGraphicFramePr>
          <p:cNvPr id="17418" name="Object 52"/>
          <p:cNvGraphicFramePr>
            <a:graphicFrameLocks noChangeAspect="1"/>
          </p:cNvGraphicFramePr>
          <p:nvPr/>
        </p:nvGraphicFramePr>
        <p:xfrm>
          <a:off x="6929438" y="4857750"/>
          <a:ext cx="788987" cy="381000"/>
        </p:xfrm>
        <a:graphic>
          <a:graphicData uri="http://schemas.openxmlformats.org/presentationml/2006/ole">
            <p:oleObj spid="_x0000_s17418" name="Equation" r:id="rId11" imgW="368280" imgH="177480" progId="Equation.DSMT4">
              <p:embed/>
            </p:oleObj>
          </a:graphicData>
        </a:graphic>
      </p:graphicFrame>
      <p:graphicFrame>
        <p:nvGraphicFramePr>
          <p:cNvPr id="17419" name="Object 33"/>
          <p:cNvGraphicFramePr>
            <a:graphicFrameLocks noChangeAspect="1"/>
          </p:cNvGraphicFramePr>
          <p:nvPr/>
        </p:nvGraphicFramePr>
        <p:xfrm>
          <a:off x="4286250" y="6215063"/>
          <a:ext cx="271463" cy="300037"/>
        </p:xfrm>
        <a:graphic>
          <a:graphicData uri="http://schemas.openxmlformats.org/presentationml/2006/ole">
            <p:oleObj spid="_x0000_s17419" name="Equation" r:id="rId12" imgW="126720" imgH="139680" progId="Equation.DSMT4">
              <p:embed/>
            </p:oleObj>
          </a:graphicData>
        </a:graphic>
      </p:graphicFrame>
      <p:sp>
        <p:nvSpPr>
          <p:cNvPr id="34" name="角丸四角形 33"/>
          <p:cNvSpPr/>
          <p:nvPr/>
        </p:nvSpPr>
        <p:spPr>
          <a:xfrm>
            <a:off x="3500438" y="4714875"/>
            <a:ext cx="1500187" cy="1143000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3929063" y="4214813"/>
          <a:ext cx="788987" cy="352425"/>
        </p:xfrm>
        <a:graphic>
          <a:graphicData uri="http://schemas.openxmlformats.org/presentationml/2006/ole">
            <p:oleObj spid="_x0000_s17420" name="Equation" r:id="rId13" imgW="368280" imgH="164880" progId="Equation.DSMT4">
              <p:embed/>
            </p:oleObj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5000625" y="4857750"/>
          <a:ext cx="762000" cy="434975"/>
        </p:xfrm>
        <a:graphic>
          <a:graphicData uri="http://schemas.openxmlformats.org/presentationml/2006/ole">
            <p:oleObj spid="_x0000_s17421" name="Equation" r:id="rId14" imgW="355320" imgH="203040" progId="Equation.DSMT4">
              <p:embed/>
            </p:oleObj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6102350" y="6015038"/>
          <a:ext cx="327025" cy="398462"/>
        </p:xfrm>
        <a:graphic>
          <a:graphicData uri="http://schemas.openxmlformats.org/presentationml/2006/ole">
            <p:oleObj spid="_x0000_s17422" name="Equation" r:id="rId15" imgW="152280" imgH="164880" progId="Equation.DSMT4">
              <p:embed/>
            </p:oleObj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2801938" y="4157663"/>
          <a:ext cx="327025" cy="352425"/>
        </p:xfrm>
        <a:graphic>
          <a:graphicData uri="http://schemas.openxmlformats.org/presentationml/2006/ole">
            <p:oleObj spid="_x0000_s17423" name="Equation" r:id="rId16" imgW="1522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462184-F7E6-4E46-9B3C-66DFA975E56D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18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sp>
        <p:nvSpPr>
          <p:cNvPr id="18443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とする。このとき、　　　　　　と　　　　　　　を求めよ。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1341438" y="519113"/>
          <a:ext cx="2265362" cy="623887"/>
        </p:xfrm>
        <a:graphic>
          <a:graphicData uri="http://schemas.openxmlformats.org/presentationml/2006/ole">
            <p:oleObj spid="_x0000_s18434" name="Equation" r:id="rId3" imgW="736560" imgH="203040" progId="Equation.DSMT4">
              <p:embed/>
            </p:oleObj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114800" y="457200"/>
          <a:ext cx="1874838" cy="623888"/>
        </p:xfrm>
        <a:graphic>
          <a:graphicData uri="http://schemas.openxmlformats.org/presentationml/2006/ole">
            <p:oleObj spid="_x0000_s18435" name="Equation" r:id="rId4" imgW="609480" imgH="203040" progId="Equation.DSMT4">
              <p:embed/>
            </p:oleObj>
          </a:graphicData>
        </a:graphic>
      </p:graphicFrame>
      <p:sp>
        <p:nvSpPr>
          <p:cNvPr id="18444" name="Text Box 8"/>
          <p:cNvSpPr txBox="1">
            <a:spLocks noChangeArrowheads="1"/>
          </p:cNvSpPr>
          <p:nvPr/>
        </p:nvSpPr>
        <p:spPr bwMode="auto">
          <a:xfrm>
            <a:off x="4572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CC0066"/>
                </a:solidFill>
              </a:rPr>
              <a:t>解</a:t>
            </a: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/>
        </p:nvGraphicFramePr>
        <p:xfrm>
          <a:off x="457200" y="3505200"/>
          <a:ext cx="8397875" cy="779463"/>
        </p:xfrm>
        <a:graphic>
          <a:graphicData uri="http://schemas.openxmlformats.org/presentationml/2006/ole">
            <p:oleObj spid="_x0000_s18436" name="Equation" r:id="rId5" imgW="2730240" imgH="253800" progId="Equation.DSMT4">
              <p:embed/>
            </p:oleObj>
          </a:graphicData>
        </a:graphic>
      </p:graphicFrame>
      <p:graphicFrame>
        <p:nvGraphicFramePr>
          <p:cNvPr id="18437" name="Object 17"/>
          <p:cNvGraphicFramePr>
            <a:graphicFrameLocks noChangeAspect="1"/>
          </p:cNvGraphicFramePr>
          <p:nvPr/>
        </p:nvGraphicFramePr>
        <p:xfrm>
          <a:off x="3657600" y="1219200"/>
          <a:ext cx="1133475" cy="506413"/>
        </p:xfrm>
        <a:graphic>
          <a:graphicData uri="http://schemas.openxmlformats.org/presentationml/2006/ole">
            <p:oleObj spid="_x0000_s18437" name="Equation" r:id="rId6" imgW="368280" imgH="164880" progId="Equation.DSMT4">
              <p:embed/>
            </p:oleObj>
          </a:graphicData>
        </a:graphic>
      </p:graphicFrame>
      <p:graphicFrame>
        <p:nvGraphicFramePr>
          <p:cNvPr id="18438" name="Object 18"/>
          <p:cNvGraphicFramePr>
            <a:graphicFrameLocks noChangeAspect="1"/>
          </p:cNvGraphicFramePr>
          <p:nvPr/>
        </p:nvGraphicFramePr>
        <p:xfrm>
          <a:off x="5257800" y="1219200"/>
          <a:ext cx="1133475" cy="506413"/>
        </p:xfrm>
        <a:graphic>
          <a:graphicData uri="http://schemas.openxmlformats.org/presentationml/2006/ole">
            <p:oleObj spid="_x0000_s18438" name="Equation" r:id="rId7" imgW="368280" imgH="164880" progId="Equation.DSMT4">
              <p:embed/>
            </p:oleObj>
          </a:graphicData>
        </a:graphic>
      </p:graphicFrame>
      <p:graphicFrame>
        <p:nvGraphicFramePr>
          <p:cNvPr id="18439" name="Object 19"/>
          <p:cNvGraphicFramePr>
            <a:graphicFrameLocks noChangeAspect="1"/>
          </p:cNvGraphicFramePr>
          <p:nvPr/>
        </p:nvGraphicFramePr>
        <p:xfrm>
          <a:off x="381000" y="4419600"/>
          <a:ext cx="8397875" cy="779463"/>
        </p:xfrm>
        <a:graphic>
          <a:graphicData uri="http://schemas.openxmlformats.org/presentationml/2006/ole">
            <p:oleObj spid="_x0000_s18439" name="Equation" r:id="rId8" imgW="2730240" imgH="253800" progId="Equation.DSMT4">
              <p:embed/>
            </p:oleObj>
          </a:graphicData>
        </a:graphic>
      </p:graphicFrame>
      <p:graphicFrame>
        <p:nvGraphicFramePr>
          <p:cNvPr id="18440" name="Object 20"/>
          <p:cNvGraphicFramePr>
            <a:graphicFrameLocks noChangeAspect="1"/>
          </p:cNvGraphicFramePr>
          <p:nvPr/>
        </p:nvGraphicFramePr>
        <p:xfrm>
          <a:off x="1447800" y="5410200"/>
          <a:ext cx="4953000" cy="958850"/>
        </p:xfrm>
        <a:graphic>
          <a:graphicData uri="http://schemas.openxmlformats.org/presentationml/2006/ole">
            <p:oleObj spid="_x0000_s18440" name="Equation" r:id="rId9" imgW="8506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AA7608-2C8C-4822-9890-10B08025D3AB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1030" name="AutoShape 12"/>
          <p:cNvSpPr>
            <a:spLocks noChangeArrowheads="1"/>
          </p:cNvSpPr>
          <p:nvPr/>
        </p:nvSpPr>
        <p:spPr bwMode="auto">
          <a:xfrm>
            <a:off x="685800" y="2667000"/>
            <a:ext cx="7458075" cy="1547813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143000" y="2438400"/>
            <a:ext cx="1657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定義）集合</a:t>
            </a:r>
          </a:p>
        </p:txBody>
      </p:sp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928688" y="4724400"/>
            <a:ext cx="555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集合については、</a:t>
            </a:r>
          </a:p>
          <a:p>
            <a:r>
              <a:rPr lang="ja-JP" altLang="en-US"/>
              <a:t>３セメスタ開講の「離散数学」で詳しく扱う。</a:t>
            </a:r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auto">
          <a:xfrm>
            <a:off x="228600" y="16002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>
                <a:solidFill>
                  <a:schemeClr val="accent2"/>
                </a:solidFill>
              </a:rPr>
              <a:t> </a:t>
            </a:r>
            <a:r>
              <a:rPr lang="ja-JP" altLang="en-US" sz="3200">
                <a:solidFill>
                  <a:schemeClr val="accent2"/>
                </a:solidFill>
              </a:rPr>
              <a:t>集合</a:t>
            </a:r>
          </a:p>
        </p:txBody>
      </p:sp>
      <p:sp>
        <p:nvSpPr>
          <p:cNvPr id="1034" name="Text Box 17"/>
          <p:cNvSpPr txBox="1">
            <a:spLocks noChangeArrowheads="1"/>
          </p:cNvSpPr>
          <p:nvPr/>
        </p:nvSpPr>
        <p:spPr bwMode="auto">
          <a:xfrm>
            <a:off x="533400" y="685800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大学では、高校より厳密に議論を行う。そのために、議論の</a:t>
            </a:r>
          </a:p>
          <a:p>
            <a:r>
              <a:rPr lang="ja-JP" altLang="en-US"/>
              <a:t>対象を明確にする必要がある。</a:t>
            </a:r>
          </a:p>
        </p:txBody>
      </p:sp>
      <p:sp>
        <p:nvSpPr>
          <p:cNvPr id="1035" name="Text Box 19"/>
          <p:cNvSpPr txBox="1">
            <a:spLocks noChangeArrowheads="1"/>
          </p:cNvSpPr>
          <p:nvPr/>
        </p:nvSpPr>
        <p:spPr bwMode="auto">
          <a:xfrm>
            <a:off x="785813" y="3071813"/>
            <a:ext cx="7480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物の集まりである集合         に対して、      を構成している</a:t>
            </a:r>
          </a:p>
          <a:p>
            <a:r>
              <a:rPr lang="ja-JP" altLang="en-US"/>
              <a:t>物を</a:t>
            </a:r>
            <a:r>
              <a:rPr lang="en-US" altLang="ja-JP"/>
              <a:t>         </a:t>
            </a:r>
            <a:r>
              <a:rPr lang="ja-JP" altLang="en-US"/>
              <a:t>の</a:t>
            </a:r>
            <a:r>
              <a:rPr lang="ja-JP" altLang="en-US">
                <a:solidFill>
                  <a:srgbClr val="C00000"/>
                </a:solidFill>
              </a:rPr>
              <a:t>要素</a:t>
            </a:r>
            <a:r>
              <a:rPr lang="ja-JP" altLang="en-US"/>
              <a:t>または</a:t>
            </a:r>
            <a:r>
              <a:rPr lang="ja-JP" altLang="en-US">
                <a:solidFill>
                  <a:srgbClr val="C00000"/>
                </a:solidFill>
              </a:rPr>
              <a:t>元</a:t>
            </a:r>
            <a:r>
              <a:rPr lang="ja-JP" altLang="en-US"/>
              <a:t>という。</a:t>
            </a: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3714750" y="2928938"/>
          <a:ext cx="627063" cy="581025"/>
        </p:xfrm>
        <a:graphic>
          <a:graphicData uri="http://schemas.openxmlformats.org/presentationml/2006/ole">
            <p:oleObj spid="_x0000_s1026" name="Equation" r:id="rId3" imgW="177480" imgH="164880" progId="Equation.DSMT4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5572125" y="3000375"/>
          <a:ext cx="627063" cy="581025"/>
        </p:xfrm>
        <a:graphic>
          <a:graphicData uri="http://schemas.openxmlformats.org/presentationml/2006/ole">
            <p:oleObj spid="_x0000_s1027" name="Equation" r:id="rId4" imgW="177480" imgH="164880" progId="Equation.DSMT4">
              <p:embed/>
            </p:oleObj>
          </a:graphicData>
        </a:graphic>
      </p:graphicFrame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1571625" y="3429000"/>
          <a:ext cx="627063" cy="581025"/>
        </p:xfrm>
        <a:graphic>
          <a:graphicData uri="http://schemas.openxmlformats.org/presentationml/2006/ole">
            <p:oleObj spid="_x0000_s1028" name="Equation" r:id="rId5" imgW="1774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EF1EB5-E786-41AC-A3E4-B77F86607610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19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sp>
        <p:nvSpPr>
          <p:cNvPr id="19469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527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とする。このとき、以下の集合を求めよ。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1574800" y="519113"/>
          <a:ext cx="1797050" cy="623887"/>
        </p:xfrm>
        <a:graphic>
          <a:graphicData uri="http://schemas.openxmlformats.org/presentationml/2006/ole">
            <p:oleObj spid="_x0000_s19458" name="Equation" r:id="rId3" imgW="583920" imgH="203040" progId="Equation.DSMT4">
              <p:embed/>
            </p:oleObj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3962400" y="533400"/>
          <a:ext cx="1874838" cy="623888"/>
        </p:xfrm>
        <a:graphic>
          <a:graphicData uri="http://schemas.openxmlformats.org/presentationml/2006/ole">
            <p:oleObj spid="_x0000_s19459" name="Equation" r:id="rId4" imgW="609480" imgH="203040" progId="Equation.DSMT4">
              <p:embed/>
            </p:oleObj>
          </a:graphicData>
        </a:graphic>
      </p:graphicFrame>
      <p:graphicFrame>
        <p:nvGraphicFramePr>
          <p:cNvPr id="19460" name="Object 12"/>
          <p:cNvGraphicFramePr>
            <a:graphicFrameLocks noChangeAspect="1"/>
          </p:cNvGraphicFramePr>
          <p:nvPr/>
        </p:nvGraphicFramePr>
        <p:xfrm>
          <a:off x="6172200" y="533400"/>
          <a:ext cx="1835150" cy="623888"/>
        </p:xfrm>
        <a:graphic>
          <a:graphicData uri="http://schemas.openxmlformats.org/presentationml/2006/ole">
            <p:oleObj spid="_x0000_s19460" name="Equation" r:id="rId5" imgW="596880" imgH="203040" progId="Equation.DSMT4">
              <p:embed/>
            </p:oleObj>
          </a:graphicData>
        </a:graphic>
      </p:graphicFrame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533400" y="3276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533400" y="4572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533400" y="5486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（５）</a:t>
            </a:r>
          </a:p>
        </p:txBody>
      </p:sp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4343400" y="3200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4343400" y="4495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sp>
        <p:nvSpPr>
          <p:cNvPr id="19475" name="Text Box 18"/>
          <p:cNvSpPr txBox="1">
            <a:spLocks noChangeArrowheads="1"/>
          </p:cNvSpPr>
          <p:nvPr/>
        </p:nvSpPr>
        <p:spPr bwMode="auto">
          <a:xfrm>
            <a:off x="4267200" y="5486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（６）</a:t>
            </a:r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/>
        </p:nvGraphicFramePr>
        <p:xfrm>
          <a:off x="1371600" y="3276600"/>
          <a:ext cx="1133475" cy="506413"/>
        </p:xfrm>
        <a:graphic>
          <a:graphicData uri="http://schemas.openxmlformats.org/presentationml/2006/ole">
            <p:oleObj spid="_x0000_s19461" name="Equation" r:id="rId6" imgW="368280" imgH="164880" progId="Equation.DSMT4">
              <p:embed/>
            </p:oleObj>
          </a:graphicData>
        </a:graphic>
      </p:graphicFrame>
      <p:graphicFrame>
        <p:nvGraphicFramePr>
          <p:cNvPr id="19462" name="Object 20"/>
          <p:cNvGraphicFramePr>
            <a:graphicFrameLocks noChangeAspect="1"/>
          </p:cNvGraphicFramePr>
          <p:nvPr/>
        </p:nvGraphicFramePr>
        <p:xfrm>
          <a:off x="5334000" y="3200400"/>
          <a:ext cx="1133475" cy="506413"/>
        </p:xfrm>
        <a:graphic>
          <a:graphicData uri="http://schemas.openxmlformats.org/presentationml/2006/ole">
            <p:oleObj spid="_x0000_s19462" name="Equation" r:id="rId7" imgW="368280" imgH="164880" progId="Equation.DSMT4">
              <p:embed/>
            </p:oleObj>
          </a:graphicData>
        </a:graphic>
      </p:graphicFrame>
      <p:graphicFrame>
        <p:nvGraphicFramePr>
          <p:cNvPr id="19463" name="Object 21"/>
          <p:cNvGraphicFramePr>
            <a:graphicFrameLocks noChangeAspect="1"/>
          </p:cNvGraphicFramePr>
          <p:nvPr/>
        </p:nvGraphicFramePr>
        <p:xfrm>
          <a:off x="1352550" y="4552950"/>
          <a:ext cx="1171575" cy="544513"/>
        </p:xfrm>
        <a:graphic>
          <a:graphicData uri="http://schemas.openxmlformats.org/presentationml/2006/ole">
            <p:oleObj spid="_x0000_s19463" name="Equation" r:id="rId8" imgW="380880" imgH="177480" progId="Equation.DSMT4">
              <p:embed/>
            </p:oleObj>
          </a:graphicData>
        </a:graphic>
      </p:graphicFrame>
      <p:graphicFrame>
        <p:nvGraphicFramePr>
          <p:cNvPr id="19464" name="Object 22"/>
          <p:cNvGraphicFramePr>
            <a:graphicFrameLocks noChangeAspect="1"/>
          </p:cNvGraphicFramePr>
          <p:nvPr/>
        </p:nvGraphicFramePr>
        <p:xfrm>
          <a:off x="5353050" y="4514850"/>
          <a:ext cx="1131888" cy="504825"/>
        </p:xfrm>
        <a:graphic>
          <a:graphicData uri="http://schemas.openxmlformats.org/presentationml/2006/ole">
            <p:oleObj spid="_x0000_s19464" name="Equation" r:id="rId9" imgW="368280" imgH="164880" progId="Equation.DSMT4">
              <p:embed/>
            </p:oleObj>
          </a:graphicData>
        </a:graphic>
      </p:graphicFrame>
      <p:graphicFrame>
        <p:nvGraphicFramePr>
          <p:cNvPr id="19465" name="Object 23"/>
          <p:cNvGraphicFramePr>
            <a:graphicFrameLocks noChangeAspect="1"/>
          </p:cNvGraphicFramePr>
          <p:nvPr/>
        </p:nvGraphicFramePr>
        <p:xfrm>
          <a:off x="1524000" y="5410200"/>
          <a:ext cx="1836738" cy="544513"/>
        </p:xfrm>
        <a:graphic>
          <a:graphicData uri="http://schemas.openxmlformats.org/presentationml/2006/ole">
            <p:oleObj spid="_x0000_s19465" name="Equation" r:id="rId10" imgW="596880" imgH="177480" progId="Equation.DSMT4">
              <p:embed/>
            </p:oleObj>
          </a:graphicData>
        </a:graphic>
      </p:graphicFrame>
      <p:graphicFrame>
        <p:nvGraphicFramePr>
          <p:cNvPr id="19466" name="Object 24"/>
          <p:cNvGraphicFramePr>
            <a:graphicFrameLocks noChangeAspect="1"/>
          </p:cNvGraphicFramePr>
          <p:nvPr/>
        </p:nvGraphicFramePr>
        <p:xfrm>
          <a:off x="5257800" y="5410200"/>
          <a:ext cx="1836738" cy="544513"/>
        </p:xfrm>
        <a:graphic>
          <a:graphicData uri="http://schemas.openxmlformats.org/presentationml/2006/ole">
            <p:oleObj spid="_x0000_s19466" name="Equation" r:id="rId11" imgW="5968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88A1DF-9CF7-4AD9-8206-072EBD614B6D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204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写像</a:t>
            </a:r>
          </a:p>
        </p:txBody>
      </p:sp>
      <p:sp>
        <p:nvSpPr>
          <p:cNvPr id="20496" name="AutoShape 50"/>
          <p:cNvSpPr>
            <a:spLocks noChangeArrowheads="1"/>
          </p:cNvSpPr>
          <p:nvPr/>
        </p:nvSpPr>
        <p:spPr bwMode="auto">
          <a:xfrm>
            <a:off x="685800" y="609600"/>
            <a:ext cx="7620000" cy="29718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0497" name="Text Box 58"/>
          <p:cNvSpPr txBox="1">
            <a:spLocks noChangeArrowheads="1"/>
          </p:cNvSpPr>
          <p:nvPr/>
        </p:nvSpPr>
        <p:spPr bwMode="auto">
          <a:xfrm>
            <a:off x="974725" y="879475"/>
            <a:ext cx="74025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  <a:r>
              <a:rPr lang="ja-JP" altLang="en-US"/>
              <a:t>つの集合　　　　について、　　の各要素事に　　の</a:t>
            </a:r>
          </a:p>
          <a:p>
            <a:r>
              <a:rPr lang="ja-JP" altLang="en-US"/>
              <a:t>ある要素（１つ）が対応づけられているとき、</a:t>
            </a:r>
          </a:p>
          <a:p>
            <a:r>
              <a:rPr lang="ja-JP" altLang="en-US"/>
              <a:t>この対応づけのことを　　から　　への写像（関数）という。</a:t>
            </a:r>
          </a:p>
          <a:p>
            <a:r>
              <a:rPr lang="ja-JP" altLang="en-US"/>
              <a:t>　　が　　から　　　への写像を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と表す。</a:t>
            </a:r>
          </a:p>
        </p:txBody>
      </p:sp>
      <p:graphicFrame>
        <p:nvGraphicFramePr>
          <p:cNvPr id="20482" name="Object 59"/>
          <p:cNvGraphicFramePr>
            <a:graphicFrameLocks noChangeAspect="1"/>
          </p:cNvGraphicFramePr>
          <p:nvPr/>
        </p:nvGraphicFramePr>
        <p:xfrm>
          <a:off x="2514600" y="914400"/>
          <a:ext cx="706438" cy="434975"/>
        </p:xfrm>
        <a:graphic>
          <a:graphicData uri="http://schemas.openxmlformats.org/presentationml/2006/ole">
            <p:oleObj spid="_x0000_s20482" name="Equation" r:id="rId3" imgW="330120" imgH="203040" progId="Equation.DSMT4">
              <p:embed/>
            </p:oleObj>
          </a:graphicData>
        </a:graphic>
      </p:graphicFrame>
      <p:graphicFrame>
        <p:nvGraphicFramePr>
          <p:cNvPr id="20483" name="Object 60"/>
          <p:cNvGraphicFramePr>
            <a:graphicFrameLocks noChangeAspect="1"/>
          </p:cNvGraphicFramePr>
          <p:nvPr/>
        </p:nvGraphicFramePr>
        <p:xfrm>
          <a:off x="4648200" y="914400"/>
          <a:ext cx="381000" cy="354013"/>
        </p:xfrm>
        <a:graphic>
          <a:graphicData uri="http://schemas.openxmlformats.org/presentationml/2006/ole">
            <p:oleObj spid="_x0000_s20483" name="Equation" r:id="rId4" imgW="177480" imgH="164880" progId="Equation.DSMT4">
              <p:embed/>
            </p:oleObj>
          </a:graphicData>
        </a:graphic>
      </p:graphicFrame>
      <p:graphicFrame>
        <p:nvGraphicFramePr>
          <p:cNvPr id="20484" name="Object 61"/>
          <p:cNvGraphicFramePr>
            <a:graphicFrameLocks noChangeAspect="1"/>
          </p:cNvGraphicFramePr>
          <p:nvPr/>
        </p:nvGraphicFramePr>
        <p:xfrm>
          <a:off x="6897688" y="914400"/>
          <a:ext cx="300037" cy="354013"/>
        </p:xfrm>
        <a:graphic>
          <a:graphicData uri="http://schemas.openxmlformats.org/presentationml/2006/ole">
            <p:oleObj spid="_x0000_s20484" name="Equation" r:id="rId5" imgW="139680" imgH="164880" progId="Equation.DSMT4">
              <p:embed/>
            </p:oleObj>
          </a:graphicData>
        </a:graphic>
      </p:graphicFrame>
      <p:graphicFrame>
        <p:nvGraphicFramePr>
          <p:cNvPr id="20485" name="Object 62"/>
          <p:cNvGraphicFramePr>
            <a:graphicFrameLocks noChangeAspect="1"/>
          </p:cNvGraphicFramePr>
          <p:nvPr/>
        </p:nvGraphicFramePr>
        <p:xfrm>
          <a:off x="3886200" y="1676400"/>
          <a:ext cx="381000" cy="354013"/>
        </p:xfrm>
        <a:graphic>
          <a:graphicData uri="http://schemas.openxmlformats.org/presentationml/2006/ole">
            <p:oleObj spid="_x0000_s20485" name="Equation" r:id="rId6" imgW="177480" imgH="164880" progId="Equation.DSMT4">
              <p:embed/>
            </p:oleObj>
          </a:graphicData>
        </a:graphic>
      </p:graphicFrame>
      <p:graphicFrame>
        <p:nvGraphicFramePr>
          <p:cNvPr id="20486" name="Object 63"/>
          <p:cNvGraphicFramePr>
            <a:graphicFrameLocks noChangeAspect="1"/>
          </p:cNvGraphicFramePr>
          <p:nvPr/>
        </p:nvGraphicFramePr>
        <p:xfrm>
          <a:off x="4953000" y="1676400"/>
          <a:ext cx="300038" cy="354013"/>
        </p:xfrm>
        <a:graphic>
          <a:graphicData uri="http://schemas.openxmlformats.org/presentationml/2006/ole">
            <p:oleObj spid="_x0000_s20486" name="Equation" r:id="rId7" imgW="139680" imgH="164880" progId="Equation.DSMT4">
              <p:embed/>
            </p:oleObj>
          </a:graphicData>
        </a:graphic>
      </p:graphicFrame>
      <p:graphicFrame>
        <p:nvGraphicFramePr>
          <p:cNvPr id="20487" name="Object 64"/>
          <p:cNvGraphicFramePr>
            <a:graphicFrameLocks noChangeAspect="1"/>
          </p:cNvGraphicFramePr>
          <p:nvPr/>
        </p:nvGraphicFramePr>
        <p:xfrm>
          <a:off x="1143000" y="1981200"/>
          <a:ext cx="327025" cy="436563"/>
        </p:xfrm>
        <a:graphic>
          <a:graphicData uri="http://schemas.openxmlformats.org/presentationml/2006/ole">
            <p:oleObj spid="_x0000_s20487" name="Equation" r:id="rId8" imgW="152280" imgH="203040" progId="Equation.DSMT4">
              <p:embed/>
            </p:oleObj>
          </a:graphicData>
        </a:graphic>
      </p:graphicFrame>
      <p:graphicFrame>
        <p:nvGraphicFramePr>
          <p:cNvPr id="20488" name="Object 65"/>
          <p:cNvGraphicFramePr>
            <a:graphicFrameLocks noChangeAspect="1"/>
          </p:cNvGraphicFramePr>
          <p:nvPr/>
        </p:nvGraphicFramePr>
        <p:xfrm>
          <a:off x="1066800" y="2438400"/>
          <a:ext cx="1981200" cy="587375"/>
        </p:xfrm>
        <a:graphic>
          <a:graphicData uri="http://schemas.openxmlformats.org/presentationml/2006/ole">
            <p:oleObj spid="_x0000_s20488" name="Equation" r:id="rId9" imgW="685800" imgH="203040" progId="Equation.DSMT4">
              <p:embed/>
            </p:oleObj>
          </a:graphicData>
        </a:graphic>
      </p:graphicFrame>
      <p:graphicFrame>
        <p:nvGraphicFramePr>
          <p:cNvPr id="20489" name="Object 66"/>
          <p:cNvGraphicFramePr>
            <a:graphicFrameLocks noChangeAspect="1"/>
          </p:cNvGraphicFramePr>
          <p:nvPr/>
        </p:nvGraphicFramePr>
        <p:xfrm>
          <a:off x="1828800" y="1981200"/>
          <a:ext cx="381000" cy="354013"/>
        </p:xfrm>
        <a:graphic>
          <a:graphicData uri="http://schemas.openxmlformats.org/presentationml/2006/ole">
            <p:oleObj spid="_x0000_s20489" name="Equation" r:id="rId10" imgW="177480" imgH="164880" progId="Equation.DSMT4">
              <p:embed/>
            </p:oleObj>
          </a:graphicData>
        </a:graphic>
      </p:graphicFrame>
      <p:graphicFrame>
        <p:nvGraphicFramePr>
          <p:cNvPr id="20490" name="Object 67"/>
          <p:cNvGraphicFramePr>
            <a:graphicFrameLocks noChangeAspect="1"/>
          </p:cNvGraphicFramePr>
          <p:nvPr/>
        </p:nvGraphicFramePr>
        <p:xfrm>
          <a:off x="2819400" y="2057400"/>
          <a:ext cx="300038" cy="354013"/>
        </p:xfrm>
        <a:graphic>
          <a:graphicData uri="http://schemas.openxmlformats.org/presentationml/2006/ole">
            <p:oleObj spid="_x0000_s20490" name="Equation" r:id="rId11" imgW="139680" imgH="164880" progId="Equation.DSMT4">
              <p:embed/>
            </p:oleObj>
          </a:graphicData>
        </a:graphic>
      </p:graphicFrame>
      <p:sp>
        <p:nvSpPr>
          <p:cNvPr id="20498" name="Oval 68"/>
          <p:cNvSpPr>
            <a:spLocks noChangeArrowheads="1"/>
          </p:cNvSpPr>
          <p:nvPr/>
        </p:nvSpPr>
        <p:spPr bwMode="auto">
          <a:xfrm>
            <a:off x="2971800" y="4114800"/>
            <a:ext cx="685800" cy="1676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99" name="Oval 69"/>
          <p:cNvSpPr>
            <a:spLocks noChangeArrowheads="1"/>
          </p:cNvSpPr>
          <p:nvPr/>
        </p:nvSpPr>
        <p:spPr bwMode="auto">
          <a:xfrm>
            <a:off x="4648200" y="4038600"/>
            <a:ext cx="762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0" name="Oval 70"/>
          <p:cNvSpPr>
            <a:spLocks noChangeArrowheads="1"/>
          </p:cNvSpPr>
          <p:nvPr/>
        </p:nvSpPr>
        <p:spPr bwMode="auto">
          <a:xfrm>
            <a:off x="3276600" y="4343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1" name="Oval 71"/>
          <p:cNvSpPr>
            <a:spLocks noChangeArrowheads="1"/>
          </p:cNvSpPr>
          <p:nvPr/>
        </p:nvSpPr>
        <p:spPr bwMode="auto">
          <a:xfrm>
            <a:off x="3276600" y="5181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2" name="Oval 72"/>
          <p:cNvSpPr>
            <a:spLocks noChangeArrowheads="1"/>
          </p:cNvSpPr>
          <p:nvPr/>
        </p:nvSpPr>
        <p:spPr bwMode="auto">
          <a:xfrm>
            <a:off x="5029200" y="4419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3" name="Oval 73"/>
          <p:cNvSpPr>
            <a:spLocks noChangeArrowheads="1"/>
          </p:cNvSpPr>
          <p:nvPr/>
        </p:nvSpPr>
        <p:spPr bwMode="auto">
          <a:xfrm>
            <a:off x="50292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4" name="Oval 74"/>
          <p:cNvSpPr>
            <a:spLocks noChangeArrowheads="1"/>
          </p:cNvSpPr>
          <p:nvPr/>
        </p:nvSpPr>
        <p:spPr bwMode="auto">
          <a:xfrm>
            <a:off x="5029200" y="5486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5" name="Oval 80"/>
          <p:cNvSpPr>
            <a:spLocks noChangeArrowheads="1"/>
          </p:cNvSpPr>
          <p:nvPr/>
        </p:nvSpPr>
        <p:spPr bwMode="auto">
          <a:xfrm>
            <a:off x="3276600" y="4572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6" name="Oval 81"/>
          <p:cNvSpPr>
            <a:spLocks noChangeArrowheads="1"/>
          </p:cNvSpPr>
          <p:nvPr/>
        </p:nvSpPr>
        <p:spPr bwMode="auto">
          <a:xfrm>
            <a:off x="3276600" y="4876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7" name="Oval 82"/>
          <p:cNvSpPr>
            <a:spLocks noChangeArrowheads="1"/>
          </p:cNvSpPr>
          <p:nvPr/>
        </p:nvSpPr>
        <p:spPr bwMode="auto">
          <a:xfrm>
            <a:off x="3276600" y="5486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0491" name="Object 85"/>
          <p:cNvGraphicFramePr>
            <a:graphicFrameLocks noChangeAspect="1"/>
          </p:cNvGraphicFramePr>
          <p:nvPr/>
        </p:nvGraphicFramePr>
        <p:xfrm>
          <a:off x="3200400" y="3733800"/>
          <a:ext cx="381000" cy="354013"/>
        </p:xfrm>
        <a:graphic>
          <a:graphicData uri="http://schemas.openxmlformats.org/presentationml/2006/ole">
            <p:oleObj spid="_x0000_s20491" name="Equation" r:id="rId12" imgW="177480" imgH="164880" progId="Equation.DSMT4">
              <p:embed/>
            </p:oleObj>
          </a:graphicData>
        </a:graphic>
      </p:graphicFrame>
      <p:graphicFrame>
        <p:nvGraphicFramePr>
          <p:cNvPr id="20492" name="Object 86"/>
          <p:cNvGraphicFramePr>
            <a:graphicFrameLocks noChangeAspect="1"/>
          </p:cNvGraphicFramePr>
          <p:nvPr/>
        </p:nvGraphicFramePr>
        <p:xfrm>
          <a:off x="4957763" y="3684588"/>
          <a:ext cx="300037" cy="354012"/>
        </p:xfrm>
        <a:graphic>
          <a:graphicData uri="http://schemas.openxmlformats.org/presentationml/2006/ole">
            <p:oleObj spid="_x0000_s20492" name="Equation" r:id="rId13" imgW="139680" imgH="164880" progId="Equation.DSMT4">
              <p:embed/>
            </p:oleObj>
          </a:graphicData>
        </a:graphic>
      </p:graphicFrame>
      <p:graphicFrame>
        <p:nvGraphicFramePr>
          <p:cNvPr id="20493" name="Object 87"/>
          <p:cNvGraphicFramePr>
            <a:graphicFrameLocks noChangeAspect="1"/>
          </p:cNvGraphicFramePr>
          <p:nvPr/>
        </p:nvGraphicFramePr>
        <p:xfrm>
          <a:off x="3962400" y="3733800"/>
          <a:ext cx="439738" cy="587375"/>
        </p:xfrm>
        <a:graphic>
          <a:graphicData uri="http://schemas.openxmlformats.org/presentationml/2006/ole">
            <p:oleObj spid="_x0000_s20493" name="Equation" r:id="rId14" imgW="152280" imgH="203040" progId="Equation.DSMT4">
              <p:embed/>
            </p:oleObj>
          </a:graphicData>
        </a:graphic>
      </p:graphicFrame>
      <p:sp>
        <p:nvSpPr>
          <p:cNvPr id="20508" name="AutoShape 89"/>
          <p:cNvSpPr>
            <a:spLocks noChangeArrowheads="1"/>
          </p:cNvSpPr>
          <p:nvPr/>
        </p:nvSpPr>
        <p:spPr bwMode="auto">
          <a:xfrm>
            <a:off x="381000" y="4114800"/>
            <a:ext cx="1828800" cy="990600"/>
          </a:xfrm>
          <a:prstGeom prst="wedgeRoundRectCallout">
            <a:avLst>
              <a:gd name="adj1" fmla="val 99134"/>
              <a:gd name="adj2" fmla="val -6009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509" name="Line 90"/>
          <p:cNvSpPr>
            <a:spLocks noChangeShapeType="1"/>
          </p:cNvSpPr>
          <p:nvPr/>
        </p:nvSpPr>
        <p:spPr bwMode="auto">
          <a:xfrm>
            <a:off x="3276600" y="4343400"/>
            <a:ext cx="1676400" cy="762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0" name="Line 91"/>
          <p:cNvSpPr>
            <a:spLocks noChangeShapeType="1"/>
          </p:cNvSpPr>
          <p:nvPr/>
        </p:nvSpPr>
        <p:spPr bwMode="auto">
          <a:xfrm flipV="1">
            <a:off x="3352800" y="4495800"/>
            <a:ext cx="1524000" cy="762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1" name="Line 92"/>
          <p:cNvSpPr>
            <a:spLocks noChangeShapeType="1"/>
          </p:cNvSpPr>
          <p:nvPr/>
        </p:nvSpPr>
        <p:spPr bwMode="auto">
          <a:xfrm flipV="1">
            <a:off x="3276600" y="4572000"/>
            <a:ext cx="1524000" cy="3810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2" name="Line 93"/>
          <p:cNvSpPr>
            <a:spLocks noChangeShapeType="1"/>
          </p:cNvSpPr>
          <p:nvPr/>
        </p:nvSpPr>
        <p:spPr bwMode="auto">
          <a:xfrm flipV="1">
            <a:off x="3352800" y="4953000"/>
            <a:ext cx="1524000" cy="2286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3" name="Line 94"/>
          <p:cNvSpPr>
            <a:spLocks noChangeShapeType="1"/>
          </p:cNvSpPr>
          <p:nvPr/>
        </p:nvSpPr>
        <p:spPr bwMode="auto">
          <a:xfrm flipV="1">
            <a:off x="3352800" y="4953000"/>
            <a:ext cx="1676400" cy="5334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4" name="Text Box 95"/>
          <p:cNvSpPr txBox="1">
            <a:spLocks noChangeArrowheads="1"/>
          </p:cNvSpPr>
          <p:nvPr/>
        </p:nvSpPr>
        <p:spPr bwMode="auto">
          <a:xfrm>
            <a:off x="517525" y="4287838"/>
            <a:ext cx="1530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定義域</a:t>
            </a:r>
            <a:r>
              <a:rPr lang="ja-JP" altLang="en-US"/>
              <a:t>と</a:t>
            </a:r>
          </a:p>
          <a:p>
            <a:r>
              <a:rPr lang="ja-JP" altLang="en-US"/>
              <a:t>いいます。</a:t>
            </a:r>
          </a:p>
        </p:txBody>
      </p:sp>
      <p:sp>
        <p:nvSpPr>
          <p:cNvPr id="20515" name="AutoShape 96"/>
          <p:cNvSpPr>
            <a:spLocks noChangeArrowheads="1"/>
          </p:cNvSpPr>
          <p:nvPr/>
        </p:nvSpPr>
        <p:spPr bwMode="auto">
          <a:xfrm>
            <a:off x="6477000" y="4343400"/>
            <a:ext cx="1828800" cy="990600"/>
          </a:xfrm>
          <a:prstGeom prst="wedgeRoundRectCallout">
            <a:avLst>
              <a:gd name="adj1" fmla="val -117968"/>
              <a:gd name="adj2" fmla="val -9118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516" name="Text Box 97"/>
          <p:cNvSpPr txBox="1">
            <a:spLocks noChangeArrowheads="1"/>
          </p:cNvSpPr>
          <p:nvPr/>
        </p:nvSpPr>
        <p:spPr bwMode="auto">
          <a:xfrm>
            <a:off x="6613525" y="4419600"/>
            <a:ext cx="1530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値域</a:t>
            </a:r>
            <a:r>
              <a:rPr lang="ja-JP" altLang="en-US"/>
              <a:t>と</a:t>
            </a:r>
          </a:p>
          <a:p>
            <a:r>
              <a:rPr lang="ja-JP" altLang="en-US"/>
              <a:t>いいます。</a:t>
            </a:r>
          </a:p>
        </p:txBody>
      </p:sp>
      <p:sp>
        <p:nvSpPr>
          <p:cNvPr id="20517" name="AutoShape 98"/>
          <p:cNvSpPr>
            <a:spLocks noChangeArrowheads="1"/>
          </p:cNvSpPr>
          <p:nvPr/>
        </p:nvSpPr>
        <p:spPr bwMode="auto">
          <a:xfrm>
            <a:off x="3124200" y="6096000"/>
            <a:ext cx="2667000" cy="762000"/>
          </a:xfrm>
          <a:prstGeom prst="wedgeRoundRectCallout">
            <a:avLst>
              <a:gd name="adj1" fmla="val -14403"/>
              <a:gd name="adj2" fmla="val -13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518" name="Text Box 99"/>
          <p:cNvSpPr txBox="1">
            <a:spLocks noChangeArrowheads="1"/>
          </p:cNvSpPr>
          <p:nvPr/>
        </p:nvSpPr>
        <p:spPr bwMode="auto">
          <a:xfrm>
            <a:off x="3260725" y="6192838"/>
            <a:ext cx="227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行き先は一箇所</a:t>
            </a:r>
          </a:p>
        </p:txBody>
      </p:sp>
      <p:sp>
        <p:nvSpPr>
          <p:cNvPr id="20519" name="Text Box 100"/>
          <p:cNvSpPr txBox="1">
            <a:spLocks noChangeArrowheads="1"/>
          </p:cNvSpPr>
          <p:nvPr/>
        </p:nvSpPr>
        <p:spPr bwMode="auto">
          <a:xfrm>
            <a:off x="1447800" y="325438"/>
            <a:ext cx="1657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定義）写像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ED55F9-83D0-4CF6-A910-AD7F9B07BDAE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21521" name="Text Box 6"/>
          <p:cNvSpPr txBox="1">
            <a:spLocks noChangeArrowheads="1"/>
          </p:cNvSpPr>
          <p:nvPr/>
        </p:nvSpPr>
        <p:spPr bwMode="auto">
          <a:xfrm>
            <a:off x="1066800" y="838200"/>
            <a:ext cx="7086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２つの集合　　　　に対する写像を　　　　　　　　</a:t>
            </a:r>
          </a:p>
          <a:p>
            <a:r>
              <a:rPr lang="ja-JP" altLang="en-US"/>
              <a:t>とする。このとき、　　の要素　　（　　　　）に対応する</a:t>
            </a:r>
          </a:p>
          <a:p>
            <a:r>
              <a:rPr lang="ja-JP" altLang="en-US"/>
              <a:t>　　の要素を</a:t>
            </a:r>
          </a:p>
          <a:p>
            <a:endParaRPr lang="ja-JP" altLang="en-US"/>
          </a:p>
          <a:p>
            <a:r>
              <a:rPr lang="ja-JP" altLang="en-US"/>
              <a:t>と表す。（このときは、もちろん　　　　　　　である。）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334000" y="873125"/>
          <a:ext cx="1676400" cy="498475"/>
        </p:xfrm>
        <a:graphic>
          <a:graphicData uri="http://schemas.openxmlformats.org/presentationml/2006/ole">
            <p:oleObj spid="_x0000_s21506" name="Equation" r:id="rId3" imgW="685800" imgH="203040" progId="Equation.DSMT4">
              <p:embed/>
            </p:oleObj>
          </a:graphicData>
        </a:graphic>
      </p:graphicFrame>
      <p:sp>
        <p:nvSpPr>
          <p:cNvPr id="21522" name="AutoShape 4"/>
          <p:cNvSpPr>
            <a:spLocks noChangeArrowheads="1"/>
          </p:cNvSpPr>
          <p:nvPr/>
        </p:nvSpPr>
        <p:spPr bwMode="auto">
          <a:xfrm>
            <a:off x="609600" y="381000"/>
            <a:ext cx="7620000" cy="27432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2590800" y="838200"/>
          <a:ext cx="706438" cy="434975"/>
        </p:xfrm>
        <a:graphic>
          <a:graphicData uri="http://schemas.openxmlformats.org/presentationml/2006/ole">
            <p:oleObj spid="_x0000_s21507" name="Equation" r:id="rId4" imgW="330120" imgH="203040" progId="Equation.DSMT4">
              <p:embed/>
            </p:oleObj>
          </a:graphicData>
        </a:graphic>
      </p:graphicFrame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4757738" y="1295400"/>
          <a:ext cx="271462" cy="300038"/>
        </p:xfrm>
        <a:graphic>
          <a:graphicData uri="http://schemas.openxmlformats.org/presentationml/2006/ole">
            <p:oleObj spid="_x0000_s21508" name="Equation" r:id="rId5" imgW="126720" imgH="139680" progId="Equation.DSMT4">
              <p:embed/>
            </p:oleObj>
          </a:graphicData>
        </a:graphic>
      </p:graphicFrame>
      <p:graphicFrame>
        <p:nvGraphicFramePr>
          <p:cNvPr id="21509" name="Object 8"/>
          <p:cNvGraphicFramePr>
            <a:graphicFrameLocks noChangeAspect="1"/>
          </p:cNvGraphicFramePr>
          <p:nvPr/>
        </p:nvGraphicFramePr>
        <p:xfrm>
          <a:off x="1219200" y="1600200"/>
          <a:ext cx="298450" cy="354013"/>
        </p:xfrm>
        <a:graphic>
          <a:graphicData uri="http://schemas.openxmlformats.org/presentationml/2006/ole">
            <p:oleObj spid="_x0000_s21509" name="Equation" r:id="rId6" imgW="139680" imgH="164880" progId="Equation.DSMT4">
              <p:embed/>
            </p:oleObj>
          </a:graphicData>
        </a:graphic>
      </p:graphicFrame>
      <p:graphicFrame>
        <p:nvGraphicFramePr>
          <p:cNvPr id="21510" name="Object 9"/>
          <p:cNvGraphicFramePr>
            <a:graphicFrameLocks noChangeAspect="1"/>
          </p:cNvGraphicFramePr>
          <p:nvPr/>
        </p:nvGraphicFramePr>
        <p:xfrm>
          <a:off x="1171575" y="1981200"/>
          <a:ext cx="733425" cy="434975"/>
        </p:xfrm>
        <a:graphic>
          <a:graphicData uri="http://schemas.openxmlformats.org/presentationml/2006/ole">
            <p:oleObj spid="_x0000_s21510" name="Equation" r:id="rId7" imgW="342720" imgH="203040" progId="Equation.DSMT4">
              <p:embed/>
            </p:oleObj>
          </a:graphicData>
        </a:graphic>
      </p:graphicFrame>
      <p:graphicFrame>
        <p:nvGraphicFramePr>
          <p:cNvPr id="21511" name="Object 10"/>
          <p:cNvGraphicFramePr>
            <a:graphicFrameLocks noChangeAspect="1"/>
          </p:cNvGraphicFramePr>
          <p:nvPr/>
        </p:nvGraphicFramePr>
        <p:xfrm>
          <a:off x="3429000" y="1219200"/>
          <a:ext cx="381000" cy="354013"/>
        </p:xfrm>
        <a:graphic>
          <a:graphicData uri="http://schemas.openxmlformats.org/presentationml/2006/ole">
            <p:oleObj spid="_x0000_s21511" name="Equation" r:id="rId8" imgW="177480" imgH="164880" progId="Equation.DSMT4">
              <p:embed/>
            </p:oleObj>
          </a:graphicData>
        </a:graphic>
      </p:graphicFrame>
      <p:graphicFrame>
        <p:nvGraphicFramePr>
          <p:cNvPr id="21512" name="Object 11"/>
          <p:cNvGraphicFramePr>
            <a:graphicFrameLocks noChangeAspect="1"/>
          </p:cNvGraphicFramePr>
          <p:nvPr/>
        </p:nvGraphicFramePr>
        <p:xfrm>
          <a:off x="5257800" y="1219200"/>
          <a:ext cx="869950" cy="381000"/>
        </p:xfrm>
        <a:graphic>
          <a:graphicData uri="http://schemas.openxmlformats.org/presentationml/2006/ole">
            <p:oleObj spid="_x0000_s21512" name="Equation" r:id="rId9" imgW="406080" imgH="177480" progId="Equation.DSMT4">
              <p:embed/>
            </p:oleObj>
          </a:graphicData>
        </a:graphic>
      </p:graphicFrame>
      <p:graphicFrame>
        <p:nvGraphicFramePr>
          <p:cNvPr id="21513" name="Object 12"/>
          <p:cNvGraphicFramePr>
            <a:graphicFrameLocks noChangeAspect="1"/>
          </p:cNvGraphicFramePr>
          <p:nvPr/>
        </p:nvGraphicFramePr>
        <p:xfrm>
          <a:off x="4953000" y="2286000"/>
          <a:ext cx="1250950" cy="434975"/>
        </p:xfrm>
        <a:graphic>
          <a:graphicData uri="http://schemas.openxmlformats.org/presentationml/2006/ole">
            <p:oleObj spid="_x0000_s21513" name="Equation" r:id="rId10" imgW="583920" imgH="203040" progId="Equation.DSMT4">
              <p:embed/>
            </p:oleObj>
          </a:graphicData>
        </a:graphic>
      </p:graphicFrame>
      <p:sp>
        <p:nvSpPr>
          <p:cNvPr id="21523" name="Oval 13"/>
          <p:cNvSpPr>
            <a:spLocks noChangeArrowheads="1"/>
          </p:cNvSpPr>
          <p:nvPr/>
        </p:nvSpPr>
        <p:spPr bwMode="auto">
          <a:xfrm>
            <a:off x="457200" y="3733800"/>
            <a:ext cx="914400" cy="2057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4" name="Oval 14"/>
          <p:cNvSpPr>
            <a:spLocks noChangeArrowheads="1"/>
          </p:cNvSpPr>
          <p:nvPr/>
        </p:nvSpPr>
        <p:spPr bwMode="auto">
          <a:xfrm>
            <a:off x="2590800" y="3810000"/>
            <a:ext cx="762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1514" name="Object 23"/>
          <p:cNvGraphicFramePr>
            <a:graphicFrameLocks noChangeAspect="1"/>
          </p:cNvGraphicFramePr>
          <p:nvPr/>
        </p:nvGraphicFramePr>
        <p:xfrm>
          <a:off x="685800" y="3352800"/>
          <a:ext cx="381000" cy="354013"/>
        </p:xfrm>
        <a:graphic>
          <a:graphicData uri="http://schemas.openxmlformats.org/presentationml/2006/ole">
            <p:oleObj spid="_x0000_s21514" name="Equation" r:id="rId11" imgW="177480" imgH="164880" progId="Equation.DSMT4">
              <p:embed/>
            </p:oleObj>
          </a:graphicData>
        </a:graphic>
      </p:graphicFrame>
      <p:graphicFrame>
        <p:nvGraphicFramePr>
          <p:cNvPr id="21515" name="Object 24"/>
          <p:cNvGraphicFramePr>
            <a:graphicFrameLocks noChangeAspect="1"/>
          </p:cNvGraphicFramePr>
          <p:nvPr/>
        </p:nvGraphicFramePr>
        <p:xfrm>
          <a:off x="2900363" y="3455988"/>
          <a:ext cx="300037" cy="354012"/>
        </p:xfrm>
        <a:graphic>
          <a:graphicData uri="http://schemas.openxmlformats.org/presentationml/2006/ole">
            <p:oleObj spid="_x0000_s21515" name="Equation" r:id="rId12" imgW="139680" imgH="164880" progId="Equation.DSMT4">
              <p:embed/>
            </p:oleObj>
          </a:graphicData>
        </a:graphic>
      </p:graphicFrame>
      <p:graphicFrame>
        <p:nvGraphicFramePr>
          <p:cNvPr id="21516" name="Object 25"/>
          <p:cNvGraphicFramePr>
            <a:graphicFrameLocks noChangeAspect="1"/>
          </p:cNvGraphicFramePr>
          <p:nvPr/>
        </p:nvGraphicFramePr>
        <p:xfrm>
          <a:off x="1828800" y="3505200"/>
          <a:ext cx="439738" cy="587375"/>
        </p:xfrm>
        <a:graphic>
          <a:graphicData uri="http://schemas.openxmlformats.org/presentationml/2006/ole">
            <p:oleObj spid="_x0000_s21516" name="Equation" r:id="rId13" imgW="152280" imgH="203040" progId="Equation.DSMT4">
              <p:embed/>
            </p:oleObj>
          </a:graphicData>
        </a:graphic>
      </p:graphicFrame>
      <p:sp>
        <p:nvSpPr>
          <p:cNvPr id="21525" name="Text Box 33"/>
          <p:cNvSpPr txBox="1">
            <a:spLocks noChangeArrowheads="1"/>
          </p:cNvSpPr>
          <p:nvPr/>
        </p:nvSpPr>
        <p:spPr bwMode="auto">
          <a:xfrm>
            <a:off x="7620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21526" name="Text Box 34"/>
          <p:cNvSpPr txBox="1">
            <a:spLocks noChangeArrowheads="1"/>
          </p:cNvSpPr>
          <p:nvPr/>
        </p:nvSpPr>
        <p:spPr bwMode="auto">
          <a:xfrm>
            <a:off x="7620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21527" name="Text Box 36"/>
          <p:cNvSpPr txBox="1">
            <a:spLocks noChangeArrowheads="1"/>
          </p:cNvSpPr>
          <p:nvPr/>
        </p:nvSpPr>
        <p:spPr bwMode="auto">
          <a:xfrm>
            <a:off x="685800" y="4724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21528" name="Text Box 37"/>
          <p:cNvSpPr txBox="1">
            <a:spLocks noChangeArrowheads="1"/>
          </p:cNvSpPr>
          <p:nvPr/>
        </p:nvSpPr>
        <p:spPr bwMode="auto">
          <a:xfrm>
            <a:off x="685800" y="3962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-2</a:t>
            </a:r>
          </a:p>
        </p:txBody>
      </p:sp>
      <p:sp>
        <p:nvSpPr>
          <p:cNvPr id="21529" name="Text Box 39"/>
          <p:cNvSpPr txBox="1">
            <a:spLocks noChangeArrowheads="1"/>
          </p:cNvSpPr>
          <p:nvPr/>
        </p:nvSpPr>
        <p:spPr bwMode="auto">
          <a:xfrm>
            <a:off x="73025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21530" name="Text Box 40"/>
          <p:cNvSpPr txBox="1">
            <a:spLocks noChangeArrowheads="1"/>
          </p:cNvSpPr>
          <p:nvPr/>
        </p:nvSpPr>
        <p:spPr bwMode="auto">
          <a:xfrm>
            <a:off x="2819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21531" name="Text Box 41"/>
          <p:cNvSpPr txBox="1">
            <a:spLocks noChangeArrowheads="1"/>
          </p:cNvSpPr>
          <p:nvPr/>
        </p:nvSpPr>
        <p:spPr bwMode="auto">
          <a:xfrm>
            <a:off x="28194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21532" name="Text Box 42"/>
          <p:cNvSpPr txBox="1">
            <a:spLocks noChangeArrowheads="1"/>
          </p:cNvSpPr>
          <p:nvPr/>
        </p:nvSpPr>
        <p:spPr bwMode="auto">
          <a:xfrm>
            <a:off x="2743200" y="4953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21533" name="Text Box 43"/>
          <p:cNvSpPr txBox="1">
            <a:spLocks noChangeArrowheads="1"/>
          </p:cNvSpPr>
          <p:nvPr/>
        </p:nvSpPr>
        <p:spPr bwMode="auto">
          <a:xfrm>
            <a:off x="2762250" y="5257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-4</a:t>
            </a:r>
          </a:p>
        </p:txBody>
      </p:sp>
      <p:sp>
        <p:nvSpPr>
          <p:cNvPr id="21534" name="Text Box 44"/>
          <p:cNvSpPr txBox="1">
            <a:spLocks noChangeArrowheads="1"/>
          </p:cNvSpPr>
          <p:nvPr/>
        </p:nvSpPr>
        <p:spPr bwMode="auto">
          <a:xfrm>
            <a:off x="2819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21535" name="Line 45"/>
          <p:cNvSpPr>
            <a:spLocks noChangeShapeType="1"/>
          </p:cNvSpPr>
          <p:nvPr/>
        </p:nvSpPr>
        <p:spPr bwMode="auto">
          <a:xfrm flipV="1">
            <a:off x="990600" y="4495800"/>
            <a:ext cx="1905000" cy="4572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36" name="Line 46"/>
          <p:cNvSpPr>
            <a:spLocks noChangeShapeType="1"/>
          </p:cNvSpPr>
          <p:nvPr/>
        </p:nvSpPr>
        <p:spPr bwMode="auto">
          <a:xfrm flipV="1">
            <a:off x="1066800" y="4267200"/>
            <a:ext cx="1828800" cy="3810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37" name="Line 47"/>
          <p:cNvSpPr>
            <a:spLocks noChangeShapeType="1"/>
          </p:cNvSpPr>
          <p:nvPr/>
        </p:nvSpPr>
        <p:spPr bwMode="auto">
          <a:xfrm>
            <a:off x="1066800" y="4191000"/>
            <a:ext cx="19050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38" name="Line 48"/>
          <p:cNvSpPr>
            <a:spLocks noChangeShapeType="1"/>
          </p:cNvSpPr>
          <p:nvPr/>
        </p:nvSpPr>
        <p:spPr bwMode="auto">
          <a:xfrm flipV="1">
            <a:off x="1066800" y="4572000"/>
            <a:ext cx="1828800" cy="6858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39" name="Line 49"/>
          <p:cNvSpPr>
            <a:spLocks noChangeShapeType="1"/>
          </p:cNvSpPr>
          <p:nvPr/>
        </p:nvSpPr>
        <p:spPr bwMode="auto">
          <a:xfrm flipV="1">
            <a:off x="1066800" y="4953000"/>
            <a:ext cx="1828800" cy="6096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1517" name="Object 50"/>
          <p:cNvGraphicFramePr>
            <a:graphicFrameLocks noChangeAspect="1"/>
          </p:cNvGraphicFramePr>
          <p:nvPr/>
        </p:nvGraphicFramePr>
        <p:xfrm>
          <a:off x="4267200" y="3657600"/>
          <a:ext cx="1304925" cy="434975"/>
        </p:xfrm>
        <a:graphic>
          <a:graphicData uri="http://schemas.openxmlformats.org/presentationml/2006/ole">
            <p:oleObj spid="_x0000_s21517" name="Equation" r:id="rId14" imgW="609480" imgH="203040" progId="Equation.DSMT4">
              <p:embed/>
            </p:oleObj>
          </a:graphicData>
        </a:graphic>
      </p:graphicFrame>
      <p:graphicFrame>
        <p:nvGraphicFramePr>
          <p:cNvPr id="21518" name="Object 51"/>
          <p:cNvGraphicFramePr>
            <a:graphicFrameLocks noChangeAspect="1"/>
          </p:cNvGraphicFramePr>
          <p:nvPr/>
        </p:nvGraphicFramePr>
        <p:xfrm>
          <a:off x="6172200" y="5334000"/>
          <a:ext cx="1876425" cy="488950"/>
        </p:xfrm>
        <a:graphic>
          <a:graphicData uri="http://schemas.openxmlformats.org/presentationml/2006/ole">
            <p:oleObj spid="_x0000_s21518" name="Equation" r:id="rId15" imgW="876240" imgH="228600" progId="Equation.DSMT4">
              <p:embed/>
            </p:oleObj>
          </a:graphicData>
        </a:graphic>
      </p:graphicFrame>
      <p:sp>
        <p:nvSpPr>
          <p:cNvPr id="21540" name="Text Box 52"/>
          <p:cNvSpPr txBox="1">
            <a:spLocks noChangeArrowheads="1"/>
          </p:cNvSpPr>
          <p:nvPr/>
        </p:nvSpPr>
        <p:spPr bwMode="auto">
          <a:xfrm>
            <a:off x="3886200" y="4495800"/>
            <a:ext cx="4891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対応関係を式で定めることもあるが、</a:t>
            </a:r>
          </a:p>
          <a:p>
            <a:r>
              <a:rPr lang="ja-JP" altLang="en-US"/>
              <a:t>式でなくても写像は定義できる。</a:t>
            </a:r>
          </a:p>
        </p:txBody>
      </p:sp>
      <p:graphicFrame>
        <p:nvGraphicFramePr>
          <p:cNvPr id="21519" name="Object 53"/>
          <p:cNvGraphicFramePr>
            <a:graphicFrameLocks noChangeAspect="1"/>
          </p:cNvGraphicFramePr>
          <p:nvPr/>
        </p:nvGraphicFramePr>
        <p:xfrm>
          <a:off x="4038600" y="5410200"/>
          <a:ext cx="869950" cy="381000"/>
        </p:xfrm>
        <a:graphic>
          <a:graphicData uri="http://schemas.openxmlformats.org/presentationml/2006/ole">
            <p:oleObj spid="_x0000_s21519" name="Equation" r:id="rId16" imgW="406080" imgH="177480" progId="Equation.DSMT4">
              <p:embed/>
            </p:oleObj>
          </a:graphicData>
        </a:graphic>
      </p:graphicFrame>
      <p:sp>
        <p:nvSpPr>
          <p:cNvPr id="21541" name="Text Box 54"/>
          <p:cNvSpPr txBox="1">
            <a:spLocks noChangeArrowheads="1"/>
          </p:cNvSpPr>
          <p:nvPr/>
        </p:nvSpPr>
        <p:spPr bwMode="auto">
          <a:xfrm>
            <a:off x="4724400" y="5334000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に対して、</a:t>
            </a:r>
          </a:p>
        </p:txBody>
      </p:sp>
      <p:sp>
        <p:nvSpPr>
          <p:cNvPr id="21542" name="AutoShape 55"/>
          <p:cNvSpPr>
            <a:spLocks noChangeArrowheads="1"/>
          </p:cNvSpPr>
          <p:nvPr/>
        </p:nvSpPr>
        <p:spPr bwMode="auto">
          <a:xfrm>
            <a:off x="3124200" y="6096000"/>
            <a:ext cx="2667000" cy="762000"/>
          </a:xfrm>
          <a:prstGeom prst="wedgeRoundRectCallout">
            <a:avLst>
              <a:gd name="adj1" fmla="val -11069"/>
              <a:gd name="adj2" fmla="val -9375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1543" name="Text Box 56"/>
          <p:cNvSpPr txBox="1">
            <a:spLocks noChangeArrowheads="1"/>
          </p:cNvSpPr>
          <p:nvPr/>
        </p:nvSpPr>
        <p:spPr bwMode="auto">
          <a:xfrm>
            <a:off x="3113088" y="6172200"/>
            <a:ext cx="2678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代表元</a:t>
            </a:r>
            <a:r>
              <a:rPr lang="ja-JP" altLang="en-US"/>
              <a:t>といいます。</a:t>
            </a:r>
          </a:p>
        </p:txBody>
      </p:sp>
      <p:sp>
        <p:nvSpPr>
          <p:cNvPr id="21544" name="Text Box 57"/>
          <p:cNvSpPr txBox="1">
            <a:spLocks noChangeArrowheads="1"/>
          </p:cNvSpPr>
          <p:nvPr/>
        </p:nvSpPr>
        <p:spPr bwMode="auto">
          <a:xfrm>
            <a:off x="1219200" y="228600"/>
            <a:ext cx="2266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定義）要素の像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0EA87-C3EA-4B97-AF5C-D8ECA4AAF61F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225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像</a:t>
            </a:r>
          </a:p>
        </p:txBody>
      </p:sp>
      <p:sp>
        <p:nvSpPr>
          <p:cNvPr id="22553" name="Text Box 23"/>
          <p:cNvSpPr txBox="1">
            <a:spLocks noChangeArrowheads="1"/>
          </p:cNvSpPr>
          <p:nvPr/>
        </p:nvSpPr>
        <p:spPr bwMode="auto">
          <a:xfrm>
            <a:off x="838200" y="796925"/>
            <a:ext cx="7848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写像　　　　　　の定義域　　の部分集合　　　　　　に対して、</a:t>
            </a:r>
          </a:p>
          <a:p>
            <a:r>
              <a:rPr lang="ja-JP" altLang="en-US"/>
              <a:t>値域　　の部分集合</a:t>
            </a:r>
          </a:p>
          <a:p>
            <a:endParaRPr lang="ja-JP" altLang="en-US"/>
          </a:p>
          <a:p>
            <a:r>
              <a:rPr lang="ja-JP" altLang="en-US"/>
              <a:t>を写像　　による　　の</a:t>
            </a:r>
            <a:r>
              <a:rPr lang="ja-JP" altLang="en-US">
                <a:solidFill>
                  <a:srgbClr val="FF0000"/>
                </a:solidFill>
              </a:rPr>
              <a:t>像（</a:t>
            </a:r>
            <a:r>
              <a:rPr lang="en-US" altLang="ja-JP">
                <a:solidFill>
                  <a:srgbClr val="FF0000"/>
                </a:solidFill>
              </a:rPr>
              <a:t>Image)</a:t>
            </a:r>
            <a:r>
              <a:rPr lang="ja-JP" altLang="en-US"/>
              <a:t>といい、</a:t>
            </a:r>
          </a:p>
          <a:p>
            <a:endParaRPr lang="ja-JP" altLang="en-US"/>
          </a:p>
          <a:p>
            <a:r>
              <a:rPr lang="ja-JP" altLang="en-US"/>
              <a:t>と表す。また、　　　　のとき、　　　　を</a:t>
            </a:r>
          </a:p>
          <a:p>
            <a:endParaRPr lang="ja-JP" altLang="en-US"/>
          </a:p>
          <a:p>
            <a:r>
              <a:rPr lang="ja-JP" altLang="en-US"/>
              <a:t>とも表す。</a:t>
            </a:r>
          </a:p>
        </p:txBody>
      </p:sp>
      <p:sp>
        <p:nvSpPr>
          <p:cNvPr id="22554" name="AutoShape 25"/>
          <p:cNvSpPr>
            <a:spLocks noChangeArrowheads="1"/>
          </p:cNvSpPr>
          <p:nvPr/>
        </p:nvSpPr>
        <p:spPr bwMode="auto">
          <a:xfrm>
            <a:off x="457200" y="609600"/>
            <a:ext cx="8153400" cy="32766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2555" name="Oval 33"/>
          <p:cNvSpPr>
            <a:spLocks noChangeArrowheads="1"/>
          </p:cNvSpPr>
          <p:nvPr/>
        </p:nvSpPr>
        <p:spPr bwMode="auto">
          <a:xfrm>
            <a:off x="5105400" y="4572000"/>
            <a:ext cx="914400" cy="2057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6" name="Oval 34"/>
          <p:cNvSpPr>
            <a:spLocks noChangeArrowheads="1"/>
          </p:cNvSpPr>
          <p:nvPr/>
        </p:nvSpPr>
        <p:spPr bwMode="auto">
          <a:xfrm>
            <a:off x="7239000" y="4648200"/>
            <a:ext cx="762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2530" name="Object 35"/>
          <p:cNvGraphicFramePr>
            <a:graphicFrameLocks noChangeAspect="1"/>
          </p:cNvGraphicFramePr>
          <p:nvPr/>
        </p:nvGraphicFramePr>
        <p:xfrm>
          <a:off x="5334000" y="4191000"/>
          <a:ext cx="381000" cy="354013"/>
        </p:xfrm>
        <a:graphic>
          <a:graphicData uri="http://schemas.openxmlformats.org/presentationml/2006/ole">
            <p:oleObj spid="_x0000_s22530" name="Equation" r:id="rId3" imgW="177480" imgH="164880" progId="Equation.DSMT4">
              <p:embed/>
            </p:oleObj>
          </a:graphicData>
        </a:graphic>
      </p:graphicFrame>
      <p:graphicFrame>
        <p:nvGraphicFramePr>
          <p:cNvPr id="22531" name="Object 36"/>
          <p:cNvGraphicFramePr>
            <a:graphicFrameLocks noChangeAspect="1"/>
          </p:cNvGraphicFramePr>
          <p:nvPr/>
        </p:nvGraphicFramePr>
        <p:xfrm>
          <a:off x="7548563" y="4294188"/>
          <a:ext cx="300037" cy="354012"/>
        </p:xfrm>
        <a:graphic>
          <a:graphicData uri="http://schemas.openxmlformats.org/presentationml/2006/ole">
            <p:oleObj spid="_x0000_s22531" name="Equation" r:id="rId4" imgW="139680" imgH="164880" progId="Equation.DSMT4">
              <p:embed/>
            </p:oleObj>
          </a:graphicData>
        </a:graphic>
      </p:graphicFrame>
      <p:graphicFrame>
        <p:nvGraphicFramePr>
          <p:cNvPr id="22532" name="Object 37"/>
          <p:cNvGraphicFramePr>
            <a:graphicFrameLocks noChangeAspect="1"/>
          </p:cNvGraphicFramePr>
          <p:nvPr/>
        </p:nvGraphicFramePr>
        <p:xfrm>
          <a:off x="6477000" y="4343400"/>
          <a:ext cx="439738" cy="587375"/>
        </p:xfrm>
        <a:graphic>
          <a:graphicData uri="http://schemas.openxmlformats.org/presentationml/2006/ole">
            <p:oleObj spid="_x0000_s22532" name="Equation" r:id="rId5" imgW="152280" imgH="203040" progId="Equation.DSMT4">
              <p:embed/>
            </p:oleObj>
          </a:graphicData>
        </a:graphic>
      </p:graphicFrame>
      <p:sp>
        <p:nvSpPr>
          <p:cNvPr id="22557" name="Text Box 38"/>
          <p:cNvSpPr txBox="1">
            <a:spLocks noChangeArrowheads="1"/>
          </p:cNvSpPr>
          <p:nvPr/>
        </p:nvSpPr>
        <p:spPr bwMode="auto">
          <a:xfrm>
            <a:off x="54102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22558" name="Text Box 39"/>
          <p:cNvSpPr txBox="1">
            <a:spLocks noChangeArrowheads="1"/>
          </p:cNvSpPr>
          <p:nvPr/>
        </p:nvSpPr>
        <p:spPr bwMode="auto">
          <a:xfrm>
            <a:off x="54102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22559" name="Text Box 40"/>
          <p:cNvSpPr txBox="1">
            <a:spLocks noChangeArrowheads="1"/>
          </p:cNvSpPr>
          <p:nvPr/>
        </p:nvSpPr>
        <p:spPr bwMode="auto">
          <a:xfrm>
            <a:off x="5334000" y="5562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22560" name="Text Box 41"/>
          <p:cNvSpPr txBox="1">
            <a:spLocks noChangeArrowheads="1"/>
          </p:cNvSpPr>
          <p:nvPr/>
        </p:nvSpPr>
        <p:spPr bwMode="auto">
          <a:xfrm>
            <a:off x="5334000" y="4800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-2</a:t>
            </a:r>
          </a:p>
        </p:txBody>
      </p:sp>
      <p:sp>
        <p:nvSpPr>
          <p:cNvPr id="22561" name="Text Box 42"/>
          <p:cNvSpPr txBox="1">
            <a:spLocks noChangeArrowheads="1"/>
          </p:cNvSpPr>
          <p:nvPr/>
        </p:nvSpPr>
        <p:spPr bwMode="auto">
          <a:xfrm>
            <a:off x="5378450" y="617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22562" name="Text Box 43"/>
          <p:cNvSpPr txBox="1">
            <a:spLocks noChangeArrowheads="1"/>
          </p:cNvSpPr>
          <p:nvPr/>
        </p:nvSpPr>
        <p:spPr bwMode="auto">
          <a:xfrm>
            <a:off x="7467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22563" name="Text Box 44"/>
          <p:cNvSpPr txBox="1">
            <a:spLocks noChangeArrowheads="1"/>
          </p:cNvSpPr>
          <p:nvPr/>
        </p:nvSpPr>
        <p:spPr bwMode="auto">
          <a:xfrm>
            <a:off x="7467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22564" name="Text Box 45"/>
          <p:cNvSpPr txBox="1">
            <a:spLocks noChangeArrowheads="1"/>
          </p:cNvSpPr>
          <p:nvPr/>
        </p:nvSpPr>
        <p:spPr bwMode="auto">
          <a:xfrm>
            <a:off x="7391400" y="5791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22565" name="Text Box 46"/>
          <p:cNvSpPr txBox="1">
            <a:spLocks noChangeArrowheads="1"/>
          </p:cNvSpPr>
          <p:nvPr/>
        </p:nvSpPr>
        <p:spPr bwMode="auto">
          <a:xfrm>
            <a:off x="7410450" y="6096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-4</a:t>
            </a:r>
          </a:p>
        </p:txBody>
      </p:sp>
      <p:sp>
        <p:nvSpPr>
          <p:cNvPr id="22566" name="Text Box 47"/>
          <p:cNvSpPr txBox="1">
            <a:spLocks noChangeArrowheads="1"/>
          </p:cNvSpPr>
          <p:nvPr/>
        </p:nvSpPr>
        <p:spPr bwMode="auto">
          <a:xfrm>
            <a:off x="74676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22567" name="Line 48"/>
          <p:cNvSpPr>
            <a:spLocks noChangeShapeType="1"/>
          </p:cNvSpPr>
          <p:nvPr/>
        </p:nvSpPr>
        <p:spPr bwMode="auto">
          <a:xfrm flipV="1">
            <a:off x="5638800" y="5334000"/>
            <a:ext cx="1905000" cy="4572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68" name="Line 49"/>
          <p:cNvSpPr>
            <a:spLocks noChangeShapeType="1"/>
          </p:cNvSpPr>
          <p:nvPr/>
        </p:nvSpPr>
        <p:spPr bwMode="auto">
          <a:xfrm flipV="1">
            <a:off x="5715000" y="5105400"/>
            <a:ext cx="1828800" cy="3810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69" name="Line 50"/>
          <p:cNvSpPr>
            <a:spLocks noChangeShapeType="1"/>
          </p:cNvSpPr>
          <p:nvPr/>
        </p:nvSpPr>
        <p:spPr bwMode="auto">
          <a:xfrm>
            <a:off x="5715000" y="5029200"/>
            <a:ext cx="19050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70" name="Line 51"/>
          <p:cNvSpPr>
            <a:spLocks noChangeShapeType="1"/>
          </p:cNvSpPr>
          <p:nvPr/>
        </p:nvSpPr>
        <p:spPr bwMode="auto">
          <a:xfrm flipV="1">
            <a:off x="5715000" y="5410200"/>
            <a:ext cx="1828800" cy="6858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71" name="Line 52"/>
          <p:cNvSpPr>
            <a:spLocks noChangeShapeType="1"/>
          </p:cNvSpPr>
          <p:nvPr/>
        </p:nvSpPr>
        <p:spPr bwMode="auto">
          <a:xfrm flipV="1">
            <a:off x="5715000" y="5791200"/>
            <a:ext cx="1828800" cy="6096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72" name="Oval 53"/>
          <p:cNvSpPr>
            <a:spLocks noChangeArrowheads="1"/>
          </p:cNvSpPr>
          <p:nvPr/>
        </p:nvSpPr>
        <p:spPr bwMode="auto">
          <a:xfrm>
            <a:off x="7315200" y="4800600"/>
            <a:ext cx="609600" cy="11430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3" name="Oval 55"/>
          <p:cNvSpPr>
            <a:spLocks noChangeArrowheads="1"/>
          </p:cNvSpPr>
          <p:nvPr/>
        </p:nvSpPr>
        <p:spPr bwMode="auto">
          <a:xfrm>
            <a:off x="2514600" y="4648200"/>
            <a:ext cx="762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2533" name="Object 56"/>
          <p:cNvGraphicFramePr>
            <a:graphicFrameLocks noChangeAspect="1"/>
          </p:cNvGraphicFramePr>
          <p:nvPr/>
        </p:nvGraphicFramePr>
        <p:xfrm>
          <a:off x="609600" y="4191000"/>
          <a:ext cx="381000" cy="354013"/>
        </p:xfrm>
        <a:graphic>
          <a:graphicData uri="http://schemas.openxmlformats.org/presentationml/2006/ole">
            <p:oleObj spid="_x0000_s22533" name="Equation" r:id="rId6" imgW="177480" imgH="164880" progId="Equation.DSMT4">
              <p:embed/>
            </p:oleObj>
          </a:graphicData>
        </a:graphic>
      </p:graphicFrame>
      <p:graphicFrame>
        <p:nvGraphicFramePr>
          <p:cNvPr id="22534" name="Object 57"/>
          <p:cNvGraphicFramePr>
            <a:graphicFrameLocks noChangeAspect="1"/>
          </p:cNvGraphicFramePr>
          <p:nvPr/>
        </p:nvGraphicFramePr>
        <p:xfrm>
          <a:off x="2824163" y="4294188"/>
          <a:ext cx="300037" cy="354012"/>
        </p:xfrm>
        <a:graphic>
          <a:graphicData uri="http://schemas.openxmlformats.org/presentationml/2006/ole">
            <p:oleObj spid="_x0000_s22534" name="Equation" r:id="rId7" imgW="139680" imgH="164880" progId="Equation.DSMT4">
              <p:embed/>
            </p:oleObj>
          </a:graphicData>
        </a:graphic>
      </p:graphicFrame>
      <p:graphicFrame>
        <p:nvGraphicFramePr>
          <p:cNvPr id="22535" name="Object 58"/>
          <p:cNvGraphicFramePr>
            <a:graphicFrameLocks noChangeAspect="1"/>
          </p:cNvGraphicFramePr>
          <p:nvPr/>
        </p:nvGraphicFramePr>
        <p:xfrm>
          <a:off x="1752600" y="4343400"/>
          <a:ext cx="439738" cy="587375"/>
        </p:xfrm>
        <a:graphic>
          <a:graphicData uri="http://schemas.openxmlformats.org/presentationml/2006/ole">
            <p:oleObj spid="_x0000_s22535" name="Equation" r:id="rId8" imgW="152280" imgH="203040" progId="Equation.DSMT4">
              <p:embed/>
            </p:oleObj>
          </a:graphicData>
        </a:graphic>
      </p:graphicFrame>
      <p:sp>
        <p:nvSpPr>
          <p:cNvPr id="22574" name="Text Box 59"/>
          <p:cNvSpPr txBox="1">
            <a:spLocks noChangeArrowheads="1"/>
          </p:cNvSpPr>
          <p:nvPr/>
        </p:nvSpPr>
        <p:spPr bwMode="auto">
          <a:xfrm>
            <a:off x="6858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22575" name="Text Box 60"/>
          <p:cNvSpPr txBox="1">
            <a:spLocks noChangeArrowheads="1"/>
          </p:cNvSpPr>
          <p:nvPr/>
        </p:nvSpPr>
        <p:spPr bwMode="auto">
          <a:xfrm>
            <a:off x="685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22576" name="Text Box 61"/>
          <p:cNvSpPr txBox="1">
            <a:spLocks noChangeArrowheads="1"/>
          </p:cNvSpPr>
          <p:nvPr/>
        </p:nvSpPr>
        <p:spPr bwMode="auto">
          <a:xfrm>
            <a:off x="609600" y="5562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22577" name="Text Box 62"/>
          <p:cNvSpPr txBox="1">
            <a:spLocks noChangeArrowheads="1"/>
          </p:cNvSpPr>
          <p:nvPr/>
        </p:nvSpPr>
        <p:spPr bwMode="auto">
          <a:xfrm>
            <a:off x="609600" y="4800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-2</a:t>
            </a:r>
          </a:p>
        </p:txBody>
      </p:sp>
      <p:sp>
        <p:nvSpPr>
          <p:cNvPr id="22578" name="Text Box 63"/>
          <p:cNvSpPr txBox="1">
            <a:spLocks noChangeArrowheads="1"/>
          </p:cNvSpPr>
          <p:nvPr/>
        </p:nvSpPr>
        <p:spPr bwMode="auto">
          <a:xfrm>
            <a:off x="654050" y="617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22579" name="Text Box 64"/>
          <p:cNvSpPr txBox="1">
            <a:spLocks noChangeArrowheads="1"/>
          </p:cNvSpPr>
          <p:nvPr/>
        </p:nvSpPr>
        <p:spPr bwMode="auto">
          <a:xfrm>
            <a:off x="2743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22580" name="Text Box 65"/>
          <p:cNvSpPr txBox="1">
            <a:spLocks noChangeArrowheads="1"/>
          </p:cNvSpPr>
          <p:nvPr/>
        </p:nvSpPr>
        <p:spPr bwMode="auto">
          <a:xfrm>
            <a:off x="2743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22581" name="Text Box 66"/>
          <p:cNvSpPr txBox="1">
            <a:spLocks noChangeArrowheads="1"/>
          </p:cNvSpPr>
          <p:nvPr/>
        </p:nvSpPr>
        <p:spPr bwMode="auto">
          <a:xfrm>
            <a:off x="2667000" y="5791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22582" name="Text Box 67"/>
          <p:cNvSpPr txBox="1">
            <a:spLocks noChangeArrowheads="1"/>
          </p:cNvSpPr>
          <p:nvPr/>
        </p:nvSpPr>
        <p:spPr bwMode="auto">
          <a:xfrm>
            <a:off x="2686050" y="6096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-4</a:t>
            </a:r>
          </a:p>
        </p:txBody>
      </p:sp>
      <p:sp>
        <p:nvSpPr>
          <p:cNvPr id="22583" name="Text Box 68"/>
          <p:cNvSpPr txBox="1">
            <a:spLocks noChangeArrowheads="1"/>
          </p:cNvSpPr>
          <p:nvPr/>
        </p:nvSpPr>
        <p:spPr bwMode="auto">
          <a:xfrm>
            <a:off x="27432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22584" name="Line 69"/>
          <p:cNvSpPr>
            <a:spLocks noChangeShapeType="1"/>
          </p:cNvSpPr>
          <p:nvPr/>
        </p:nvSpPr>
        <p:spPr bwMode="auto">
          <a:xfrm flipV="1">
            <a:off x="914400" y="5334000"/>
            <a:ext cx="1905000" cy="4572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85" name="Line 70"/>
          <p:cNvSpPr>
            <a:spLocks noChangeShapeType="1"/>
          </p:cNvSpPr>
          <p:nvPr/>
        </p:nvSpPr>
        <p:spPr bwMode="auto">
          <a:xfrm flipV="1">
            <a:off x="990600" y="5105400"/>
            <a:ext cx="1828800" cy="3810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86" name="Line 71"/>
          <p:cNvSpPr>
            <a:spLocks noChangeShapeType="1"/>
          </p:cNvSpPr>
          <p:nvPr/>
        </p:nvSpPr>
        <p:spPr bwMode="auto">
          <a:xfrm>
            <a:off x="990600" y="5029200"/>
            <a:ext cx="19050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87" name="Line 72"/>
          <p:cNvSpPr>
            <a:spLocks noChangeShapeType="1"/>
          </p:cNvSpPr>
          <p:nvPr/>
        </p:nvSpPr>
        <p:spPr bwMode="auto">
          <a:xfrm flipV="1">
            <a:off x="990600" y="5410200"/>
            <a:ext cx="1828800" cy="6858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88" name="Line 73"/>
          <p:cNvSpPr>
            <a:spLocks noChangeShapeType="1"/>
          </p:cNvSpPr>
          <p:nvPr/>
        </p:nvSpPr>
        <p:spPr bwMode="auto">
          <a:xfrm flipV="1">
            <a:off x="990600" y="5791200"/>
            <a:ext cx="1828800" cy="6096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89" name="Oval 74"/>
          <p:cNvSpPr>
            <a:spLocks noChangeArrowheads="1"/>
          </p:cNvSpPr>
          <p:nvPr/>
        </p:nvSpPr>
        <p:spPr bwMode="auto">
          <a:xfrm>
            <a:off x="2590800" y="5181600"/>
            <a:ext cx="609600" cy="7620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90" name="Oval 75"/>
          <p:cNvSpPr>
            <a:spLocks noChangeArrowheads="1"/>
          </p:cNvSpPr>
          <p:nvPr/>
        </p:nvSpPr>
        <p:spPr bwMode="auto">
          <a:xfrm>
            <a:off x="381000" y="4572000"/>
            <a:ext cx="914400" cy="2057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91" name="Oval 76"/>
          <p:cNvSpPr>
            <a:spLocks noChangeArrowheads="1"/>
          </p:cNvSpPr>
          <p:nvPr/>
        </p:nvSpPr>
        <p:spPr bwMode="auto">
          <a:xfrm>
            <a:off x="500063" y="5638800"/>
            <a:ext cx="642937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2536" name="Object 77"/>
          <p:cNvGraphicFramePr>
            <a:graphicFrameLocks noChangeAspect="1"/>
          </p:cNvGraphicFramePr>
          <p:nvPr/>
        </p:nvGraphicFramePr>
        <p:xfrm>
          <a:off x="1169988" y="6324600"/>
          <a:ext cx="327025" cy="354013"/>
        </p:xfrm>
        <a:graphic>
          <a:graphicData uri="http://schemas.openxmlformats.org/presentationml/2006/ole">
            <p:oleObj spid="_x0000_s22536" name="Equation" r:id="rId9" imgW="152280" imgH="164880" progId="Equation.DSMT4">
              <p:embed/>
            </p:oleObj>
          </a:graphicData>
        </a:graphic>
      </p:graphicFrame>
      <p:graphicFrame>
        <p:nvGraphicFramePr>
          <p:cNvPr id="22537" name="Object 78"/>
          <p:cNvGraphicFramePr>
            <a:graphicFrameLocks noChangeAspect="1"/>
          </p:cNvGraphicFramePr>
          <p:nvPr/>
        </p:nvGraphicFramePr>
        <p:xfrm>
          <a:off x="3429000" y="5181600"/>
          <a:ext cx="1062038" cy="587375"/>
        </p:xfrm>
        <a:graphic>
          <a:graphicData uri="http://schemas.openxmlformats.org/presentationml/2006/ole">
            <p:oleObj spid="_x0000_s22537" name="Equation" r:id="rId10" imgW="368280" imgH="203040" progId="Equation.DSMT4">
              <p:embed/>
            </p:oleObj>
          </a:graphicData>
        </a:graphic>
      </p:graphicFrame>
      <p:graphicFrame>
        <p:nvGraphicFramePr>
          <p:cNvPr id="22538" name="Object 79"/>
          <p:cNvGraphicFramePr>
            <a:graphicFrameLocks noChangeAspect="1"/>
          </p:cNvGraphicFramePr>
          <p:nvPr/>
        </p:nvGraphicFramePr>
        <p:xfrm>
          <a:off x="8008938" y="4572000"/>
          <a:ext cx="1135062" cy="587375"/>
        </p:xfrm>
        <a:graphic>
          <a:graphicData uri="http://schemas.openxmlformats.org/presentationml/2006/ole">
            <p:oleObj spid="_x0000_s22538" name="Equation" r:id="rId11" imgW="393480" imgH="203040" progId="Equation.DSMT4">
              <p:embed/>
            </p:oleObj>
          </a:graphicData>
        </a:graphic>
      </p:graphicFrame>
      <p:graphicFrame>
        <p:nvGraphicFramePr>
          <p:cNvPr id="22539" name="Object 80"/>
          <p:cNvGraphicFramePr>
            <a:graphicFrameLocks noChangeAspect="1"/>
          </p:cNvGraphicFramePr>
          <p:nvPr/>
        </p:nvGraphicFramePr>
        <p:xfrm>
          <a:off x="8001000" y="5257800"/>
          <a:ext cx="1244600" cy="587375"/>
        </p:xfrm>
        <a:graphic>
          <a:graphicData uri="http://schemas.openxmlformats.org/presentationml/2006/ole">
            <p:oleObj spid="_x0000_s22539" name="Equation" r:id="rId12" imgW="431640" imgH="203040" progId="Equation.DSMT4">
              <p:embed/>
            </p:oleObj>
          </a:graphicData>
        </a:graphic>
      </p:graphicFrame>
      <p:graphicFrame>
        <p:nvGraphicFramePr>
          <p:cNvPr id="22540" name="Object 81"/>
          <p:cNvGraphicFramePr>
            <a:graphicFrameLocks noChangeAspect="1"/>
          </p:cNvGraphicFramePr>
          <p:nvPr/>
        </p:nvGraphicFramePr>
        <p:xfrm>
          <a:off x="1524000" y="873125"/>
          <a:ext cx="1219200" cy="361950"/>
        </p:xfrm>
        <a:graphic>
          <a:graphicData uri="http://schemas.openxmlformats.org/presentationml/2006/ole">
            <p:oleObj spid="_x0000_s22540" name="Equation" r:id="rId13" imgW="685800" imgH="203040" progId="Equation.DSMT4">
              <p:embed/>
            </p:oleObj>
          </a:graphicData>
        </a:graphic>
      </p:graphicFrame>
      <p:graphicFrame>
        <p:nvGraphicFramePr>
          <p:cNvPr id="22541" name="Object 82"/>
          <p:cNvGraphicFramePr>
            <a:graphicFrameLocks noChangeAspect="1"/>
          </p:cNvGraphicFramePr>
          <p:nvPr/>
        </p:nvGraphicFramePr>
        <p:xfrm>
          <a:off x="4038600" y="873125"/>
          <a:ext cx="315913" cy="293688"/>
        </p:xfrm>
        <a:graphic>
          <a:graphicData uri="http://schemas.openxmlformats.org/presentationml/2006/ole">
            <p:oleObj spid="_x0000_s22541" name="Equation" r:id="rId14" imgW="177480" imgH="164880" progId="Equation.DSMT4">
              <p:embed/>
            </p:oleObj>
          </a:graphicData>
        </a:graphic>
      </p:graphicFrame>
      <p:graphicFrame>
        <p:nvGraphicFramePr>
          <p:cNvPr id="22542" name="Object 83"/>
          <p:cNvGraphicFramePr>
            <a:graphicFrameLocks noChangeAspect="1"/>
          </p:cNvGraphicFramePr>
          <p:nvPr/>
        </p:nvGraphicFramePr>
        <p:xfrm>
          <a:off x="5943600" y="873125"/>
          <a:ext cx="1176338" cy="360363"/>
        </p:xfrm>
        <a:graphic>
          <a:graphicData uri="http://schemas.openxmlformats.org/presentationml/2006/ole">
            <p:oleObj spid="_x0000_s22542" name="Equation" r:id="rId15" imgW="660240" imgH="203040" progId="Equation.DSMT4">
              <p:embed/>
            </p:oleObj>
          </a:graphicData>
        </a:graphic>
      </p:graphicFrame>
      <p:graphicFrame>
        <p:nvGraphicFramePr>
          <p:cNvPr id="22543" name="Object 84"/>
          <p:cNvGraphicFramePr>
            <a:graphicFrameLocks noChangeAspect="1"/>
          </p:cNvGraphicFramePr>
          <p:nvPr/>
        </p:nvGraphicFramePr>
        <p:xfrm>
          <a:off x="1557338" y="1254125"/>
          <a:ext cx="249237" cy="293688"/>
        </p:xfrm>
        <a:graphic>
          <a:graphicData uri="http://schemas.openxmlformats.org/presentationml/2006/ole">
            <p:oleObj spid="_x0000_s22543" name="Equation" r:id="rId16" imgW="139680" imgH="164880" progId="Equation.DSMT4">
              <p:embed/>
            </p:oleObj>
          </a:graphicData>
        </a:graphic>
      </p:graphicFrame>
      <p:graphicFrame>
        <p:nvGraphicFramePr>
          <p:cNvPr id="22544" name="Object 85"/>
          <p:cNvGraphicFramePr>
            <a:graphicFrameLocks noChangeAspect="1"/>
          </p:cNvGraphicFramePr>
          <p:nvPr/>
        </p:nvGraphicFramePr>
        <p:xfrm>
          <a:off x="1790700" y="1939925"/>
          <a:ext cx="342900" cy="457200"/>
        </p:xfrm>
        <a:graphic>
          <a:graphicData uri="http://schemas.openxmlformats.org/presentationml/2006/ole">
            <p:oleObj spid="_x0000_s22544" name="Equation" r:id="rId17" imgW="152280" imgH="203040" progId="Equation.DSMT4">
              <p:embed/>
            </p:oleObj>
          </a:graphicData>
        </a:graphic>
      </p:graphicFrame>
      <p:graphicFrame>
        <p:nvGraphicFramePr>
          <p:cNvPr id="22545" name="Object 86"/>
          <p:cNvGraphicFramePr>
            <a:graphicFrameLocks noChangeAspect="1"/>
          </p:cNvGraphicFramePr>
          <p:nvPr/>
        </p:nvGraphicFramePr>
        <p:xfrm>
          <a:off x="914400" y="1482725"/>
          <a:ext cx="1676400" cy="485775"/>
        </p:xfrm>
        <a:graphic>
          <a:graphicData uri="http://schemas.openxmlformats.org/presentationml/2006/ole">
            <p:oleObj spid="_x0000_s22545" name="Equation" r:id="rId18" imgW="876240" imgH="253800" progId="Equation.DSMT4">
              <p:embed/>
            </p:oleObj>
          </a:graphicData>
        </a:graphic>
      </p:graphicFrame>
      <p:graphicFrame>
        <p:nvGraphicFramePr>
          <p:cNvPr id="22546" name="Object 87"/>
          <p:cNvGraphicFramePr>
            <a:graphicFrameLocks noChangeAspect="1"/>
          </p:cNvGraphicFramePr>
          <p:nvPr/>
        </p:nvGraphicFramePr>
        <p:xfrm>
          <a:off x="3048000" y="1939925"/>
          <a:ext cx="354013" cy="381000"/>
        </p:xfrm>
        <a:graphic>
          <a:graphicData uri="http://schemas.openxmlformats.org/presentationml/2006/ole">
            <p:oleObj spid="_x0000_s22546" name="Equation" r:id="rId19" imgW="152280" imgH="164880" progId="Equation.DSMT4">
              <p:embed/>
            </p:oleObj>
          </a:graphicData>
        </a:graphic>
      </p:graphicFrame>
      <p:graphicFrame>
        <p:nvGraphicFramePr>
          <p:cNvPr id="22547" name="Object 88"/>
          <p:cNvGraphicFramePr>
            <a:graphicFrameLocks noChangeAspect="1"/>
          </p:cNvGraphicFramePr>
          <p:nvPr/>
        </p:nvGraphicFramePr>
        <p:xfrm>
          <a:off x="914400" y="2320925"/>
          <a:ext cx="838200" cy="463550"/>
        </p:xfrm>
        <a:graphic>
          <a:graphicData uri="http://schemas.openxmlformats.org/presentationml/2006/ole">
            <p:oleObj spid="_x0000_s22547" name="Equation" r:id="rId20" imgW="368280" imgH="203040" progId="Equation.DSMT4">
              <p:embed/>
            </p:oleObj>
          </a:graphicData>
        </a:graphic>
      </p:graphicFrame>
      <p:graphicFrame>
        <p:nvGraphicFramePr>
          <p:cNvPr id="22548" name="Object 89"/>
          <p:cNvGraphicFramePr>
            <a:graphicFrameLocks noChangeAspect="1"/>
          </p:cNvGraphicFramePr>
          <p:nvPr/>
        </p:nvGraphicFramePr>
        <p:xfrm>
          <a:off x="2595563" y="2701925"/>
          <a:ext cx="833437" cy="319088"/>
        </p:xfrm>
        <a:graphic>
          <a:graphicData uri="http://schemas.openxmlformats.org/presentationml/2006/ole">
            <p:oleObj spid="_x0000_s22548" name="Equation" r:id="rId21" imgW="431640" imgH="164880" progId="Equation.DSMT4">
              <p:embed/>
            </p:oleObj>
          </a:graphicData>
        </a:graphic>
      </p:graphicFrame>
      <p:graphicFrame>
        <p:nvGraphicFramePr>
          <p:cNvPr id="22549" name="Object 90"/>
          <p:cNvGraphicFramePr>
            <a:graphicFrameLocks noChangeAspect="1"/>
          </p:cNvGraphicFramePr>
          <p:nvPr/>
        </p:nvGraphicFramePr>
        <p:xfrm>
          <a:off x="914400" y="3006725"/>
          <a:ext cx="1066800" cy="503238"/>
        </p:xfrm>
        <a:graphic>
          <a:graphicData uri="http://schemas.openxmlformats.org/presentationml/2006/ole">
            <p:oleObj spid="_x0000_s22549" name="Equation" r:id="rId22" imgW="431640" imgH="203040" progId="Equation.DSMT4">
              <p:embed/>
            </p:oleObj>
          </a:graphicData>
        </a:graphic>
      </p:graphicFrame>
      <p:graphicFrame>
        <p:nvGraphicFramePr>
          <p:cNvPr id="22550" name="Object 91"/>
          <p:cNvGraphicFramePr>
            <a:graphicFrameLocks noChangeAspect="1"/>
          </p:cNvGraphicFramePr>
          <p:nvPr/>
        </p:nvGraphicFramePr>
        <p:xfrm>
          <a:off x="4419600" y="2625725"/>
          <a:ext cx="896938" cy="463550"/>
        </p:xfrm>
        <a:graphic>
          <a:graphicData uri="http://schemas.openxmlformats.org/presentationml/2006/ole">
            <p:oleObj spid="_x0000_s22550" name="Equation" r:id="rId23" imgW="393480" imgH="203040" progId="Equation.DSMT4">
              <p:embed/>
            </p:oleObj>
          </a:graphicData>
        </a:graphic>
      </p:graphicFrame>
      <p:sp>
        <p:nvSpPr>
          <p:cNvPr id="22592" name="Text Box 92"/>
          <p:cNvSpPr txBox="1">
            <a:spLocks noChangeArrowheads="1"/>
          </p:cNvSpPr>
          <p:nvPr/>
        </p:nvSpPr>
        <p:spPr bwMode="auto">
          <a:xfrm>
            <a:off x="1219200" y="228600"/>
            <a:ext cx="2571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定義）定義域の像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2E5F5-094F-47D1-9026-9D81673DD0E2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23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写像の相等</a:t>
            </a:r>
          </a:p>
        </p:txBody>
      </p:sp>
      <p:sp>
        <p:nvSpPr>
          <p:cNvPr id="23570" name="AutoShape 3"/>
          <p:cNvSpPr>
            <a:spLocks noChangeArrowheads="1"/>
          </p:cNvSpPr>
          <p:nvPr/>
        </p:nvSpPr>
        <p:spPr bwMode="auto">
          <a:xfrm>
            <a:off x="685800" y="742950"/>
            <a:ext cx="7620000" cy="337185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3571" name="Text Box 4"/>
          <p:cNvSpPr txBox="1">
            <a:spLocks noChangeArrowheads="1"/>
          </p:cNvSpPr>
          <p:nvPr/>
        </p:nvSpPr>
        <p:spPr bwMode="auto">
          <a:xfrm>
            <a:off x="974725" y="992188"/>
            <a:ext cx="550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集合　　から　　への２つの写像　　　　は、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676400" y="1066800"/>
          <a:ext cx="381000" cy="354013"/>
        </p:xfrm>
        <a:graphic>
          <a:graphicData uri="http://schemas.openxmlformats.org/presentationml/2006/ole">
            <p:oleObj spid="_x0000_s23554" name="Equation" r:id="rId3" imgW="177480" imgH="164880" progId="Equation.DSMT4">
              <p:embed/>
            </p:oleObj>
          </a:graphicData>
        </a:graphic>
      </p:graphicFrame>
      <p:sp>
        <p:nvSpPr>
          <p:cNvPr id="23572" name="Text Box 14"/>
          <p:cNvSpPr txBox="1">
            <a:spLocks noChangeArrowheads="1"/>
          </p:cNvSpPr>
          <p:nvPr/>
        </p:nvSpPr>
        <p:spPr bwMode="auto">
          <a:xfrm>
            <a:off x="1371600" y="477838"/>
            <a:ext cx="2571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定義）写像の相等</a:t>
            </a:r>
          </a:p>
        </p:txBody>
      </p:sp>
      <p:graphicFrame>
        <p:nvGraphicFramePr>
          <p:cNvPr id="23555" name="Object 15"/>
          <p:cNvGraphicFramePr>
            <a:graphicFrameLocks noChangeAspect="1"/>
          </p:cNvGraphicFramePr>
          <p:nvPr/>
        </p:nvGraphicFramePr>
        <p:xfrm>
          <a:off x="2673350" y="1066800"/>
          <a:ext cx="298450" cy="354013"/>
        </p:xfrm>
        <a:graphic>
          <a:graphicData uri="http://schemas.openxmlformats.org/presentationml/2006/ole">
            <p:oleObj spid="_x0000_s23555" name="Equation" r:id="rId4" imgW="139680" imgH="164880" progId="Equation.DSMT4">
              <p:embed/>
            </p:oleObj>
          </a:graphicData>
        </a:graphic>
      </p:graphicFrame>
      <p:graphicFrame>
        <p:nvGraphicFramePr>
          <p:cNvPr id="23556" name="Object 17"/>
          <p:cNvGraphicFramePr>
            <a:graphicFrameLocks noChangeAspect="1"/>
          </p:cNvGraphicFramePr>
          <p:nvPr/>
        </p:nvGraphicFramePr>
        <p:xfrm>
          <a:off x="5105400" y="990600"/>
          <a:ext cx="650875" cy="436563"/>
        </p:xfrm>
        <a:graphic>
          <a:graphicData uri="http://schemas.openxmlformats.org/presentationml/2006/ole">
            <p:oleObj spid="_x0000_s23556" name="Equation" r:id="rId5" imgW="304560" imgH="203040" progId="Equation.DSMT4">
              <p:embed/>
            </p:oleObj>
          </a:graphicData>
        </a:graphic>
      </p:graphicFrame>
      <p:graphicFrame>
        <p:nvGraphicFramePr>
          <p:cNvPr id="23557" name="Object 18"/>
          <p:cNvGraphicFramePr>
            <a:graphicFrameLocks noChangeAspect="1"/>
          </p:cNvGraphicFramePr>
          <p:nvPr/>
        </p:nvGraphicFramePr>
        <p:xfrm>
          <a:off x="1676400" y="1371600"/>
          <a:ext cx="3119438" cy="436563"/>
        </p:xfrm>
        <a:graphic>
          <a:graphicData uri="http://schemas.openxmlformats.org/presentationml/2006/ole">
            <p:oleObj spid="_x0000_s23557" name="Equation" r:id="rId6" imgW="1460160" imgH="203040" progId="Equation.DSMT4">
              <p:embed/>
            </p:oleObj>
          </a:graphicData>
        </a:graphic>
      </p:graphicFrame>
      <p:sp>
        <p:nvSpPr>
          <p:cNvPr id="23573" name="Text Box 19"/>
          <p:cNvSpPr txBox="1">
            <a:spLocks noChangeArrowheads="1"/>
          </p:cNvSpPr>
          <p:nvPr/>
        </p:nvSpPr>
        <p:spPr bwMode="auto">
          <a:xfrm>
            <a:off x="1600200" y="2057400"/>
            <a:ext cx="341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任意の　　　　　に対して、</a:t>
            </a:r>
          </a:p>
        </p:txBody>
      </p:sp>
      <p:graphicFrame>
        <p:nvGraphicFramePr>
          <p:cNvPr id="23558" name="Object 20"/>
          <p:cNvGraphicFramePr>
            <a:graphicFrameLocks noChangeAspect="1"/>
          </p:cNvGraphicFramePr>
          <p:nvPr/>
        </p:nvGraphicFramePr>
        <p:xfrm>
          <a:off x="2667000" y="2133600"/>
          <a:ext cx="866775" cy="382588"/>
        </p:xfrm>
        <a:graphic>
          <a:graphicData uri="http://schemas.openxmlformats.org/presentationml/2006/ole">
            <p:oleObj spid="_x0000_s23558" name="Equation" r:id="rId7" imgW="406080" imgH="177480" progId="Equation.DSMT4">
              <p:embed/>
            </p:oleObj>
          </a:graphicData>
        </a:graphic>
      </p:graphicFrame>
      <p:graphicFrame>
        <p:nvGraphicFramePr>
          <p:cNvPr id="23559" name="Object 21"/>
          <p:cNvGraphicFramePr>
            <a:graphicFrameLocks noChangeAspect="1"/>
          </p:cNvGraphicFramePr>
          <p:nvPr/>
        </p:nvGraphicFramePr>
        <p:xfrm>
          <a:off x="5105400" y="2133600"/>
          <a:ext cx="1652588" cy="436563"/>
        </p:xfrm>
        <a:graphic>
          <a:graphicData uri="http://schemas.openxmlformats.org/presentationml/2006/ole">
            <p:oleObj spid="_x0000_s23559" name="Equation" r:id="rId8" imgW="774360" imgH="203040" progId="Equation.DSMT4">
              <p:embed/>
            </p:oleObj>
          </a:graphicData>
        </a:graphic>
      </p:graphicFrame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898525" y="2687638"/>
            <a:ext cx="4540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が成り立つときに「等しい」といい、</a:t>
            </a:r>
          </a:p>
          <a:p>
            <a:endParaRPr lang="ja-JP" altLang="en-US"/>
          </a:p>
          <a:p>
            <a:r>
              <a:rPr lang="ja-JP" altLang="en-US"/>
              <a:t>と表す。</a:t>
            </a:r>
          </a:p>
        </p:txBody>
      </p:sp>
      <p:graphicFrame>
        <p:nvGraphicFramePr>
          <p:cNvPr id="23560" name="Object 23"/>
          <p:cNvGraphicFramePr>
            <a:graphicFrameLocks noChangeAspect="1"/>
          </p:cNvGraphicFramePr>
          <p:nvPr/>
        </p:nvGraphicFramePr>
        <p:xfrm>
          <a:off x="990600" y="3048000"/>
          <a:ext cx="866775" cy="436563"/>
        </p:xfrm>
        <a:graphic>
          <a:graphicData uri="http://schemas.openxmlformats.org/presentationml/2006/ole">
            <p:oleObj spid="_x0000_s23560" name="Equation" r:id="rId9" imgW="406080" imgH="203040" progId="Equation.DSMT4">
              <p:embed/>
            </p:oleObj>
          </a:graphicData>
        </a:graphic>
      </p:graphicFrame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2667000" y="4572000"/>
            <a:ext cx="762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3561" name="Object 25"/>
          <p:cNvGraphicFramePr>
            <a:graphicFrameLocks noChangeAspect="1"/>
          </p:cNvGraphicFramePr>
          <p:nvPr/>
        </p:nvGraphicFramePr>
        <p:xfrm>
          <a:off x="762000" y="4114800"/>
          <a:ext cx="381000" cy="354013"/>
        </p:xfrm>
        <a:graphic>
          <a:graphicData uri="http://schemas.openxmlformats.org/presentationml/2006/ole">
            <p:oleObj spid="_x0000_s23561" name="Equation" r:id="rId10" imgW="177480" imgH="164880" progId="Equation.DSMT4">
              <p:embed/>
            </p:oleObj>
          </a:graphicData>
        </a:graphic>
      </p:graphicFrame>
      <p:graphicFrame>
        <p:nvGraphicFramePr>
          <p:cNvPr id="23562" name="Object 26"/>
          <p:cNvGraphicFramePr>
            <a:graphicFrameLocks noChangeAspect="1"/>
          </p:cNvGraphicFramePr>
          <p:nvPr/>
        </p:nvGraphicFramePr>
        <p:xfrm>
          <a:off x="2976563" y="4217988"/>
          <a:ext cx="300037" cy="354012"/>
        </p:xfrm>
        <a:graphic>
          <a:graphicData uri="http://schemas.openxmlformats.org/presentationml/2006/ole">
            <p:oleObj spid="_x0000_s23562" name="Equation" r:id="rId11" imgW="139680" imgH="164880" progId="Equation.DSMT4">
              <p:embed/>
            </p:oleObj>
          </a:graphicData>
        </a:graphic>
      </p:graphicFrame>
      <p:graphicFrame>
        <p:nvGraphicFramePr>
          <p:cNvPr id="23563" name="Object 27"/>
          <p:cNvGraphicFramePr>
            <a:graphicFrameLocks noChangeAspect="1"/>
          </p:cNvGraphicFramePr>
          <p:nvPr/>
        </p:nvGraphicFramePr>
        <p:xfrm>
          <a:off x="1905000" y="4267200"/>
          <a:ext cx="439738" cy="587375"/>
        </p:xfrm>
        <a:graphic>
          <a:graphicData uri="http://schemas.openxmlformats.org/presentationml/2006/ole">
            <p:oleObj spid="_x0000_s23563" name="Equation" r:id="rId12" imgW="152280" imgH="203040" progId="Equation.DSMT4">
              <p:embed/>
            </p:oleObj>
          </a:graphicData>
        </a:graphic>
      </p:graphicFrame>
      <p:sp>
        <p:nvSpPr>
          <p:cNvPr id="23576" name="Text Box 28"/>
          <p:cNvSpPr txBox="1">
            <a:spLocks noChangeArrowheads="1"/>
          </p:cNvSpPr>
          <p:nvPr/>
        </p:nvSpPr>
        <p:spPr bwMode="auto">
          <a:xfrm>
            <a:off x="8382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23577" name="Text Box 29"/>
          <p:cNvSpPr txBox="1">
            <a:spLocks noChangeArrowheads="1"/>
          </p:cNvSpPr>
          <p:nvPr/>
        </p:nvSpPr>
        <p:spPr bwMode="auto">
          <a:xfrm>
            <a:off x="8382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23578" name="Text Box 30"/>
          <p:cNvSpPr txBox="1">
            <a:spLocks noChangeArrowheads="1"/>
          </p:cNvSpPr>
          <p:nvPr/>
        </p:nvSpPr>
        <p:spPr bwMode="auto">
          <a:xfrm>
            <a:off x="762000" y="5486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23579" name="Text Box 31"/>
          <p:cNvSpPr txBox="1">
            <a:spLocks noChangeArrowheads="1"/>
          </p:cNvSpPr>
          <p:nvPr/>
        </p:nvSpPr>
        <p:spPr bwMode="auto">
          <a:xfrm>
            <a:off x="762000" y="4724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-2</a:t>
            </a:r>
          </a:p>
        </p:txBody>
      </p:sp>
      <p:sp>
        <p:nvSpPr>
          <p:cNvPr id="23580" name="Text Box 32"/>
          <p:cNvSpPr txBox="1">
            <a:spLocks noChangeArrowheads="1"/>
          </p:cNvSpPr>
          <p:nvPr/>
        </p:nvSpPr>
        <p:spPr bwMode="auto">
          <a:xfrm>
            <a:off x="806450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23581" name="Text Box 33"/>
          <p:cNvSpPr txBox="1">
            <a:spLocks noChangeArrowheads="1"/>
          </p:cNvSpPr>
          <p:nvPr/>
        </p:nvSpPr>
        <p:spPr bwMode="auto">
          <a:xfrm>
            <a:off x="28956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23582" name="Text Box 34"/>
          <p:cNvSpPr txBox="1">
            <a:spLocks noChangeArrowheads="1"/>
          </p:cNvSpPr>
          <p:nvPr/>
        </p:nvSpPr>
        <p:spPr bwMode="auto">
          <a:xfrm>
            <a:off x="28956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23583" name="Text Box 35"/>
          <p:cNvSpPr txBox="1">
            <a:spLocks noChangeArrowheads="1"/>
          </p:cNvSpPr>
          <p:nvPr/>
        </p:nvSpPr>
        <p:spPr bwMode="auto">
          <a:xfrm>
            <a:off x="2819400" y="5715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23584" name="Text Box 36"/>
          <p:cNvSpPr txBox="1">
            <a:spLocks noChangeArrowheads="1"/>
          </p:cNvSpPr>
          <p:nvPr/>
        </p:nvSpPr>
        <p:spPr bwMode="auto">
          <a:xfrm>
            <a:off x="283845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-4</a:t>
            </a:r>
          </a:p>
        </p:txBody>
      </p:sp>
      <p:sp>
        <p:nvSpPr>
          <p:cNvPr id="23585" name="Text Box 37"/>
          <p:cNvSpPr txBox="1">
            <a:spLocks noChangeArrowheads="1"/>
          </p:cNvSpPr>
          <p:nvPr/>
        </p:nvSpPr>
        <p:spPr bwMode="auto">
          <a:xfrm>
            <a:off x="28956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23586" name="Line 38"/>
          <p:cNvSpPr>
            <a:spLocks noChangeShapeType="1"/>
          </p:cNvSpPr>
          <p:nvPr/>
        </p:nvSpPr>
        <p:spPr bwMode="auto">
          <a:xfrm flipV="1">
            <a:off x="1066800" y="5257800"/>
            <a:ext cx="1905000" cy="4572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87" name="Line 39"/>
          <p:cNvSpPr>
            <a:spLocks noChangeShapeType="1"/>
          </p:cNvSpPr>
          <p:nvPr/>
        </p:nvSpPr>
        <p:spPr bwMode="auto">
          <a:xfrm flipV="1">
            <a:off x="1143000" y="5029200"/>
            <a:ext cx="1828800" cy="3810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88" name="Line 40"/>
          <p:cNvSpPr>
            <a:spLocks noChangeShapeType="1"/>
          </p:cNvSpPr>
          <p:nvPr/>
        </p:nvSpPr>
        <p:spPr bwMode="auto">
          <a:xfrm>
            <a:off x="1143000" y="4953000"/>
            <a:ext cx="19050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89" name="Line 41"/>
          <p:cNvSpPr>
            <a:spLocks noChangeShapeType="1"/>
          </p:cNvSpPr>
          <p:nvPr/>
        </p:nvSpPr>
        <p:spPr bwMode="auto">
          <a:xfrm flipV="1">
            <a:off x="1143000" y="5334000"/>
            <a:ext cx="1828800" cy="6858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90" name="Line 42"/>
          <p:cNvSpPr>
            <a:spLocks noChangeShapeType="1"/>
          </p:cNvSpPr>
          <p:nvPr/>
        </p:nvSpPr>
        <p:spPr bwMode="auto">
          <a:xfrm flipV="1">
            <a:off x="1143000" y="5715000"/>
            <a:ext cx="1828800" cy="6096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91" name="Oval 44"/>
          <p:cNvSpPr>
            <a:spLocks noChangeArrowheads="1"/>
          </p:cNvSpPr>
          <p:nvPr/>
        </p:nvSpPr>
        <p:spPr bwMode="auto">
          <a:xfrm>
            <a:off x="533400" y="4495800"/>
            <a:ext cx="914400" cy="2057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92" name="Oval 46"/>
          <p:cNvSpPr>
            <a:spLocks noChangeArrowheads="1"/>
          </p:cNvSpPr>
          <p:nvPr/>
        </p:nvSpPr>
        <p:spPr bwMode="auto">
          <a:xfrm>
            <a:off x="7086600" y="4648200"/>
            <a:ext cx="762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3564" name="Object 47"/>
          <p:cNvGraphicFramePr>
            <a:graphicFrameLocks noChangeAspect="1"/>
          </p:cNvGraphicFramePr>
          <p:nvPr/>
        </p:nvGraphicFramePr>
        <p:xfrm>
          <a:off x="7396163" y="4294188"/>
          <a:ext cx="300037" cy="354012"/>
        </p:xfrm>
        <a:graphic>
          <a:graphicData uri="http://schemas.openxmlformats.org/presentationml/2006/ole">
            <p:oleObj spid="_x0000_s23564" name="Equation" r:id="rId13" imgW="139680" imgH="164880" progId="Equation.DSMT4">
              <p:embed/>
            </p:oleObj>
          </a:graphicData>
        </a:graphic>
      </p:graphicFrame>
      <p:graphicFrame>
        <p:nvGraphicFramePr>
          <p:cNvPr id="23565" name="Object 48"/>
          <p:cNvGraphicFramePr>
            <a:graphicFrameLocks noChangeAspect="1"/>
          </p:cNvGraphicFramePr>
          <p:nvPr/>
        </p:nvGraphicFramePr>
        <p:xfrm>
          <a:off x="6342063" y="4397375"/>
          <a:ext cx="403225" cy="477838"/>
        </p:xfrm>
        <a:graphic>
          <a:graphicData uri="http://schemas.openxmlformats.org/presentationml/2006/ole">
            <p:oleObj spid="_x0000_s23565" name="Equation" r:id="rId14" imgW="139680" imgH="164880" progId="Equation.DSMT4">
              <p:embed/>
            </p:oleObj>
          </a:graphicData>
        </a:graphic>
      </p:graphicFrame>
      <p:sp>
        <p:nvSpPr>
          <p:cNvPr id="23593" name="Text Box 49"/>
          <p:cNvSpPr txBox="1">
            <a:spLocks noChangeArrowheads="1"/>
          </p:cNvSpPr>
          <p:nvPr/>
        </p:nvSpPr>
        <p:spPr bwMode="auto">
          <a:xfrm>
            <a:off x="52578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23594" name="Text Box 50"/>
          <p:cNvSpPr txBox="1">
            <a:spLocks noChangeArrowheads="1"/>
          </p:cNvSpPr>
          <p:nvPr/>
        </p:nvSpPr>
        <p:spPr bwMode="auto">
          <a:xfrm>
            <a:off x="5257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23595" name="Text Box 51"/>
          <p:cNvSpPr txBox="1">
            <a:spLocks noChangeArrowheads="1"/>
          </p:cNvSpPr>
          <p:nvPr/>
        </p:nvSpPr>
        <p:spPr bwMode="auto">
          <a:xfrm>
            <a:off x="5181600" y="5562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23596" name="Text Box 52"/>
          <p:cNvSpPr txBox="1">
            <a:spLocks noChangeArrowheads="1"/>
          </p:cNvSpPr>
          <p:nvPr/>
        </p:nvSpPr>
        <p:spPr bwMode="auto">
          <a:xfrm>
            <a:off x="5181600" y="4800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-2</a:t>
            </a:r>
          </a:p>
        </p:txBody>
      </p:sp>
      <p:sp>
        <p:nvSpPr>
          <p:cNvPr id="23597" name="Text Box 53"/>
          <p:cNvSpPr txBox="1">
            <a:spLocks noChangeArrowheads="1"/>
          </p:cNvSpPr>
          <p:nvPr/>
        </p:nvSpPr>
        <p:spPr bwMode="auto">
          <a:xfrm>
            <a:off x="5226050" y="617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23598" name="Text Box 54"/>
          <p:cNvSpPr txBox="1">
            <a:spLocks noChangeArrowheads="1"/>
          </p:cNvSpPr>
          <p:nvPr/>
        </p:nvSpPr>
        <p:spPr bwMode="auto">
          <a:xfrm>
            <a:off x="7315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23599" name="Text Box 55"/>
          <p:cNvSpPr txBox="1">
            <a:spLocks noChangeArrowheads="1"/>
          </p:cNvSpPr>
          <p:nvPr/>
        </p:nvSpPr>
        <p:spPr bwMode="auto">
          <a:xfrm>
            <a:off x="7315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23600" name="Text Box 56"/>
          <p:cNvSpPr txBox="1">
            <a:spLocks noChangeArrowheads="1"/>
          </p:cNvSpPr>
          <p:nvPr/>
        </p:nvSpPr>
        <p:spPr bwMode="auto">
          <a:xfrm>
            <a:off x="7239000" y="5791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-1</a:t>
            </a:r>
          </a:p>
        </p:txBody>
      </p:sp>
      <p:sp>
        <p:nvSpPr>
          <p:cNvPr id="23601" name="Text Box 57"/>
          <p:cNvSpPr txBox="1">
            <a:spLocks noChangeArrowheads="1"/>
          </p:cNvSpPr>
          <p:nvPr/>
        </p:nvSpPr>
        <p:spPr bwMode="auto">
          <a:xfrm>
            <a:off x="7258050" y="6096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-4</a:t>
            </a:r>
          </a:p>
        </p:txBody>
      </p:sp>
      <p:sp>
        <p:nvSpPr>
          <p:cNvPr id="23602" name="Text Box 58"/>
          <p:cNvSpPr txBox="1">
            <a:spLocks noChangeArrowheads="1"/>
          </p:cNvSpPr>
          <p:nvPr/>
        </p:nvSpPr>
        <p:spPr bwMode="auto">
          <a:xfrm>
            <a:off x="73152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23603" name="Line 59"/>
          <p:cNvSpPr>
            <a:spLocks noChangeShapeType="1"/>
          </p:cNvSpPr>
          <p:nvPr/>
        </p:nvSpPr>
        <p:spPr bwMode="auto">
          <a:xfrm flipV="1">
            <a:off x="5486400" y="5334000"/>
            <a:ext cx="190500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604" name="Line 60"/>
          <p:cNvSpPr>
            <a:spLocks noChangeShapeType="1"/>
          </p:cNvSpPr>
          <p:nvPr/>
        </p:nvSpPr>
        <p:spPr bwMode="auto">
          <a:xfrm flipV="1">
            <a:off x="5562600" y="5105400"/>
            <a:ext cx="18288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605" name="Line 61"/>
          <p:cNvSpPr>
            <a:spLocks noChangeShapeType="1"/>
          </p:cNvSpPr>
          <p:nvPr/>
        </p:nvSpPr>
        <p:spPr bwMode="auto">
          <a:xfrm>
            <a:off x="5562600" y="5029200"/>
            <a:ext cx="1905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606" name="Line 62"/>
          <p:cNvSpPr>
            <a:spLocks noChangeShapeType="1"/>
          </p:cNvSpPr>
          <p:nvPr/>
        </p:nvSpPr>
        <p:spPr bwMode="auto">
          <a:xfrm flipV="1">
            <a:off x="5562600" y="5410200"/>
            <a:ext cx="18288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607" name="Line 63"/>
          <p:cNvSpPr>
            <a:spLocks noChangeShapeType="1"/>
          </p:cNvSpPr>
          <p:nvPr/>
        </p:nvSpPr>
        <p:spPr bwMode="auto">
          <a:xfrm flipV="1">
            <a:off x="5562600" y="5791200"/>
            <a:ext cx="1828800" cy="609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608" name="Oval 64"/>
          <p:cNvSpPr>
            <a:spLocks noChangeArrowheads="1"/>
          </p:cNvSpPr>
          <p:nvPr/>
        </p:nvSpPr>
        <p:spPr bwMode="auto">
          <a:xfrm>
            <a:off x="4953000" y="4572000"/>
            <a:ext cx="914400" cy="2057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3566" name="Object 65"/>
          <p:cNvGraphicFramePr>
            <a:graphicFrameLocks noChangeAspect="1"/>
          </p:cNvGraphicFramePr>
          <p:nvPr/>
        </p:nvGraphicFramePr>
        <p:xfrm>
          <a:off x="5181600" y="4191000"/>
          <a:ext cx="381000" cy="354013"/>
        </p:xfrm>
        <a:graphic>
          <a:graphicData uri="http://schemas.openxmlformats.org/presentationml/2006/ole">
            <p:oleObj spid="_x0000_s23566" name="Equation" r:id="rId15" imgW="177480" imgH="164880" progId="Equation.DSMT4">
              <p:embed/>
            </p:oleObj>
          </a:graphicData>
        </a:graphic>
      </p:graphicFrame>
      <p:graphicFrame>
        <p:nvGraphicFramePr>
          <p:cNvPr id="23567" name="Object 66"/>
          <p:cNvGraphicFramePr>
            <a:graphicFrameLocks noChangeAspect="1"/>
          </p:cNvGraphicFramePr>
          <p:nvPr/>
        </p:nvGraphicFramePr>
        <p:xfrm>
          <a:off x="3810000" y="5334000"/>
          <a:ext cx="866775" cy="436563"/>
        </p:xfrm>
        <a:graphic>
          <a:graphicData uri="http://schemas.openxmlformats.org/presentationml/2006/ole">
            <p:oleObj spid="_x0000_s23567" name="Equation" r:id="rId16" imgW="4060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2A7755-1D83-40AE-A77A-27147C33F07F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単射</a:t>
            </a:r>
          </a:p>
        </p:txBody>
      </p:sp>
      <p:sp>
        <p:nvSpPr>
          <p:cNvPr id="24591" name="AutoShape 3"/>
          <p:cNvSpPr>
            <a:spLocks noChangeArrowheads="1"/>
          </p:cNvSpPr>
          <p:nvPr/>
        </p:nvSpPr>
        <p:spPr bwMode="auto">
          <a:xfrm>
            <a:off x="685800" y="742950"/>
            <a:ext cx="7620000" cy="230505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4592" name="Text Box 4"/>
          <p:cNvSpPr txBox="1">
            <a:spLocks noChangeArrowheads="1"/>
          </p:cNvSpPr>
          <p:nvPr/>
        </p:nvSpPr>
        <p:spPr bwMode="auto">
          <a:xfrm>
            <a:off x="974725" y="992188"/>
            <a:ext cx="5307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集合　　から　　への写像　　　　　　　が、</a:t>
            </a: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1676400" y="1066800"/>
          <a:ext cx="381000" cy="354013"/>
        </p:xfrm>
        <a:graphic>
          <a:graphicData uri="http://schemas.openxmlformats.org/presentationml/2006/ole">
            <p:oleObj spid="_x0000_s24578" name="Equation" r:id="rId3" imgW="177480" imgH="164880" progId="Equation.DSMT4">
              <p:embed/>
            </p:oleObj>
          </a:graphicData>
        </a:graphic>
      </p:graphicFrame>
      <p:sp>
        <p:nvSpPr>
          <p:cNvPr id="24593" name="Text Box 6"/>
          <p:cNvSpPr txBox="1">
            <a:spLocks noChangeArrowheads="1"/>
          </p:cNvSpPr>
          <p:nvPr/>
        </p:nvSpPr>
        <p:spPr bwMode="auto">
          <a:xfrm>
            <a:off x="1219200" y="457200"/>
            <a:ext cx="1657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定義）単射</a:t>
            </a:r>
          </a:p>
        </p:txBody>
      </p:sp>
      <p:graphicFrame>
        <p:nvGraphicFramePr>
          <p:cNvPr id="24579" name="Object 7"/>
          <p:cNvGraphicFramePr>
            <a:graphicFrameLocks noChangeAspect="1"/>
          </p:cNvGraphicFramePr>
          <p:nvPr/>
        </p:nvGraphicFramePr>
        <p:xfrm>
          <a:off x="2673350" y="1066800"/>
          <a:ext cx="298450" cy="354013"/>
        </p:xfrm>
        <a:graphic>
          <a:graphicData uri="http://schemas.openxmlformats.org/presentationml/2006/ole">
            <p:oleObj spid="_x0000_s24579" name="Equation" r:id="rId4" imgW="139680" imgH="164880" progId="Equation.DSMT4">
              <p:embed/>
            </p:oleObj>
          </a:graphicData>
        </a:graphic>
      </p:graphicFrame>
      <p:graphicFrame>
        <p:nvGraphicFramePr>
          <p:cNvPr id="24580" name="Object 9"/>
          <p:cNvGraphicFramePr>
            <a:graphicFrameLocks noChangeAspect="1"/>
          </p:cNvGraphicFramePr>
          <p:nvPr/>
        </p:nvGraphicFramePr>
        <p:xfrm>
          <a:off x="4267200" y="1066800"/>
          <a:ext cx="1465263" cy="436563"/>
        </p:xfrm>
        <a:graphic>
          <a:graphicData uri="http://schemas.openxmlformats.org/presentationml/2006/ole">
            <p:oleObj spid="_x0000_s24580" name="Equation" r:id="rId5" imgW="685800" imgH="203040" progId="Equation.DSMT4">
              <p:embed/>
            </p:oleObj>
          </a:graphicData>
        </a:graphic>
      </p:graphicFrame>
      <p:graphicFrame>
        <p:nvGraphicFramePr>
          <p:cNvPr id="24581" name="Object 12"/>
          <p:cNvGraphicFramePr>
            <a:graphicFrameLocks noChangeAspect="1"/>
          </p:cNvGraphicFramePr>
          <p:nvPr/>
        </p:nvGraphicFramePr>
        <p:xfrm>
          <a:off x="1600200" y="1676400"/>
          <a:ext cx="3630613" cy="490538"/>
        </p:xfrm>
        <a:graphic>
          <a:graphicData uri="http://schemas.openxmlformats.org/presentationml/2006/ole">
            <p:oleObj spid="_x0000_s24581" name="Equation" r:id="rId6" imgW="1701720" imgH="228600" progId="Equation.DSMT4">
              <p:embed/>
            </p:oleObj>
          </a:graphicData>
        </a:graphic>
      </p:graphicFrame>
      <p:sp>
        <p:nvSpPr>
          <p:cNvPr id="24594" name="Text Box 13"/>
          <p:cNvSpPr txBox="1">
            <a:spLocks noChangeArrowheads="1"/>
          </p:cNvSpPr>
          <p:nvPr/>
        </p:nvSpPr>
        <p:spPr bwMode="auto">
          <a:xfrm>
            <a:off x="990600" y="2286000"/>
            <a:ext cx="622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を満たすとき、　　　は</a:t>
            </a:r>
            <a:r>
              <a:rPr lang="ja-JP" altLang="en-US">
                <a:solidFill>
                  <a:srgbClr val="FF0000"/>
                </a:solidFill>
              </a:rPr>
              <a:t>単射（写像）</a:t>
            </a:r>
            <a:r>
              <a:rPr lang="ja-JP" altLang="en-US"/>
              <a:t>であるという。</a:t>
            </a:r>
          </a:p>
        </p:txBody>
      </p:sp>
      <p:sp>
        <p:nvSpPr>
          <p:cNvPr id="24595" name="Oval 15"/>
          <p:cNvSpPr>
            <a:spLocks noChangeArrowheads="1"/>
          </p:cNvSpPr>
          <p:nvPr/>
        </p:nvSpPr>
        <p:spPr bwMode="auto">
          <a:xfrm>
            <a:off x="1219200" y="3657600"/>
            <a:ext cx="685800" cy="1295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96" name="Oval 17"/>
          <p:cNvSpPr>
            <a:spLocks noChangeArrowheads="1"/>
          </p:cNvSpPr>
          <p:nvPr/>
        </p:nvSpPr>
        <p:spPr bwMode="auto">
          <a:xfrm>
            <a:off x="1524000" y="3886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97" name="Oval 18"/>
          <p:cNvSpPr>
            <a:spLocks noChangeArrowheads="1"/>
          </p:cNvSpPr>
          <p:nvPr/>
        </p:nvSpPr>
        <p:spPr bwMode="auto">
          <a:xfrm>
            <a:off x="1524000" y="4724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1524000" y="4114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1524000" y="4419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4582" name="Object 25"/>
          <p:cNvGraphicFramePr>
            <a:graphicFrameLocks noChangeAspect="1"/>
          </p:cNvGraphicFramePr>
          <p:nvPr/>
        </p:nvGraphicFramePr>
        <p:xfrm>
          <a:off x="1447800" y="3276600"/>
          <a:ext cx="381000" cy="354013"/>
        </p:xfrm>
        <a:graphic>
          <a:graphicData uri="http://schemas.openxmlformats.org/presentationml/2006/ole">
            <p:oleObj spid="_x0000_s24582" name="Equation" r:id="rId7" imgW="177480" imgH="164880" progId="Equation.DSMT4">
              <p:embed/>
            </p:oleObj>
          </a:graphicData>
        </a:graphic>
      </p:graphicFrame>
      <p:sp>
        <p:nvSpPr>
          <p:cNvPr id="24600" name="Oval 33"/>
          <p:cNvSpPr>
            <a:spLocks noChangeArrowheads="1"/>
          </p:cNvSpPr>
          <p:nvPr/>
        </p:nvSpPr>
        <p:spPr bwMode="auto">
          <a:xfrm>
            <a:off x="2743200" y="3581400"/>
            <a:ext cx="6858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01" name="Oval 34"/>
          <p:cNvSpPr>
            <a:spLocks noChangeArrowheads="1"/>
          </p:cNvSpPr>
          <p:nvPr/>
        </p:nvSpPr>
        <p:spPr bwMode="auto">
          <a:xfrm>
            <a:off x="30480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02" name="Oval 35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03" name="Oval 36"/>
          <p:cNvSpPr>
            <a:spLocks noChangeArrowheads="1"/>
          </p:cNvSpPr>
          <p:nvPr/>
        </p:nvSpPr>
        <p:spPr bwMode="auto">
          <a:xfrm>
            <a:off x="30480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04" name="Oval 37"/>
          <p:cNvSpPr>
            <a:spLocks noChangeArrowheads="1"/>
          </p:cNvSpPr>
          <p:nvPr/>
        </p:nvSpPr>
        <p:spPr bwMode="auto">
          <a:xfrm>
            <a:off x="3048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05" name="Oval 38"/>
          <p:cNvSpPr>
            <a:spLocks noChangeArrowheads="1"/>
          </p:cNvSpPr>
          <p:nvPr/>
        </p:nvSpPr>
        <p:spPr bwMode="auto">
          <a:xfrm>
            <a:off x="30480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06" name="Oval 39"/>
          <p:cNvSpPr>
            <a:spLocks noChangeArrowheads="1"/>
          </p:cNvSpPr>
          <p:nvPr/>
        </p:nvSpPr>
        <p:spPr bwMode="auto">
          <a:xfrm>
            <a:off x="3048000" y="525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07" name="Line 40"/>
          <p:cNvSpPr>
            <a:spLocks noChangeShapeType="1"/>
          </p:cNvSpPr>
          <p:nvPr/>
        </p:nvSpPr>
        <p:spPr bwMode="auto">
          <a:xfrm>
            <a:off x="1600200" y="3886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608" name="Line 41"/>
          <p:cNvSpPr>
            <a:spLocks noChangeShapeType="1"/>
          </p:cNvSpPr>
          <p:nvPr/>
        </p:nvSpPr>
        <p:spPr bwMode="auto">
          <a:xfrm>
            <a:off x="1600200" y="4114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609" name="Line 42"/>
          <p:cNvSpPr>
            <a:spLocks noChangeShapeType="1"/>
          </p:cNvSpPr>
          <p:nvPr/>
        </p:nvSpPr>
        <p:spPr bwMode="auto">
          <a:xfrm>
            <a:off x="1600200" y="4419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610" name="Line 43"/>
          <p:cNvSpPr>
            <a:spLocks noChangeShapeType="1"/>
          </p:cNvSpPr>
          <p:nvPr/>
        </p:nvSpPr>
        <p:spPr bwMode="auto">
          <a:xfrm>
            <a:off x="1600200" y="4724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4583" name="Object 44"/>
          <p:cNvGraphicFramePr>
            <a:graphicFrameLocks noChangeAspect="1"/>
          </p:cNvGraphicFramePr>
          <p:nvPr/>
        </p:nvGraphicFramePr>
        <p:xfrm>
          <a:off x="2971800" y="3200400"/>
          <a:ext cx="298450" cy="354013"/>
        </p:xfrm>
        <a:graphic>
          <a:graphicData uri="http://schemas.openxmlformats.org/presentationml/2006/ole">
            <p:oleObj spid="_x0000_s24583" name="Equation" r:id="rId8" imgW="139680" imgH="164880" progId="Equation.DSMT4">
              <p:embed/>
            </p:oleObj>
          </a:graphicData>
        </a:graphic>
      </p:graphicFrame>
      <p:graphicFrame>
        <p:nvGraphicFramePr>
          <p:cNvPr id="24584" name="Object 45"/>
          <p:cNvGraphicFramePr>
            <a:graphicFrameLocks noChangeAspect="1"/>
          </p:cNvGraphicFramePr>
          <p:nvPr/>
        </p:nvGraphicFramePr>
        <p:xfrm>
          <a:off x="2133600" y="3276600"/>
          <a:ext cx="439738" cy="587375"/>
        </p:xfrm>
        <a:graphic>
          <a:graphicData uri="http://schemas.openxmlformats.org/presentationml/2006/ole">
            <p:oleObj spid="_x0000_s24584" name="Equation" r:id="rId9" imgW="152280" imgH="203040" progId="Equation.DSMT4">
              <p:embed/>
            </p:oleObj>
          </a:graphicData>
        </a:graphic>
      </p:graphicFrame>
      <p:sp>
        <p:nvSpPr>
          <p:cNvPr id="24611" name="Oval 46"/>
          <p:cNvSpPr>
            <a:spLocks noChangeArrowheads="1"/>
          </p:cNvSpPr>
          <p:nvPr/>
        </p:nvSpPr>
        <p:spPr bwMode="auto">
          <a:xfrm>
            <a:off x="5486400" y="3581400"/>
            <a:ext cx="685800" cy="1295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12" name="Oval 47"/>
          <p:cNvSpPr>
            <a:spLocks noChangeArrowheads="1"/>
          </p:cNvSpPr>
          <p:nvPr/>
        </p:nvSpPr>
        <p:spPr bwMode="auto">
          <a:xfrm>
            <a:off x="5791200" y="3810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13" name="Oval 48"/>
          <p:cNvSpPr>
            <a:spLocks noChangeArrowheads="1"/>
          </p:cNvSpPr>
          <p:nvPr/>
        </p:nvSpPr>
        <p:spPr bwMode="auto">
          <a:xfrm>
            <a:off x="5791200" y="4648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14" name="Oval 49"/>
          <p:cNvSpPr>
            <a:spLocks noChangeArrowheads="1"/>
          </p:cNvSpPr>
          <p:nvPr/>
        </p:nvSpPr>
        <p:spPr bwMode="auto">
          <a:xfrm>
            <a:off x="5791200" y="4038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15" name="Oval 50"/>
          <p:cNvSpPr>
            <a:spLocks noChangeArrowheads="1"/>
          </p:cNvSpPr>
          <p:nvPr/>
        </p:nvSpPr>
        <p:spPr bwMode="auto">
          <a:xfrm>
            <a:off x="5791200" y="4343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4585" name="Object 51"/>
          <p:cNvGraphicFramePr>
            <a:graphicFrameLocks noChangeAspect="1"/>
          </p:cNvGraphicFramePr>
          <p:nvPr/>
        </p:nvGraphicFramePr>
        <p:xfrm>
          <a:off x="5715000" y="3200400"/>
          <a:ext cx="381000" cy="354013"/>
        </p:xfrm>
        <a:graphic>
          <a:graphicData uri="http://schemas.openxmlformats.org/presentationml/2006/ole">
            <p:oleObj spid="_x0000_s24585" name="Equation" r:id="rId10" imgW="177480" imgH="164880" progId="Equation.DSMT4">
              <p:embed/>
            </p:oleObj>
          </a:graphicData>
        </a:graphic>
      </p:graphicFrame>
      <p:sp>
        <p:nvSpPr>
          <p:cNvPr id="24616" name="Oval 52"/>
          <p:cNvSpPr>
            <a:spLocks noChangeArrowheads="1"/>
          </p:cNvSpPr>
          <p:nvPr/>
        </p:nvSpPr>
        <p:spPr bwMode="auto">
          <a:xfrm>
            <a:off x="7010400" y="3505200"/>
            <a:ext cx="6858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17" name="Oval 53"/>
          <p:cNvSpPr>
            <a:spLocks noChangeArrowheads="1"/>
          </p:cNvSpPr>
          <p:nvPr/>
        </p:nvSpPr>
        <p:spPr bwMode="auto">
          <a:xfrm>
            <a:off x="73152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18" name="Oval 54"/>
          <p:cNvSpPr>
            <a:spLocks noChangeArrowheads="1"/>
          </p:cNvSpPr>
          <p:nvPr/>
        </p:nvSpPr>
        <p:spPr bwMode="auto">
          <a:xfrm>
            <a:off x="73152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19" name="Oval 55"/>
          <p:cNvSpPr>
            <a:spLocks noChangeArrowheads="1"/>
          </p:cNvSpPr>
          <p:nvPr/>
        </p:nvSpPr>
        <p:spPr bwMode="auto">
          <a:xfrm>
            <a:off x="73152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20" name="Oval 56"/>
          <p:cNvSpPr>
            <a:spLocks noChangeArrowheads="1"/>
          </p:cNvSpPr>
          <p:nvPr/>
        </p:nvSpPr>
        <p:spPr bwMode="auto">
          <a:xfrm>
            <a:off x="7315200" y="426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21" name="Oval 57"/>
          <p:cNvSpPr>
            <a:spLocks noChangeArrowheads="1"/>
          </p:cNvSpPr>
          <p:nvPr/>
        </p:nvSpPr>
        <p:spPr bwMode="auto">
          <a:xfrm>
            <a:off x="73152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22" name="Oval 58"/>
          <p:cNvSpPr>
            <a:spLocks noChangeArrowheads="1"/>
          </p:cNvSpPr>
          <p:nvPr/>
        </p:nvSpPr>
        <p:spPr bwMode="auto">
          <a:xfrm>
            <a:off x="7315200" y="518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23" name="Line 59"/>
          <p:cNvSpPr>
            <a:spLocks noChangeShapeType="1"/>
          </p:cNvSpPr>
          <p:nvPr/>
        </p:nvSpPr>
        <p:spPr bwMode="auto">
          <a:xfrm>
            <a:off x="5867400" y="38100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624" name="Line 60"/>
          <p:cNvSpPr>
            <a:spLocks noChangeShapeType="1"/>
          </p:cNvSpPr>
          <p:nvPr/>
        </p:nvSpPr>
        <p:spPr bwMode="auto">
          <a:xfrm>
            <a:off x="5867400" y="4038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625" name="Line 61"/>
          <p:cNvSpPr>
            <a:spLocks noChangeShapeType="1"/>
          </p:cNvSpPr>
          <p:nvPr/>
        </p:nvSpPr>
        <p:spPr bwMode="auto">
          <a:xfrm>
            <a:off x="5867400" y="4343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626" name="Line 62"/>
          <p:cNvSpPr>
            <a:spLocks noChangeShapeType="1"/>
          </p:cNvSpPr>
          <p:nvPr/>
        </p:nvSpPr>
        <p:spPr bwMode="auto">
          <a:xfrm flipV="1">
            <a:off x="5867400" y="4343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4586" name="Object 63"/>
          <p:cNvGraphicFramePr>
            <a:graphicFrameLocks noChangeAspect="1"/>
          </p:cNvGraphicFramePr>
          <p:nvPr/>
        </p:nvGraphicFramePr>
        <p:xfrm>
          <a:off x="7239000" y="3124200"/>
          <a:ext cx="298450" cy="354013"/>
        </p:xfrm>
        <a:graphic>
          <a:graphicData uri="http://schemas.openxmlformats.org/presentationml/2006/ole">
            <p:oleObj spid="_x0000_s24586" name="Equation" r:id="rId11" imgW="139680" imgH="164880" progId="Equation.DSMT4">
              <p:embed/>
            </p:oleObj>
          </a:graphicData>
        </a:graphic>
      </p:graphicFrame>
      <p:graphicFrame>
        <p:nvGraphicFramePr>
          <p:cNvPr id="24587" name="Object 64"/>
          <p:cNvGraphicFramePr>
            <a:graphicFrameLocks noChangeAspect="1"/>
          </p:cNvGraphicFramePr>
          <p:nvPr/>
        </p:nvGraphicFramePr>
        <p:xfrm>
          <a:off x="6418263" y="3254375"/>
          <a:ext cx="403225" cy="477838"/>
        </p:xfrm>
        <a:graphic>
          <a:graphicData uri="http://schemas.openxmlformats.org/presentationml/2006/ole">
            <p:oleObj spid="_x0000_s24587" name="Equation" r:id="rId12" imgW="139680" imgH="164880" progId="Equation.DSMT4">
              <p:embed/>
            </p:oleObj>
          </a:graphicData>
        </a:graphic>
      </p:graphicFrame>
      <p:sp>
        <p:nvSpPr>
          <p:cNvPr id="24627" name="Text Box 65"/>
          <p:cNvSpPr txBox="1">
            <a:spLocks noChangeArrowheads="1"/>
          </p:cNvSpPr>
          <p:nvPr/>
        </p:nvSpPr>
        <p:spPr bwMode="auto">
          <a:xfrm>
            <a:off x="1600200" y="5181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単射</a:t>
            </a:r>
          </a:p>
        </p:txBody>
      </p:sp>
      <p:sp>
        <p:nvSpPr>
          <p:cNvPr id="24628" name="Text Box 66"/>
          <p:cNvSpPr txBox="1">
            <a:spLocks noChangeArrowheads="1"/>
          </p:cNvSpPr>
          <p:nvPr/>
        </p:nvSpPr>
        <p:spPr bwMode="auto">
          <a:xfrm>
            <a:off x="5791200" y="541020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単射でない</a:t>
            </a:r>
          </a:p>
        </p:txBody>
      </p:sp>
      <p:graphicFrame>
        <p:nvGraphicFramePr>
          <p:cNvPr id="24588" name="Object 67"/>
          <p:cNvGraphicFramePr>
            <a:graphicFrameLocks noChangeAspect="1"/>
          </p:cNvGraphicFramePr>
          <p:nvPr/>
        </p:nvGraphicFramePr>
        <p:xfrm>
          <a:off x="3124200" y="2286000"/>
          <a:ext cx="325438" cy="436563"/>
        </p:xfrm>
        <a:graphic>
          <a:graphicData uri="http://schemas.openxmlformats.org/presentationml/2006/ole">
            <p:oleObj spid="_x0000_s24588" name="Equation" r:id="rId13" imgW="152280" imgH="203040" progId="Equation.DSMT4">
              <p:embed/>
            </p:oleObj>
          </a:graphicData>
        </a:graphic>
      </p:graphicFrame>
      <p:sp>
        <p:nvSpPr>
          <p:cNvPr id="24629" name="AutoShape 68"/>
          <p:cNvSpPr>
            <a:spLocks noChangeArrowheads="1"/>
          </p:cNvSpPr>
          <p:nvPr/>
        </p:nvSpPr>
        <p:spPr bwMode="auto">
          <a:xfrm>
            <a:off x="696913" y="6096000"/>
            <a:ext cx="2667000" cy="762000"/>
          </a:xfrm>
          <a:prstGeom prst="wedgeRoundRectCallout">
            <a:avLst>
              <a:gd name="adj1" fmla="val 2681"/>
              <a:gd name="adj2" fmla="val -11854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4630" name="Text Box 69"/>
          <p:cNvSpPr txBox="1">
            <a:spLocks noChangeArrowheads="1"/>
          </p:cNvSpPr>
          <p:nvPr/>
        </p:nvSpPr>
        <p:spPr bwMode="auto">
          <a:xfrm>
            <a:off x="9906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対応元が１つ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0F5319-25D2-4D59-80D3-0594D1E549D6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256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全射</a:t>
            </a:r>
          </a:p>
        </p:txBody>
      </p:sp>
      <p:sp>
        <p:nvSpPr>
          <p:cNvPr id="25615" name="AutoShape 3"/>
          <p:cNvSpPr>
            <a:spLocks noChangeArrowheads="1"/>
          </p:cNvSpPr>
          <p:nvPr/>
        </p:nvSpPr>
        <p:spPr bwMode="auto">
          <a:xfrm>
            <a:off x="685800" y="742950"/>
            <a:ext cx="7620000" cy="238125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5616" name="Text Box 4"/>
          <p:cNvSpPr txBox="1">
            <a:spLocks noChangeArrowheads="1"/>
          </p:cNvSpPr>
          <p:nvPr/>
        </p:nvSpPr>
        <p:spPr bwMode="auto">
          <a:xfrm>
            <a:off x="974725" y="992188"/>
            <a:ext cx="5307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集合　　から　　への写像　　　　　　　が、</a:t>
            </a: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1676400" y="1066800"/>
          <a:ext cx="381000" cy="354013"/>
        </p:xfrm>
        <a:graphic>
          <a:graphicData uri="http://schemas.openxmlformats.org/presentationml/2006/ole">
            <p:oleObj spid="_x0000_s25602" name="Equation" r:id="rId3" imgW="177480" imgH="164880" progId="Equation.DSMT4">
              <p:embed/>
            </p:oleObj>
          </a:graphicData>
        </a:graphic>
      </p:graphicFrame>
      <p:sp>
        <p:nvSpPr>
          <p:cNvPr id="25617" name="Text Box 6"/>
          <p:cNvSpPr txBox="1">
            <a:spLocks noChangeArrowheads="1"/>
          </p:cNvSpPr>
          <p:nvPr/>
        </p:nvSpPr>
        <p:spPr bwMode="auto">
          <a:xfrm>
            <a:off x="1143000" y="457200"/>
            <a:ext cx="1657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定義）全射</a:t>
            </a:r>
          </a:p>
        </p:txBody>
      </p:sp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2673350" y="1066800"/>
          <a:ext cx="298450" cy="354013"/>
        </p:xfrm>
        <a:graphic>
          <a:graphicData uri="http://schemas.openxmlformats.org/presentationml/2006/ole">
            <p:oleObj spid="_x0000_s25603" name="Equation" r:id="rId4" imgW="139680" imgH="164880" progId="Equation.DSMT4">
              <p:embed/>
            </p:oleObj>
          </a:graphicData>
        </a:graphic>
      </p:graphicFrame>
      <p:graphicFrame>
        <p:nvGraphicFramePr>
          <p:cNvPr id="25604" name="Object 8"/>
          <p:cNvGraphicFramePr>
            <a:graphicFrameLocks noChangeAspect="1"/>
          </p:cNvGraphicFramePr>
          <p:nvPr/>
        </p:nvGraphicFramePr>
        <p:xfrm>
          <a:off x="4267200" y="1066800"/>
          <a:ext cx="1465263" cy="436563"/>
        </p:xfrm>
        <a:graphic>
          <a:graphicData uri="http://schemas.openxmlformats.org/presentationml/2006/ole">
            <p:oleObj spid="_x0000_s25604" name="Equation" r:id="rId5" imgW="685800" imgH="203040" progId="Equation.DSMT4">
              <p:embed/>
            </p:oleObj>
          </a:graphicData>
        </a:graphic>
      </p:graphicFrame>
      <p:graphicFrame>
        <p:nvGraphicFramePr>
          <p:cNvPr id="25605" name="Object 9"/>
          <p:cNvGraphicFramePr>
            <a:graphicFrameLocks noChangeAspect="1"/>
          </p:cNvGraphicFramePr>
          <p:nvPr/>
        </p:nvGraphicFramePr>
        <p:xfrm>
          <a:off x="2738438" y="1703388"/>
          <a:ext cx="1354137" cy="434975"/>
        </p:xfrm>
        <a:graphic>
          <a:graphicData uri="http://schemas.openxmlformats.org/presentationml/2006/ole">
            <p:oleObj spid="_x0000_s25605" name="Equation" r:id="rId6" imgW="634680" imgH="203040" progId="Equation.DSMT4">
              <p:embed/>
            </p:oleObj>
          </a:graphicData>
        </a:graphic>
      </p:graphicFrame>
      <p:sp>
        <p:nvSpPr>
          <p:cNvPr id="25618" name="Text Box 10"/>
          <p:cNvSpPr txBox="1">
            <a:spLocks noChangeArrowheads="1"/>
          </p:cNvSpPr>
          <p:nvPr/>
        </p:nvSpPr>
        <p:spPr bwMode="auto">
          <a:xfrm>
            <a:off x="990600" y="2286000"/>
            <a:ext cx="622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を満たすとき、　　　は</a:t>
            </a:r>
            <a:r>
              <a:rPr lang="ja-JP" altLang="en-US">
                <a:solidFill>
                  <a:srgbClr val="FF0000"/>
                </a:solidFill>
              </a:rPr>
              <a:t>全射（写像）</a:t>
            </a:r>
            <a:r>
              <a:rPr lang="ja-JP" altLang="en-US"/>
              <a:t>であるという。</a:t>
            </a:r>
          </a:p>
          <a:p>
            <a:r>
              <a:rPr lang="ja-JP" altLang="en-US"/>
              <a:t>または、</a:t>
            </a:r>
            <a:r>
              <a:rPr lang="ja-JP" altLang="en-US">
                <a:solidFill>
                  <a:srgbClr val="FF0000"/>
                </a:solidFill>
              </a:rPr>
              <a:t>上への写像</a:t>
            </a:r>
            <a:r>
              <a:rPr lang="ja-JP" altLang="en-US"/>
              <a:t>ともいう。</a:t>
            </a:r>
          </a:p>
        </p:txBody>
      </p:sp>
      <p:sp>
        <p:nvSpPr>
          <p:cNvPr id="25619" name="Oval 11"/>
          <p:cNvSpPr>
            <a:spLocks noChangeArrowheads="1"/>
          </p:cNvSpPr>
          <p:nvPr/>
        </p:nvSpPr>
        <p:spPr bwMode="auto">
          <a:xfrm>
            <a:off x="1219200" y="3657600"/>
            <a:ext cx="685800" cy="1600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0" name="Oval 12"/>
          <p:cNvSpPr>
            <a:spLocks noChangeArrowheads="1"/>
          </p:cNvSpPr>
          <p:nvPr/>
        </p:nvSpPr>
        <p:spPr bwMode="auto">
          <a:xfrm>
            <a:off x="1524000" y="3886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1" name="Oval 13"/>
          <p:cNvSpPr>
            <a:spLocks noChangeArrowheads="1"/>
          </p:cNvSpPr>
          <p:nvPr/>
        </p:nvSpPr>
        <p:spPr bwMode="auto">
          <a:xfrm>
            <a:off x="1524000" y="4724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2" name="Oval 14"/>
          <p:cNvSpPr>
            <a:spLocks noChangeArrowheads="1"/>
          </p:cNvSpPr>
          <p:nvPr/>
        </p:nvSpPr>
        <p:spPr bwMode="auto">
          <a:xfrm>
            <a:off x="1524000" y="4114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3" name="Oval 15"/>
          <p:cNvSpPr>
            <a:spLocks noChangeArrowheads="1"/>
          </p:cNvSpPr>
          <p:nvPr/>
        </p:nvSpPr>
        <p:spPr bwMode="auto">
          <a:xfrm>
            <a:off x="1524000" y="4419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5606" name="Object 16"/>
          <p:cNvGraphicFramePr>
            <a:graphicFrameLocks noChangeAspect="1"/>
          </p:cNvGraphicFramePr>
          <p:nvPr/>
        </p:nvGraphicFramePr>
        <p:xfrm>
          <a:off x="1447800" y="3276600"/>
          <a:ext cx="381000" cy="354013"/>
        </p:xfrm>
        <a:graphic>
          <a:graphicData uri="http://schemas.openxmlformats.org/presentationml/2006/ole">
            <p:oleObj spid="_x0000_s25606" name="Equation" r:id="rId7" imgW="177480" imgH="164880" progId="Equation.DSMT4">
              <p:embed/>
            </p:oleObj>
          </a:graphicData>
        </a:graphic>
      </p:graphicFrame>
      <p:sp>
        <p:nvSpPr>
          <p:cNvPr id="25624" name="Oval 17"/>
          <p:cNvSpPr>
            <a:spLocks noChangeArrowheads="1"/>
          </p:cNvSpPr>
          <p:nvPr/>
        </p:nvSpPr>
        <p:spPr bwMode="auto">
          <a:xfrm>
            <a:off x="2743200" y="3581400"/>
            <a:ext cx="6858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5" name="Oval 18"/>
          <p:cNvSpPr>
            <a:spLocks noChangeArrowheads="1"/>
          </p:cNvSpPr>
          <p:nvPr/>
        </p:nvSpPr>
        <p:spPr bwMode="auto">
          <a:xfrm>
            <a:off x="30480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6" name="Oval 19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7" name="Oval 20"/>
          <p:cNvSpPr>
            <a:spLocks noChangeArrowheads="1"/>
          </p:cNvSpPr>
          <p:nvPr/>
        </p:nvSpPr>
        <p:spPr bwMode="auto">
          <a:xfrm>
            <a:off x="30480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8" name="Oval 21"/>
          <p:cNvSpPr>
            <a:spLocks noChangeArrowheads="1"/>
          </p:cNvSpPr>
          <p:nvPr/>
        </p:nvSpPr>
        <p:spPr bwMode="auto">
          <a:xfrm>
            <a:off x="3048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9" name="Line 24"/>
          <p:cNvSpPr>
            <a:spLocks noChangeShapeType="1"/>
          </p:cNvSpPr>
          <p:nvPr/>
        </p:nvSpPr>
        <p:spPr bwMode="auto">
          <a:xfrm>
            <a:off x="1600200" y="3886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30" name="Line 25"/>
          <p:cNvSpPr>
            <a:spLocks noChangeShapeType="1"/>
          </p:cNvSpPr>
          <p:nvPr/>
        </p:nvSpPr>
        <p:spPr bwMode="auto">
          <a:xfrm>
            <a:off x="1600200" y="4114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31" name="Line 26"/>
          <p:cNvSpPr>
            <a:spLocks noChangeShapeType="1"/>
          </p:cNvSpPr>
          <p:nvPr/>
        </p:nvSpPr>
        <p:spPr bwMode="auto">
          <a:xfrm>
            <a:off x="1600200" y="4419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32" name="Line 27"/>
          <p:cNvSpPr>
            <a:spLocks noChangeShapeType="1"/>
          </p:cNvSpPr>
          <p:nvPr/>
        </p:nvSpPr>
        <p:spPr bwMode="auto">
          <a:xfrm flipV="1">
            <a:off x="1600200" y="44196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5607" name="Object 28"/>
          <p:cNvGraphicFramePr>
            <a:graphicFrameLocks noChangeAspect="1"/>
          </p:cNvGraphicFramePr>
          <p:nvPr/>
        </p:nvGraphicFramePr>
        <p:xfrm>
          <a:off x="2971800" y="3200400"/>
          <a:ext cx="298450" cy="354013"/>
        </p:xfrm>
        <a:graphic>
          <a:graphicData uri="http://schemas.openxmlformats.org/presentationml/2006/ole">
            <p:oleObj spid="_x0000_s25607" name="Equation" r:id="rId8" imgW="139680" imgH="164880" progId="Equation.DSMT4">
              <p:embed/>
            </p:oleObj>
          </a:graphicData>
        </a:graphic>
      </p:graphicFrame>
      <p:graphicFrame>
        <p:nvGraphicFramePr>
          <p:cNvPr id="25608" name="Object 29"/>
          <p:cNvGraphicFramePr>
            <a:graphicFrameLocks noChangeAspect="1"/>
          </p:cNvGraphicFramePr>
          <p:nvPr/>
        </p:nvGraphicFramePr>
        <p:xfrm>
          <a:off x="2133600" y="3276600"/>
          <a:ext cx="439738" cy="587375"/>
        </p:xfrm>
        <a:graphic>
          <a:graphicData uri="http://schemas.openxmlformats.org/presentationml/2006/ole">
            <p:oleObj spid="_x0000_s25608" name="Equation" r:id="rId9" imgW="152280" imgH="203040" progId="Equation.DSMT4">
              <p:embed/>
            </p:oleObj>
          </a:graphicData>
        </a:graphic>
      </p:graphicFrame>
      <p:sp>
        <p:nvSpPr>
          <p:cNvPr id="25633" name="Oval 30"/>
          <p:cNvSpPr>
            <a:spLocks noChangeArrowheads="1"/>
          </p:cNvSpPr>
          <p:nvPr/>
        </p:nvSpPr>
        <p:spPr bwMode="auto">
          <a:xfrm>
            <a:off x="5486400" y="3581400"/>
            <a:ext cx="685800" cy="1295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34" name="Oval 31"/>
          <p:cNvSpPr>
            <a:spLocks noChangeArrowheads="1"/>
          </p:cNvSpPr>
          <p:nvPr/>
        </p:nvSpPr>
        <p:spPr bwMode="auto">
          <a:xfrm>
            <a:off x="5791200" y="3810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35" name="Oval 32"/>
          <p:cNvSpPr>
            <a:spLocks noChangeArrowheads="1"/>
          </p:cNvSpPr>
          <p:nvPr/>
        </p:nvSpPr>
        <p:spPr bwMode="auto">
          <a:xfrm>
            <a:off x="5791200" y="4648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36" name="Oval 33"/>
          <p:cNvSpPr>
            <a:spLocks noChangeArrowheads="1"/>
          </p:cNvSpPr>
          <p:nvPr/>
        </p:nvSpPr>
        <p:spPr bwMode="auto">
          <a:xfrm>
            <a:off x="5791200" y="4038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37" name="Oval 34"/>
          <p:cNvSpPr>
            <a:spLocks noChangeArrowheads="1"/>
          </p:cNvSpPr>
          <p:nvPr/>
        </p:nvSpPr>
        <p:spPr bwMode="auto">
          <a:xfrm>
            <a:off x="5791200" y="4343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5609" name="Object 35"/>
          <p:cNvGraphicFramePr>
            <a:graphicFrameLocks noChangeAspect="1"/>
          </p:cNvGraphicFramePr>
          <p:nvPr/>
        </p:nvGraphicFramePr>
        <p:xfrm>
          <a:off x="5715000" y="3200400"/>
          <a:ext cx="381000" cy="354013"/>
        </p:xfrm>
        <a:graphic>
          <a:graphicData uri="http://schemas.openxmlformats.org/presentationml/2006/ole">
            <p:oleObj spid="_x0000_s25609" name="Equation" r:id="rId10" imgW="177480" imgH="164880" progId="Equation.DSMT4">
              <p:embed/>
            </p:oleObj>
          </a:graphicData>
        </a:graphic>
      </p:graphicFrame>
      <p:sp>
        <p:nvSpPr>
          <p:cNvPr id="25638" name="Oval 36"/>
          <p:cNvSpPr>
            <a:spLocks noChangeArrowheads="1"/>
          </p:cNvSpPr>
          <p:nvPr/>
        </p:nvSpPr>
        <p:spPr bwMode="auto">
          <a:xfrm>
            <a:off x="7010400" y="3505200"/>
            <a:ext cx="6858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39" name="Oval 37"/>
          <p:cNvSpPr>
            <a:spLocks noChangeArrowheads="1"/>
          </p:cNvSpPr>
          <p:nvPr/>
        </p:nvSpPr>
        <p:spPr bwMode="auto">
          <a:xfrm>
            <a:off x="73152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40" name="Oval 38"/>
          <p:cNvSpPr>
            <a:spLocks noChangeArrowheads="1"/>
          </p:cNvSpPr>
          <p:nvPr/>
        </p:nvSpPr>
        <p:spPr bwMode="auto">
          <a:xfrm>
            <a:off x="73152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41" name="Oval 39"/>
          <p:cNvSpPr>
            <a:spLocks noChangeArrowheads="1"/>
          </p:cNvSpPr>
          <p:nvPr/>
        </p:nvSpPr>
        <p:spPr bwMode="auto">
          <a:xfrm>
            <a:off x="73152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42" name="Oval 40"/>
          <p:cNvSpPr>
            <a:spLocks noChangeArrowheads="1"/>
          </p:cNvSpPr>
          <p:nvPr/>
        </p:nvSpPr>
        <p:spPr bwMode="auto">
          <a:xfrm>
            <a:off x="7315200" y="426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43" name="Oval 41"/>
          <p:cNvSpPr>
            <a:spLocks noChangeArrowheads="1"/>
          </p:cNvSpPr>
          <p:nvPr/>
        </p:nvSpPr>
        <p:spPr bwMode="auto">
          <a:xfrm>
            <a:off x="73152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44" name="Oval 42"/>
          <p:cNvSpPr>
            <a:spLocks noChangeArrowheads="1"/>
          </p:cNvSpPr>
          <p:nvPr/>
        </p:nvSpPr>
        <p:spPr bwMode="auto">
          <a:xfrm>
            <a:off x="7315200" y="518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45" name="Line 43"/>
          <p:cNvSpPr>
            <a:spLocks noChangeShapeType="1"/>
          </p:cNvSpPr>
          <p:nvPr/>
        </p:nvSpPr>
        <p:spPr bwMode="auto">
          <a:xfrm>
            <a:off x="5867400" y="38100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46" name="Line 44"/>
          <p:cNvSpPr>
            <a:spLocks noChangeShapeType="1"/>
          </p:cNvSpPr>
          <p:nvPr/>
        </p:nvSpPr>
        <p:spPr bwMode="auto">
          <a:xfrm>
            <a:off x="5867400" y="4038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47" name="Line 45"/>
          <p:cNvSpPr>
            <a:spLocks noChangeShapeType="1"/>
          </p:cNvSpPr>
          <p:nvPr/>
        </p:nvSpPr>
        <p:spPr bwMode="auto">
          <a:xfrm>
            <a:off x="5867400" y="4343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48" name="Line 46"/>
          <p:cNvSpPr>
            <a:spLocks noChangeShapeType="1"/>
          </p:cNvSpPr>
          <p:nvPr/>
        </p:nvSpPr>
        <p:spPr bwMode="auto">
          <a:xfrm flipV="1">
            <a:off x="5867400" y="4343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5610" name="Object 47"/>
          <p:cNvGraphicFramePr>
            <a:graphicFrameLocks noChangeAspect="1"/>
          </p:cNvGraphicFramePr>
          <p:nvPr/>
        </p:nvGraphicFramePr>
        <p:xfrm>
          <a:off x="7239000" y="3124200"/>
          <a:ext cx="298450" cy="354013"/>
        </p:xfrm>
        <a:graphic>
          <a:graphicData uri="http://schemas.openxmlformats.org/presentationml/2006/ole">
            <p:oleObj spid="_x0000_s25610" name="Equation" r:id="rId11" imgW="139680" imgH="164880" progId="Equation.DSMT4">
              <p:embed/>
            </p:oleObj>
          </a:graphicData>
        </a:graphic>
      </p:graphicFrame>
      <p:graphicFrame>
        <p:nvGraphicFramePr>
          <p:cNvPr id="25611" name="Object 48"/>
          <p:cNvGraphicFramePr>
            <a:graphicFrameLocks noChangeAspect="1"/>
          </p:cNvGraphicFramePr>
          <p:nvPr/>
        </p:nvGraphicFramePr>
        <p:xfrm>
          <a:off x="6418263" y="3254375"/>
          <a:ext cx="403225" cy="477838"/>
        </p:xfrm>
        <a:graphic>
          <a:graphicData uri="http://schemas.openxmlformats.org/presentationml/2006/ole">
            <p:oleObj spid="_x0000_s25611" name="Equation" r:id="rId12" imgW="139680" imgH="164880" progId="Equation.DSMT4">
              <p:embed/>
            </p:oleObj>
          </a:graphicData>
        </a:graphic>
      </p:graphicFrame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1600200" y="5181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全射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5791200" y="541020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全射でない</a:t>
            </a:r>
          </a:p>
        </p:txBody>
      </p:sp>
      <p:graphicFrame>
        <p:nvGraphicFramePr>
          <p:cNvPr id="25612" name="Object 51"/>
          <p:cNvGraphicFramePr>
            <a:graphicFrameLocks noChangeAspect="1"/>
          </p:cNvGraphicFramePr>
          <p:nvPr/>
        </p:nvGraphicFramePr>
        <p:xfrm>
          <a:off x="3124200" y="2286000"/>
          <a:ext cx="325438" cy="436563"/>
        </p:xfrm>
        <a:graphic>
          <a:graphicData uri="http://schemas.openxmlformats.org/presentationml/2006/ole">
            <p:oleObj spid="_x0000_s25612" name="Equation" r:id="rId13" imgW="152280" imgH="203040" progId="Equation.DSMT4">
              <p:embed/>
            </p:oleObj>
          </a:graphicData>
        </a:graphic>
      </p:graphicFrame>
      <p:sp>
        <p:nvSpPr>
          <p:cNvPr id="25651" name="AutoShape 52"/>
          <p:cNvSpPr>
            <a:spLocks noChangeArrowheads="1"/>
          </p:cNvSpPr>
          <p:nvPr/>
        </p:nvSpPr>
        <p:spPr bwMode="auto">
          <a:xfrm>
            <a:off x="696913" y="5715000"/>
            <a:ext cx="2960687" cy="762000"/>
          </a:xfrm>
          <a:prstGeom prst="wedgeRoundRectCallout">
            <a:avLst>
              <a:gd name="adj1" fmla="val 30269"/>
              <a:gd name="adj2" fmla="val -1300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5652" name="Text Box 53"/>
          <p:cNvSpPr txBox="1">
            <a:spLocks noChangeArrowheads="1"/>
          </p:cNvSpPr>
          <p:nvPr/>
        </p:nvSpPr>
        <p:spPr bwMode="auto">
          <a:xfrm>
            <a:off x="685800" y="5867400"/>
            <a:ext cx="298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値域に“余り”がない。</a:t>
            </a:r>
          </a:p>
        </p:txBody>
      </p:sp>
      <p:sp>
        <p:nvSpPr>
          <p:cNvPr id="25653" name="Oval 54"/>
          <p:cNvSpPr>
            <a:spLocks noChangeArrowheads="1"/>
          </p:cNvSpPr>
          <p:nvPr/>
        </p:nvSpPr>
        <p:spPr bwMode="auto">
          <a:xfrm>
            <a:off x="1524000" y="4953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54" name="Line 55"/>
          <p:cNvSpPr>
            <a:spLocks noChangeShapeType="1"/>
          </p:cNvSpPr>
          <p:nvPr/>
        </p:nvSpPr>
        <p:spPr bwMode="auto">
          <a:xfrm flipV="1">
            <a:off x="1600200" y="4724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0C0620-4F19-4A85-9BF0-A567EA1281C8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全単射</a:t>
            </a:r>
          </a:p>
        </p:txBody>
      </p:sp>
      <p:sp>
        <p:nvSpPr>
          <p:cNvPr id="26631" name="AutoShape 3"/>
          <p:cNvSpPr>
            <a:spLocks noChangeArrowheads="1"/>
          </p:cNvSpPr>
          <p:nvPr/>
        </p:nvSpPr>
        <p:spPr bwMode="auto">
          <a:xfrm>
            <a:off x="685800" y="742950"/>
            <a:ext cx="7620000" cy="177165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6632" name="Text Box 4"/>
          <p:cNvSpPr txBox="1">
            <a:spLocks noChangeArrowheads="1"/>
          </p:cNvSpPr>
          <p:nvPr/>
        </p:nvSpPr>
        <p:spPr bwMode="auto">
          <a:xfrm>
            <a:off x="1295400" y="1066800"/>
            <a:ext cx="5794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単射かつ全射であるような写像を、</a:t>
            </a:r>
          </a:p>
          <a:p>
            <a:r>
              <a:rPr lang="ja-JP" altLang="en-US">
                <a:solidFill>
                  <a:srgbClr val="FF0000"/>
                </a:solidFill>
              </a:rPr>
              <a:t>全単射（写像）</a:t>
            </a:r>
            <a:r>
              <a:rPr lang="ja-JP" altLang="en-US"/>
              <a:t>という。</a:t>
            </a:r>
          </a:p>
          <a:p>
            <a:r>
              <a:rPr lang="ja-JP" altLang="en-US"/>
              <a:t>また、全単射は、</a:t>
            </a:r>
            <a:r>
              <a:rPr lang="ja-JP" altLang="en-US">
                <a:solidFill>
                  <a:srgbClr val="FF0000"/>
                </a:solidFill>
              </a:rPr>
              <a:t>１対１上への写像</a:t>
            </a:r>
            <a:r>
              <a:rPr lang="ja-JP" altLang="en-US"/>
              <a:t>ともいう。</a:t>
            </a:r>
          </a:p>
        </p:txBody>
      </p:sp>
      <p:sp>
        <p:nvSpPr>
          <p:cNvPr id="26633" name="Oval 54"/>
          <p:cNvSpPr>
            <a:spLocks noChangeArrowheads="1"/>
          </p:cNvSpPr>
          <p:nvPr/>
        </p:nvSpPr>
        <p:spPr bwMode="auto">
          <a:xfrm>
            <a:off x="2819400" y="3276600"/>
            <a:ext cx="685800" cy="1295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4" name="Oval 5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5" name="Oval 56"/>
          <p:cNvSpPr>
            <a:spLocks noChangeArrowheads="1"/>
          </p:cNvSpPr>
          <p:nvPr/>
        </p:nvSpPr>
        <p:spPr bwMode="auto">
          <a:xfrm>
            <a:off x="3124200" y="4343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6" name="Oval 57"/>
          <p:cNvSpPr>
            <a:spLocks noChangeArrowheads="1"/>
          </p:cNvSpPr>
          <p:nvPr/>
        </p:nvSpPr>
        <p:spPr bwMode="auto">
          <a:xfrm>
            <a:off x="3124200" y="3733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7" name="Oval 58"/>
          <p:cNvSpPr>
            <a:spLocks noChangeArrowheads="1"/>
          </p:cNvSpPr>
          <p:nvPr/>
        </p:nvSpPr>
        <p:spPr bwMode="auto">
          <a:xfrm>
            <a:off x="3124200" y="4038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6626" name="Object 59"/>
          <p:cNvGraphicFramePr>
            <a:graphicFrameLocks noChangeAspect="1"/>
          </p:cNvGraphicFramePr>
          <p:nvPr/>
        </p:nvGraphicFramePr>
        <p:xfrm>
          <a:off x="3048000" y="2895600"/>
          <a:ext cx="381000" cy="354013"/>
        </p:xfrm>
        <a:graphic>
          <a:graphicData uri="http://schemas.openxmlformats.org/presentationml/2006/ole">
            <p:oleObj spid="_x0000_s26626" name="Equation" r:id="rId3" imgW="177480" imgH="164880" progId="Equation.DSMT4">
              <p:embed/>
            </p:oleObj>
          </a:graphicData>
        </a:graphic>
      </p:graphicFrame>
      <p:sp>
        <p:nvSpPr>
          <p:cNvPr id="26638" name="Oval 60"/>
          <p:cNvSpPr>
            <a:spLocks noChangeArrowheads="1"/>
          </p:cNvSpPr>
          <p:nvPr/>
        </p:nvSpPr>
        <p:spPr bwMode="auto">
          <a:xfrm>
            <a:off x="4343400" y="3200400"/>
            <a:ext cx="6858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9" name="Oval 61"/>
          <p:cNvSpPr>
            <a:spLocks noChangeArrowheads="1"/>
          </p:cNvSpPr>
          <p:nvPr/>
        </p:nvSpPr>
        <p:spPr bwMode="auto">
          <a:xfrm>
            <a:off x="4648200" y="3429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40" name="Oval 62"/>
          <p:cNvSpPr>
            <a:spLocks noChangeArrowheads="1"/>
          </p:cNvSpPr>
          <p:nvPr/>
        </p:nvSpPr>
        <p:spPr bwMode="auto">
          <a:xfrm>
            <a:off x="4648200" y="426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41" name="Oval 63"/>
          <p:cNvSpPr>
            <a:spLocks noChangeArrowheads="1"/>
          </p:cNvSpPr>
          <p:nvPr/>
        </p:nvSpPr>
        <p:spPr bwMode="auto">
          <a:xfrm>
            <a:off x="46482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42" name="Oval 64"/>
          <p:cNvSpPr>
            <a:spLocks noChangeArrowheads="1"/>
          </p:cNvSpPr>
          <p:nvPr/>
        </p:nvSpPr>
        <p:spPr bwMode="auto">
          <a:xfrm>
            <a:off x="46482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43" name="Line 67"/>
          <p:cNvSpPr>
            <a:spLocks noChangeShapeType="1"/>
          </p:cNvSpPr>
          <p:nvPr/>
        </p:nvSpPr>
        <p:spPr bwMode="auto">
          <a:xfrm>
            <a:off x="3200400" y="3505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44" name="Line 68"/>
          <p:cNvSpPr>
            <a:spLocks noChangeShapeType="1"/>
          </p:cNvSpPr>
          <p:nvPr/>
        </p:nvSpPr>
        <p:spPr bwMode="auto">
          <a:xfrm>
            <a:off x="3200400" y="3733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45" name="Line 69"/>
          <p:cNvSpPr>
            <a:spLocks noChangeShapeType="1"/>
          </p:cNvSpPr>
          <p:nvPr/>
        </p:nvSpPr>
        <p:spPr bwMode="auto">
          <a:xfrm>
            <a:off x="3200400" y="4038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46" name="Line 70"/>
          <p:cNvSpPr>
            <a:spLocks noChangeShapeType="1"/>
          </p:cNvSpPr>
          <p:nvPr/>
        </p:nvSpPr>
        <p:spPr bwMode="auto">
          <a:xfrm>
            <a:off x="3200400" y="4343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6627" name="Object 71"/>
          <p:cNvGraphicFramePr>
            <a:graphicFrameLocks noChangeAspect="1"/>
          </p:cNvGraphicFramePr>
          <p:nvPr/>
        </p:nvGraphicFramePr>
        <p:xfrm>
          <a:off x="3733800" y="2895600"/>
          <a:ext cx="439738" cy="587375"/>
        </p:xfrm>
        <a:graphic>
          <a:graphicData uri="http://schemas.openxmlformats.org/presentationml/2006/ole">
            <p:oleObj spid="_x0000_s26627" name="Equation" r:id="rId4" imgW="152280" imgH="203040" progId="Equation.DSMT4">
              <p:embed/>
            </p:oleObj>
          </a:graphicData>
        </a:graphic>
      </p:graphicFrame>
      <p:graphicFrame>
        <p:nvGraphicFramePr>
          <p:cNvPr id="26628" name="Object 73"/>
          <p:cNvGraphicFramePr>
            <a:graphicFrameLocks noChangeAspect="1"/>
          </p:cNvGraphicFramePr>
          <p:nvPr/>
        </p:nvGraphicFramePr>
        <p:xfrm>
          <a:off x="4572000" y="2819400"/>
          <a:ext cx="298450" cy="354013"/>
        </p:xfrm>
        <a:graphic>
          <a:graphicData uri="http://schemas.openxmlformats.org/presentationml/2006/ole">
            <p:oleObj spid="_x0000_s26628" name="Equation" r:id="rId5" imgW="139680" imgH="164880" progId="Equation.DSMT4">
              <p:embed/>
            </p:oleObj>
          </a:graphicData>
        </a:graphic>
      </p:graphicFrame>
      <p:sp>
        <p:nvSpPr>
          <p:cNvPr id="26647" name="AutoShape 74"/>
          <p:cNvSpPr>
            <a:spLocks noChangeArrowheads="1"/>
          </p:cNvSpPr>
          <p:nvPr/>
        </p:nvSpPr>
        <p:spPr bwMode="auto">
          <a:xfrm>
            <a:off x="2819400" y="5257800"/>
            <a:ext cx="4267200" cy="1447800"/>
          </a:xfrm>
          <a:prstGeom prst="wedgeRoundRectCallout">
            <a:avLst>
              <a:gd name="adj1" fmla="val -33185"/>
              <a:gd name="adj2" fmla="val -7105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8" name="Text Box 75"/>
          <p:cNvSpPr txBox="1">
            <a:spLocks noChangeArrowheads="1"/>
          </p:cNvSpPr>
          <p:nvPr/>
        </p:nvSpPr>
        <p:spPr bwMode="auto">
          <a:xfrm>
            <a:off x="2895600" y="5334000"/>
            <a:ext cx="4106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値域に“余り”がなく、</a:t>
            </a:r>
          </a:p>
          <a:p>
            <a:r>
              <a:rPr lang="ja-JP" altLang="en-US"/>
              <a:t>値域の各元がちょうどひとつの</a:t>
            </a:r>
          </a:p>
          <a:p>
            <a:r>
              <a:rPr lang="ja-JP" altLang="en-US"/>
              <a:t>定義域の元に対応している。</a:t>
            </a:r>
          </a:p>
        </p:txBody>
      </p:sp>
      <p:sp>
        <p:nvSpPr>
          <p:cNvPr id="26649" name="Text Box 76"/>
          <p:cNvSpPr txBox="1">
            <a:spLocks noChangeArrowheads="1"/>
          </p:cNvSpPr>
          <p:nvPr/>
        </p:nvSpPr>
        <p:spPr bwMode="auto">
          <a:xfrm>
            <a:off x="3200400" y="45720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全単射</a:t>
            </a:r>
          </a:p>
        </p:txBody>
      </p:sp>
      <p:sp>
        <p:nvSpPr>
          <p:cNvPr id="26650" name="Text Box 77"/>
          <p:cNvSpPr txBox="1">
            <a:spLocks noChangeArrowheads="1"/>
          </p:cNvSpPr>
          <p:nvPr/>
        </p:nvSpPr>
        <p:spPr bwMode="auto">
          <a:xfrm>
            <a:off x="1295400" y="533400"/>
            <a:ext cx="1962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定義）全単射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F4A30-7D7B-4F12-AC1C-C5087BEABBC5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276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合成写像</a:t>
            </a:r>
          </a:p>
        </p:txBody>
      </p:sp>
      <p:sp>
        <p:nvSpPr>
          <p:cNvPr id="27671" name="AutoShape 3"/>
          <p:cNvSpPr>
            <a:spLocks noChangeArrowheads="1"/>
          </p:cNvSpPr>
          <p:nvPr/>
        </p:nvSpPr>
        <p:spPr bwMode="auto">
          <a:xfrm>
            <a:off x="685800" y="533400"/>
            <a:ext cx="7924800" cy="35814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7672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72263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集合　　　　　　に対して、２つの写像</a:t>
            </a:r>
          </a:p>
          <a:p>
            <a:endParaRPr lang="ja-JP" altLang="en-US"/>
          </a:p>
          <a:p>
            <a:r>
              <a:rPr lang="ja-JP" altLang="en-US"/>
              <a:t>があるとき、　　の各要素　　を　　の要素　　　　　</a:t>
            </a:r>
          </a:p>
          <a:p>
            <a:r>
              <a:rPr lang="ja-JP" altLang="en-US"/>
              <a:t>に対応させることにより　　から　　　への写像ができる。</a:t>
            </a:r>
          </a:p>
          <a:p>
            <a:r>
              <a:rPr lang="ja-JP" altLang="en-US"/>
              <a:t>これを、　　　　の合成写像といい、</a:t>
            </a:r>
          </a:p>
          <a:p>
            <a:endParaRPr lang="ja-JP" altLang="en-US"/>
          </a:p>
          <a:p>
            <a:r>
              <a:rPr lang="ja-JP" altLang="en-US"/>
              <a:t>と表す</a:t>
            </a:r>
            <a:r>
              <a:rPr lang="en-US" altLang="ja-JP"/>
              <a:t>｡</a:t>
            </a:r>
            <a:r>
              <a:rPr lang="ja-JP" altLang="en-US"/>
              <a:t>すなわち、</a:t>
            </a:r>
          </a:p>
          <a:p>
            <a:endParaRPr lang="ja-JP" altLang="en-US"/>
          </a:p>
          <a:p>
            <a:r>
              <a:rPr lang="ja-JP" altLang="en-US"/>
              <a:t>である。</a:t>
            </a:r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1600200" y="762000"/>
          <a:ext cx="1035050" cy="436563"/>
        </p:xfrm>
        <a:graphic>
          <a:graphicData uri="http://schemas.openxmlformats.org/presentationml/2006/ole">
            <p:oleObj spid="_x0000_s27650" name="Equation" r:id="rId3" imgW="482400" imgH="203040" progId="Equation.DSMT4">
              <p:embed/>
            </p:oleObj>
          </a:graphicData>
        </a:graphic>
      </p:graphicFrame>
      <p:sp>
        <p:nvSpPr>
          <p:cNvPr id="27673" name="Oval 11"/>
          <p:cNvSpPr>
            <a:spLocks noChangeArrowheads="1"/>
          </p:cNvSpPr>
          <p:nvPr/>
        </p:nvSpPr>
        <p:spPr bwMode="auto">
          <a:xfrm>
            <a:off x="381000" y="4648200"/>
            <a:ext cx="685800" cy="1295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4" name="Oval 12"/>
          <p:cNvSpPr>
            <a:spLocks noChangeArrowheads="1"/>
          </p:cNvSpPr>
          <p:nvPr/>
        </p:nvSpPr>
        <p:spPr bwMode="auto">
          <a:xfrm>
            <a:off x="685800" y="4876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5" name="Oval 13"/>
          <p:cNvSpPr>
            <a:spLocks noChangeArrowheads="1"/>
          </p:cNvSpPr>
          <p:nvPr/>
        </p:nvSpPr>
        <p:spPr bwMode="auto">
          <a:xfrm>
            <a:off x="685800" y="5715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6" name="Oval 14"/>
          <p:cNvSpPr>
            <a:spLocks noChangeArrowheads="1"/>
          </p:cNvSpPr>
          <p:nvPr/>
        </p:nvSpPr>
        <p:spPr bwMode="auto">
          <a:xfrm>
            <a:off x="685800" y="5105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7" name="Oval 15"/>
          <p:cNvSpPr>
            <a:spLocks noChangeArrowheads="1"/>
          </p:cNvSpPr>
          <p:nvPr/>
        </p:nvSpPr>
        <p:spPr bwMode="auto">
          <a:xfrm>
            <a:off x="685800" y="5410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7651" name="Object 16"/>
          <p:cNvGraphicFramePr>
            <a:graphicFrameLocks noChangeAspect="1"/>
          </p:cNvGraphicFramePr>
          <p:nvPr/>
        </p:nvGraphicFramePr>
        <p:xfrm>
          <a:off x="609600" y="4267200"/>
          <a:ext cx="381000" cy="354013"/>
        </p:xfrm>
        <a:graphic>
          <a:graphicData uri="http://schemas.openxmlformats.org/presentationml/2006/ole">
            <p:oleObj spid="_x0000_s27651" name="Equation" r:id="rId4" imgW="177480" imgH="164880" progId="Equation.DSMT4">
              <p:embed/>
            </p:oleObj>
          </a:graphicData>
        </a:graphic>
      </p:graphicFrame>
      <p:sp>
        <p:nvSpPr>
          <p:cNvPr id="27678" name="Oval 17"/>
          <p:cNvSpPr>
            <a:spLocks noChangeArrowheads="1"/>
          </p:cNvSpPr>
          <p:nvPr/>
        </p:nvSpPr>
        <p:spPr bwMode="auto">
          <a:xfrm>
            <a:off x="1905000" y="4572000"/>
            <a:ext cx="6858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9" name="Oval 18"/>
          <p:cNvSpPr>
            <a:spLocks noChangeArrowheads="1"/>
          </p:cNvSpPr>
          <p:nvPr/>
        </p:nvSpPr>
        <p:spPr bwMode="auto">
          <a:xfrm>
            <a:off x="22098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80" name="Oval 19"/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81" name="Oval 20"/>
          <p:cNvSpPr>
            <a:spLocks noChangeArrowheads="1"/>
          </p:cNvSpPr>
          <p:nvPr/>
        </p:nvSpPr>
        <p:spPr bwMode="auto">
          <a:xfrm>
            <a:off x="22098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82" name="Oval 21"/>
          <p:cNvSpPr>
            <a:spLocks noChangeArrowheads="1"/>
          </p:cNvSpPr>
          <p:nvPr/>
        </p:nvSpPr>
        <p:spPr bwMode="auto">
          <a:xfrm>
            <a:off x="2209800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83" name="Oval 22"/>
          <p:cNvSpPr>
            <a:spLocks noChangeArrowheads="1"/>
          </p:cNvSpPr>
          <p:nvPr/>
        </p:nvSpPr>
        <p:spPr bwMode="auto">
          <a:xfrm>
            <a:off x="2209800" y="5943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84" name="Oval 23"/>
          <p:cNvSpPr>
            <a:spLocks noChangeArrowheads="1"/>
          </p:cNvSpPr>
          <p:nvPr/>
        </p:nvSpPr>
        <p:spPr bwMode="auto">
          <a:xfrm>
            <a:off x="22098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85" name="Line 24"/>
          <p:cNvSpPr>
            <a:spLocks noChangeShapeType="1"/>
          </p:cNvSpPr>
          <p:nvPr/>
        </p:nvSpPr>
        <p:spPr bwMode="auto">
          <a:xfrm>
            <a:off x="7620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86" name="Line 25"/>
          <p:cNvSpPr>
            <a:spLocks noChangeShapeType="1"/>
          </p:cNvSpPr>
          <p:nvPr/>
        </p:nvSpPr>
        <p:spPr bwMode="auto">
          <a:xfrm>
            <a:off x="762000" y="5105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87" name="Line 26"/>
          <p:cNvSpPr>
            <a:spLocks noChangeShapeType="1"/>
          </p:cNvSpPr>
          <p:nvPr/>
        </p:nvSpPr>
        <p:spPr bwMode="auto">
          <a:xfrm>
            <a:off x="762000" y="5410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88" name="Line 27"/>
          <p:cNvSpPr>
            <a:spLocks noChangeShapeType="1"/>
          </p:cNvSpPr>
          <p:nvPr/>
        </p:nvSpPr>
        <p:spPr bwMode="auto">
          <a:xfrm flipV="1">
            <a:off x="762000" y="54102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52" name="Object 28"/>
          <p:cNvGraphicFramePr>
            <a:graphicFrameLocks noChangeAspect="1"/>
          </p:cNvGraphicFramePr>
          <p:nvPr/>
        </p:nvGraphicFramePr>
        <p:xfrm>
          <a:off x="2133600" y="4191000"/>
          <a:ext cx="298450" cy="354013"/>
        </p:xfrm>
        <a:graphic>
          <a:graphicData uri="http://schemas.openxmlformats.org/presentationml/2006/ole">
            <p:oleObj spid="_x0000_s27652" name="Equation" r:id="rId5" imgW="139680" imgH="164880" progId="Equation.DSMT4">
              <p:embed/>
            </p:oleObj>
          </a:graphicData>
        </a:graphic>
      </p:graphicFrame>
      <p:graphicFrame>
        <p:nvGraphicFramePr>
          <p:cNvPr id="27653" name="Object 29"/>
          <p:cNvGraphicFramePr>
            <a:graphicFrameLocks noChangeAspect="1"/>
          </p:cNvGraphicFramePr>
          <p:nvPr/>
        </p:nvGraphicFramePr>
        <p:xfrm>
          <a:off x="1295400" y="4267200"/>
          <a:ext cx="439738" cy="587375"/>
        </p:xfrm>
        <a:graphic>
          <a:graphicData uri="http://schemas.openxmlformats.org/presentationml/2006/ole">
            <p:oleObj spid="_x0000_s27653" name="Equation" r:id="rId6" imgW="152280" imgH="203040" progId="Equation.DSMT4">
              <p:embed/>
            </p:oleObj>
          </a:graphicData>
        </a:graphic>
      </p:graphicFrame>
      <p:sp>
        <p:nvSpPr>
          <p:cNvPr id="27689" name="Oval 36"/>
          <p:cNvSpPr>
            <a:spLocks noChangeArrowheads="1"/>
          </p:cNvSpPr>
          <p:nvPr/>
        </p:nvSpPr>
        <p:spPr bwMode="auto">
          <a:xfrm>
            <a:off x="3810000" y="4648200"/>
            <a:ext cx="685800" cy="1524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90" name="Oval 37"/>
          <p:cNvSpPr>
            <a:spLocks noChangeArrowheads="1"/>
          </p:cNvSpPr>
          <p:nvPr/>
        </p:nvSpPr>
        <p:spPr bwMode="auto">
          <a:xfrm>
            <a:off x="4114800" y="48768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91" name="Oval 38"/>
          <p:cNvSpPr>
            <a:spLocks noChangeArrowheads="1"/>
          </p:cNvSpPr>
          <p:nvPr/>
        </p:nvSpPr>
        <p:spPr bwMode="auto">
          <a:xfrm>
            <a:off x="4114800" y="57150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92" name="Oval 39"/>
          <p:cNvSpPr>
            <a:spLocks noChangeArrowheads="1"/>
          </p:cNvSpPr>
          <p:nvPr/>
        </p:nvSpPr>
        <p:spPr bwMode="auto">
          <a:xfrm>
            <a:off x="4114800" y="51054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93" name="Oval 40"/>
          <p:cNvSpPr>
            <a:spLocks noChangeArrowheads="1"/>
          </p:cNvSpPr>
          <p:nvPr/>
        </p:nvSpPr>
        <p:spPr bwMode="auto">
          <a:xfrm>
            <a:off x="4114800" y="54102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94" name="Line 44"/>
          <p:cNvSpPr>
            <a:spLocks noChangeShapeType="1"/>
          </p:cNvSpPr>
          <p:nvPr/>
        </p:nvSpPr>
        <p:spPr bwMode="auto">
          <a:xfrm>
            <a:off x="2286000" y="4800600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95" name="Line 45"/>
          <p:cNvSpPr>
            <a:spLocks noChangeShapeType="1"/>
          </p:cNvSpPr>
          <p:nvPr/>
        </p:nvSpPr>
        <p:spPr bwMode="auto">
          <a:xfrm>
            <a:off x="2286000" y="5105400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96" name="Line 46"/>
          <p:cNvSpPr>
            <a:spLocks noChangeShapeType="1"/>
          </p:cNvSpPr>
          <p:nvPr/>
        </p:nvSpPr>
        <p:spPr bwMode="auto">
          <a:xfrm flipV="1">
            <a:off x="2286000" y="5410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54" name="Object 47"/>
          <p:cNvGraphicFramePr>
            <a:graphicFrameLocks noChangeAspect="1"/>
          </p:cNvGraphicFramePr>
          <p:nvPr/>
        </p:nvGraphicFramePr>
        <p:xfrm>
          <a:off x="4025900" y="4267200"/>
          <a:ext cx="325438" cy="354013"/>
        </p:xfrm>
        <a:graphic>
          <a:graphicData uri="http://schemas.openxmlformats.org/presentationml/2006/ole">
            <p:oleObj spid="_x0000_s27654" name="Equation" r:id="rId7" imgW="152280" imgH="164880" progId="Equation.DSMT4">
              <p:embed/>
            </p:oleObj>
          </a:graphicData>
        </a:graphic>
      </p:graphicFrame>
      <p:graphicFrame>
        <p:nvGraphicFramePr>
          <p:cNvPr id="27655" name="Object 48"/>
          <p:cNvGraphicFramePr>
            <a:graphicFrameLocks noChangeAspect="1"/>
          </p:cNvGraphicFramePr>
          <p:nvPr/>
        </p:nvGraphicFramePr>
        <p:xfrm>
          <a:off x="3200400" y="4495800"/>
          <a:ext cx="403225" cy="477838"/>
        </p:xfrm>
        <a:graphic>
          <a:graphicData uri="http://schemas.openxmlformats.org/presentationml/2006/ole">
            <p:oleObj spid="_x0000_s27655" name="Equation" r:id="rId8" imgW="139680" imgH="164880" progId="Equation.DSMT4">
              <p:embed/>
            </p:oleObj>
          </a:graphicData>
        </a:graphic>
      </p:graphicFrame>
      <p:sp>
        <p:nvSpPr>
          <p:cNvPr id="27697" name="Oval 51"/>
          <p:cNvSpPr>
            <a:spLocks noChangeArrowheads="1"/>
          </p:cNvSpPr>
          <p:nvPr/>
        </p:nvSpPr>
        <p:spPr bwMode="auto">
          <a:xfrm>
            <a:off x="7010400" y="4724400"/>
            <a:ext cx="685800" cy="1524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98" name="Oval 52"/>
          <p:cNvSpPr>
            <a:spLocks noChangeArrowheads="1"/>
          </p:cNvSpPr>
          <p:nvPr/>
        </p:nvSpPr>
        <p:spPr bwMode="auto">
          <a:xfrm>
            <a:off x="7315200" y="49530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99" name="Oval 53"/>
          <p:cNvSpPr>
            <a:spLocks noChangeArrowheads="1"/>
          </p:cNvSpPr>
          <p:nvPr/>
        </p:nvSpPr>
        <p:spPr bwMode="auto">
          <a:xfrm>
            <a:off x="7315200" y="57912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700" name="Oval 54"/>
          <p:cNvSpPr>
            <a:spLocks noChangeArrowheads="1"/>
          </p:cNvSpPr>
          <p:nvPr/>
        </p:nvSpPr>
        <p:spPr bwMode="auto">
          <a:xfrm>
            <a:off x="7315200" y="51816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701" name="Oval 55"/>
          <p:cNvSpPr>
            <a:spLocks noChangeArrowheads="1"/>
          </p:cNvSpPr>
          <p:nvPr/>
        </p:nvSpPr>
        <p:spPr bwMode="auto">
          <a:xfrm>
            <a:off x="7315200" y="54864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7656" name="Object 56"/>
          <p:cNvGraphicFramePr>
            <a:graphicFrameLocks noChangeAspect="1"/>
          </p:cNvGraphicFramePr>
          <p:nvPr/>
        </p:nvGraphicFramePr>
        <p:xfrm>
          <a:off x="7226300" y="4343400"/>
          <a:ext cx="325438" cy="354013"/>
        </p:xfrm>
        <a:graphic>
          <a:graphicData uri="http://schemas.openxmlformats.org/presentationml/2006/ole">
            <p:oleObj spid="_x0000_s27656" name="Equation" r:id="rId9" imgW="152280" imgH="164880" progId="Equation.DSMT4">
              <p:embed/>
            </p:oleObj>
          </a:graphicData>
        </a:graphic>
      </p:graphicFrame>
      <p:sp>
        <p:nvSpPr>
          <p:cNvPr id="27702" name="Oval 57"/>
          <p:cNvSpPr>
            <a:spLocks noChangeArrowheads="1"/>
          </p:cNvSpPr>
          <p:nvPr/>
        </p:nvSpPr>
        <p:spPr bwMode="auto">
          <a:xfrm>
            <a:off x="5638800" y="4800600"/>
            <a:ext cx="685800" cy="1295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703" name="Oval 58"/>
          <p:cNvSpPr>
            <a:spLocks noChangeArrowheads="1"/>
          </p:cNvSpPr>
          <p:nvPr/>
        </p:nvSpPr>
        <p:spPr bwMode="auto">
          <a:xfrm>
            <a:off x="5943600" y="5029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704" name="Oval 59"/>
          <p:cNvSpPr>
            <a:spLocks noChangeArrowheads="1"/>
          </p:cNvSpPr>
          <p:nvPr/>
        </p:nvSpPr>
        <p:spPr bwMode="auto">
          <a:xfrm>
            <a:off x="5943600" y="586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705" name="Oval 60"/>
          <p:cNvSpPr>
            <a:spLocks noChangeArrowheads="1"/>
          </p:cNvSpPr>
          <p:nvPr/>
        </p:nvSpPr>
        <p:spPr bwMode="auto">
          <a:xfrm>
            <a:off x="5943600" y="5257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706" name="Oval 61"/>
          <p:cNvSpPr>
            <a:spLocks noChangeArrowheads="1"/>
          </p:cNvSpPr>
          <p:nvPr/>
        </p:nvSpPr>
        <p:spPr bwMode="auto">
          <a:xfrm>
            <a:off x="5943600" y="5562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7657" name="Object 62"/>
          <p:cNvGraphicFramePr>
            <a:graphicFrameLocks noChangeAspect="1"/>
          </p:cNvGraphicFramePr>
          <p:nvPr/>
        </p:nvGraphicFramePr>
        <p:xfrm>
          <a:off x="5867400" y="4419600"/>
          <a:ext cx="381000" cy="354013"/>
        </p:xfrm>
        <a:graphic>
          <a:graphicData uri="http://schemas.openxmlformats.org/presentationml/2006/ole">
            <p:oleObj spid="_x0000_s27657" name="Equation" r:id="rId10" imgW="177480" imgH="164880" progId="Equation.DSMT4">
              <p:embed/>
            </p:oleObj>
          </a:graphicData>
        </a:graphic>
      </p:graphicFrame>
      <p:sp>
        <p:nvSpPr>
          <p:cNvPr id="27707" name="Line 63"/>
          <p:cNvSpPr>
            <a:spLocks noChangeShapeType="1"/>
          </p:cNvSpPr>
          <p:nvPr/>
        </p:nvSpPr>
        <p:spPr bwMode="auto">
          <a:xfrm>
            <a:off x="6019800" y="51054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708" name="Line 64"/>
          <p:cNvSpPr>
            <a:spLocks noChangeShapeType="1"/>
          </p:cNvSpPr>
          <p:nvPr/>
        </p:nvSpPr>
        <p:spPr bwMode="auto">
          <a:xfrm>
            <a:off x="6019800" y="5257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709" name="Line 65"/>
          <p:cNvSpPr>
            <a:spLocks noChangeShapeType="1"/>
          </p:cNvSpPr>
          <p:nvPr/>
        </p:nvSpPr>
        <p:spPr bwMode="auto">
          <a:xfrm flipV="1">
            <a:off x="5943600" y="55626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710" name="Line 66"/>
          <p:cNvSpPr>
            <a:spLocks noChangeShapeType="1"/>
          </p:cNvSpPr>
          <p:nvPr/>
        </p:nvSpPr>
        <p:spPr bwMode="auto">
          <a:xfrm flipV="1">
            <a:off x="6019800" y="5562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58" name="Object 67"/>
          <p:cNvGraphicFramePr>
            <a:graphicFrameLocks noChangeAspect="1"/>
          </p:cNvGraphicFramePr>
          <p:nvPr/>
        </p:nvGraphicFramePr>
        <p:xfrm>
          <a:off x="6324600" y="4572000"/>
          <a:ext cx="762000" cy="436563"/>
        </p:xfrm>
        <a:graphic>
          <a:graphicData uri="http://schemas.openxmlformats.org/presentationml/2006/ole">
            <p:oleObj spid="_x0000_s27658" name="Equation" r:id="rId11" imgW="355320" imgH="203040" progId="Equation.DSMT4">
              <p:embed/>
            </p:oleObj>
          </a:graphicData>
        </a:graphic>
      </p:graphicFrame>
      <p:graphicFrame>
        <p:nvGraphicFramePr>
          <p:cNvPr id="27659" name="Object 68"/>
          <p:cNvGraphicFramePr>
            <a:graphicFrameLocks noChangeAspect="1"/>
          </p:cNvGraphicFramePr>
          <p:nvPr/>
        </p:nvGraphicFramePr>
        <p:xfrm>
          <a:off x="1905000" y="1066800"/>
          <a:ext cx="2847975" cy="436563"/>
        </p:xfrm>
        <a:graphic>
          <a:graphicData uri="http://schemas.openxmlformats.org/presentationml/2006/ole">
            <p:oleObj spid="_x0000_s27659" name="Equation" r:id="rId12" imgW="1333440" imgH="203040" progId="Equation.DSMT4">
              <p:embed/>
            </p:oleObj>
          </a:graphicData>
        </a:graphic>
      </p:graphicFrame>
      <p:graphicFrame>
        <p:nvGraphicFramePr>
          <p:cNvPr id="27660" name="Object 69"/>
          <p:cNvGraphicFramePr>
            <a:graphicFrameLocks noChangeAspect="1"/>
          </p:cNvGraphicFramePr>
          <p:nvPr/>
        </p:nvGraphicFramePr>
        <p:xfrm>
          <a:off x="2514600" y="1447800"/>
          <a:ext cx="381000" cy="354013"/>
        </p:xfrm>
        <a:graphic>
          <a:graphicData uri="http://schemas.openxmlformats.org/presentationml/2006/ole">
            <p:oleObj spid="_x0000_s27660" name="Equation" r:id="rId13" imgW="177480" imgH="164880" progId="Equation.DSMT4">
              <p:embed/>
            </p:oleObj>
          </a:graphicData>
        </a:graphic>
      </p:graphicFrame>
      <p:graphicFrame>
        <p:nvGraphicFramePr>
          <p:cNvPr id="27661" name="Object 70"/>
          <p:cNvGraphicFramePr>
            <a:graphicFrameLocks noChangeAspect="1"/>
          </p:cNvGraphicFramePr>
          <p:nvPr/>
        </p:nvGraphicFramePr>
        <p:xfrm>
          <a:off x="4876800" y="1447800"/>
          <a:ext cx="327025" cy="354013"/>
        </p:xfrm>
        <a:graphic>
          <a:graphicData uri="http://schemas.openxmlformats.org/presentationml/2006/ole">
            <p:oleObj spid="_x0000_s27661" name="Equation" r:id="rId14" imgW="152280" imgH="164880" progId="Equation.DSMT4">
              <p:embed/>
            </p:oleObj>
          </a:graphicData>
        </a:graphic>
      </p:graphicFrame>
      <p:graphicFrame>
        <p:nvGraphicFramePr>
          <p:cNvPr id="27662" name="Object 71"/>
          <p:cNvGraphicFramePr>
            <a:graphicFrameLocks noChangeAspect="1"/>
          </p:cNvGraphicFramePr>
          <p:nvPr/>
        </p:nvGraphicFramePr>
        <p:xfrm>
          <a:off x="6096000" y="1393825"/>
          <a:ext cx="1171575" cy="434975"/>
        </p:xfrm>
        <a:graphic>
          <a:graphicData uri="http://schemas.openxmlformats.org/presentationml/2006/ole">
            <p:oleObj spid="_x0000_s27662" name="Equation" r:id="rId15" imgW="545760" imgH="203040" progId="Equation.DSMT4">
              <p:embed/>
            </p:oleObj>
          </a:graphicData>
        </a:graphic>
      </p:graphicFrame>
      <p:graphicFrame>
        <p:nvGraphicFramePr>
          <p:cNvPr id="27663" name="Object 72"/>
          <p:cNvGraphicFramePr>
            <a:graphicFrameLocks noChangeAspect="1"/>
          </p:cNvGraphicFramePr>
          <p:nvPr/>
        </p:nvGraphicFramePr>
        <p:xfrm>
          <a:off x="4168775" y="1474788"/>
          <a:ext cx="273050" cy="298450"/>
        </p:xfrm>
        <a:graphic>
          <a:graphicData uri="http://schemas.openxmlformats.org/presentationml/2006/ole">
            <p:oleObj spid="_x0000_s27663" name="Equation" r:id="rId16" imgW="126720" imgH="139680" progId="Equation.DSMT4">
              <p:embed/>
            </p:oleObj>
          </a:graphicData>
        </a:graphic>
      </p:graphicFrame>
      <p:graphicFrame>
        <p:nvGraphicFramePr>
          <p:cNvPr id="27664" name="Object 73"/>
          <p:cNvGraphicFramePr>
            <a:graphicFrameLocks noChangeAspect="1"/>
          </p:cNvGraphicFramePr>
          <p:nvPr/>
        </p:nvGraphicFramePr>
        <p:xfrm>
          <a:off x="3886200" y="1828800"/>
          <a:ext cx="381000" cy="354013"/>
        </p:xfrm>
        <a:graphic>
          <a:graphicData uri="http://schemas.openxmlformats.org/presentationml/2006/ole">
            <p:oleObj spid="_x0000_s27664" name="Equation" r:id="rId17" imgW="177480" imgH="164880" progId="Equation.DSMT4">
              <p:embed/>
            </p:oleObj>
          </a:graphicData>
        </a:graphic>
      </p:graphicFrame>
      <p:graphicFrame>
        <p:nvGraphicFramePr>
          <p:cNvPr id="27665" name="Object 74"/>
          <p:cNvGraphicFramePr>
            <a:graphicFrameLocks noChangeAspect="1"/>
          </p:cNvGraphicFramePr>
          <p:nvPr/>
        </p:nvGraphicFramePr>
        <p:xfrm>
          <a:off x="4953000" y="1828800"/>
          <a:ext cx="327025" cy="354013"/>
        </p:xfrm>
        <a:graphic>
          <a:graphicData uri="http://schemas.openxmlformats.org/presentationml/2006/ole">
            <p:oleObj spid="_x0000_s27665" name="Equation" r:id="rId18" imgW="152280" imgH="164880" progId="Equation.DSMT4">
              <p:embed/>
            </p:oleObj>
          </a:graphicData>
        </a:graphic>
      </p:graphicFrame>
      <p:graphicFrame>
        <p:nvGraphicFramePr>
          <p:cNvPr id="27666" name="Object 75"/>
          <p:cNvGraphicFramePr>
            <a:graphicFrameLocks noChangeAspect="1"/>
          </p:cNvGraphicFramePr>
          <p:nvPr/>
        </p:nvGraphicFramePr>
        <p:xfrm>
          <a:off x="2057400" y="2133600"/>
          <a:ext cx="650875" cy="436563"/>
        </p:xfrm>
        <a:graphic>
          <a:graphicData uri="http://schemas.openxmlformats.org/presentationml/2006/ole">
            <p:oleObj spid="_x0000_s27666" name="Equation" r:id="rId19" imgW="304560" imgH="203040" progId="Equation.DSMT4">
              <p:embed/>
            </p:oleObj>
          </a:graphicData>
        </a:graphic>
      </p:graphicFrame>
      <p:graphicFrame>
        <p:nvGraphicFramePr>
          <p:cNvPr id="27667" name="Object 76"/>
          <p:cNvGraphicFramePr>
            <a:graphicFrameLocks noChangeAspect="1"/>
          </p:cNvGraphicFramePr>
          <p:nvPr/>
        </p:nvGraphicFramePr>
        <p:xfrm>
          <a:off x="1524000" y="2590800"/>
          <a:ext cx="758825" cy="436563"/>
        </p:xfrm>
        <a:graphic>
          <a:graphicData uri="http://schemas.openxmlformats.org/presentationml/2006/ole">
            <p:oleObj spid="_x0000_s27667" name="Equation" r:id="rId20" imgW="355320" imgH="203040" progId="Equation.DSMT4">
              <p:embed/>
            </p:oleObj>
          </a:graphicData>
        </a:graphic>
      </p:graphicFrame>
      <p:graphicFrame>
        <p:nvGraphicFramePr>
          <p:cNvPr id="27668" name="Object 77"/>
          <p:cNvGraphicFramePr>
            <a:graphicFrameLocks noChangeAspect="1"/>
          </p:cNvGraphicFramePr>
          <p:nvPr/>
        </p:nvGraphicFramePr>
        <p:xfrm>
          <a:off x="990600" y="3200400"/>
          <a:ext cx="2751138" cy="434975"/>
        </p:xfrm>
        <a:graphic>
          <a:graphicData uri="http://schemas.openxmlformats.org/presentationml/2006/ole">
            <p:oleObj spid="_x0000_s27668" name="Equation" r:id="rId21" imgW="1282680" imgH="203040" progId="Equation.DSMT4">
              <p:embed/>
            </p:oleObj>
          </a:graphicData>
        </a:graphic>
      </p:graphicFrame>
      <p:sp>
        <p:nvSpPr>
          <p:cNvPr id="27711" name="Text Box 79"/>
          <p:cNvSpPr txBox="1">
            <a:spLocks noChangeArrowheads="1"/>
          </p:cNvSpPr>
          <p:nvPr/>
        </p:nvSpPr>
        <p:spPr bwMode="auto">
          <a:xfrm>
            <a:off x="1752600" y="228600"/>
            <a:ext cx="2266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定義）合成写像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793AEF-7EB2-441B-A62F-500F6A0D9E66}" type="slidenum">
              <a:rPr lang="en-US" altLang="ja-JP" smtClean="0"/>
              <a:pPr/>
              <a:t>29</a:t>
            </a:fld>
            <a:endParaRPr lang="en-US" altLang="ja-JP" smtClean="0"/>
          </a:p>
        </p:txBody>
      </p:sp>
      <p:sp>
        <p:nvSpPr>
          <p:cNvPr id="286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逆像</a:t>
            </a:r>
          </a:p>
        </p:txBody>
      </p:sp>
      <p:sp>
        <p:nvSpPr>
          <p:cNvPr id="28694" name="Oval 48"/>
          <p:cNvSpPr>
            <a:spLocks noChangeArrowheads="1"/>
          </p:cNvSpPr>
          <p:nvPr/>
        </p:nvSpPr>
        <p:spPr bwMode="auto">
          <a:xfrm>
            <a:off x="685800" y="4191000"/>
            <a:ext cx="685800" cy="1600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95" name="Oval 49"/>
          <p:cNvSpPr>
            <a:spLocks noChangeArrowheads="1"/>
          </p:cNvSpPr>
          <p:nvPr/>
        </p:nvSpPr>
        <p:spPr bwMode="auto">
          <a:xfrm>
            <a:off x="990600" y="4419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96" name="Oval 50"/>
          <p:cNvSpPr>
            <a:spLocks noChangeArrowheads="1"/>
          </p:cNvSpPr>
          <p:nvPr/>
        </p:nvSpPr>
        <p:spPr bwMode="auto">
          <a:xfrm>
            <a:off x="990600" y="5257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97" name="Oval 51"/>
          <p:cNvSpPr>
            <a:spLocks noChangeArrowheads="1"/>
          </p:cNvSpPr>
          <p:nvPr/>
        </p:nvSpPr>
        <p:spPr bwMode="auto">
          <a:xfrm>
            <a:off x="990600" y="4648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98" name="Oval 52"/>
          <p:cNvSpPr>
            <a:spLocks noChangeArrowheads="1"/>
          </p:cNvSpPr>
          <p:nvPr/>
        </p:nvSpPr>
        <p:spPr bwMode="auto">
          <a:xfrm>
            <a:off x="990600" y="4953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674" name="Object 53"/>
          <p:cNvGraphicFramePr>
            <a:graphicFrameLocks noChangeAspect="1"/>
          </p:cNvGraphicFramePr>
          <p:nvPr/>
        </p:nvGraphicFramePr>
        <p:xfrm>
          <a:off x="914400" y="3810000"/>
          <a:ext cx="381000" cy="354013"/>
        </p:xfrm>
        <a:graphic>
          <a:graphicData uri="http://schemas.openxmlformats.org/presentationml/2006/ole">
            <p:oleObj spid="_x0000_s28674" name="Equation" r:id="rId3" imgW="177480" imgH="164880" progId="Equation.DSMT4">
              <p:embed/>
            </p:oleObj>
          </a:graphicData>
        </a:graphic>
      </p:graphicFrame>
      <p:sp>
        <p:nvSpPr>
          <p:cNvPr id="28699" name="Oval 54"/>
          <p:cNvSpPr>
            <a:spLocks noChangeArrowheads="1"/>
          </p:cNvSpPr>
          <p:nvPr/>
        </p:nvSpPr>
        <p:spPr bwMode="auto">
          <a:xfrm>
            <a:off x="2209800" y="4114800"/>
            <a:ext cx="685800" cy="1905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00" name="Oval 55"/>
          <p:cNvSpPr>
            <a:spLocks noChangeArrowheads="1"/>
          </p:cNvSpPr>
          <p:nvPr/>
        </p:nvSpPr>
        <p:spPr bwMode="auto">
          <a:xfrm>
            <a:off x="25146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01" name="Oval 56"/>
          <p:cNvSpPr>
            <a:spLocks noChangeArrowheads="1"/>
          </p:cNvSpPr>
          <p:nvPr/>
        </p:nvSpPr>
        <p:spPr bwMode="auto">
          <a:xfrm>
            <a:off x="25146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02" name="Oval 57"/>
          <p:cNvSpPr>
            <a:spLocks noChangeArrowheads="1"/>
          </p:cNvSpPr>
          <p:nvPr/>
        </p:nvSpPr>
        <p:spPr bwMode="auto">
          <a:xfrm>
            <a:off x="2514600" y="4572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03" name="Oval 58"/>
          <p:cNvSpPr>
            <a:spLocks noChangeArrowheads="1"/>
          </p:cNvSpPr>
          <p:nvPr/>
        </p:nvSpPr>
        <p:spPr bwMode="auto">
          <a:xfrm>
            <a:off x="2514600" y="4876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04" name="Line 59"/>
          <p:cNvSpPr>
            <a:spLocks noChangeShapeType="1"/>
          </p:cNvSpPr>
          <p:nvPr/>
        </p:nvSpPr>
        <p:spPr bwMode="auto">
          <a:xfrm>
            <a:off x="1066800" y="4419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05" name="Line 60"/>
          <p:cNvSpPr>
            <a:spLocks noChangeShapeType="1"/>
          </p:cNvSpPr>
          <p:nvPr/>
        </p:nvSpPr>
        <p:spPr bwMode="auto">
          <a:xfrm>
            <a:off x="1066800" y="4648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06" name="Line 61"/>
          <p:cNvSpPr>
            <a:spLocks noChangeShapeType="1"/>
          </p:cNvSpPr>
          <p:nvPr/>
        </p:nvSpPr>
        <p:spPr bwMode="auto">
          <a:xfrm>
            <a:off x="1066800" y="4953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07" name="Line 62"/>
          <p:cNvSpPr>
            <a:spLocks noChangeShapeType="1"/>
          </p:cNvSpPr>
          <p:nvPr/>
        </p:nvSpPr>
        <p:spPr bwMode="auto">
          <a:xfrm flipV="1">
            <a:off x="1066800" y="49530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75" name="Object 63"/>
          <p:cNvGraphicFramePr>
            <a:graphicFrameLocks noChangeAspect="1"/>
          </p:cNvGraphicFramePr>
          <p:nvPr/>
        </p:nvGraphicFramePr>
        <p:xfrm>
          <a:off x="2438400" y="3733800"/>
          <a:ext cx="298450" cy="354013"/>
        </p:xfrm>
        <a:graphic>
          <a:graphicData uri="http://schemas.openxmlformats.org/presentationml/2006/ole">
            <p:oleObj spid="_x0000_s28675" name="Equation" r:id="rId4" imgW="139680" imgH="164880" progId="Equation.DSMT4">
              <p:embed/>
            </p:oleObj>
          </a:graphicData>
        </a:graphic>
      </p:graphicFrame>
      <p:graphicFrame>
        <p:nvGraphicFramePr>
          <p:cNvPr id="28676" name="Object 64"/>
          <p:cNvGraphicFramePr>
            <a:graphicFrameLocks noChangeAspect="1"/>
          </p:cNvGraphicFramePr>
          <p:nvPr/>
        </p:nvGraphicFramePr>
        <p:xfrm>
          <a:off x="1600200" y="3810000"/>
          <a:ext cx="439738" cy="587375"/>
        </p:xfrm>
        <a:graphic>
          <a:graphicData uri="http://schemas.openxmlformats.org/presentationml/2006/ole">
            <p:oleObj spid="_x0000_s28676" name="Equation" r:id="rId5" imgW="152280" imgH="203040" progId="Equation.DSMT4">
              <p:embed/>
            </p:oleObj>
          </a:graphicData>
        </a:graphic>
      </p:graphicFrame>
      <p:sp>
        <p:nvSpPr>
          <p:cNvPr id="28708" name="Oval 66"/>
          <p:cNvSpPr>
            <a:spLocks noChangeArrowheads="1"/>
          </p:cNvSpPr>
          <p:nvPr/>
        </p:nvSpPr>
        <p:spPr bwMode="auto">
          <a:xfrm>
            <a:off x="990600" y="5486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09" name="Line 67"/>
          <p:cNvSpPr>
            <a:spLocks noChangeShapeType="1"/>
          </p:cNvSpPr>
          <p:nvPr/>
        </p:nvSpPr>
        <p:spPr bwMode="auto">
          <a:xfrm flipV="1">
            <a:off x="1066800" y="52578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10" name="Oval 68"/>
          <p:cNvSpPr>
            <a:spLocks noChangeArrowheads="1"/>
          </p:cNvSpPr>
          <p:nvPr/>
        </p:nvSpPr>
        <p:spPr bwMode="auto">
          <a:xfrm>
            <a:off x="2514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11" name="Oval 69"/>
          <p:cNvSpPr>
            <a:spLocks noChangeArrowheads="1"/>
          </p:cNvSpPr>
          <p:nvPr/>
        </p:nvSpPr>
        <p:spPr bwMode="auto">
          <a:xfrm>
            <a:off x="2362200" y="4495800"/>
            <a:ext cx="457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677" name="Object 70"/>
          <p:cNvGraphicFramePr>
            <a:graphicFrameLocks noChangeAspect="1"/>
          </p:cNvGraphicFramePr>
          <p:nvPr/>
        </p:nvGraphicFramePr>
        <p:xfrm>
          <a:off x="2971800" y="4648200"/>
          <a:ext cx="439738" cy="477838"/>
        </p:xfrm>
        <a:graphic>
          <a:graphicData uri="http://schemas.openxmlformats.org/presentationml/2006/ole">
            <p:oleObj spid="_x0000_s28677" name="Equation" r:id="rId6" imgW="152280" imgH="164880" progId="Equation.DSMT4">
              <p:embed/>
            </p:oleObj>
          </a:graphicData>
        </a:graphic>
      </p:graphicFrame>
      <p:sp>
        <p:nvSpPr>
          <p:cNvPr id="28712" name="Oval 71"/>
          <p:cNvSpPr>
            <a:spLocks noChangeArrowheads="1"/>
          </p:cNvSpPr>
          <p:nvPr/>
        </p:nvSpPr>
        <p:spPr bwMode="auto">
          <a:xfrm>
            <a:off x="5503863" y="4267200"/>
            <a:ext cx="685800" cy="1600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13" name="Oval 72"/>
          <p:cNvSpPr>
            <a:spLocks noChangeArrowheads="1"/>
          </p:cNvSpPr>
          <p:nvPr/>
        </p:nvSpPr>
        <p:spPr bwMode="auto">
          <a:xfrm>
            <a:off x="5808663" y="4495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14" name="Oval 73"/>
          <p:cNvSpPr>
            <a:spLocks noChangeArrowheads="1"/>
          </p:cNvSpPr>
          <p:nvPr/>
        </p:nvSpPr>
        <p:spPr bwMode="auto">
          <a:xfrm>
            <a:off x="5808663" y="5334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15" name="Oval 74"/>
          <p:cNvSpPr>
            <a:spLocks noChangeArrowheads="1"/>
          </p:cNvSpPr>
          <p:nvPr/>
        </p:nvSpPr>
        <p:spPr bwMode="auto">
          <a:xfrm>
            <a:off x="5808663" y="4724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16" name="Oval 75"/>
          <p:cNvSpPr>
            <a:spLocks noChangeArrowheads="1"/>
          </p:cNvSpPr>
          <p:nvPr/>
        </p:nvSpPr>
        <p:spPr bwMode="auto">
          <a:xfrm>
            <a:off x="5808663" y="5029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678" name="Object 76"/>
          <p:cNvGraphicFramePr>
            <a:graphicFrameLocks noChangeAspect="1"/>
          </p:cNvGraphicFramePr>
          <p:nvPr/>
        </p:nvGraphicFramePr>
        <p:xfrm>
          <a:off x="5732463" y="3886200"/>
          <a:ext cx="381000" cy="354013"/>
        </p:xfrm>
        <a:graphic>
          <a:graphicData uri="http://schemas.openxmlformats.org/presentationml/2006/ole">
            <p:oleObj spid="_x0000_s28678" name="Equation" r:id="rId7" imgW="177480" imgH="164880" progId="Equation.DSMT4">
              <p:embed/>
            </p:oleObj>
          </a:graphicData>
        </a:graphic>
      </p:graphicFrame>
      <p:sp>
        <p:nvSpPr>
          <p:cNvPr id="28717" name="Oval 77"/>
          <p:cNvSpPr>
            <a:spLocks noChangeArrowheads="1"/>
          </p:cNvSpPr>
          <p:nvPr/>
        </p:nvSpPr>
        <p:spPr bwMode="auto">
          <a:xfrm>
            <a:off x="7086600" y="4191000"/>
            <a:ext cx="685800" cy="1905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18" name="Oval 78"/>
          <p:cNvSpPr>
            <a:spLocks noChangeArrowheads="1"/>
          </p:cNvSpPr>
          <p:nvPr/>
        </p:nvSpPr>
        <p:spPr bwMode="auto">
          <a:xfrm>
            <a:off x="7332663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19" name="Oval 79"/>
          <p:cNvSpPr>
            <a:spLocks noChangeArrowheads="1"/>
          </p:cNvSpPr>
          <p:nvPr/>
        </p:nvSpPr>
        <p:spPr bwMode="auto">
          <a:xfrm>
            <a:off x="7332663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20" name="Oval 80"/>
          <p:cNvSpPr>
            <a:spLocks noChangeArrowheads="1"/>
          </p:cNvSpPr>
          <p:nvPr/>
        </p:nvSpPr>
        <p:spPr bwMode="auto">
          <a:xfrm>
            <a:off x="7332663" y="464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21" name="Oval 81"/>
          <p:cNvSpPr>
            <a:spLocks noChangeArrowheads="1"/>
          </p:cNvSpPr>
          <p:nvPr/>
        </p:nvSpPr>
        <p:spPr bwMode="auto">
          <a:xfrm>
            <a:off x="7332663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22" name="Line 82"/>
          <p:cNvSpPr>
            <a:spLocks noChangeShapeType="1"/>
          </p:cNvSpPr>
          <p:nvPr/>
        </p:nvSpPr>
        <p:spPr bwMode="auto">
          <a:xfrm>
            <a:off x="5884863" y="4495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23" name="Line 83"/>
          <p:cNvSpPr>
            <a:spLocks noChangeShapeType="1"/>
          </p:cNvSpPr>
          <p:nvPr/>
        </p:nvSpPr>
        <p:spPr bwMode="auto">
          <a:xfrm>
            <a:off x="5884863" y="4724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24" name="Line 84"/>
          <p:cNvSpPr>
            <a:spLocks noChangeShapeType="1"/>
          </p:cNvSpPr>
          <p:nvPr/>
        </p:nvSpPr>
        <p:spPr bwMode="auto">
          <a:xfrm>
            <a:off x="5884863" y="5029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25" name="Line 85"/>
          <p:cNvSpPr>
            <a:spLocks noChangeShapeType="1"/>
          </p:cNvSpPr>
          <p:nvPr/>
        </p:nvSpPr>
        <p:spPr bwMode="auto">
          <a:xfrm flipV="1">
            <a:off x="5884863" y="50292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79" name="Object 86"/>
          <p:cNvGraphicFramePr>
            <a:graphicFrameLocks noChangeAspect="1"/>
          </p:cNvGraphicFramePr>
          <p:nvPr/>
        </p:nvGraphicFramePr>
        <p:xfrm>
          <a:off x="7256463" y="3810000"/>
          <a:ext cx="298450" cy="354013"/>
        </p:xfrm>
        <a:graphic>
          <a:graphicData uri="http://schemas.openxmlformats.org/presentationml/2006/ole">
            <p:oleObj spid="_x0000_s28679" name="Equation" r:id="rId8" imgW="139680" imgH="164880" progId="Equation.DSMT4">
              <p:embed/>
            </p:oleObj>
          </a:graphicData>
        </a:graphic>
      </p:graphicFrame>
      <p:graphicFrame>
        <p:nvGraphicFramePr>
          <p:cNvPr id="28680" name="Object 87"/>
          <p:cNvGraphicFramePr>
            <a:graphicFrameLocks noChangeAspect="1"/>
          </p:cNvGraphicFramePr>
          <p:nvPr/>
        </p:nvGraphicFramePr>
        <p:xfrm>
          <a:off x="6418263" y="3886200"/>
          <a:ext cx="439737" cy="587375"/>
        </p:xfrm>
        <a:graphic>
          <a:graphicData uri="http://schemas.openxmlformats.org/presentationml/2006/ole">
            <p:oleObj spid="_x0000_s28680" name="Equation" r:id="rId9" imgW="152280" imgH="203040" progId="Equation.DSMT4">
              <p:embed/>
            </p:oleObj>
          </a:graphicData>
        </a:graphic>
      </p:graphicFrame>
      <p:sp>
        <p:nvSpPr>
          <p:cNvPr id="28726" name="Oval 88"/>
          <p:cNvSpPr>
            <a:spLocks noChangeArrowheads="1"/>
          </p:cNvSpPr>
          <p:nvPr/>
        </p:nvSpPr>
        <p:spPr bwMode="auto">
          <a:xfrm>
            <a:off x="5808663" y="5562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27" name="Line 89"/>
          <p:cNvSpPr>
            <a:spLocks noChangeShapeType="1"/>
          </p:cNvSpPr>
          <p:nvPr/>
        </p:nvSpPr>
        <p:spPr bwMode="auto">
          <a:xfrm flipV="1">
            <a:off x="5884863" y="53340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728" name="Oval 90"/>
          <p:cNvSpPr>
            <a:spLocks noChangeArrowheads="1"/>
          </p:cNvSpPr>
          <p:nvPr/>
        </p:nvSpPr>
        <p:spPr bwMode="auto">
          <a:xfrm>
            <a:off x="7332663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29" name="Oval 91"/>
          <p:cNvSpPr>
            <a:spLocks noChangeArrowheads="1"/>
          </p:cNvSpPr>
          <p:nvPr/>
        </p:nvSpPr>
        <p:spPr bwMode="auto">
          <a:xfrm>
            <a:off x="7180263" y="4572000"/>
            <a:ext cx="457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681" name="Object 92"/>
          <p:cNvGraphicFramePr>
            <a:graphicFrameLocks noChangeAspect="1"/>
          </p:cNvGraphicFramePr>
          <p:nvPr/>
        </p:nvGraphicFramePr>
        <p:xfrm>
          <a:off x="7789863" y="4724400"/>
          <a:ext cx="439737" cy="477838"/>
        </p:xfrm>
        <a:graphic>
          <a:graphicData uri="http://schemas.openxmlformats.org/presentationml/2006/ole">
            <p:oleObj spid="_x0000_s28681" name="Equation" r:id="rId10" imgW="152280" imgH="164880" progId="Equation.DSMT4">
              <p:embed/>
            </p:oleObj>
          </a:graphicData>
        </a:graphic>
      </p:graphicFrame>
      <p:sp>
        <p:nvSpPr>
          <p:cNvPr id="28730" name="Oval 93"/>
          <p:cNvSpPr>
            <a:spLocks noChangeArrowheads="1"/>
          </p:cNvSpPr>
          <p:nvPr/>
        </p:nvSpPr>
        <p:spPr bwMode="auto">
          <a:xfrm>
            <a:off x="5656263" y="4648200"/>
            <a:ext cx="457200" cy="838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682" name="Object 94"/>
          <p:cNvGraphicFramePr>
            <a:graphicFrameLocks noChangeAspect="1"/>
          </p:cNvGraphicFramePr>
          <p:nvPr/>
        </p:nvGraphicFramePr>
        <p:xfrm>
          <a:off x="4114800" y="4800600"/>
          <a:ext cx="1355725" cy="660400"/>
        </p:xfrm>
        <a:graphic>
          <a:graphicData uri="http://schemas.openxmlformats.org/presentationml/2006/ole">
            <p:oleObj spid="_x0000_s28682" name="Equation" r:id="rId11" imgW="469800" imgH="228600" progId="Equation.DSMT4">
              <p:embed/>
            </p:oleObj>
          </a:graphicData>
        </a:graphic>
      </p:graphicFrame>
      <p:sp>
        <p:nvSpPr>
          <p:cNvPr id="28731" name="AutoShape 95"/>
          <p:cNvSpPr>
            <a:spLocks noChangeArrowheads="1"/>
          </p:cNvSpPr>
          <p:nvPr/>
        </p:nvSpPr>
        <p:spPr bwMode="auto">
          <a:xfrm>
            <a:off x="685800" y="533400"/>
            <a:ext cx="7924800" cy="29718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8732" name="Text Box 96"/>
          <p:cNvSpPr txBox="1">
            <a:spLocks noChangeArrowheads="1"/>
          </p:cNvSpPr>
          <p:nvPr/>
        </p:nvSpPr>
        <p:spPr bwMode="auto">
          <a:xfrm>
            <a:off x="838200" y="685800"/>
            <a:ext cx="78120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写像　　　　　　　　に対して、　　の部分集合　　をとると、</a:t>
            </a:r>
          </a:p>
          <a:p>
            <a:endParaRPr lang="ja-JP" altLang="en-US"/>
          </a:p>
          <a:p>
            <a:r>
              <a:rPr lang="ja-JP" altLang="en-US"/>
              <a:t>は　　の部分集合である。これを、　　による　　の</a:t>
            </a:r>
            <a:r>
              <a:rPr lang="ja-JP" altLang="en-US">
                <a:solidFill>
                  <a:srgbClr val="FF0000"/>
                </a:solidFill>
              </a:rPr>
              <a:t>逆像</a:t>
            </a:r>
            <a:r>
              <a:rPr lang="ja-JP" altLang="en-US"/>
              <a:t>といい</a:t>
            </a:r>
          </a:p>
          <a:p>
            <a:endParaRPr lang="ja-JP" altLang="en-US"/>
          </a:p>
          <a:p>
            <a:r>
              <a:rPr lang="ja-JP" altLang="en-US"/>
              <a:t>と表す。すなわち、</a:t>
            </a:r>
          </a:p>
        </p:txBody>
      </p:sp>
      <p:graphicFrame>
        <p:nvGraphicFramePr>
          <p:cNvPr id="28683" name="Object 98"/>
          <p:cNvGraphicFramePr>
            <a:graphicFrameLocks noChangeAspect="1"/>
          </p:cNvGraphicFramePr>
          <p:nvPr/>
        </p:nvGraphicFramePr>
        <p:xfrm>
          <a:off x="1600200" y="762000"/>
          <a:ext cx="1295400" cy="385763"/>
        </p:xfrm>
        <a:graphic>
          <a:graphicData uri="http://schemas.openxmlformats.org/presentationml/2006/ole">
            <p:oleObj spid="_x0000_s28683" name="Equation" r:id="rId12" imgW="685800" imgH="203040" progId="Equation.DSMT4">
              <p:embed/>
            </p:oleObj>
          </a:graphicData>
        </a:graphic>
      </p:graphicFrame>
      <p:sp>
        <p:nvSpPr>
          <p:cNvPr id="28733" name="Text Box 108"/>
          <p:cNvSpPr txBox="1">
            <a:spLocks noChangeArrowheads="1"/>
          </p:cNvSpPr>
          <p:nvPr/>
        </p:nvSpPr>
        <p:spPr bwMode="auto">
          <a:xfrm>
            <a:off x="1219200" y="207963"/>
            <a:ext cx="170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（定義）逆像</a:t>
            </a:r>
          </a:p>
        </p:txBody>
      </p:sp>
      <p:graphicFrame>
        <p:nvGraphicFramePr>
          <p:cNvPr id="28684" name="Object 109"/>
          <p:cNvGraphicFramePr>
            <a:graphicFrameLocks noChangeAspect="1"/>
          </p:cNvGraphicFramePr>
          <p:nvPr/>
        </p:nvGraphicFramePr>
        <p:xfrm>
          <a:off x="4495800" y="762000"/>
          <a:ext cx="265113" cy="312738"/>
        </p:xfrm>
        <a:graphic>
          <a:graphicData uri="http://schemas.openxmlformats.org/presentationml/2006/ole">
            <p:oleObj spid="_x0000_s28684" name="Equation" r:id="rId13" imgW="139680" imgH="164880" progId="Equation.DSMT4">
              <p:embed/>
            </p:oleObj>
          </a:graphicData>
        </a:graphic>
      </p:graphicFrame>
      <p:graphicFrame>
        <p:nvGraphicFramePr>
          <p:cNvPr id="28685" name="Object 110"/>
          <p:cNvGraphicFramePr>
            <a:graphicFrameLocks noChangeAspect="1"/>
          </p:cNvGraphicFramePr>
          <p:nvPr/>
        </p:nvGraphicFramePr>
        <p:xfrm>
          <a:off x="6400800" y="762000"/>
          <a:ext cx="288925" cy="312738"/>
        </p:xfrm>
        <a:graphic>
          <a:graphicData uri="http://schemas.openxmlformats.org/presentationml/2006/ole">
            <p:oleObj spid="_x0000_s28685" name="Equation" r:id="rId14" imgW="152280" imgH="164880" progId="Equation.DSMT4">
              <p:embed/>
            </p:oleObj>
          </a:graphicData>
        </a:graphic>
      </p:graphicFrame>
      <p:graphicFrame>
        <p:nvGraphicFramePr>
          <p:cNvPr id="28686" name="Object 111"/>
          <p:cNvGraphicFramePr>
            <a:graphicFrameLocks noChangeAspect="1"/>
          </p:cNvGraphicFramePr>
          <p:nvPr/>
        </p:nvGraphicFramePr>
        <p:xfrm>
          <a:off x="1219200" y="1066800"/>
          <a:ext cx="1704975" cy="496888"/>
        </p:xfrm>
        <a:graphic>
          <a:graphicData uri="http://schemas.openxmlformats.org/presentationml/2006/ole">
            <p:oleObj spid="_x0000_s28686" name="Equation" r:id="rId15" imgW="876240" imgH="253800" progId="Equation.DSMT4">
              <p:embed/>
            </p:oleObj>
          </a:graphicData>
        </a:graphic>
      </p:graphicFrame>
      <p:graphicFrame>
        <p:nvGraphicFramePr>
          <p:cNvPr id="28687" name="Object 112"/>
          <p:cNvGraphicFramePr>
            <a:graphicFrameLocks noChangeAspect="1"/>
          </p:cNvGraphicFramePr>
          <p:nvPr/>
        </p:nvGraphicFramePr>
        <p:xfrm>
          <a:off x="1295400" y="1524000"/>
          <a:ext cx="336550" cy="312738"/>
        </p:xfrm>
        <a:graphic>
          <a:graphicData uri="http://schemas.openxmlformats.org/presentationml/2006/ole">
            <p:oleObj spid="_x0000_s28687" name="Equation" r:id="rId16" imgW="177480" imgH="164880" progId="Equation.DSMT4">
              <p:embed/>
            </p:oleObj>
          </a:graphicData>
        </a:graphic>
      </p:graphicFrame>
      <p:graphicFrame>
        <p:nvGraphicFramePr>
          <p:cNvPr id="28688" name="Object 113"/>
          <p:cNvGraphicFramePr>
            <a:graphicFrameLocks noChangeAspect="1"/>
          </p:cNvGraphicFramePr>
          <p:nvPr/>
        </p:nvGraphicFramePr>
        <p:xfrm>
          <a:off x="5281613" y="1489075"/>
          <a:ext cx="288925" cy="384175"/>
        </p:xfrm>
        <a:graphic>
          <a:graphicData uri="http://schemas.openxmlformats.org/presentationml/2006/ole">
            <p:oleObj spid="_x0000_s28688" name="Equation" r:id="rId17" imgW="152280" imgH="203040" progId="Equation.DSMT4">
              <p:embed/>
            </p:oleObj>
          </a:graphicData>
        </a:graphic>
      </p:graphicFrame>
      <p:graphicFrame>
        <p:nvGraphicFramePr>
          <p:cNvPr id="28689" name="Object 114"/>
          <p:cNvGraphicFramePr>
            <a:graphicFrameLocks noChangeAspect="1"/>
          </p:cNvGraphicFramePr>
          <p:nvPr/>
        </p:nvGraphicFramePr>
        <p:xfrm>
          <a:off x="6477000" y="1524000"/>
          <a:ext cx="288925" cy="312738"/>
        </p:xfrm>
        <a:graphic>
          <a:graphicData uri="http://schemas.openxmlformats.org/presentationml/2006/ole">
            <p:oleObj spid="_x0000_s28689" name="Equation" r:id="rId18" imgW="152280" imgH="164880" progId="Equation.DSMT4">
              <p:embed/>
            </p:oleObj>
          </a:graphicData>
        </a:graphic>
      </p:graphicFrame>
      <p:graphicFrame>
        <p:nvGraphicFramePr>
          <p:cNvPr id="28690" name="Object 115"/>
          <p:cNvGraphicFramePr>
            <a:graphicFrameLocks noChangeAspect="1"/>
          </p:cNvGraphicFramePr>
          <p:nvPr/>
        </p:nvGraphicFramePr>
        <p:xfrm>
          <a:off x="1143000" y="1828800"/>
          <a:ext cx="914400" cy="447675"/>
        </p:xfrm>
        <a:graphic>
          <a:graphicData uri="http://schemas.openxmlformats.org/presentationml/2006/ole">
            <p:oleObj spid="_x0000_s28690" name="Equation" r:id="rId19" imgW="469800" imgH="228600" progId="Equation.DSMT4">
              <p:embed/>
            </p:oleObj>
          </a:graphicData>
        </a:graphic>
      </p:graphicFrame>
      <p:graphicFrame>
        <p:nvGraphicFramePr>
          <p:cNvPr id="28691" name="Object 116"/>
          <p:cNvGraphicFramePr>
            <a:graphicFrameLocks noChangeAspect="1"/>
          </p:cNvGraphicFramePr>
          <p:nvPr/>
        </p:nvGraphicFramePr>
        <p:xfrm>
          <a:off x="1447800" y="2743200"/>
          <a:ext cx="2817813" cy="496888"/>
        </p:xfrm>
        <a:graphic>
          <a:graphicData uri="http://schemas.openxmlformats.org/presentationml/2006/ole">
            <p:oleObj spid="_x0000_s28691" name="Equation" r:id="rId20" imgW="14475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72AB8-85E6-4A7D-80F2-52429855CA62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2053" name="AutoShape 24"/>
          <p:cNvSpPr>
            <a:spLocks noChangeArrowheads="1"/>
          </p:cNvSpPr>
          <p:nvPr/>
        </p:nvSpPr>
        <p:spPr bwMode="auto">
          <a:xfrm>
            <a:off x="4343400" y="1066800"/>
            <a:ext cx="2819400" cy="609600"/>
          </a:xfrm>
          <a:prstGeom prst="wedgeRoundRectCallout">
            <a:avLst>
              <a:gd name="adj1" fmla="val -27815"/>
              <a:gd name="adj2" fmla="val 12708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集合の表現</a:t>
            </a:r>
          </a:p>
        </p:txBody>
      </p:sp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838200" y="1066800"/>
            <a:ext cx="3444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１．要素を明示する表現。</a:t>
            </a:r>
          </a:p>
          <a:p>
            <a:r>
              <a:rPr lang="en-US" altLang="ja-JP"/>
              <a:t>(</a:t>
            </a:r>
            <a:r>
              <a:rPr lang="ja-JP" altLang="en-US"/>
              <a:t>外延的表現）</a:t>
            </a:r>
          </a:p>
        </p:txBody>
      </p:sp>
      <p:graphicFrame>
        <p:nvGraphicFramePr>
          <p:cNvPr id="2050" name="Object 17"/>
          <p:cNvGraphicFramePr>
            <a:graphicFrameLocks noChangeAspect="1"/>
          </p:cNvGraphicFramePr>
          <p:nvPr/>
        </p:nvGraphicFramePr>
        <p:xfrm>
          <a:off x="2133600" y="1981200"/>
          <a:ext cx="3048000" cy="715963"/>
        </p:xfrm>
        <a:graphic>
          <a:graphicData uri="http://schemas.openxmlformats.org/presentationml/2006/ole">
            <p:oleObj spid="_x0000_s2050" name="Equation" r:id="rId3" imgW="863280" imgH="203040" progId="Equation.DSMT4">
              <p:embed/>
            </p:oleObj>
          </a:graphicData>
        </a:graphic>
      </p:graphicFrame>
      <p:sp>
        <p:nvSpPr>
          <p:cNvPr id="2056" name="AutoShape 18"/>
          <p:cNvSpPr>
            <a:spLocks noChangeArrowheads="1"/>
          </p:cNvSpPr>
          <p:nvPr/>
        </p:nvSpPr>
        <p:spPr bwMode="auto">
          <a:xfrm>
            <a:off x="381000" y="2819400"/>
            <a:ext cx="2819400" cy="914400"/>
          </a:xfrm>
          <a:prstGeom prst="wedgeRoundRectCallout">
            <a:avLst>
              <a:gd name="adj1" fmla="val 20833"/>
              <a:gd name="adj2" fmla="val -8611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57" name="Text Box 19"/>
          <p:cNvSpPr txBox="1">
            <a:spLocks noChangeArrowheads="1"/>
          </p:cNvSpPr>
          <p:nvPr/>
        </p:nvSpPr>
        <p:spPr bwMode="auto">
          <a:xfrm>
            <a:off x="517525" y="2840038"/>
            <a:ext cx="272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慣用的に、</a:t>
            </a:r>
          </a:p>
          <a:p>
            <a:r>
              <a:rPr lang="ja-JP" altLang="en-US"/>
              <a:t>英大文字を用いる。</a:t>
            </a:r>
          </a:p>
        </p:txBody>
      </p:sp>
      <p:sp>
        <p:nvSpPr>
          <p:cNvPr id="2058" name="AutoShape 20"/>
          <p:cNvSpPr>
            <a:spLocks noChangeArrowheads="1"/>
          </p:cNvSpPr>
          <p:nvPr/>
        </p:nvSpPr>
        <p:spPr bwMode="auto">
          <a:xfrm>
            <a:off x="4343400" y="1066800"/>
            <a:ext cx="2819400" cy="609600"/>
          </a:xfrm>
          <a:prstGeom prst="wedgeRoundRectCallout">
            <a:avLst>
              <a:gd name="adj1" fmla="val -83106"/>
              <a:gd name="adj2" fmla="val 115884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4556125" y="1087438"/>
            <a:ext cx="230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中括弧で、囲う。</a:t>
            </a:r>
          </a:p>
        </p:txBody>
      </p:sp>
      <p:sp>
        <p:nvSpPr>
          <p:cNvPr id="2060" name="AutoShape 22"/>
          <p:cNvSpPr>
            <a:spLocks noChangeArrowheads="1"/>
          </p:cNvSpPr>
          <p:nvPr/>
        </p:nvSpPr>
        <p:spPr bwMode="auto">
          <a:xfrm>
            <a:off x="3810000" y="2971800"/>
            <a:ext cx="2819400" cy="609600"/>
          </a:xfrm>
          <a:prstGeom prst="wedgeRoundRectCallout">
            <a:avLst>
              <a:gd name="adj1" fmla="val -50565"/>
              <a:gd name="adj2" fmla="val -122134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61" name="Text Box 25"/>
          <p:cNvSpPr txBox="1">
            <a:spLocks noChangeArrowheads="1"/>
          </p:cNvSpPr>
          <p:nvPr/>
        </p:nvSpPr>
        <p:spPr bwMode="auto">
          <a:xfrm>
            <a:off x="3946525" y="2992438"/>
            <a:ext cx="212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カンマで区切る</a:t>
            </a:r>
          </a:p>
        </p:txBody>
      </p:sp>
      <p:graphicFrame>
        <p:nvGraphicFramePr>
          <p:cNvPr id="2051" name="Object 26"/>
          <p:cNvGraphicFramePr>
            <a:graphicFrameLocks noChangeAspect="1"/>
          </p:cNvGraphicFramePr>
          <p:nvPr/>
        </p:nvGraphicFramePr>
        <p:xfrm>
          <a:off x="2057400" y="4267200"/>
          <a:ext cx="3273425" cy="715963"/>
        </p:xfrm>
        <a:graphic>
          <a:graphicData uri="http://schemas.openxmlformats.org/presentationml/2006/ole">
            <p:oleObj spid="_x0000_s2051" name="Equation" r:id="rId4" imgW="927000" imgH="203040" progId="Equation.DSMT4">
              <p:embed/>
            </p:oleObj>
          </a:graphicData>
        </a:graphic>
      </p:graphicFrame>
      <p:sp>
        <p:nvSpPr>
          <p:cNvPr id="2062" name="AutoShape 27"/>
          <p:cNvSpPr>
            <a:spLocks noChangeArrowheads="1"/>
          </p:cNvSpPr>
          <p:nvPr/>
        </p:nvSpPr>
        <p:spPr bwMode="auto">
          <a:xfrm>
            <a:off x="4038600" y="5257800"/>
            <a:ext cx="2819400" cy="914400"/>
          </a:xfrm>
          <a:prstGeom prst="wedgeRoundRectCallout">
            <a:avLst>
              <a:gd name="adj1" fmla="val -23931"/>
              <a:gd name="adj2" fmla="val -9496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63" name="Text Box 28"/>
          <p:cNvSpPr txBox="1">
            <a:spLocks noChangeArrowheads="1"/>
          </p:cNvSpPr>
          <p:nvPr/>
        </p:nvSpPr>
        <p:spPr bwMode="auto">
          <a:xfrm>
            <a:off x="4175125" y="5354638"/>
            <a:ext cx="2676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類推が容易なとき、</a:t>
            </a:r>
          </a:p>
          <a:p>
            <a:r>
              <a:rPr lang="ja-JP" altLang="en-US"/>
              <a:t>・・・で表す。</a:t>
            </a:r>
          </a:p>
        </p:txBody>
      </p:sp>
      <p:sp>
        <p:nvSpPr>
          <p:cNvPr id="2064" name="AutoShape 29"/>
          <p:cNvSpPr>
            <a:spLocks noChangeArrowheads="1"/>
          </p:cNvSpPr>
          <p:nvPr/>
        </p:nvSpPr>
        <p:spPr bwMode="auto">
          <a:xfrm>
            <a:off x="685800" y="5105400"/>
            <a:ext cx="2819400" cy="914400"/>
          </a:xfrm>
          <a:prstGeom prst="wedgeRoundRectCallout">
            <a:avLst>
              <a:gd name="adj1" fmla="val 10306"/>
              <a:gd name="adj2" fmla="val -8385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65" name="Text Box 30"/>
          <p:cNvSpPr txBox="1">
            <a:spLocks noChangeArrowheads="1"/>
          </p:cNvSpPr>
          <p:nvPr/>
        </p:nvSpPr>
        <p:spPr bwMode="auto">
          <a:xfrm>
            <a:off x="898525" y="5354638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自然数の集合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25CF3-011D-443C-B4FB-9C4DA5D5EC85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297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逆写像</a:t>
            </a:r>
          </a:p>
        </p:txBody>
      </p:sp>
      <p:sp>
        <p:nvSpPr>
          <p:cNvPr id="29713" name="Oval 3"/>
          <p:cNvSpPr>
            <a:spLocks noChangeArrowheads="1"/>
          </p:cNvSpPr>
          <p:nvPr/>
        </p:nvSpPr>
        <p:spPr bwMode="auto">
          <a:xfrm>
            <a:off x="685800" y="3505200"/>
            <a:ext cx="685800" cy="1295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4" name="Oval 4"/>
          <p:cNvSpPr>
            <a:spLocks noChangeArrowheads="1"/>
          </p:cNvSpPr>
          <p:nvPr/>
        </p:nvSpPr>
        <p:spPr bwMode="auto">
          <a:xfrm>
            <a:off x="990600" y="3733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5" name="Oval 5"/>
          <p:cNvSpPr>
            <a:spLocks noChangeArrowheads="1"/>
          </p:cNvSpPr>
          <p:nvPr/>
        </p:nvSpPr>
        <p:spPr bwMode="auto">
          <a:xfrm>
            <a:off x="990600" y="4572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6" name="Oval 6"/>
          <p:cNvSpPr>
            <a:spLocks noChangeArrowheads="1"/>
          </p:cNvSpPr>
          <p:nvPr/>
        </p:nvSpPr>
        <p:spPr bwMode="auto">
          <a:xfrm>
            <a:off x="990600" y="3962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7" name="Oval 7"/>
          <p:cNvSpPr>
            <a:spLocks noChangeArrowheads="1"/>
          </p:cNvSpPr>
          <p:nvPr/>
        </p:nvSpPr>
        <p:spPr bwMode="auto">
          <a:xfrm>
            <a:off x="990600" y="4267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9698" name="Object 8"/>
          <p:cNvGraphicFramePr>
            <a:graphicFrameLocks noChangeAspect="1"/>
          </p:cNvGraphicFramePr>
          <p:nvPr/>
        </p:nvGraphicFramePr>
        <p:xfrm>
          <a:off x="914400" y="3124200"/>
          <a:ext cx="381000" cy="354013"/>
        </p:xfrm>
        <a:graphic>
          <a:graphicData uri="http://schemas.openxmlformats.org/presentationml/2006/ole">
            <p:oleObj spid="_x0000_s29698" name="Equation" r:id="rId3" imgW="177480" imgH="164880" progId="Equation.DSMT4">
              <p:embed/>
            </p:oleObj>
          </a:graphicData>
        </a:graphic>
      </p:graphicFrame>
      <p:sp>
        <p:nvSpPr>
          <p:cNvPr id="29718" name="Oval 9"/>
          <p:cNvSpPr>
            <a:spLocks noChangeArrowheads="1"/>
          </p:cNvSpPr>
          <p:nvPr/>
        </p:nvSpPr>
        <p:spPr bwMode="auto">
          <a:xfrm>
            <a:off x="2209800" y="3429000"/>
            <a:ext cx="6858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9" name="Oval 10"/>
          <p:cNvSpPr>
            <a:spLocks noChangeArrowheads="1"/>
          </p:cNvSpPr>
          <p:nvPr/>
        </p:nvSpPr>
        <p:spPr bwMode="auto">
          <a:xfrm>
            <a:off x="25146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20" name="Oval 11"/>
          <p:cNvSpPr>
            <a:spLocks noChangeArrowheads="1"/>
          </p:cNvSpPr>
          <p:nvPr/>
        </p:nvSpPr>
        <p:spPr bwMode="auto">
          <a:xfrm>
            <a:off x="251460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21" name="Oval 12"/>
          <p:cNvSpPr>
            <a:spLocks noChangeArrowheads="1"/>
          </p:cNvSpPr>
          <p:nvPr/>
        </p:nvSpPr>
        <p:spPr bwMode="auto">
          <a:xfrm>
            <a:off x="25146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22" name="Oval 13"/>
          <p:cNvSpPr>
            <a:spLocks noChangeArrowheads="1"/>
          </p:cNvSpPr>
          <p:nvPr/>
        </p:nvSpPr>
        <p:spPr bwMode="auto">
          <a:xfrm>
            <a:off x="25146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23" name="Line 14"/>
          <p:cNvSpPr>
            <a:spLocks noChangeShapeType="1"/>
          </p:cNvSpPr>
          <p:nvPr/>
        </p:nvSpPr>
        <p:spPr bwMode="auto">
          <a:xfrm>
            <a:off x="1066800" y="3733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24" name="Line 15"/>
          <p:cNvSpPr>
            <a:spLocks noChangeShapeType="1"/>
          </p:cNvSpPr>
          <p:nvPr/>
        </p:nvSpPr>
        <p:spPr bwMode="auto">
          <a:xfrm>
            <a:off x="1066800" y="3962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25" name="Line 16"/>
          <p:cNvSpPr>
            <a:spLocks noChangeShapeType="1"/>
          </p:cNvSpPr>
          <p:nvPr/>
        </p:nvSpPr>
        <p:spPr bwMode="auto">
          <a:xfrm>
            <a:off x="1066800" y="4267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26" name="Line 17"/>
          <p:cNvSpPr>
            <a:spLocks noChangeShapeType="1"/>
          </p:cNvSpPr>
          <p:nvPr/>
        </p:nvSpPr>
        <p:spPr bwMode="auto">
          <a:xfrm>
            <a:off x="10668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9699" name="Object 18"/>
          <p:cNvGraphicFramePr>
            <a:graphicFrameLocks noChangeAspect="1"/>
          </p:cNvGraphicFramePr>
          <p:nvPr/>
        </p:nvGraphicFramePr>
        <p:xfrm>
          <a:off x="1600200" y="3124200"/>
          <a:ext cx="439738" cy="587375"/>
        </p:xfrm>
        <a:graphic>
          <a:graphicData uri="http://schemas.openxmlformats.org/presentationml/2006/ole">
            <p:oleObj spid="_x0000_s29699" name="Equation" r:id="rId4" imgW="152280" imgH="203040" progId="Equation.DSMT4">
              <p:embed/>
            </p:oleObj>
          </a:graphicData>
        </a:graphic>
      </p:graphicFrame>
      <p:graphicFrame>
        <p:nvGraphicFramePr>
          <p:cNvPr id="29700" name="Object 19"/>
          <p:cNvGraphicFramePr>
            <a:graphicFrameLocks noChangeAspect="1"/>
          </p:cNvGraphicFramePr>
          <p:nvPr/>
        </p:nvGraphicFramePr>
        <p:xfrm>
          <a:off x="2438400" y="3048000"/>
          <a:ext cx="298450" cy="354013"/>
        </p:xfrm>
        <a:graphic>
          <a:graphicData uri="http://schemas.openxmlformats.org/presentationml/2006/ole">
            <p:oleObj spid="_x0000_s29700" name="Equation" r:id="rId5" imgW="139680" imgH="164880" progId="Equation.DSMT4">
              <p:embed/>
            </p:oleObj>
          </a:graphicData>
        </a:graphic>
      </p:graphicFrame>
      <p:sp>
        <p:nvSpPr>
          <p:cNvPr id="29727" name="Text Box 20"/>
          <p:cNvSpPr txBox="1">
            <a:spLocks noChangeArrowheads="1"/>
          </p:cNvSpPr>
          <p:nvPr/>
        </p:nvSpPr>
        <p:spPr bwMode="auto">
          <a:xfrm>
            <a:off x="1066800" y="4800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全単射</a:t>
            </a:r>
          </a:p>
        </p:txBody>
      </p:sp>
      <p:sp>
        <p:nvSpPr>
          <p:cNvPr id="29728" name="Oval 21"/>
          <p:cNvSpPr>
            <a:spLocks noChangeArrowheads="1"/>
          </p:cNvSpPr>
          <p:nvPr/>
        </p:nvSpPr>
        <p:spPr bwMode="auto">
          <a:xfrm>
            <a:off x="5562600" y="3581400"/>
            <a:ext cx="685800" cy="1295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29" name="Oval 22"/>
          <p:cNvSpPr>
            <a:spLocks noChangeArrowheads="1"/>
          </p:cNvSpPr>
          <p:nvPr/>
        </p:nvSpPr>
        <p:spPr bwMode="auto">
          <a:xfrm>
            <a:off x="5867400" y="3810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30" name="Oval 23"/>
          <p:cNvSpPr>
            <a:spLocks noChangeArrowheads="1"/>
          </p:cNvSpPr>
          <p:nvPr/>
        </p:nvSpPr>
        <p:spPr bwMode="auto">
          <a:xfrm>
            <a:off x="5867400" y="4648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31" name="Oval 24"/>
          <p:cNvSpPr>
            <a:spLocks noChangeArrowheads="1"/>
          </p:cNvSpPr>
          <p:nvPr/>
        </p:nvSpPr>
        <p:spPr bwMode="auto">
          <a:xfrm>
            <a:off x="5867400" y="4038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32" name="Oval 25"/>
          <p:cNvSpPr>
            <a:spLocks noChangeArrowheads="1"/>
          </p:cNvSpPr>
          <p:nvPr/>
        </p:nvSpPr>
        <p:spPr bwMode="auto">
          <a:xfrm>
            <a:off x="5867400" y="4343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9701" name="Object 26"/>
          <p:cNvGraphicFramePr>
            <a:graphicFrameLocks noChangeAspect="1"/>
          </p:cNvGraphicFramePr>
          <p:nvPr/>
        </p:nvGraphicFramePr>
        <p:xfrm>
          <a:off x="5791200" y="3200400"/>
          <a:ext cx="381000" cy="354013"/>
        </p:xfrm>
        <a:graphic>
          <a:graphicData uri="http://schemas.openxmlformats.org/presentationml/2006/ole">
            <p:oleObj spid="_x0000_s29701" name="Equation" r:id="rId6" imgW="177480" imgH="164880" progId="Equation.DSMT4">
              <p:embed/>
            </p:oleObj>
          </a:graphicData>
        </a:graphic>
      </p:graphicFrame>
      <p:sp>
        <p:nvSpPr>
          <p:cNvPr id="29733" name="Oval 27"/>
          <p:cNvSpPr>
            <a:spLocks noChangeArrowheads="1"/>
          </p:cNvSpPr>
          <p:nvPr/>
        </p:nvSpPr>
        <p:spPr bwMode="auto">
          <a:xfrm>
            <a:off x="7086600" y="3505200"/>
            <a:ext cx="6858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34" name="Oval 28"/>
          <p:cNvSpPr>
            <a:spLocks noChangeArrowheads="1"/>
          </p:cNvSpPr>
          <p:nvPr/>
        </p:nvSpPr>
        <p:spPr bwMode="auto">
          <a:xfrm>
            <a:off x="73914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35" name="Oval 29"/>
          <p:cNvSpPr>
            <a:spLocks noChangeArrowheads="1"/>
          </p:cNvSpPr>
          <p:nvPr/>
        </p:nvSpPr>
        <p:spPr bwMode="auto">
          <a:xfrm>
            <a:off x="73914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36" name="Oval 30"/>
          <p:cNvSpPr>
            <a:spLocks noChangeArrowheads="1"/>
          </p:cNvSpPr>
          <p:nvPr/>
        </p:nvSpPr>
        <p:spPr bwMode="auto">
          <a:xfrm>
            <a:off x="73914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37" name="Oval 31"/>
          <p:cNvSpPr>
            <a:spLocks noChangeArrowheads="1"/>
          </p:cNvSpPr>
          <p:nvPr/>
        </p:nvSpPr>
        <p:spPr bwMode="auto">
          <a:xfrm>
            <a:off x="7391400" y="426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38" name="Line 32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39" name="Line 33"/>
          <p:cNvSpPr>
            <a:spLocks noChangeShapeType="1"/>
          </p:cNvSpPr>
          <p:nvPr/>
        </p:nvSpPr>
        <p:spPr bwMode="auto">
          <a:xfrm>
            <a:off x="5943600" y="4038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40" name="Line 34"/>
          <p:cNvSpPr>
            <a:spLocks noChangeShapeType="1"/>
          </p:cNvSpPr>
          <p:nvPr/>
        </p:nvSpPr>
        <p:spPr bwMode="auto">
          <a:xfrm>
            <a:off x="5943600" y="4343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41" name="Line 35"/>
          <p:cNvSpPr>
            <a:spLocks noChangeShapeType="1"/>
          </p:cNvSpPr>
          <p:nvPr/>
        </p:nvSpPr>
        <p:spPr bwMode="auto">
          <a:xfrm>
            <a:off x="5943600" y="4648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9702" name="Object 36"/>
          <p:cNvGraphicFramePr>
            <a:graphicFrameLocks noChangeAspect="1"/>
          </p:cNvGraphicFramePr>
          <p:nvPr/>
        </p:nvGraphicFramePr>
        <p:xfrm>
          <a:off x="6348413" y="3163888"/>
          <a:ext cx="696912" cy="660400"/>
        </p:xfrm>
        <a:graphic>
          <a:graphicData uri="http://schemas.openxmlformats.org/presentationml/2006/ole">
            <p:oleObj spid="_x0000_s29702" name="Equation" r:id="rId7" imgW="241200" imgH="228600" progId="Equation.DSMT4">
              <p:embed/>
            </p:oleObj>
          </a:graphicData>
        </a:graphic>
      </p:graphicFrame>
      <p:graphicFrame>
        <p:nvGraphicFramePr>
          <p:cNvPr id="29703" name="Object 37"/>
          <p:cNvGraphicFramePr>
            <a:graphicFrameLocks noChangeAspect="1"/>
          </p:cNvGraphicFramePr>
          <p:nvPr/>
        </p:nvGraphicFramePr>
        <p:xfrm>
          <a:off x="7315200" y="3124200"/>
          <a:ext cx="298450" cy="354013"/>
        </p:xfrm>
        <a:graphic>
          <a:graphicData uri="http://schemas.openxmlformats.org/presentationml/2006/ole">
            <p:oleObj spid="_x0000_s29703" name="Equation" r:id="rId8" imgW="139680" imgH="164880" progId="Equation.DSMT4">
              <p:embed/>
            </p:oleObj>
          </a:graphicData>
        </a:graphic>
      </p:graphicFrame>
      <p:sp>
        <p:nvSpPr>
          <p:cNvPr id="29742" name="Text Box 38"/>
          <p:cNvSpPr txBox="1">
            <a:spLocks noChangeArrowheads="1"/>
          </p:cNvSpPr>
          <p:nvPr/>
        </p:nvSpPr>
        <p:spPr bwMode="auto">
          <a:xfrm>
            <a:off x="5943600" y="48768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逆写像</a:t>
            </a:r>
          </a:p>
        </p:txBody>
      </p:sp>
      <p:sp>
        <p:nvSpPr>
          <p:cNvPr id="29743" name="AutoShape 39"/>
          <p:cNvSpPr>
            <a:spLocks noChangeArrowheads="1"/>
          </p:cNvSpPr>
          <p:nvPr/>
        </p:nvSpPr>
        <p:spPr bwMode="auto">
          <a:xfrm>
            <a:off x="3048000" y="5105400"/>
            <a:ext cx="2960688" cy="762000"/>
          </a:xfrm>
          <a:prstGeom prst="wedgeRoundRectCallout">
            <a:avLst>
              <a:gd name="adj1" fmla="val 31500"/>
              <a:gd name="adj2" fmla="val -10145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9744" name="Text Box 40"/>
          <p:cNvSpPr txBox="1">
            <a:spLocks noChangeArrowheads="1"/>
          </p:cNvSpPr>
          <p:nvPr/>
        </p:nvSpPr>
        <p:spPr bwMode="auto">
          <a:xfrm>
            <a:off x="3036888" y="5257800"/>
            <a:ext cx="271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矢印を反対にする。</a:t>
            </a:r>
          </a:p>
        </p:txBody>
      </p:sp>
      <p:sp>
        <p:nvSpPr>
          <p:cNvPr id="29745" name="AutoShape 41"/>
          <p:cNvSpPr>
            <a:spLocks noChangeArrowheads="1"/>
          </p:cNvSpPr>
          <p:nvPr/>
        </p:nvSpPr>
        <p:spPr bwMode="auto">
          <a:xfrm>
            <a:off x="685800" y="762000"/>
            <a:ext cx="7924800" cy="17526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9746" name="Text Box 42"/>
          <p:cNvSpPr txBox="1">
            <a:spLocks noChangeArrowheads="1"/>
          </p:cNvSpPr>
          <p:nvPr/>
        </p:nvSpPr>
        <p:spPr bwMode="auto">
          <a:xfrm>
            <a:off x="838200" y="914400"/>
            <a:ext cx="7483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写像　　　　　　　　が全単射ならば、　　の各要素　　に</a:t>
            </a:r>
          </a:p>
          <a:p>
            <a:r>
              <a:rPr lang="ja-JP" altLang="en-US"/>
              <a:t>対して、　　の要素　　　　を対応させる写像を定義できる。</a:t>
            </a:r>
          </a:p>
          <a:p>
            <a:r>
              <a:rPr lang="ja-JP" altLang="en-US"/>
              <a:t>これを、　　　の逆写像といい、　　と表す。</a:t>
            </a:r>
          </a:p>
        </p:txBody>
      </p:sp>
      <p:graphicFrame>
        <p:nvGraphicFramePr>
          <p:cNvPr id="29704" name="Object 43"/>
          <p:cNvGraphicFramePr>
            <a:graphicFrameLocks noChangeAspect="1"/>
          </p:cNvGraphicFramePr>
          <p:nvPr/>
        </p:nvGraphicFramePr>
        <p:xfrm>
          <a:off x="1600200" y="990600"/>
          <a:ext cx="1295400" cy="385763"/>
        </p:xfrm>
        <a:graphic>
          <a:graphicData uri="http://schemas.openxmlformats.org/presentationml/2006/ole">
            <p:oleObj spid="_x0000_s29704" name="Equation" r:id="rId9" imgW="685800" imgH="203040" progId="Equation.DSMT4">
              <p:embed/>
            </p:oleObj>
          </a:graphicData>
        </a:graphic>
      </p:graphicFrame>
      <p:sp>
        <p:nvSpPr>
          <p:cNvPr id="29747" name="Text Box 44"/>
          <p:cNvSpPr txBox="1">
            <a:spLocks noChangeArrowheads="1"/>
          </p:cNvSpPr>
          <p:nvPr/>
        </p:nvSpPr>
        <p:spPr bwMode="auto">
          <a:xfrm>
            <a:off x="1219200" y="533400"/>
            <a:ext cx="2012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（定義）逆写像</a:t>
            </a:r>
          </a:p>
        </p:txBody>
      </p:sp>
      <p:graphicFrame>
        <p:nvGraphicFramePr>
          <p:cNvPr id="29705" name="Object 45"/>
          <p:cNvGraphicFramePr>
            <a:graphicFrameLocks noChangeAspect="1"/>
          </p:cNvGraphicFramePr>
          <p:nvPr/>
        </p:nvGraphicFramePr>
        <p:xfrm>
          <a:off x="2057400" y="1371600"/>
          <a:ext cx="338138" cy="312738"/>
        </p:xfrm>
        <a:graphic>
          <a:graphicData uri="http://schemas.openxmlformats.org/presentationml/2006/ole">
            <p:oleObj spid="_x0000_s29705" name="Equation" r:id="rId10" imgW="177480" imgH="164880" progId="Equation.DSMT4">
              <p:embed/>
            </p:oleObj>
          </a:graphicData>
        </a:graphic>
      </p:graphicFrame>
      <p:graphicFrame>
        <p:nvGraphicFramePr>
          <p:cNvPr id="29706" name="Object 48"/>
          <p:cNvGraphicFramePr>
            <a:graphicFrameLocks noChangeAspect="1"/>
          </p:cNvGraphicFramePr>
          <p:nvPr/>
        </p:nvGraphicFramePr>
        <p:xfrm>
          <a:off x="2133600" y="1752600"/>
          <a:ext cx="288925" cy="385763"/>
        </p:xfrm>
        <a:graphic>
          <a:graphicData uri="http://schemas.openxmlformats.org/presentationml/2006/ole">
            <p:oleObj spid="_x0000_s29706" name="Equation" r:id="rId11" imgW="152280" imgH="203040" progId="Equation.DSMT4">
              <p:embed/>
            </p:oleObj>
          </a:graphicData>
        </a:graphic>
      </p:graphicFrame>
      <p:graphicFrame>
        <p:nvGraphicFramePr>
          <p:cNvPr id="29707" name="Object 49"/>
          <p:cNvGraphicFramePr>
            <a:graphicFrameLocks noChangeAspect="1"/>
          </p:cNvGraphicFramePr>
          <p:nvPr/>
        </p:nvGraphicFramePr>
        <p:xfrm>
          <a:off x="4800600" y="1676400"/>
          <a:ext cx="457200" cy="431800"/>
        </p:xfrm>
        <a:graphic>
          <a:graphicData uri="http://schemas.openxmlformats.org/presentationml/2006/ole">
            <p:oleObj spid="_x0000_s29707" name="Equation" r:id="rId12" imgW="241200" imgH="228600" progId="Equation.DSMT4">
              <p:embed/>
            </p:oleObj>
          </a:graphicData>
        </a:graphic>
      </p:graphicFrame>
      <p:graphicFrame>
        <p:nvGraphicFramePr>
          <p:cNvPr id="29708" name="Object 51"/>
          <p:cNvGraphicFramePr>
            <a:graphicFrameLocks noChangeAspect="1"/>
          </p:cNvGraphicFramePr>
          <p:nvPr/>
        </p:nvGraphicFramePr>
        <p:xfrm>
          <a:off x="3200400" y="1295400"/>
          <a:ext cx="889000" cy="447675"/>
        </p:xfrm>
        <a:graphic>
          <a:graphicData uri="http://schemas.openxmlformats.org/presentationml/2006/ole">
            <p:oleObj spid="_x0000_s29708" name="Equation" r:id="rId13" imgW="457200" imgH="228600" progId="Equation.DSMT4">
              <p:embed/>
            </p:oleObj>
          </a:graphicData>
        </a:graphic>
      </p:graphicFrame>
      <p:graphicFrame>
        <p:nvGraphicFramePr>
          <p:cNvPr id="29709" name="Object 53"/>
          <p:cNvGraphicFramePr>
            <a:graphicFrameLocks noChangeAspect="1"/>
          </p:cNvGraphicFramePr>
          <p:nvPr/>
        </p:nvGraphicFramePr>
        <p:xfrm>
          <a:off x="5486400" y="990600"/>
          <a:ext cx="265113" cy="312738"/>
        </p:xfrm>
        <a:graphic>
          <a:graphicData uri="http://schemas.openxmlformats.org/presentationml/2006/ole">
            <p:oleObj spid="_x0000_s29709" name="Equation" r:id="rId14" imgW="139680" imgH="164880" progId="Equation.DSMT4">
              <p:embed/>
            </p:oleObj>
          </a:graphicData>
        </a:graphic>
      </p:graphicFrame>
      <p:graphicFrame>
        <p:nvGraphicFramePr>
          <p:cNvPr id="29710" name="Object 54"/>
          <p:cNvGraphicFramePr>
            <a:graphicFrameLocks noChangeAspect="1"/>
          </p:cNvGraphicFramePr>
          <p:nvPr/>
        </p:nvGraphicFramePr>
        <p:xfrm>
          <a:off x="7086600" y="990600"/>
          <a:ext cx="265113" cy="312738"/>
        </p:xfrm>
        <a:graphic>
          <a:graphicData uri="http://schemas.openxmlformats.org/presentationml/2006/ole">
            <p:oleObj spid="_x0000_s29710" name="Equation" r:id="rId15" imgW="1396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610B50-2B1B-4BA1-B6EE-CA11559164E1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１章　行列と行列式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A4708B-67E8-4E54-80AA-824C5ABC8AAA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行列の定義</a:t>
            </a: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1219200" y="1600200"/>
          <a:ext cx="5419725" cy="3243263"/>
        </p:xfrm>
        <a:graphic>
          <a:graphicData uri="http://schemas.openxmlformats.org/presentationml/2006/ole">
            <p:oleObj spid="_x0000_s30722" name="Equation" r:id="rId3" imgW="1612800" imgH="965160" progId="Equation.DSMT4">
              <p:embed/>
            </p:oleObj>
          </a:graphicData>
        </a:graphic>
      </p:graphicFrame>
      <p:sp>
        <p:nvSpPr>
          <p:cNvPr id="30728" name="AutoShape 6"/>
          <p:cNvSpPr>
            <a:spLocks noChangeArrowheads="1"/>
          </p:cNvSpPr>
          <p:nvPr/>
        </p:nvSpPr>
        <p:spPr bwMode="auto">
          <a:xfrm>
            <a:off x="685800" y="838200"/>
            <a:ext cx="7467600" cy="52578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30729" name="Text Box 3"/>
          <p:cNvSpPr txBox="1">
            <a:spLocks noChangeArrowheads="1"/>
          </p:cNvSpPr>
          <p:nvPr/>
        </p:nvSpPr>
        <p:spPr bwMode="auto">
          <a:xfrm>
            <a:off x="1371600" y="609600"/>
            <a:ext cx="170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（定義）行列</a:t>
            </a:r>
          </a:p>
        </p:txBody>
      </p:sp>
      <p:sp>
        <p:nvSpPr>
          <p:cNvPr id="30730" name="Text Box 7"/>
          <p:cNvSpPr txBox="1">
            <a:spLocks noChangeArrowheads="1"/>
          </p:cNvSpPr>
          <p:nvPr/>
        </p:nvSpPr>
        <p:spPr bwMode="auto">
          <a:xfrm>
            <a:off x="1066800" y="1066800"/>
            <a:ext cx="526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数（実数）を縦横をそろえて並べたもの。</a:t>
            </a:r>
          </a:p>
        </p:txBody>
      </p:sp>
      <p:sp>
        <p:nvSpPr>
          <p:cNvPr id="30731" name="Text Box 8"/>
          <p:cNvSpPr txBox="1">
            <a:spLocks noChangeArrowheads="1"/>
          </p:cNvSpPr>
          <p:nvPr/>
        </p:nvSpPr>
        <p:spPr bwMode="auto">
          <a:xfrm>
            <a:off x="1203325" y="4973638"/>
            <a:ext cx="4476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縦が　　　行、横が　　列あるとき、</a:t>
            </a:r>
          </a:p>
          <a:p>
            <a:r>
              <a:rPr lang="ja-JP" altLang="en-US"/>
              <a:t>　　　　　　　行列という。</a:t>
            </a:r>
          </a:p>
        </p:txBody>
      </p:sp>
      <p:graphicFrame>
        <p:nvGraphicFramePr>
          <p:cNvPr id="30723" name="Object 10"/>
          <p:cNvGraphicFramePr>
            <a:graphicFrameLocks noChangeAspect="1"/>
          </p:cNvGraphicFramePr>
          <p:nvPr/>
        </p:nvGraphicFramePr>
        <p:xfrm>
          <a:off x="2057400" y="5029200"/>
          <a:ext cx="457200" cy="327025"/>
        </p:xfrm>
        <a:graphic>
          <a:graphicData uri="http://schemas.openxmlformats.org/presentationml/2006/ole">
            <p:oleObj spid="_x0000_s30723" name="Equation" r:id="rId4" imgW="177480" imgH="126720" progId="Equation.DSMT4">
              <p:embed/>
            </p:oleObj>
          </a:graphicData>
        </a:graphic>
      </p:graphicFrame>
      <p:graphicFrame>
        <p:nvGraphicFramePr>
          <p:cNvPr id="30724" name="Object 11"/>
          <p:cNvGraphicFramePr>
            <a:graphicFrameLocks noChangeAspect="1"/>
          </p:cNvGraphicFramePr>
          <p:nvPr/>
        </p:nvGraphicFramePr>
        <p:xfrm>
          <a:off x="3630613" y="5029200"/>
          <a:ext cx="358775" cy="327025"/>
        </p:xfrm>
        <a:graphic>
          <a:graphicData uri="http://schemas.openxmlformats.org/presentationml/2006/ole">
            <p:oleObj spid="_x0000_s30724" name="Equation" r:id="rId5" imgW="139680" imgH="126720" progId="Equation.DSMT4">
              <p:embed/>
            </p:oleObj>
          </a:graphicData>
        </a:graphic>
      </p:graphicFrame>
      <p:graphicFrame>
        <p:nvGraphicFramePr>
          <p:cNvPr id="30725" name="Object 12"/>
          <p:cNvGraphicFramePr>
            <a:graphicFrameLocks noChangeAspect="1"/>
          </p:cNvGraphicFramePr>
          <p:nvPr/>
        </p:nvGraphicFramePr>
        <p:xfrm>
          <a:off x="1524000" y="5410200"/>
          <a:ext cx="1077913" cy="327025"/>
        </p:xfrm>
        <a:graphic>
          <a:graphicData uri="http://schemas.openxmlformats.org/presentationml/2006/ole">
            <p:oleObj spid="_x0000_s30725" name="Equation" r:id="rId6" imgW="419040" imgH="126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0EA3F9-0D77-4AEC-818B-CD9C2DD978E6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sp>
        <p:nvSpPr>
          <p:cNvPr id="31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行列の型（大きさ）</a:t>
            </a:r>
          </a:p>
        </p:txBody>
      </p:sp>
      <p:sp>
        <p:nvSpPr>
          <p:cNvPr id="31755" name="Rectangle 5"/>
          <p:cNvSpPr>
            <a:spLocks noChangeArrowheads="1"/>
          </p:cNvSpPr>
          <p:nvPr/>
        </p:nvSpPr>
        <p:spPr bwMode="auto">
          <a:xfrm>
            <a:off x="3048000" y="4038600"/>
            <a:ext cx="2895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1746" name="Object 6"/>
          <p:cNvGraphicFramePr>
            <a:graphicFrameLocks noChangeAspect="1"/>
          </p:cNvGraphicFramePr>
          <p:nvPr/>
        </p:nvGraphicFramePr>
        <p:xfrm>
          <a:off x="2362200" y="4572000"/>
          <a:ext cx="596900" cy="427038"/>
        </p:xfrm>
        <a:graphic>
          <a:graphicData uri="http://schemas.openxmlformats.org/presentationml/2006/ole">
            <p:oleObj spid="_x0000_s31746" name="Equation" r:id="rId3" imgW="177480" imgH="126720" progId="Equation.DSMT4">
              <p:embed/>
            </p:oleObj>
          </a:graphicData>
        </a:graphic>
      </p:graphicFrame>
      <p:graphicFrame>
        <p:nvGraphicFramePr>
          <p:cNvPr id="31747" name="Object 7"/>
          <p:cNvGraphicFramePr>
            <a:graphicFrameLocks noChangeAspect="1"/>
          </p:cNvGraphicFramePr>
          <p:nvPr/>
        </p:nvGraphicFramePr>
        <p:xfrm>
          <a:off x="4254500" y="3657600"/>
          <a:ext cx="468313" cy="427038"/>
        </p:xfrm>
        <a:graphic>
          <a:graphicData uri="http://schemas.openxmlformats.org/presentationml/2006/ole">
            <p:oleObj spid="_x0000_s31747" name="Equation" r:id="rId4" imgW="139680" imgH="126720" progId="Equation.DSMT4">
              <p:embed/>
            </p:oleObj>
          </a:graphicData>
        </a:graphic>
      </p:graphicFrame>
      <p:graphicFrame>
        <p:nvGraphicFramePr>
          <p:cNvPr id="31748" name="Object 8"/>
          <p:cNvGraphicFramePr>
            <a:graphicFrameLocks noChangeAspect="1"/>
          </p:cNvGraphicFramePr>
          <p:nvPr/>
        </p:nvGraphicFramePr>
        <p:xfrm>
          <a:off x="3657600" y="4495800"/>
          <a:ext cx="1408113" cy="427038"/>
        </p:xfrm>
        <a:graphic>
          <a:graphicData uri="http://schemas.openxmlformats.org/presentationml/2006/ole">
            <p:oleObj spid="_x0000_s31748" name="Equation" r:id="rId5" imgW="419040" imgH="126720" progId="Equation.DSMT4">
              <p:embed/>
            </p:oleObj>
          </a:graphicData>
        </a:graphic>
      </p:graphicFrame>
      <p:sp>
        <p:nvSpPr>
          <p:cNvPr id="31756" name="Text Box 10"/>
          <p:cNvSpPr txBox="1">
            <a:spLocks noChangeArrowheads="1"/>
          </p:cNvSpPr>
          <p:nvPr/>
        </p:nvSpPr>
        <p:spPr bwMode="auto">
          <a:xfrm>
            <a:off x="1066800" y="990600"/>
            <a:ext cx="60690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行数</a:t>
            </a:r>
            <a:r>
              <a:rPr lang="en-US" altLang="ja-JP"/>
              <a:t>×</a:t>
            </a:r>
            <a:r>
              <a:rPr lang="ja-JP" altLang="en-US"/>
              <a:t>列数を行列の</a:t>
            </a:r>
            <a:r>
              <a:rPr lang="ja-JP" altLang="en-US">
                <a:solidFill>
                  <a:srgbClr val="FF0000"/>
                </a:solidFill>
              </a:rPr>
              <a:t>型</a:t>
            </a:r>
            <a:r>
              <a:rPr lang="ja-JP" altLang="en-US"/>
              <a:t>あるいは</a:t>
            </a:r>
            <a:r>
              <a:rPr lang="ja-JP" altLang="en-US">
                <a:solidFill>
                  <a:srgbClr val="FF0000"/>
                </a:solidFill>
              </a:rPr>
              <a:t>大きさ</a:t>
            </a:r>
            <a:r>
              <a:rPr lang="ja-JP" altLang="en-US"/>
              <a:t>という。</a:t>
            </a:r>
          </a:p>
          <a:p>
            <a:r>
              <a:rPr lang="ja-JP" altLang="en-US"/>
              <a:t>　行　　　列の行列を、</a:t>
            </a:r>
          </a:p>
          <a:p>
            <a:r>
              <a:rPr lang="ja-JP" altLang="en-US"/>
              <a:t>　　　　　　　　</a:t>
            </a:r>
            <a:r>
              <a:rPr lang="ja-JP" altLang="en-US">
                <a:solidFill>
                  <a:srgbClr val="FF0000"/>
                </a:solidFill>
              </a:rPr>
              <a:t>行列</a:t>
            </a:r>
          </a:p>
          <a:p>
            <a:r>
              <a:rPr lang="ja-JP" altLang="en-US"/>
              <a:t>あるいは</a:t>
            </a:r>
          </a:p>
          <a:p>
            <a:r>
              <a:rPr lang="ja-JP" altLang="en-US"/>
              <a:t>　　　　　　　</a:t>
            </a:r>
            <a:r>
              <a:rPr lang="ja-JP" altLang="en-US">
                <a:solidFill>
                  <a:srgbClr val="FF0000"/>
                </a:solidFill>
              </a:rPr>
              <a:t>型行列</a:t>
            </a:r>
          </a:p>
          <a:p>
            <a:r>
              <a:rPr lang="ja-JP" altLang="en-US"/>
              <a:t>という。</a:t>
            </a:r>
          </a:p>
        </p:txBody>
      </p:sp>
      <p:sp>
        <p:nvSpPr>
          <p:cNvPr id="31757" name="AutoShape 11"/>
          <p:cNvSpPr>
            <a:spLocks noChangeArrowheads="1"/>
          </p:cNvSpPr>
          <p:nvPr/>
        </p:nvSpPr>
        <p:spPr bwMode="auto">
          <a:xfrm>
            <a:off x="838200" y="838200"/>
            <a:ext cx="7010400" cy="25908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graphicFrame>
        <p:nvGraphicFramePr>
          <p:cNvPr id="31749" name="Object 13"/>
          <p:cNvGraphicFramePr>
            <a:graphicFrameLocks noChangeAspect="1"/>
          </p:cNvGraphicFramePr>
          <p:nvPr/>
        </p:nvGraphicFramePr>
        <p:xfrm>
          <a:off x="990600" y="1447800"/>
          <a:ext cx="457200" cy="327025"/>
        </p:xfrm>
        <a:graphic>
          <a:graphicData uri="http://schemas.openxmlformats.org/presentationml/2006/ole">
            <p:oleObj spid="_x0000_s31749" name="Equation" r:id="rId6" imgW="177480" imgH="126720" progId="Equation.DSMT4">
              <p:embed/>
            </p:oleObj>
          </a:graphicData>
        </a:graphic>
      </p:graphicFrame>
      <p:graphicFrame>
        <p:nvGraphicFramePr>
          <p:cNvPr id="31750" name="Object 14"/>
          <p:cNvGraphicFramePr>
            <a:graphicFrameLocks noChangeAspect="1"/>
          </p:cNvGraphicFramePr>
          <p:nvPr/>
        </p:nvGraphicFramePr>
        <p:xfrm>
          <a:off x="1800225" y="1447800"/>
          <a:ext cx="360363" cy="327025"/>
        </p:xfrm>
        <a:graphic>
          <a:graphicData uri="http://schemas.openxmlformats.org/presentationml/2006/ole">
            <p:oleObj spid="_x0000_s31750" name="Equation" r:id="rId7" imgW="139680" imgH="126720" progId="Equation.DSMT4">
              <p:embed/>
            </p:oleObj>
          </a:graphicData>
        </a:graphic>
      </p:graphicFrame>
      <p:graphicFrame>
        <p:nvGraphicFramePr>
          <p:cNvPr id="31751" name="Object 15"/>
          <p:cNvGraphicFramePr>
            <a:graphicFrameLocks noChangeAspect="1"/>
          </p:cNvGraphicFramePr>
          <p:nvPr/>
        </p:nvGraphicFramePr>
        <p:xfrm>
          <a:off x="1143000" y="1752600"/>
          <a:ext cx="1408113" cy="427038"/>
        </p:xfrm>
        <a:graphic>
          <a:graphicData uri="http://schemas.openxmlformats.org/presentationml/2006/ole">
            <p:oleObj spid="_x0000_s31751" name="Equation" r:id="rId8" imgW="419040" imgH="126720" progId="Equation.DSMT4">
              <p:embed/>
            </p:oleObj>
          </a:graphicData>
        </a:graphic>
      </p:graphicFrame>
      <p:graphicFrame>
        <p:nvGraphicFramePr>
          <p:cNvPr id="31752" name="Object 16"/>
          <p:cNvGraphicFramePr>
            <a:graphicFrameLocks noChangeAspect="1"/>
          </p:cNvGraphicFramePr>
          <p:nvPr/>
        </p:nvGraphicFramePr>
        <p:xfrm>
          <a:off x="1371600" y="2362200"/>
          <a:ext cx="990600" cy="539750"/>
        </p:xfrm>
        <a:graphic>
          <a:graphicData uri="http://schemas.openxmlformats.org/presentationml/2006/ole">
            <p:oleObj spid="_x0000_s31752" name="Equation" r:id="rId9" imgW="419040" imgH="228600" progId="Equation.DSMT4">
              <p:embed/>
            </p:oleObj>
          </a:graphicData>
        </a:graphic>
      </p:graphicFrame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1371600" y="609600"/>
            <a:ext cx="2317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（定義）行列の型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7E1525-207C-4511-A082-D9B9383DEE83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  <p:sp>
        <p:nvSpPr>
          <p:cNvPr id="327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3962400" y="457200"/>
          <a:ext cx="1676400" cy="1193800"/>
        </p:xfrm>
        <a:graphic>
          <a:graphicData uri="http://schemas.openxmlformats.org/presentationml/2006/ole">
            <p:oleObj spid="_x0000_s32770" name="Equation" r:id="rId3" imgW="749160" imgH="533160" progId="Equation.DSMT4">
              <p:embed/>
            </p:oleObj>
          </a:graphicData>
        </a:graphic>
      </p:graphicFrame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1447800" y="8382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２行３列の行列</a:t>
            </a:r>
          </a:p>
        </p:txBody>
      </p:sp>
      <p:graphicFrame>
        <p:nvGraphicFramePr>
          <p:cNvPr id="32771" name="Object 6"/>
          <p:cNvGraphicFramePr>
            <a:graphicFrameLocks noChangeAspect="1"/>
          </p:cNvGraphicFramePr>
          <p:nvPr/>
        </p:nvGraphicFramePr>
        <p:xfrm>
          <a:off x="1865313" y="2897188"/>
          <a:ext cx="882650" cy="588962"/>
        </p:xfrm>
        <a:graphic>
          <a:graphicData uri="http://schemas.openxmlformats.org/presentationml/2006/ole">
            <p:oleObj spid="_x0000_s32771" name="Equation" r:id="rId4" imgW="342720" imgH="228600" progId="Equation.DSMT4">
              <p:embed/>
            </p:oleObj>
          </a:graphicData>
        </a:graphic>
      </p:graphicFrame>
      <p:sp>
        <p:nvSpPr>
          <p:cNvPr id="32778" name="Text Box 7"/>
          <p:cNvSpPr txBox="1">
            <a:spLocks noChangeArrowheads="1"/>
          </p:cNvSpPr>
          <p:nvPr/>
        </p:nvSpPr>
        <p:spPr bwMode="auto">
          <a:xfrm>
            <a:off x="2667000" y="2895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型行列</a:t>
            </a:r>
          </a:p>
        </p:txBody>
      </p:sp>
      <p:graphicFrame>
        <p:nvGraphicFramePr>
          <p:cNvPr id="32772" name="Object 8"/>
          <p:cNvGraphicFramePr>
            <a:graphicFrameLocks noChangeAspect="1"/>
          </p:cNvGraphicFramePr>
          <p:nvPr/>
        </p:nvGraphicFramePr>
        <p:xfrm>
          <a:off x="4038600" y="2209800"/>
          <a:ext cx="1647825" cy="1874838"/>
        </p:xfrm>
        <a:graphic>
          <a:graphicData uri="http://schemas.openxmlformats.org/presentationml/2006/ole">
            <p:oleObj spid="_x0000_s32772" name="Equation" r:id="rId5" imgW="736560" imgH="838080" progId="Equation.DSMT4">
              <p:embed/>
            </p:oleObj>
          </a:graphicData>
        </a:graphic>
      </p:graphicFrame>
      <p:graphicFrame>
        <p:nvGraphicFramePr>
          <p:cNvPr id="32773" name="Object 9"/>
          <p:cNvGraphicFramePr>
            <a:graphicFrameLocks noChangeAspect="1"/>
          </p:cNvGraphicFramePr>
          <p:nvPr/>
        </p:nvGraphicFramePr>
        <p:xfrm>
          <a:off x="1697038" y="5340350"/>
          <a:ext cx="914400" cy="425450"/>
        </p:xfrm>
        <a:graphic>
          <a:graphicData uri="http://schemas.openxmlformats.org/presentationml/2006/ole">
            <p:oleObj spid="_x0000_s32773" name="Equation" r:id="rId6" imgW="355320" imgH="164880" progId="Equation.DSMT4">
              <p:embed/>
            </p:oleObj>
          </a:graphicData>
        </a:graphic>
      </p:graphicFrame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2667000" y="5257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</a:t>
            </a:r>
          </a:p>
        </p:txBody>
      </p:sp>
      <p:graphicFrame>
        <p:nvGraphicFramePr>
          <p:cNvPr id="32774" name="Object 11"/>
          <p:cNvGraphicFramePr>
            <a:graphicFrameLocks noChangeAspect="1"/>
          </p:cNvGraphicFramePr>
          <p:nvPr/>
        </p:nvGraphicFramePr>
        <p:xfrm>
          <a:off x="3987800" y="4421188"/>
          <a:ext cx="1903413" cy="2328862"/>
        </p:xfrm>
        <a:graphic>
          <a:graphicData uri="http://schemas.openxmlformats.org/presentationml/2006/ole">
            <p:oleObj spid="_x0000_s32774" name="Equation" r:id="rId7" imgW="85068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2DCF42-AF16-49FE-9787-0D3AD2C7D056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  <p:sp>
        <p:nvSpPr>
          <p:cNvPr id="338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1371600" y="990600"/>
          <a:ext cx="1390650" cy="1874838"/>
        </p:xfrm>
        <a:graphic>
          <a:graphicData uri="http://schemas.openxmlformats.org/presentationml/2006/ole">
            <p:oleObj spid="_x0000_s33794" name="Equation" r:id="rId3" imgW="622080" imgH="838080" progId="Equation.DSMT4">
              <p:embed/>
            </p:oleObj>
          </a:graphicData>
        </a:graphic>
      </p:graphicFrame>
      <p:graphicFrame>
        <p:nvGraphicFramePr>
          <p:cNvPr id="33795" name="Object 8"/>
          <p:cNvGraphicFramePr>
            <a:graphicFrameLocks noChangeAspect="1"/>
          </p:cNvGraphicFramePr>
          <p:nvPr/>
        </p:nvGraphicFramePr>
        <p:xfrm>
          <a:off x="4038600" y="1219200"/>
          <a:ext cx="1874838" cy="738188"/>
        </p:xfrm>
        <a:graphic>
          <a:graphicData uri="http://schemas.openxmlformats.org/presentationml/2006/ole">
            <p:oleObj spid="_x0000_s33795" name="Equation" r:id="rId4" imgW="838080" imgH="330120" progId="Equation.DSMT4">
              <p:embed/>
            </p:oleObj>
          </a:graphicData>
        </a:graphic>
      </p:graphicFrame>
      <p:graphicFrame>
        <p:nvGraphicFramePr>
          <p:cNvPr id="33796" name="Object 11"/>
          <p:cNvGraphicFramePr>
            <a:graphicFrameLocks noChangeAspect="1"/>
          </p:cNvGraphicFramePr>
          <p:nvPr/>
        </p:nvGraphicFramePr>
        <p:xfrm>
          <a:off x="7467600" y="1295400"/>
          <a:ext cx="427038" cy="455613"/>
        </p:xfrm>
        <a:graphic>
          <a:graphicData uri="http://schemas.openxmlformats.org/presentationml/2006/ole">
            <p:oleObj spid="_x0000_s33796" name="Equation" r:id="rId5" imgW="190440" imgH="203040" progId="Equation.DSMT4">
              <p:embed/>
            </p:oleObj>
          </a:graphicData>
        </a:graphic>
      </p:graphicFrame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898525" y="630238"/>
            <a:ext cx="331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次の行列の型を答えよ。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457200" y="1143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3048000" y="1371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6629400" y="1219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838200" y="4267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33797" name="Object 17"/>
          <p:cNvGraphicFramePr>
            <a:graphicFrameLocks noChangeAspect="1"/>
          </p:cNvGraphicFramePr>
          <p:nvPr/>
        </p:nvGraphicFramePr>
        <p:xfrm>
          <a:off x="1752600" y="3429000"/>
          <a:ext cx="682625" cy="2335213"/>
        </p:xfrm>
        <a:graphic>
          <a:graphicData uri="http://schemas.openxmlformats.org/presentationml/2006/ole">
            <p:oleObj spid="_x0000_s33797" name="Equation" r:id="rId6" imgW="304560" imgH="1041120" progId="Equation.DSMT4">
              <p:embed/>
            </p:oleObj>
          </a:graphicData>
        </a:graphic>
      </p:graphicFrame>
      <p:sp>
        <p:nvSpPr>
          <p:cNvPr id="33806" name="Text Box 18"/>
          <p:cNvSpPr txBox="1">
            <a:spLocks noChangeArrowheads="1"/>
          </p:cNvSpPr>
          <p:nvPr/>
        </p:nvSpPr>
        <p:spPr bwMode="auto">
          <a:xfrm>
            <a:off x="3886200" y="4038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（５）</a:t>
            </a:r>
          </a:p>
        </p:txBody>
      </p:sp>
      <p:graphicFrame>
        <p:nvGraphicFramePr>
          <p:cNvPr id="33798" name="Object 19"/>
          <p:cNvGraphicFramePr>
            <a:graphicFrameLocks noChangeAspect="1"/>
          </p:cNvGraphicFramePr>
          <p:nvPr/>
        </p:nvGraphicFramePr>
        <p:xfrm>
          <a:off x="5029200" y="3505200"/>
          <a:ext cx="2644775" cy="2903538"/>
        </p:xfrm>
        <a:graphic>
          <a:graphicData uri="http://schemas.openxmlformats.org/presentationml/2006/ole">
            <p:oleObj spid="_x0000_s33798" name="Equation" r:id="rId7" imgW="1180800" imgH="1295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91D7C8-13AF-4217-847E-12DBE1CAC04D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  <p:sp>
        <p:nvSpPr>
          <p:cNvPr id="34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行列の成分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914400" y="2409825"/>
          <a:ext cx="3733800" cy="2487613"/>
        </p:xfrm>
        <a:graphic>
          <a:graphicData uri="http://schemas.openxmlformats.org/presentationml/2006/ole">
            <p:oleObj spid="_x0000_s34818" name="Equation" r:id="rId3" imgW="1866600" imgH="1244520" progId="Equation.DSMT4">
              <p:embed/>
            </p:oleObj>
          </a:graphicData>
        </a:graphic>
      </p:graphicFrame>
      <p:sp>
        <p:nvSpPr>
          <p:cNvPr id="34830" name="Text Box 4"/>
          <p:cNvSpPr txBox="1">
            <a:spLocks noChangeArrowheads="1"/>
          </p:cNvSpPr>
          <p:nvPr/>
        </p:nvSpPr>
        <p:spPr bwMode="auto">
          <a:xfrm>
            <a:off x="898525" y="906463"/>
            <a:ext cx="6743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行　　列の要素　　　を　　　　　</a:t>
            </a:r>
            <a:r>
              <a:rPr lang="ja-JP" altLang="en-US">
                <a:solidFill>
                  <a:srgbClr val="FF0000"/>
                </a:solidFill>
              </a:rPr>
              <a:t>要素（　　　　成分）</a:t>
            </a:r>
          </a:p>
          <a:p>
            <a:r>
              <a:rPr lang="ja-JP" altLang="en-US"/>
              <a:t>という。</a:t>
            </a:r>
          </a:p>
        </p:txBody>
      </p:sp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1143000" y="962025"/>
          <a:ext cx="177800" cy="304800"/>
        </p:xfrm>
        <a:graphic>
          <a:graphicData uri="http://schemas.openxmlformats.org/presentationml/2006/ole">
            <p:oleObj spid="_x0000_s34819" name="Equation" r:id="rId4" imgW="88560" imgH="152280" progId="Equation.DSMT4">
              <p:embed/>
            </p:oleObj>
          </a:graphicData>
        </a:graphic>
      </p:graphicFrame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1803400" y="923925"/>
          <a:ext cx="228600" cy="381000"/>
        </p:xfrm>
        <a:graphic>
          <a:graphicData uri="http://schemas.openxmlformats.org/presentationml/2006/ole">
            <p:oleObj spid="_x0000_s34820" name="Equation" r:id="rId5" imgW="114120" imgH="190440" progId="Equation.DSMT4">
              <p:embed/>
            </p:oleObj>
          </a:graphicData>
        </a:graphic>
      </p:graphicFrame>
      <p:graphicFrame>
        <p:nvGraphicFramePr>
          <p:cNvPr id="34821" name="Object 7"/>
          <p:cNvGraphicFramePr>
            <a:graphicFrameLocks noChangeAspect="1"/>
          </p:cNvGraphicFramePr>
          <p:nvPr/>
        </p:nvGraphicFramePr>
        <p:xfrm>
          <a:off x="3429000" y="962025"/>
          <a:ext cx="355600" cy="381000"/>
        </p:xfrm>
        <a:graphic>
          <a:graphicData uri="http://schemas.openxmlformats.org/presentationml/2006/ole">
            <p:oleObj spid="_x0000_s34821" name="Equation" r:id="rId6" imgW="177480" imgH="190440" progId="Equation.DSMT4">
              <p:embed/>
            </p:oleObj>
          </a:graphicData>
        </a:graphic>
      </p:graphicFrame>
      <p:graphicFrame>
        <p:nvGraphicFramePr>
          <p:cNvPr id="34822" name="Object 8"/>
          <p:cNvGraphicFramePr>
            <a:graphicFrameLocks noChangeAspect="1"/>
          </p:cNvGraphicFramePr>
          <p:nvPr/>
        </p:nvGraphicFramePr>
        <p:xfrm>
          <a:off x="4419600" y="809625"/>
          <a:ext cx="762000" cy="487363"/>
        </p:xfrm>
        <a:graphic>
          <a:graphicData uri="http://schemas.openxmlformats.org/presentationml/2006/ole">
            <p:oleObj spid="_x0000_s34822" name="Equation" r:id="rId7" imgW="317160" imgH="203040" progId="Equation.DSMT4">
              <p:embed/>
            </p:oleObj>
          </a:graphicData>
        </a:graphic>
      </p:graphicFrame>
      <p:graphicFrame>
        <p:nvGraphicFramePr>
          <p:cNvPr id="34823" name="Object 9"/>
          <p:cNvGraphicFramePr>
            <a:graphicFrameLocks noChangeAspect="1"/>
          </p:cNvGraphicFramePr>
          <p:nvPr/>
        </p:nvGraphicFramePr>
        <p:xfrm>
          <a:off x="6096000" y="885825"/>
          <a:ext cx="762000" cy="487363"/>
        </p:xfrm>
        <a:graphic>
          <a:graphicData uri="http://schemas.openxmlformats.org/presentationml/2006/ole">
            <p:oleObj spid="_x0000_s34823" name="Equation" r:id="rId8" imgW="317160" imgH="203040" progId="Equation.DSMT4">
              <p:embed/>
            </p:oleObj>
          </a:graphicData>
        </a:graphic>
      </p:graphicFrame>
      <p:sp>
        <p:nvSpPr>
          <p:cNvPr id="34831" name="AutoShape 10"/>
          <p:cNvSpPr>
            <a:spLocks noChangeArrowheads="1"/>
          </p:cNvSpPr>
          <p:nvPr/>
        </p:nvSpPr>
        <p:spPr bwMode="auto">
          <a:xfrm>
            <a:off x="838200" y="733425"/>
            <a:ext cx="7696200" cy="10668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34832" name="Text Box 11"/>
          <p:cNvSpPr txBox="1">
            <a:spLocks noChangeArrowheads="1"/>
          </p:cNvSpPr>
          <p:nvPr/>
        </p:nvSpPr>
        <p:spPr bwMode="auto">
          <a:xfrm>
            <a:off x="1600200" y="5153025"/>
            <a:ext cx="4654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行列を　　　　成分だけに注目して、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のように表すこともある。</a:t>
            </a:r>
          </a:p>
        </p:txBody>
      </p:sp>
      <p:graphicFrame>
        <p:nvGraphicFramePr>
          <p:cNvPr id="34824" name="Object 12"/>
          <p:cNvGraphicFramePr>
            <a:graphicFrameLocks noChangeAspect="1"/>
          </p:cNvGraphicFramePr>
          <p:nvPr/>
        </p:nvGraphicFramePr>
        <p:xfrm>
          <a:off x="2667000" y="5229225"/>
          <a:ext cx="762000" cy="487363"/>
        </p:xfrm>
        <a:graphic>
          <a:graphicData uri="http://schemas.openxmlformats.org/presentationml/2006/ole">
            <p:oleObj spid="_x0000_s34824" name="Equation" r:id="rId9" imgW="317160" imgH="203040" progId="Equation.DSMT4">
              <p:embed/>
            </p:oleObj>
          </a:graphicData>
        </a:graphic>
      </p:graphicFrame>
      <p:graphicFrame>
        <p:nvGraphicFramePr>
          <p:cNvPr id="34825" name="Object 13"/>
          <p:cNvGraphicFramePr>
            <a:graphicFrameLocks noChangeAspect="1"/>
          </p:cNvGraphicFramePr>
          <p:nvPr/>
        </p:nvGraphicFramePr>
        <p:xfrm>
          <a:off x="2514600" y="5762625"/>
          <a:ext cx="1168400" cy="558800"/>
        </p:xfrm>
        <a:graphic>
          <a:graphicData uri="http://schemas.openxmlformats.org/presentationml/2006/ole">
            <p:oleObj spid="_x0000_s34825" name="Equation" r:id="rId10" imgW="583920" imgH="279360" progId="Equation.DSMT4">
              <p:embed/>
            </p:oleObj>
          </a:graphicData>
        </a:graphic>
      </p:graphicFrame>
      <p:sp>
        <p:nvSpPr>
          <p:cNvPr id="34833" name="AutoShape 14"/>
          <p:cNvSpPr>
            <a:spLocks noChangeArrowheads="1"/>
          </p:cNvSpPr>
          <p:nvPr/>
        </p:nvSpPr>
        <p:spPr bwMode="auto">
          <a:xfrm>
            <a:off x="1447800" y="3324225"/>
            <a:ext cx="36576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4" name="AutoShape 15"/>
          <p:cNvSpPr>
            <a:spLocks noChangeArrowheads="1"/>
          </p:cNvSpPr>
          <p:nvPr/>
        </p:nvSpPr>
        <p:spPr bwMode="auto">
          <a:xfrm>
            <a:off x="2743200" y="2257425"/>
            <a:ext cx="685800" cy="2667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5" name="Text Box 16"/>
          <p:cNvSpPr txBox="1">
            <a:spLocks noChangeArrowheads="1"/>
          </p:cNvSpPr>
          <p:nvPr/>
        </p:nvSpPr>
        <p:spPr bwMode="auto">
          <a:xfrm>
            <a:off x="5791200" y="34766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行</a:t>
            </a:r>
          </a:p>
        </p:txBody>
      </p:sp>
      <p:sp>
        <p:nvSpPr>
          <p:cNvPr id="34836" name="Text Box 17"/>
          <p:cNvSpPr txBox="1">
            <a:spLocks noChangeArrowheads="1"/>
          </p:cNvSpPr>
          <p:nvPr/>
        </p:nvSpPr>
        <p:spPr bwMode="auto">
          <a:xfrm>
            <a:off x="3048000" y="1800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列</a:t>
            </a:r>
          </a:p>
        </p:txBody>
      </p:sp>
      <p:graphicFrame>
        <p:nvGraphicFramePr>
          <p:cNvPr id="34826" name="Object 18"/>
          <p:cNvGraphicFramePr>
            <a:graphicFrameLocks noChangeAspect="1"/>
          </p:cNvGraphicFramePr>
          <p:nvPr/>
        </p:nvGraphicFramePr>
        <p:xfrm>
          <a:off x="5181600" y="3324225"/>
          <a:ext cx="400050" cy="685800"/>
        </p:xfrm>
        <a:graphic>
          <a:graphicData uri="http://schemas.openxmlformats.org/presentationml/2006/ole">
            <p:oleObj spid="_x0000_s34826" name="Equation" r:id="rId11" imgW="88560" imgH="152280" progId="Equation.DSMT4">
              <p:embed/>
            </p:oleObj>
          </a:graphicData>
        </a:graphic>
      </p:graphicFrame>
      <p:graphicFrame>
        <p:nvGraphicFramePr>
          <p:cNvPr id="34827" name="Object 19"/>
          <p:cNvGraphicFramePr>
            <a:graphicFrameLocks noChangeAspect="1"/>
          </p:cNvGraphicFramePr>
          <p:nvPr/>
        </p:nvGraphicFramePr>
        <p:xfrm>
          <a:off x="2819400" y="1800225"/>
          <a:ext cx="320675" cy="533400"/>
        </p:xfrm>
        <a:graphic>
          <a:graphicData uri="http://schemas.openxmlformats.org/presentationml/2006/ole">
            <p:oleObj spid="_x0000_s34827" name="Equation" r:id="rId12" imgW="114120" imgH="190440" progId="Equation.DSMT4">
              <p:embed/>
            </p:oleObj>
          </a:graphicData>
        </a:graphic>
      </p:graphicFrame>
      <p:sp>
        <p:nvSpPr>
          <p:cNvPr id="34837" name="AutoShape 20"/>
          <p:cNvSpPr>
            <a:spLocks noChangeArrowheads="1"/>
          </p:cNvSpPr>
          <p:nvPr/>
        </p:nvSpPr>
        <p:spPr bwMode="auto">
          <a:xfrm>
            <a:off x="6553200" y="1800225"/>
            <a:ext cx="2209800" cy="1447800"/>
          </a:xfrm>
          <a:prstGeom prst="wedgeRoundRectCallout">
            <a:avLst>
              <a:gd name="adj1" fmla="val -194468"/>
              <a:gd name="adj2" fmla="val 60634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4838" name="Text Box 21"/>
          <p:cNvSpPr txBox="1">
            <a:spLocks noChangeArrowheads="1"/>
          </p:cNvSpPr>
          <p:nvPr/>
        </p:nvSpPr>
        <p:spPr bwMode="auto">
          <a:xfrm>
            <a:off x="6858000" y="1952625"/>
            <a:ext cx="1576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添字は、</a:t>
            </a:r>
          </a:p>
          <a:p>
            <a:r>
              <a:rPr lang="ja-JP" altLang="en-US">
                <a:solidFill>
                  <a:schemeClr val="accent2"/>
                </a:solidFill>
              </a:rPr>
              <a:t>行</a:t>
            </a:r>
            <a:r>
              <a:rPr lang="ja-JP" altLang="en-US"/>
              <a:t>が先で、</a:t>
            </a:r>
          </a:p>
          <a:p>
            <a:r>
              <a:rPr lang="ja-JP" altLang="en-US">
                <a:solidFill>
                  <a:srgbClr val="FF0000"/>
                </a:solidFill>
              </a:rPr>
              <a:t>列</a:t>
            </a:r>
            <a:r>
              <a:rPr lang="ja-JP" altLang="en-US"/>
              <a:t>が後。</a:t>
            </a:r>
          </a:p>
        </p:txBody>
      </p:sp>
      <p:sp>
        <p:nvSpPr>
          <p:cNvPr id="34839" name="AutoShape 22"/>
          <p:cNvSpPr>
            <a:spLocks noChangeArrowheads="1"/>
          </p:cNvSpPr>
          <p:nvPr/>
        </p:nvSpPr>
        <p:spPr bwMode="auto">
          <a:xfrm>
            <a:off x="2819400" y="3400425"/>
            <a:ext cx="5334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660066"/>
              </a:solidFill>
            </a:endParaRPr>
          </a:p>
        </p:txBody>
      </p:sp>
      <p:sp>
        <p:nvSpPr>
          <p:cNvPr id="34840" name="Text Box 23"/>
          <p:cNvSpPr txBox="1">
            <a:spLocks noChangeArrowheads="1"/>
          </p:cNvSpPr>
          <p:nvPr/>
        </p:nvSpPr>
        <p:spPr bwMode="auto">
          <a:xfrm>
            <a:off x="1219200" y="457200"/>
            <a:ext cx="2622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（定義）行列の成分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05D55-94A1-4079-B19A-D8AB09E2E7FF}" type="slidenum">
              <a:rPr lang="en-US" altLang="ja-JP" smtClean="0"/>
              <a:pPr/>
              <a:t>37</a:t>
            </a:fld>
            <a:endParaRPr lang="en-US" altLang="ja-JP" smtClean="0"/>
          </a:p>
        </p:txBody>
      </p:sp>
      <p:sp>
        <p:nvSpPr>
          <p:cNvPr id="35850" name="Text Box 15"/>
          <p:cNvSpPr txBox="1">
            <a:spLocks noChangeArrowheads="1"/>
          </p:cNvSpPr>
          <p:nvPr/>
        </p:nvSpPr>
        <p:spPr bwMode="auto">
          <a:xfrm>
            <a:off x="1524000" y="1773238"/>
            <a:ext cx="645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　のベクトルを</a:t>
            </a:r>
            <a:r>
              <a:rPr lang="ja-JP" altLang="en-US">
                <a:solidFill>
                  <a:srgbClr val="FF0000"/>
                </a:solidFill>
              </a:rPr>
              <a:t>行ベクトル（</a:t>
            </a:r>
            <a:r>
              <a:rPr lang="en-US" altLang="ja-JP">
                <a:solidFill>
                  <a:srgbClr val="FF0000"/>
                </a:solidFill>
              </a:rPr>
              <a:t>row vector)</a:t>
            </a:r>
            <a:r>
              <a:rPr lang="ja-JP" altLang="en-US"/>
              <a:t>という。</a:t>
            </a:r>
          </a:p>
        </p:txBody>
      </p:sp>
      <p:sp>
        <p:nvSpPr>
          <p:cNvPr id="35851" name="Text Box 17"/>
          <p:cNvSpPr txBox="1">
            <a:spLocks noChangeArrowheads="1"/>
          </p:cNvSpPr>
          <p:nvPr/>
        </p:nvSpPr>
        <p:spPr bwMode="auto">
          <a:xfrm>
            <a:off x="1295400" y="3830638"/>
            <a:ext cx="683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　のベクトルを</a:t>
            </a:r>
            <a:r>
              <a:rPr lang="ja-JP" altLang="en-US">
                <a:solidFill>
                  <a:srgbClr val="FF0000"/>
                </a:solidFill>
              </a:rPr>
              <a:t>列ベクトル</a:t>
            </a:r>
            <a:r>
              <a:rPr lang="en-US" altLang="ja-JP">
                <a:solidFill>
                  <a:srgbClr val="FF0000"/>
                </a:solidFill>
              </a:rPr>
              <a:t>(column vector)</a:t>
            </a:r>
            <a:r>
              <a:rPr lang="ja-JP" altLang="en-US"/>
              <a:t>という。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279525" y="908050"/>
            <a:ext cx="578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大きさが、　　　　　　あるいは、　　　　　　　の</a:t>
            </a:r>
          </a:p>
          <a:p>
            <a:r>
              <a:rPr lang="ja-JP" altLang="en-US"/>
              <a:t>行列を</a:t>
            </a:r>
            <a:r>
              <a:rPr lang="ja-JP" altLang="en-US">
                <a:solidFill>
                  <a:srgbClr val="FF0000"/>
                </a:solidFill>
              </a:rPr>
              <a:t>ベクトル</a:t>
            </a:r>
            <a:r>
              <a:rPr lang="ja-JP" altLang="en-US"/>
              <a:t>という。</a:t>
            </a:r>
          </a:p>
        </p:txBody>
      </p:sp>
      <p:sp>
        <p:nvSpPr>
          <p:cNvPr id="358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ベクトル</a:t>
            </a:r>
          </a:p>
        </p:txBody>
      </p:sp>
      <p:sp>
        <p:nvSpPr>
          <p:cNvPr id="35854" name="AutoShape 4"/>
          <p:cNvSpPr>
            <a:spLocks noChangeArrowheads="1"/>
          </p:cNvSpPr>
          <p:nvPr/>
        </p:nvSpPr>
        <p:spPr bwMode="auto">
          <a:xfrm>
            <a:off x="685800" y="685800"/>
            <a:ext cx="7467600" cy="59436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35855" name="Text Box 5"/>
          <p:cNvSpPr txBox="1">
            <a:spLocks noChangeArrowheads="1"/>
          </p:cNvSpPr>
          <p:nvPr/>
        </p:nvSpPr>
        <p:spPr bwMode="auto">
          <a:xfrm>
            <a:off x="1752600" y="457200"/>
            <a:ext cx="21367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（定義）ベクトル</a:t>
            </a:r>
          </a:p>
        </p:txBody>
      </p:sp>
      <p:graphicFrame>
        <p:nvGraphicFramePr>
          <p:cNvPr id="35842" name="Object 11"/>
          <p:cNvGraphicFramePr>
            <a:graphicFrameLocks noChangeAspect="1"/>
          </p:cNvGraphicFramePr>
          <p:nvPr/>
        </p:nvGraphicFramePr>
        <p:xfrm>
          <a:off x="1295400" y="1752600"/>
          <a:ext cx="963613" cy="447675"/>
        </p:xfrm>
        <a:graphic>
          <a:graphicData uri="http://schemas.openxmlformats.org/presentationml/2006/ole">
            <p:oleObj spid="_x0000_s35842" name="Equation" r:id="rId3" imgW="355320" imgH="164880" progId="Equation.DSMT4">
              <p:embed/>
            </p:oleObj>
          </a:graphicData>
        </a:graphic>
      </p:graphicFrame>
      <p:graphicFrame>
        <p:nvGraphicFramePr>
          <p:cNvPr id="35843" name="Object 13"/>
          <p:cNvGraphicFramePr>
            <a:graphicFrameLocks noChangeAspect="1"/>
          </p:cNvGraphicFramePr>
          <p:nvPr/>
        </p:nvGraphicFramePr>
        <p:xfrm>
          <a:off x="5359400" y="914400"/>
          <a:ext cx="1066800" cy="447675"/>
        </p:xfrm>
        <a:graphic>
          <a:graphicData uri="http://schemas.openxmlformats.org/presentationml/2006/ole">
            <p:oleObj spid="_x0000_s35843" name="Equation" r:id="rId4" imgW="393480" imgH="164880" progId="Equation.DSMT4">
              <p:embed/>
            </p:oleObj>
          </a:graphicData>
        </a:graphic>
      </p:graphicFrame>
      <p:graphicFrame>
        <p:nvGraphicFramePr>
          <p:cNvPr id="35844" name="Object 18"/>
          <p:cNvGraphicFramePr>
            <a:graphicFrameLocks noChangeAspect="1"/>
          </p:cNvGraphicFramePr>
          <p:nvPr/>
        </p:nvGraphicFramePr>
        <p:xfrm>
          <a:off x="2514600" y="2209800"/>
          <a:ext cx="3065463" cy="788988"/>
        </p:xfrm>
        <a:graphic>
          <a:graphicData uri="http://schemas.openxmlformats.org/presentationml/2006/ole">
            <p:oleObj spid="_x0000_s35844" name="Equation" r:id="rId5" imgW="1282680" imgH="330120" progId="Equation.DSMT4">
              <p:embed/>
            </p:oleObj>
          </a:graphicData>
        </a:graphic>
      </p:graphicFrame>
      <p:graphicFrame>
        <p:nvGraphicFramePr>
          <p:cNvPr id="35845" name="Object 19"/>
          <p:cNvGraphicFramePr>
            <a:graphicFrameLocks noChangeAspect="1"/>
          </p:cNvGraphicFramePr>
          <p:nvPr/>
        </p:nvGraphicFramePr>
        <p:xfrm>
          <a:off x="2484438" y="3048000"/>
          <a:ext cx="2519362" cy="606425"/>
        </p:xfrm>
        <a:graphic>
          <a:graphicData uri="http://schemas.openxmlformats.org/presentationml/2006/ole">
            <p:oleObj spid="_x0000_s35845" name="Equation" r:id="rId6" imgW="1054080" imgH="253800" progId="Equation.DSMT4">
              <p:embed/>
            </p:oleObj>
          </a:graphicData>
        </a:graphic>
      </p:graphicFrame>
      <p:graphicFrame>
        <p:nvGraphicFramePr>
          <p:cNvPr id="35846" name="Object 20"/>
          <p:cNvGraphicFramePr>
            <a:graphicFrameLocks noChangeAspect="1"/>
          </p:cNvGraphicFramePr>
          <p:nvPr/>
        </p:nvGraphicFramePr>
        <p:xfrm>
          <a:off x="2819400" y="914400"/>
          <a:ext cx="963613" cy="447675"/>
        </p:xfrm>
        <a:graphic>
          <a:graphicData uri="http://schemas.openxmlformats.org/presentationml/2006/ole">
            <p:oleObj spid="_x0000_s35846" name="Equation" r:id="rId7" imgW="355320" imgH="164880" progId="Equation.DSMT4">
              <p:embed/>
            </p:oleObj>
          </a:graphicData>
        </a:graphic>
      </p:graphicFrame>
      <p:graphicFrame>
        <p:nvGraphicFramePr>
          <p:cNvPr id="35847" name="Object 21"/>
          <p:cNvGraphicFramePr>
            <a:graphicFrameLocks noChangeAspect="1"/>
          </p:cNvGraphicFramePr>
          <p:nvPr/>
        </p:nvGraphicFramePr>
        <p:xfrm>
          <a:off x="1143000" y="3810000"/>
          <a:ext cx="1066800" cy="447675"/>
        </p:xfrm>
        <a:graphic>
          <a:graphicData uri="http://schemas.openxmlformats.org/presentationml/2006/ole">
            <p:oleObj spid="_x0000_s35847" name="Equation" r:id="rId8" imgW="393480" imgH="164880" progId="Equation.DSMT4">
              <p:embed/>
            </p:oleObj>
          </a:graphicData>
        </a:graphic>
      </p:graphicFrame>
      <p:graphicFrame>
        <p:nvGraphicFramePr>
          <p:cNvPr id="35848" name="Object 22"/>
          <p:cNvGraphicFramePr>
            <a:graphicFrameLocks noChangeAspect="1"/>
          </p:cNvGraphicFramePr>
          <p:nvPr/>
        </p:nvGraphicFramePr>
        <p:xfrm>
          <a:off x="3033713" y="4343400"/>
          <a:ext cx="1274762" cy="2306638"/>
        </p:xfrm>
        <a:graphic>
          <a:graphicData uri="http://schemas.openxmlformats.org/presentationml/2006/ole">
            <p:oleObj spid="_x0000_s35848" name="Equation" r:id="rId9" imgW="533160" imgH="965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BE4DD-30EC-490F-9218-B634B407A263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  <p:sp>
        <p:nvSpPr>
          <p:cNvPr id="36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行列と行ベクトル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0" y="2014538"/>
          <a:ext cx="4876800" cy="2917825"/>
        </p:xfrm>
        <a:graphic>
          <a:graphicData uri="http://schemas.openxmlformats.org/presentationml/2006/ole">
            <p:oleObj spid="_x0000_s36866" name="Equation" r:id="rId3" imgW="1612800" imgH="965160" progId="Equation.DSMT4">
              <p:embed/>
            </p:oleObj>
          </a:graphicData>
        </a:graphic>
      </p:graphicFrame>
      <p:sp>
        <p:nvSpPr>
          <p:cNvPr id="36875" name="AutoShape 4"/>
          <p:cNvSpPr>
            <a:spLocks noChangeArrowheads="1"/>
          </p:cNvSpPr>
          <p:nvPr/>
        </p:nvSpPr>
        <p:spPr bwMode="auto">
          <a:xfrm>
            <a:off x="914400" y="1862138"/>
            <a:ext cx="4267200" cy="685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6" name="AutoShape 5"/>
          <p:cNvSpPr>
            <a:spLocks noChangeArrowheads="1"/>
          </p:cNvSpPr>
          <p:nvPr/>
        </p:nvSpPr>
        <p:spPr bwMode="auto">
          <a:xfrm>
            <a:off x="914400" y="2700338"/>
            <a:ext cx="4267200" cy="685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7" name="AutoShape 6"/>
          <p:cNvSpPr>
            <a:spLocks noChangeArrowheads="1"/>
          </p:cNvSpPr>
          <p:nvPr/>
        </p:nvSpPr>
        <p:spPr bwMode="auto">
          <a:xfrm>
            <a:off x="914400" y="4224338"/>
            <a:ext cx="4267200" cy="685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6867" name="Object 14"/>
          <p:cNvGraphicFramePr>
            <a:graphicFrameLocks noChangeAspect="1"/>
          </p:cNvGraphicFramePr>
          <p:nvPr/>
        </p:nvGraphicFramePr>
        <p:xfrm>
          <a:off x="854075" y="1311275"/>
          <a:ext cx="808038" cy="246063"/>
        </p:xfrm>
        <a:graphic>
          <a:graphicData uri="http://schemas.openxmlformats.org/presentationml/2006/ole">
            <p:oleObj spid="_x0000_s36867" name="Equation" r:id="rId4" imgW="419040" imgH="126720" progId="Equation.DSMT4">
              <p:embed/>
            </p:oleObj>
          </a:graphicData>
        </a:graphic>
      </p:graphicFrame>
      <p:sp>
        <p:nvSpPr>
          <p:cNvPr id="36878" name="Text Box 16"/>
          <p:cNvSpPr txBox="1">
            <a:spLocks noChangeArrowheads="1"/>
          </p:cNvSpPr>
          <p:nvPr/>
        </p:nvSpPr>
        <p:spPr bwMode="auto">
          <a:xfrm>
            <a:off x="1524000" y="1198563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行列は、</a:t>
            </a:r>
          </a:p>
        </p:txBody>
      </p:sp>
      <p:graphicFrame>
        <p:nvGraphicFramePr>
          <p:cNvPr id="36868" name="Object 17"/>
          <p:cNvGraphicFramePr>
            <a:graphicFrameLocks noChangeAspect="1"/>
          </p:cNvGraphicFramePr>
          <p:nvPr/>
        </p:nvGraphicFramePr>
        <p:xfrm>
          <a:off x="2743200" y="1274763"/>
          <a:ext cx="342900" cy="246062"/>
        </p:xfrm>
        <a:graphic>
          <a:graphicData uri="http://schemas.openxmlformats.org/presentationml/2006/ole">
            <p:oleObj spid="_x0000_s36868" name="Equation" r:id="rId5" imgW="177480" imgH="126720" progId="Equation.DSMT4">
              <p:embed/>
            </p:oleObj>
          </a:graphicData>
        </a:graphic>
      </p:graphicFrame>
      <p:sp>
        <p:nvSpPr>
          <p:cNvPr id="36879" name="Text Box 18"/>
          <p:cNvSpPr txBox="1">
            <a:spLocks noChangeArrowheads="1"/>
          </p:cNvSpPr>
          <p:nvPr/>
        </p:nvSpPr>
        <p:spPr bwMode="auto">
          <a:xfrm>
            <a:off x="3108325" y="1143000"/>
            <a:ext cx="484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個の　　次元行ベクトルで表現可能。</a:t>
            </a:r>
          </a:p>
        </p:txBody>
      </p:sp>
      <p:graphicFrame>
        <p:nvGraphicFramePr>
          <p:cNvPr id="36869" name="Object 19"/>
          <p:cNvGraphicFramePr>
            <a:graphicFrameLocks noChangeAspect="1"/>
          </p:cNvGraphicFramePr>
          <p:nvPr/>
        </p:nvGraphicFramePr>
        <p:xfrm>
          <a:off x="3886200" y="1274763"/>
          <a:ext cx="269875" cy="246062"/>
        </p:xfrm>
        <a:graphic>
          <a:graphicData uri="http://schemas.openxmlformats.org/presentationml/2006/ole">
            <p:oleObj spid="_x0000_s36869" name="Equation" r:id="rId6" imgW="139680" imgH="126720" progId="Equation.DSMT4">
              <p:embed/>
            </p:oleObj>
          </a:graphicData>
        </a:graphic>
      </p:graphicFrame>
      <p:graphicFrame>
        <p:nvGraphicFramePr>
          <p:cNvPr id="36870" name="Object 20"/>
          <p:cNvGraphicFramePr>
            <a:graphicFrameLocks noChangeAspect="1"/>
          </p:cNvGraphicFramePr>
          <p:nvPr/>
        </p:nvGraphicFramePr>
        <p:xfrm>
          <a:off x="6019800" y="1960563"/>
          <a:ext cx="1804988" cy="2917825"/>
        </p:xfrm>
        <a:graphic>
          <a:graphicData uri="http://schemas.openxmlformats.org/presentationml/2006/ole">
            <p:oleObj spid="_x0000_s36870" name="Equation" r:id="rId7" imgW="596880" imgH="965160" progId="Equation.DSMT4">
              <p:embed/>
            </p:oleObj>
          </a:graphicData>
        </a:graphic>
      </p:graphicFrame>
      <p:graphicFrame>
        <p:nvGraphicFramePr>
          <p:cNvPr id="36871" name="Object 21"/>
          <p:cNvGraphicFramePr>
            <a:graphicFrameLocks noChangeAspect="1"/>
          </p:cNvGraphicFramePr>
          <p:nvPr/>
        </p:nvGraphicFramePr>
        <p:xfrm>
          <a:off x="4754563" y="5410200"/>
          <a:ext cx="3519487" cy="788988"/>
        </p:xfrm>
        <a:graphic>
          <a:graphicData uri="http://schemas.openxmlformats.org/presentationml/2006/ole">
            <p:oleObj spid="_x0000_s36871" name="Equation" r:id="rId8" imgW="1473120" imgH="330120" progId="Equation.DSMT4">
              <p:embed/>
            </p:oleObj>
          </a:graphicData>
        </a:graphic>
      </p:graphicFrame>
      <p:sp>
        <p:nvSpPr>
          <p:cNvPr id="36880" name="Text Box 22"/>
          <p:cNvSpPr txBox="1">
            <a:spLocks noChangeArrowheads="1"/>
          </p:cNvSpPr>
          <p:nvPr/>
        </p:nvSpPr>
        <p:spPr bwMode="auto">
          <a:xfrm>
            <a:off x="609600" y="5541963"/>
            <a:ext cx="431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ただし、　　　　　　　　　に対して、</a:t>
            </a:r>
          </a:p>
        </p:txBody>
      </p:sp>
      <p:graphicFrame>
        <p:nvGraphicFramePr>
          <p:cNvPr id="36872" name="Object 23"/>
          <p:cNvGraphicFramePr>
            <a:graphicFrameLocks noChangeAspect="1"/>
          </p:cNvGraphicFramePr>
          <p:nvPr/>
        </p:nvGraphicFramePr>
        <p:xfrm>
          <a:off x="1752600" y="5541963"/>
          <a:ext cx="1600200" cy="454025"/>
        </p:xfrm>
        <a:graphic>
          <a:graphicData uri="http://schemas.openxmlformats.org/presentationml/2006/ole">
            <p:oleObj spid="_x0000_s36872" name="Equation" r:id="rId9" imgW="67284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A7961F-92CF-4B49-BE65-AC7139E8DC2C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  <p:sp>
        <p:nvSpPr>
          <p:cNvPr id="378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37890" name="Object 11"/>
          <p:cNvGraphicFramePr>
            <a:graphicFrameLocks noChangeAspect="1"/>
          </p:cNvGraphicFramePr>
          <p:nvPr/>
        </p:nvGraphicFramePr>
        <p:xfrm>
          <a:off x="703263" y="304800"/>
          <a:ext cx="3522662" cy="2328863"/>
        </p:xfrm>
        <a:graphic>
          <a:graphicData uri="http://schemas.openxmlformats.org/presentationml/2006/ole">
            <p:oleObj spid="_x0000_s37890" name="Equation" r:id="rId3" imgW="1574640" imgH="1041120" progId="Equation.DSMT4">
              <p:embed/>
            </p:oleObj>
          </a:graphicData>
        </a:graphic>
      </p:graphicFrame>
      <p:sp>
        <p:nvSpPr>
          <p:cNvPr id="37897" name="Text Box 12"/>
          <p:cNvSpPr txBox="1">
            <a:spLocks noChangeArrowheads="1"/>
          </p:cNvSpPr>
          <p:nvPr/>
        </p:nvSpPr>
        <p:spPr bwMode="auto">
          <a:xfrm>
            <a:off x="4267200" y="10668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37891" name="Object 13"/>
          <p:cNvGraphicFramePr>
            <a:graphicFrameLocks noChangeAspect="1"/>
          </p:cNvGraphicFramePr>
          <p:nvPr/>
        </p:nvGraphicFramePr>
        <p:xfrm>
          <a:off x="2057400" y="3200400"/>
          <a:ext cx="3462338" cy="738188"/>
        </p:xfrm>
        <a:graphic>
          <a:graphicData uri="http://schemas.openxmlformats.org/presentationml/2006/ole">
            <p:oleObj spid="_x0000_s37891" name="Equation" r:id="rId4" imgW="1549080" imgH="330120" progId="Equation.DSMT4">
              <p:embed/>
            </p:oleObj>
          </a:graphicData>
        </a:graphic>
      </p:graphicFrame>
      <p:graphicFrame>
        <p:nvGraphicFramePr>
          <p:cNvPr id="37892" name="Object 14"/>
          <p:cNvGraphicFramePr>
            <a:graphicFrameLocks noChangeAspect="1"/>
          </p:cNvGraphicFramePr>
          <p:nvPr/>
        </p:nvGraphicFramePr>
        <p:xfrm>
          <a:off x="2055813" y="3810000"/>
          <a:ext cx="3917950" cy="738188"/>
        </p:xfrm>
        <a:graphic>
          <a:graphicData uri="http://schemas.openxmlformats.org/presentationml/2006/ole">
            <p:oleObj spid="_x0000_s37892" name="Equation" r:id="rId5" imgW="1752480" imgH="330120" progId="Equation.DSMT4">
              <p:embed/>
            </p:oleObj>
          </a:graphicData>
        </a:graphic>
      </p:graphicFrame>
      <p:graphicFrame>
        <p:nvGraphicFramePr>
          <p:cNvPr id="37893" name="Object 15"/>
          <p:cNvGraphicFramePr>
            <a:graphicFrameLocks noChangeAspect="1"/>
          </p:cNvGraphicFramePr>
          <p:nvPr/>
        </p:nvGraphicFramePr>
        <p:xfrm>
          <a:off x="2071688" y="4343400"/>
          <a:ext cx="3433762" cy="738188"/>
        </p:xfrm>
        <a:graphic>
          <a:graphicData uri="http://schemas.openxmlformats.org/presentationml/2006/ole">
            <p:oleObj spid="_x0000_s37893" name="Equation" r:id="rId6" imgW="1536480" imgH="330120" progId="Equation.DSMT4">
              <p:embed/>
            </p:oleObj>
          </a:graphicData>
        </a:graphic>
      </p:graphicFrame>
      <p:graphicFrame>
        <p:nvGraphicFramePr>
          <p:cNvPr id="37894" name="Object 16"/>
          <p:cNvGraphicFramePr>
            <a:graphicFrameLocks noChangeAspect="1"/>
          </p:cNvGraphicFramePr>
          <p:nvPr/>
        </p:nvGraphicFramePr>
        <p:xfrm>
          <a:off x="2106613" y="5029200"/>
          <a:ext cx="4541837" cy="738188"/>
        </p:xfrm>
        <a:graphic>
          <a:graphicData uri="http://schemas.openxmlformats.org/presentationml/2006/ole">
            <p:oleObj spid="_x0000_s37894" name="Equation" r:id="rId7" imgW="203184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6C0CE-414C-42C4-A4E8-CD57FAA0C48D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4121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２．（必要十分）条件での表現。</a:t>
            </a:r>
          </a:p>
          <a:p>
            <a:r>
              <a:rPr lang="ja-JP" altLang="en-US"/>
              <a:t>（内包的表現）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362200" y="1219200"/>
          <a:ext cx="3048000" cy="715963"/>
        </p:xfrm>
        <a:graphic>
          <a:graphicData uri="http://schemas.openxmlformats.org/presentationml/2006/ole">
            <p:oleObj spid="_x0000_s3074" name="Equation" r:id="rId3" imgW="863280" imgH="203040" progId="Equation.DSMT4">
              <p:embed/>
            </p:oleObj>
          </a:graphicData>
        </a:graphic>
      </p:graphicFrame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524000" y="2133600"/>
            <a:ext cx="2819400" cy="914400"/>
          </a:xfrm>
          <a:prstGeom prst="wedgeRoundRectCallout">
            <a:avLst>
              <a:gd name="adj1" fmla="val 23537"/>
              <a:gd name="adj2" fmla="val -8611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1524000" y="2209800"/>
            <a:ext cx="2605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代表元、</a:t>
            </a:r>
          </a:p>
          <a:p>
            <a:r>
              <a:rPr lang="ja-JP" altLang="en-US"/>
              <a:t>慣用的に英小文字</a:t>
            </a:r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4953000" y="1981200"/>
            <a:ext cx="3733800" cy="1219200"/>
          </a:xfrm>
          <a:prstGeom prst="wedgeRoundRectCallout">
            <a:avLst>
              <a:gd name="adj1" fmla="val -52847"/>
              <a:gd name="adj2" fmla="val -6705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4937125" y="2230438"/>
            <a:ext cx="3925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真偽が判定できる文（命題）、</a:t>
            </a:r>
          </a:p>
          <a:p>
            <a:r>
              <a:rPr lang="ja-JP" altLang="en-US"/>
              <a:t>すなわち必要十分条件</a:t>
            </a:r>
          </a:p>
        </p:txBody>
      </p:sp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2209800" y="3657600"/>
          <a:ext cx="4724400" cy="630238"/>
        </p:xfrm>
        <a:graphic>
          <a:graphicData uri="http://schemas.openxmlformats.org/presentationml/2006/ole">
            <p:oleObj spid="_x0000_s3075" name="Equation" r:id="rId4" imgW="1612800" imgH="215640" progId="Equation.DSMT4">
              <p:embed/>
            </p:oleObj>
          </a:graphicData>
        </a:graphic>
      </p:graphicFrame>
      <p:graphicFrame>
        <p:nvGraphicFramePr>
          <p:cNvPr id="3076" name="Object 11"/>
          <p:cNvGraphicFramePr>
            <a:graphicFrameLocks noChangeAspect="1"/>
          </p:cNvGraphicFramePr>
          <p:nvPr/>
        </p:nvGraphicFramePr>
        <p:xfrm>
          <a:off x="2346325" y="4572000"/>
          <a:ext cx="4529138" cy="1279525"/>
        </p:xfrm>
        <a:graphic>
          <a:graphicData uri="http://schemas.openxmlformats.org/presentationml/2006/ole">
            <p:oleObj spid="_x0000_s3076" name="Equation" r:id="rId5" imgW="17017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933EAA-E779-4E14-B62E-316DD36D5B76}" type="slidenum">
              <a:rPr lang="en-US" altLang="ja-JP" smtClean="0"/>
              <a:pPr/>
              <a:t>40</a:t>
            </a:fld>
            <a:endParaRPr lang="en-US" altLang="ja-JP" smtClean="0"/>
          </a:p>
        </p:txBody>
      </p:sp>
      <p:sp>
        <p:nvSpPr>
          <p:cNvPr id="38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行列と列ベクトル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152400" y="1503363"/>
          <a:ext cx="4419600" cy="2643187"/>
        </p:xfrm>
        <a:graphic>
          <a:graphicData uri="http://schemas.openxmlformats.org/presentationml/2006/ole">
            <p:oleObj spid="_x0000_s38914" name="Equation" r:id="rId3" imgW="1612800" imgH="965160" progId="Equation.DSMT4">
              <p:embed/>
            </p:oleObj>
          </a:graphicData>
        </a:graphic>
      </p:graphicFrame>
      <p:graphicFrame>
        <p:nvGraphicFramePr>
          <p:cNvPr id="38915" name="Object 10"/>
          <p:cNvGraphicFramePr>
            <a:graphicFrameLocks noChangeAspect="1"/>
          </p:cNvGraphicFramePr>
          <p:nvPr/>
        </p:nvGraphicFramePr>
        <p:xfrm>
          <a:off x="1006475" y="930275"/>
          <a:ext cx="808038" cy="246063"/>
        </p:xfrm>
        <a:graphic>
          <a:graphicData uri="http://schemas.openxmlformats.org/presentationml/2006/ole">
            <p:oleObj spid="_x0000_s38915" name="Equation" r:id="rId4" imgW="419040" imgH="126720" progId="Equation.DSMT4">
              <p:embed/>
            </p:oleObj>
          </a:graphicData>
        </a:graphic>
      </p:graphicFrame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676400" y="817563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行列は、</a:t>
            </a:r>
          </a:p>
        </p:txBody>
      </p:sp>
      <p:graphicFrame>
        <p:nvGraphicFramePr>
          <p:cNvPr id="38916" name="Object 13"/>
          <p:cNvGraphicFramePr>
            <a:graphicFrameLocks noChangeAspect="1"/>
          </p:cNvGraphicFramePr>
          <p:nvPr/>
        </p:nvGraphicFramePr>
        <p:xfrm>
          <a:off x="2932113" y="893763"/>
          <a:ext cx="269875" cy="246062"/>
        </p:xfrm>
        <a:graphic>
          <a:graphicData uri="http://schemas.openxmlformats.org/presentationml/2006/ole">
            <p:oleObj spid="_x0000_s38916" name="Equation" r:id="rId5" imgW="139680" imgH="126720" progId="Equation.DSMT4">
              <p:embed/>
            </p:oleObj>
          </a:graphicData>
        </a:graphic>
      </p:graphicFrame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3260725" y="762000"/>
            <a:ext cx="484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個の　　次元列ベクトルで表現可能。</a:t>
            </a:r>
          </a:p>
        </p:txBody>
      </p:sp>
      <p:graphicFrame>
        <p:nvGraphicFramePr>
          <p:cNvPr id="38917" name="Object 15"/>
          <p:cNvGraphicFramePr>
            <a:graphicFrameLocks noChangeAspect="1"/>
          </p:cNvGraphicFramePr>
          <p:nvPr/>
        </p:nvGraphicFramePr>
        <p:xfrm>
          <a:off x="4002088" y="893763"/>
          <a:ext cx="342900" cy="246062"/>
        </p:xfrm>
        <a:graphic>
          <a:graphicData uri="http://schemas.openxmlformats.org/presentationml/2006/ole">
            <p:oleObj spid="_x0000_s38917" name="Equation" r:id="rId6" imgW="177480" imgH="126720" progId="Equation.DSMT4">
              <p:embed/>
            </p:oleObj>
          </a:graphicData>
        </a:graphic>
      </p:graphicFrame>
      <p:graphicFrame>
        <p:nvGraphicFramePr>
          <p:cNvPr id="38918" name="Object 17"/>
          <p:cNvGraphicFramePr>
            <a:graphicFrameLocks noChangeAspect="1"/>
          </p:cNvGraphicFramePr>
          <p:nvPr/>
        </p:nvGraphicFramePr>
        <p:xfrm>
          <a:off x="5867400" y="4800600"/>
          <a:ext cx="1381125" cy="2057400"/>
        </p:xfrm>
        <a:graphic>
          <a:graphicData uri="http://schemas.openxmlformats.org/presentationml/2006/ole">
            <p:oleObj spid="_x0000_s38918" name="Equation" r:id="rId7" imgW="647640" imgH="965160" progId="Equation.DSMT4">
              <p:embed/>
            </p:oleObj>
          </a:graphicData>
        </a:graphic>
      </p:graphicFrame>
      <p:sp>
        <p:nvSpPr>
          <p:cNvPr id="38925" name="Text Box 18"/>
          <p:cNvSpPr txBox="1">
            <a:spLocks noChangeArrowheads="1"/>
          </p:cNvSpPr>
          <p:nvPr/>
        </p:nvSpPr>
        <p:spPr bwMode="auto">
          <a:xfrm>
            <a:off x="1219200" y="5715000"/>
            <a:ext cx="431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ただし、　　　　　　　　　に対して、</a:t>
            </a:r>
          </a:p>
        </p:txBody>
      </p:sp>
      <p:graphicFrame>
        <p:nvGraphicFramePr>
          <p:cNvPr id="38919" name="Object 19"/>
          <p:cNvGraphicFramePr>
            <a:graphicFrameLocks noChangeAspect="1"/>
          </p:cNvGraphicFramePr>
          <p:nvPr/>
        </p:nvGraphicFramePr>
        <p:xfrm>
          <a:off x="2333625" y="5791200"/>
          <a:ext cx="1570038" cy="484188"/>
        </p:xfrm>
        <a:graphic>
          <a:graphicData uri="http://schemas.openxmlformats.org/presentationml/2006/ole">
            <p:oleObj spid="_x0000_s38919" name="Equation" r:id="rId8" imgW="660240" imgH="203040" progId="Equation.DSMT4">
              <p:embed/>
            </p:oleObj>
          </a:graphicData>
        </a:graphic>
      </p:graphicFrame>
      <p:graphicFrame>
        <p:nvGraphicFramePr>
          <p:cNvPr id="38920" name="Object 20"/>
          <p:cNvGraphicFramePr>
            <a:graphicFrameLocks noChangeAspect="1"/>
          </p:cNvGraphicFramePr>
          <p:nvPr/>
        </p:nvGraphicFramePr>
        <p:xfrm>
          <a:off x="0" y="4343400"/>
          <a:ext cx="4768850" cy="873125"/>
        </p:xfrm>
        <a:graphic>
          <a:graphicData uri="http://schemas.openxmlformats.org/presentationml/2006/ole">
            <p:oleObj spid="_x0000_s38920" name="Equation" r:id="rId9" imgW="1396800" imgH="330120" progId="Equation.DSMT4">
              <p:embed/>
            </p:oleObj>
          </a:graphicData>
        </a:graphic>
      </p:graphicFrame>
      <p:sp>
        <p:nvSpPr>
          <p:cNvPr id="38926" name="AutoShape 21"/>
          <p:cNvSpPr>
            <a:spLocks noChangeArrowheads="1"/>
          </p:cNvSpPr>
          <p:nvPr/>
        </p:nvSpPr>
        <p:spPr bwMode="auto">
          <a:xfrm>
            <a:off x="1143000" y="1427163"/>
            <a:ext cx="609600" cy="2743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7" name="AutoShape 22"/>
          <p:cNvSpPr>
            <a:spLocks noChangeArrowheads="1"/>
          </p:cNvSpPr>
          <p:nvPr/>
        </p:nvSpPr>
        <p:spPr bwMode="auto">
          <a:xfrm>
            <a:off x="2133600" y="1427163"/>
            <a:ext cx="609600" cy="2743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B3D47-216C-4A2A-9983-DB11D154AAD9}" type="slidenum">
              <a:rPr lang="en-US" altLang="ja-JP" smtClean="0"/>
              <a:pPr/>
              <a:t>41</a:t>
            </a:fld>
            <a:endParaRPr lang="en-US" altLang="ja-JP" smtClean="0"/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92075" y="304800"/>
          <a:ext cx="4743450" cy="2328863"/>
        </p:xfrm>
        <a:graphic>
          <a:graphicData uri="http://schemas.openxmlformats.org/presentationml/2006/ole">
            <p:oleObj spid="_x0000_s39938" name="Equation" r:id="rId3" imgW="2120760" imgH="1041120" progId="Equation.DSMT4">
              <p:embed/>
            </p:oleObj>
          </a:graphicData>
        </a:graphic>
      </p:graphicFrame>
      <p:sp>
        <p:nvSpPr>
          <p:cNvPr id="39944" name="Text Box 4"/>
          <p:cNvSpPr txBox="1">
            <a:spLocks noChangeArrowheads="1"/>
          </p:cNvSpPr>
          <p:nvPr/>
        </p:nvSpPr>
        <p:spPr bwMode="auto">
          <a:xfrm>
            <a:off x="5181600" y="11430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39939" name="Object 9"/>
          <p:cNvGraphicFramePr>
            <a:graphicFrameLocks noChangeAspect="1"/>
          </p:cNvGraphicFramePr>
          <p:nvPr/>
        </p:nvGraphicFramePr>
        <p:xfrm>
          <a:off x="990600" y="2895600"/>
          <a:ext cx="1165225" cy="2328863"/>
        </p:xfrm>
        <a:graphic>
          <a:graphicData uri="http://schemas.openxmlformats.org/presentationml/2006/ole">
            <p:oleObj spid="_x0000_s39939" name="Equation" r:id="rId4" imgW="520560" imgH="1041120" progId="Equation.DSMT4">
              <p:embed/>
            </p:oleObj>
          </a:graphicData>
        </a:graphic>
      </p:graphicFrame>
      <p:graphicFrame>
        <p:nvGraphicFramePr>
          <p:cNvPr id="39940" name="Object 10"/>
          <p:cNvGraphicFramePr>
            <a:graphicFrameLocks noChangeAspect="1"/>
          </p:cNvGraphicFramePr>
          <p:nvPr/>
        </p:nvGraphicFramePr>
        <p:xfrm>
          <a:off x="2514600" y="2895600"/>
          <a:ext cx="1420813" cy="2328863"/>
        </p:xfrm>
        <a:graphic>
          <a:graphicData uri="http://schemas.openxmlformats.org/presentationml/2006/ole">
            <p:oleObj spid="_x0000_s39940" name="Equation" r:id="rId5" imgW="634680" imgH="1041120" progId="Equation.DSMT4">
              <p:embed/>
            </p:oleObj>
          </a:graphicData>
        </a:graphic>
      </p:graphicFrame>
      <p:graphicFrame>
        <p:nvGraphicFramePr>
          <p:cNvPr id="39941" name="Object 11"/>
          <p:cNvGraphicFramePr>
            <a:graphicFrameLocks noChangeAspect="1"/>
          </p:cNvGraphicFramePr>
          <p:nvPr/>
        </p:nvGraphicFramePr>
        <p:xfrm>
          <a:off x="4329113" y="2895600"/>
          <a:ext cx="1449387" cy="2328863"/>
        </p:xfrm>
        <a:graphic>
          <a:graphicData uri="http://schemas.openxmlformats.org/presentationml/2006/ole">
            <p:oleObj spid="_x0000_s39941" name="Equation" r:id="rId6" imgW="64764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0F66A9-86A8-41FF-AD72-CDA27B2B9340}" type="slidenum">
              <a:rPr lang="en-US" altLang="ja-JP" smtClean="0"/>
              <a:pPr/>
              <a:t>42</a:t>
            </a:fld>
            <a:endParaRPr lang="en-US" altLang="ja-JP" smtClean="0"/>
          </a:p>
        </p:txBody>
      </p:sp>
      <p:sp>
        <p:nvSpPr>
          <p:cNvPr id="409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40962" name="Object 11"/>
          <p:cNvGraphicFramePr>
            <a:graphicFrameLocks noChangeAspect="1"/>
          </p:cNvGraphicFramePr>
          <p:nvPr/>
        </p:nvGraphicFramePr>
        <p:xfrm>
          <a:off x="762000" y="685800"/>
          <a:ext cx="3579813" cy="2328863"/>
        </p:xfrm>
        <a:graphic>
          <a:graphicData uri="http://schemas.openxmlformats.org/presentationml/2006/ole">
            <p:oleObj spid="_x0000_s40962" name="Equation" r:id="rId3" imgW="1600200" imgH="1041120" progId="Equation.DSMT4">
              <p:embed/>
            </p:oleObj>
          </a:graphicData>
        </a:graphic>
      </p:graphicFrame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4479925" y="1697038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2311400" y="3602038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</a:t>
            </a:r>
          </a:p>
        </p:txBody>
      </p:sp>
      <p:graphicFrame>
        <p:nvGraphicFramePr>
          <p:cNvPr id="40963" name="Object 14"/>
          <p:cNvGraphicFramePr>
            <a:graphicFrameLocks noChangeAspect="1"/>
          </p:cNvGraphicFramePr>
          <p:nvPr/>
        </p:nvGraphicFramePr>
        <p:xfrm>
          <a:off x="3394075" y="4572000"/>
          <a:ext cx="1363663" cy="454025"/>
        </p:xfrm>
        <a:graphic>
          <a:graphicData uri="http://schemas.openxmlformats.org/presentationml/2006/ole">
            <p:oleObj spid="_x0000_s40963" name="Equation" r:id="rId4" imgW="609480" imgH="203040" progId="Equation.DSMT4">
              <p:embed/>
            </p:oleObj>
          </a:graphicData>
        </a:graphic>
      </p:graphicFrame>
      <p:graphicFrame>
        <p:nvGraphicFramePr>
          <p:cNvPr id="40964" name="Object 15"/>
          <p:cNvGraphicFramePr>
            <a:graphicFrameLocks noChangeAspect="1"/>
          </p:cNvGraphicFramePr>
          <p:nvPr/>
        </p:nvGraphicFramePr>
        <p:xfrm>
          <a:off x="3352800" y="4038600"/>
          <a:ext cx="1108075" cy="454025"/>
        </p:xfrm>
        <a:graphic>
          <a:graphicData uri="http://schemas.openxmlformats.org/presentationml/2006/ole">
            <p:oleObj spid="_x0000_s40964" name="Equation" r:id="rId5" imgW="495000" imgH="203040" progId="Equation.DSMT4">
              <p:embed/>
            </p:oleObj>
          </a:graphicData>
        </a:graphic>
      </p:graphicFrame>
      <p:graphicFrame>
        <p:nvGraphicFramePr>
          <p:cNvPr id="40965" name="Object 16"/>
          <p:cNvGraphicFramePr>
            <a:graphicFrameLocks noChangeAspect="1"/>
          </p:cNvGraphicFramePr>
          <p:nvPr/>
        </p:nvGraphicFramePr>
        <p:xfrm>
          <a:off x="3394075" y="5105400"/>
          <a:ext cx="1108075" cy="454025"/>
        </p:xfrm>
        <a:graphic>
          <a:graphicData uri="http://schemas.openxmlformats.org/presentationml/2006/ole">
            <p:oleObj spid="_x0000_s40965" name="Equation" r:id="rId6" imgW="4950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C74106-4F82-4C23-94B5-D788AB878CA9}" type="slidenum">
              <a:rPr lang="en-US" altLang="ja-JP" smtClean="0"/>
              <a:pPr/>
              <a:t>43</a:t>
            </a:fld>
            <a:endParaRPr lang="en-US" altLang="ja-JP" smtClean="0"/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　　　　を　　　　　行列とし、　　　　　　　　とする。</a:t>
            </a:r>
          </a:p>
        </p:txBody>
      </p:sp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/>
        </p:nvGraphicFramePr>
        <p:xfrm>
          <a:off x="838200" y="533400"/>
          <a:ext cx="1306513" cy="623888"/>
        </p:xfrm>
        <a:graphic>
          <a:graphicData uri="http://schemas.openxmlformats.org/presentationml/2006/ole">
            <p:oleObj spid="_x0000_s41986" name="Equation" r:id="rId3" imgW="583920" imgH="279360" progId="Equation.DSMT4">
              <p:embed/>
            </p:oleObj>
          </a:graphicData>
        </a:graphic>
      </p:graphicFrame>
      <p:sp>
        <p:nvSpPr>
          <p:cNvPr id="41993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</a:t>
            </a:r>
          </a:p>
        </p:txBody>
      </p:sp>
      <p:graphicFrame>
        <p:nvGraphicFramePr>
          <p:cNvPr id="41987" name="Object 9"/>
          <p:cNvGraphicFramePr>
            <a:graphicFrameLocks noChangeAspect="1"/>
          </p:cNvGraphicFramePr>
          <p:nvPr/>
        </p:nvGraphicFramePr>
        <p:xfrm>
          <a:off x="4876800" y="533400"/>
          <a:ext cx="1600200" cy="495300"/>
        </p:xfrm>
        <a:graphic>
          <a:graphicData uri="http://schemas.openxmlformats.org/presentationml/2006/ole">
            <p:oleObj spid="_x0000_s41987" name="Equation" r:id="rId4" imgW="698400" imgH="215640" progId="Equation.DSMT4">
              <p:embed/>
            </p:oleObj>
          </a:graphicData>
        </a:graphic>
      </p:graphicFrame>
      <p:graphicFrame>
        <p:nvGraphicFramePr>
          <p:cNvPr id="41988" name="Object 10"/>
          <p:cNvGraphicFramePr>
            <a:graphicFrameLocks noChangeAspect="1"/>
          </p:cNvGraphicFramePr>
          <p:nvPr/>
        </p:nvGraphicFramePr>
        <p:xfrm>
          <a:off x="2133600" y="2667000"/>
          <a:ext cx="3048000" cy="2159000"/>
        </p:xfrm>
        <a:graphic>
          <a:graphicData uri="http://schemas.openxmlformats.org/presentationml/2006/ole">
            <p:oleObj spid="_x0000_s41988" name="Equation" r:id="rId5" imgW="1180800" imgH="838080" progId="Equation.DSMT4">
              <p:embed/>
            </p:oleObj>
          </a:graphicData>
        </a:graphic>
      </p:graphicFrame>
      <p:graphicFrame>
        <p:nvGraphicFramePr>
          <p:cNvPr id="41989" name="Object 11"/>
          <p:cNvGraphicFramePr>
            <a:graphicFrameLocks noChangeAspect="1"/>
          </p:cNvGraphicFramePr>
          <p:nvPr/>
        </p:nvGraphicFramePr>
        <p:xfrm>
          <a:off x="2667000" y="533400"/>
          <a:ext cx="914400" cy="423863"/>
        </p:xfrm>
        <a:graphic>
          <a:graphicData uri="http://schemas.openxmlformats.org/presentationml/2006/ole">
            <p:oleObj spid="_x0000_s41989" name="Equation" r:id="rId6" imgW="3553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CBC3E2-BDDC-4764-BC0A-957476D40213}" type="slidenum">
              <a:rPr lang="en-US" altLang="ja-JP" smtClean="0"/>
              <a:pPr/>
              <a:t>44</a:t>
            </a:fld>
            <a:endParaRPr lang="en-US" altLang="ja-JP" smtClean="0"/>
          </a:p>
        </p:txBody>
      </p:sp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graphicFrame>
        <p:nvGraphicFramePr>
          <p:cNvPr id="43010" name="Object 8"/>
          <p:cNvGraphicFramePr>
            <a:graphicFrameLocks noChangeAspect="1"/>
          </p:cNvGraphicFramePr>
          <p:nvPr/>
        </p:nvGraphicFramePr>
        <p:xfrm>
          <a:off x="228600" y="609600"/>
          <a:ext cx="5943600" cy="2173288"/>
        </p:xfrm>
        <a:graphic>
          <a:graphicData uri="http://schemas.openxmlformats.org/presentationml/2006/ole">
            <p:oleObj spid="_x0000_s43010" name="Equation" r:id="rId3" imgW="3543120" imgH="1295280" progId="Equation.DSMT4">
              <p:embed/>
            </p:oleObj>
          </a:graphicData>
        </a:graphic>
      </p:graphicFrame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324600" y="13716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とする。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239713" y="3352800"/>
            <a:ext cx="570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（１）（１，１）成分、（２，３）成分、（５，２）成分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304800" y="2819400"/>
            <a:ext cx="182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次に答えよ。</a:t>
            </a:r>
          </a:p>
        </p:txBody>
      </p:sp>
      <p:sp>
        <p:nvSpPr>
          <p:cNvPr id="43019" name="Text Box 13"/>
          <p:cNvSpPr txBox="1">
            <a:spLocks noChangeArrowheads="1"/>
          </p:cNvSpPr>
          <p:nvPr/>
        </p:nvSpPr>
        <p:spPr bwMode="auto">
          <a:xfrm>
            <a:off x="228600" y="3886200"/>
            <a:ext cx="581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（２）値が１１である成分、値が９である成分、</a:t>
            </a:r>
          </a:p>
          <a:p>
            <a:r>
              <a:rPr lang="ja-JP" altLang="en-US"/>
              <a:t>　　値が３である成分の集合</a:t>
            </a:r>
          </a:p>
        </p:txBody>
      </p: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228600" y="4800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graphicFrame>
        <p:nvGraphicFramePr>
          <p:cNvPr id="43011" name="Object 15"/>
          <p:cNvGraphicFramePr>
            <a:graphicFrameLocks noChangeAspect="1"/>
          </p:cNvGraphicFramePr>
          <p:nvPr/>
        </p:nvGraphicFramePr>
        <p:xfrm>
          <a:off x="914400" y="4800600"/>
          <a:ext cx="1524000" cy="381000"/>
        </p:xfrm>
        <a:graphic>
          <a:graphicData uri="http://schemas.openxmlformats.org/presentationml/2006/ole">
            <p:oleObj spid="_x0000_s43011" name="Equation" r:id="rId4" imgW="660240" imgH="164880" progId="Equation.DSMT4">
              <p:embed/>
            </p:oleObj>
          </a:graphicData>
        </a:graphic>
      </p:graphicFrame>
      <p:sp>
        <p:nvSpPr>
          <p:cNvPr id="43021" name="Text Box 16"/>
          <p:cNvSpPr txBox="1">
            <a:spLocks noChangeArrowheads="1"/>
          </p:cNvSpPr>
          <p:nvPr/>
        </p:nvSpPr>
        <p:spPr bwMode="auto">
          <a:xfrm>
            <a:off x="304800" y="5486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43012" name="Object 17"/>
          <p:cNvGraphicFramePr>
            <a:graphicFrameLocks noChangeAspect="1"/>
          </p:cNvGraphicFramePr>
          <p:nvPr/>
        </p:nvGraphicFramePr>
        <p:xfrm>
          <a:off x="914400" y="5486400"/>
          <a:ext cx="733425" cy="381000"/>
        </p:xfrm>
        <a:graphic>
          <a:graphicData uri="http://schemas.openxmlformats.org/presentationml/2006/ole">
            <p:oleObj spid="_x0000_s43012" name="Equation" r:id="rId5" imgW="317160" imgH="164880" progId="Equation.DSMT4">
              <p:embed/>
            </p:oleObj>
          </a:graphicData>
        </a:graphic>
      </p:graphicFrame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304800" y="6096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（５）</a:t>
            </a:r>
          </a:p>
        </p:txBody>
      </p:sp>
      <p:graphicFrame>
        <p:nvGraphicFramePr>
          <p:cNvPr id="43013" name="Object 19"/>
          <p:cNvGraphicFramePr>
            <a:graphicFrameLocks noChangeAspect="1"/>
          </p:cNvGraphicFramePr>
          <p:nvPr/>
        </p:nvGraphicFramePr>
        <p:xfrm>
          <a:off x="1143000" y="6248400"/>
          <a:ext cx="381000" cy="381000"/>
        </p:xfrm>
        <a:graphic>
          <a:graphicData uri="http://schemas.openxmlformats.org/presentationml/2006/ole">
            <p:oleObj spid="_x0000_s43013" name="Equation" r:id="rId6" imgW="1648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8A0AA8-8FCC-4F67-912C-D5F9E5C53799}" type="slidenum">
              <a:rPr lang="en-US" altLang="ja-JP" smtClean="0"/>
              <a:pPr/>
              <a:t>45</a:t>
            </a:fld>
            <a:endParaRPr lang="en-US" altLang="ja-JP" smtClean="0"/>
          </a:p>
        </p:txBody>
      </p:sp>
      <p:sp>
        <p:nvSpPr>
          <p:cNvPr id="440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401638" y="685800"/>
          <a:ext cx="2468562" cy="738188"/>
        </p:xfrm>
        <a:graphic>
          <a:graphicData uri="http://schemas.openxmlformats.org/presentationml/2006/ole">
            <p:oleObj spid="_x0000_s44034" name="Equation" r:id="rId3" imgW="1104840" imgH="330120" progId="Equation.DSMT4">
              <p:embed/>
            </p:oleObj>
          </a:graphicData>
        </a:graphic>
      </p:graphicFrame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3810000" y="16002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304800" y="3276600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</a:t>
            </a:r>
          </a:p>
        </p:txBody>
      </p:sp>
      <p:graphicFrame>
        <p:nvGraphicFramePr>
          <p:cNvPr id="44035" name="Object 10"/>
          <p:cNvGraphicFramePr>
            <a:graphicFrameLocks noChangeAspect="1"/>
          </p:cNvGraphicFramePr>
          <p:nvPr/>
        </p:nvGraphicFramePr>
        <p:xfrm>
          <a:off x="2914650" y="609600"/>
          <a:ext cx="2470150" cy="738188"/>
        </p:xfrm>
        <a:graphic>
          <a:graphicData uri="http://schemas.openxmlformats.org/presentationml/2006/ole">
            <p:oleObj spid="_x0000_s44035" name="Equation" r:id="rId4" imgW="1104840" imgH="330120" progId="Equation.DSMT4">
              <p:embed/>
            </p:oleObj>
          </a:graphicData>
        </a:graphic>
      </p:graphicFrame>
      <p:graphicFrame>
        <p:nvGraphicFramePr>
          <p:cNvPr id="44036" name="Object 11"/>
          <p:cNvGraphicFramePr>
            <a:graphicFrameLocks noChangeAspect="1"/>
          </p:cNvGraphicFramePr>
          <p:nvPr/>
        </p:nvGraphicFramePr>
        <p:xfrm>
          <a:off x="2133600" y="2514600"/>
          <a:ext cx="1219200" cy="1949450"/>
        </p:xfrm>
        <a:graphic>
          <a:graphicData uri="http://schemas.openxmlformats.org/presentationml/2006/ole">
            <p:oleObj spid="_x0000_s44036" name="Equation" r:id="rId5" imgW="571320" imgH="914400" progId="Equation.DSMT4">
              <p:embed/>
            </p:oleObj>
          </a:graphicData>
        </a:graphic>
      </p:graphicFrame>
      <p:graphicFrame>
        <p:nvGraphicFramePr>
          <p:cNvPr id="44037" name="Object 12"/>
          <p:cNvGraphicFramePr>
            <a:graphicFrameLocks noChangeAspect="1"/>
          </p:cNvGraphicFramePr>
          <p:nvPr/>
        </p:nvGraphicFramePr>
        <p:xfrm>
          <a:off x="5491163" y="609600"/>
          <a:ext cx="2498725" cy="738188"/>
        </p:xfrm>
        <a:graphic>
          <a:graphicData uri="http://schemas.openxmlformats.org/presentationml/2006/ole">
            <p:oleObj spid="_x0000_s44037" name="Equation" r:id="rId6" imgW="1117440" imgH="330120" progId="Equation.DSMT4">
              <p:embed/>
            </p:oleObj>
          </a:graphicData>
        </a:graphic>
      </p:graphicFrame>
      <p:graphicFrame>
        <p:nvGraphicFramePr>
          <p:cNvPr id="44038" name="Object 13"/>
          <p:cNvGraphicFramePr>
            <a:graphicFrameLocks noChangeAspect="1"/>
          </p:cNvGraphicFramePr>
          <p:nvPr/>
        </p:nvGraphicFramePr>
        <p:xfrm>
          <a:off x="304800" y="1371600"/>
          <a:ext cx="2384425" cy="738188"/>
        </p:xfrm>
        <a:graphic>
          <a:graphicData uri="http://schemas.openxmlformats.org/presentationml/2006/ole">
            <p:oleObj spid="_x0000_s44038" name="Equation" r:id="rId7" imgW="1066680" imgH="330120" progId="Equation.DSMT4">
              <p:embed/>
            </p:oleObj>
          </a:graphicData>
        </a:graphic>
      </p:graphicFrame>
      <p:sp>
        <p:nvSpPr>
          <p:cNvPr id="44043" name="Text Box 14"/>
          <p:cNvSpPr txBox="1">
            <a:spLocks noChangeArrowheads="1"/>
          </p:cNvSpPr>
          <p:nvPr/>
        </p:nvSpPr>
        <p:spPr bwMode="auto">
          <a:xfrm>
            <a:off x="3429000" y="32766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を求めよ。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5CFA7-1085-4343-B392-BF6BE3E49739}" type="slidenum">
              <a:rPr lang="en-US" altLang="ja-JP" smtClean="0"/>
              <a:pPr/>
              <a:t>46</a:t>
            </a:fld>
            <a:endParaRPr lang="en-US" altLang="ja-JP" smtClean="0"/>
          </a:p>
        </p:txBody>
      </p:sp>
      <p:sp>
        <p:nvSpPr>
          <p:cNvPr id="45063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18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　　　　を　　　　　行列とし、　　　　　　　　　　とする。</a:t>
            </a:r>
          </a:p>
        </p:txBody>
      </p:sp>
      <p:sp>
        <p:nvSpPr>
          <p:cNvPr id="450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838200" y="533400"/>
          <a:ext cx="1306513" cy="623888"/>
        </p:xfrm>
        <a:graphic>
          <a:graphicData uri="http://schemas.openxmlformats.org/presentationml/2006/ole">
            <p:oleObj spid="_x0000_s45058" name="Equation" r:id="rId3" imgW="583920" imgH="279360" progId="Equation.DSMT4">
              <p:embed/>
            </p:oleObj>
          </a:graphicData>
        </a:graphic>
      </p:graphicFrame>
      <p:sp>
        <p:nvSpPr>
          <p:cNvPr id="45065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397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　　　　　　を求めよ。</a:t>
            </a:r>
          </a:p>
        </p:txBody>
      </p:sp>
      <p:graphicFrame>
        <p:nvGraphicFramePr>
          <p:cNvPr id="45059" name="Object 6"/>
          <p:cNvGraphicFramePr>
            <a:graphicFrameLocks noChangeAspect="1"/>
          </p:cNvGraphicFramePr>
          <p:nvPr/>
        </p:nvGraphicFramePr>
        <p:xfrm>
          <a:off x="4702175" y="519113"/>
          <a:ext cx="1949450" cy="523875"/>
        </p:xfrm>
        <a:graphic>
          <a:graphicData uri="http://schemas.openxmlformats.org/presentationml/2006/ole">
            <p:oleObj spid="_x0000_s45059" name="Equation" r:id="rId4" imgW="850680" imgH="228600" progId="Equation.DSMT4">
              <p:embed/>
            </p:oleObj>
          </a:graphicData>
        </a:graphic>
      </p:graphicFrame>
      <p:graphicFrame>
        <p:nvGraphicFramePr>
          <p:cNvPr id="45060" name="Object 7"/>
          <p:cNvGraphicFramePr>
            <a:graphicFrameLocks noChangeAspect="1"/>
          </p:cNvGraphicFramePr>
          <p:nvPr/>
        </p:nvGraphicFramePr>
        <p:xfrm>
          <a:off x="2286000" y="2133600"/>
          <a:ext cx="425450" cy="425450"/>
        </p:xfrm>
        <a:graphic>
          <a:graphicData uri="http://schemas.openxmlformats.org/presentationml/2006/ole">
            <p:oleObj spid="_x0000_s45060" name="Equation" r:id="rId5" imgW="164880" imgH="164880" progId="Equation.DSMT4">
              <p:embed/>
            </p:oleObj>
          </a:graphicData>
        </a:graphic>
      </p:graphicFrame>
      <p:graphicFrame>
        <p:nvGraphicFramePr>
          <p:cNvPr id="45061" name="Object 8"/>
          <p:cNvGraphicFramePr>
            <a:graphicFrameLocks noChangeAspect="1"/>
          </p:cNvGraphicFramePr>
          <p:nvPr/>
        </p:nvGraphicFramePr>
        <p:xfrm>
          <a:off x="2667000" y="533400"/>
          <a:ext cx="914400" cy="423863"/>
        </p:xfrm>
        <a:graphic>
          <a:graphicData uri="http://schemas.openxmlformats.org/presentationml/2006/ole">
            <p:oleObj spid="_x0000_s45061" name="Equation" r:id="rId6" imgW="3553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FCD6A-A518-4F35-A880-B130F1B4657D}" type="slidenum">
              <a:rPr lang="en-US" altLang="ja-JP" smtClean="0"/>
              <a:pPr/>
              <a:t>47</a:t>
            </a:fld>
            <a:endParaRPr lang="en-US" altLang="ja-JP" smtClean="0"/>
          </a:p>
        </p:txBody>
      </p:sp>
      <p:sp>
        <p:nvSpPr>
          <p:cNvPr id="46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行列の相等</a:t>
            </a:r>
          </a:p>
        </p:txBody>
      </p:sp>
      <p:sp>
        <p:nvSpPr>
          <p:cNvPr id="46090" name="AutoShape 3"/>
          <p:cNvSpPr>
            <a:spLocks noChangeArrowheads="1"/>
          </p:cNvSpPr>
          <p:nvPr/>
        </p:nvSpPr>
        <p:spPr bwMode="auto">
          <a:xfrm>
            <a:off x="685800" y="838200"/>
            <a:ext cx="8077200" cy="32004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46091" name="Text Box 4"/>
          <p:cNvSpPr txBox="1">
            <a:spLocks noChangeArrowheads="1"/>
          </p:cNvSpPr>
          <p:nvPr/>
        </p:nvSpPr>
        <p:spPr bwMode="auto">
          <a:xfrm>
            <a:off x="1219200" y="588963"/>
            <a:ext cx="2622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（定義）行列の相等</a:t>
            </a:r>
          </a:p>
        </p:txBody>
      </p:sp>
      <p:sp>
        <p:nvSpPr>
          <p:cNvPr id="46092" name="Text Box 5"/>
          <p:cNvSpPr txBox="1">
            <a:spLocks noChangeArrowheads="1"/>
          </p:cNvSpPr>
          <p:nvPr/>
        </p:nvSpPr>
        <p:spPr bwMode="auto">
          <a:xfrm>
            <a:off x="1127125" y="1239838"/>
            <a:ext cx="76057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２つの行列　　　　　　　　　　が次の（１）、（２）を満たすとき、</a:t>
            </a:r>
          </a:p>
          <a:p>
            <a:r>
              <a:rPr lang="ja-JP" altLang="en-US">
                <a:solidFill>
                  <a:srgbClr val="FF0000"/>
                </a:solidFill>
              </a:rPr>
              <a:t>「等しい」</a:t>
            </a:r>
            <a:r>
              <a:rPr lang="ja-JP" altLang="en-US"/>
              <a:t>といい、</a:t>
            </a:r>
          </a:p>
          <a:p>
            <a:endParaRPr lang="ja-JP" altLang="en-US"/>
          </a:p>
          <a:p>
            <a:r>
              <a:rPr lang="ja-JP" altLang="en-US"/>
              <a:t>と書く。</a:t>
            </a:r>
          </a:p>
        </p:txBody>
      </p:sp>
      <p:sp>
        <p:nvSpPr>
          <p:cNvPr id="46093" name="Text Box 6"/>
          <p:cNvSpPr txBox="1">
            <a:spLocks noChangeArrowheads="1"/>
          </p:cNvSpPr>
          <p:nvPr/>
        </p:nvSpPr>
        <p:spPr bwMode="auto">
          <a:xfrm>
            <a:off x="1127125" y="2916238"/>
            <a:ext cx="729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　　　　と　　　　の大きさが等しい。</a:t>
            </a:r>
          </a:p>
          <a:p>
            <a:r>
              <a:rPr lang="ja-JP" altLang="en-US"/>
              <a:t>（２）すべての　　　　　成分について　　　　　　　　である。</a:t>
            </a:r>
          </a:p>
        </p:txBody>
      </p:sp>
      <p:graphicFrame>
        <p:nvGraphicFramePr>
          <p:cNvPr id="46082" name="Object 7"/>
          <p:cNvGraphicFramePr>
            <a:graphicFrameLocks noChangeAspect="1"/>
          </p:cNvGraphicFramePr>
          <p:nvPr/>
        </p:nvGraphicFramePr>
        <p:xfrm>
          <a:off x="2590800" y="1295400"/>
          <a:ext cx="2133600" cy="476250"/>
        </p:xfrm>
        <a:graphic>
          <a:graphicData uri="http://schemas.openxmlformats.org/presentationml/2006/ole">
            <p:oleObj spid="_x0000_s46082" name="Equation" r:id="rId3" imgW="1193760" imgH="279360" progId="Equation.DSMT4">
              <p:embed/>
            </p:oleObj>
          </a:graphicData>
        </a:graphic>
      </p:graphicFrame>
      <p:graphicFrame>
        <p:nvGraphicFramePr>
          <p:cNvPr id="46083" name="Object 8"/>
          <p:cNvGraphicFramePr>
            <a:graphicFrameLocks noChangeAspect="1"/>
          </p:cNvGraphicFramePr>
          <p:nvPr/>
        </p:nvGraphicFramePr>
        <p:xfrm>
          <a:off x="1447800" y="2057400"/>
          <a:ext cx="990600" cy="315913"/>
        </p:xfrm>
        <a:graphic>
          <a:graphicData uri="http://schemas.openxmlformats.org/presentationml/2006/ole">
            <p:oleObj spid="_x0000_s46083" name="Equation" r:id="rId4" imgW="495000" imgH="164880" progId="Equation.DSMT4">
              <p:embed/>
            </p:oleObj>
          </a:graphicData>
        </a:graphic>
      </p:graphicFrame>
      <p:graphicFrame>
        <p:nvGraphicFramePr>
          <p:cNvPr id="46084" name="Object 9"/>
          <p:cNvGraphicFramePr>
            <a:graphicFrameLocks noChangeAspect="1"/>
          </p:cNvGraphicFramePr>
          <p:nvPr/>
        </p:nvGraphicFramePr>
        <p:xfrm>
          <a:off x="1905000" y="2895600"/>
          <a:ext cx="457200" cy="438150"/>
        </p:xfrm>
        <a:graphic>
          <a:graphicData uri="http://schemas.openxmlformats.org/presentationml/2006/ole">
            <p:oleObj spid="_x0000_s46084" name="Equation" r:id="rId5" imgW="164880" imgH="164880" progId="Equation.DSMT4">
              <p:embed/>
            </p:oleObj>
          </a:graphicData>
        </a:graphic>
      </p:graphicFrame>
      <p:graphicFrame>
        <p:nvGraphicFramePr>
          <p:cNvPr id="46085" name="Object 10"/>
          <p:cNvGraphicFramePr>
            <a:graphicFrameLocks noChangeAspect="1"/>
          </p:cNvGraphicFramePr>
          <p:nvPr/>
        </p:nvGraphicFramePr>
        <p:xfrm>
          <a:off x="2819400" y="2895600"/>
          <a:ext cx="492125" cy="438150"/>
        </p:xfrm>
        <a:graphic>
          <a:graphicData uri="http://schemas.openxmlformats.org/presentationml/2006/ole">
            <p:oleObj spid="_x0000_s46085" name="Equation" r:id="rId6" imgW="177480" imgH="164880" progId="Equation.DSMT4">
              <p:embed/>
            </p:oleObj>
          </a:graphicData>
        </a:graphic>
      </p:graphicFrame>
      <p:graphicFrame>
        <p:nvGraphicFramePr>
          <p:cNvPr id="46086" name="Object 11"/>
          <p:cNvGraphicFramePr>
            <a:graphicFrameLocks noChangeAspect="1"/>
          </p:cNvGraphicFramePr>
          <p:nvPr/>
        </p:nvGraphicFramePr>
        <p:xfrm>
          <a:off x="3048000" y="3200400"/>
          <a:ext cx="879475" cy="539750"/>
        </p:xfrm>
        <a:graphic>
          <a:graphicData uri="http://schemas.openxmlformats.org/presentationml/2006/ole">
            <p:oleObj spid="_x0000_s46086" name="Equation" r:id="rId7" imgW="317160" imgH="203040" progId="Equation.DSMT4">
              <p:embed/>
            </p:oleObj>
          </a:graphicData>
        </a:graphic>
      </p:graphicFrame>
      <p:graphicFrame>
        <p:nvGraphicFramePr>
          <p:cNvPr id="46087" name="Object 12"/>
          <p:cNvGraphicFramePr>
            <a:graphicFrameLocks noChangeAspect="1"/>
          </p:cNvGraphicFramePr>
          <p:nvPr/>
        </p:nvGraphicFramePr>
        <p:xfrm>
          <a:off x="5715000" y="3200400"/>
          <a:ext cx="1406525" cy="608013"/>
        </p:xfrm>
        <a:graphic>
          <a:graphicData uri="http://schemas.openxmlformats.org/presentationml/2006/ole">
            <p:oleObj spid="_x0000_s46087" name="Equation" r:id="rId8" imgW="5079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B2544-BC66-4F58-9FA3-33721DC6DD6B}" type="slidenum">
              <a:rPr lang="en-US" altLang="ja-JP" smtClean="0"/>
              <a:pPr/>
              <a:t>48</a:t>
            </a:fld>
            <a:endParaRPr lang="en-US" altLang="ja-JP" smtClean="0"/>
          </a:p>
        </p:txBody>
      </p:sp>
      <p:sp>
        <p:nvSpPr>
          <p:cNvPr id="471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47106" name="Object 1027"/>
          <p:cNvGraphicFramePr>
            <a:graphicFrameLocks noChangeAspect="1"/>
          </p:cNvGraphicFramePr>
          <p:nvPr/>
        </p:nvGraphicFramePr>
        <p:xfrm>
          <a:off x="304800" y="2286000"/>
          <a:ext cx="3581400" cy="1997075"/>
        </p:xfrm>
        <a:graphic>
          <a:graphicData uri="http://schemas.openxmlformats.org/presentationml/2006/ole">
            <p:oleObj spid="_x0000_s47106" name="Equation" r:id="rId3" imgW="1866600" imgH="1041120" progId="Equation.DSMT4">
              <p:embed/>
            </p:oleObj>
          </a:graphicData>
        </a:graphic>
      </p:graphicFrame>
      <p:graphicFrame>
        <p:nvGraphicFramePr>
          <p:cNvPr id="47107" name="Object 1028"/>
          <p:cNvGraphicFramePr>
            <a:graphicFrameLocks noChangeAspect="1"/>
          </p:cNvGraphicFramePr>
          <p:nvPr/>
        </p:nvGraphicFramePr>
        <p:xfrm>
          <a:off x="4343400" y="4572000"/>
          <a:ext cx="3657600" cy="2054225"/>
        </p:xfrm>
        <a:graphic>
          <a:graphicData uri="http://schemas.openxmlformats.org/presentationml/2006/ole">
            <p:oleObj spid="_x0000_s47107" name="Equation" r:id="rId4" imgW="1854000" imgH="1041120" progId="Equation.DSMT4">
              <p:embed/>
            </p:oleObj>
          </a:graphicData>
        </a:graphic>
      </p:graphicFrame>
      <p:graphicFrame>
        <p:nvGraphicFramePr>
          <p:cNvPr id="47108" name="Object 1029"/>
          <p:cNvGraphicFramePr>
            <a:graphicFrameLocks noChangeAspect="1"/>
          </p:cNvGraphicFramePr>
          <p:nvPr/>
        </p:nvGraphicFramePr>
        <p:xfrm>
          <a:off x="4267200" y="228600"/>
          <a:ext cx="3581400" cy="1997075"/>
        </p:xfrm>
        <a:graphic>
          <a:graphicData uri="http://schemas.openxmlformats.org/presentationml/2006/ole">
            <p:oleObj spid="_x0000_s47108" name="Equation" r:id="rId5" imgW="1866600" imgH="1041120" progId="Equation.DSMT4">
              <p:embed/>
            </p:oleObj>
          </a:graphicData>
        </a:graphic>
      </p:graphicFrame>
      <p:graphicFrame>
        <p:nvGraphicFramePr>
          <p:cNvPr id="47109" name="Object 1030"/>
          <p:cNvGraphicFramePr>
            <a:graphicFrameLocks noChangeAspect="1"/>
          </p:cNvGraphicFramePr>
          <p:nvPr/>
        </p:nvGraphicFramePr>
        <p:xfrm>
          <a:off x="4572000" y="2362200"/>
          <a:ext cx="2947988" cy="1997075"/>
        </p:xfrm>
        <a:graphic>
          <a:graphicData uri="http://schemas.openxmlformats.org/presentationml/2006/ole">
            <p:oleObj spid="_x0000_s47109" name="Equation" r:id="rId6" imgW="153648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59A788-AA84-4993-A366-7EBC34BF8FC3}" type="slidenum">
              <a:rPr lang="en-US" altLang="ja-JP" smtClean="0"/>
              <a:pPr/>
              <a:t>49</a:t>
            </a:fld>
            <a:endParaRPr lang="en-US" altLang="ja-JP" smtClean="0"/>
          </a:p>
        </p:txBody>
      </p:sp>
      <p:sp>
        <p:nvSpPr>
          <p:cNvPr id="48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sp>
        <p:nvSpPr>
          <p:cNvPr id="48141" name="Text Box 3"/>
          <p:cNvSpPr txBox="1">
            <a:spLocks noChangeArrowheads="1"/>
          </p:cNvSpPr>
          <p:nvPr/>
        </p:nvSpPr>
        <p:spPr bwMode="auto">
          <a:xfrm>
            <a:off x="669925" y="706438"/>
            <a:ext cx="732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次の行列の集合から、等しい行列の組をすべて求めよ。</a:t>
            </a:r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642938" y="1357313"/>
          <a:ext cx="1214437" cy="1131887"/>
        </p:xfrm>
        <a:graphic>
          <a:graphicData uri="http://schemas.openxmlformats.org/presentationml/2006/ole">
            <p:oleObj spid="_x0000_s48130" name="Equation" r:id="rId3" imgW="571320" imgH="533160" progId="Equation.DSMT4">
              <p:embed/>
            </p:oleObj>
          </a:graphicData>
        </a:graphic>
      </p:graphicFrame>
      <p:graphicFrame>
        <p:nvGraphicFramePr>
          <p:cNvPr id="48131" name="Object 5"/>
          <p:cNvGraphicFramePr>
            <a:graphicFrameLocks noChangeAspect="1"/>
          </p:cNvGraphicFramePr>
          <p:nvPr/>
        </p:nvGraphicFramePr>
        <p:xfrm>
          <a:off x="2928938" y="1357313"/>
          <a:ext cx="1347787" cy="1047750"/>
        </p:xfrm>
        <a:graphic>
          <a:graphicData uri="http://schemas.openxmlformats.org/presentationml/2006/ole">
            <p:oleObj spid="_x0000_s48131" name="Equation" r:id="rId4" imgW="685800" imgH="533160" progId="Equation.DSMT4">
              <p:embed/>
            </p:oleObj>
          </a:graphicData>
        </a:graphic>
      </p:graphicFrame>
      <p:graphicFrame>
        <p:nvGraphicFramePr>
          <p:cNvPr id="48132" name="Object 6"/>
          <p:cNvGraphicFramePr>
            <a:graphicFrameLocks noChangeAspect="1"/>
          </p:cNvGraphicFramePr>
          <p:nvPr/>
        </p:nvGraphicFramePr>
        <p:xfrm>
          <a:off x="642938" y="3929063"/>
          <a:ext cx="2579687" cy="785812"/>
        </p:xfrm>
        <a:graphic>
          <a:graphicData uri="http://schemas.openxmlformats.org/presentationml/2006/ole">
            <p:oleObj spid="_x0000_s48132" name="Equation" r:id="rId5" imgW="1079280" imgH="330120" progId="Equation.DSMT4">
              <p:embed/>
            </p:oleObj>
          </a:graphicData>
        </a:graphic>
      </p:graphicFrame>
      <p:graphicFrame>
        <p:nvGraphicFramePr>
          <p:cNvPr id="48133" name="Object 7"/>
          <p:cNvGraphicFramePr>
            <a:graphicFrameLocks noChangeAspect="1"/>
          </p:cNvGraphicFramePr>
          <p:nvPr/>
        </p:nvGraphicFramePr>
        <p:xfrm>
          <a:off x="2057400" y="1295400"/>
          <a:ext cx="658813" cy="1919288"/>
        </p:xfrm>
        <a:graphic>
          <a:graphicData uri="http://schemas.openxmlformats.org/presentationml/2006/ole">
            <p:oleObj spid="_x0000_s48133" name="Equation" r:id="rId6" imgW="355320" imgH="1041120" progId="Equation.DSMT4">
              <p:embed/>
            </p:oleObj>
          </a:graphicData>
        </a:graphic>
      </p:graphicFrame>
      <p:graphicFrame>
        <p:nvGraphicFramePr>
          <p:cNvPr id="48134" name="Object 8"/>
          <p:cNvGraphicFramePr>
            <a:graphicFrameLocks noChangeAspect="1"/>
          </p:cNvGraphicFramePr>
          <p:nvPr/>
        </p:nvGraphicFramePr>
        <p:xfrm>
          <a:off x="3214688" y="3786188"/>
          <a:ext cx="1857375" cy="1095375"/>
        </p:xfrm>
        <a:graphic>
          <a:graphicData uri="http://schemas.openxmlformats.org/presentationml/2006/ole">
            <p:oleObj spid="_x0000_s48134" name="Equation" r:id="rId7" imgW="901440" imgH="533160" progId="Equation.DSMT4">
              <p:embed/>
            </p:oleObj>
          </a:graphicData>
        </a:graphic>
      </p:graphicFrame>
      <p:graphicFrame>
        <p:nvGraphicFramePr>
          <p:cNvPr id="48135" name="Object 9"/>
          <p:cNvGraphicFramePr>
            <a:graphicFrameLocks noChangeAspect="1"/>
          </p:cNvGraphicFramePr>
          <p:nvPr/>
        </p:nvGraphicFramePr>
        <p:xfrm>
          <a:off x="6357938" y="1214438"/>
          <a:ext cx="1285875" cy="1568450"/>
        </p:xfrm>
        <a:graphic>
          <a:graphicData uri="http://schemas.openxmlformats.org/presentationml/2006/ole">
            <p:oleObj spid="_x0000_s48135" name="Equation" r:id="rId8" imgW="685800" imgH="838080" progId="Equation.DSMT4">
              <p:embed/>
            </p:oleObj>
          </a:graphicData>
        </a:graphic>
      </p:graphicFrame>
      <p:graphicFrame>
        <p:nvGraphicFramePr>
          <p:cNvPr id="48136" name="Object 10"/>
          <p:cNvGraphicFramePr>
            <a:graphicFrameLocks noChangeAspect="1"/>
          </p:cNvGraphicFramePr>
          <p:nvPr/>
        </p:nvGraphicFramePr>
        <p:xfrm>
          <a:off x="4786313" y="1285875"/>
          <a:ext cx="642937" cy="1873250"/>
        </p:xfrm>
        <a:graphic>
          <a:graphicData uri="http://schemas.openxmlformats.org/presentationml/2006/ole">
            <p:oleObj spid="_x0000_s48136" name="Equation" r:id="rId9" imgW="355320" imgH="1041120" progId="Equation.DSMT4">
              <p:embed/>
            </p:oleObj>
          </a:graphicData>
        </a:graphic>
      </p:graphicFrame>
      <p:graphicFrame>
        <p:nvGraphicFramePr>
          <p:cNvPr id="48137" name="Object 11"/>
          <p:cNvGraphicFramePr>
            <a:graphicFrameLocks noChangeAspect="1"/>
          </p:cNvGraphicFramePr>
          <p:nvPr/>
        </p:nvGraphicFramePr>
        <p:xfrm>
          <a:off x="5357813" y="3857625"/>
          <a:ext cx="1377950" cy="1071563"/>
        </p:xfrm>
        <a:graphic>
          <a:graphicData uri="http://schemas.openxmlformats.org/presentationml/2006/ole">
            <p:oleObj spid="_x0000_s48137" name="Equation" r:id="rId10" imgW="685800" imgH="533160" progId="Equation.DSMT4">
              <p:embed/>
            </p:oleObj>
          </a:graphicData>
        </a:graphic>
      </p:graphicFrame>
      <p:graphicFrame>
        <p:nvGraphicFramePr>
          <p:cNvPr id="48138" name="Object 12"/>
          <p:cNvGraphicFramePr>
            <a:graphicFrameLocks noChangeAspect="1"/>
          </p:cNvGraphicFramePr>
          <p:nvPr/>
        </p:nvGraphicFramePr>
        <p:xfrm>
          <a:off x="7215188" y="3357563"/>
          <a:ext cx="785812" cy="2289175"/>
        </p:xfrm>
        <a:graphic>
          <a:graphicData uri="http://schemas.openxmlformats.org/presentationml/2006/ole">
            <p:oleObj spid="_x0000_s48138" name="Equation" r:id="rId11" imgW="35532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EFDF9B-C332-4325-AAD5-AB455DDF2152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空集合</a:t>
            </a:r>
          </a:p>
        </p:txBody>
      </p:sp>
      <p:sp>
        <p:nvSpPr>
          <p:cNvPr id="4103" name="AutoShape 3"/>
          <p:cNvSpPr>
            <a:spLocks noChangeArrowheads="1"/>
          </p:cNvSpPr>
          <p:nvPr/>
        </p:nvSpPr>
        <p:spPr bwMode="auto">
          <a:xfrm>
            <a:off x="533400" y="1066800"/>
            <a:ext cx="7620000" cy="19050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990600" y="817563"/>
            <a:ext cx="2012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（定義）空集合</a:t>
            </a: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57102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要素が一つも無いようなものも集合と考え、</a:t>
            </a:r>
          </a:p>
          <a:p>
            <a:r>
              <a:rPr lang="ja-JP" altLang="en-US"/>
              <a:t>それを</a:t>
            </a:r>
            <a:r>
              <a:rPr lang="ja-JP" altLang="en-US">
                <a:solidFill>
                  <a:srgbClr val="FF0000"/>
                </a:solidFill>
              </a:rPr>
              <a:t>空集合</a:t>
            </a:r>
            <a:r>
              <a:rPr lang="ja-JP" altLang="en-US"/>
              <a:t>といい、</a:t>
            </a:r>
          </a:p>
          <a:p>
            <a:r>
              <a:rPr lang="ja-JP" altLang="en-US"/>
              <a:t>　　　あるいは</a:t>
            </a:r>
          </a:p>
          <a:p>
            <a:r>
              <a:rPr lang="ja-JP" altLang="en-US"/>
              <a:t>と表す。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295400" y="1905000"/>
          <a:ext cx="457200" cy="609600"/>
        </p:xfrm>
        <a:graphic>
          <a:graphicData uri="http://schemas.openxmlformats.org/presentationml/2006/ole">
            <p:oleObj spid="_x0000_s4098" name="Equation" r:id="rId3" imgW="126720" imgH="203040" progId="Equation.DSMT4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2971800" y="2057400"/>
          <a:ext cx="371475" cy="457200"/>
        </p:xfrm>
        <a:graphic>
          <a:graphicData uri="http://schemas.openxmlformats.org/presentationml/2006/ole">
            <p:oleObj spid="_x0000_s4099" name="Equation" r:id="rId4" imgW="164880" imgH="203040" progId="Equation.DSMT4">
              <p:embed/>
            </p:oleObj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2590800" y="3733800"/>
          <a:ext cx="1981200" cy="825500"/>
        </p:xfrm>
        <a:graphic>
          <a:graphicData uri="http://schemas.openxmlformats.org/presentationml/2006/ole">
            <p:oleObj spid="_x0000_s4100" name="Equation" r:id="rId5" imgW="406080" imgH="203040" progId="Equation.DSMT4">
              <p:embed/>
            </p:oleObj>
          </a:graphicData>
        </a:graphic>
      </p:graphicFrame>
      <p:sp>
        <p:nvSpPr>
          <p:cNvPr id="4106" name="AutoShape 11"/>
          <p:cNvSpPr>
            <a:spLocks noChangeArrowheads="1"/>
          </p:cNvSpPr>
          <p:nvPr/>
        </p:nvSpPr>
        <p:spPr bwMode="auto">
          <a:xfrm>
            <a:off x="4343400" y="4572000"/>
            <a:ext cx="3733800" cy="1219200"/>
          </a:xfrm>
          <a:prstGeom prst="wedgeRoundRectCallout">
            <a:avLst>
              <a:gd name="adj1" fmla="val -52847"/>
              <a:gd name="adj2" fmla="val -6705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4495800" y="4800600"/>
            <a:ext cx="3316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要素が一つも無いので，</a:t>
            </a:r>
          </a:p>
          <a:p>
            <a:r>
              <a:rPr lang="ja-JP" altLang="en-US"/>
              <a:t>括弧だけを記述する。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B58CE3-1C0D-4DC3-99EC-BFDF941EF605}" type="slidenum">
              <a:rPr lang="en-US" altLang="ja-JP" smtClean="0"/>
              <a:pPr/>
              <a:t>50</a:t>
            </a:fld>
            <a:endParaRPr lang="en-US" altLang="ja-JP" smtClean="0"/>
          </a:p>
        </p:txBody>
      </p:sp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685800" y="1828800"/>
            <a:ext cx="7696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同じ型</a:t>
            </a:r>
            <a:r>
              <a:rPr lang="ja-JP" altLang="en-US"/>
              <a:t>（　　　　　　）の行列　　　　　　　　　　　　　　　　に対して、その和　　　　　　　を</a:t>
            </a:r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と定義する。このとき、　　　　　　も　　　　　　　の型になることに注意する。</a:t>
            </a:r>
          </a:p>
        </p:txBody>
      </p:sp>
      <p:sp>
        <p:nvSpPr>
          <p:cNvPr id="49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行列の演算</a:t>
            </a:r>
          </a:p>
        </p:txBody>
      </p:sp>
      <p:sp>
        <p:nvSpPr>
          <p:cNvPr id="49163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行列の加法</a:t>
            </a:r>
          </a:p>
        </p:txBody>
      </p:sp>
      <p:sp>
        <p:nvSpPr>
          <p:cNvPr id="49164" name="AutoShape 4"/>
          <p:cNvSpPr>
            <a:spLocks noChangeArrowheads="1"/>
          </p:cNvSpPr>
          <p:nvPr/>
        </p:nvSpPr>
        <p:spPr bwMode="auto">
          <a:xfrm>
            <a:off x="609600" y="1371600"/>
            <a:ext cx="8077200" cy="43434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49165" name="Text Box 5"/>
          <p:cNvSpPr txBox="1">
            <a:spLocks noChangeArrowheads="1"/>
          </p:cNvSpPr>
          <p:nvPr/>
        </p:nvSpPr>
        <p:spPr bwMode="auto">
          <a:xfrm>
            <a:off x="1066800" y="1122363"/>
            <a:ext cx="2622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（定義）行列の加法</a:t>
            </a:r>
          </a:p>
        </p:txBody>
      </p:sp>
      <p:graphicFrame>
        <p:nvGraphicFramePr>
          <p:cNvPr id="49154" name="Object 15"/>
          <p:cNvGraphicFramePr>
            <a:graphicFrameLocks noChangeAspect="1"/>
          </p:cNvGraphicFramePr>
          <p:nvPr/>
        </p:nvGraphicFramePr>
        <p:xfrm>
          <a:off x="4267200" y="1676400"/>
          <a:ext cx="2647950" cy="619125"/>
        </p:xfrm>
        <a:graphic>
          <a:graphicData uri="http://schemas.openxmlformats.org/presentationml/2006/ole">
            <p:oleObj spid="_x0000_s49154" name="Equation" r:id="rId3" imgW="1193760" imgH="279360" progId="Equation.DSMT4">
              <p:embed/>
            </p:oleObj>
          </a:graphicData>
        </a:graphic>
      </p:graphicFrame>
      <p:graphicFrame>
        <p:nvGraphicFramePr>
          <p:cNvPr id="49155" name="Object 17"/>
          <p:cNvGraphicFramePr>
            <a:graphicFrameLocks noChangeAspect="1"/>
          </p:cNvGraphicFramePr>
          <p:nvPr/>
        </p:nvGraphicFramePr>
        <p:xfrm>
          <a:off x="2286000" y="2209800"/>
          <a:ext cx="1069975" cy="393700"/>
        </p:xfrm>
        <a:graphic>
          <a:graphicData uri="http://schemas.openxmlformats.org/presentationml/2006/ole">
            <p:oleObj spid="_x0000_s49155" name="Equation" r:id="rId4" imgW="482400" imgH="177480" progId="Equation.DSMT4">
              <p:embed/>
            </p:oleObj>
          </a:graphicData>
        </a:graphic>
      </p:graphicFrame>
      <p:graphicFrame>
        <p:nvGraphicFramePr>
          <p:cNvPr id="49156" name="Object 18"/>
          <p:cNvGraphicFramePr>
            <a:graphicFrameLocks noChangeAspect="1"/>
          </p:cNvGraphicFramePr>
          <p:nvPr/>
        </p:nvGraphicFramePr>
        <p:xfrm>
          <a:off x="1219200" y="2667000"/>
          <a:ext cx="6815138" cy="1855788"/>
        </p:xfrm>
        <a:graphic>
          <a:graphicData uri="http://schemas.openxmlformats.org/presentationml/2006/ole">
            <p:oleObj spid="_x0000_s49156" name="Equation" r:id="rId5" imgW="3073320" imgH="838080" progId="Equation.DSMT4">
              <p:embed/>
            </p:oleObj>
          </a:graphicData>
        </a:graphic>
      </p:graphicFrame>
      <p:graphicFrame>
        <p:nvGraphicFramePr>
          <p:cNvPr id="49157" name="Object 20"/>
          <p:cNvGraphicFramePr>
            <a:graphicFrameLocks noChangeAspect="1"/>
          </p:cNvGraphicFramePr>
          <p:nvPr/>
        </p:nvGraphicFramePr>
        <p:xfrm>
          <a:off x="1752600" y="1905000"/>
          <a:ext cx="1200150" cy="363538"/>
        </p:xfrm>
        <a:graphic>
          <a:graphicData uri="http://schemas.openxmlformats.org/presentationml/2006/ole">
            <p:oleObj spid="_x0000_s49157" name="Equation" r:id="rId6" imgW="419040" imgH="126720" progId="Equation.DSMT4">
              <p:embed/>
            </p:oleObj>
          </a:graphicData>
        </a:graphic>
      </p:graphicFrame>
      <p:graphicFrame>
        <p:nvGraphicFramePr>
          <p:cNvPr id="49158" name="Object 21"/>
          <p:cNvGraphicFramePr>
            <a:graphicFrameLocks noChangeAspect="1"/>
          </p:cNvGraphicFramePr>
          <p:nvPr/>
        </p:nvGraphicFramePr>
        <p:xfrm>
          <a:off x="3657600" y="4800600"/>
          <a:ext cx="1069975" cy="393700"/>
        </p:xfrm>
        <a:graphic>
          <a:graphicData uri="http://schemas.openxmlformats.org/presentationml/2006/ole">
            <p:oleObj spid="_x0000_s49158" name="Equation" r:id="rId7" imgW="482400" imgH="177480" progId="Equation.DSMT4">
              <p:embed/>
            </p:oleObj>
          </a:graphicData>
        </a:graphic>
      </p:graphicFrame>
      <p:graphicFrame>
        <p:nvGraphicFramePr>
          <p:cNvPr id="49159" name="Object 22"/>
          <p:cNvGraphicFramePr>
            <a:graphicFrameLocks noChangeAspect="1"/>
          </p:cNvGraphicFramePr>
          <p:nvPr/>
        </p:nvGraphicFramePr>
        <p:xfrm>
          <a:off x="5181600" y="4800600"/>
          <a:ext cx="1123950" cy="341313"/>
        </p:xfrm>
        <a:graphic>
          <a:graphicData uri="http://schemas.openxmlformats.org/presentationml/2006/ole">
            <p:oleObj spid="_x0000_s49159" name="Equation" r:id="rId8" imgW="419040" imgH="126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732FB-B18B-4BE7-A266-74DEC0DE32F1}" type="slidenum">
              <a:rPr lang="en-US" altLang="ja-JP" smtClean="0"/>
              <a:pPr/>
              <a:t>51</a:t>
            </a:fld>
            <a:endParaRPr lang="en-US" altLang="ja-JP" smtClean="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914400" y="914400"/>
          <a:ext cx="6054725" cy="1181100"/>
        </p:xfrm>
        <a:graphic>
          <a:graphicData uri="http://schemas.openxmlformats.org/presentationml/2006/ole">
            <p:oleObj spid="_x0000_s50178" name="Equation" r:id="rId3" imgW="2730240" imgH="533160" progId="Equation.DSMT4">
              <p:embed/>
            </p:oleObj>
          </a:graphicData>
        </a:graphic>
      </p:graphicFrame>
      <p:graphicFrame>
        <p:nvGraphicFramePr>
          <p:cNvPr id="50179" name="Object 4"/>
          <p:cNvGraphicFramePr>
            <a:graphicFrameLocks noChangeAspect="1"/>
          </p:cNvGraphicFramePr>
          <p:nvPr/>
        </p:nvGraphicFramePr>
        <p:xfrm>
          <a:off x="1219200" y="4267200"/>
          <a:ext cx="5294313" cy="1854200"/>
        </p:xfrm>
        <a:graphic>
          <a:graphicData uri="http://schemas.openxmlformats.org/presentationml/2006/ole">
            <p:oleObj spid="_x0000_s50179" name="Equation" r:id="rId4" imgW="2387520" imgH="838080" progId="Equation.DSMT4">
              <p:embed/>
            </p:oleObj>
          </a:graphicData>
        </a:graphic>
      </p:graphicFrame>
      <p:graphicFrame>
        <p:nvGraphicFramePr>
          <p:cNvPr id="50180" name="Object 5"/>
          <p:cNvGraphicFramePr>
            <a:graphicFrameLocks noChangeAspect="1"/>
          </p:cNvGraphicFramePr>
          <p:nvPr/>
        </p:nvGraphicFramePr>
        <p:xfrm>
          <a:off x="2130425" y="2209800"/>
          <a:ext cx="3859213" cy="1855788"/>
        </p:xfrm>
        <a:graphic>
          <a:graphicData uri="http://schemas.openxmlformats.org/presentationml/2006/ole">
            <p:oleObj spid="_x0000_s50180" name="Equation" r:id="rId5" imgW="173988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47F42C-9CDE-4E3B-8FA4-01D1D87F441A}" type="slidenum">
              <a:rPr lang="en-US" altLang="ja-JP" smtClean="0"/>
              <a:pPr/>
              <a:t>52</a:t>
            </a:fld>
            <a:endParaRPr lang="en-US" altLang="ja-JP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和が計算できない行列</a:t>
            </a:r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/>
        </p:nvGraphicFramePr>
        <p:xfrm>
          <a:off x="1600200" y="914400"/>
          <a:ext cx="3211513" cy="1855788"/>
        </p:xfrm>
        <a:graphic>
          <a:graphicData uri="http://schemas.openxmlformats.org/presentationml/2006/ole">
            <p:oleObj spid="_x0000_s51202" name="Equation" r:id="rId3" imgW="1447560" imgH="838080" progId="Equation.DSMT4">
              <p:embed/>
            </p:oleObj>
          </a:graphicData>
        </a:graphic>
      </p:graphicFrame>
      <p:graphicFrame>
        <p:nvGraphicFramePr>
          <p:cNvPr id="51203" name="Object 4"/>
          <p:cNvGraphicFramePr>
            <a:graphicFrameLocks noChangeAspect="1"/>
          </p:cNvGraphicFramePr>
          <p:nvPr/>
        </p:nvGraphicFramePr>
        <p:xfrm>
          <a:off x="1447800" y="3124200"/>
          <a:ext cx="3409950" cy="730250"/>
        </p:xfrm>
        <a:graphic>
          <a:graphicData uri="http://schemas.openxmlformats.org/presentationml/2006/ole">
            <p:oleObj spid="_x0000_s51203" name="Equation" r:id="rId4" imgW="1536480" imgH="330120" progId="Equation.DSMT4">
              <p:embed/>
            </p:oleObj>
          </a:graphicData>
        </a:graphic>
      </p:graphicFrame>
      <p:graphicFrame>
        <p:nvGraphicFramePr>
          <p:cNvPr id="51204" name="Object 5"/>
          <p:cNvGraphicFramePr>
            <a:graphicFrameLocks noChangeAspect="1"/>
          </p:cNvGraphicFramePr>
          <p:nvPr/>
        </p:nvGraphicFramePr>
        <p:xfrm>
          <a:off x="1219200" y="4419600"/>
          <a:ext cx="3692525" cy="1852613"/>
        </p:xfrm>
        <a:graphic>
          <a:graphicData uri="http://schemas.openxmlformats.org/presentationml/2006/ole">
            <p:oleObj spid="_x0000_s51204" name="Equation" r:id="rId5" imgW="166356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40C41C-AF6D-42B1-BD43-83168D8821D1}" type="slidenum">
              <a:rPr lang="en-US" altLang="ja-JP" smtClean="0"/>
              <a:pPr/>
              <a:t>53</a:t>
            </a:fld>
            <a:endParaRPr lang="en-US" altLang="ja-JP" smtClean="0"/>
          </a:p>
        </p:txBody>
      </p:sp>
      <p:sp>
        <p:nvSpPr>
          <p:cNvPr id="52232" name="Text Box 28"/>
          <p:cNvSpPr txBox="1">
            <a:spLocks noChangeArrowheads="1"/>
          </p:cNvSpPr>
          <p:nvPr/>
        </p:nvSpPr>
        <p:spPr bwMode="auto">
          <a:xfrm>
            <a:off x="1143000" y="3429000"/>
            <a:ext cx="699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　　　　　　　　　　　　　　　　　　　　　　（加法単位元）</a:t>
            </a:r>
          </a:p>
        </p:txBody>
      </p:sp>
      <p:sp>
        <p:nvSpPr>
          <p:cNvPr id="52233" name="Text Box 24"/>
          <p:cNvSpPr txBox="1">
            <a:spLocks noChangeArrowheads="1"/>
          </p:cNvSpPr>
          <p:nvPr/>
        </p:nvSpPr>
        <p:spPr bwMode="auto">
          <a:xfrm>
            <a:off x="1143000" y="2667000"/>
            <a:ext cx="669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　　　　　　　　　　　　　　　　　　　　　　（交換法則）</a:t>
            </a:r>
          </a:p>
        </p:txBody>
      </p:sp>
      <p:sp>
        <p:nvSpPr>
          <p:cNvPr id="52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行列の性質１</a:t>
            </a:r>
          </a:p>
        </p:txBody>
      </p:sp>
      <p:sp>
        <p:nvSpPr>
          <p:cNvPr id="52235" name="AutoShape 3"/>
          <p:cNvSpPr>
            <a:spLocks noChangeArrowheads="1"/>
          </p:cNvSpPr>
          <p:nvPr/>
        </p:nvSpPr>
        <p:spPr bwMode="auto">
          <a:xfrm>
            <a:off x="990600" y="914400"/>
            <a:ext cx="7391400" cy="40386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52236" name="Text Box 4"/>
          <p:cNvSpPr txBox="1">
            <a:spLocks noChangeArrowheads="1"/>
          </p:cNvSpPr>
          <p:nvPr/>
        </p:nvSpPr>
        <p:spPr bwMode="auto">
          <a:xfrm>
            <a:off x="1447800" y="665163"/>
            <a:ext cx="40767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9900"/>
                </a:solidFill>
              </a:rPr>
              <a:t>（性質）行列の和に関する性質</a:t>
            </a:r>
          </a:p>
        </p:txBody>
      </p:sp>
      <p:graphicFrame>
        <p:nvGraphicFramePr>
          <p:cNvPr id="52226" name="Object 5"/>
          <p:cNvGraphicFramePr>
            <a:graphicFrameLocks noChangeAspect="1"/>
          </p:cNvGraphicFramePr>
          <p:nvPr/>
        </p:nvGraphicFramePr>
        <p:xfrm>
          <a:off x="2819400" y="2667000"/>
          <a:ext cx="2362200" cy="377825"/>
        </p:xfrm>
        <a:graphic>
          <a:graphicData uri="http://schemas.openxmlformats.org/presentationml/2006/ole">
            <p:oleObj spid="_x0000_s52226" name="Equation" r:id="rId3" imgW="1117440" imgH="177480" progId="Equation.DSMT4">
              <p:embed/>
            </p:oleObj>
          </a:graphicData>
        </a:graphic>
      </p:graphicFrame>
      <p:sp>
        <p:nvSpPr>
          <p:cNvPr id="52237" name="Text Box 6"/>
          <p:cNvSpPr txBox="1">
            <a:spLocks noChangeArrowheads="1"/>
          </p:cNvSpPr>
          <p:nvPr/>
        </p:nvSpPr>
        <p:spPr bwMode="auto">
          <a:xfrm>
            <a:off x="1143000" y="2133600"/>
            <a:ext cx="669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　　　　　　　　　　　　　　　　　　　　　　（結合法則）</a:t>
            </a:r>
          </a:p>
        </p:txBody>
      </p:sp>
      <p:sp>
        <p:nvSpPr>
          <p:cNvPr id="52238" name="Text Box 21"/>
          <p:cNvSpPr txBox="1">
            <a:spLocks noChangeArrowheads="1"/>
          </p:cNvSpPr>
          <p:nvPr/>
        </p:nvSpPr>
        <p:spPr bwMode="auto">
          <a:xfrm>
            <a:off x="1447800" y="1143000"/>
            <a:ext cx="6438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　　　　を全て同じ型の行列とする。このとき、</a:t>
            </a:r>
          </a:p>
          <a:p>
            <a:r>
              <a:rPr lang="ja-JP" altLang="en-US"/>
              <a:t>次が成り立つ。</a:t>
            </a:r>
          </a:p>
        </p:txBody>
      </p:sp>
      <p:graphicFrame>
        <p:nvGraphicFramePr>
          <p:cNvPr id="52227" name="Object 23"/>
          <p:cNvGraphicFramePr>
            <a:graphicFrameLocks noChangeAspect="1"/>
          </p:cNvGraphicFramePr>
          <p:nvPr/>
        </p:nvGraphicFramePr>
        <p:xfrm>
          <a:off x="1371600" y="1219200"/>
          <a:ext cx="1219200" cy="442913"/>
        </p:xfrm>
        <a:graphic>
          <a:graphicData uri="http://schemas.openxmlformats.org/presentationml/2006/ole">
            <p:oleObj spid="_x0000_s52227" name="Equation" r:id="rId4" imgW="558720" imgH="203040" progId="Equation.DSMT4">
              <p:embed/>
            </p:oleObj>
          </a:graphicData>
        </a:graphic>
      </p:graphicFrame>
      <p:graphicFrame>
        <p:nvGraphicFramePr>
          <p:cNvPr id="52228" name="Object 26"/>
          <p:cNvGraphicFramePr>
            <a:graphicFrameLocks noChangeAspect="1"/>
          </p:cNvGraphicFramePr>
          <p:nvPr/>
        </p:nvGraphicFramePr>
        <p:xfrm>
          <a:off x="2971800" y="3505200"/>
          <a:ext cx="3006725" cy="377825"/>
        </p:xfrm>
        <a:graphic>
          <a:graphicData uri="http://schemas.openxmlformats.org/presentationml/2006/ole">
            <p:oleObj spid="_x0000_s52228" name="Equation" r:id="rId5" imgW="1422360" imgH="177480" progId="Equation.DSMT4">
              <p:embed/>
            </p:oleObj>
          </a:graphicData>
        </a:graphic>
      </p:graphicFrame>
      <p:graphicFrame>
        <p:nvGraphicFramePr>
          <p:cNvPr id="52229" name="Object 27"/>
          <p:cNvGraphicFramePr>
            <a:graphicFrameLocks noChangeAspect="1"/>
          </p:cNvGraphicFramePr>
          <p:nvPr/>
        </p:nvGraphicFramePr>
        <p:xfrm>
          <a:off x="1905000" y="2209800"/>
          <a:ext cx="4106863" cy="485775"/>
        </p:xfrm>
        <a:graphic>
          <a:graphicData uri="http://schemas.openxmlformats.org/presentationml/2006/ole">
            <p:oleObj spid="_x0000_s52229" name="Equation" r:id="rId6" imgW="1942920" imgH="228600" progId="Equation.DSMT4">
              <p:embed/>
            </p:oleObj>
          </a:graphicData>
        </a:graphic>
      </p:graphicFrame>
      <p:graphicFrame>
        <p:nvGraphicFramePr>
          <p:cNvPr id="52230" name="Object 29"/>
          <p:cNvGraphicFramePr>
            <a:graphicFrameLocks noChangeAspect="1"/>
          </p:cNvGraphicFramePr>
          <p:nvPr/>
        </p:nvGraphicFramePr>
        <p:xfrm>
          <a:off x="2286000" y="4038600"/>
          <a:ext cx="3865563" cy="485775"/>
        </p:xfrm>
        <a:graphic>
          <a:graphicData uri="http://schemas.openxmlformats.org/presentationml/2006/ole">
            <p:oleObj spid="_x0000_s52230" name="Equation" r:id="rId7" imgW="1828800" imgH="228600" progId="Equation.DSMT4">
              <p:embed/>
            </p:oleObj>
          </a:graphicData>
        </a:graphic>
      </p:graphicFrame>
      <p:sp>
        <p:nvSpPr>
          <p:cNvPr id="52239" name="Text Box 30"/>
          <p:cNvSpPr txBox="1">
            <a:spLocks noChangeArrowheads="1"/>
          </p:cNvSpPr>
          <p:nvPr/>
        </p:nvSpPr>
        <p:spPr bwMode="auto">
          <a:xfrm>
            <a:off x="1143000" y="4038600"/>
            <a:ext cx="669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　　　　　　　　　　　　　　　　　　　　　　（加法逆元）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850D3-1CB8-4DA4-AFA8-AF16EA63BE29}" type="slidenum">
              <a:rPr lang="en-US" altLang="ja-JP" smtClean="0"/>
              <a:pPr/>
              <a:t>54</a:t>
            </a:fld>
            <a:endParaRPr lang="en-US" altLang="ja-JP" smtClean="0"/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零行列</a:t>
            </a:r>
          </a:p>
        </p:txBody>
      </p:sp>
      <p:sp>
        <p:nvSpPr>
          <p:cNvPr id="53255" name="Text Box 3"/>
          <p:cNvSpPr txBox="1">
            <a:spLocks noChangeArrowheads="1"/>
          </p:cNvSpPr>
          <p:nvPr/>
        </p:nvSpPr>
        <p:spPr bwMode="auto">
          <a:xfrm>
            <a:off x="746125" y="990600"/>
            <a:ext cx="60531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すべての成分が</a:t>
            </a:r>
            <a:r>
              <a:rPr lang="en-US" altLang="ja-JP"/>
              <a:t>0</a:t>
            </a:r>
            <a:r>
              <a:rPr lang="ja-JP" altLang="en-US"/>
              <a:t>である行列を</a:t>
            </a:r>
            <a:r>
              <a:rPr lang="ja-JP" altLang="en-US">
                <a:solidFill>
                  <a:srgbClr val="FF0000"/>
                </a:solidFill>
              </a:rPr>
              <a:t>零行列</a:t>
            </a:r>
            <a:r>
              <a:rPr lang="ja-JP" altLang="en-US"/>
              <a:t>といい、</a:t>
            </a:r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で表す。特に、型にも注意するきには、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と書いて、　　　　　　型の零行列を表す。</a:t>
            </a:r>
          </a:p>
        </p:txBody>
      </p:sp>
      <p:graphicFrame>
        <p:nvGraphicFramePr>
          <p:cNvPr id="53250" name="Object 4"/>
          <p:cNvGraphicFramePr>
            <a:graphicFrameLocks noChangeAspect="1"/>
          </p:cNvGraphicFramePr>
          <p:nvPr/>
        </p:nvGraphicFramePr>
        <p:xfrm>
          <a:off x="1981200" y="1600200"/>
          <a:ext cx="2930525" cy="2462213"/>
        </p:xfrm>
        <a:graphic>
          <a:graphicData uri="http://schemas.openxmlformats.org/presentationml/2006/ole">
            <p:oleObj spid="_x0000_s53250" name="Equation" r:id="rId3" imgW="1269720" imgH="1066680" progId="Equation.DSMT4">
              <p:embed/>
            </p:oleObj>
          </a:graphicData>
        </a:graphic>
      </p:graphicFrame>
      <p:sp>
        <p:nvSpPr>
          <p:cNvPr id="53256" name="AutoShape 5"/>
          <p:cNvSpPr>
            <a:spLocks noChangeArrowheads="1"/>
          </p:cNvSpPr>
          <p:nvPr/>
        </p:nvSpPr>
        <p:spPr bwMode="auto">
          <a:xfrm>
            <a:off x="685800" y="838200"/>
            <a:ext cx="6629400" cy="56388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graphicFrame>
        <p:nvGraphicFramePr>
          <p:cNvPr id="53251" name="Object 9"/>
          <p:cNvGraphicFramePr>
            <a:graphicFrameLocks noChangeAspect="1"/>
          </p:cNvGraphicFramePr>
          <p:nvPr/>
        </p:nvGraphicFramePr>
        <p:xfrm>
          <a:off x="2362200" y="5181600"/>
          <a:ext cx="644525" cy="469900"/>
        </p:xfrm>
        <a:graphic>
          <a:graphicData uri="http://schemas.openxmlformats.org/presentationml/2006/ole">
            <p:oleObj spid="_x0000_s53251" name="Equation" r:id="rId4" imgW="279360" imgH="203040" progId="Equation.DSMT4">
              <p:embed/>
            </p:oleObj>
          </a:graphicData>
        </a:graphic>
      </p:graphicFrame>
      <p:graphicFrame>
        <p:nvGraphicFramePr>
          <p:cNvPr id="53252" name="Object 11"/>
          <p:cNvGraphicFramePr>
            <a:graphicFrameLocks noChangeAspect="1"/>
          </p:cNvGraphicFramePr>
          <p:nvPr/>
        </p:nvGraphicFramePr>
        <p:xfrm>
          <a:off x="2133600" y="5791200"/>
          <a:ext cx="1143000" cy="346075"/>
        </p:xfrm>
        <a:graphic>
          <a:graphicData uri="http://schemas.openxmlformats.org/presentationml/2006/ole">
            <p:oleObj spid="_x0000_s53252" name="Equation" r:id="rId5" imgW="419040" imgH="126720" progId="Equation.DSMT4">
              <p:embed/>
            </p:oleObj>
          </a:graphicData>
        </a:graphic>
      </p:graphicFrame>
      <p:sp>
        <p:nvSpPr>
          <p:cNvPr id="53257" name="Text Box 12"/>
          <p:cNvSpPr txBox="1">
            <a:spLocks noChangeArrowheads="1"/>
          </p:cNvSpPr>
          <p:nvPr/>
        </p:nvSpPr>
        <p:spPr bwMode="auto">
          <a:xfrm>
            <a:off x="1219200" y="533400"/>
            <a:ext cx="2012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（定義）零行列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AB8093-4F89-40B0-9B66-F787E612BE10}" type="slidenum">
              <a:rPr lang="en-US" altLang="ja-JP" smtClean="0"/>
              <a:pPr/>
              <a:t>55</a:t>
            </a:fld>
            <a:endParaRPr lang="en-US" altLang="ja-JP" smtClean="0"/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54274" name="Object 3"/>
          <p:cNvGraphicFramePr>
            <a:graphicFrameLocks noChangeAspect="1"/>
          </p:cNvGraphicFramePr>
          <p:nvPr/>
        </p:nvGraphicFramePr>
        <p:xfrm>
          <a:off x="838200" y="1066800"/>
          <a:ext cx="3200400" cy="1196975"/>
        </p:xfrm>
        <a:graphic>
          <a:graphicData uri="http://schemas.openxmlformats.org/presentationml/2006/ole">
            <p:oleObj spid="_x0000_s54274" name="Equation" r:id="rId3" imgW="1358640" imgH="507960" progId="Equation.DSMT4">
              <p:embed/>
            </p:oleObj>
          </a:graphicData>
        </a:graphic>
      </p:graphicFrame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4572000" y="533400"/>
          <a:ext cx="3200400" cy="1955800"/>
        </p:xfrm>
        <a:graphic>
          <a:graphicData uri="http://schemas.openxmlformats.org/presentationml/2006/ole">
            <p:oleObj spid="_x0000_s54275" name="Equation" r:id="rId4" imgW="1371600" imgH="838080" progId="Equation.DSMT4">
              <p:embed/>
            </p:oleObj>
          </a:graphicData>
        </a:graphic>
      </p:graphicFrame>
      <p:graphicFrame>
        <p:nvGraphicFramePr>
          <p:cNvPr id="54276" name="Object 5"/>
          <p:cNvGraphicFramePr>
            <a:graphicFrameLocks noChangeAspect="1"/>
          </p:cNvGraphicFramePr>
          <p:nvPr/>
        </p:nvGraphicFramePr>
        <p:xfrm>
          <a:off x="1447800" y="3048000"/>
          <a:ext cx="3657600" cy="2776538"/>
        </p:xfrm>
        <a:graphic>
          <a:graphicData uri="http://schemas.openxmlformats.org/presentationml/2006/ole">
            <p:oleObj spid="_x0000_s54276" name="Equation" r:id="rId5" imgW="137160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85855-6A1C-4289-80A1-EE002D178760}" type="slidenum">
              <a:rPr lang="en-US" altLang="ja-JP" smtClean="0"/>
              <a:pPr/>
              <a:t>56</a:t>
            </a:fld>
            <a:endParaRPr lang="en-US" altLang="ja-JP" smtClean="0"/>
          </a:p>
        </p:txBody>
      </p:sp>
      <p:sp>
        <p:nvSpPr>
          <p:cNvPr id="55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加法逆元</a:t>
            </a:r>
          </a:p>
        </p:txBody>
      </p:sp>
      <p:sp>
        <p:nvSpPr>
          <p:cNvPr id="55306" name="Text Box 3"/>
          <p:cNvSpPr txBox="1">
            <a:spLocks noChangeArrowheads="1"/>
          </p:cNvSpPr>
          <p:nvPr/>
        </p:nvSpPr>
        <p:spPr bwMode="auto">
          <a:xfrm>
            <a:off x="1447800" y="1219200"/>
            <a:ext cx="43322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　行列　　　　　　　に対して、</a:t>
            </a:r>
          </a:p>
          <a:p>
            <a:r>
              <a:rPr lang="ja-JP" altLang="en-US"/>
              <a:t>　　　　行列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を</a:t>
            </a:r>
            <a:r>
              <a:rPr lang="ja-JP" altLang="en-US">
                <a:solidFill>
                  <a:srgbClr val="FF0000"/>
                </a:solidFill>
              </a:rPr>
              <a:t>加法逆元</a:t>
            </a:r>
            <a:r>
              <a:rPr lang="ja-JP" altLang="en-US"/>
              <a:t>という。このとき、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が成り立つ。</a:t>
            </a:r>
          </a:p>
        </p:txBody>
      </p:sp>
      <p:graphicFrame>
        <p:nvGraphicFramePr>
          <p:cNvPr id="55298" name="Object 4"/>
          <p:cNvGraphicFramePr>
            <a:graphicFrameLocks noChangeAspect="1"/>
          </p:cNvGraphicFramePr>
          <p:nvPr/>
        </p:nvGraphicFramePr>
        <p:xfrm>
          <a:off x="2362200" y="2133600"/>
          <a:ext cx="1752600" cy="612775"/>
        </p:xfrm>
        <a:graphic>
          <a:graphicData uri="http://schemas.openxmlformats.org/presentationml/2006/ole">
            <p:oleObj spid="_x0000_s55298" name="Equation" r:id="rId3" imgW="799920" imgH="279360" progId="Equation.DSMT4">
              <p:embed/>
            </p:oleObj>
          </a:graphicData>
        </a:graphic>
      </p:graphicFrame>
      <p:sp>
        <p:nvSpPr>
          <p:cNvPr id="55307" name="AutoShape 5"/>
          <p:cNvSpPr>
            <a:spLocks noChangeArrowheads="1"/>
          </p:cNvSpPr>
          <p:nvPr/>
        </p:nvSpPr>
        <p:spPr bwMode="auto">
          <a:xfrm>
            <a:off x="685800" y="1066800"/>
            <a:ext cx="6629400" cy="31242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graphicFrame>
        <p:nvGraphicFramePr>
          <p:cNvPr id="55299" name="Object 7"/>
          <p:cNvGraphicFramePr>
            <a:graphicFrameLocks noChangeAspect="1"/>
          </p:cNvGraphicFramePr>
          <p:nvPr/>
        </p:nvGraphicFramePr>
        <p:xfrm>
          <a:off x="2971800" y="1143000"/>
          <a:ext cx="1235075" cy="593725"/>
        </p:xfrm>
        <a:graphic>
          <a:graphicData uri="http://schemas.openxmlformats.org/presentationml/2006/ole">
            <p:oleObj spid="_x0000_s55299" name="Equation" r:id="rId4" imgW="583920" imgH="279360" progId="Equation.DSMT4">
              <p:embed/>
            </p:oleObj>
          </a:graphicData>
        </a:graphic>
      </p:graphicFrame>
      <p:graphicFrame>
        <p:nvGraphicFramePr>
          <p:cNvPr id="55300" name="Object 11"/>
          <p:cNvGraphicFramePr>
            <a:graphicFrameLocks noChangeAspect="1"/>
          </p:cNvGraphicFramePr>
          <p:nvPr/>
        </p:nvGraphicFramePr>
        <p:xfrm>
          <a:off x="1752600" y="3276600"/>
          <a:ext cx="4108450" cy="431800"/>
        </p:xfrm>
        <a:graphic>
          <a:graphicData uri="http://schemas.openxmlformats.org/presentationml/2006/ole">
            <p:oleObj spid="_x0000_s55300" name="Equation" r:id="rId5" imgW="1942920" imgH="203040" progId="Equation.DSMT4">
              <p:embed/>
            </p:oleObj>
          </a:graphicData>
        </a:graphic>
      </p:graphicFrame>
      <p:graphicFrame>
        <p:nvGraphicFramePr>
          <p:cNvPr id="55301" name="Object 15"/>
          <p:cNvGraphicFramePr>
            <a:graphicFrameLocks noChangeAspect="1"/>
          </p:cNvGraphicFramePr>
          <p:nvPr/>
        </p:nvGraphicFramePr>
        <p:xfrm>
          <a:off x="990600" y="4648200"/>
          <a:ext cx="6983413" cy="1181100"/>
        </p:xfrm>
        <a:graphic>
          <a:graphicData uri="http://schemas.openxmlformats.org/presentationml/2006/ole">
            <p:oleObj spid="_x0000_s55301" name="Equation" r:id="rId6" imgW="3149280" imgH="533160" progId="Equation.DSMT4">
              <p:embed/>
            </p:oleObj>
          </a:graphicData>
        </a:graphic>
      </p:graphicFrame>
      <p:graphicFrame>
        <p:nvGraphicFramePr>
          <p:cNvPr id="55302" name="Object 16"/>
          <p:cNvGraphicFramePr>
            <a:graphicFrameLocks noChangeAspect="1"/>
          </p:cNvGraphicFramePr>
          <p:nvPr/>
        </p:nvGraphicFramePr>
        <p:xfrm>
          <a:off x="1371600" y="1371600"/>
          <a:ext cx="990600" cy="300038"/>
        </p:xfrm>
        <a:graphic>
          <a:graphicData uri="http://schemas.openxmlformats.org/presentationml/2006/ole">
            <p:oleObj spid="_x0000_s55302" name="Equation" r:id="rId7" imgW="419040" imgH="126720" progId="Equation.DSMT4">
              <p:embed/>
            </p:oleObj>
          </a:graphicData>
        </a:graphic>
      </p:graphicFrame>
      <p:graphicFrame>
        <p:nvGraphicFramePr>
          <p:cNvPr id="55303" name="Object 18"/>
          <p:cNvGraphicFramePr>
            <a:graphicFrameLocks noChangeAspect="1"/>
          </p:cNvGraphicFramePr>
          <p:nvPr/>
        </p:nvGraphicFramePr>
        <p:xfrm>
          <a:off x="1371600" y="1752600"/>
          <a:ext cx="990600" cy="300038"/>
        </p:xfrm>
        <a:graphic>
          <a:graphicData uri="http://schemas.openxmlformats.org/presentationml/2006/ole">
            <p:oleObj spid="_x0000_s55303" name="Equation" r:id="rId8" imgW="419040" imgH="126720" progId="Equation.DSMT4">
              <p:embed/>
            </p:oleObj>
          </a:graphicData>
        </a:graphic>
      </p:graphicFrame>
      <p:sp>
        <p:nvSpPr>
          <p:cNvPr id="55308" name="Text Box 19"/>
          <p:cNvSpPr txBox="1">
            <a:spLocks noChangeArrowheads="1"/>
          </p:cNvSpPr>
          <p:nvPr/>
        </p:nvSpPr>
        <p:spPr bwMode="auto">
          <a:xfrm>
            <a:off x="1219200" y="762000"/>
            <a:ext cx="2317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（定義）加法逆元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D5D261-AADE-42C7-9F49-DAAA7BCAF813}" type="slidenum">
              <a:rPr lang="en-US" altLang="ja-JP" smtClean="0"/>
              <a:pPr/>
              <a:t>57</a:t>
            </a:fld>
            <a:endParaRPr lang="en-US" altLang="ja-JP" smtClean="0"/>
          </a:p>
        </p:txBody>
      </p:sp>
      <p:sp>
        <p:nvSpPr>
          <p:cNvPr id="56330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6934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スカラー　　　　　　に対して、　　　　　　　行列　　　　　の　　　　倍を</a:t>
            </a:r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と定義する。このとき、　　　　の大きさも　　　　　　　　になることに注意する。</a:t>
            </a:r>
          </a:p>
        </p:txBody>
      </p:sp>
      <p:sp>
        <p:nvSpPr>
          <p:cNvPr id="56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行列のスカラー倍</a:t>
            </a:r>
          </a:p>
        </p:txBody>
      </p:sp>
      <p:sp>
        <p:nvSpPr>
          <p:cNvPr id="56332" name="AutoShape 4"/>
          <p:cNvSpPr>
            <a:spLocks noChangeArrowheads="1"/>
          </p:cNvSpPr>
          <p:nvPr/>
        </p:nvSpPr>
        <p:spPr bwMode="auto">
          <a:xfrm>
            <a:off x="685800" y="838200"/>
            <a:ext cx="8077200" cy="49530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56333" name="Text Box 5"/>
          <p:cNvSpPr txBox="1">
            <a:spLocks noChangeArrowheads="1"/>
          </p:cNvSpPr>
          <p:nvPr/>
        </p:nvSpPr>
        <p:spPr bwMode="auto">
          <a:xfrm>
            <a:off x="1219200" y="588963"/>
            <a:ext cx="3382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（定義）行列のスカラー倍</a:t>
            </a:r>
          </a:p>
        </p:txBody>
      </p:sp>
      <p:graphicFrame>
        <p:nvGraphicFramePr>
          <p:cNvPr id="56322" name="Object 8"/>
          <p:cNvGraphicFramePr>
            <a:graphicFrameLocks noChangeAspect="1"/>
          </p:cNvGraphicFramePr>
          <p:nvPr/>
        </p:nvGraphicFramePr>
        <p:xfrm>
          <a:off x="1447800" y="2438400"/>
          <a:ext cx="5548313" cy="1854200"/>
        </p:xfrm>
        <a:graphic>
          <a:graphicData uri="http://schemas.openxmlformats.org/presentationml/2006/ole">
            <p:oleObj spid="_x0000_s56322" name="Equation" r:id="rId3" imgW="2501640" imgH="838080" progId="Equation.DSMT4">
              <p:embed/>
            </p:oleObj>
          </a:graphicData>
        </a:graphic>
      </p:graphicFrame>
      <p:graphicFrame>
        <p:nvGraphicFramePr>
          <p:cNvPr id="56323" name="Object 9"/>
          <p:cNvGraphicFramePr>
            <a:graphicFrameLocks noChangeAspect="1"/>
          </p:cNvGraphicFramePr>
          <p:nvPr/>
        </p:nvGraphicFramePr>
        <p:xfrm>
          <a:off x="2273300" y="1371600"/>
          <a:ext cx="958850" cy="393700"/>
        </p:xfrm>
        <a:graphic>
          <a:graphicData uri="http://schemas.openxmlformats.org/presentationml/2006/ole">
            <p:oleObj spid="_x0000_s56323" name="Equation" r:id="rId4" imgW="431640" imgH="177480" progId="Equation.DSMT4">
              <p:embed/>
            </p:oleObj>
          </a:graphicData>
        </a:graphic>
      </p:graphicFrame>
      <p:graphicFrame>
        <p:nvGraphicFramePr>
          <p:cNvPr id="56324" name="Object 10"/>
          <p:cNvGraphicFramePr>
            <a:graphicFrameLocks noChangeAspect="1"/>
          </p:cNvGraphicFramePr>
          <p:nvPr/>
        </p:nvGraphicFramePr>
        <p:xfrm>
          <a:off x="6781800" y="1219200"/>
          <a:ext cx="1296988" cy="617538"/>
        </p:xfrm>
        <a:graphic>
          <a:graphicData uri="http://schemas.openxmlformats.org/presentationml/2006/ole">
            <p:oleObj spid="_x0000_s56324" name="Equation" r:id="rId5" imgW="583920" imgH="279360" progId="Equation.DSMT4">
              <p:embed/>
            </p:oleObj>
          </a:graphicData>
        </a:graphic>
      </p:graphicFrame>
      <p:graphicFrame>
        <p:nvGraphicFramePr>
          <p:cNvPr id="56325" name="Object 11"/>
          <p:cNvGraphicFramePr>
            <a:graphicFrameLocks noChangeAspect="1"/>
          </p:cNvGraphicFramePr>
          <p:nvPr/>
        </p:nvGraphicFramePr>
        <p:xfrm>
          <a:off x="1828800" y="1676400"/>
          <a:ext cx="280988" cy="365125"/>
        </p:xfrm>
        <a:graphic>
          <a:graphicData uri="http://schemas.openxmlformats.org/presentationml/2006/ole">
            <p:oleObj spid="_x0000_s56325" name="Equation" r:id="rId6" imgW="126720" imgH="164880" progId="Equation.DSMT4">
              <p:embed/>
            </p:oleObj>
          </a:graphicData>
        </a:graphic>
      </p:graphicFrame>
      <p:graphicFrame>
        <p:nvGraphicFramePr>
          <p:cNvPr id="56326" name="Object 15"/>
          <p:cNvGraphicFramePr>
            <a:graphicFrameLocks noChangeAspect="1"/>
          </p:cNvGraphicFramePr>
          <p:nvPr/>
        </p:nvGraphicFramePr>
        <p:xfrm>
          <a:off x="4800600" y="1295400"/>
          <a:ext cx="1352550" cy="409575"/>
        </p:xfrm>
        <a:graphic>
          <a:graphicData uri="http://schemas.openxmlformats.org/presentationml/2006/ole">
            <p:oleObj spid="_x0000_s56326" name="Equation" r:id="rId7" imgW="419040" imgH="126720" progId="Equation.DSMT4">
              <p:embed/>
            </p:oleObj>
          </a:graphicData>
        </a:graphic>
      </p:graphicFrame>
      <p:graphicFrame>
        <p:nvGraphicFramePr>
          <p:cNvPr id="56327" name="Object 16"/>
          <p:cNvGraphicFramePr>
            <a:graphicFrameLocks noChangeAspect="1"/>
          </p:cNvGraphicFramePr>
          <p:nvPr/>
        </p:nvGraphicFramePr>
        <p:xfrm>
          <a:off x="4114800" y="4953000"/>
          <a:ext cx="533400" cy="365125"/>
        </p:xfrm>
        <a:graphic>
          <a:graphicData uri="http://schemas.openxmlformats.org/presentationml/2006/ole">
            <p:oleObj spid="_x0000_s56327" name="Equation" r:id="rId8" imgW="241200" imgH="164880" progId="Equation.DSMT4">
              <p:embed/>
            </p:oleObj>
          </a:graphicData>
        </a:graphic>
      </p:graphicFrame>
      <p:graphicFrame>
        <p:nvGraphicFramePr>
          <p:cNvPr id="56328" name="Object 17"/>
          <p:cNvGraphicFramePr>
            <a:graphicFrameLocks noChangeAspect="1"/>
          </p:cNvGraphicFramePr>
          <p:nvPr/>
        </p:nvGraphicFramePr>
        <p:xfrm>
          <a:off x="6324600" y="4953000"/>
          <a:ext cx="1352550" cy="409575"/>
        </p:xfrm>
        <a:graphic>
          <a:graphicData uri="http://schemas.openxmlformats.org/presentationml/2006/ole">
            <p:oleObj spid="_x0000_s56328" name="Equation" r:id="rId9" imgW="419040" imgH="126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C2F77A-7195-430C-868C-876AFB0D5E8B}" type="slidenum">
              <a:rPr lang="en-US" altLang="ja-JP" smtClean="0"/>
              <a:pPr/>
              <a:t>58</a:t>
            </a:fld>
            <a:endParaRPr lang="en-US" altLang="ja-JP" smtClean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57346" name="Object 3"/>
          <p:cNvGraphicFramePr>
            <a:graphicFrameLocks noChangeAspect="1"/>
          </p:cNvGraphicFramePr>
          <p:nvPr/>
        </p:nvGraphicFramePr>
        <p:xfrm>
          <a:off x="1955800" y="914400"/>
          <a:ext cx="3970338" cy="1181100"/>
        </p:xfrm>
        <a:graphic>
          <a:graphicData uri="http://schemas.openxmlformats.org/presentationml/2006/ole">
            <p:oleObj spid="_x0000_s57346" name="Equation" r:id="rId3" imgW="1790640" imgH="533160" progId="Equation.DSMT4">
              <p:embed/>
            </p:oleObj>
          </a:graphicData>
        </a:graphic>
      </p:graphicFrame>
      <p:graphicFrame>
        <p:nvGraphicFramePr>
          <p:cNvPr id="57347" name="Object 5"/>
          <p:cNvGraphicFramePr>
            <a:graphicFrameLocks noChangeAspect="1"/>
          </p:cNvGraphicFramePr>
          <p:nvPr/>
        </p:nvGraphicFramePr>
        <p:xfrm>
          <a:off x="2057400" y="2895600"/>
          <a:ext cx="3632200" cy="1855788"/>
        </p:xfrm>
        <a:graphic>
          <a:graphicData uri="http://schemas.openxmlformats.org/presentationml/2006/ole">
            <p:oleObj spid="_x0000_s57347" name="Equation" r:id="rId4" imgW="163800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06D8E-2D42-4577-B8BA-43E7644D0543}" type="slidenum">
              <a:rPr lang="en-US" altLang="ja-JP" smtClean="0"/>
              <a:pPr/>
              <a:t>59</a:t>
            </a:fld>
            <a:endParaRPr lang="en-US" altLang="ja-JP" smtClean="0"/>
          </a:p>
        </p:txBody>
      </p:sp>
      <p:sp>
        <p:nvSpPr>
          <p:cNvPr id="58378" name="Text Box 28"/>
          <p:cNvSpPr txBox="1">
            <a:spLocks noChangeArrowheads="1"/>
          </p:cNvSpPr>
          <p:nvPr/>
        </p:nvSpPr>
        <p:spPr bwMode="auto">
          <a:xfrm>
            <a:off x="609600" y="4572000"/>
            <a:ext cx="547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　　　　　　　　　　　　　　　　（公等法則）</a:t>
            </a:r>
          </a:p>
        </p:txBody>
      </p:sp>
      <p:sp>
        <p:nvSpPr>
          <p:cNvPr id="58379" name="Text Box 27"/>
          <p:cNvSpPr txBox="1">
            <a:spLocks noChangeArrowheads="1"/>
          </p:cNvSpPr>
          <p:nvPr/>
        </p:nvSpPr>
        <p:spPr bwMode="auto">
          <a:xfrm>
            <a:off x="609600" y="3886200"/>
            <a:ext cx="547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　　　　　　　　　　　　　　　　（結合法則）</a:t>
            </a:r>
          </a:p>
        </p:txBody>
      </p:sp>
      <p:sp>
        <p:nvSpPr>
          <p:cNvPr id="58380" name="Text Box 24"/>
          <p:cNvSpPr txBox="1">
            <a:spLocks noChangeArrowheads="1"/>
          </p:cNvSpPr>
          <p:nvPr/>
        </p:nvSpPr>
        <p:spPr bwMode="auto">
          <a:xfrm>
            <a:off x="533400" y="2514600"/>
            <a:ext cx="806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　　　　　　　　　　　　　　　　（行列のスカラーへの分配法則）</a:t>
            </a:r>
          </a:p>
        </p:txBody>
      </p:sp>
      <p:sp>
        <p:nvSpPr>
          <p:cNvPr id="583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行列の性質２</a:t>
            </a:r>
          </a:p>
        </p:txBody>
      </p:sp>
      <p:sp>
        <p:nvSpPr>
          <p:cNvPr id="58382" name="AutoShape 3"/>
          <p:cNvSpPr>
            <a:spLocks noChangeArrowheads="1"/>
          </p:cNvSpPr>
          <p:nvPr/>
        </p:nvSpPr>
        <p:spPr bwMode="auto">
          <a:xfrm>
            <a:off x="304800" y="914400"/>
            <a:ext cx="8534400" cy="51816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58383" name="Text Box 4"/>
          <p:cNvSpPr txBox="1">
            <a:spLocks noChangeArrowheads="1"/>
          </p:cNvSpPr>
          <p:nvPr/>
        </p:nvSpPr>
        <p:spPr bwMode="auto">
          <a:xfrm>
            <a:off x="1447800" y="665163"/>
            <a:ext cx="51419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9900"/>
                </a:solidFill>
              </a:rPr>
              <a:t>（性質）行列のスカラー倍に関する性質</a:t>
            </a:r>
          </a:p>
        </p:txBody>
      </p:sp>
      <p:graphicFrame>
        <p:nvGraphicFramePr>
          <p:cNvPr id="58370" name="Object 17"/>
          <p:cNvGraphicFramePr>
            <a:graphicFrameLocks noChangeAspect="1"/>
          </p:cNvGraphicFramePr>
          <p:nvPr/>
        </p:nvGraphicFramePr>
        <p:xfrm>
          <a:off x="1143000" y="2514600"/>
          <a:ext cx="2767013" cy="431800"/>
        </p:xfrm>
        <a:graphic>
          <a:graphicData uri="http://schemas.openxmlformats.org/presentationml/2006/ole">
            <p:oleObj spid="_x0000_s58370" name="Equation" r:id="rId3" imgW="1307880" imgH="203040" progId="Equation.DSMT4">
              <p:embed/>
            </p:oleObj>
          </a:graphicData>
        </a:graphic>
      </p:graphicFrame>
      <p:graphicFrame>
        <p:nvGraphicFramePr>
          <p:cNvPr id="58371" name="Object 18"/>
          <p:cNvGraphicFramePr>
            <a:graphicFrameLocks noChangeAspect="1"/>
          </p:cNvGraphicFramePr>
          <p:nvPr/>
        </p:nvGraphicFramePr>
        <p:xfrm>
          <a:off x="1590675" y="3886200"/>
          <a:ext cx="1987550" cy="485775"/>
        </p:xfrm>
        <a:graphic>
          <a:graphicData uri="http://schemas.openxmlformats.org/presentationml/2006/ole">
            <p:oleObj spid="_x0000_s58371" name="Equation" r:id="rId4" imgW="939600" imgH="228600" progId="Equation.DSMT4">
              <p:embed/>
            </p:oleObj>
          </a:graphicData>
        </a:graphic>
      </p:graphicFrame>
      <p:graphicFrame>
        <p:nvGraphicFramePr>
          <p:cNvPr id="58372" name="Object 19"/>
          <p:cNvGraphicFramePr>
            <a:graphicFrameLocks noChangeAspect="1"/>
          </p:cNvGraphicFramePr>
          <p:nvPr/>
        </p:nvGraphicFramePr>
        <p:xfrm>
          <a:off x="1828800" y="4572000"/>
          <a:ext cx="1154113" cy="350838"/>
        </p:xfrm>
        <a:graphic>
          <a:graphicData uri="http://schemas.openxmlformats.org/presentationml/2006/ole">
            <p:oleObj spid="_x0000_s58372" name="Equation" r:id="rId5" imgW="545760" imgH="164880" progId="Equation.DSMT4">
              <p:embed/>
            </p:oleObj>
          </a:graphicData>
        </a:graphic>
      </p:graphicFrame>
      <p:sp>
        <p:nvSpPr>
          <p:cNvPr id="58384" name="Text Box 21"/>
          <p:cNvSpPr txBox="1">
            <a:spLocks noChangeArrowheads="1"/>
          </p:cNvSpPr>
          <p:nvPr/>
        </p:nvSpPr>
        <p:spPr bwMode="auto">
          <a:xfrm>
            <a:off x="533400" y="1371600"/>
            <a:ext cx="662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　　　　　を同じ型の行列とし、            　　   とする。このとき、次が成り立つ。</a:t>
            </a:r>
          </a:p>
        </p:txBody>
      </p:sp>
      <p:graphicFrame>
        <p:nvGraphicFramePr>
          <p:cNvPr id="58373" name="Object 22"/>
          <p:cNvGraphicFramePr>
            <a:graphicFrameLocks noChangeAspect="1"/>
          </p:cNvGraphicFramePr>
          <p:nvPr/>
        </p:nvGraphicFramePr>
        <p:xfrm>
          <a:off x="663575" y="1427163"/>
          <a:ext cx="804863" cy="442912"/>
        </p:xfrm>
        <a:graphic>
          <a:graphicData uri="http://schemas.openxmlformats.org/presentationml/2006/ole">
            <p:oleObj spid="_x0000_s58373" name="Equation" r:id="rId6" imgW="368280" imgH="203040" progId="Equation.DSMT4">
              <p:embed/>
            </p:oleObj>
          </a:graphicData>
        </a:graphic>
      </p:graphicFrame>
      <p:graphicFrame>
        <p:nvGraphicFramePr>
          <p:cNvPr id="58374" name="Object 23"/>
          <p:cNvGraphicFramePr>
            <a:graphicFrameLocks noChangeAspect="1"/>
          </p:cNvGraphicFramePr>
          <p:nvPr/>
        </p:nvGraphicFramePr>
        <p:xfrm>
          <a:off x="4191000" y="1427163"/>
          <a:ext cx="1403350" cy="547687"/>
        </p:xfrm>
        <a:graphic>
          <a:graphicData uri="http://schemas.openxmlformats.org/presentationml/2006/ole">
            <p:oleObj spid="_x0000_s58374" name="Equation" r:id="rId7" imgW="520560" imgH="203040" progId="Equation.DSMT4">
              <p:embed/>
            </p:oleObj>
          </a:graphicData>
        </a:graphic>
      </p:graphicFrame>
      <p:sp>
        <p:nvSpPr>
          <p:cNvPr id="58385" name="Text Box 25"/>
          <p:cNvSpPr txBox="1">
            <a:spLocks noChangeArrowheads="1"/>
          </p:cNvSpPr>
          <p:nvPr/>
        </p:nvSpPr>
        <p:spPr bwMode="auto">
          <a:xfrm>
            <a:off x="609600" y="3276600"/>
            <a:ext cx="806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　　　　　　　　　　　　　　　　（スカラーの行列への分配法則）</a:t>
            </a:r>
          </a:p>
        </p:txBody>
      </p:sp>
      <p:graphicFrame>
        <p:nvGraphicFramePr>
          <p:cNvPr id="58375" name="Object 26"/>
          <p:cNvGraphicFramePr>
            <a:graphicFrameLocks noChangeAspect="1"/>
          </p:cNvGraphicFramePr>
          <p:nvPr/>
        </p:nvGraphicFramePr>
        <p:xfrm>
          <a:off x="1295400" y="3276600"/>
          <a:ext cx="3089275" cy="485775"/>
        </p:xfrm>
        <a:graphic>
          <a:graphicData uri="http://schemas.openxmlformats.org/presentationml/2006/ole">
            <p:oleObj spid="_x0000_s58375" name="Equation" r:id="rId8" imgW="1460160" imgH="228600" progId="Equation.DSMT4">
              <p:embed/>
            </p:oleObj>
          </a:graphicData>
        </a:graphic>
      </p:graphicFrame>
      <p:sp>
        <p:nvSpPr>
          <p:cNvPr id="58386" name="Text Box 30"/>
          <p:cNvSpPr txBox="1">
            <a:spLocks noChangeArrowheads="1"/>
          </p:cNvSpPr>
          <p:nvPr/>
        </p:nvSpPr>
        <p:spPr bwMode="auto">
          <a:xfrm>
            <a:off x="609600" y="5181600"/>
            <a:ext cx="486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（５）　　　　　　　　　　　　　　　　（零倍）</a:t>
            </a:r>
          </a:p>
        </p:txBody>
      </p:sp>
      <p:graphicFrame>
        <p:nvGraphicFramePr>
          <p:cNvPr id="58376" name="Object 31"/>
          <p:cNvGraphicFramePr>
            <a:graphicFrameLocks noChangeAspect="1"/>
          </p:cNvGraphicFramePr>
          <p:nvPr/>
        </p:nvGraphicFramePr>
        <p:xfrm>
          <a:off x="1816100" y="5334000"/>
          <a:ext cx="1181100" cy="350838"/>
        </p:xfrm>
        <a:graphic>
          <a:graphicData uri="http://schemas.openxmlformats.org/presentationml/2006/ole">
            <p:oleObj spid="_x0000_s58376" name="Equation" r:id="rId9" imgW="5587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346C5-DAD5-4EAA-BEA9-B5D879A9AAE1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慣用的な集合の記号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914400" y="914400"/>
          <a:ext cx="6248400" cy="661988"/>
        </p:xfrm>
        <a:graphic>
          <a:graphicData uri="http://schemas.openxmlformats.org/presentationml/2006/ole">
            <p:oleObj spid="_x0000_s5122" name="Equation" r:id="rId3" imgW="2031840" imgH="215640" progId="Equation.DSMT4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908050" y="1524000"/>
          <a:ext cx="8007350" cy="661988"/>
        </p:xfrm>
        <a:graphic>
          <a:graphicData uri="http://schemas.openxmlformats.org/presentationml/2006/ole">
            <p:oleObj spid="_x0000_s5123" name="Equation" r:id="rId4" imgW="2603160" imgH="215640" progId="Equation.DSMT4">
              <p:embed/>
            </p:oleObj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838200" y="2133600"/>
          <a:ext cx="3867150" cy="661988"/>
        </p:xfrm>
        <a:graphic>
          <a:graphicData uri="http://schemas.openxmlformats.org/presentationml/2006/ole">
            <p:oleObj spid="_x0000_s5124" name="Equation" r:id="rId5" imgW="1257120" imgH="215640" progId="Equation.DSMT4">
              <p:embed/>
            </p:oleObj>
          </a:graphicData>
        </a:graphic>
      </p:graphicFrame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793750" y="2895600"/>
          <a:ext cx="3397250" cy="661988"/>
        </p:xfrm>
        <a:graphic>
          <a:graphicData uri="http://schemas.openxmlformats.org/presentationml/2006/ole">
            <p:oleObj spid="_x0000_s5125" name="Equation" r:id="rId6" imgW="1104840" imgH="215640" progId="Equation.DSMT4">
              <p:embed/>
            </p:oleObj>
          </a:graphicData>
        </a:graphic>
      </p:graphicFrame>
      <p:graphicFrame>
        <p:nvGraphicFramePr>
          <p:cNvPr id="5126" name="Object 7"/>
          <p:cNvGraphicFramePr>
            <a:graphicFrameLocks noChangeAspect="1"/>
          </p:cNvGraphicFramePr>
          <p:nvPr/>
        </p:nvGraphicFramePr>
        <p:xfrm>
          <a:off x="782638" y="3733800"/>
          <a:ext cx="3865562" cy="661988"/>
        </p:xfrm>
        <a:graphic>
          <a:graphicData uri="http://schemas.openxmlformats.org/presentationml/2006/ole">
            <p:oleObj spid="_x0000_s5126" name="Equation" r:id="rId7" imgW="1257120" imgH="215640" progId="Equation.DSMT4">
              <p:embed/>
            </p:oleObj>
          </a:graphicData>
        </a:graphic>
      </p:graphicFrame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762000" y="5029200"/>
            <a:ext cx="531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これらの記号は万国共通に用いられる。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DB270E-7EB8-47DD-BBA0-B1ECA7BF1D32}" type="slidenum">
              <a:rPr lang="en-US" altLang="ja-JP" smtClean="0"/>
              <a:pPr/>
              <a:t>60</a:t>
            </a:fld>
            <a:endParaRPr lang="en-US" altLang="ja-JP" smtClean="0"/>
          </a:p>
        </p:txBody>
      </p:sp>
      <p:sp>
        <p:nvSpPr>
          <p:cNvPr id="59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sp>
        <p:nvSpPr>
          <p:cNvPr id="59400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12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とする。このとき、行列演算の法則を用いることにより、</a:t>
            </a:r>
          </a:p>
          <a:p>
            <a:r>
              <a:rPr lang="ja-JP" altLang="en-US"/>
              <a:t>次を計算せよ。</a:t>
            </a:r>
          </a:p>
        </p:txBody>
      </p:sp>
      <p:graphicFrame>
        <p:nvGraphicFramePr>
          <p:cNvPr id="59394" name="Object 0"/>
          <p:cNvGraphicFramePr>
            <a:graphicFrameLocks noChangeAspect="1"/>
          </p:cNvGraphicFramePr>
          <p:nvPr/>
        </p:nvGraphicFramePr>
        <p:xfrm>
          <a:off x="990600" y="685800"/>
          <a:ext cx="4210050" cy="1425575"/>
        </p:xfrm>
        <a:graphic>
          <a:graphicData uri="http://schemas.openxmlformats.org/presentationml/2006/ole">
            <p:oleObj spid="_x0000_s59394" name="Equation" r:id="rId3" imgW="2476440" imgH="838080" progId="Equation.DSMT4">
              <p:embed/>
            </p:oleObj>
          </a:graphicData>
        </a:graphic>
      </p:graphicFrame>
      <p:sp>
        <p:nvSpPr>
          <p:cNvPr id="59401" name="Text Box 6"/>
          <p:cNvSpPr txBox="1">
            <a:spLocks noChangeArrowheads="1"/>
          </p:cNvSpPr>
          <p:nvPr/>
        </p:nvSpPr>
        <p:spPr bwMode="auto">
          <a:xfrm>
            <a:off x="669925" y="36782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59395" name="Object 1"/>
          <p:cNvGraphicFramePr>
            <a:graphicFrameLocks noChangeAspect="1"/>
          </p:cNvGraphicFramePr>
          <p:nvPr/>
        </p:nvGraphicFramePr>
        <p:xfrm>
          <a:off x="1524000" y="3733800"/>
          <a:ext cx="2362200" cy="360363"/>
        </p:xfrm>
        <a:graphic>
          <a:graphicData uri="http://schemas.openxmlformats.org/presentationml/2006/ole">
            <p:oleObj spid="_x0000_s59395" name="Equation" r:id="rId4" imgW="1333440" imgH="203040" progId="Equation.DSMT4">
              <p:embed/>
            </p:oleObj>
          </a:graphicData>
        </a:graphic>
      </p:graphicFrame>
      <p:sp>
        <p:nvSpPr>
          <p:cNvPr id="59402" name="Text Box 8"/>
          <p:cNvSpPr txBox="1">
            <a:spLocks noChangeArrowheads="1"/>
          </p:cNvSpPr>
          <p:nvPr/>
        </p:nvSpPr>
        <p:spPr bwMode="auto">
          <a:xfrm>
            <a:off x="669925" y="4495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1447800" y="4572000"/>
          <a:ext cx="3306763" cy="360363"/>
        </p:xfrm>
        <a:graphic>
          <a:graphicData uri="http://schemas.openxmlformats.org/presentationml/2006/ole">
            <p:oleObj spid="_x0000_s59396" name="Equation" r:id="rId5" imgW="1866600" imgH="203040" progId="Equation.DSMT4">
              <p:embed/>
            </p:oleObj>
          </a:graphicData>
        </a:graphic>
      </p:graphicFrame>
      <p:sp>
        <p:nvSpPr>
          <p:cNvPr id="59403" name="Text Box 10"/>
          <p:cNvSpPr txBox="1">
            <a:spLocks noChangeArrowheads="1"/>
          </p:cNvSpPr>
          <p:nvPr/>
        </p:nvSpPr>
        <p:spPr bwMode="auto">
          <a:xfrm>
            <a:off x="746125" y="5334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graphicFrame>
        <p:nvGraphicFramePr>
          <p:cNvPr id="59397" name="Object 3"/>
          <p:cNvGraphicFramePr>
            <a:graphicFrameLocks noChangeAspect="1"/>
          </p:cNvGraphicFramePr>
          <p:nvPr/>
        </p:nvGraphicFramePr>
        <p:xfrm>
          <a:off x="1447800" y="5334000"/>
          <a:ext cx="3870325" cy="450850"/>
        </p:xfrm>
        <a:graphic>
          <a:graphicData uri="http://schemas.openxmlformats.org/presentationml/2006/ole">
            <p:oleObj spid="_x0000_s59397" name="Equation" r:id="rId6" imgW="21841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366751-5CBF-4A4C-982D-8A1A11B8B597}" type="slidenum">
              <a:rPr lang="en-US" altLang="ja-JP" smtClean="0"/>
              <a:pPr/>
              <a:t>61</a:t>
            </a:fld>
            <a:endParaRPr lang="en-US" altLang="ja-JP" smtClean="0"/>
          </a:p>
        </p:txBody>
      </p:sp>
      <p:sp>
        <p:nvSpPr>
          <p:cNvPr id="60427" name="Text Box 6"/>
          <p:cNvSpPr txBox="1">
            <a:spLocks noChangeArrowheads="1"/>
          </p:cNvSpPr>
          <p:nvPr/>
        </p:nvSpPr>
        <p:spPr bwMode="auto">
          <a:xfrm>
            <a:off x="822325" y="1717675"/>
            <a:ext cx="72612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　　　　行列　　　　　　と　　　　　　行列　　　　　　に対して、その</a:t>
            </a:r>
            <a:r>
              <a:rPr lang="ja-JP" altLang="en-US">
                <a:solidFill>
                  <a:srgbClr val="FF0000"/>
                </a:solidFill>
              </a:rPr>
              <a:t>積</a:t>
            </a:r>
            <a:r>
              <a:rPr lang="ja-JP" altLang="en-US"/>
              <a:t>である　　　　　　　　　　　　　を</a:t>
            </a:r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となる行列とする。</a:t>
            </a:r>
          </a:p>
          <a:p>
            <a:r>
              <a:rPr lang="ja-JP" altLang="en-US"/>
              <a:t>ここで、　　　　　　　　の型は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になる。</a:t>
            </a:r>
          </a:p>
        </p:txBody>
      </p:sp>
      <p:sp>
        <p:nvSpPr>
          <p:cNvPr id="604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858000" cy="609600"/>
          </a:xfrm>
        </p:spPr>
        <p:txBody>
          <a:bodyPr/>
          <a:lstStyle/>
          <a:p>
            <a:pPr eaLnBrk="1" hangingPunct="1"/>
            <a:r>
              <a:rPr lang="ja-JP" altLang="en-US" smtClean="0"/>
              <a:t>行列の積</a:t>
            </a:r>
          </a:p>
        </p:txBody>
      </p:sp>
      <p:sp>
        <p:nvSpPr>
          <p:cNvPr id="60429" name="AutoShape 3"/>
          <p:cNvSpPr>
            <a:spLocks noChangeArrowheads="1"/>
          </p:cNvSpPr>
          <p:nvPr/>
        </p:nvSpPr>
        <p:spPr bwMode="auto">
          <a:xfrm>
            <a:off x="609600" y="1219200"/>
            <a:ext cx="7696200" cy="51054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60430" name="Text Box 4"/>
          <p:cNvSpPr txBox="1">
            <a:spLocks noChangeArrowheads="1"/>
          </p:cNvSpPr>
          <p:nvPr/>
        </p:nvSpPr>
        <p:spPr bwMode="auto">
          <a:xfrm>
            <a:off x="1295400" y="990600"/>
            <a:ext cx="2266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定義）行列の積</a:t>
            </a:r>
          </a:p>
        </p:txBody>
      </p:sp>
      <p:graphicFrame>
        <p:nvGraphicFramePr>
          <p:cNvPr id="60418" name="Object 5"/>
          <p:cNvGraphicFramePr>
            <a:graphicFrameLocks noChangeAspect="1"/>
          </p:cNvGraphicFramePr>
          <p:nvPr/>
        </p:nvGraphicFramePr>
        <p:xfrm>
          <a:off x="2362200" y="1708150"/>
          <a:ext cx="1203325" cy="577850"/>
        </p:xfrm>
        <a:graphic>
          <a:graphicData uri="http://schemas.openxmlformats.org/presentationml/2006/ole">
            <p:oleObj spid="_x0000_s60418" name="Equation" r:id="rId3" imgW="583920" imgH="279360" progId="Equation.DSMT4">
              <p:embed/>
            </p:oleObj>
          </a:graphicData>
        </a:graphic>
      </p:graphicFrame>
      <p:graphicFrame>
        <p:nvGraphicFramePr>
          <p:cNvPr id="60419" name="Object 7"/>
          <p:cNvGraphicFramePr>
            <a:graphicFrameLocks noChangeAspect="1"/>
          </p:cNvGraphicFramePr>
          <p:nvPr/>
        </p:nvGraphicFramePr>
        <p:xfrm>
          <a:off x="5638800" y="1676400"/>
          <a:ext cx="1236663" cy="593725"/>
        </p:xfrm>
        <a:graphic>
          <a:graphicData uri="http://schemas.openxmlformats.org/presentationml/2006/ole">
            <p:oleObj spid="_x0000_s60419" name="Equation" r:id="rId4" imgW="583920" imgH="279360" progId="Equation.DSMT4">
              <p:embed/>
            </p:oleObj>
          </a:graphicData>
        </a:graphic>
      </p:graphicFrame>
      <p:graphicFrame>
        <p:nvGraphicFramePr>
          <p:cNvPr id="60420" name="Object 8"/>
          <p:cNvGraphicFramePr>
            <a:graphicFrameLocks noChangeAspect="1"/>
          </p:cNvGraphicFramePr>
          <p:nvPr/>
        </p:nvGraphicFramePr>
        <p:xfrm>
          <a:off x="2811463" y="2133600"/>
          <a:ext cx="2141537" cy="577850"/>
        </p:xfrm>
        <a:graphic>
          <a:graphicData uri="http://schemas.openxmlformats.org/presentationml/2006/ole">
            <p:oleObj spid="_x0000_s60420" name="Equation" r:id="rId5" imgW="1041120" imgH="279360" progId="Equation.DSMT4">
              <p:embed/>
            </p:oleObj>
          </a:graphicData>
        </a:graphic>
      </p:graphicFrame>
      <p:graphicFrame>
        <p:nvGraphicFramePr>
          <p:cNvPr id="60421" name="Object 9"/>
          <p:cNvGraphicFramePr>
            <a:graphicFrameLocks noChangeAspect="1"/>
          </p:cNvGraphicFramePr>
          <p:nvPr/>
        </p:nvGraphicFramePr>
        <p:xfrm>
          <a:off x="1447800" y="2819400"/>
          <a:ext cx="5614988" cy="1312863"/>
        </p:xfrm>
        <a:graphic>
          <a:graphicData uri="http://schemas.openxmlformats.org/presentationml/2006/ole">
            <p:oleObj spid="_x0000_s60421" name="Equation" r:id="rId6" imgW="2730240" imgH="634680" progId="Equation.DSMT4">
              <p:embed/>
            </p:oleObj>
          </a:graphicData>
        </a:graphic>
      </p:graphicFrame>
      <p:graphicFrame>
        <p:nvGraphicFramePr>
          <p:cNvPr id="60422" name="Object 10"/>
          <p:cNvGraphicFramePr>
            <a:graphicFrameLocks noChangeAspect="1"/>
          </p:cNvGraphicFramePr>
          <p:nvPr/>
        </p:nvGraphicFramePr>
        <p:xfrm>
          <a:off x="2057400" y="4724400"/>
          <a:ext cx="1306513" cy="341313"/>
        </p:xfrm>
        <a:graphic>
          <a:graphicData uri="http://schemas.openxmlformats.org/presentationml/2006/ole">
            <p:oleObj spid="_x0000_s60422" name="Equation" r:id="rId7" imgW="634680" imgH="164880" progId="Equation.DSMT4">
              <p:embed/>
            </p:oleObj>
          </a:graphicData>
        </a:graphic>
      </p:graphicFrame>
      <p:graphicFrame>
        <p:nvGraphicFramePr>
          <p:cNvPr id="60423" name="Object 12"/>
          <p:cNvGraphicFramePr>
            <a:graphicFrameLocks noChangeAspect="1"/>
          </p:cNvGraphicFramePr>
          <p:nvPr/>
        </p:nvGraphicFramePr>
        <p:xfrm>
          <a:off x="914400" y="1752600"/>
          <a:ext cx="838200" cy="376238"/>
        </p:xfrm>
        <a:graphic>
          <a:graphicData uri="http://schemas.openxmlformats.org/presentationml/2006/ole">
            <p:oleObj spid="_x0000_s60423" name="Equation" r:id="rId8" imgW="368280" imgH="164880" progId="Equation.DSMT4">
              <p:embed/>
            </p:oleObj>
          </a:graphicData>
        </a:graphic>
      </p:graphicFrame>
      <p:graphicFrame>
        <p:nvGraphicFramePr>
          <p:cNvPr id="60424" name="Object 13"/>
          <p:cNvGraphicFramePr>
            <a:graphicFrameLocks noChangeAspect="1"/>
          </p:cNvGraphicFramePr>
          <p:nvPr/>
        </p:nvGraphicFramePr>
        <p:xfrm>
          <a:off x="3886200" y="1828800"/>
          <a:ext cx="954088" cy="290513"/>
        </p:xfrm>
        <a:graphic>
          <a:graphicData uri="http://schemas.openxmlformats.org/presentationml/2006/ole">
            <p:oleObj spid="_x0000_s60424" name="Equation" r:id="rId9" imgW="419040" imgH="126720" progId="Equation.DSMT4">
              <p:embed/>
            </p:oleObj>
          </a:graphicData>
        </a:graphic>
      </p:graphicFrame>
      <p:graphicFrame>
        <p:nvGraphicFramePr>
          <p:cNvPr id="60425" name="Object 14"/>
          <p:cNvGraphicFramePr>
            <a:graphicFrameLocks noChangeAspect="1"/>
          </p:cNvGraphicFramePr>
          <p:nvPr/>
        </p:nvGraphicFramePr>
        <p:xfrm>
          <a:off x="2209800" y="5257800"/>
          <a:ext cx="752475" cy="376238"/>
        </p:xfrm>
        <a:graphic>
          <a:graphicData uri="http://schemas.openxmlformats.org/presentationml/2006/ole">
            <p:oleObj spid="_x0000_s60425" name="Equation" r:id="rId10" imgW="330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3F696-769F-46F1-80C8-01FB035225BE}" type="slidenum">
              <a:rPr lang="en-US" altLang="ja-JP" smtClean="0"/>
              <a:pPr/>
              <a:t>62</a:t>
            </a:fld>
            <a:endParaRPr lang="en-US" altLang="ja-JP" smtClean="0"/>
          </a:p>
        </p:txBody>
      </p:sp>
      <p:sp>
        <p:nvSpPr>
          <p:cNvPr id="61451" name="AutoShape 60"/>
          <p:cNvSpPr>
            <a:spLocks noChangeArrowheads="1"/>
          </p:cNvSpPr>
          <p:nvPr/>
        </p:nvSpPr>
        <p:spPr bwMode="auto">
          <a:xfrm>
            <a:off x="925513" y="1905000"/>
            <a:ext cx="2960687" cy="838200"/>
          </a:xfrm>
          <a:prstGeom prst="wedgeRoundRectCallout">
            <a:avLst>
              <a:gd name="adj1" fmla="val -17398"/>
              <a:gd name="adj2" fmla="val -16685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614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行列積の覚え方</a:t>
            </a:r>
          </a:p>
        </p:txBody>
      </p:sp>
      <p:sp>
        <p:nvSpPr>
          <p:cNvPr id="61453" name="Text Box 10"/>
          <p:cNvSpPr txBox="1">
            <a:spLocks noChangeArrowheads="1"/>
          </p:cNvSpPr>
          <p:nvPr/>
        </p:nvSpPr>
        <p:spPr bwMode="auto">
          <a:xfrm>
            <a:off x="304800" y="3043238"/>
            <a:ext cx="545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（１）まず、出来上がる行列の型をきめる。</a:t>
            </a:r>
          </a:p>
        </p:txBody>
      </p:sp>
      <p:sp>
        <p:nvSpPr>
          <p:cNvPr id="61454" name="Rectangle 33"/>
          <p:cNvSpPr>
            <a:spLocks noChangeArrowheads="1"/>
          </p:cNvSpPr>
          <p:nvPr/>
        </p:nvSpPr>
        <p:spPr bwMode="auto">
          <a:xfrm>
            <a:off x="1981200" y="838200"/>
            <a:ext cx="1143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55" name="Rectangle 34"/>
          <p:cNvSpPr>
            <a:spLocks noChangeArrowheads="1"/>
          </p:cNvSpPr>
          <p:nvPr/>
        </p:nvSpPr>
        <p:spPr bwMode="auto">
          <a:xfrm>
            <a:off x="4495800" y="685800"/>
            <a:ext cx="1600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42" name="Object 35"/>
          <p:cNvGraphicFramePr>
            <a:graphicFrameLocks noChangeAspect="1"/>
          </p:cNvGraphicFramePr>
          <p:nvPr/>
        </p:nvGraphicFramePr>
        <p:xfrm>
          <a:off x="2046288" y="942975"/>
          <a:ext cx="936625" cy="419100"/>
        </p:xfrm>
        <a:graphic>
          <a:graphicData uri="http://schemas.openxmlformats.org/presentationml/2006/ole">
            <p:oleObj spid="_x0000_s61442" name="Equation" r:id="rId3" imgW="368280" imgH="164880" progId="Equation.DSMT4">
              <p:embed/>
            </p:oleObj>
          </a:graphicData>
        </a:graphic>
      </p:graphicFrame>
      <p:graphicFrame>
        <p:nvGraphicFramePr>
          <p:cNvPr id="61443" name="Object 36"/>
          <p:cNvGraphicFramePr>
            <a:graphicFrameLocks noChangeAspect="1"/>
          </p:cNvGraphicFramePr>
          <p:nvPr/>
        </p:nvGraphicFramePr>
        <p:xfrm>
          <a:off x="3733800" y="4191000"/>
          <a:ext cx="1354138" cy="307975"/>
        </p:xfrm>
        <a:graphic>
          <a:graphicData uri="http://schemas.openxmlformats.org/presentationml/2006/ole">
            <p:oleObj spid="_x0000_s61443" name="Equation" r:id="rId4" imgW="419040" imgH="126720" progId="Equation.DSMT4">
              <p:embed/>
            </p:oleObj>
          </a:graphicData>
        </a:graphic>
      </p:graphicFrame>
      <p:sp>
        <p:nvSpPr>
          <p:cNvPr id="61456" name="Line 37"/>
          <p:cNvSpPr>
            <a:spLocks noChangeShapeType="1"/>
          </p:cNvSpPr>
          <p:nvPr/>
        </p:nvSpPr>
        <p:spPr bwMode="auto">
          <a:xfrm>
            <a:off x="1981200" y="838200"/>
            <a:ext cx="114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57" name="Line 38"/>
          <p:cNvSpPr>
            <a:spLocks noChangeShapeType="1"/>
          </p:cNvSpPr>
          <p:nvPr/>
        </p:nvSpPr>
        <p:spPr bwMode="auto">
          <a:xfrm>
            <a:off x="4495800" y="685800"/>
            <a:ext cx="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58" name="AutoShape 39"/>
          <p:cNvSpPr>
            <a:spLocks noChangeArrowheads="1"/>
          </p:cNvSpPr>
          <p:nvPr/>
        </p:nvSpPr>
        <p:spPr bwMode="auto">
          <a:xfrm>
            <a:off x="914400" y="1905000"/>
            <a:ext cx="2960688" cy="838200"/>
          </a:xfrm>
          <a:prstGeom prst="wedgeRoundRectCallout">
            <a:avLst>
              <a:gd name="adj1" fmla="val 68875"/>
              <a:gd name="adj2" fmla="val -9772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61459" name="Text Box 41"/>
          <p:cNvSpPr txBox="1">
            <a:spLocks noChangeArrowheads="1"/>
          </p:cNvSpPr>
          <p:nvPr/>
        </p:nvSpPr>
        <p:spPr bwMode="auto">
          <a:xfrm>
            <a:off x="1050925" y="1925638"/>
            <a:ext cx="2584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ここが同じでないと</a:t>
            </a:r>
          </a:p>
          <a:p>
            <a:r>
              <a:rPr lang="ja-JP" altLang="en-US"/>
              <a:t>乗算できない。</a:t>
            </a:r>
          </a:p>
        </p:txBody>
      </p:sp>
      <p:sp>
        <p:nvSpPr>
          <p:cNvPr id="61460" name="Rectangle 48"/>
          <p:cNvSpPr>
            <a:spLocks noChangeArrowheads="1"/>
          </p:cNvSpPr>
          <p:nvPr/>
        </p:nvSpPr>
        <p:spPr bwMode="auto">
          <a:xfrm>
            <a:off x="2133600" y="5029200"/>
            <a:ext cx="1143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61" name="Line 52"/>
          <p:cNvSpPr>
            <a:spLocks noChangeShapeType="1"/>
          </p:cNvSpPr>
          <p:nvPr/>
        </p:nvSpPr>
        <p:spPr bwMode="auto">
          <a:xfrm>
            <a:off x="2133600" y="5029200"/>
            <a:ext cx="114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62" name="Rectangle 54"/>
          <p:cNvSpPr>
            <a:spLocks noChangeArrowheads="1"/>
          </p:cNvSpPr>
          <p:nvPr/>
        </p:nvSpPr>
        <p:spPr bwMode="auto">
          <a:xfrm>
            <a:off x="3581400" y="5029200"/>
            <a:ext cx="1600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44" name="Object 55"/>
          <p:cNvGraphicFramePr>
            <a:graphicFrameLocks noChangeAspect="1"/>
          </p:cNvGraphicFramePr>
          <p:nvPr/>
        </p:nvGraphicFramePr>
        <p:xfrm>
          <a:off x="3868738" y="5181600"/>
          <a:ext cx="1023937" cy="384175"/>
        </p:xfrm>
        <a:graphic>
          <a:graphicData uri="http://schemas.openxmlformats.org/presentationml/2006/ole">
            <p:oleObj spid="_x0000_s61444" name="Equation" r:id="rId5" imgW="330120" imgH="164880" progId="Equation.DSMT4">
              <p:embed/>
            </p:oleObj>
          </a:graphicData>
        </a:graphic>
      </p:graphicFrame>
      <p:sp>
        <p:nvSpPr>
          <p:cNvPr id="61463" name="Rectangle 56"/>
          <p:cNvSpPr>
            <a:spLocks noChangeArrowheads="1"/>
          </p:cNvSpPr>
          <p:nvPr/>
        </p:nvSpPr>
        <p:spPr bwMode="auto">
          <a:xfrm>
            <a:off x="3581400" y="3810000"/>
            <a:ext cx="1600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45" name="Object 57"/>
          <p:cNvGraphicFramePr>
            <a:graphicFrameLocks noChangeAspect="1"/>
          </p:cNvGraphicFramePr>
          <p:nvPr/>
        </p:nvGraphicFramePr>
        <p:xfrm>
          <a:off x="4572000" y="1066800"/>
          <a:ext cx="1354138" cy="307975"/>
        </p:xfrm>
        <a:graphic>
          <a:graphicData uri="http://schemas.openxmlformats.org/presentationml/2006/ole">
            <p:oleObj spid="_x0000_s61445" name="Equation" r:id="rId6" imgW="419040" imgH="126720" progId="Equation.DSMT4">
              <p:embed/>
            </p:oleObj>
          </a:graphicData>
        </a:graphic>
      </p:graphicFrame>
      <p:sp>
        <p:nvSpPr>
          <p:cNvPr id="61464" name="Line 58"/>
          <p:cNvSpPr>
            <a:spLocks noChangeShapeType="1"/>
          </p:cNvSpPr>
          <p:nvPr/>
        </p:nvSpPr>
        <p:spPr bwMode="auto">
          <a:xfrm>
            <a:off x="3581400" y="3810000"/>
            <a:ext cx="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1446" name="Object 59"/>
          <p:cNvGraphicFramePr>
            <a:graphicFrameLocks noChangeAspect="1"/>
          </p:cNvGraphicFramePr>
          <p:nvPr/>
        </p:nvGraphicFramePr>
        <p:xfrm>
          <a:off x="2209800" y="5181600"/>
          <a:ext cx="936625" cy="419100"/>
        </p:xfrm>
        <a:graphic>
          <a:graphicData uri="http://schemas.openxmlformats.org/presentationml/2006/ole">
            <p:oleObj spid="_x0000_s61446" name="Equation" r:id="rId7" imgW="368280" imgH="164880" progId="Equation.DSMT4">
              <p:embed/>
            </p:oleObj>
          </a:graphicData>
        </a:graphic>
      </p:graphicFrame>
      <p:graphicFrame>
        <p:nvGraphicFramePr>
          <p:cNvPr id="61447" name="Object 61"/>
          <p:cNvGraphicFramePr>
            <a:graphicFrameLocks noChangeAspect="1"/>
          </p:cNvGraphicFramePr>
          <p:nvPr/>
        </p:nvGraphicFramePr>
        <p:xfrm>
          <a:off x="3429000" y="762000"/>
          <a:ext cx="685800" cy="685800"/>
        </p:xfrm>
        <a:graphic>
          <a:graphicData uri="http://schemas.openxmlformats.org/presentationml/2006/ole">
            <p:oleObj spid="_x0000_s61447" name="Equation" r:id="rId8" imgW="126720" imgH="126720" progId="Equation.DSMT4">
              <p:embed/>
            </p:oleObj>
          </a:graphicData>
        </a:graphic>
      </p:graphicFrame>
      <p:graphicFrame>
        <p:nvGraphicFramePr>
          <p:cNvPr id="61448" name="Object 62"/>
          <p:cNvGraphicFramePr>
            <a:graphicFrameLocks noChangeAspect="1"/>
          </p:cNvGraphicFramePr>
          <p:nvPr/>
        </p:nvGraphicFramePr>
        <p:xfrm>
          <a:off x="6103938" y="871538"/>
          <a:ext cx="822325" cy="617537"/>
        </p:xfrm>
        <a:graphic>
          <a:graphicData uri="http://schemas.openxmlformats.org/presentationml/2006/ole">
            <p:oleObj spid="_x0000_s61448" name="Equation" r:id="rId9" imgW="152280" imgH="114120" progId="Equation.DSMT4">
              <p:embed/>
            </p:oleObj>
          </a:graphicData>
        </a:graphic>
      </p:graphicFrame>
      <p:sp>
        <p:nvSpPr>
          <p:cNvPr id="61465" name="Rectangle 63"/>
          <p:cNvSpPr>
            <a:spLocks noChangeArrowheads="1"/>
          </p:cNvSpPr>
          <p:nvPr/>
        </p:nvSpPr>
        <p:spPr bwMode="auto">
          <a:xfrm>
            <a:off x="7027863" y="838200"/>
            <a:ext cx="1600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49" name="Object 64"/>
          <p:cNvGraphicFramePr>
            <a:graphicFrameLocks noChangeAspect="1"/>
          </p:cNvGraphicFramePr>
          <p:nvPr/>
        </p:nvGraphicFramePr>
        <p:xfrm>
          <a:off x="7315200" y="990600"/>
          <a:ext cx="1023938" cy="384175"/>
        </p:xfrm>
        <a:graphic>
          <a:graphicData uri="http://schemas.openxmlformats.org/presentationml/2006/ole">
            <p:oleObj spid="_x0000_s61449" name="Equation" r:id="rId10" imgW="330120" imgH="164880" progId="Equation.DSMT4">
              <p:embed/>
            </p:oleObj>
          </a:graphicData>
        </a:graphic>
      </p:graphicFrame>
      <p:sp>
        <p:nvSpPr>
          <p:cNvPr id="61466" name="AutoShape 65"/>
          <p:cNvSpPr>
            <a:spLocks noChangeArrowheads="1"/>
          </p:cNvSpPr>
          <p:nvPr/>
        </p:nvSpPr>
        <p:spPr bwMode="auto">
          <a:xfrm>
            <a:off x="152400" y="3657600"/>
            <a:ext cx="2960688" cy="838200"/>
          </a:xfrm>
          <a:prstGeom prst="wedgeRoundRectCallout">
            <a:avLst>
              <a:gd name="adj1" fmla="val 28176"/>
              <a:gd name="adj2" fmla="val 10852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61467" name="AutoShape 66"/>
          <p:cNvSpPr>
            <a:spLocks noChangeArrowheads="1"/>
          </p:cNvSpPr>
          <p:nvPr/>
        </p:nvSpPr>
        <p:spPr bwMode="auto">
          <a:xfrm>
            <a:off x="152400" y="3657600"/>
            <a:ext cx="2960688" cy="838200"/>
          </a:xfrm>
          <a:prstGeom prst="wedgeRoundRectCallout">
            <a:avLst>
              <a:gd name="adj1" fmla="val 61958"/>
              <a:gd name="adj2" fmla="val 2897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61468" name="Text Box 67"/>
          <p:cNvSpPr txBox="1">
            <a:spLocks noChangeArrowheads="1"/>
          </p:cNvSpPr>
          <p:nvPr/>
        </p:nvSpPr>
        <p:spPr bwMode="auto">
          <a:xfrm>
            <a:off x="304800" y="3673475"/>
            <a:ext cx="2584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ここが同じでないと</a:t>
            </a:r>
          </a:p>
          <a:p>
            <a:r>
              <a:rPr lang="ja-JP" altLang="en-US"/>
              <a:t>乗算できない。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2BABC3-E32F-4E12-A8D3-1E9183226311}" type="slidenum">
              <a:rPr lang="en-US" altLang="ja-JP" smtClean="0"/>
              <a:pPr/>
              <a:t>63</a:t>
            </a:fld>
            <a:endParaRPr lang="en-US" altLang="ja-JP" smtClean="0"/>
          </a:p>
        </p:txBody>
      </p:sp>
      <p:sp>
        <p:nvSpPr>
          <p:cNvPr id="62470" name="Rectangle 48"/>
          <p:cNvSpPr>
            <a:spLocks noChangeArrowheads="1"/>
          </p:cNvSpPr>
          <p:nvPr/>
        </p:nvSpPr>
        <p:spPr bwMode="auto">
          <a:xfrm>
            <a:off x="5486400" y="3733800"/>
            <a:ext cx="381000" cy="3810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62471" name="AutoShape 44"/>
          <p:cNvSpPr>
            <a:spLocks noChangeArrowheads="1"/>
          </p:cNvSpPr>
          <p:nvPr/>
        </p:nvSpPr>
        <p:spPr bwMode="auto">
          <a:xfrm>
            <a:off x="1905000" y="3733800"/>
            <a:ext cx="2286000" cy="381000"/>
          </a:xfrm>
          <a:prstGeom prst="flowChartAlternateProcess">
            <a:avLst/>
          </a:prstGeom>
          <a:solidFill>
            <a:srgbClr val="FF7C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0" y="0"/>
            <a:ext cx="355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（２）個々の成分を求める。</a:t>
            </a:r>
          </a:p>
        </p:txBody>
      </p:sp>
      <p:sp>
        <p:nvSpPr>
          <p:cNvPr id="62473" name="Rectangle 40"/>
          <p:cNvSpPr>
            <a:spLocks noChangeArrowheads="1"/>
          </p:cNvSpPr>
          <p:nvPr/>
        </p:nvSpPr>
        <p:spPr bwMode="auto">
          <a:xfrm>
            <a:off x="4343400" y="1447800"/>
            <a:ext cx="2286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4" name="Rectangle 41"/>
          <p:cNvSpPr>
            <a:spLocks noChangeArrowheads="1"/>
          </p:cNvSpPr>
          <p:nvPr/>
        </p:nvSpPr>
        <p:spPr bwMode="auto">
          <a:xfrm>
            <a:off x="1905000" y="3352800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5" name="Rectangle 42"/>
          <p:cNvSpPr>
            <a:spLocks noChangeArrowheads="1"/>
          </p:cNvSpPr>
          <p:nvPr/>
        </p:nvSpPr>
        <p:spPr bwMode="auto">
          <a:xfrm>
            <a:off x="4343400" y="3352800"/>
            <a:ext cx="22860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2466" name="Object 0"/>
          <p:cNvGraphicFramePr>
            <a:graphicFrameLocks noChangeAspect="1"/>
          </p:cNvGraphicFramePr>
          <p:nvPr/>
        </p:nvGraphicFramePr>
        <p:xfrm>
          <a:off x="5486400" y="3810000"/>
          <a:ext cx="330200" cy="381000"/>
        </p:xfrm>
        <a:graphic>
          <a:graphicData uri="http://schemas.openxmlformats.org/presentationml/2006/ole">
            <p:oleObj spid="_x0000_s62466" name="Equation" r:id="rId3" imgW="164880" imgH="190440" progId="Equation.DSMT4">
              <p:embed/>
            </p:oleObj>
          </a:graphicData>
        </a:graphic>
      </p:graphicFrame>
      <p:sp>
        <p:nvSpPr>
          <p:cNvPr id="62476" name="AutoShape 45"/>
          <p:cNvSpPr>
            <a:spLocks noChangeArrowheads="1"/>
          </p:cNvSpPr>
          <p:nvPr/>
        </p:nvSpPr>
        <p:spPr bwMode="auto">
          <a:xfrm>
            <a:off x="5486400" y="1447800"/>
            <a:ext cx="381000" cy="1752600"/>
          </a:xfrm>
          <a:prstGeom prst="flowChartAlternateProcess">
            <a:avLst/>
          </a:prstGeom>
          <a:solidFill>
            <a:srgbClr val="FF7C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62477" name="Rectangle 46"/>
          <p:cNvSpPr>
            <a:spLocks noChangeArrowheads="1"/>
          </p:cNvSpPr>
          <p:nvPr/>
        </p:nvSpPr>
        <p:spPr bwMode="auto">
          <a:xfrm>
            <a:off x="1905000" y="3733800"/>
            <a:ext cx="472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8" name="Rectangle 47"/>
          <p:cNvSpPr>
            <a:spLocks noChangeArrowheads="1"/>
          </p:cNvSpPr>
          <p:nvPr/>
        </p:nvSpPr>
        <p:spPr bwMode="auto">
          <a:xfrm>
            <a:off x="5486400" y="1447800"/>
            <a:ext cx="3810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9" name="Line 51"/>
          <p:cNvSpPr>
            <a:spLocks noChangeShapeType="1"/>
          </p:cNvSpPr>
          <p:nvPr/>
        </p:nvSpPr>
        <p:spPr bwMode="auto">
          <a:xfrm>
            <a:off x="2057400" y="1676400"/>
            <a:ext cx="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80" name="Line 52"/>
          <p:cNvSpPr>
            <a:spLocks noChangeShapeType="1"/>
          </p:cNvSpPr>
          <p:nvPr/>
        </p:nvSpPr>
        <p:spPr bwMode="auto">
          <a:xfrm>
            <a:off x="1981200" y="1676400"/>
            <a:ext cx="3429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81" name="Line 53"/>
          <p:cNvSpPr>
            <a:spLocks noChangeShapeType="1"/>
          </p:cNvSpPr>
          <p:nvPr/>
        </p:nvSpPr>
        <p:spPr bwMode="auto">
          <a:xfrm>
            <a:off x="2667000" y="1981200"/>
            <a:ext cx="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82" name="Line 54"/>
          <p:cNvSpPr>
            <a:spLocks noChangeShapeType="1"/>
          </p:cNvSpPr>
          <p:nvPr/>
        </p:nvSpPr>
        <p:spPr bwMode="auto">
          <a:xfrm>
            <a:off x="2667000" y="1981200"/>
            <a:ext cx="2743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83" name="Line 55"/>
          <p:cNvSpPr>
            <a:spLocks noChangeShapeType="1"/>
          </p:cNvSpPr>
          <p:nvPr/>
        </p:nvSpPr>
        <p:spPr bwMode="auto">
          <a:xfrm>
            <a:off x="3886200" y="3048000"/>
            <a:ext cx="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84" name="Line 56"/>
          <p:cNvSpPr>
            <a:spLocks noChangeShapeType="1"/>
          </p:cNvSpPr>
          <p:nvPr/>
        </p:nvSpPr>
        <p:spPr bwMode="auto">
          <a:xfrm>
            <a:off x="3886200" y="30480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2467" name="Object 1"/>
          <p:cNvGraphicFramePr>
            <a:graphicFrameLocks noChangeAspect="1"/>
          </p:cNvGraphicFramePr>
          <p:nvPr/>
        </p:nvGraphicFramePr>
        <p:xfrm>
          <a:off x="1892300" y="3733800"/>
          <a:ext cx="2312988" cy="558800"/>
        </p:xfrm>
        <a:graphic>
          <a:graphicData uri="http://schemas.openxmlformats.org/presentationml/2006/ole">
            <p:oleObj spid="_x0000_s62467" name="Equation" r:id="rId4" imgW="1104840" imgH="215640" progId="Equation.DSMT4">
              <p:embed/>
            </p:oleObj>
          </a:graphicData>
        </a:graphic>
      </p:graphicFrame>
      <p:graphicFrame>
        <p:nvGraphicFramePr>
          <p:cNvPr id="62468" name="Object 2"/>
          <p:cNvGraphicFramePr>
            <a:graphicFrameLocks noChangeAspect="1"/>
          </p:cNvGraphicFramePr>
          <p:nvPr/>
        </p:nvGraphicFramePr>
        <p:xfrm>
          <a:off x="5554663" y="1371600"/>
          <a:ext cx="306387" cy="1830388"/>
        </p:xfrm>
        <a:graphic>
          <a:graphicData uri="http://schemas.openxmlformats.org/presentationml/2006/ole">
            <p:oleObj spid="_x0000_s62468" name="Equation" r:id="rId5" imgW="215640" imgH="1041120" progId="Equation.DSMT4">
              <p:embed/>
            </p:oleObj>
          </a:graphicData>
        </a:graphic>
      </p:graphicFrame>
      <p:sp>
        <p:nvSpPr>
          <p:cNvPr id="62485" name="Line 61"/>
          <p:cNvSpPr>
            <a:spLocks noChangeShapeType="1"/>
          </p:cNvSpPr>
          <p:nvPr/>
        </p:nvSpPr>
        <p:spPr bwMode="auto">
          <a:xfrm>
            <a:off x="1905000" y="3352800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86" name="Line 62"/>
          <p:cNvSpPr>
            <a:spLocks noChangeShapeType="1"/>
          </p:cNvSpPr>
          <p:nvPr/>
        </p:nvSpPr>
        <p:spPr bwMode="auto">
          <a:xfrm>
            <a:off x="4343400" y="1447800"/>
            <a:ext cx="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219E30-26E8-4278-82F1-371C9A630AF7}" type="slidenum">
              <a:rPr lang="en-US" altLang="ja-JP" smtClean="0"/>
              <a:pPr/>
              <a:t>64</a:t>
            </a:fld>
            <a:endParaRPr lang="en-US" altLang="ja-JP" smtClean="0"/>
          </a:p>
        </p:txBody>
      </p:sp>
      <p:sp>
        <p:nvSpPr>
          <p:cNvPr id="63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63490" name="Object 3"/>
          <p:cNvGraphicFramePr>
            <a:graphicFrameLocks noChangeAspect="1"/>
          </p:cNvGraphicFramePr>
          <p:nvPr/>
        </p:nvGraphicFramePr>
        <p:xfrm>
          <a:off x="685800" y="457200"/>
          <a:ext cx="3657600" cy="660400"/>
        </p:xfrm>
        <a:graphic>
          <a:graphicData uri="http://schemas.openxmlformats.org/presentationml/2006/ole">
            <p:oleObj spid="_x0000_s63490" name="Equation" r:id="rId3" imgW="1143000" imgH="330120" progId="Equation.DSMT4">
              <p:embed/>
            </p:oleObj>
          </a:graphicData>
        </a:graphic>
      </p:graphicFrame>
      <p:graphicFrame>
        <p:nvGraphicFramePr>
          <p:cNvPr id="63491" name="Object 4"/>
          <p:cNvGraphicFramePr>
            <a:graphicFrameLocks noChangeAspect="1"/>
          </p:cNvGraphicFramePr>
          <p:nvPr/>
        </p:nvGraphicFramePr>
        <p:xfrm>
          <a:off x="4724400" y="0"/>
          <a:ext cx="1368425" cy="1752600"/>
        </p:xfrm>
        <a:graphic>
          <a:graphicData uri="http://schemas.openxmlformats.org/presentationml/2006/ole">
            <p:oleObj spid="_x0000_s63491" name="Equation" r:id="rId4" imgW="507960" imgH="1041120" progId="Equation.DSMT4">
              <p:embed/>
            </p:oleObj>
          </a:graphicData>
        </a:graphic>
      </p:graphicFrame>
      <p:sp>
        <p:nvSpPr>
          <p:cNvPr id="63500" name="Text Box 5"/>
          <p:cNvSpPr txBox="1">
            <a:spLocks noChangeArrowheads="1"/>
          </p:cNvSpPr>
          <p:nvPr/>
        </p:nvSpPr>
        <p:spPr bwMode="auto">
          <a:xfrm>
            <a:off x="6172200" y="6096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63492" name="Object 6"/>
          <p:cNvGraphicFramePr>
            <a:graphicFrameLocks noChangeAspect="1"/>
          </p:cNvGraphicFramePr>
          <p:nvPr/>
        </p:nvGraphicFramePr>
        <p:xfrm>
          <a:off x="533400" y="1981200"/>
          <a:ext cx="1828800" cy="327025"/>
        </p:xfrm>
        <a:graphic>
          <a:graphicData uri="http://schemas.openxmlformats.org/presentationml/2006/ole">
            <p:oleObj spid="_x0000_s63492" name="Equation" r:id="rId5" imgW="711000" imgH="203040" progId="Equation.DSMT4">
              <p:embed/>
            </p:oleObj>
          </a:graphicData>
        </a:graphic>
      </p:graphicFrame>
      <p:graphicFrame>
        <p:nvGraphicFramePr>
          <p:cNvPr id="63493" name="Object 7"/>
          <p:cNvGraphicFramePr>
            <a:graphicFrameLocks noChangeAspect="1"/>
          </p:cNvGraphicFramePr>
          <p:nvPr/>
        </p:nvGraphicFramePr>
        <p:xfrm>
          <a:off x="2209800" y="3124200"/>
          <a:ext cx="2286000" cy="571500"/>
        </p:xfrm>
        <a:graphic>
          <a:graphicData uri="http://schemas.openxmlformats.org/presentationml/2006/ole">
            <p:oleObj spid="_x0000_s63493" name="Equation" r:id="rId6" imgW="825480" imgH="330120" progId="Equation.DSMT4">
              <p:embed/>
            </p:oleObj>
          </a:graphicData>
        </a:graphic>
      </p:graphicFrame>
      <p:graphicFrame>
        <p:nvGraphicFramePr>
          <p:cNvPr id="63494" name="Object 8"/>
          <p:cNvGraphicFramePr>
            <a:graphicFrameLocks noChangeAspect="1"/>
          </p:cNvGraphicFramePr>
          <p:nvPr/>
        </p:nvGraphicFramePr>
        <p:xfrm>
          <a:off x="4572000" y="1447800"/>
          <a:ext cx="457200" cy="1676400"/>
        </p:xfrm>
        <a:graphic>
          <a:graphicData uri="http://schemas.openxmlformats.org/presentationml/2006/ole">
            <p:oleObj spid="_x0000_s63494" name="Equation" r:id="rId7" imgW="177480" imgH="1041120" progId="Equation.DSMT4">
              <p:embed/>
            </p:oleObj>
          </a:graphicData>
        </a:graphic>
      </p:graphicFrame>
      <p:graphicFrame>
        <p:nvGraphicFramePr>
          <p:cNvPr id="63495" name="Object 10"/>
          <p:cNvGraphicFramePr>
            <a:graphicFrameLocks noChangeAspect="1"/>
          </p:cNvGraphicFramePr>
          <p:nvPr/>
        </p:nvGraphicFramePr>
        <p:xfrm>
          <a:off x="533400" y="4572000"/>
          <a:ext cx="3276600" cy="1677988"/>
        </p:xfrm>
        <a:graphic>
          <a:graphicData uri="http://schemas.openxmlformats.org/presentationml/2006/ole">
            <p:oleObj spid="_x0000_s63495" name="Equation" r:id="rId8" imgW="1269720" imgH="1041120" progId="Equation.DSMT4">
              <p:embed/>
            </p:oleObj>
          </a:graphicData>
        </a:graphic>
      </p:graphicFrame>
      <p:graphicFrame>
        <p:nvGraphicFramePr>
          <p:cNvPr id="63496" name="Object 12"/>
          <p:cNvGraphicFramePr>
            <a:graphicFrameLocks noChangeAspect="1"/>
          </p:cNvGraphicFramePr>
          <p:nvPr/>
        </p:nvGraphicFramePr>
        <p:xfrm>
          <a:off x="4800600" y="4267200"/>
          <a:ext cx="2286000" cy="571500"/>
        </p:xfrm>
        <a:graphic>
          <a:graphicData uri="http://schemas.openxmlformats.org/presentationml/2006/ole">
            <p:oleObj spid="_x0000_s63496" name="Equation" r:id="rId9" imgW="825480" imgH="330120" progId="Equation.DSMT4">
              <p:embed/>
            </p:oleObj>
          </a:graphicData>
        </a:graphic>
      </p:graphicFrame>
      <p:graphicFrame>
        <p:nvGraphicFramePr>
          <p:cNvPr id="63497" name="Object 13"/>
          <p:cNvGraphicFramePr>
            <a:graphicFrameLocks noChangeAspect="1"/>
          </p:cNvGraphicFramePr>
          <p:nvPr/>
        </p:nvGraphicFramePr>
        <p:xfrm>
          <a:off x="4343400" y="4876800"/>
          <a:ext cx="457200" cy="1676400"/>
        </p:xfrm>
        <a:graphic>
          <a:graphicData uri="http://schemas.openxmlformats.org/presentationml/2006/ole">
            <p:oleObj spid="_x0000_s63497" name="Equation" r:id="rId10" imgW="177480" imgH="1041120" progId="Equation.DSMT4">
              <p:embed/>
            </p:oleObj>
          </a:graphicData>
        </a:graphic>
      </p:graphicFrame>
      <p:sp>
        <p:nvSpPr>
          <p:cNvPr id="63501" name="Rectangle 14"/>
          <p:cNvSpPr>
            <a:spLocks noChangeArrowheads="1"/>
          </p:cNvSpPr>
          <p:nvPr/>
        </p:nvSpPr>
        <p:spPr bwMode="auto">
          <a:xfrm>
            <a:off x="4648200" y="3124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2" name="Line 15"/>
          <p:cNvSpPr>
            <a:spLocks noChangeShapeType="1"/>
          </p:cNvSpPr>
          <p:nvPr/>
        </p:nvSpPr>
        <p:spPr bwMode="auto">
          <a:xfrm flipH="1">
            <a:off x="4343400" y="2895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03" name="Line 16"/>
          <p:cNvSpPr>
            <a:spLocks noChangeShapeType="1"/>
          </p:cNvSpPr>
          <p:nvPr/>
        </p:nvSpPr>
        <p:spPr bwMode="auto">
          <a:xfrm flipH="1">
            <a:off x="3581400" y="24384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04" name="Line 17"/>
          <p:cNvSpPr>
            <a:spLocks noChangeShapeType="1"/>
          </p:cNvSpPr>
          <p:nvPr/>
        </p:nvSpPr>
        <p:spPr bwMode="auto">
          <a:xfrm flipH="1">
            <a:off x="3124200" y="2057400"/>
            <a:ext cx="1524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05" name="Line 18"/>
          <p:cNvSpPr>
            <a:spLocks noChangeShapeType="1"/>
          </p:cNvSpPr>
          <p:nvPr/>
        </p:nvSpPr>
        <p:spPr bwMode="auto">
          <a:xfrm flipH="1">
            <a:off x="2438400" y="1676400"/>
            <a:ext cx="2286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06" name="Rectangle 19"/>
          <p:cNvSpPr>
            <a:spLocks noChangeArrowheads="1"/>
          </p:cNvSpPr>
          <p:nvPr/>
        </p:nvSpPr>
        <p:spPr bwMode="auto">
          <a:xfrm>
            <a:off x="4876800" y="4876800"/>
            <a:ext cx="1981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7" name="Line 20"/>
          <p:cNvSpPr>
            <a:spLocks noChangeShapeType="1"/>
          </p:cNvSpPr>
          <p:nvPr/>
        </p:nvSpPr>
        <p:spPr bwMode="auto">
          <a:xfrm>
            <a:off x="4876800" y="5715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08" name="Line 21"/>
          <p:cNvSpPr>
            <a:spLocks noChangeShapeType="1"/>
          </p:cNvSpPr>
          <p:nvPr/>
        </p:nvSpPr>
        <p:spPr bwMode="auto">
          <a:xfrm>
            <a:off x="4876800" y="5257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09" name="Line 22"/>
          <p:cNvSpPr>
            <a:spLocks noChangeShapeType="1"/>
          </p:cNvSpPr>
          <p:nvPr/>
        </p:nvSpPr>
        <p:spPr bwMode="auto">
          <a:xfrm>
            <a:off x="4876800" y="609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10" name="Line 23"/>
          <p:cNvSpPr>
            <a:spLocks noChangeShapeType="1"/>
          </p:cNvSpPr>
          <p:nvPr/>
        </p:nvSpPr>
        <p:spPr bwMode="auto">
          <a:xfrm>
            <a:off x="5867400" y="4876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11" name="Line 24"/>
          <p:cNvSpPr>
            <a:spLocks noChangeShapeType="1"/>
          </p:cNvSpPr>
          <p:nvPr/>
        </p:nvSpPr>
        <p:spPr bwMode="auto">
          <a:xfrm>
            <a:off x="6400800" y="4876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12" name="Line 25"/>
          <p:cNvSpPr>
            <a:spLocks noChangeShapeType="1"/>
          </p:cNvSpPr>
          <p:nvPr/>
        </p:nvSpPr>
        <p:spPr bwMode="auto">
          <a:xfrm>
            <a:off x="5410200" y="4876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AAE635-C2CD-468F-A444-6E81DC3DB330}" type="slidenum">
              <a:rPr lang="en-US" altLang="ja-JP" smtClean="0"/>
              <a:pPr/>
              <a:t>65</a:t>
            </a:fld>
            <a:endParaRPr lang="en-US" altLang="ja-JP" smtClean="0"/>
          </a:p>
        </p:txBody>
      </p:sp>
      <p:sp>
        <p:nvSpPr>
          <p:cNvPr id="645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sp>
        <p:nvSpPr>
          <p:cNvPr id="64520" name="Text Box 3"/>
          <p:cNvSpPr txBox="1">
            <a:spLocks noChangeArrowheads="1"/>
          </p:cNvSpPr>
          <p:nvPr/>
        </p:nvSpPr>
        <p:spPr bwMode="auto">
          <a:xfrm>
            <a:off x="898525" y="935038"/>
            <a:ext cx="663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次の行列の中から、積が定義できるものに対して、</a:t>
            </a:r>
          </a:p>
          <a:p>
            <a:r>
              <a:rPr lang="ja-JP" altLang="en-US"/>
              <a:t>積を求めよ。</a:t>
            </a:r>
          </a:p>
        </p:txBody>
      </p:sp>
      <p:graphicFrame>
        <p:nvGraphicFramePr>
          <p:cNvPr id="64514" name="Object 4"/>
          <p:cNvGraphicFramePr>
            <a:graphicFrameLocks noChangeAspect="1"/>
          </p:cNvGraphicFramePr>
          <p:nvPr/>
        </p:nvGraphicFramePr>
        <p:xfrm>
          <a:off x="833438" y="2044700"/>
          <a:ext cx="2667000" cy="1166813"/>
        </p:xfrm>
        <a:graphic>
          <a:graphicData uri="http://schemas.openxmlformats.org/presentationml/2006/ole">
            <p:oleObj spid="_x0000_s64514" name="Equation" r:id="rId3" imgW="1218960" imgH="533160" progId="Equation.DSMT4">
              <p:embed/>
            </p:oleObj>
          </a:graphicData>
        </a:graphic>
      </p:graphicFrame>
      <p:graphicFrame>
        <p:nvGraphicFramePr>
          <p:cNvPr id="64515" name="Object 5"/>
          <p:cNvGraphicFramePr>
            <a:graphicFrameLocks noChangeAspect="1"/>
          </p:cNvGraphicFramePr>
          <p:nvPr/>
        </p:nvGraphicFramePr>
        <p:xfrm>
          <a:off x="3600450" y="1774825"/>
          <a:ext cx="1971675" cy="2100263"/>
        </p:xfrm>
        <a:graphic>
          <a:graphicData uri="http://schemas.openxmlformats.org/presentationml/2006/ole">
            <p:oleObj spid="_x0000_s64515" name="Equation" r:id="rId4" imgW="787320" imgH="838080" progId="Equation.DSMT4">
              <p:embed/>
            </p:oleObj>
          </a:graphicData>
        </a:graphic>
      </p:graphicFrame>
      <p:graphicFrame>
        <p:nvGraphicFramePr>
          <p:cNvPr id="64516" name="Object 6"/>
          <p:cNvGraphicFramePr>
            <a:graphicFrameLocks noChangeAspect="1"/>
          </p:cNvGraphicFramePr>
          <p:nvPr/>
        </p:nvGraphicFramePr>
        <p:xfrm>
          <a:off x="1143000" y="3500438"/>
          <a:ext cx="1557338" cy="2287587"/>
        </p:xfrm>
        <a:graphic>
          <a:graphicData uri="http://schemas.openxmlformats.org/presentationml/2006/ole">
            <p:oleObj spid="_x0000_s64516" name="Equation" r:id="rId5" imgW="571320" imgH="838080" progId="Equation.DSMT4">
              <p:embed/>
            </p:oleObj>
          </a:graphicData>
        </a:graphic>
      </p:graphicFrame>
      <p:graphicFrame>
        <p:nvGraphicFramePr>
          <p:cNvPr id="64517" name="Object 7"/>
          <p:cNvGraphicFramePr>
            <a:graphicFrameLocks noChangeAspect="1"/>
          </p:cNvGraphicFramePr>
          <p:nvPr/>
        </p:nvGraphicFramePr>
        <p:xfrm>
          <a:off x="3929063" y="4429125"/>
          <a:ext cx="2176462" cy="857250"/>
        </p:xfrm>
        <a:graphic>
          <a:graphicData uri="http://schemas.openxmlformats.org/presentationml/2006/ole">
            <p:oleObj spid="_x0000_s64517" name="Equation" r:id="rId6" imgW="83808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2DE79-867C-44CB-80C1-2F6DD457AEFC}" type="slidenum">
              <a:rPr lang="en-US" altLang="ja-JP" smtClean="0"/>
              <a:pPr/>
              <a:t>66</a:t>
            </a:fld>
            <a:endParaRPr lang="en-US" altLang="ja-JP" smtClean="0"/>
          </a:p>
        </p:txBody>
      </p:sp>
      <p:sp>
        <p:nvSpPr>
          <p:cNvPr id="65543" name="Text Box 21"/>
          <p:cNvSpPr txBox="1">
            <a:spLocks noChangeArrowheads="1"/>
          </p:cNvSpPr>
          <p:nvPr/>
        </p:nvSpPr>
        <p:spPr bwMode="auto">
          <a:xfrm>
            <a:off x="1143000" y="3581400"/>
            <a:ext cx="724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　　　　　　　　　　　　　　　　　　　　　（スカラーの移動）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1219200" y="2286000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　　　　　　　　　　　　　　　　　　　　（左分配法則）</a:t>
            </a:r>
          </a:p>
        </p:txBody>
      </p:sp>
      <p:sp>
        <p:nvSpPr>
          <p:cNvPr id="65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行列の性質</a:t>
            </a:r>
          </a:p>
        </p:txBody>
      </p:sp>
      <p:sp>
        <p:nvSpPr>
          <p:cNvPr id="65546" name="AutoShape 3"/>
          <p:cNvSpPr>
            <a:spLocks noChangeArrowheads="1"/>
          </p:cNvSpPr>
          <p:nvPr/>
        </p:nvSpPr>
        <p:spPr bwMode="auto">
          <a:xfrm>
            <a:off x="533400" y="1066800"/>
            <a:ext cx="8001000" cy="3733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547" name="Text Box 4"/>
          <p:cNvSpPr txBox="1">
            <a:spLocks noChangeArrowheads="1"/>
          </p:cNvSpPr>
          <p:nvPr/>
        </p:nvSpPr>
        <p:spPr bwMode="auto">
          <a:xfrm>
            <a:off x="1447800" y="817563"/>
            <a:ext cx="42846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9900"/>
                </a:solidFill>
              </a:rPr>
              <a:t>（性質）行列の積に関する性質１</a:t>
            </a:r>
          </a:p>
        </p:txBody>
      </p:sp>
      <p:graphicFrame>
        <p:nvGraphicFramePr>
          <p:cNvPr id="65538" name="Object 12"/>
          <p:cNvGraphicFramePr>
            <a:graphicFrameLocks noChangeAspect="1"/>
          </p:cNvGraphicFramePr>
          <p:nvPr/>
        </p:nvGraphicFramePr>
        <p:xfrm>
          <a:off x="1905000" y="2286000"/>
          <a:ext cx="3810000" cy="481013"/>
        </p:xfrm>
        <a:graphic>
          <a:graphicData uri="http://schemas.openxmlformats.org/presentationml/2006/ole">
            <p:oleObj spid="_x0000_s65538" name="Equation" r:id="rId3" imgW="1612800" imgH="203040" progId="Equation.DSMT4">
              <p:embed/>
            </p:oleObj>
          </a:graphicData>
        </a:graphic>
      </p:graphicFrame>
      <p:graphicFrame>
        <p:nvGraphicFramePr>
          <p:cNvPr id="65539" name="Object 13"/>
          <p:cNvGraphicFramePr>
            <a:graphicFrameLocks noChangeAspect="1"/>
          </p:cNvGraphicFramePr>
          <p:nvPr/>
        </p:nvGraphicFramePr>
        <p:xfrm>
          <a:off x="1905000" y="3657600"/>
          <a:ext cx="4075113" cy="520700"/>
        </p:xfrm>
        <a:graphic>
          <a:graphicData uri="http://schemas.openxmlformats.org/presentationml/2006/ole">
            <p:oleObj spid="_x0000_s65539" name="Equation" r:id="rId4" imgW="1790640" imgH="228600" progId="Equation.DSMT4">
              <p:embed/>
            </p:oleObj>
          </a:graphicData>
        </a:graphic>
      </p:graphicFrame>
      <p:sp>
        <p:nvSpPr>
          <p:cNvPr id="65548" name="Text Box 16"/>
          <p:cNvSpPr txBox="1">
            <a:spLocks noChangeArrowheads="1"/>
          </p:cNvSpPr>
          <p:nvPr/>
        </p:nvSpPr>
        <p:spPr bwMode="auto">
          <a:xfrm>
            <a:off x="1143000" y="1752600"/>
            <a:ext cx="648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　　　　　　　　　　　　　　　　　　　　　（結合法則）</a:t>
            </a:r>
          </a:p>
        </p:txBody>
      </p:sp>
      <p:sp>
        <p:nvSpPr>
          <p:cNvPr id="65549" name="Text Box 17"/>
          <p:cNvSpPr txBox="1">
            <a:spLocks noChangeArrowheads="1"/>
          </p:cNvSpPr>
          <p:nvPr/>
        </p:nvSpPr>
        <p:spPr bwMode="auto">
          <a:xfrm>
            <a:off x="974725" y="1316038"/>
            <a:ext cx="605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積が定義できる行列に関して、次が成り立つ。</a:t>
            </a:r>
          </a:p>
        </p:txBody>
      </p:sp>
      <p:graphicFrame>
        <p:nvGraphicFramePr>
          <p:cNvPr id="65540" name="Object 11"/>
          <p:cNvGraphicFramePr>
            <a:graphicFrameLocks noChangeAspect="1"/>
          </p:cNvGraphicFramePr>
          <p:nvPr/>
        </p:nvGraphicFramePr>
        <p:xfrm>
          <a:off x="1752600" y="1676400"/>
          <a:ext cx="3048000" cy="549275"/>
        </p:xfrm>
        <a:graphic>
          <a:graphicData uri="http://schemas.openxmlformats.org/presentationml/2006/ole">
            <p:oleObj spid="_x0000_s65540" name="Equation" r:id="rId5" imgW="1269720" imgH="228600" progId="Equation.DSMT4">
              <p:embed/>
            </p:oleObj>
          </a:graphicData>
        </a:graphic>
      </p:graphicFrame>
      <p:sp>
        <p:nvSpPr>
          <p:cNvPr id="65550" name="Text Box 19"/>
          <p:cNvSpPr txBox="1">
            <a:spLocks noChangeArrowheads="1"/>
          </p:cNvSpPr>
          <p:nvPr/>
        </p:nvSpPr>
        <p:spPr bwMode="auto">
          <a:xfrm>
            <a:off x="1219200" y="2895600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　　　　　　　　　　　　　　　　　　　　（右分配法則）</a:t>
            </a:r>
          </a:p>
        </p:txBody>
      </p:sp>
      <p:graphicFrame>
        <p:nvGraphicFramePr>
          <p:cNvPr id="65541" name="Object 20"/>
          <p:cNvGraphicFramePr>
            <a:graphicFrameLocks noChangeAspect="1"/>
          </p:cNvGraphicFramePr>
          <p:nvPr/>
        </p:nvGraphicFramePr>
        <p:xfrm>
          <a:off x="1846263" y="2865438"/>
          <a:ext cx="3929062" cy="541337"/>
        </p:xfrm>
        <a:graphic>
          <a:graphicData uri="http://schemas.openxmlformats.org/presentationml/2006/ole">
            <p:oleObj spid="_x0000_s65541" name="Equation" r:id="rId6" imgW="1663560" imgH="228600" progId="Equation.DSMT4">
              <p:embed/>
            </p:oleObj>
          </a:graphicData>
        </a:graphic>
      </p:graphicFrame>
      <p:sp>
        <p:nvSpPr>
          <p:cNvPr id="65551" name="AutoShape 22"/>
          <p:cNvSpPr>
            <a:spLocks noChangeArrowheads="1"/>
          </p:cNvSpPr>
          <p:nvPr/>
        </p:nvSpPr>
        <p:spPr bwMode="auto">
          <a:xfrm>
            <a:off x="1219200" y="5105400"/>
            <a:ext cx="5181600" cy="1447800"/>
          </a:xfrm>
          <a:prstGeom prst="wedgeRoundRectCallout">
            <a:avLst>
              <a:gd name="adj1" fmla="val 28556"/>
              <a:gd name="adj2" fmla="val -11655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65552" name="Text Box 23"/>
          <p:cNvSpPr txBox="1">
            <a:spLocks noChangeArrowheads="1"/>
          </p:cNvSpPr>
          <p:nvPr/>
        </p:nvSpPr>
        <p:spPr bwMode="auto">
          <a:xfrm>
            <a:off x="1431925" y="5278438"/>
            <a:ext cx="4711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このような移動ができるのは、</a:t>
            </a:r>
          </a:p>
          <a:p>
            <a:r>
              <a:rPr lang="ja-JP" altLang="en-US"/>
              <a:t>スカラーに対してだけであることに、</a:t>
            </a:r>
          </a:p>
          <a:p>
            <a:r>
              <a:rPr lang="ja-JP" altLang="en-US"/>
              <a:t>注意すること。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C3295-4A9C-4CAF-9E48-A03E80179671}" type="slidenum">
              <a:rPr lang="en-US" altLang="ja-JP" smtClean="0"/>
              <a:pPr/>
              <a:t>67</a:t>
            </a:fld>
            <a:endParaRPr lang="en-US" altLang="ja-JP" smtClean="0"/>
          </a:p>
        </p:txBody>
      </p:sp>
      <p:sp>
        <p:nvSpPr>
          <p:cNvPr id="66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graphicFrame>
        <p:nvGraphicFramePr>
          <p:cNvPr id="66562" name="Object 3"/>
          <p:cNvGraphicFramePr>
            <a:graphicFrameLocks noChangeAspect="1"/>
          </p:cNvGraphicFramePr>
          <p:nvPr/>
        </p:nvGraphicFramePr>
        <p:xfrm>
          <a:off x="892175" y="838200"/>
          <a:ext cx="1417638" cy="960438"/>
        </p:xfrm>
        <a:graphic>
          <a:graphicData uri="http://schemas.openxmlformats.org/presentationml/2006/ole">
            <p:oleObj spid="_x0000_s66562" name="Equation" r:id="rId3" imgW="787320" imgH="533160" progId="Equation.DSMT4">
              <p:embed/>
            </p:oleObj>
          </a:graphicData>
        </a:graphic>
      </p:graphicFrame>
      <p:graphicFrame>
        <p:nvGraphicFramePr>
          <p:cNvPr id="66563" name="Object 4"/>
          <p:cNvGraphicFramePr>
            <a:graphicFrameLocks noChangeAspect="1"/>
          </p:cNvGraphicFramePr>
          <p:nvPr/>
        </p:nvGraphicFramePr>
        <p:xfrm>
          <a:off x="2884488" y="838200"/>
          <a:ext cx="1417637" cy="960438"/>
        </p:xfrm>
        <a:graphic>
          <a:graphicData uri="http://schemas.openxmlformats.org/presentationml/2006/ole">
            <p:oleObj spid="_x0000_s66563" name="Equation" r:id="rId4" imgW="787320" imgH="533160" progId="Equation.DSMT4">
              <p:embed/>
            </p:oleObj>
          </a:graphicData>
        </a:graphic>
      </p:graphicFrame>
      <p:graphicFrame>
        <p:nvGraphicFramePr>
          <p:cNvPr id="66564" name="Object 5"/>
          <p:cNvGraphicFramePr>
            <a:graphicFrameLocks noChangeAspect="1"/>
          </p:cNvGraphicFramePr>
          <p:nvPr/>
        </p:nvGraphicFramePr>
        <p:xfrm>
          <a:off x="4724400" y="762000"/>
          <a:ext cx="1395413" cy="960438"/>
        </p:xfrm>
        <a:graphic>
          <a:graphicData uri="http://schemas.openxmlformats.org/presentationml/2006/ole">
            <p:oleObj spid="_x0000_s66564" name="Equation" r:id="rId5" imgW="774360" imgH="533160" progId="Equation.DSMT4">
              <p:embed/>
            </p:oleObj>
          </a:graphicData>
        </a:graphic>
      </p:graphicFrame>
      <p:sp>
        <p:nvSpPr>
          <p:cNvPr id="66572" name="Text Box 6"/>
          <p:cNvSpPr txBox="1">
            <a:spLocks noChangeArrowheads="1"/>
          </p:cNvSpPr>
          <p:nvPr/>
        </p:nvSpPr>
        <p:spPr bwMode="auto">
          <a:xfrm>
            <a:off x="822325" y="2078038"/>
            <a:ext cx="565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とする。次式が成り立つかどうかを調べよ。</a:t>
            </a:r>
          </a:p>
        </p:txBody>
      </p:sp>
      <p:sp>
        <p:nvSpPr>
          <p:cNvPr id="66573" name="Text Box 7"/>
          <p:cNvSpPr txBox="1">
            <a:spLocks noChangeArrowheads="1"/>
          </p:cNvSpPr>
          <p:nvPr/>
        </p:nvSpPr>
        <p:spPr bwMode="auto">
          <a:xfrm>
            <a:off x="822325" y="27638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66565" name="Object 9"/>
          <p:cNvGraphicFramePr>
            <a:graphicFrameLocks noChangeAspect="1"/>
          </p:cNvGraphicFramePr>
          <p:nvPr/>
        </p:nvGraphicFramePr>
        <p:xfrm>
          <a:off x="1752600" y="3429000"/>
          <a:ext cx="3810000" cy="481013"/>
        </p:xfrm>
        <a:graphic>
          <a:graphicData uri="http://schemas.openxmlformats.org/presentationml/2006/ole">
            <p:oleObj spid="_x0000_s66565" name="Equation" r:id="rId6" imgW="1612800" imgH="203040" progId="Equation.DSMT4">
              <p:embed/>
            </p:oleObj>
          </a:graphicData>
        </a:graphic>
      </p:graphicFrame>
      <p:graphicFrame>
        <p:nvGraphicFramePr>
          <p:cNvPr id="66566" name="Object 10"/>
          <p:cNvGraphicFramePr>
            <a:graphicFrameLocks noChangeAspect="1"/>
          </p:cNvGraphicFramePr>
          <p:nvPr/>
        </p:nvGraphicFramePr>
        <p:xfrm>
          <a:off x="1752600" y="4800600"/>
          <a:ext cx="4075113" cy="520700"/>
        </p:xfrm>
        <a:graphic>
          <a:graphicData uri="http://schemas.openxmlformats.org/presentationml/2006/ole">
            <p:oleObj spid="_x0000_s66566" name="Equation" r:id="rId7" imgW="1790640" imgH="228600" progId="Equation.DSMT4">
              <p:embed/>
            </p:oleObj>
          </a:graphicData>
        </a:graphic>
      </p:graphicFrame>
      <p:graphicFrame>
        <p:nvGraphicFramePr>
          <p:cNvPr id="66567" name="Object 11"/>
          <p:cNvGraphicFramePr>
            <a:graphicFrameLocks noChangeAspect="1"/>
          </p:cNvGraphicFramePr>
          <p:nvPr/>
        </p:nvGraphicFramePr>
        <p:xfrm>
          <a:off x="1828800" y="2743200"/>
          <a:ext cx="3048000" cy="549275"/>
        </p:xfrm>
        <a:graphic>
          <a:graphicData uri="http://schemas.openxmlformats.org/presentationml/2006/ole">
            <p:oleObj spid="_x0000_s66567" name="Equation" r:id="rId8" imgW="1269720" imgH="228600" progId="Equation.DSMT4">
              <p:embed/>
            </p:oleObj>
          </a:graphicData>
        </a:graphic>
      </p:graphicFrame>
      <p:graphicFrame>
        <p:nvGraphicFramePr>
          <p:cNvPr id="66568" name="Object 12"/>
          <p:cNvGraphicFramePr>
            <a:graphicFrameLocks noChangeAspect="1"/>
          </p:cNvGraphicFramePr>
          <p:nvPr/>
        </p:nvGraphicFramePr>
        <p:xfrm>
          <a:off x="1708150" y="4008438"/>
          <a:ext cx="3898900" cy="541337"/>
        </p:xfrm>
        <a:graphic>
          <a:graphicData uri="http://schemas.openxmlformats.org/presentationml/2006/ole">
            <p:oleObj spid="_x0000_s66568" name="Equation" r:id="rId9" imgW="1650960" imgH="228600" progId="Equation.DSMT4">
              <p:embed/>
            </p:oleObj>
          </a:graphicData>
        </a:graphic>
      </p:graphicFrame>
      <p:graphicFrame>
        <p:nvGraphicFramePr>
          <p:cNvPr id="66569" name="Object 13"/>
          <p:cNvGraphicFramePr>
            <a:graphicFrameLocks noChangeAspect="1"/>
          </p:cNvGraphicFramePr>
          <p:nvPr/>
        </p:nvGraphicFramePr>
        <p:xfrm>
          <a:off x="6937375" y="1058863"/>
          <a:ext cx="777875" cy="365125"/>
        </p:xfrm>
        <a:graphic>
          <a:graphicData uri="http://schemas.openxmlformats.org/presentationml/2006/ole">
            <p:oleObj spid="_x0000_s66569" name="Equation" r:id="rId10" imgW="431640" imgH="203040" progId="Equation.DSMT4">
              <p:embed/>
            </p:oleObj>
          </a:graphicData>
        </a:graphic>
      </p:graphicFrame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914400" y="3276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914400" y="3962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990600" y="4724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A203BE-C328-43C8-853D-E2564135C6CC}" type="slidenum">
              <a:rPr lang="en-US" altLang="ja-JP" smtClean="0"/>
              <a:pPr/>
              <a:t>68</a:t>
            </a:fld>
            <a:endParaRPr lang="en-US" altLang="ja-JP" smtClean="0"/>
          </a:p>
        </p:txBody>
      </p:sp>
      <p:sp>
        <p:nvSpPr>
          <p:cNvPr id="67593" name="Text Box 2"/>
          <p:cNvSpPr txBox="1">
            <a:spLocks noChangeArrowheads="1"/>
          </p:cNvSpPr>
          <p:nvPr/>
        </p:nvSpPr>
        <p:spPr bwMode="auto">
          <a:xfrm>
            <a:off x="838200" y="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67586" name="Object 3"/>
          <p:cNvGraphicFramePr>
            <a:graphicFrameLocks noChangeAspect="1"/>
          </p:cNvGraphicFramePr>
          <p:nvPr/>
        </p:nvGraphicFramePr>
        <p:xfrm>
          <a:off x="1524000" y="228600"/>
          <a:ext cx="3048000" cy="549275"/>
        </p:xfrm>
        <a:graphic>
          <a:graphicData uri="http://schemas.openxmlformats.org/presentationml/2006/ole">
            <p:oleObj spid="_x0000_s67586" name="Equation" r:id="rId3" imgW="1269720" imgH="228600" progId="Equation.DSMT4">
              <p:embed/>
            </p:oleObj>
          </a:graphicData>
        </a:graphic>
      </p:graphicFrame>
      <p:graphicFrame>
        <p:nvGraphicFramePr>
          <p:cNvPr id="67587" name="Object 4"/>
          <p:cNvGraphicFramePr>
            <a:graphicFrameLocks noChangeAspect="1"/>
          </p:cNvGraphicFramePr>
          <p:nvPr/>
        </p:nvGraphicFramePr>
        <p:xfrm>
          <a:off x="1143000" y="762000"/>
          <a:ext cx="3382963" cy="960438"/>
        </p:xfrm>
        <a:graphic>
          <a:graphicData uri="http://schemas.openxmlformats.org/presentationml/2006/ole">
            <p:oleObj spid="_x0000_s67587" name="Equation" r:id="rId4" imgW="1879560" imgH="533160" progId="Equation.DSMT4">
              <p:embed/>
            </p:oleObj>
          </a:graphicData>
        </a:graphic>
      </p:graphicFrame>
      <p:graphicFrame>
        <p:nvGraphicFramePr>
          <p:cNvPr id="67588" name="Object 5"/>
          <p:cNvGraphicFramePr>
            <a:graphicFrameLocks noChangeAspect="1"/>
          </p:cNvGraphicFramePr>
          <p:nvPr/>
        </p:nvGraphicFramePr>
        <p:xfrm>
          <a:off x="2133600" y="1676400"/>
          <a:ext cx="4044950" cy="960438"/>
        </p:xfrm>
        <a:graphic>
          <a:graphicData uri="http://schemas.openxmlformats.org/presentationml/2006/ole">
            <p:oleObj spid="_x0000_s67588" name="Equation" r:id="rId5" imgW="2247840" imgH="533160" progId="Equation.DSMT4">
              <p:embed/>
            </p:oleObj>
          </a:graphicData>
        </a:graphic>
      </p:graphicFrame>
      <p:graphicFrame>
        <p:nvGraphicFramePr>
          <p:cNvPr id="67589" name="Object 6"/>
          <p:cNvGraphicFramePr>
            <a:graphicFrameLocks noChangeAspect="1"/>
          </p:cNvGraphicFramePr>
          <p:nvPr/>
        </p:nvGraphicFramePr>
        <p:xfrm>
          <a:off x="1295400" y="2819400"/>
          <a:ext cx="3359150" cy="960438"/>
        </p:xfrm>
        <a:graphic>
          <a:graphicData uri="http://schemas.openxmlformats.org/presentationml/2006/ole">
            <p:oleObj spid="_x0000_s67589" name="Equation" r:id="rId6" imgW="1866600" imgH="533160" progId="Equation.DSMT4">
              <p:embed/>
            </p:oleObj>
          </a:graphicData>
        </a:graphic>
      </p:graphicFrame>
      <p:sp>
        <p:nvSpPr>
          <p:cNvPr id="67594" name="Text Box 7"/>
          <p:cNvSpPr txBox="1">
            <a:spLocks noChangeArrowheads="1"/>
          </p:cNvSpPr>
          <p:nvPr/>
        </p:nvSpPr>
        <p:spPr bwMode="auto">
          <a:xfrm>
            <a:off x="228600" y="838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左辺：</a:t>
            </a:r>
          </a:p>
        </p:txBody>
      </p:sp>
      <p:sp>
        <p:nvSpPr>
          <p:cNvPr id="67595" name="Text Box 8"/>
          <p:cNvSpPr txBox="1">
            <a:spLocks noChangeArrowheads="1"/>
          </p:cNvSpPr>
          <p:nvPr/>
        </p:nvSpPr>
        <p:spPr bwMode="auto">
          <a:xfrm>
            <a:off x="304800" y="29718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右辺：</a:t>
            </a:r>
          </a:p>
        </p:txBody>
      </p:sp>
      <p:graphicFrame>
        <p:nvGraphicFramePr>
          <p:cNvPr id="67590" name="Object 9"/>
          <p:cNvGraphicFramePr>
            <a:graphicFrameLocks noChangeAspect="1"/>
          </p:cNvGraphicFramePr>
          <p:nvPr/>
        </p:nvGraphicFramePr>
        <p:xfrm>
          <a:off x="1654175" y="3886200"/>
          <a:ext cx="4090988" cy="960438"/>
        </p:xfrm>
        <a:graphic>
          <a:graphicData uri="http://schemas.openxmlformats.org/presentationml/2006/ole">
            <p:oleObj spid="_x0000_s67590" name="Equation" r:id="rId7" imgW="2273040" imgH="533160" progId="Equation.DSMT4">
              <p:embed/>
            </p:oleObj>
          </a:graphicData>
        </a:graphic>
      </p:graphicFrame>
      <p:sp>
        <p:nvSpPr>
          <p:cNvPr id="67596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69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よって、左辺＝右辺</a:t>
            </a:r>
          </a:p>
        </p:txBody>
      </p:sp>
      <p:graphicFrame>
        <p:nvGraphicFramePr>
          <p:cNvPr id="67591" name="Object 11"/>
          <p:cNvGraphicFramePr>
            <a:graphicFrameLocks noChangeAspect="1"/>
          </p:cNvGraphicFramePr>
          <p:nvPr/>
        </p:nvGraphicFramePr>
        <p:xfrm>
          <a:off x="2362200" y="5791200"/>
          <a:ext cx="4481513" cy="549275"/>
        </p:xfrm>
        <a:graphic>
          <a:graphicData uri="http://schemas.openxmlformats.org/presentationml/2006/ole">
            <p:oleObj spid="_x0000_s67591" name="Equation" r:id="rId8" imgW="1866600" imgH="228600" progId="Equation.DSMT4">
              <p:embed/>
            </p:oleObj>
          </a:graphicData>
        </a:graphic>
      </p:graphicFrame>
      <p:sp>
        <p:nvSpPr>
          <p:cNvPr id="67597" name="Text Box 12"/>
          <p:cNvSpPr txBox="1">
            <a:spLocks noChangeArrowheads="1"/>
          </p:cNvSpPr>
          <p:nvPr/>
        </p:nvSpPr>
        <p:spPr bwMode="auto">
          <a:xfrm>
            <a:off x="898525" y="5811838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これより、</a:t>
            </a:r>
          </a:p>
        </p:txBody>
      </p:sp>
      <p:sp>
        <p:nvSpPr>
          <p:cNvPr id="67598" name="Text Box 13"/>
          <p:cNvSpPr txBox="1">
            <a:spLocks noChangeArrowheads="1"/>
          </p:cNvSpPr>
          <p:nvPr/>
        </p:nvSpPr>
        <p:spPr bwMode="auto">
          <a:xfrm>
            <a:off x="838200" y="6400800"/>
            <a:ext cx="324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と書いても誤解が無い。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0" y="152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解）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9CE964-E2E7-4F6D-B097-BC6A161E8498}" type="slidenum">
              <a:rPr lang="en-US" altLang="ja-JP" smtClean="0"/>
              <a:pPr/>
              <a:t>69</a:t>
            </a:fld>
            <a:endParaRPr lang="en-US" altLang="ja-JP" smtClean="0"/>
          </a:p>
        </p:txBody>
      </p:sp>
      <p:sp>
        <p:nvSpPr>
          <p:cNvPr id="68617" name="Text Box 2"/>
          <p:cNvSpPr txBox="1">
            <a:spLocks noChangeArrowheads="1"/>
          </p:cNvSpPr>
          <p:nvPr/>
        </p:nvSpPr>
        <p:spPr bwMode="auto">
          <a:xfrm>
            <a:off x="381000" y="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68610" name="Object 7"/>
          <p:cNvGraphicFramePr>
            <a:graphicFrameLocks noChangeAspect="1"/>
          </p:cNvGraphicFramePr>
          <p:nvPr/>
        </p:nvGraphicFramePr>
        <p:xfrm>
          <a:off x="1401763" y="838200"/>
          <a:ext cx="3930650" cy="960438"/>
        </p:xfrm>
        <a:graphic>
          <a:graphicData uri="http://schemas.openxmlformats.org/presentationml/2006/ole">
            <p:oleObj spid="_x0000_s68610" name="Equation" r:id="rId3" imgW="2184120" imgH="533160" progId="Equation.DSMT4">
              <p:embed/>
            </p:oleObj>
          </a:graphicData>
        </a:graphic>
      </p:graphicFrame>
      <p:sp>
        <p:nvSpPr>
          <p:cNvPr id="68618" name="Text Box 11"/>
          <p:cNvSpPr txBox="1">
            <a:spLocks noChangeArrowheads="1"/>
          </p:cNvSpPr>
          <p:nvPr/>
        </p:nvSpPr>
        <p:spPr bwMode="auto">
          <a:xfrm>
            <a:off x="228600" y="838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左辺：</a:t>
            </a:r>
          </a:p>
        </p:txBody>
      </p:sp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304800" y="29718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右辺：</a:t>
            </a:r>
          </a:p>
        </p:txBody>
      </p:sp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304800" y="5715000"/>
            <a:ext cx="269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よって、左辺＝右辺</a:t>
            </a:r>
          </a:p>
        </p:txBody>
      </p:sp>
      <p:graphicFrame>
        <p:nvGraphicFramePr>
          <p:cNvPr id="68611" name="Object 19"/>
          <p:cNvGraphicFramePr>
            <a:graphicFrameLocks noChangeAspect="1"/>
          </p:cNvGraphicFramePr>
          <p:nvPr/>
        </p:nvGraphicFramePr>
        <p:xfrm>
          <a:off x="990600" y="0"/>
          <a:ext cx="3810000" cy="481013"/>
        </p:xfrm>
        <a:graphic>
          <a:graphicData uri="http://schemas.openxmlformats.org/presentationml/2006/ole">
            <p:oleObj spid="_x0000_s68611" name="Equation" r:id="rId4" imgW="1612800" imgH="203040" progId="Equation.DSMT4">
              <p:embed/>
            </p:oleObj>
          </a:graphicData>
        </a:graphic>
      </p:graphicFrame>
      <p:graphicFrame>
        <p:nvGraphicFramePr>
          <p:cNvPr id="68612" name="Object 20"/>
          <p:cNvGraphicFramePr>
            <a:graphicFrameLocks noChangeAspect="1"/>
          </p:cNvGraphicFramePr>
          <p:nvPr/>
        </p:nvGraphicFramePr>
        <p:xfrm>
          <a:off x="1143000" y="1828800"/>
          <a:ext cx="4090988" cy="960438"/>
        </p:xfrm>
        <a:graphic>
          <a:graphicData uri="http://schemas.openxmlformats.org/presentationml/2006/ole">
            <p:oleObj spid="_x0000_s68612" name="Equation" r:id="rId5" imgW="2273040" imgH="533160" progId="Equation.DSMT4">
              <p:embed/>
            </p:oleObj>
          </a:graphicData>
        </a:graphic>
      </p:graphicFrame>
      <p:graphicFrame>
        <p:nvGraphicFramePr>
          <p:cNvPr id="68613" name="Object 22"/>
          <p:cNvGraphicFramePr>
            <a:graphicFrameLocks noChangeAspect="1"/>
          </p:cNvGraphicFramePr>
          <p:nvPr/>
        </p:nvGraphicFramePr>
        <p:xfrm>
          <a:off x="1447800" y="2895600"/>
          <a:ext cx="3382963" cy="960438"/>
        </p:xfrm>
        <a:graphic>
          <a:graphicData uri="http://schemas.openxmlformats.org/presentationml/2006/ole">
            <p:oleObj spid="_x0000_s68613" name="Equation" r:id="rId6" imgW="1879560" imgH="533160" progId="Equation.DSMT4">
              <p:embed/>
            </p:oleObj>
          </a:graphicData>
        </a:graphic>
      </p:graphicFrame>
      <p:graphicFrame>
        <p:nvGraphicFramePr>
          <p:cNvPr id="68614" name="Object 23"/>
          <p:cNvGraphicFramePr>
            <a:graphicFrameLocks noChangeAspect="1"/>
          </p:cNvGraphicFramePr>
          <p:nvPr/>
        </p:nvGraphicFramePr>
        <p:xfrm>
          <a:off x="1470025" y="3810000"/>
          <a:ext cx="3336925" cy="960438"/>
        </p:xfrm>
        <a:graphic>
          <a:graphicData uri="http://schemas.openxmlformats.org/presentationml/2006/ole">
            <p:oleObj spid="_x0000_s68614" name="Equation" r:id="rId7" imgW="1854000" imgH="533160" progId="Equation.DSMT4">
              <p:embed/>
            </p:oleObj>
          </a:graphicData>
        </a:graphic>
      </p:graphicFrame>
      <p:graphicFrame>
        <p:nvGraphicFramePr>
          <p:cNvPr id="68615" name="Object 24"/>
          <p:cNvGraphicFramePr>
            <a:graphicFrameLocks noChangeAspect="1"/>
          </p:cNvGraphicFramePr>
          <p:nvPr/>
        </p:nvGraphicFramePr>
        <p:xfrm>
          <a:off x="1143000" y="4876800"/>
          <a:ext cx="4433888" cy="960438"/>
        </p:xfrm>
        <a:graphic>
          <a:graphicData uri="http://schemas.openxmlformats.org/presentationml/2006/ole">
            <p:oleObj spid="_x0000_s68615" name="Equation" r:id="rId8" imgW="246348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43FB4A-D102-49E3-A14F-444031E061BF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集合の要素</a:t>
            </a:r>
          </a:p>
        </p:txBody>
      </p:sp>
      <p:sp>
        <p:nvSpPr>
          <p:cNvPr id="6161" name="AutoShape 3"/>
          <p:cNvSpPr>
            <a:spLocks noChangeArrowheads="1"/>
          </p:cNvSpPr>
          <p:nvPr/>
        </p:nvSpPr>
        <p:spPr bwMode="auto">
          <a:xfrm>
            <a:off x="533400" y="1066800"/>
            <a:ext cx="7620000" cy="27432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6162" name="Text Box 4"/>
          <p:cNvSpPr txBox="1">
            <a:spLocks noChangeArrowheads="1"/>
          </p:cNvSpPr>
          <p:nvPr/>
        </p:nvSpPr>
        <p:spPr bwMode="auto">
          <a:xfrm>
            <a:off x="990600" y="817563"/>
            <a:ext cx="2622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（定義）集合の要素</a:t>
            </a:r>
          </a:p>
        </p:txBody>
      </p:sp>
      <p:sp>
        <p:nvSpPr>
          <p:cNvPr id="616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6343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集合　　に対して、　　が　の要素であることを、</a:t>
            </a:r>
          </a:p>
          <a:p>
            <a:r>
              <a:rPr lang="ja-JP" altLang="en-US"/>
              <a:t>　　　　　</a:t>
            </a:r>
          </a:p>
          <a:p>
            <a:r>
              <a:rPr lang="ja-JP" altLang="en-US"/>
              <a:t>と表し、</a:t>
            </a:r>
          </a:p>
          <a:p>
            <a:r>
              <a:rPr lang="ja-JP" altLang="en-US"/>
              <a:t>集合　　に対して、　　が　　の要素で無いことを、</a:t>
            </a:r>
          </a:p>
          <a:p>
            <a:endParaRPr lang="ja-JP" altLang="en-US"/>
          </a:p>
          <a:p>
            <a:r>
              <a:rPr lang="ja-JP" altLang="en-US"/>
              <a:t>と表す。</a:t>
            </a: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1828800" y="1447800"/>
          <a:ext cx="304800" cy="284163"/>
        </p:xfrm>
        <a:graphic>
          <a:graphicData uri="http://schemas.openxmlformats.org/presentationml/2006/ole">
            <p:oleObj spid="_x0000_s6146" name="Equation" r:id="rId3" imgW="177480" imgH="164880" progId="Equation.DSMT4">
              <p:embed/>
            </p:oleObj>
          </a:graphicData>
        </a:graphic>
      </p:graphicFrame>
      <p:graphicFrame>
        <p:nvGraphicFramePr>
          <p:cNvPr id="6147" name="Object 9"/>
          <p:cNvGraphicFramePr>
            <a:graphicFrameLocks noChangeAspect="1"/>
          </p:cNvGraphicFramePr>
          <p:nvPr/>
        </p:nvGraphicFramePr>
        <p:xfrm>
          <a:off x="4114800" y="1371600"/>
          <a:ext cx="304800" cy="284163"/>
        </p:xfrm>
        <a:graphic>
          <a:graphicData uri="http://schemas.openxmlformats.org/presentationml/2006/ole">
            <p:oleObj spid="_x0000_s6147" name="Equation" r:id="rId4" imgW="177480" imgH="164880" progId="Equation.DSMT4">
              <p:embed/>
            </p:oleObj>
          </a:graphicData>
        </a:graphic>
      </p:graphicFrame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3581400" y="1447800"/>
          <a:ext cx="217488" cy="241300"/>
        </p:xfrm>
        <a:graphic>
          <a:graphicData uri="http://schemas.openxmlformats.org/presentationml/2006/ole">
            <p:oleObj spid="_x0000_s6148" name="Equation" r:id="rId5" imgW="126720" imgH="139680" progId="Equation.DSMT4">
              <p:embed/>
            </p:oleObj>
          </a:graphicData>
        </a:graphic>
      </p:graphicFrame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1295400" y="1752600"/>
          <a:ext cx="695325" cy="307975"/>
        </p:xfrm>
        <a:graphic>
          <a:graphicData uri="http://schemas.openxmlformats.org/presentationml/2006/ole">
            <p:oleObj spid="_x0000_s6149" name="Equation" r:id="rId6" imgW="406080" imgH="177480" progId="Equation.DSMT4">
              <p:embed/>
            </p:oleObj>
          </a:graphicData>
        </a:graphic>
      </p:graphicFrame>
      <p:graphicFrame>
        <p:nvGraphicFramePr>
          <p:cNvPr id="6150" name="Object 13"/>
          <p:cNvGraphicFramePr>
            <a:graphicFrameLocks noChangeAspect="1"/>
          </p:cNvGraphicFramePr>
          <p:nvPr/>
        </p:nvGraphicFramePr>
        <p:xfrm>
          <a:off x="1752600" y="2514600"/>
          <a:ext cx="304800" cy="284163"/>
        </p:xfrm>
        <a:graphic>
          <a:graphicData uri="http://schemas.openxmlformats.org/presentationml/2006/ole">
            <p:oleObj spid="_x0000_s6150" name="Equation" r:id="rId7" imgW="177480" imgH="164880" progId="Equation.DSMT4">
              <p:embed/>
            </p:oleObj>
          </a:graphicData>
        </a:graphic>
      </p:graphicFrame>
      <p:graphicFrame>
        <p:nvGraphicFramePr>
          <p:cNvPr id="6151" name="Object 14"/>
          <p:cNvGraphicFramePr>
            <a:graphicFrameLocks noChangeAspect="1"/>
          </p:cNvGraphicFramePr>
          <p:nvPr/>
        </p:nvGraphicFramePr>
        <p:xfrm>
          <a:off x="3500438" y="2571750"/>
          <a:ext cx="217487" cy="241300"/>
        </p:xfrm>
        <a:graphic>
          <a:graphicData uri="http://schemas.openxmlformats.org/presentationml/2006/ole">
            <p:oleObj spid="_x0000_s6151" name="Equation" r:id="rId8" imgW="126720" imgH="139680" progId="Equation.DSMT4">
              <p:embed/>
            </p:oleObj>
          </a:graphicData>
        </a:graphic>
      </p:graphicFrame>
      <p:graphicFrame>
        <p:nvGraphicFramePr>
          <p:cNvPr id="6152" name="Object 15"/>
          <p:cNvGraphicFramePr>
            <a:graphicFrameLocks noChangeAspect="1"/>
          </p:cNvGraphicFramePr>
          <p:nvPr/>
        </p:nvGraphicFramePr>
        <p:xfrm>
          <a:off x="4267200" y="2514600"/>
          <a:ext cx="304800" cy="284163"/>
        </p:xfrm>
        <a:graphic>
          <a:graphicData uri="http://schemas.openxmlformats.org/presentationml/2006/ole">
            <p:oleObj spid="_x0000_s6152" name="Equation" r:id="rId9" imgW="177480" imgH="164880" progId="Equation.DSMT4">
              <p:embed/>
            </p:oleObj>
          </a:graphicData>
        </a:graphic>
      </p:graphicFrame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1219200" y="2816225"/>
          <a:ext cx="695325" cy="307975"/>
        </p:xfrm>
        <a:graphic>
          <a:graphicData uri="http://schemas.openxmlformats.org/presentationml/2006/ole">
            <p:oleObj spid="_x0000_s6153" name="Equation" r:id="rId10" imgW="406080" imgH="177480" progId="Equation.DSMT4">
              <p:embed/>
            </p:oleObj>
          </a:graphicData>
        </a:graphic>
      </p:graphicFrame>
      <p:sp>
        <p:nvSpPr>
          <p:cNvPr id="6164" name="Oval 17"/>
          <p:cNvSpPr>
            <a:spLocks noChangeArrowheads="1"/>
          </p:cNvSpPr>
          <p:nvPr/>
        </p:nvSpPr>
        <p:spPr bwMode="auto">
          <a:xfrm>
            <a:off x="1219200" y="4343400"/>
            <a:ext cx="2590800" cy="1600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54" name="Object 18"/>
          <p:cNvGraphicFramePr>
            <a:graphicFrameLocks noChangeAspect="1"/>
          </p:cNvGraphicFramePr>
          <p:nvPr/>
        </p:nvGraphicFramePr>
        <p:xfrm>
          <a:off x="2514600" y="3962400"/>
          <a:ext cx="304800" cy="284163"/>
        </p:xfrm>
        <a:graphic>
          <a:graphicData uri="http://schemas.openxmlformats.org/presentationml/2006/ole">
            <p:oleObj spid="_x0000_s6154" name="Equation" r:id="rId11" imgW="177480" imgH="164880" progId="Equation.DSMT4">
              <p:embed/>
            </p:oleObj>
          </a:graphicData>
        </a:graphic>
      </p:graphicFrame>
      <p:graphicFrame>
        <p:nvGraphicFramePr>
          <p:cNvPr id="6155" name="Object 19"/>
          <p:cNvGraphicFramePr>
            <a:graphicFrameLocks noChangeAspect="1"/>
          </p:cNvGraphicFramePr>
          <p:nvPr/>
        </p:nvGraphicFramePr>
        <p:xfrm>
          <a:off x="2286000" y="5029200"/>
          <a:ext cx="217488" cy="241300"/>
        </p:xfrm>
        <a:graphic>
          <a:graphicData uri="http://schemas.openxmlformats.org/presentationml/2006/ole">
            <p:oleObj spid="_x0000_s6155" name="Equation" r:id="rId12" imgW="126720" imgH="139680" progId="Equation.DSMT4">
              <p:embed/>
            </p:oleObj>
          </a:graphicData>
        </a:graphic>
      </p:graphicFrame>
      <p:sp>
        <p:nvSpPr>
          <p:cNvPr id="6165" name="Oval 20"/>
          <p:cNvSpPr>
            <a:spLocks noChangeArrowheads="1"/>
          </p:cNvSpPr>
          <p:nvPr/>
        </p:nvSpPr>
        <p:spPr bwMode="auto">
          <a:xfrm>
            <a:off x="21336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56" name="Object 22"/>
          <p:cNvGraphicFramePr>
            <a:graphicFrameLocks noChangeAspect="1"/>
          </p:cNvGraphicFramePr>
          <p:nvPr/>
        </p:nvGraphicFramePr>
        <p:xfrm>
          <a:off x="1828800" y="6096000"/>
          <a:ext cx="695325" cy="307975"/>
        </p:xfrm>
        <a:graphic>
          <a:graphicData uri="http://schemas.openxmlformats.org/presentationml/2006/ole">
            <p:oleObj spid="_x0000_s6156" name="Equation" r:id="rId13" imgW="406080" imgH="177480" progId="Equation.DSMT4">
              <p:embed/>
            </p:oleObj>
          </a:graphicData>
        </a:graphic>
      </p:graphicFrame>
      <p:sp>
        <p:nvSpPr>
          <p:cNvPr id="6166" name="Oval 23"/>
          <p:cNvSpPr>
            <a:spLocks noChangeArrowheads="1"/>
          </p:cNvSpPr>
          <p:nvPr/>
        </p:nvSpPr>
        <p:spPr bwMode="auto">
          <a:xfrm>
            <a:off x="2895600" y="4343400"/>
            <a:ext cx="2590800" cy="1600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57" name="Object 24"/>
          <p:cNvGraphicFramePr>
            <a:graphicFrameLocks noChangeAspect="1"/>
          </p:cNvGraphicFramePr>
          <p:nvPr/>
        </p:nvGraphicFramePr>
        <p:xfrm>
          <a:off x="4267200" y="3962400"/>
          <a:ext cx="239713" cy="284163"/>
        </p:xfrm>
        <a:graphic>
          <a:graphicData uri="http://schemas.openxmlformats.org/presentationml/2006/ole">
            <p:oleObj spid="_x0000_s6157" name="Equation" r:id="rId14" imgW="139680" imgH="164880" progId="Equation.DSMT4">
              <p:embed/>
            </p:oleObj>
          </a:graphicData>
        </a:graphic>
      </p:graphicFrame>
      <p:graphicFrame>
        <p:nvGraphicFramePr>
          <p:cNvPr id="6158" name="Object 27"/>
          <p:cNvGraphicFramePr>
            <a:graphicFrameLocks noChangeAspect="1"/>
          </p:cNvGraphicFramePr>
          <p:nvPr/>
        </p:nvGraphicFramePr>
        <p:xfrm>
          <a:off x="3962400" y="6172200"/>
          <a:ext cx="630238" cy="307975"/>
        </p:xfrm>
        <a:graphic>
          <a:graphicData uri="http://schemas.openxmlformats.org/presentationml/2006/ole">
            <p:oleObj spid="_x0000_s6158" name="Equation" r:id="rId15" imgW="3682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5EAEE2-F158-414A-BE15-267D0FF38B00}" type="slidenum">
              <a:rPr lang="en-US" altLang="ja-JP" smtClean="0"/>
              <a:pPr/>
              <a:t>70</a:t>
            </a:fld>
            <a:endParaRPr lang="en-US" altLang="ja-JP" smtClean="0"/>
          </a:p>
        </p:txBody>
      </p:sp>
      <p:sp>
        <p:nvSpPr>
          <p:cNvPr id="69641" name="Text Box 2"/>
          <p:cNvSpPr txBox="1">
            <a:spLocks noChangeArrowheads="1"/>
          </p:cNvSpPr>
          <p:nvPr/>
        </p:nvSpPr>
        <p:spPr bwMode="auto">
          <a:xfrm>
            <a:off x="381000" y="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graphicFrame>
        <p:nvGraphicFramePr>
          <p:cNvPr id="69634" name="Object 3"/>
          <p:cNvGraphicFramePr>
            <a:graphicFrameLocks noChangeAspect="1"/>
          </p:cNvGraphicFramePr>
          <p:nvPr/>
        </p:nvGraphicFramePr>
        <p:xfrm>
          <a:off x="1366838" y="838200"/>
          <a:ext cx="4000500" cy="960438"/>
        </p:xfrm>
        <a:graphic>
          <a:graphicData uri="http://schemas.openxmlformats.org/presentationml/2006/ole">
            <p:oleObj spid="_x0000_s69634" name="Equation" r:id="rId3" imgW="2222280" imgH="533160" progId="Equation.DSMT4">
              <p:embed/>
            </p:oleObj>
          </a:graphicData>
        </a:graphic>
      </p:graphicFrame>
      <p:sp>
        <p:nvSpPr>
          <p:cNvPr id="69642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左辺：</a:t>
            </a:r>
          </a:p>
        </p:txBody>
      </p:sp>
      <p:sp>
        <p:nvSpPr>
          <p:cNvPr id="69643" name="Text Box 5"/>
          <p:cNvSpPr txBox="1">
            <a:spLocks noChangeArrowheads="1"/>
          </p:cNvSpPr>
          <p:nvPr/>
        </p:nvSpPr>
        <p:spPr bwMode="auto">
          <a:xfrm>
            <a:off x="304800" y="29718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右辺：</a:t>
            </a:r>
          </a:p>
        </p:txBody>
      </p:sp>
      <p:sp>
        <p:nvSpPr>
          <p:cNvPr id="69644" name="Text Box 6"/>
          <p:cNvSpPr txBox="1">
            <a:spLocks noChangeArrowheads="1"/>
          </p:cNvSpPr>
          <p:nvPr/>
        </p:nvSpPr>
        <p:spPr bwMode="auto">
          <a:xfrm>
            <a:off x="304800" y="5867400"/>
            <a:ext cx="269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よって、左辺＝右辺</a:t>
            </a:r>
          </a:p>
        </p:txBody>
      </p:sp>
      <p:graphicFrame>
        <p:nvGraphicFramePr>
          <p:cNvPr id="69635" name="Object 8"/>
          <p:cNvGraphicFramePr>
            <a:graphicFrameLocks noChangeAspect="1"/>
          </p:cNvGraphicFramePr>
          <p:nvPr/>
        </p:nvGraphicFramePr>
        <p:xfrm>
          <a:off x="2971800" y="1752600"/>
          <a:ext cx="4113213" cy="960438"/>
        </p:xfrm>
        <a:graphic>
          <a:graphicData uri="http://schemas.openxmlformats.org/presentationml/2006/ole">
            <p:oleObj spid="_x0000_s69635" name="Equation" r:id="rId4" imgW="2286000" imgH="533160" progId="Equation.DSMT4">
              <p:embed/>
            </p:oleObj>
          </a:graphicData>
        </a:graphic>
      </p:graphicFrame>
      <p:graphicFrame>
        <p:nvGraphicFramePr>
          <p:cNvPr id="69636" name="Object 9"/>
          <p:cNvGraphicFramePr>
            <a:graphicFrameLocks noChangeAspect="1"/>
          </p:cNvGraphicFramePr>
          <p:nvPr/>
        </p:nvGraphicFramePr>
        <p:xfrm>
          <a:off x="1676400" y="3810000"/>
          <a:ext cx="3359150" cy="960438"/>
        </p:xfrm>
        <a:graphic>
          <a:graphicData uri="http://schemas.openxmlformats.org/presentationml/2006/ole">
            <p:oleObj spid="_x0000_s69636" name="Equation" r:id="rId5" imgW="1866600" imgH="533160" progId="Equation.DSMT4">
              <p:embed/>
            </p:oleObj>
          </a:graphicData>
        </a:graphic>
      </p:graphicFrame>
      <p:graphicFrame>
        <p:nvGraphicFramePr>
          <p:cNvPr id="69637" name="Object 10"/>
          <p:cNvGraphicFramePr>
            <a:graphicFrameLocks noChangeAspect="1"/>
          </p:cNvGraphicFramePr>
          <p:nvPr/>
        </p:nvGraphicFramePr>
        <p:xfrm>
          <a:off x="1600200" y="2971800"/>
          <a:ext cx="3336925" cy="960438"/>
        </p:xfrm>
        <a:graphic>
          <a:graphicData uri="http://schemas.openxmlformats.org/presentationml/2006/ole">
            <p:oleObj spid="_x0000_s69637" name="Equation" r:id="rId6" imgW="1854000" imgH="533160" progId="Equation.DSMT4">
              <p:embed/>
            </p:oleObj>
          </a:graphicData>
        </a:graphic>
      </p:graphicFrame>
      <p:graphicFrame>
        <p:nvGraphicFramePr>
          <p:cNvPr id="69638" name="Object 11"/>
          <p:cNvGraphicFramePr>
            <a:graphicFrameLocks noChangeAspect="1"/>
          </p:cNvGraphicFramePr>
          <p:nvPr/>
        </p:nvGraphicFramePr>
        <p:xfrm>
          <a:off x="1120775" y="4876800"/>
          <a:ext cx="4479925" cy="960438"/>
        </p:xfrm>
        <a:graphic>
          <a:graphicData uri="http://schemas.openxmlformats.org/presentationml/2006/ole">
            <p:oleObj spid="_x0000_s69638" name="Equation" r:id="rId7" imgW="2489040" imgH="533160" progId="Equation.DSMT4">
              <p:embed/>
            </p:oleObj>
          </a:graphicData>
        </a:graphic>
      </p:graphicFrame>
      <p:graphicFrame>
        <p:nvGraphicFramePr>
          <p:cNvPr id="69639" name="Object 12"/>
          <p:cNvGraphicFramePr>
            <a:graphicFrameLocks noChangeAspect="1"/>
          </p:cNvGraphicFramePr>
          <p:nvPr/>
        </p:nvGraphicFramePr>
        <p:xfrm>
          <a:off x="1157288" y="0"/>
          <a:ext cx="3898900" cy="541338"/>
        </p:xfrm>
        <a:graphic>
          <a:graphicData uri="http://schemas.openxmlformats.org/presentationml/2006/ole">
            <p:oleObj spid="_x0000_s69639" name="Equation" r:id="rId8" imgW="16509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0025C-285D-4E04-97F9-774E9F6DA467}" type="slidenum">
              <a:rPr lang="en-US" altLang="ja-JP" smtClean="0"/>
              <a:pPr/>
              <a:t>71</a:t>
            </a:fld>
            <a:endParaRPr lang="en-US" altLang="ja-JP" smtClean="0"/>
          </a:p>
        </p:txBody>
      </p:sp>
      <p:sp>
        <p:nvSpPr>
          <p:cNvPr id="70665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70658" name="Object 3"/>
          <p:cNvGraphicFramePr>
            <a:graphicFrameLocks noChangeAspect="1"/>
          </p:cNvGraphicFramePr>
          <p:nvPr/>
        </p:nvGraphicFramePr>
        <p:xfrm>
          <a:off x="914400" y="228600"/>
          <a:ext cx="4075113" cy="520700"/>
        </p:xfrm>
        <a:graphic>
          <a:graphicData uri="http://schemas.openxmlformats.org/presentationml/2006/ole">
            <p:oleObj spid="_x0000_s70658" name="Equation" r:id="rId3" imgW="1790640" imgH="228600" progId="Equation.DSMT4">
              <p:embed/>
            </p:oleObj>
          </a:graphicData>
        </a:graphic>
      </p:graphicFrame>
      <p:graphicFrame>
        <p:nvGraphicFramePr>
          <p:cNvPr id="70659" name="Object 4"/>
          <p:cNvGraphicFramePr>
            <a:graphicFrameLocks noChangeAspect="1"/>
          </p:cNvGraphicFramePr>
          <p:nvPr/>
        </p:nvGraphicFramePr>
        <p:xfrm>
          <a:off x="1066800" y="762000"/>
          <a:ext cx="3048000" cy="865188"/>
        </p:xfrm>
        <a:graphic>
          <a:graphicData uri="http://schemas.openxmlformats.org/presentationml/2006/ole">
            <p:oleObj spid="_x0000_s70659" name="Equation" r:id="rId4" imgW="1879560" imgH="533160" progId="Equation.DSMT4">
              <p:embed/>
            </p:oleObj>
          </a:graphicData>
        </a:graphic>
      </p:graphicFrame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5105400" y="1066800"/>
          <a:ext cx="781050" cy="365125"/>
        </p:xfrm>
        <a:graphic>
          <a:graphicData uri="http://schemas.openxmlformats.org/presentationml/2006/ole">
            <p:oleObj spid="_x0000_s70660" name="Equation" r:id="rId5" imgW="431640" imgH="203040" progId="Equation.DSMT4">
              <p:embed/>
            </p:oleObj>
          </a:graphicData>
        </a:graphic>
      </p:graphicFrame>
      <p:graphicFrame>
        <p:nvGraphicFramePr>
          <p:cNvPr id="70661" name="Object 6"/>
          <p:cNvGraphicFramePr>
            <a:graphicFrameLocks noChangeAspect="1"/>
          </p:cNvGraphicFramePr>
          <p:nvPr/>
        </p:nvGraphicFramePr>
        <p:xfrm>
          <a:off x="1219200" y="1676400"/>
          <a:ext cx="2667000" cy="800100"/>
        </p:xfrm>
        <a:graphic>
          <a:graphicData uri="http://schemas.openxmlformats.org/presentationml/2006/ole">
            <p:oleObj spid="_x0000_s70661" name="Equation" r:id="rId6" imgW="1777680" imgH="533160" progId="Equation.DSMT4">
              <p:embed/>
            </p:oleObj>
          </a:graphicData>
        </a:graphic>
      </p:graphicFrame>
      <p:graphicFrame>
        <p:nvGraphicFramePr>
          <p:cNvPr id="70662" name="Object 7"/>
          <p:cNvGraphicFramePr>
            <a:graphicFrameLocks noChangeAspect="1"/>
          </p:cNvGraphicFramePr>
          <p:nvPr/>
        </p:nvGraphicFramePr>
        <p:xfrm>
          <a:off x="1295400" y="2514600"/>
          <a:ext cx="3200400" cy="1546225"/>
        </p:xfrm>
        <a:graphic>
          <a:graphicData uri="http://schemas.openxmlformats.org/presentationml/2006/ole">
            <p:oleObj spid="_x0000_s70662" name="Equation" r:id="rId7" imgW="2209680" imgH="1066680" progId="Equation.DSMT4">
              <p:embed/>
            </p:oleObj>
          </a:graphicData>
        </a:graphic>
      </p:graphicFrame>
      <p:graphicFrame>
        <p:nvGraphicFramePr>
          <p:cNvPr id="70663" name="Object 9"/>
          <p:cNvGraphicFramePr>
            <a:graphicFrameLocks noChangeAspect="1"/>
          </p:cNvGraphicFramePr>
          <p:nvPr/>
        </p:nvGraphicFramePr>
        <p:xfrm>
          <a:off x="990600" y="4343400"/>
          <a:ext cx="3200400" cy="1546225"/>
        </p:xfrm>
        <a:graphic>
          <a:graphicData uri="http://schemas.openxmlformats.org/presentationml/2006/ole">
            <p:oleObj spid="_x0000_s70663" name="Equation" r:id="rId8" imgW="2209680" imgH="1066680" progId="Equation.DSMT4">
              <p:embed/>
            </p:oleObj>
          </a:graphicData>
        </a:graphic>
      </p:graphicFrame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127125" y="6040438"/>
            <a:ext cx="250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よって、成り立つ。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05677-DFA3-44E9-AA66-1537E1D01087}" type="slidenum">
              <a:rPr lang="en-US" altLang="ja-JP" smtClean="0"/>
              <a:pPr/>
              <a:t>72</a:t>
            </a:fld>
            <a:endParaRPr lang="en-US" altLang="ja-JP" smtClean="0"/>
          </a:p>
        </p:txBody>
      </p:sp>
      <p:sp>
        <p:nvSpPr>
          <p:cNvPr id="71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graphicFrame>
        <p:nvGraphicFramePr>
          <p:cNvPr id="71682" name="Object 3"/>
          <p:cNvGraphicFramePr>
            <a:graphicFrameLocks noChangeAspect="1"/>
          </p:cNvGraphicFramePr>
          <p:nvPr/>
        </p:nvGraphicFramePr>
        <p:xfrm>
          <a:off x="1085850" y="838200"/>
          <a:ext cx="1028700" cy="960438"/>
        </p:xfrm>
        <a:graphic>
          <a:graphicData uri="http://schemas.openxmlformats.org/presentationml/2006/ole">
            <p:oleObj spid="_x0000_s71682" name="Equation" r:id="rId3" imgW="571320" imgH="533160" progId="Equation.DSMT4">
              <p:embed/>
            </p:oleObj>
          </a:graphicData>
        </a:graphic>
      </p:graphicFrame>
      <p:graphicFrame>
        <p:nvGraphicFramePr>
          <p:cNvPr id="71683" name="Object 4"/>
          <p:cNvGraphicFramePr>
            <a:graphicFrameLocks noChangeAspect="1"/>
          </p:cNvGraphicFramePr>
          <p:nvPr/>
        </p:nvGraphicFramePr>
        <p:xfrm>
          <a:off x="2906713" y="1020763"/>
          <a:ext cx="1373187" cy="593725"/>
        </p:xfrm>
        <a:graphic>
          <a:graphicData uri="http://schemas.openxmlformats.org/presentationml/2006/ole">
            <p:oleObj spid="_x0000_s71683" name="Equation" r:id="rId4" imgW="761760" imgH="330120" progId="Equation.DSMT4">
              <p:embed/>
            </p:oleObj>
          </a:graphicData>
        </a:graphic>
      </p:graphicFrame>
      <p:graphicFrame>
        <p:nvGraphicFramePr>
          <p:cNvPr id="71684" name="Object 5"/>
          <p:cNvGraphicFramePr>
            <a:graphicFrameLocks noChangeAspect="1"/>
          </p:cNvGraphicFramePr>
          <p:nvPr/>
        </p:nvGraphicFramePr>
        <p:xfrm>
          <a:off x="4724400" y="762000"/>
          <a:ext cx="1395413" cy="960438"/>
        </p:xfrm>
        <a:graphic>
          <a:graphicData uri="http://schemas.openxmlformats.org/presentationml/2006/ole">
            <p:oleObj spid="_x0000_s71684" name="Equation" r:id="rId5" imgW="774360" imgH="533160" progId="Equation.DSMT4">
              <p:embed/>
            </p:oleObj>
          </a:graphicData>
        </a:graphic>
      </p:graphicFrame>
      <p:sp>
        <p:nvSpPr>
          <p:cNvPr id="71692" name="Text Box 6"/>
          <p:cNvSpPr txBox="1">
            <a:spLocks noChangeArrowheads="1"/>
          </p:cNvSpPr>
          <p:nvPr/>
        </p:nvSpPr>
        <p:spPr bwMode="auto">
          <a:xfrm>
            <a:off x="822325" y="2078038"/>
            <a:ext cx="565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とする。次式が成り立つかどうかを調べよ。</a:t>
            </a:r>
          </a:p>
        </p:txBody>
      </p:sp>
      <p:sp>
        <p:nvSpPr>
          <p:cNvPr id="71693" name="Text Box 7"/>
          <p:cNvSpPr txBox="1">
            <a:spLocks noChangeArrowheads="1"/>
          </p:cNvSpPr>
          <p:nvPr/>
        </p:nvSpPr>
        <p:spPr bwMode="auto">
          <a:xfrm>
            <a:off x="822325" y="27638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71685" name="Object 9"/>
          <p:cNvGraphicFramePr>
            <a:graphicFrameLocks noChangeAspect="1"/>
          </p:cNvGraphicFramePr>
          <p:nvPr/>
        </p:nvGraphicFramePr>
        <p:xfrm>
          <a:off x="1600200" y="3352800"/>
          <a:ext cx="4075113" cy="520700"/>
        </p:xfrm>
        <a:graphic>
          <a:graphicData uri="http://schemas.openxmlformats.org/presentationml/2006/ole">
            <p:oleObj spid="_x0000_s71685" name="Equation" r:id="rId6" imgW="1790640" imgH="228600" progId="Equation.DSMT4">
              <p:embed/>
            </p:oleObj>
          </a:graphicData>
        </a:graphic>
      </p:graphicFrame>
      <p:graphicFrame>
        <p:nvGraphicFramePr>
          <p:cNvPr id="71686" name="Object 10"/>
          <p:cNvGraphicFramePr>
            <a:graphicFrameLocks noChangeAspect="1"/>
          </p:cNvGraphicFramePr>
          <p:nvPr/>
        </p:nvGraphicFramePr>
        <p:xfrm>
          <a:off x="1828800" y="2743200"/>
          <a:ext cx="3048000" cy="549275"/>
        </p:xfrm>
        <a:graphic>
          <a:graphicData uri="http://schemas.openxmlformats.org/presentationml/2006/ole">
            <p:oleObj spid="_x0000_s71686" name="Equation" r:id="rId7" imgW="1269720" imgH="228600" progId="Equation.DSMT4">
              <p:embed/>
            </p:oleObj>
          </a:graphicData>
        </a:graphic>
      </p:graphicFrame>
      <p:graphicFrame>
        <p:nvGraphicFramePr>
          <p:cNvPr id="71687" name="Object 12"/>
          <p:cNvGraphicFramePr>
            <a:graphicFrameLocks noChangeAspect="1"/>
          </p:cNvGraphicFramePr>
          <p:nvPr/>
        </p:nvGraphicFramePr>
        <p:xfrm>
          <a:off x="6477000" y="1066800"/>
          <a:ext cx="962025" cy="365125"/>
        </p:xfrm>
        <a:graphic>
          <a:graphicData uri="http://schemas.openxmlformats.org/presentationml/2006/ole">
            <p:oleObj spid="_x0000_s71687" name="Equation" r:id="rId8" imgW="533160" imgH="203040" progId="Equation.DSMT4">
              <p:embed/>
            </p:oleObj>
          </a:graphicData>
        </a:graphic>
      </p:graphicFrame>
      <p:sp>
        <p:nvSpPr>
          <p:cNvPr id="71694" name="Text Box 15"/>
          <p:cNvSpPr txBox="1">
            <a:spLocks noChangeArrowheads="1"/>
          </p:cNvSpPr>
          <p:nvPr/>
        </p:nvSpPr>
        <p:spPr bwMode="auto">
          <a:xfrm>
            <a:off x="762000" y="3352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71688" name="Object 16"/>
          <p:cNvGraphicFramePr>
            <a:graphicFrameLocks noChangeAspect="1"/>
          </p:cNvGraphicFramePr>
          <p:nvPr/>
        </p:nvGraphicFramePr>
        <p:xfrm>
          <a:off x="1687513" y="4038600"/>
          <a:ext cx="3902075" cy="520700"/>
        </p:xfrm>
        <a:graphic>
          <a:graphicData uri="http://schemas.openxmlformats.org/presentationml/2006/ole">
            <p:oleObj spid="_x0000_s71688" name="Equation" r:id="rId9" imgW="1714320" imgH="228600" progId="Equation.DSMT4">
              <p:embed/>
            </p:oleObj>
          </a:graphicData>
        </a:graphic>
      </p:graphicFrame>
      <p:sp>
        <p:nvSpPr>
          <p:cNvPr id="71695" name="Text Box 17"/>
          <p:cNvSpPr txBox="1">
            <a:spLocks noChangeArrowheads="1"/>
          </p:cNvSpPr>
          <p:nvPr/>
        </p:nvSpPr>
        <p:spPr bwMode="auto">
          <a:xfrm>
            <a:off x="838200" y="4038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graphicFrame>
        <p:nvGraphicFramePr>
          <p:cNvPr id="71689" name="Object 18"/>
          <p:cNvGraphicFramePr>
            <a:graphicFrameLocks noChangeAspect="1"/>
          </p:cNvGraphicFramePr>
          <p:nvPr/>
        </p:nvGraphicFramePr>
        <p:xfrm>
          <a:off x="7821613" y="1066800"/>
          <a:ext cx="711200" cy="365125"/>
        </p:xfrm>
        <a:graphic>
          <a:graphicData uri="http://schemas.openxmlformats.org/presentationml/2006/ole">
            <p:oleObj spid="_x0000_s71689" name="Equation" r:id="rId10" imgW="3934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AF6FED-4975-4C06-B8FD-16F1ABDA3D25}" type="slidenum">
              <a:rPr lang="en-US" altLang="ja-JP" smtClean="0"/>
              <a:pPr/>
              <a:t>73</a:t>
            </a:fld>
            <a:endParaRPr lang="en-US" altLang="ja-JP" smtClean="0"/>
          </a:p>
        </p:txBody>
      </p:sp>
      <p:sp>
        <p:nvSpPr>
          <p:cNvPr id="72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graphicFrame>
        <p:nvGraphicFramePr>
          <p:cNvPr id="72706" name="Object 0"/>
          <p:cNvGraphicFramePr>
            <a:graphicFrameLocks noChangeAspect="1"/>
          </p:cNvGraphicFramePr>
          <p:nvPr/>
        </p:nvGraphicFramePr>
        <p:xfrm>
          <a:off x="1085850" y="838200"/>
          <a:ext cx="1028700" cy="960438"/>
        </p:xfrm>
        <a:graphic>
          <a:graphicData uri="http://schemas.openxmlformats.org/presentationml/2006/ole">
            <p:oleObj spid="_x0000_s72706" name="Equation" r:id="rId3" imgW="571320" imgH="533160" progId="Equation.DSMT4">
              <p:embed/>
            </p:oleObj>
          </a:graphicData>
        </a:graphic>
      </p:graphicFrame>
      <p:sp>
        <p:nvSpPr>
          <p:cNvPr id="72716" name="Text Box 6"/>
          <p:cNvSpPr txBox="1">
            <a:spLocks noChangeArrowheads="1"/>
          </p:cNvSpPr>
          <p:nvPr/>
        </p:nvSpPr>
        <p:spPr bwMode="auto">
          <a:xfrm>
            <a:off x="990600" y="2590800"/>
            <a:ext cx="565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とする。次式が成り立つかどうかを調べよ。</a:t>
            </a:r>
          </a:p>
        </p:txBody>
      </p:sp>
      <p:graphicFrame>
        <p:nvGraphicFramePr>
          <p:cNvPr id="72707" name="Object 1"/>
          <p:cNvGraphicFramePr>
            <a:graphicFrameLocks noChangeAspect="1"/>
          </p:cNvGraphicFramePr>
          <p:nvPr/>
        </p:nvGraphicFramePr>
        <p:xfrm>
          <a:off x="1662113" y="3408363"/>
          <a:ext cx="3870325" cy="481012"/>
        </p:xfrm>
        <a:graphic>
          <a:graphicData uri="http://schemas.openxmlformats.org/presentationml/2006/ole">
            <p:oleObj spid="_x0000_s72707" name="Equation" r:id="rId4" imgW="1638000" imgH="203040" progId="Equation.DSMT4">
              <p:embed/>
            </p:oleObj>
          </a:graphicData>
        </a:graphic>
      </p:graphicFrame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082675" y="343058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1082675" y="4581525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graphicFrame>
        <p:nvGraphicFramePr>
          <p:cNvPr id="72708" name="Object 2"/>
          <p:cNvGraphicFramePr>
            <a:graphicFrameLocks noChangeAspect="1"/>
          </p:cNvGraphicFramePr>
          <p:nvPr/>
        </p:nvGraphicFramePr>
        <p:xfrm>
          <a:off x="2362200" y="762000"/>
          <a:ext cx="1006475" cy="960438"/>
        </p:xfrm>
        <a:graphic>
          <a:graphicData uri="http://schemas.openxmlformats.org/presentationml/2006/ole">
            <p:oleObj spid="_x0000_s72708" name="Equation" r:id="rId5" imgW="558720" imgH="533160" progId="Equation.DSMT4">
              <p:embed/>
            </p:oleObj>
          </a:graphicData>
        </a:graphic>
      </p:graphicFrame>
      <p:graphicFrame>
        <p:nvGraphicFramePr>
          <p:cNvPr id="72709" name="Object 3"/>
          <p:cNvGraphicFramePr>
            <a:graphicFrameLocks noChangeAspect="1"/>
          </p:cNvGraphicFramePr>
          <p:nvPr/>
        </p:nvGraphicFramePr>
        <p:xfrm>
          <a:off x="3848100" y="1020763"/>
          <a:ext cx="1600200" cy="593725"/>
        </p:xfrm>
        <a:graphic>
          <a:graphicData uri="http://schemas.openxmlformats.org/presentationml/2006/ole">
            <p:oleObj spid="_x0000_s72709" name="Equation" r:id="rId6" imgW="888840" imgH="330120" progId="Equation.DSMT4">
              <p:embed/>
            </p:oleObj>
          </a:graphicData>
        </a:graphic>
      </p:graphicFrame>
      <p:graphicFrame>
        <p:nvGraphicFramePr>
          <p:cNvPr id="72710" name="Object 4"/>
          <p:cNvGraphicFramePr>
            <a:graphicFrameLocks noChangeAspect="1"/>
          </p:cNvGraphicFramePr>
          <p:nvPr/>
        </p:nvGraphicFramePr>
        <p:xfrm>
          <a:off x="5703888" y="990600"/>
          <a:ext cx="1624012" cy="593725"/>
        </p:xfrm>
        <a:graphic>
          <a:graphicData uri="http://schemas.openxmlformats.org/presentationml/2006/ole">
            <p:oleObj spid="_x0000_s72710" name="Equation" r:id="rId7" imgW="901440" imgH="330120" progId="Equation.DSMT4">
              <p:embed/>
            </p:oleObj>
          </a:graphicData>
        </a:graphic>
      </p:graphicFrame>
      <p:graphicFrame>
        <p:nvGraphicFramePr>
          <p:cNvPr id="72711" name="Object 5"/>
          <p:cNvGraphicFramePr>
            <a:graphicFrameLocks noChangeAspect="1"/>
          </p:cNvGraphicFramePr>
          <p:nvPr/>
        </p:nvGraphicFramePr>
        <p:xfrm>
          <a:off x="1920875" y="4627563"/>
          <a:ext cx="3898900" cy="541337"/>
        </p:xfrm>
        <a:graphic>
          <a:graphicData uri="http://schemas.openxmlformats.org/presentationml/2006/ole">
            <p:oleObj spid="_x0000_s72711" name="Equation" r:id="rId8" imgW="1650960" imgH="228600" progId="Equation.DSMT4">
              <p:embed/>
            </p:oleObj>
          </a:graphicData>
        </a:graphic>
      </p:graphicFrame>
      <p:graphicFrame>
        <p:nvGraphicFramePr>
          <p:cNvPr id="72712" name="Object 6"/>
          <p:cNvGraphicFramePr>
            <a:graphicFrameLocks noChangeAspect="1"/>
          </p:cNvGraphicFramePr>
          <p:nvPr/>
        </p:nvGraphicFramePr>
        <p:xfrm>
          <a:off x="1905000" y="5326063"/>
          <a:ext cx="3898900" cy="541337"/>
        </p:xfrm>
        <a:graphic>
          <a:graphicData uri="http://schemas.openxmlformats.org/presentationml/2006/ole">
            <p:oleObj spid="_x0000_s72712" name="Equation" r:id="rId9" imgW="1650960" imgH="228600" progId="Equation.DSMT4">
              <p:embed/>
            </p:oleObj>
          </a:graphicData>
        </a:graphic>
      </p:graphicFrame>
      <p:sp>
        <p:nvSpPr>
          <p:cNvPr id="72719" name="Text Box 25"/>
          <p:cNvSpPr txBox="1">
            <a:spLocks noChangeArrowheads="1"/>
          </p:cNvSpPr>
          <p:nvPr/>
        </p:nvSpPr>
        <p:spPr bwMode="auto">
          <a:xfrm>
            <a:off x="1066800" y="3962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72713" name="Object 7"/>
          <p:cNvGraphicFramePr>
            <a:graphicFrameLocks noChangeAspect="1"/>
          </p:cNvGraphicFramePr>
          <p:nvPr/>
        </p:nvGraphicFramePr>
        <p:xfrm>
          <a:off x="1766888" y="4038600"/>
          <a:ext cx="3841750" cy="481013"/>
        </p:xfrm>
        <a:graphic>
          <a:graphicData uri="http://schemas.openxmlformats.org/presentationml/2006/ole">
            <p:oleObj spid="_x0000_s72713" name="Equation" r:id="rId10" imgW="1625400" imgH="203040" progId="Equation.DSMT4">
              <p:embed/>
            </p:oleObj>
          </a:graphicData>
        </a:graphic>
      </p:graphicFrame>
      <p:sp>
        <p:nvSpPr>
          <p:cNvPr id="72720" name="Text Box 27"/>
          <p:cNvSpPr txBox="1">
            <a:spLocks noChangeArrowheads="1"/>
          </p:cNvSpPr>
          <p:nvPr/>
        </p:nvSpPr>
        <p:spPr bwMode="auto">
          <a:xfrm>
            <a:off x="1143000" y="5326063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4AC48-4055-4B46-8671-6AC393A4E0BE}" type="slidenum">
              <a:rPr lang="en-US" altLang="ja-JP" smtClean="0"/>
              <a:pPr/>
              <a:t>74</a:t>
            </a:fld>
            <a:endParaRPr lang="en-US" altLang="ja-JP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行列の性質</a:t>
            </a:r>
          </a:p>
        </p:txBody>
      </p:sp>
      <p:graphicFrame>
        <p:nvGraphicFramePr>
          <p:cNvPr id="73730" name="Object 3"/>
          <p:cNvGraphicFramePr>
            <a:graphicFrameLocks noChangeAspect="1"/>
          </p:cNvGraphicFramePr>
          <p:nvPr/>
        </p:nvGraphicFramePr>
        <p:xfrm>
          <a:off x="838200" y="1219200"/>
          <a:ext cx="6781800" cy="1746250"/>
        </p:xfrm>
        <a:graphic>
          <a:graphicData uri="http://schemas.openxmlformats.org/presentationml/2006/ole">
            <p:oleObj spid="_x0000_s73730" name="Equation" r:id="rId3" imgW="634680" imgH="164880" progId="Equation.DSMT4">
              <p:embed/>
            </p:oleObj>
          </a:graphicData>
        </a:graphic>
      </p:graphicFrame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となる行列</a:t>
            </a:r>
            <a:r>
              <a:rPr lang="en-US" altLang="ja-JP" sz="2800" i="1"/>
              <a:t>A</a:t>
            </a:r>
            <a:r>
              <a:rPr lang="ja-JP" altLang="en-US" sz="2800"/>
              <a:t>、行列</a:t>
            </a:r>
            <a:r>
              <a:rPr lang="en-US" altLang="ja-JP" sz="2800" b="1" i="1"/>
              <a:t>B</a:t>
            </a:r>
            <a:r>
              <a:rPr lang="ja-JP" altLang="en-US" sz="2800"/>
              <a:t>がある。</a:t>
            </a:r>
          </a:p>
        </p:txBody>
      </p:sp>
      <p:sp>
        <p:nvSpPr>
          <p:cNvPr id="73734" name="AutoShape 5"/>
          <p:cNvSpPr>
            <a:spLocks noChangeArrowheads="1"/>
          </p:cNvSpPr>
          <p:nvPr/>
        </p:nvSpPr>
        <p:spPr bwMode="auto">
          <a:xfrm>
            <a:off x="533400" y="1066800"/>
            <a:ext cx="7848600" cy="3276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735" name="AutoShape 6"/>
          <p:cNvSpPr>
            <a:spLocks noChangeArrowheads="1"/>
          </p:cNvSpPr>
          <p:nvPr/>
        </p:nvSpPr>
        <p:spPr bwMode="auto">
          <a:xfrm>
            <a:off x="1219200" y="5105400"/>
            <a:ext cx="5791200" cy="838200"/>
          </a:xfrm>
          <a:prstGeom prst="wedgeRoundRectCallout">
            <a:avLst>
              <a:gd name="adj1" fmla="val 20287"/>
              <a:gd name="adj2" fmla="val -16496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1431925" y="5278438"/>
            <a:ext cx="559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行列の積では、</a:t>
            </a:r>
            <a:r>
              <a:rPr lang="ja-JP" altLang="en-US">
                <a:solidFill>
                  <a:srgbClr val="FF0000"/>
                </a:solidFill>
              </a:rPr>
              <a:t>交換法則は成り立たない</a:t>
            </a:r>
            <a:r>
              <a:rPr lang="ja-JP" altLang="en-US"/>
              <a:t>。</a:t>
            </a:r>
          </a:p>
        </p:txBody>
      </p:sp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1447800" y="817563"/>
            <a:ext cx="42846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9900"/>
                </a:solidFill>
              </a:rPr>
              <a:t>（性質）行列の積に関する性質２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645498-BDE4-41BD-AFA7-7AE322E6D977}" type="slidenum">
              <a:rPr lang="en-US" altLang="ja-JP" smtClean="0"/>
              <a:pPr/>
              <a:t>75</a:t>
            </a:fld>
            <a:endParaRPr lang="en-US" altLang="ja-JP" smtClean="0"/>
          </a:p>
        </p:txBody>
      </p:sp>
      <p:sp>
        <p:nvSpPr>
          <p:cNvPr id="74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503238" y="565150"/>
          <a:ext cx="2195512" cy="1508125"/>
        </p:xfrm>
        <a:graphic>
          <a:graphicData uri="http://schemas.openxmlformats.org/presentationml/2006/ole">
            <p:oleObj spid="_x0000_s74754" name="Equation" r:id="rId3" imgW="1218960" imgH="838080" progId="Equation.DSMT4">
              <p:embed/>
            </p:oleObj>
          </a:graphicData>
        </a:graphic>
      </p:graphicFrame>
      <p:graphicFrame>
        <p:nvGraphicFramePr>
          <p:cNvPr id="74755" name="Object 4"/>
          <p:cNvGraphicFramePr>
            <a:graphicFrameLocks noChangeAspect="1"/>
          </p:cNvGraphicFramePr>
          <p:nvPr/>
        </p:nvGraphicFramePr>
        <p:xfrm>
          <a:off x="3367088" y="609600"/>
          <a:ext cx="2012950" cy="1508125"/>
        </p:xfrm>
        <a:graphic>
          <a:graphicData uri="http://schemas.openxmlformats.org/presentationml/2006/ole">
            <p:oleObj spid="_x0000_s74755" name="Equation" r:id="rId4" imgW="1117440" imgH="838080" progId="Equation.DSMT4">
              <p:embed/>
            </p:oleObj>
          </a:graphicData>
        </a:graphic>
      </p:graphicFrame>
      <p:sp>
        <p:nvSpPr>
          <p:cNvPr id="74762" name="Text Box 5"/>
          <p:cNvSpPr txBox="1">
            <a:spLocks noChangeArrowheads="1"/>
          </p:cNvSpPr>
          <p:nvPr/>
        </p:nvSpPr>
        <p:spPr bwMode="auto">
          <a:xfrm>
            <a:off x="5791200" y="9144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74756" name="Object 7"/>
          <p:cNvGraphicFramePr>
            <a:graphicFrameLocks noChangeAspect="1"/>
          </p:cNvGraphicFramePr>
          <p:nvPr/>
        </p:nvGraphicFramePr>
        <p:xfrm>
          <a:off x="609600" y="2514600"/>
          <a:ext cx="1349375" cy="296863"/>
        </p:xfrm>
        <a:graphic>
          <a:graphicData uri="http://schemas.openxmlformats.org/presentationml/2006/ole">
            <p:oleObj spid="_x0000_s74756" name="Equation" r:id="rId5" imgW="749160" imgH="164880" progId="Equation.DSMT4">
              <p:embed/>
            </p:oleObj>
          </a:graphicData>
        </a:graphic>
      </p:graphicFrame>
      <p:sp>
        <p:nvSpPr>
          <p:cNvPr id="74763" name="Text Box 8"/>
          <p:cNvSpPr txBox="1">
            <a:spLocks noChangeArrowheads="1"/>
          </p:cNvSpPr>
          <p:nvPr/>
        </p:nvSpPr>
        <p:spPr bwMode="auto">
          <a:xfrm>
            <a:off x="2270125" y="2459038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を確かめよ。</a:t>
            </a:r>
          </a:p>
        </p:txBody>
      </p:sp>
      <p:sp>
        <p:nvSpPr>
          <p:cNvPr id="74764" name="Text Box 9"/>
          <p:cNvSpPr txBox="1">
            <a:spLocks noChangeArrowheads="1"/>
          </p:cNvSpPr>
          <p:nvPr/>
        </p:nvSpPr>
        <p:spPr bwMode="auto">
          <a:xfrm>
            <a:off x="152400" y="3048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解）</a:t>
            </a:r>
          </a:p>
        </p:txBody>
      </p:sp>
      <p:sp>
        <p:nvSpPr>
          <p:cNvPr id="74765" name="Text Box 10"/>
          <p:cNvSpPr txBox="1">
            <a:spLocks noChangeArrowheads="1"/>
          </p:cNvSpPr>
          <p:nvPr/>
        </p:nvSpPr>
        <p:spPr bwMode="auto">
          <a:xfrm>
            <a:off x="288925" y="344963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左辺＝</a:t>
            </a:r>
          </a:p>
        </p:txBody>
      </p:sp>
      <p:graphicFrame>
        <p:nvGraphicFramePr>
          <p:cNvPr id="74757" name="Object 11"/>
          <p:cNvGraphicFramePr>
            <a:graphicFrameLocks noChangeAspect="1"/>
          </p:cNvGraphicFramePr>
          <p:nvPr/>
        </p:nvGraphicFramePr>
        <p:xfrm>
          <a:off x="1295400" y="2971800"/>
          <a:ext cx="5786438" cy="1506538"/>
        </p:xfrm>
        <a:graphic>
          <a:graphicData uri="http://schemas.openxmlformats.org/presentationml/2006/ole">
            <p:oleObj spid="_x0000_s74757" name="Equation" r:id="rId6" imgW="3213000" imgH="838080" progId="Equation.DSMT4">
              <p:embed/>
            </p:oleObj>
          </a:graphicData>
        </a:graphic>
      </p:graphicFrame>
      <p:sp>
        <p:nvSpPr>
          <p:cNvPr id="74766" name="Text Box 12"/>
          <p:cNvSpPr txBox="1">
            <a:spLocks noChangeArrowheads="1"/>
          </p:cNvSpPr>
          <p:nvPr/>
        </p:nvSpPr>
        <p:spPr bwMode="auto">
          <a:xfrm>
            <a:off x="228600" y="5029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右辺＝</a:t>
            </a:r>
          </a:p>
        </p:txBody>
      </p:sp>
      <p:graphicFrame>
        <p:nvGraphicFramePr>
          <p:cNvPr id="74758" name="Object 13"/>
          <p:cNvGraphicFramePr>
            <a:graphicFrameLocks noChangeAspect="1"/>
          </p:cNvGraphicFramePr>
          <p:nvPr/>
        </p:nvGraphicFramePr>
        <p:xfrm>
          <a:off x="1265238" y="4572000"/>
          <a:ext cx="5694362" cy="1506538"/>
        </p:xfrm>
        <a:graphic>
          <a:graphicData uri="http://schemas.openxmlformats.org/presentationml/2006/ole">
            <p:oleObj spid="_x0000_s74758" name="Equation" r:id="rId7" imgW="3162240" imgH="838080" progId="Equation.DSMT4">
              <p:embed/>
            </p:oleObj>
          </a:graphicData>
        </a:graphic>
      </p:graphicFrame>
      <p:sp>
        <p:nvSpPr>
          <p:cNvPr id="74767" name="Text Box 14"/>
          <p:cNvSpPr txBox="1">
            <a:spLocks noChangeArrowheads="1"/>
          </p:cNvSpPr>
          <p:nvPr/>
        </p:nvSpPr>
        <p:spPr bwMode="auto">
          <a:xfrm>
            <a:off x="1355725" y="6116638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よって、左辺　　　　右辺</a:t>
            </a:r>
          </a:p>
        </p:txBody>
      </p:sp>
      <p:graphicFrame>
        <p:nvGraphicFramePr>
          <p:cNvPr id="74759" name="Object 15"/>
          <p:cNvGraphicFramePr>
            <a:graphicFrameLocks noChangeAspect="1"/>
          </p:cNvGraphicFramePr>
          <p:nvPr/>
        </p:nvGraphicFramePr>
        <p:xfrm>
          <a:off x="3124200" y="6057900"/>
          <a:ext cx="685800" cy="571500"/>
        </p:xfrm>
        <a:graphic>
          <a:graphicData uri="http://schemas.openxmlformats.org/presentationml/2006/ole">
            <p:oleObj spid="_x0000_s74759" name="Equation" r:id="rId8" imgW="152280" imgH="126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D466F-56F9-428D-9934-F21D5093A092}" type="slidenum">
              <a:rPr lang="en-US" altLang="ja-JP" smtClean="0"/>
              <a:pPr/>
              <a:t>76</a:t>
            </a:fld>
            <a:endParaRPr lang="en-US" altLang="ja-JP" smtClean="0"/>
          </a:p>
        </p:txBody>
      </p:sp>
      <p:sp>
        <p:nvSpPr>
          <p:cNvPr id="75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行列の性質</a:t>
            </a:r>
          </a:p>
        </p:txBody>
      </p:sp>
      <p:graphicFrame>
        <p:nvGraphicFramePr>
          <p:cNvPr id="75778" name="Object 3"/>
          <p:cNvGraphicFramePr>
            <a:graphicFrameLocks noChangeAspect="1"/>
          </p:cNvGraphicFramePr>
          <p:nvPr/>
        </p:nvGraphicFramePr>
        <p:xfrm>
          <a:off x="1143000" y="1447800"/>
          <a:ext cx="1666875" cy="550863"/>
        </p:xfrm>
        <a:graphic>
          <a:graphicData uri="http://schemas.openxmlformats.org/presentationml/2006/ole">
            <p:oleObj spid="_x0000_s75778" name="Equation" r:id="rId3" imgW="533160" imgH="177480" progId="Equation.DSMT4">
              <p:embed/>
            </p:oleObj>
          </a:graphicData>
        </a:graphic>
      </p:graphicFrame>
      <p:sp>
        <p:nvSpPr>
          <p:cNvPr id="75786" name="Text Box 4"/>
          <p:cNvSpPr txBox="1">
            <a:spLocks noChangeArrowheads="1"/>
          </p:cNvSpPr>
          <p:nvPr/>
        </p:nvSpPr>
        <p:spPr bwMode="auto">
          <a:xfrm>
            <a:off x="2743200" y="1447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でも、</a:t>
            </a:r>
          </a:p>
        </p:txBody>
      </p:sp>
      <p:sp>
        <p:nvSpPr>
          <p:cNvPr id="75787" name="AutoShape 5"/>
          <p:cNvSpPr>
            <a:spLocks noChangeArrowheads="1"/>
          </p:cNvSpPr>
          <p:nvPr/>
        </p:nvSpPr>
        <p:spPr bwMode="auto">
          <a:xfrm>
            <a:off x="533400" y="1295400"/>
            <a:ext cx="7848600" cy="4953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5779" name="Object 6"/>
          <p:cNvGraphicFramePr>
            <a:graphicFrameLocks noChangeAspect="1"/>
          </p:cNvGraphicFramePr>
          <p:nvPr/>
        </p:nvGraphicFramePr>
        <p:xfrm>
          <a:off x="1676400" y="2057400"/>
          <a:ext cx="2057400" cy="865188"/>
        </p:xfrm>
        <a:graphic>
          <a:graphicData uri="http://schemas.openxmlformats.org/presentationml/2006/ole">
            <p:oleObj spid="_x0000_s75779" name="Equation" r:id="rId4" imgW="419040" imgH="177480" progId="Equation.DSMT4">
              <p:embed/>
            </p:oleObj>
          </a:graphicData>
        </a:graphic>
      </p:graphicFrame>
      <p:graphicFrame>
        <p:nvGraphicFramePr>
          <p:cNvPr id="75780" name="Object 7"/>
          <p:cNvGraphicFramePr>
            <a:graphicFrameLocks noChangeAspect="1"/>
          </p:cNvGraphicFramePr>
          <p:nvPr/>
        </p:nvGraphicFramePr>
        <p:xfrm>
          <a:off x="4876800" y="2057400"/>
          <a:ext cx="1981200" cy="833438"/>
        </p:xfrm>
        <a:graphic>
          <a:graphicData uri="http://schemas.openxmlformats.org/presentationml/2006/ole">
            <p:oleObj spid="_x0000_s75780" name="Equation" r:id="rId5" imgW="419040" imgH="177480" progId="Equation.DSMT4">
              <p:embed/>
            </p:oleObj>
          </a:graphicData>
        </a:graphic>
      </p:graphicFrame>
      <p:sp>
        <p:nvSpPr>
          <p:cNvPr id="75788" name="Text Box 8"/>
          <p:cNvSpPr txBox="1">
            <a:spLocks noChangeArrowheads="1"/>
          </p:cNvSpPr>
          <p:nvPr/>
        </p:nvSpPr>
        <p:spPr bwMode="auto">
          <a:xfrm>
            <a:off x="3810000" y="2286000"/>
            <a:ext cx="104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または</a:t>
            </a:r>
          </a:p>
        </p:txBody>
      </p:sp>
      <p:sp>
        <p:nvSpPr>
          <p:cNvPr id="75789" name="Text Box 9"/>
          <p:cNvSpPr txBox="1">
            <a:spLocks noChangeArrowheads="1"/>
          </p:cNvSpPr>
          <p:nvPr/>
        </p:nvSpPr>
        <p:spPr bwMode="auto">
          <a:xfrm>
            <a:off x="1219200" y="2971800"/>
            <a:ext cx="337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とは</a:t>
            </a:r>
            <a:r>
              <a:rPr lang="ja-JP" altLang="en-US">
                <a:solidFill>
                  <a:srgbClr val="FF0000"/>
                </a:solidFill>
              </a:rPr>
              <a:t>限らない</a:t>
            </a:r>
            <a:r>
              <a:rPr lang="ja-JP" altLang="en-US"/>
              <a:t>。すなわち、</a:t>
            </a:r>
          </a:p>
        </p:txBody>
      </p:sp>
      <p:graphicFrame>
        <p:nvGraphicFramePr>
          <p:cNvPr id="75781" name="Object 10"/>
          <p:cNvGraphicFramePr>
            <a:graphicFrameLocks noChangeAspect="1"/>
          </p:cNvGraphicFramePr>
          <p:nvPr/>
        </p:nvGraphicFramePr>
        <p:xfrm>
          <a:off x="1798638" y="3505200"/>
          <a:ext cx="2119312" cy="865188"/>
        </p:xfrm>
        <a:graphic>
          <a:graphicData uri="http://schemas.openxmlformats.org/presentationml/2006/ole">
            <p:oleObj spid="_x0000_s75781" name="Equation" r:id="rId6" imgW="431640" imgH="177480" progId="Equation.DSMT4">
              <p:embed/>
            </p:oleObj>
          </a:graphicData>
        </a:graphic>
      </p:graphicFrame>
      <p:graphicFrame>
        <p:nvGraphicFramePr>
          <p:cNvPr id="75782" name="Object 11"/>
          <p:cNvGraphicFramePr>
            <a:graphicFrameLocks noChangeAspect="1"/>
          </p:cNvGraphicFramePr>
          <p:nvPr/>
        </p:nvGraphicFramePr>
        <p:xfrm>
          <a:off x="4999038" y="3505200"/>
          <a:ext cx="2041525" cy="833438"/>
        </p:xfrm>
        <a:graphic>
          <a:graphicData uri="http://schemas.openxmlformats.org/presentationml/2006/ole">
            <p:oleObj spid="_x0000_s75782" name="Equation" r:id="rId7" imgW="431640" imgH="177480" progId="Equation.DSMT4">
              <p:embed/>
            </p:oleObj>
          </a:graphicData>
        </a:graphic>
      </p:graphicFrame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3962400" y="37338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かつ</a:t>
            </a:r>
          </a:p>
        </p:txBody>
      </p:sp>
      <p:sp>
        <p:nvSpPr>
          <p:cNvPr id="75791" name="Text Box 14"/>
          <p:cNvSpPr txBox="1">
            <a:spLocks noChangeArrowheads="1"/>
          </p:cNvSpPr>
          <p:nvPr/>
        </p:nvSpPr>
        <p:spPr bwMode="auto">
          <a:xfrm>
            <a:off x="1447800" y="4343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でも、</a:t>
            </a:r>
          </a:p>
        </p:txBody>
      </p:sp>
      <p:graphicFrame>
        <p:nvGraphicFramePr>
          <p:cNvPr id="75783" name="Object 15"/>
          <p:cNvGraphicFramePr>
            <a:graphicFrameLocks noChangeAspect="1"/>
          </p:cNvGraphicFramePr>
          <p:nvPr/>
        </p:nvGraphicFramePr>
        <p:xfrm>
          <a:off x="1981200" y="5029200"/>
          <a:ext cx="1666875" cy="550863"/>
        </p:xfrm>
        <a:graphic>
          <a:graphicData uri="http://schemas.openxmlformats.org/presentationml/2006/ole">
            <p:oleObj spid="_x0000_s75783" name="Equation" r:id="rId8" imgW="533160" imgH="177480" progId="Equation.DSMT4">
              <p:embed/>
            </p:oleObj>
          </a:graphicData>
        </a:graphic>
      </p:graphicFrame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431925" y="5659438"/>
            <a:ext cx="249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となることがある。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1447800" y="990600"/>
            <a:ext cx="42846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9900"/>
                </a:solidFill>
              </a:rPr>
              <a:t>（性質）行列の積に関する性質３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E87AFD-122E-40E0-9780-0BA910C453EF}" type="slidenum">
              <a:rPr lang="en-US" altLang="ja-JP" smtClean="0"/>
              <a:pPr/>
              <a:t>77</a:t>
            </a:fld>
            <a:endParaRPr lang="en-US" altLang="ja-JP" smtClean="0"/>
          </a:p>
        </p:txBody>
      </p:sp>
      <p:sp>
        <p:nvSpPr>
          <p:cNvPr id="768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graphicFrame>
        <p:nvGraphicFramePr>
          <p:cNvPr id="76802" name="Object 3"/>
          <p:cNvGraphicFramePr>
            <a:graphicFrameLocks noChangeAspect="1"/>
          </p:cNvGraphicFramePr>
          <p:nvPr/>
        </p:nvGraphicFramePr>
        <p:xfrm>
          <a:off x="503238" y="565150"/>
          <a:ext cx="2195512" cy="1508125"/>
        </p:xfrm>
        <a:graphic>
          <a:graphicData uri="http://schemas.openxmlformats.org/presentationml/2006/ole">
            <p:oleObj spid="_x0000_s76802" name="Equation" r:id="rId3" imgW="1218960" imgH="838080" progId="Equation.DSMT4">
              <p:embed/>
            </p:oleObj>
          </a:graphicData>
        </a:graphic>
      </p:graphicFrame>
      <p:graphicFrame>
        <p:nvGraphicFramePr>
          <p:cNvPr id="76803" name="Object 4"/>
          <p:cNvGraphicFramePr>
            <a:graphicFrameLocks noChangeAspect="1"/>
          </p:cNvGraphicFramePr>
          <p:nvPr/>
        </p:nvGraphicFramePr>
        <p:xfrm>
          <a:off x="3413125" y="609600"/>
          <a:ext cx="1920875" cy="1508125"/>
        </p:xfrm>
        <a:graphic>
          <a:graphicData uri="http://schemas.openxmlformats.org/presentationml/2006/ole">
            <p:oleObj spid="_x0000_s76803" name="Equation" r:id="rId4" imgW="1066680" imgH="838080" progId="Equation.DSMT4">
              <p:embed/>
            </p:oleObj>
          </a:graphicData>
        </a:graphic>
      </p:graphicFrame>
      <p:sp>
        <p:nvSpPr>
          <p:cNvPr id="76808" name="Text Box 5"/>
          <p:cNvSpPr txBox="1">
            <a:spLocks noChangeArrowheads="1"/>
          </p:cNvSpPr>
          <p:nvPr/>
        </p:nvSpPr>
        <p:spPr bwMode="auto">
          <a:xfrm>
            <a:off x="5791200" y="9144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76804" name="Object 6"/>
          <p:cNvGraphicFramePr>
            <a:graphicFrameLocks noChangeAspect="1"/>
          </p:cNvGraphicFramePr>
          <p:nvPr/>
        </p:nvGraphicFramePr>
        <p:xfrm>
          <a:off x="762000" y="2514600"/>
          <a:ext cx="1120775" cy="296863"/>
        </p:xfrm>
        <a:graphic>
          <a:graphicData uri="http://schemas.openxmlformats.org/presentationml/2006/ole">
            <p:oleObj spid="_x0000_s76804" name="Equation" r:id="rId5" imgW="622080" imgH="164880" progId="Equation.DSMT4">
              <p:embed/>
            </p:oleObj>
          </a:graphicData>
        </a:graphic>
      </p:graphicFrame>
      <p:sp>
        <p:nvSpPr>
          <p:cNvPr id="76809" name="Text Box 7"/>
          <p:cNvSpPr txBox="1">
            <a:spLocks noChangeArrowheads="1"/>
          </p:cNvSpPr>
          <p:nvPr/>
        </p:nvSpPr>
        <p:spPr bwMode="auto">
          <a:xfrm>
            <a:off x="1905000" y="2438400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を確かめよ。</a:t>
            </a:r>
          </a:p>
        </p:txBody>
      </p:sp>
      <p:sp>
        <p:nvSpPr>
          <p:cNvPr id="7681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解）</a:t>
            </a:r>
          </a:p>
        </p:txBody>
      </p:sp>
      <p:graphicFrame>
        <p:nvGraphicFramePr>
          <p:cNvPr id="76805" name="Object 9"/>
          <p:cNvGraphicFramePr>
            <a:graphicFrameLocks noChangeAspect="1"/>
          </p:cNvGraphicFramePr>
          <p:nvPr/>
        </p:nvGraphicFramePr>
        <p:xfrm>
          <a:off x="990600" y="3810000"/>
          <a:ext cx="5649913" cy="1508125"/>
        </p:xfrm>
        <a:graphic>
          <a:graphicData uri="http://schemas.openxmlformats.org/presentationml/2006/ole">
            <p:oleObj spid="_x0000_s76805" name="Equation" r:id="rId6" imgW="313668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1A8F0C-81A8-4B3B-A0E1-E6A8879BA0A8}" type="slidenum">
              <a:rPr lang="en-US" altLang="ja-JP" smtClean="0"/>
              <a:pPr/>
              <a:t>78</a:t>
            </a:fld>
            <a:endParaRPr lang="en-US" altLang="ja-JP" smtClean="0"/>
          </a:p>
        </p:txBody>
      </p:sp>
      <p:sp>
        <p:nvSpPr>
          <p:cNvPr id="77837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7848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　　　　　行列　　　　　　に対して、　　　　　　行列　　　　　　　を　　　　　　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と定める。このとき、　　　　を　　　　の</a:t>
            </a:r>
            <a:r>
              <a:rPr lang="ja-JP" altLang="en-US">
                <a:solidFill>
                  <a:srgbClr val="FF0000"/>
                </a:solidFill>
              </a:rPr>
              <a:t>転置行列</a:t>
            </a:r>
            <a:r>
              <a:rPr lang="ja-JP" altLang="en-US"/>
              <a:t>といい、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と表す。すなわち、</a:t>
            </a:r>
          </a:p>
        </p:txBody>
      </p:sp>
      <p:sp>
        <p:nvSpPr>
          <p:cNvPr id="778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転置行列</a:t>
            </a:r>
          </a:p>
        </p:txBody>
      </p:sp>
      <p:sp>
        <p:nvSpPr>
          <p:cNvPr id="77839" name="AutoShape 4"/>
          <p:cNvSpPr>
            <a:spLocks noChangeArrowheads="1"/>
          </p:cNvSpPr>
          <p:nvPr/>
        </p:nvSpPr>
        <p:spPr bwMode="auto">
          <a:xfrm>
            <a:off x="228600" y="762000"/>
            <a:ext cx="8229600" cy="55626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7840" name="Text Box 5"/>
          <p:cNvSpPr txBox="1">
            <a:spLocks noChangeArrowheads="1"/>
          </p:cNvSpPr>
          <p:nvPr/>
        </p:nvSpPr>
        <p:spPr bwMode="auto">
          <a:xfrm>
            <a:off x="685800" y="512763"/>
            <a:ext cx="2317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（定義）転置行列</a:t>
            </a:r>
          </a:p>
        </p:txBody>
      </p:sp>
      <p:graphicFrame>
        <p:nvGraphicFramePr>
          <p:cNvPr id="77826" name="Object 0"/>
          <p:cNvGraphicFramePr>
            <a:graphicFrameLocks noChangeAspect="1"/>
          </p:cNvGraphicFramePr>
          <p:nvPr/>
        </p:nvGraphicFramePr>
        <p:xfrm>
          <a:off x="2133600" y="1066800"/>
          <a:ext cx="1235075" cy="485775"/>
        </p:xfrm>
        <a:graphic>
          <a:graphicData uri="http://schemas.openxmlformats.org/presentationml/2006/ole">
            <p:oleObj spid="_x0000_s77826" name="Equation" r:id="rId3" imgW="583920" imgH="228600" progId="Equation.DSMT4">
              <p:embed/>
            </p:oleObj>
          </a:graphicData>
        </a:graphic>
      </p:graphicFrame>
      <p:graphicFrame>
        <p:nvGraphicFramePr>
          <p:cNvPr id="77827" name="Object 1"/>
          <p:cNvGraphicFramePr>
            <a:graphicFrameLocks noChangeAspect="1"/>
          </p:cNvGraphicFramePr>
          <p:nvPr/>
        </p:nvGraphicFramePr>
        <p:xfrm>
          <a:off x="6540500" y="1066800"/>
          <a:ext cx="1206500" cy="485775"/>
        </p:xfrm>
        <a:graphic>
          <a:graphicData uri="http://schemas.openxmlformats.org/presentationml/2006/ole">
            <p:oleObj spid="_x0000_s77827" name="Equation" r:id="rId4" imgW="571320" imgH="228600" progId="Equation.DSMT4">
              <p:embed/>
            </p:oleObj>
          </a:graphicData>
        </a:graphic>
      </p:graphicFrame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1371600" y="1828800"/>
          <a:ext cx="4454525" cy="539750"/>
        </p:xfrm>
        <a:graphic>
          <a:graphicData uri="http://schemas.openxmlformats.org/presentationml/2006/ole">
            <p:oleObj spid="_x0000_s77828" name="Equation" r:id="rId5" imgW="2108160" imgH="253800" progId="Equation.DSMT4">
              <p:embed/>
            </p:oleObj>
          </a:graphicData>
        </a:graphic>
      </p:graphicFrame>
      <p:graphicFrame>
        <p:nvGraphicFramePr>
          <p:cNvPr id="77829" name="Object 3"/>
          <p:cNvGraphicFramePr>
            <a:graphicFrameLocks noChangeAspect="1"/>
          </p:cNvGraphicFramePr>
          <p:nvPr/>
        </p:nvGraphicFramePr>
        <p:xfrm>
          <a:off x="785813" y="2571750"/>
          <a:ext cx="582612" cy="511175"/>
        </p:xfrm>
        <a:graphic>
          <a:graphicData uri="http://schemas.openxmlformats.org/presentationml/2006/ole">
            <p:oleObj spid="_x0000_s77829" name="Equation" r:id="rId6" imgW="203040" imgH="177480" progId="Equation.DSMT4">
              <p:embed/>
            </p:oleObj>
          </a:graphicData>
        </a:graphic>
      </p:graphicFrame>
      <p:graphicFrame>
        <p:nvGraphicFramePr>
          <p:cNvPr id="77830" name="Object 4"/>
          <p:cNvGraphicFramePr>
            <a:graphicFrameLocks noChangeAspect="1"/>
          </p:cNvGraphicFramePr>
          <p:nvPr/>
        </p:nvGraphicFramePr>
        <p:xfrm>
          <a:off x="431800" y="4191000"/>
          <a:ext cx="3140075" cy="1908175"/>
        </p:xfrm>
        <a:graphic>
          <a:graphicData uri="http://schemas.openxmlformats.org/presentationml/2006/ole">
            <p:oleObj spid="_x0000_s77830" name="Equation" r:id="rId7" imgW="1587240" imgH="965160" progId="Equation.DSMT4">
              <p:embed/>
            </p:oleObj>
          </a:graphicData>
        </a:graphic>
      </p:graphicFrame>
      <p:graphicFrame>
        <p:nvGraphicFramePr>
          <p:cNvPr id="77831" name="Object 5"/>
          <p:cNvGraphicFramePr>
            <a:graphicFrameLocks noChangeAspect="1"/>
          </p:cNvGraphicFramePr>
          <p:nvPr/>
        </p:nvGraphicFramePr>
        <p:xfrm>
          <a:off x="4876800" y="4114800"/>
          <a:ext cx="3167063" cy="1908175"/>
        </p:xfrm>
        <a:graphic>
          <a:graphicData uri="http://schemas.openxmlformats.org/presentationml/2006/ole">
            <p:oleObj spid="_x0000_s77831" name="Equation" r:id="rId8" imgW="1600200" imgH="965160" progId="Equation.DSMT4">
              <p:embed/>
            </p:oleObj>
          </a:graphicData>
        </a:graphic>
      </p:graphicFrame>
      <p:sp>
        <p:nvSpPr>
          <p:cNvPr id="77841" name="Text Box 12"/>
          <p:cNvSpPr txBox="1">
            <a:spLocks noChangeArrowheads="1"/>
          </p:cNvSpPr>
          <p:nvPr/>
        </p:nvSpPr>
        <p:spPr bwMode="auto">
          <a:xfrm>
            <a:off x="3794125" y="4745038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のとき</a:t>
            </a:r>
          </a:p>
        </p:txBody>
      </p:sp>
      <p:graphicFrame>
        <p:nvGraphicFramePr>
          <p:cNvPr id="77832" name="Object 6"/>
          <p:cNvGraphicFramePr>
            <a:graphicFrameLocks noChangeAspect="1"/>
          </p:cNvGraphicFramePr>
          <p:nvPr/>
        </p:nvGraphicFramePr>
        <p:xfrm>
          <a:off x="4214813" y="2143125"/>
          <a:ext cx="457200" cy="457200"/>
        </p:xfrm>
        <a:graphic>
          <a:graphicData uri="http://schemas.openxmlformats.org/presentationml/2006/ole">
            <p:oleObj spid="_x0000_s77832" name="Equation" r:id="rId9" imgW="164880" imgH="164880" progId="Equation.DSMT4">
              <p:embed/>
            </p:oleObj>
          </a:graphicData>
        </a:graphic>
      </p:graphicFrame>
      <p:graphicFrame>
        <p:nvGraphicFramePr>
          <p:cNvPr id="77833" name="Object 7"/>
          <p:cNvGraphicFramePr>
            <a:graphicFrameLocks noChangeAspect="1"/>
          </p:cNvGraphicFramePr>
          <p:nvPr/>
        </p:nvGraphicFramePr>
        <p:xfrm>
          <a:off x="3071813" y="2143125"/>
          <a:ext cx="457200" cy="425450"/>
        </p:xfrm>
        <a:graphic>
          <a:graphicData uri="http://schemas.openxmlformats.org/presentationml/2006/ole">
            <p:oleObj spid="_x0000_s77833" name="Equation" r:id="rId10" imgW="177480" imgH="164880" progId="Equation.DSMT4">
              <p:embed/>
            </p:oleObj>
          </a:graphicData>
        </a:graphic>
      </p:graphicFrame>
      <p:graphicFrame>
        <p:nvGraphicFramePr>
          <p:cNvPr id="77834" name="Object 8"/>
          <p:cNvGraphicFramePr>
            <a:graphicFrameLocks noChangeAspect="1"/>
          </p:cNvGraphicFramePr>
          <p:nvPr/>
        </p:nvGraphicFramePr>
        <p:xfrm>
          <a:off x="609600" y="1143000"/>
          <a:ext cx="885825" cy="269875"/>
        </p:xfrm>
        <a:graphic>
          <a:graphicData uri="http://schemas.openxmlformats.org/presentationml/2006/ole">
            <p:oleObj spid="_x0000_s77834" name="Equation" r:id="rId11" imgW="419040" imgH="126720" progId="Equation.DSMT4">
              <p:embed/>
            </p:oleObj>
          </a:graphicData>
        </a:graphic>
      </p:graphicFrame>
      <p:graphicFrame>
        <p:nvGraphicFramePr>
          <p:cNvPr id="77835" name="Object 9"/>
          <p:cNvGraphicFramePr>
            <a:graphicFrameLocks noChangeAspect="1"/>
          </p:cNvGraphicFramePr>
          <p:nvPr/>
        </p:nvGraphicFramePr>
        <p:xfrm>
          <a:off x="4724400" y="1143000"/>
          <a:ext cx="884238" cy="269875"/>
        </p:xfrm>
        <a:graphic>
          <a:graphicData uri="http://schemas.openxmlformats.org/presentationml/2006/ole">
            <p:oleObj spid="_x0000_s77835" name="Equation" r:id="rId12" imgW="419040" imgH="126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E114D-95E6-4CDB-B81B-96EC7B01A831}" type="slidenum">
              <a:rPr lang="en-US" altLang="ja-JP" smtClean="0"/>
              <a:pPr/>
              <a:t>79</a:t>
            </a:fld>
            <a:endParaRPr lang="en-US" altLang="ja-JP" smtClean="0"/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転置行列のイメージ</a:t>
            </a:r>
          </a:p>
        </p:txBody>
      </p:sp>
      <p:sp>
        <p:nvSpPr>
          <p:cNvPr id="78856" name="Rectangle 3"/>
          <p:cNvSpPr>
            <a:spLocks noChangeArrowheads="1"/>
          </p:cNvSpPr>
          <p:nvPr/>
        </p:nvSpPr>
        <p:spPr bwMode="auto">
          <a:xfrm>
            <a:off x="762000" y="3733800"/>
            <a:ext cx="2514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1295400" y="4114800"/>
          <a:ext cx="1066800" cy="322263"/>
        </p:xfrm>
        <a:graphic>
          <a:graphicData uri="http://schemas.openxmlformats.org/presentationml/2006/ole">
            <p:oleObj spid="_x0000_s78850" name="Equation" r:id="rId3" imgW="419040" imgH="126720" progId="Equation.DSMT4">
              <p:embed/>
            </p:oleObj>
          </a:graphicData>
        </a:graphic>
      </p:graphicFrame>
      <p:sp>
        <p:nvSpPr>
          <p:cNvPr id="78857" name="Line 5"/>
          <p:cNvSpPr>
            <a:spLocks noChangeShapeType="1"/>
          </p:cNvSpPr>
          <p:nvPr/>
        </p:nvSpPr>
        <p:spPr bwMode="auto">
          <a:xfrm>
            <a:off x="762000" y="3733800"/>
            <a:ext cx="205740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8858" name="Line 6"/>
          <p:cNvSpPr>
            <a:spLocks noChangeShapeType="1"/>
          </p:cNvSpPr>
          <p:nvPr/>
        </p:nvSpPr>
        <p:spPr bwMode="auto">
          <a:xfrm>
            <a:off x="3733800" y="40386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8859" name="Text Box 7"/>
          <p:cNvSpPr txBox="1">
            <a:spLocks noChangeArrowheads="1"/>
          </p:cNvSpPr>
          <p:nvPr/>
        </p:nvSpPr>
        <p:spPr bwMode="auto">
          <a:xfrm>
            <a:off x="3962400" y="3276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</a:t>
            </a:r>
          </a:p>
        </p:txBody>
      </p:sp>
      <p:sp>
        <p:nvSpPr>
          <p:cNvPr id="78860" name="Rectangle 8"/>
          <p:cNvSpPr>
            <a:spLocks noChangeArrowheads="1"/>
          </p:cNvSpPr>
          <p:nvPr/>
        </p:nvSpPr>
        <p:spPr bwMode="auto">
          <a:xfrm rot="5400000">
            <a:off x="5105400" y="3962400"/>
            <a:ext cx="2514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8851" name="Object 9"/>
          <p:cNvGraphicFramePr>
            <a:graphicFrameLocks noChangeAspect="1"/>
          </p:cNvGraphicFramePr>
          <p:nvPr/>
        </p:nvGraphicFramePr>
        <p:xfrm>
          <a:off x="5867400" y="4343400"/>
          <a:ext cx="1066800" cy="322263"/>
        </p:xfrm>
        <a:graphic>
          <a:graphicData uri="http://schemas.openxmlformats.org/presentationml/2006/ole">
            <p:oleObj spid="_x0000_s78851" name="Equation" r:id="rId4" imgW="419040" imgH="126720" progId="Equation.DSMT4">
              <p:embed/>
            </p:oleObj>
          </a:graphicData>
        </a:graphic>
      </p:graphicFrame>
      <p:sp>
        <p:nvSpPr>
          <p:cNvPr id="78861" name="Rectangle 10"/>
          <p:cNvSpPr>
            <a:spLocks noChangeArrowheads="1"/>
          </p:cNvSpPr>
          <p:nvPr/>
        </p:nvSpPr>
        <p:spPr bwMode="auto">
          <a:xfrm>
            <a:off x="5867400" y="3200400"/>
            <a:ext cx="25146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8852" name="Object 11"/>
          <p:cNvGraphicFramePr>
            <a:graphicFrameLocks noChangeAspect="1"/>
          </p:cNvGraphicFramePr>
          <p:nvPr/>
        </p:nvGraphicFramePr>
        <p:xfrm>
          <a:off x="457200" y="1066800"/>
          <a:ext cx="2819400" cy="1712913"/>
        </p:xfrm>
        <a:graphic>
          <a:graphicData uri="http://schemas.openxmlformats.org/presentationml/2006/ole">
            <p:oleObj spid="_x0000_s78852" name="Equation" r:id="rId5" imgW="1587240" imgH="965160" progId="Equation.DSMT4">
              <p:embed/>
            </p:oleObj>
          </a:graphicData>
        </a:graphic>
      </p:graphicFrame>
      <p:sp>
        <p:nvSpPr>
          <p:cNvPr id="78862" name="Line 12"/>
          <p:cNvSpPr>
            <a:spLocks noChangeShapeType="1"/>
          </p:cNvSpPr>
          <p:nvPr/>
        </p:nvSpPr>
        <p:spPr bwMode="auto">
          <a:xfrm>
            <a:off x="5867400" y="3200400"/>
            <a:ext cx="205740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8853" name="Object 13"/>
          <p:cNvGraphicFramePr>
            <a:graphicFrameLocks noChangeAspect="1"/>
          </p:cNvGraphicFramePr>
          <p:nvPr/>
        </p:nvGraphicFramePr>
        <p:xfrm>
          <a:off x="5105400" y="914400"/>
          <a:ext cx="3048000" cy="1836738"/>
        </p:xfrm>
        <a:graphic>
          <a:graphicData uri="http://schemas.openxmlformats.org/presentationml/2006/ole">
            <p:oleObj spid="_x0000_s78853" name="Equation" r:id="rId6" imgW="1600200" imgH="965160" progId="Equation.DSMT4">
              <p:embed/>
            </p:oleObj>
          </a:graphicData>
        </a:graphic>
      </p:graphicFrame>
      <p:sp>
        <p:nvSpPr>
          <p:cNvPr id="78863" name="Text Box 14"/>
          <p:cNvSpPr txBox="1">
            <a:spLocks noChangeArrowheads="1"/>
          </p:cNvSpPr>
          <p:nvPr/>
        </p:nvSpPr>
        <p:spPr bwMode="auto">
          <a:xfrm>
            <a:off x="3962400" y="1447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転置</a:t>
            </a:r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3657600" y="20574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C1BC9-06A4-4B0C-8B7E-3899932053C5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685800" y="685800"/>
          <a:ext cx="2968625" cy="623888"/>
        </p:xfrm>
        <a:graphic>
          <a:graphicData uri="http://schemas.openxmlformats.org/presentationml/2006/ole">
            <p:oleObj spid="_x0000_s7170" name="Equation" r:id="rId3" imgW="965160" imgH="203040" progId="Equation.DSMT4">
              <p:embed/>
            </p:oleObj>
          </a:graphicData>
        </a:graphic>
      </p:graphicFrame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3657600" y="7620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1101725" y="2646363"/>
          <a:ext cx="1054100" cy="506412"/>
        </p:xfrm>
        <a:graphic>
          <a:graphicData uri="http://schemas.openxmlformats.org/presentationml/2006/ole">
            <p:oleObj spid="_x0000_s7171" name="Equation" r:id="rId4" imgW="342720" imgH="164880" progId="Equation.DSMT4">
              <p:embed/>
            </p:oleObj>
          </a:graphicData>
        </a:graphic>
      </p:graphicFrame>
      <p:sp>
        <p:nvSpPr>
          <p:cNvPr id="7180" name="Text Box 7"/>
          <p:cNvSpPr txBox="1">
            <a:spLocks noChangeArrowheads="1"/>
          </p:cNvSpPr>
          <p:nvPr/>
        </p:nvSpPr>
        <p:spPr bwMode="auto">
          <a:xfrm>
            <a:off x="914400" y="1600200"/>
            <a:ext cx="564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このとき、次の式が正しいかどうかを示せ。</a:t>
            </a:r>
          </a:p>
        </p:txBody>
      </p:sp>
      <p:sp>
        <p:nvSpPr>
          <p:cNvPr id="7181" name="Text Box 8"/>
          <p:cNvSpPr txBox="1">
            <a:spLocks noChangeArrowheads="1"/>
          </p:cNvSpPr>
          <p:nvPr/>
        </p:nvSpPr>
        <p:spPr bwMode="auto">
          <a:xfrm>
            <a:off x="476250" y="2133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3349625" y="2646363"/>
          <a:ext cx="1131888" cy="506412"/>
        </p:xfrm>
        <a:graphic>
          <a:graphicData uri="http://schemas.openxmlformats.org/presentationml/2006/ole">
            <p:oleObj spid="_x0000_s7172" name="Equation" r:id="rId5" imgW="368280" imgH="164880" progId="Equation.DSMT4">
              <p:embed/>
            </p:oleObj>
          </a:graphicData>
        </a:graphic>
      </p:graphicFrame>
      <p:sp>
        <p:nvSpPr>
          <p:cNvPr id="7182" name="Text Box 10"/>
          <p:cNvSpPr txBox="1">
            <a:spLocks noChangeArrowheads="1"/>
          </p:cNvSpPr>
          <p:nvPr/>
        </p:nvSpPr>
        <p:spPr bwMode="auto">
          <a:xfrm>
            <a:off x="2762250" y="215423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</a:t>
            </a:r>
          </a:p>
        </p:txBody>
      </p:sp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5997575" y="2627313"/>
          <a:ext cx="1092200" cy="544512"/>
        </p:xfrm>
        <a:graphic>
          <a:graphicData uri="http://schemas.openxmlformats.org/presentationml/2006/ole">
            <p:oleObj spid="_x0000_s7173" name="Equation" r:id="rId6" imgW="355320" imgH="177480" progId="Equation.DSMT4">
              <p:embed/>
            </p:oleObj>
          </a:graphicData>
        </a:graphic>
      </p:graphicFrame>
      <p:sp>
        <p:nvSpPr>
          <p:cNvPr id="7183" name="Text Box 12"/>
          <p:cNvSpPr txBox="1">
            <a:spLocks noChangeArrowheads="1"/>
          </p:cNvSpPr>
          <p:nvPr/>
        </p:nvSpPr>
        <p:spPr bwMode="auto">
          <a:xfrm>
            <a:off x="5391150" y="215423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/>
              <a:t>3</a:t>
            </a:r>
            <a:r>
              <a:rPr lang="ja-JP" altLang="en-US"/>
              <a:t>）</a:t>
            </a:r>
          </a:p>
        </p:txBody>
      </p:sp>
      <p:graphicFrame>
        <p:nvGraphicFramePr>
          <p:cNvPr id="7174" name="Object 13"/>
          <p:cNvGraphicFramePr>
            <a:graphicFrameLocks noChangeAspect="1"/>
          </p:cNvGraphicFramePr>
          <p:nvPr/>
        </p:nvGraphicFramePr>
        <p:xfrm>
          <a:off x="1235075" y="3962400"/>
          <a:ext cx="1130300" cy="544513"/>
        </p:xfrm>
        <a:graphic>
          <a:graphicData uri="http://schemas.openxmlformats.org/presentationml/2006/ole">
            <p:oleObj spid="_x0000_s7174" name="Equation" r:id="rId7" imgW="368280" imgH="177480" progId="Equation.DSMT4">
              <p:embed/>
            </p:oleObj>
          </a:graphicData>
        </a:graphic>
      </p:graphicFrame>
      <p:sp>
        <p:nvSpPr>
          <p:cNvPr id="7184" name="Text Box 14"/>
          <p:cNvSpPr txBox="1">
            <a:spLocks noChangeArrowheads="1"/>
          </p:cNvSpPr>
          <p:nvPr/>
        </p:nvSpPr>
        <p:spPr bwMode="auto">
          <a:xfrm>
            <a:off x="647700" y="34893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/>
              <a:t>4</a:t>
            </a:r>
            <a:r>
              <a:rPr lang="ja-JP" altLang="en-US"/>
              <a:t>）</a:t>
            </a:r>
          </a:p>
        </p:txBody>
      </p:sp>
      <p:graphicFrame>
        <p:nvGraphicFramePr>
          <p:cNvPr id="7175" name="Object 15"/>
          <p:cNvGraphicFramePr>
            <a:graphicFrameLocks noChangeAspect="1"/>
          </p:cNvGraphicFramePr>
          <p:nvPr/>
        </p:nvGraphicFramePr>
        <p:xfrm>
          <a:off x="3540125" y="4038600"/>
          <a:ext cx="1130300" cy="544513"/>
        </p:xfrm>
        <a:graphic>
          <a:graphicData uri="http://schemas.openxmlformats.org/presentationml/2006/ole">
            <p:oleObj spid="_x0000_s7175" name="Equation" r:id="rId8" imgW="368280" imgH="177480" progId="Equation.DSMT4">
              <p:embed/>
            </p:oleObj>
          </a:graphicData>
        </a:graphic>
      </p:graphicFrame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2952750" y="35655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/>
              <a:t>5</a:t>
            </a:r>
            <a:r>
              <a:rPr lang="ja-JP" altLang="en-US"/>
              <a:t>）</a:t>
            </a:r>
          </a:p>
        </p:txBody>
      </p:sp>
      <p:graphicFrame>
        <p:nvGraphicFramePr>
          <p:cNvPr id="7176" name="Object 17"/>
          <p:cNvGraphicFramePr>
            <a:graphicFrameLocks noChangeAspect="1"/>
          </p:cNvGraphicFramePr>
          <p:nvPr/>
        </p:nvGraphicFramePr>
        <p:xfrm>
          <a:off x="6184900" y="3902075"/>
          <a:ext cx="1130300" cy="544513"/>
        </p:xfrm>
        <a:graphic>
          <a:graphicData uri="http://schemas.openxmlformats.org/presentationml/2006/ole">
            <p:oleObj spid="_x0000_s7176" name="Equation" r:id="rId9" imgW="368280" imgH="177480" progId="Equation.DSMT4">
              <p:embed/>
            </p:oleObj>
          </a:graphicData>
        </a:graphic>
      </p:graphicFrame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597525" y="3429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/>
              <a:t>6</a:t>
            </a:r>
            <a:r>
              <a:rPr lang="ja-JP" altLang="en-US"/>
              <a:t>）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286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CC0066"/>
                </a:solidFill>
              </a:rPr>
              <a:t>解</a:t>
            </a:r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1676400" y="5257800"/>
            <a:ext cx="2636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（１）○（２）</a:t>
            </a:r>
            <a:r>
              <a:rPr lang="en-US" altLang="ja-JP"/>
              <a:t>×</a:t>
            </a:r>
            <a:r>
              <a:rPr lang="ja-JP" altLang="en-US"/>
              <a:t>（３）</a:t>
            </a:r>
            <a:r>
              <a:rPr lang="en-US" altLang="ja-JP"/>
              <a:t>×</a:t>
            </a:r>
          </a:p>
          <a:p>
            <a:r>
              <a:rPr lang="ja-JP" altLang="en-US"/>
              <a:t>（４）○（５）○（６）</a:t>
            </a:r>
            <a:r>
              <a:rPr lang="en-US" altLang="ja-JP"/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56AAD8-1E99-453D-8D7D-1FC2ACA4C864}" type="slidenum">
              <a:rPr lang="en-US" altLang="ja-JP" smtClean="0"/>
              <a:pPr/>
              <a:t>80</a:t>
            </a:fld>
            <a:endParaRPr lang="en-US" altLang="ja-JP" smtClean="0"/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</a:t>
            </a:r>
          </a:p>
        </p:txBody>
      </p:sp>
      <p:graphicFrame>
        <p:nvGraphicFramePr>
          <p:cNvPr id="79874" name="Object 3"/>
          <p:cNvGraphicFramePr>
            <a:graphicFrameLocks noChangeAspect="1"/>
          </p:cNvGraphicFramePr>
          <p:nvPr/>
        </p:nvGraphicFramePr>
        <p:xfrm>
          <a:off x="1524000" y="0"/>
          <a:ext cx="5029200" cy="1611313"/>
        </p:xfrm>
        <a:graphic>
          <a:graphicData uri="http://schemas.openxmlformats.org/presentationml/2006/ole">
            <p:oleObj spid="_x0000_s79874" name="Equation" r:id="rId3" imgW="2616120" imgH="838080" progId="Equation.DSMT4">
              <p:embed/>
            </p:oleObj>
          </a:graphicData>
        </a:graphic>
      </p:graphicFrame>
      <p:graphicFrame>
        <p:nvGraphicFramePr>
          <p:cNvPr id="79875" name="Object 4"/>
          <p:cNvGraphicFramePr>
            <a:graphicFrameLocks noChangeAspect="1"/>
          </p:cNvGraphicFramePr>
          <p:nvPr/>
        </p:nvGraphicFramePr>
        <p:xfrm>
          <a:off x="1360488" y="1981200"/>
          <a:ext cx="5434012" cy="1593850"/>
        </p:xfrm>
        <a:graphic>
          <a:graphicData uri="http://schemas.openxmlformats.org/presentationml/2006/ole">
            <p:oleObj spid="_x0000_s79875" name="Equation" r:id="rId4" imgW="2857320" imgH="838080" progId="Equation.DSMT4">
              <p:embed/>
            </p:oleObj>
          </a:graphicData>
        </a:graphic>
      </p:graphicFrame>
      <p:graphicFrame>
        <p:nvGraphicFramePr>
          <p:cNvPr id="79876" name="Object 5"/>
          <p:cNvGraphicFramePr>
            <a:graphicFrameLocks noChangeAspect="1"/>
          </p:cNvGraphicFramePr>
          <p:nvPr/>
        </p:nvGraphicFramePr>
        <p:xfrm>
          <a:off x="2209800" y="3657600"/>
          <a:ext cx="4876800" cy="1901825"/>
        </p:xfrm>
        <a:graphic>
          <a:graphicData uri="http://schemas.openxmlformats.org/presentationml/2006/ole">
            <p:oleObj spid="_x0000_s79876" name="Equation" r:id="rId5" imgW="2603160" imgH="10159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926368-61D1-45FD-904B-0A497F72DC77}" type="slidenum">
              <a:rPr lang="en-US" altLang="ja-JP" smtClean="0"/>
              <a:pPr/>
              <a:t>81</a:t>
            </a:fld>
            <a:endParaRPr lang="en-US" altLang="ja-JP" smtClean="0"/>
          </a:p>
        </p:txBody>
      </p:sp>
      <p:sp>
        <p:nvSpPr>
          <p:cNvPr id="809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graphicFrame>
        <p:nvGraphicFramePr>
          <p:cNvPr id="80898" name="Object 2048"/>
          <p:cNvGraphicFramePr>
            <a:graphicFrameLocks noChangeAspect="1"/>
          </p:cNvGraphicFramePr>
          <p:nvPr/>
        </p:nvGraphicFramePr>
        <p:xfrm>
          <a:off x="609600" y="1524000"/>
          <a:ext cx="2147888" cy="1025525"/>
        </p:xfrm>
        <a:graphic>
          <a:graphicData uri="http://schemas.openxmlformats.org/presentationml/2006/ole">
            <p:oleObj spid="_x0000_s80898" name="Equation" r:id="rId3" imgW="1117440" imgH="533160" progId="Equation.DSMT4">
              <p:embed/>
            </p:oleObj>
          </a:graphicData>
        </a:graphic>
      </p:graphicFrame>
      <p:graphicFrame>
        <p:nvGraphicFramePr>
          <p:cNvPr id="80899" name="Object 2049"/>
          <p:cNvGraphicFramePr>
            <a:graphicFrameLocks noChangeAspect="1"/>
          </p:cNvGraphicFramePr>
          <p:nvPr/>
        </p:nvGraphicFramePr>
        <p:xfrm>
          <a:off x="3581400" y="1219200"/>
          <a:ext cx="2341563" cy="1593850"/>
        </p:xfrm>
        <a:graphic>
          <a:graphicData uri="http://schemas.openxmlformats.org/presentationml/2006/ole">
            <p:oleObj spid="_x0000_s80899" name="Equation" r:id="rId4" imgW="1231560" imgH="838080" progId="Equation.DSMT4">
              <p:embed/>
            </p:oleObj>
          </a:graphicData>
        </a:graphic>
      </p:graphicFrame>
      <p:graphicFrame>
        <p:nvGraphicFramePr>
          <p:cNvPr id="80900" name="Object 2050"/>
          <p:cNvGraphicFramePr>
            <a:graphicFrameLocks noChangeAspect="1"/>
          </p:cNvGraphicFramePr>
          <p:nvPr/>
        </p:nvGraphicFramePr>
        <p:xfrm>
          <a:off x="4114800" y="3657600"/>
          <a:ext cx="1498600" cy="998538"/>
        </p:xfrm>
        <a:graphic>
          <a:graphicData uri="http://schemas.openxmlformats.org/presentationml/2006/ole">
            <p:oleObj spid="_x0000_s80900" name="Equation" r:id="rId5" imgW="799920" imgH="533160" progId="Equation.DSMT4">
              <p:embed/>
            </p:oleObj>
          </a:graphicData>
        </a:graphic>
      </p:graphicFrame>
      <p:sp>
        <p:nvSpPr>
          <p:cNvPr id="80904" name="Text Box 6"/>
          <p:cNvSpPr txBox="1">
            <a:spLocks noChangeArrowheads="1"/>
          </p:cNvSpPr>
          <p:nvPr/>
        </p:nvSpPr>
        <p:spPr bwMode="auto">
          <a:xfrm>
            <a:off x="517525" y="630238"/>
            <a:ext cx="425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次の行列の転置行列を求めよ。</a:t>
            </a:r>
          </a:p>
        </p:txBody>
      </p:sp>
      <p:graphicFrame>
        <p:nvGraphicFramePr>
          <p:cNvPr id="80901" name="Object 2051"/>
          <p:cNvGraphicFramePr>
            <a:graphicFrameLocks noChangeAspect="1"/>
          </p:cNvGraphicFramePr>
          <p:nvPr/>
        </p:nvGraphicFramePr>
        <p:xfrm>
          <a:off x="609600" y="4038600"/>
          <a:ext cx="2663825" cy="619125"/>
        </p:xfrm>
        <a:graphic>
          <a:graphicData uri="http://schemas.openxmlformats.org/presentationml/2006/ole">
            <p:oleObj spid="_x0000_s80901" name="Equation" r:id="rId6" imgW="1422360" imgH="330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070757-77B5-41BB-A55E-6404BDC6D5D5}" type="slidenum">
              <a:rPr lang="en-US" altLang="ja-JP" smtClean="0"/>
              <a:pPr/>
              <a:t>82</a:t>
            </a:fld>
            <a:endParaRPr lang="en-US" altLang="ja-JP" smtClean="0"/>
          </a:p>
        </p:txBody>
      </p:sp>
      <p:sp>
        <p:nvSpPr>
          <p:cNvPr id="81932" name="Text Box 23"/>
          <p:cNvSpPr txBox="1">
            <a:spLocks noChangeArrowheads="1"/>
          </p:cNvSpPr>
          <p:nvPr/>
        </p:nvSpPr>
        <p:spPr bwMode="auto">
          <a:xfrm>
            <a:off x="838200" y="3657600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　　　　　　　　　　　　　　　　　　　　（積と転置の交換）</a:t>
            </a:r>
          </a:p>
        </p:txBody>
      </p:sp>
      <p:sp>
        <p:nvSpPr>
          <p:cNvPr id="81933" name="Text Box 9"/>
          <p:cNvSpPr txBox="1">
            <a:spLocks noChangeArrowheads="1"/>
          </p:cNvSpPr>
          <p:nvPr/>
        </p:nvSpPr>
        <p:spPr bwMode="auto">
          <a:xfrm>
            <a:off x="838200" y="2362200"/>
            <a:ext cx="733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　　　　　　　　　　　　　　　　　　　　　（和と転置の交換）</a:t>
            </a:r>
          </a:p>
        </p:txBody>
      </p:sp>
      <p:sp>
        <p:nvSpPr>
          <p:cNvPr id="81934" name="Text Box 22"/>
          <p:cNvSpPr txBox="1">
            <a:spLocks noChangeArrowheads="1"/>
          </p:cNvSpPr>
          <p:nvPr/>
        </p:nvSpPr>
        <p:spPr bwMode="auto">
          <a:xfrm>
            <a:off x="838200" y="2971800"/>
            <a:ext cx="798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　　　　　　　　　　　　　　　　　　　（スカラー倍と転置の交換）</a:t>
            </a:r>
          </a:p>
        </p:txBody>
      </p:sp>
      <p:sp>
        <p:nvSpPr>
          <p:cNvPr id="81935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　　　　　を　　　　　行列とし、　　　　を　　　　　　　行列とし、</a:t>
            </a:r>
          </a:p>
          <a:p>
            <a:r>
              <a:rPr lang="ja-JP" altLang="en-US"/>
              <a:t>　　　　　　　とする。</a:t>
            </a:r>
          </a:p>
        </p:txBody>
      </p:sp>
      <p:sp>
        <p:nvSpPr>
          <p:cNvPr id="819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転置行列の性質</a:t>
            </a:r>
          </a:p>
        </p:txBody>
      </p:sp>
      <p:sp>
        <p:nvSpPr>
          <p:cNvPr id="81937" name="AutoShape 3"/>
          <p:cNvSpPr>
            <a:spLocks noChangeArrowheads="1"/>
          </p:cNvSpPr>
          <p:nvPr/>
        </p:nvSpPr>
        <p:spPr bwMode="auto">
          <a:xfrm>
            <a:off x="228600" y="914400"/>
            <a:ext cx="8534400" cy="4038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8" name="Text Box 4"/>
          <p:cNvSpPr txBox="1">
            <a:spLocks noChangeArrowheads="1"/>
          </p:cNvSpPr>
          <p:nvPr/>
        </p:nvSpPr>
        <p:spPr bwMode="auto">
          <a:xfrm>
            <a:off x="1143000" y="665163"/>
            <a:ext cx="3232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9900"/>
                </a:solidFill>
              </a:rPr>
              <a:t>（性質）転置行列の性質</a:t>
            </a:r>
          </a:p>
        </p:txBody>
      </p:sp>
      <p:graphicFrame>
        <p:nvGraphicFramePr>
          <p:cNvPr id="81922" name="Object 0"/>
          <p:cNvGraphicFramePr>
            <a:graphicFrameLocks noChangeAspect="1"/>
          </p:cNvGraphicFramePr>
          <p:nvPr/>
        </p:nvGraphicFramePr>
        <p:xfrm>
          <a:off x="457200" y="1320800"/>
          <a:ext cx="725488" cy="431800"/>
        </p:xfrm>
        <a:graphic>
          <a:graphicData uri="http://schemas.openxmlformats.org/presentationml/2006/ole">
            <p:oleObj spid="_x0000_s81922" name="Equation" r:id="rId3" imgW="342720" imgH="203040" progId="Equation.DSMT4">
              <p:embed/>
            </p:oleObj>
          </a:graphicData>
        </a:graphic>
      </p:graphicFrame>
      <p:graphicFrame>
        <p:nvGraphicFramePr>
          <p:cNvPr id="81923" name="Object 1"/>
          <p:cNvGraphicFramePr>
            <a:graphicFrameLocks noChangeAspect="1"/>
          </p:cNvGraphicFramePr>
          <p:nvPr/>
        </p:nvGraphicFramePr>
        <p:xfrm>
          <a:off x="609600" y="1676400"/>
          <a:ext cx="912813" cy="377825"/>
        </p:xfrm>
        <a:graphic>
          <a:graphicData uri="http://schemas.openxmlformats.org/presentationml/2006/ole">
            <p:oleObj spid="_x0000_s81923" name="Equation" r:id="rId4" imgW="431640" imgH="177480" progId="Equation.DSMT4">
              <p:embed/>
            </p:oleObj>
          </a:graphicData>
        </a:graphic>
      </p:graphicFrame>
      <p:graphicFrame>
        <p:nvGraphicFramePr>
          <p:cNvPr id="81924" name="Object 2"/>
          <p:cNvGraphicFramePr>
            <a:graphicFrameLocks noChangeAspect="1"/>
          </p:cNvGraphicFramePr>
          <p:nvPr/>
        </p:nvGraphicFramePr>
        <p:xfrm>
          <a:off x="1676400" y="2362200"/>
          <a:ext cx="3746500" cy="588963"/>
        </p:xfrm>
        <a:graphic>
          <a:graphicData uri="http://schemas.openxmlformats.org/presentationml/2006/ole">
            <p:oleObj spid="_x0000_s81924" name="Equation" r:id="rId5" imgW="1371600" imgH="215640" progId="Equation.DSMT4">
              <p:embed/>
            </p:oleObj>
          </a:graphicData>
        </a:graphic>
      </p:graphicFrame>
      <p:graphicFrame>
        <p:nvGraphicFramePr>
          <p:cNvPr id="81925" name="Object 3"/>
          <p:cNvGraphicFramePr>
            <a:graphicFrameLocks noChangeAspect="1"/>
          </p:cNvGraphicFramePr>
          <p:nvPr/>
        </p:nvGraphicFramePr>
        <p:xfrm>
          <a:off x="1524000" y="2819400"/>
          <a:ext cx="2895600" cy="741363"/>
        </p:xfrm>
        <a:graphic>
          <a:graphicData uri="http://schemas.openxmlformats.org/presentationml/2006/ole">
            <p:oleObj spid="_x0000_s81925" name="Equation" r:id="rId6" imgW="990360" imgH="253800" progId="Equation.DSMT4">
              <p:embed/>
            </p:oleObj>
          </a:graphicData>
        </a:graphic>
      </p:graphicFrame>
      <p:graphicFrame>
        <p:nvGraphicFramePr>
          <p:cNvPr id="81926" name="Object 4"/>
          <p:cNvGraphicFramePr>
            <a:graphicFrameLocks noChangeAspect="1"/>
          </p:cNvGraphicFramePr>
          <p:nvPr/>
        </p:nvGraphicFramePr>
        <p:xfrm>
          <a:off x="1524000" y="3581400"/>
          <a:ext cx="3849688" cy="681038"/>
        </p:xfrm>
        <a:graphic>
          <a:graphicData uri="http://schemas.openxmlformats.org/presentationml/2006/ole">
            <p:oleObj spid="_x0000_s81926" name="Equation" r:id="rId7" imgW="1218960" imgH="215640" progId="Equation.DSMT4">
              <p:embed/>
            </p:oleObj>
          </a:graphicData>
        </a:graphic>
      </p:graphicFrame>
      <p:graphicFrame>
        <p:nvGraphicFramePr>
          <p:cNvPr id="81927" name="Object 5"/>
          <p:cNvGraphicFramePr>
            <a:graphicFrameLocks noChangeAspect="1"/>
          </p:cNvGraphicFramePr>
          <p:nvPr/>
        </p:nvGraphicFramePr>
        <p:xfrm>
          <a:off x="1676400" y="4114800"/>
          <a:ext cx="2438400" cy="825500"/>
        </p:xfrm>
        <a:graphic>
          <a:graphicData uri="http://schemas.openxmlformats.org/presentationml/2006/ole">
            <p:oleObj spid="_x0000_s81927" name="Equation" r:id="rId8" imgW="825480" imgH="279360" progId="Equation.DSMT4">
              <p:embed/>
            </p:oleObj>
          </a:graphicData>
        </a:graphic>
      </p:graphicFrame>
      <p:graphicFrame>
        <p:nvGraphicFramePr>
          <p:cNvPr id="81928" name="Object 6"/>
          <p:cNvGraphicFramePr>
            <a:graphicFrameLocks noChangeAspect="1"/>
          </p:cNvGraphicFramePr>
          <p:nvPr/>
        </p:nvGraphicFramePr>
        <p:xfrm>
          <a:off x="1676400" y="1227138"/>
          <a:ext cx="933450" cy="419100"/>
        </p:xfrm>
        <a:graphic>
          <a:graphicData uri="http://schemas.openxmlformats.org/presentationml/2006/ole">
            <p:oleObj spid="_x0000_s81928" name="Equation" r:id="rId9" imgW="368280" imgH="164880" progId="Equation.DSMT4">
              <p:embed/>
            </p:oleObj>
          </a:graphicData>
        </a:graphic>
      </p:graphicFrame>
      <p:graphicFrame>
        <p:nvGraphicFramePr>
          <p:cNvPr id="81929" name="Object 7"/>
          <p:cNvGraphicFramePr>
            <a:graphicFrameLocks noChangeAspect="1"/>
          </p:cNvGraphicFramePr>
          <p:nvPr/>
        </p:nvGraphicFramePr>
        <p:xfrm>
          <a:off x="4114800" y="1295400"/>
          <a:ext cx="349250" cy="350838"/>
        </p:xfrm>
        <a:graphic>
          <a:graphicData uri="http://schemas.openxmlformats.org/presentationml/2006/ole">
            <p:oleObj spid="_x0000_s81929" name="Equation" r:id="rId10" imgW="164880" imgH="164880" progId="Equation.DSMT4">
              <p:embed/>
            </p:oleObj>
          </a:graphicData>
        </a:graphic>
      </p:graphicFrame>
      <p:graphicFrame>
        <p:nvGraphicFramePr>
          <p:cNvPr id="81930" name="Object 8"/>
          <p:cNvGraphicFramePr>
            <a:graphicFrameLocks noChangeAspect="1"/>
          </p:cNvGraphicFramePr>
          <p:nvPr/>
        </p:nvGraphicFramePr>
        <p:xfrm>
          <a:off x="5029200" y="1301750"/>
          <a:ext cx="1116013" cy="339725"/>
        </p:xfrm>
        <a:graphic>
          <a:graphicData uri="http://schemas.openxmlformats.org/presentationml/2006/ole">
            <p:oleObj spid="_x0000_s81930" name="Equation" r:id="rId11" imgW="419040" imgH="126720" progId="Equation.DSMT4">
              <p:embed/>
            </p:oleObj>
          </a:graphicData>
        </a:graphic>
      </p:graphicFrame>
      <p:sp>
        <p:nvSpPr>
          <p:cNvPr id="81939" name="Text Box 17"/>
          <p:cNvSpPr txBox="1">
            <a:spLocks noChangeArrowheads="1"/>
          </p:cNvSpPr>
          <p:nvPr/>
        </p:nvSpPr>
        <p:spPr bwMode="auto">
          <a:xfrm>
            <a:off x="2895600" y="1600200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このとき、次が成り立つ。</a:t>
            </a:r>
          </a:p>
        </p:txBody>
      </p:sp>
      <p:sp>
        <p:nvSpPr>
          <p:cNvPr id="81940" name="Text Box 21"/>
          <p:cNvSpPr txBox="1">
            <a:spLocks noChangeArrowheads="1"/>
          </p:cNvSpPr>
          <p:nvPr/>
        </p:nvSpPr>
        <p:spPr bwMode="auto">
          <a:xfrm>
            <a:off x="838200" y="4191000"/>
            <a:ext cx="689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　　　　　　　　　　　　　　　　　　　　（転置の交代性）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E318FD-EA80-4261-853A-FF205BBDB6A6}" type="slidenum">
              <a:rPr lang="en-US" altLang="ja-JP" smtClean="0"/>
              <a:pPr/>
              <a:t>83</a:t>
            </a:fld>
            <a:endParaRPr lang="en-US" altLang="ja-JP" smtClean="0"/>
          </a:p>
        </p:txBody>
      </p:sp>
      <p:sp>
        <p:nvSpPr>
          <p:cNvPr id="829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証明</a:t>
            </a:r>
          </a:p>
        </p:txBody>
      </p:sp>
      <p:sp>
        <p:nvSpPr>
          <p:cNvPr id="82953" name="Text Box 3"/>
          <p:cNvSpPr txBox="1">
            <a:spLocks noChangeArrowheads="1"/>
          </p:cNvSpPr>
          <p:nvPr/>
        </p:nvSpPr>
        <p:spPr bwMode="auto">
          <a:xfrm>
            <a:off x="317500" y="990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82946" name="Object 0"/>
          <p:cNvGraphicFramePr>
            <a:graphicFrameLocks noChangeAspect="1"/>
          </p:cNvGraphicFramePr>
          <p:nvPr/>
        </p:nvGraphicFramePr>
        <p:xfrm>
          <a:off x="1219200" y="1066800"/>
          <a:ext cx="3517900" cy="552450"/>
        </p:xfrm>
        <a:graphic>
          <a:graphicData uri="http://schemas.openxmlformats.org/presentationml/2006/ole">
            <p:oleObj spid="_x0000_s82946" name="Equation" r:id="rId3" imgW="1371600" imgH="215640" progId="Equation.DSMT4">
              <p:embed/>
            </p:oleObj>
          </a:graphicData>
        </a:graphic>
      </p:graphicFrame>
      <p:graphicFrame>
        <p:nvGraphicFramePr>
          <p:cNvPr id="82947" name="Object 1"/>
          <p:cNvGraphicFramePr>
            <a:graphicFrameLocks noChangeAspect="1"/>
          </p:cNvGraphicFramePr>
          <p:nvPr/>
        </p:nvGraphicFramePr>
        <p:xfrm>
          <a:off x="1371600" y="304800"/>
          <a:ext cx="1984375" cy="384175"/>
        </p:xfrm>
        <a:graphic>
          <a:graphicData uri="http://schemas.openxmlformats.org/presentationml/2006/ole">
            <p:oleObj spid="_x0000_s82947" name="Equation" r:id="rId4" imgW="1180800" imgH="228600" progId="Equation.DSMT4">
              <p:embed/>
            </p:oleObj>
          </a:graphicData>
        </a:graphic>
      </p:graphicFrame>
      <p:sp>
        <p:nvSpPr>
          <p:cNvPr id="82954" name="Text Box 6"/>
          <p:cNvSpPr txBox="1">
            <a:spLocks noChangeArrowheads="1"/>
          </p:cNvSpPr>
          <p:nvPr/>
        </p:nvSpPr>
        <p:spPr bwMode="auto">
          <a:xfrm>
            <a:off x="3581400" y="2286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を　　　　　行列とする。</a:t>
            </a:r>
          </a:p>
        </p:txBody>
      </p:sp>
      <p:graphicFrame>
        <p:nvGraphicFramePr>
          <p:cNvPr id="82948" name="Object 2"/>
          <p:cNvGraphicFramePr>
            <a:graphicFrameLocks noChangeAspect="1"/>
          </p:cNvGraphicFramePr>
          <p:nvPr/>
        </p:nvGraphicFramePr>
        <p:xfrm>
          <a:off x="1282700" y="1905000"/>
          <a:ext cx="2411413" cy="2006600"/>
        </p:xfrm>
        <a:graphic>
          <a:graphicData uri="http://schemas.openxmlformats.org/presentationml/2006/ole">
            <p:oleObj spid="_x0000_s82948" name="Equation" r:id="rId5" imgW="1434960" imgH="1193760" progId="Equation.DSMT4">
              <p:embed/>
            </p:oleObj>
          </a:graphicData>
        </a:graphic>
      </p:graphicFrame>
      <p:graphicFrame>
        <p:nvGraphicFramePr>
          <p:cNvPr id="82949" name="Object 3"/>
          <p:cNvGraphicFramePr>
            <a:graphicFrameLocks noChangeAspect="1"/>
          </p:cNvGraphicFramePr>
          <p:nvPr/>
        </p:nvGraphicFramePr>
        <p:xfrm>
          <a:off x="5081588" y="1981200"/>
          <a:ext cx="2303462" cy="1835150"/>
        </p:xfrm>
        <a:graphic>
          <a:graphicData uri="http://schemas.openxmlformats.org/presentationml/2006/ole">
            <p:oleObj spid="_x0000_s82949" name="Equation" r:id="rId6" imgW="1371600" imgH="1091880" progId="Equation.DSMT4">
              <p:embed/>
            </p:oleObj>
          </a:graphicData>
        </a:graphic>
      </p:graphicFrame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1371600" y="4495800"/>
            <a:ext cx="269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よって、左辺＝右辺</a:t>
            </a:r>
          </a:p>
        </p:txBody>
      </p:sp>
      <p:graphicFrame>
        <p:nvGraphicFramePr>
          <p:cNvPr id="82950" name="Object 4"/>
          <p:cNvGraphicFramePr>
            <a:graphicFrameLocks noChangeAspect="1"/>
          </p:cNvGraphicFramePr>
          <p:nvPr/>
        </p:nvGraphicFramePr>
        <p:xfrm>
          <a:off x="3962400" y="304800"/>
          <a:ext cx="793750" cy="357188"/>
        </p:xfrm>
        <a:graphic>
          <a:graphicData uri="http://schemas.openxmlformats.org/presentationml/2006/ole">
            <p:oleObj spid="_x0000_s82950" name="Equation" r:id="rId7" imgW="36828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1BEDF3-D2AF-46B4-BB36-1B5FDC05907C}" type="slidenum">
              <a:rPr lang="en-US" altLang="ja-JP" smtClean="0"/>
              <a:pPr/>
              <a:t>84</a:t>
            </a:fld>
            <a:endParaRPr lang="en-US" altLang="ja-JP" smtClean="0"/>
          </a:p>
        </p:txBody>
      </p:sp>
      <p:sp>
        <p:nvSpPr>
          <p:cNvPr id="8397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/>
        </p:nvGraphicFramePr>
        <p:xfrm>
          <a:off x="1600200" y="1447800"/>
          <a:ext cx="1941513" cy="2006600"/>
        </p:xfrm>
        <a:graphic>
          <a:graphicData uri="http://schemas.openxmlformats.org/presentationml/2006/ole">
            <p:oleObj spid="_x0000_s83970" name="Equation" r:id="rId3" imgW="1155600" imgH="1193760" progId="Equation.DSMT4">
              <p:embed/>
            </p:oleObj>
          </a:graphicData>
        </a:graphic>
      </p:graphicFrame>
      <p:graphicFrame>
        <p:nvGraphicFramePr>
          <p:cNvPr id="83971" name="Object 4"/>
          <p:cNvGraphicFramePr>
            <a:graphicFrameLocks noChangeAspect="1"/>
          </p:cNvGraphicFramePr>
          <p:nvPr/>
        </p:nvGraphicFramePr>
        <p:xfrm>
          <a:off x="4343400" y="1676400"/>
          <a:ext cx="1941513" cy="1920875"/>
        </p:xfrm>
        <a:graphic>
          <a:graphicData uri="http://schemas.openxmlformats.org/presentationml/2006/ole">
            <p:oleObj spid="_x0000_s83971" name="Equation" r:id="rId4" imgW="1155600" imgH="1143000" progId="Equation.DSMT4">
              <p:embed/>
            </p:oleObj>
          </a:graphicData>
        </a:graphic>
      </p:graphicFrame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1600200" y="3733800"/>
            <a:ext cx="269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よって、左辺＝右辺</a:t>
            </a:r>
          </a:p>
        </p:txBody>
      </p:sp>
      <p:graphicFrame>
        <p:nvGraphicFramePr>
          <p:cNvPr id="83972" name="Object 6"/>
          <p:cNvGraphicFramePr>
            <a:graphicFrameLocks noChangeAspect="1"/>
          </p:cNvGraphicFramePr>
          <p:nvPr/>
        </p:nvGraphicFramePr>
        <p:xfrm>
          <a:off x="1143000" y="304800"/>
          <a:ext cx="2895600" cy="741363"/>
        </p:xfrm>
        <a:graphic>
          <a:graphicData uri="http://schemas.openxmlformats.org/presentationml/2006/ole">
            <p:oleObj spid="_x0000_s83972" name="Equation" r:id="rId5" imgW="990360" imgH="253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4D540D-619F-4C43-A5C4-166CF73E8E42}" type="slidenum">
              <a:rPr lang="en-US" altLang="ja-JP" smtClean="0"/>
              <a:pPr/>
              <a:t>85</a:t>
            </a:fld>
            <a:endParaRPr lang="en-US" altLang="ja-JP" smtClean="0"/>
          </a:p>
        </p:txBody>
      </p:sp>
      <p:sp>
        <p:nvSpPr>
          <p:cNvPr id="85002" name="Text Box 2"/>
          <p:cNvSpPr txBox="1">
            <a:spLocks noChangeArrowheads="1"/>
          </p:cNvSpPr>
          <p:nvPr/>
        </p:nvSpPr>
        <p:spPr bwMode="auto">
          <a:xfrm>
            <a:off x="304800" y="685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graphicFrame>
        <p:nvGraphicFramePr>
          <p:cNvPr id="84994" name="Object 0"/>
          <p:cNvGraphicFramePr>
            <a:graphicFrameLocks noChangeAspect="1"/>
          </p:cNvGraphicFramePr>
          <p:nvPr/>
        </p:nvGraphicFramePr>
        <p:xfrm>
          <a:off x="1219200" y="685800"/>
          <a:ext cx="2981325" cy="527050"/>
        </p:xfrm>
        <a:graphic>
          <a:graphicData uri="http://schemas.openxmlformats.org/presentationml/2006/ole">
            <p:oleObj spid="_x0000_s84994" name="Equation" r:id="rId3" imgW="1218960" imgH="215640" progId="Equation.DSMT4">
              <p:embed/>
            </p:oleObj>
          </a:graphicData>
        </a:graphic>
      </p:graphicFrame>
      <p:graphicFrame>
        <p:nvGraphicFramePr>
          <p:cNvPr id="84995" name="Object 1"/>
          <p:cNvGraphicFramePr>
            <a:graphicFrameLocks noChangeAspect="1"/>
          </p:cNvGraphicFramePr>
          <p:nvPr/>
        </p:nvGraphicFramePr>
        <p:xfrm>
          <a:off x="1719263" y="1447800"/>
          <a:ext cx="1771650" cy="384175"/>
        </p:xfrm>
        <a:graphic>
          <a:graphicData uri="http://schemas.openxmlformats.org/presentationml/2006/ole">
            <p:oleObj spid="_x0000_s84995" name="Equation" r:id="rId4" imgW="1054080" imgH="228600" progId="Equation.DSMT4">
              <p:embed/>
            </p:oleObj>
          </a:graphicData>
        </a:graphic>
      </p:graphicFrame>
      <p:graphicFrame>
        <p:nvGraphicFramePr>
          <p:cNvPr id="84996" name="Object 2"/>
          <p:cNvGraphicFramePr>
            <a:graphicFrameLocks noChangeAspect="1"/>
          </p:cNvGraphicFramePr>
          <p:nvPr/>
        </p:nvGraphicFramePr>
        <p:xfrm>
          <a:off x="1143000" y="0"/>
          <a:ext cx="1447800" cy="520700"/>
        </p:xfrm>
        <a:graphic>
          <a:graphicData uri="http://schemas.openxmlformats.org/presentationml/2006/ole">
            <p:oleObj spid="_x0000_s84996" name="Equation" r:id="rId5" imgW="634680" imgH="228600" progId="Equation.DSMT4">
              <p:embed/>
            </p:oleObj>
          </a:graphicData>
        </a:graphic>
      </p:graphicFrame>
      <p:sp>
        <p:nvSpPr>
          <p:cNvPr id="85003" name="Text Box 6"/>
          <p:cNvSpPr txBox="1">
            <a:spLocks noChangeArrowheads="1"/>
          </p:cNvSpPr>
          <p:nvPr/>
        </p:nvSpPr>
        <p:spPr bwMode="auto">
          <a:xfrm>
            <a:off x="3581400" y="1371600"/>
            <a:ext cx="251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とする。すなわち、</a:t>
            </a:r>
          </a:p>
        </p:txBody>
      </p:sp>
      <p:graphicFrame>
        <p:nvGraphicFramePr>
          <p:cNvPr id="84997" name="Object 3"/>
          <p:cNvGraphicFramePr>
            <a:graphicFrameLocks noChangeAspect="1"/>
          </p:cNvGraphicFramePr>
          <p:nvPr/>
        </p:nvGraphicFramePr>
        <p:xfrm>
          <a:off x="2590800" y="1905000"/>
          <a:ext cx="2009775" cy="920750"/>
        </p:xfrm>
        <a:graphic>
          <a:graphicData uri="http://schemas.openxmlformats.org/presentationml/2006/ole">
            <p:oleObj spid="_x0000_s84997" name="Equation" r:id="rId6" imgW="888840" imgH="406080" progId="Equation.DSMT4">
              <p:embed/>
            </p:oleObj>
          </a:graphicData>
        </a:graphic>
      </p:graphicFrame>
      <p:graphicFrame>
        <p:nvGraphicFramePr>
          <p:cNvPr id="84998" name="Object 4"/>
          <p:cNvGraphicFramePr>
            <a:graphicFrameLocks noChangeAspect="1"/>
          </p:cNvGraphicFramePr>
          <p:nvPr/>
        </p:nvGraphicFramePr>
        <p:xfrm>
          <a:off x="1371600" y="2971800"/>
          <a:ext cx="2070100" cy="2262188"/>
        </p:xfrm>
        <a:graphic>
          <a:graphicData uri="http://schemas.openxmlformats.org/presentationml/2006/ole">
            <p:oleObj spid="_x0000_s84998" name="Equation" r:id="rId7" imgW="1231560" imgH="1346040" progId="Equation.DSMT4">
              <p:embed/>
            </p:oleObj>
          </a:graphicData>
        </a:graphic>
      </p:graphicFrame>
      <p:graphicFrame>
        <p:nvGraphicFramePr>
          <p:cNvPr id="84999" name="Object 5"/>
          <p:cNvGraphicFramePr>
            <a:graphicFrameLocks noChangeAspect="1"/>
          </p:cNvGraphicFramePr>
          <p:nvPr/>
        </p:nvGraphicFramePr>
        <p:xfrm>
          <a:off x="4876800" y="2971800"/>
          <a:ext cx="2068513" cy="2176463"/>
        </p:xfrm>
        <a:graphic>
          <a:graphicData uri="http://schemas.openxmlformats.org/presentationml/2006/ole">
            <p:oleObj spid="_x0000_s84999" name="Equation" r:id="rId8" imgW="1231560" imgH="1295280" progId="Equation.DSMT4">
              <p:embed/>
            </p:oleObj>
          </a:graphicData>
        </a:graphic>
      </p:graphicFrame>
      <p:sp>
        <p:nvSpPr>
          <p:cNvPr id="85004" name="Text Box 10"/>
          <p:cNvSpPr txBox="1">
            <a:spLocks noChangeArrowheads="1"/>
          </p:cNvSpPr>
          <p:nvPr/>
        </p:nvSpPr>
        <p:spPr bwMode="auto">
          <a:xfrm>
            <a:off x="2514600" y="5943600"/>
            <a:ext cx="269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よって、左辺＝右辺</a:t>
            </a:r>
          </a:p>
        </p:txBody>
      </p:sp>
      <p:sp>
        <p:nvSpPr>
          <p:cNvPr id="85005" name="Text Box 11"/>
          <p:cNvSpPr txBox="1">
            <a:spLocks noChangeArrowheads="1"/>
          </p:cNvSpPr>
          <p:nvPr/>
        </p:nvSpPr>
        <p:spPr bwMode="auto">
          <a:xfrm>
            <a:off x="1143000" y="0"/>
            <a:ext cx="477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　　　　　　を　　　　　　行列とする。</a:t>
            </a:r>
          </a:p>
        </p:txBody>
      </p:sp>
      <p:graphicFrame>
        <p:nvGraphicFramePr>
          <p:cNvPr id="85000" name="Object 6"/>
          <p:cNvGraphicFramePr>
            <a:graphicFrameLocks noChangeAspect="1"/>
          </p:cNvGraphicFramePr>
          <p:nvPr/>
        </p:nvGraphicFramePr>
        <p:xfrm>
          <a:off x="2667000" y="0"/>
          <a:ext cx="1143000" cy="346075"/>
        </p:xfrm>
        <a:graphic>
          <a:graphicData uri="http://schemas.openxmlformats.org/presentationml/2006/ole">
            <p:oleObj spid="_x0000_s85000" name="Equation" r:id="rId9" imgW="419040" imgH="126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4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8A46E6-17BD-4DB7-8C13-5B4D5F193620}" type="slidenum">
              <a:rPr lang="en-US" altLang="ja-JP" smtClean="0"/>
              <a:pPr/>
              <a:t>86</a:t>
            </a:fld>
            <a:endParaRPr lang="en-US" altLang="ja-JP" smtClean="0"/>
          </a:p>
        </p:txBody>
      </p:sp>
      <p:sp>
        <p:nvSpPr>
          <p:cNvPr id="86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（３）のイメージ</a:t>
            </a:r>
          </a:p>
        </p:txBody>
      </p:sp>
      <p:sp>
        <p:nvSpPr>
          <p:cNvPr id="86042" name="Rectangle 3"/>
          <p:cNvSpPr>
            <a:spLocks noChangeArrowheads="1"/>
          </p:cNvSpPr>
          <p:nvPr/>
        </p:nvSpPr>
        <p:spPr bwMode="auto">
          <a:xfrm>
            <a:off x="990600" y="1828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18" name="Object 1024"/>
          <p:cNvGraphicFramePr>
            <a:graphicFrameLocks noChangeAspect="1"/>
          </p:cNvGraphicFramePr>
          <p:nvPr/>
        </p:nvGraphicFramePr>
        <p:xfrm>
          <a:off x="685800" y="2438400"/>
          <a:ext cx="736600" cy="330200"/>
        </p:xfrm>
        <a:graphic>
          <a:graphicData uri="http://schemas.openxmlformats.org/presentationml/2006/ole">
            <p:oleObj spid="_x0000_s86018" name="Equation" r:id="rId3" imgW="368280" imgH="164880" progId="Equation.DSMT4">
              <p:embed/>
            </p:oleObj>
          </a:graphicData>
        </a:graphic>
      </p:graphicFrame>
      <p:sp>
        <p:nvSpPr>
          <p:cNvPr id="86043" name="Rectangle 5"/>
          <p:cNvSpPr>
            <a:spLocks noChangeArrowheads="1"/>
          </p:cNvSpPr>
          <p:nvPr/>
        </p:nvSpPr>
        <p:spPr bwMode="auto">
          <a:xfrm>
            <a:off x="1676400" y="914400"/>
            <a:ext cx="914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6044" name="Rectangle 6"/>
          <p:cNvSpPr>
            <a:spLocks noChangeArrowheads="1"/>
          </p:cNvSpPr>
          <p:nvPr/>
        </p:nvSpPr>
        <p:spPr bwMode="auto">
          <a:xfrm>
            <a:off x="1676400" y="1828800"/>
            <a:ext cx="9144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19" name="Object 1025"/>
          <p:cNvGraphicFramePr>
            <a:graphicFrameLocks noChangeAspect="1"/>
          </p:cNvGraphicFramePr>
          <p:nvPr/>
        </p:nvGraphicFramePr>
        <p:xfrm>
          <a:off x="1739900" y="1181100"/>
          <a:ext cx="838200" cy="254000"/>
        </p:xfrm>
        <a:graphic>
          <a:graphicData uri="http://schemas.openxmlformats.org/presentationml/2006/ole">
            <p:oleObj spid="_x0000_s86019" name="Equation" r:id="rId4" imgW="419040" imgH="126720" progId="Equation.DSMT4">
              <p:embed/>
            </p:oleObj>
          </a:graphicData>
        </a:graphic>
      </p:graphicFrame>
      <p:graphicFrame>
        <p:nvGraphicFramePr>
          <p:cNvPr id="86020" name="Object 1026"/>
          <p:cNvGraphicFramePr>
            <a:graphicFrameLocks noChangeAspect="1"/>
          </p:cNvGraphicFramePr>
          <p:nvPr/>
        </p:nvGraphicFramePr>
        <p:xfrm>
          <a:off x="1790700" y="1981200"/>
          <a:ext cx="660400" cy="330200"/>
        </p:xfrm>
        <a:graphic>
          <a:graphicData uri="http://schemas.openxmlformats.org/presentationml/2006/ole">
            <p:oleObj spid="_x0000_s86020" name="Equation" r:id="rId5" imgW="330120" imgH="164880" progId="Equation.DSMT4">
              <p:embed/>
            </p:oleObj>
          </a:graphicData>
        </a:graphic>
      </p:graphicFrame>
      <p:graphicFrame>
        <p:nvGraphicFramePr>
          <p:cNvPr id="86021" name="Object 1027"/>
          <p:cNvGraphicFramePr>
            <a:graphicFrameLocks noChangeAspect="1"/>
          </p:cNvGraphicFramePr>
          <p:nvPr/>
        </p:nvGraphicFramePr>
        <p:xfrm>
          <a:off x="685800" y="1447800"/>
          <a:ext cx="330200" cy="330200"/>
        </p:xfrm>
        <a:graphic>
          <a:graphicData uri="http://schemas.openxmlformats.org/presentationml/2006/ole">
            <p:oleObj spid="_x0000_s86021" name="Equation" r:id="rId6" imgW="164880" imgH="164880" progId="Equation.DSMT4">
              <p:embed/>
            </p:oleObj>
          </a:graphicData>
        </a:graphic>
      </p:graphicFrame>
      <p:graphicFrame>
        <p:nvGraphicFramePr>
          <p:cNvPr id="86022" name="Object 1028"/>
          <p:cNvGraphicFramePr>
            <a:graphicFrameLocks noChangeAspect="1"/>
          </p:cNvGraphicFramePr>
          <p:nvPr/>
        </p:nvGraphicFramePr>
        <p:xfrm>
          <a:off x="1295400" y="990600"/>
          <a:ext cx="330200" cy="330200"/>
        </p:xfrm>
        <a:graphic>
          <a:graphicData uri="http://schemas.openxmlformats.org/presentationml/2006/ole">
            <p:oleObj spid="_x0000_s86022" name="Equation" r:id="rId7" imgW="164880" imgH="164880" progId="Equation.DSMT4">
              <p:embed/>
            </p:oleObj>
          </a:graphicData>
        </a:graphic>
      </p:graphicFrame>
      <p:sp>
        <p:nvSpPr>
          <p:cNvPr id="86045" name="Rectangle 11"/>
          <p:cNvSpPr>
            <a:spLocks noChangeArrowheads="1"/>
          </p:cNvSpPr>
          <p:nvPr/>
        </p:nvSpPr>
        <p:spPr bwMode="auto">
          <a:xfrm rot="5400000">
            <a:off x="7048500" y="1257300"/>
            <a:ext cx="9144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3" name="Object 1029"/>
          <p:cNvGraphicFramePr>
            <a:graphicFrameLocks noChangeAspect="1"/>
          </p:cNvGraphicFramePr>
          <p:nvPr/>
        </p:nvGraphicFramePr>
        <p:xfrm>
          <a:off x="7886700" y="1295400"/>
          <a:ext cx="660400" cy="330200"/>
        </p:xfrm>
        <a:graphic>
          <a:graphicData uri="http://schemas.openxmlformats.org/presentationml/2006/ole">
            <p:oleObj spid="_x0000_s86023" name="Equation" r:id="rId8" imgW="330120" imgH="164880" progId="Equation.DSMT4">
              <p:embed/>
            </p:oleObj>
          </a:graphicData>
        </a:graphic>
      </p:graphicFrame>
      <p:graphicFrame>
        <p:nvGraphicFramePr>
          <p:cNvPr id="86024" name="Object 1030"/>
          <p:cNvGraphicFramePr>
            <a:graphicFrameLocks noChangeAspect="1"/>
          </p:cNvGraphicFramePr>
          <p:nvPr/>
        </p:nvGraphicFramePr>
        <p:xfrm>
          <a:off x="1968500" y="2438400"/>
          <a:ext cx="635000" cy="330200"/>
        </p:xfrm>
        <a:graphic>
          <a:graphicData uri="http://schemas.openxmlformats.org/presentationml/2006/ole">
            <p:oleObj spid="_x0000_s86024" name="Equation" r:id="rId9" imgW="317160" imgH="164880" progId="Equation.DSMT4">
              <p:embed/>
            </p:oleObj>
          </a:graphicData>
        </a:graphic>
      </p:graphicFrame>
      <p:graphicFrame>
        <p:nvGraphicFramePr>
          <p:cNvPr id="86025" name="Object 1031"/>
          <p:cNvGraphicFramePr>
            <a:graphicFrameLocks noChangeAspect="1"/>
          </p:cNvGraphicFramePr>
          <p:nvPr/>
        </p:nvGraphicFramePr>
        <p:xfrm>
          <a:off x="6842125" y="2286000"/>
          <a:ext cx="1252538" cy="627063"/>
        </p:xfrm>
        <a:graphic>
          <a:graphicData uri="http://schemas.openxmlformats.org/presentationml/2006/ole">
            <p:oleObj spid="_x0000_s86025" name="Equation" r:id="rId10" imgW="482400" imgH="241200" progId="Equation.DSMT4">
              <p:embed/>
            </p:oleObj>
          </a:graphicData>
        </a:graphic>
      </p:graphicFrame>
      <p:sp>
        <p:nvSpPr>
          <p:cNvPr id="86046" name="Rectangle 15"/>
          <p:cNvSpPr>
            <a:spLocks noChangeArrowheads="1"/>
          </p:cNvSpPr>
          <p:nvPr/>
        </p:nvSpPr>
        <p:spPr bwMode="auto">
          <a:xfrm>
            <a:off x="4114800" y="1828800"/>
            <a:ext cx="9144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6" name="Object 1032"/>
          <p:cNvGraphicFramePr>
            <a:graphicFrameLocks noChangeAspect="1"/>
          </p:cNvGraphicFramePr>
          <p:nvPr/>
        </p:nvGraphicFramePr>
        <p:xfrm>
          <a:off x="4229100" y="1981200"/>
          <a:ext cx="660400" cy="330200"/>
        </p:xfrm>
        <a:graphic>
          <a:graphicData uri="http://schemas.openxmlformats.org/presentationml/2006/ole">
            <p:oleObj spid="_x0000_s86026" name="Equation" r:id="rId11" imgW="330120" imgH="164880" progId="Equation.DSMT4">
              <p:embed/>
            </p:oleObj>
          </a:graphicData>
        </a:graphic>
      </p:graphicFrame>
      <p:sp>
        <p:nvSpPr>
          <p:cNvPr id="86047" name="Line 17"/>
          <p:cNvSpPr>
            <a:spLocks noChangeShapeType="1"/>
          </p:cNvSpPr>
          <p:nvPr/>
        </p:nvSpPr>
        <p:spPr bwMode="auto">
          <a:xfrm flipV="1">
            <a:off x="2743200" y="1905000"/>
            <a:ext cx="83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48" name="Line 18"/>
          <p:cNvSpPr>
            <a:spLocks noChangeShapeType="1"/>
          </p:cNvSpPr>
          <p:nvPr/>
        </p:nvSpPr>
        <p:spPr bwMode="auto">
          <a:xfrm flipV="1">
            <a:off x="5257800" y="2057400"/>
            <a:ext cx="1295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49" name="Line 19"/>
          <p:cNvSpPr>
            <a:spLocks noChangeShapeType="1"/>
          </p:cNvSpPr>
          <p:nvPr/>
        </p:nvSpPr>
        <p:spPr bwMode="auto">
          <a:xfrm>
            <a:off x="4114800" y="1828800"/>
            <a:ext cx="1143000" cy="1143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50" name="Text Box 20"/>
          <p:cNvSpPr txBox="1">
            <a:spLocks noChangeArrowheads="1"/>
          </p:cNvSpPr>
          <p:nvPr/>
        </p:nvSpPr>
        <p:spPr bwMode="auto">
          <a:xfrm>
            <a:off x="2819400" y="1143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乗法</a:t>
            </a:r>
          </a:p>
        </p:txBody>
      </p:sp>
      <p:sp>
        <p:nvSpPr>
          <p:cNvPr id="86051" name="Text Box 21"/>
          <p:cNvSpPr txBox="1">
            <a:spLocks noChangeArrowheads="1"/>
          </p:cNvSpPr>
          <p:nvPr/>
        </p:nvSpPr>
        <p:spPr bwMode="auto">
          <a:xfrm>
            <a:off x="5638800" y="1219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転置</a:t>
            </a:r>
          </a:p>
        </p:txBody>
      </p:sp>
      <p:sp>
        <p:nvSpPr>
          <p:cNvPr id="86052" name="Rectangle 22"/>
          <p:cNvSpPr>
            <a:spLocks noChangeArrowheads="1"/>
          </p:cNvSpPr>
          <p:nvPr/>
        </p:nvSpPr>
        <p:spPr bwMode="auto">
          <a:xfrm>
            <a:off x="838200" y="4495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7" name="Object 1033"/>
          <p:cNvGraphicFramePr>
            <a:graphicFrameLocks noChangeAspect="1"/>
          </p:cNvGraphicFramePr>
          <p:nvPr/>
        </p:nvGraphicFramePr>
        <p:xfrm>
          <a:off x="762000" y="5181600"/>
          <a:ext cx="736600" cy="330200"/>
        </p:xfrm>
        <a:graphic>
          <a:graphicData uri="http://schemas.openxmlformats.org/presentationml/2006/ole">
            <p:oleObj spid="_x0000_s86027" name="Equation" r:id="rId12" imgW="368280" imgH="164880" progId="Equation.DSMT4">
              <p:embed/>
            </p:oleObj>
          </a:graphicData>
        </a:graphic>
      </p:graphicFrame>
      <p:sp>
        <p:nvSpPr>
          <p:cNvPr id="86053" name="Rectangle 24"/>
          <p:cNvSpPr>
            <a:spLocks noChangeArrowheads="1"/>
          </p:cNvSpPr>
          <p:nvPr/>
        </p:nvSpPr>
        <p:spPr bwMode="auto">
          <a:xfrm>
            <a:off x="1600200" y="3581400"/>
            <a:ext cx="914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6054" name="Rectangle 25"/>
          <p:cNvSpPr>
            <a:spLocks noChangeArrowheads="1"/>
          </p:cNvSpPr>
          <p:nvPr/>
        </p:nvSpPr>
        <p:spPr bwMode="auto">
          <a:xfrm>
            <a:off x="1600200" y="4495800"/>
            <a:ext cx="9144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8" name="Object 1034"/>
          <p:cNvGraphicFramePr>
            <a:graphicFrameLocks noChangeAspect="1"/>
          </p:cNvGraphicFramePr>
          <p:nvPr/>
        </p:nvGraphicFramePr>
        <p:xfrm>
          <a:off x="1663700" y="3848100"/>
          <a:ext cx="838200" cy="254000"/>
        </p:xfrm>
        <a:graphic>
          <a:graphicData uri="http://schemas.openxmlformats.org/presentationml/2006/ole">
            <p:oleObj spid="_x0000_s86028" name="Equation" r:id="rId13" imgW="419040" imgH="126720" progId="Equation.DSMT4">
              <p:embed/>
            </p:oleObj>
          </a:graphicData>
        </a:graphic>
      </p:graphicFrame>
      <p:graphicFrame>
        <p:nvGraphicFramePr>
          <p:cNvPr id="86029" name="Object 1035"/>
          <p:cNvGraphicFramePr>
            <a:graphicFrameLocks noChangeAspect="1"/>
          </p:cNvGraphicFramePr>
          <p:nvPr/>
        </p:nvGraphicFramePr>
        <p:xfrm>
          <a:off x="609600" y="4114800"/>
          <a:ext cx="330200" cy="330200"/>
        </p:xfrm>
        <a:graphic>
          <a:graphicData uri="http://schemas.openxmlformats.org/presentationml/2006/ole">
            <p:oleObj spid="_x0000_s86029" name="Equation" r:id="rId14" imgW="164880" imgH="164880" progId="Equation.DSMT4">
              <p:embed/>
            </p:oleObj>
          </a:graphicData>
        </a:graphic>
      </p:graphicFrame>
      <p:graphicFrame>
        <p:nvGraphicFramePr>
          <p:cNvPr id="86030" name="Object 1036"/>
          <p:cNvGraphicFramePr>
            <a:graphicFrameLocks noChangeAspect="1"/>
          </p:cNvGraphicFramePr>
          <p:nvPr/>
        </p:nvGraphicFramePr>
        <p:xfrm>
          <a:off x="1219200" y="3657600"/>
          <a:ext cx="330200" cy="330200"/>
        </p:xfrm>
        <a:graphic>
          <a:graphicData uri="http://schemas.openxmlformats.org/presentationml/2006/ole">
            <p:oleObj spid="_x0000_s86030" name="Equation" r:id="rId15" imgW="164880" imgH="164880" progId="Equation.DSMT4">
              <p:embed/>
            </p:oleObj>
          </a:graphicData>
        </a:graphic>
      </p:graphicFrame>
      <p:graphicFrame>
        <p:nvGraphicFramePr>
          <p:cNvPr id="86031" name="Object 1037"/>
          <p:cNvGraphicFramePr>
            <a:graphicFrameLocks noChangeAspect="1"/>
          </p:cNvGraphicFramePr>
          <p:nvPr/>
        </p:nvGraphicFramePr>
        <p:xfrm>
          <a:off x="1905000" y="5105400"/>
          <a:ext cx="609600" cy="330200"/>
        </p:xfrm>
        <a:graphic>
          <a:graphicData uri="http://schemas.openxmlformats.org/presentationml/2006/ole">
            <p:oleObj spid="_x0000_s86031" name="Equation" r:id="rId16" imgW="304560" imgH="164880" progId="Equation.DSMT4">
              <p:embed/>
            </p:oleObj>
          </a:graphicData>
        </a:graphic>
      </p:graphicFrame>
      <p:sp>
        <p:nvSpPr>
          <p:cNvPr id="86055" name="Line 31"/>
          <p:cNvSpPr>
            <a:spLocks noChangeShapeType="1"/>
          </p:cNvSpPr>
          <p:nvPr/>
        </p:nvSpPr>
        <p:spPr bwMode="auto">
          <a:xfrm flipV="1">
            <a:off x="2667000" y="4572000"/>
            <a:ext cx="83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56" name="Text Box 32"/>
          <p:cNvSpPr txBox="1">
            <a:spLocks noChangeArrowheads="1"/>
          </p:cNvSpPr>
          <p:nvPr/>
        </p:nvSpPr>
        <p:spPr bwMode="auto">
          <a:xfrm>
            <a:off x="2743200" y="3810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転置</a:t>
            </a:r>
          </a:p>
        </p:txBody>
      </p:sp>
      <p:sp>
        <p:nvSpPr>
          <p:cNvPr id="86057" name="Line 33"/>
          <p:cNvSpPr>
            <a:spLocks noChangeShapeType="1"/>
          </p:cNvSpPr>
          <p:nvPr/>
        </p:nvSpPr>
        <p:spPr bwMode="auto">
          <a:xfrm>
            <a:off x="762000" y="3657600"/>
            <a:ext cx="2209800" cy="2286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58" name="Rectangle 34"/>
          <p:cNvSpPr>
            <a:spLocks noChangeArrowheads="1"/>
          </p:cNvSpPr>
          <p:nvPr/>
        </p:nvSpPr>
        <p:spPr bwMode="auto">
          <a:xfrm rot="5400000">
            <a:off x="5181600" y="3657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6059" name="Rectangle 35"/>
          <p:cNvSpPr>
            <a:spLocks noChangeArrowheads="1"/>
          </p:cNvSpPr>
          <p:nvPr/>
        </p:nvSpPr>
        <p:spPr bwMode="auto">
          <a:xfrm rot="5400000">
            <a:off x="4076700" y="4381500"/>
            <a:ext cx="914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6060" name="Rectangle 36"/>
          <p:cNvSpPr>
            <a:spLocks noChangeArrowheads="1"/>
          </p:cNvSpPr>
          <p:nvPr/>
        </p:nvSpPr>
        <p:spPr bwMode="auto">
          <a:xfrm rot="5400000">
            <a:off x="4953000" y="4495800"/>
            <a:ext cx="9144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32" name="Object 1038"/>
          <p:cNvGraphicFramePr>
            <a:graphicFrameLocks noChangeAspect="1"/>
          </p:cNvGraphicFramePr>
          <p:nvPr/>
        </p:nvGraphicFramePr>
        <p:xfrm>
          <a:off x="4178300" y="4686300"/>
          <a:ext cx="838200" cy="254000"/>
        </p:xfrm>
        <a:graphic>
          <a:graphicData uri="http://schemas.openxmlformats.org/presentationml/2006/ole">
            <p:oleObj spid="_x0000_s86032" name="Equation" r:id="rId17" imgW="419040" imgH="126720" progId="Equation.DSMT4">
              <p:embed/>
            </p:oleObj>
          </a:graphicData>
        </a:graphic>
      </p:graphicFrame>
      <p:graphicFrame>
        <p:nvGraphicFramePr>
          <p:cNvPr id="86033" name="Object 1039"/>
          <p:cNvGraphicFramePr>
            <a:graphicFrameLocks noChangeAspect="1"/>
          </p:cNvGraphicFramePr>
          <p:nvPr/>
        </p:nvGraphicFramePr>
        <p:xfrm>
          <a:off x="5486400" y="3276600"/>
          <a:ext cx="736600" cy="330200"/>
        </p:xfrm>
        <a:graphic>
          <a:graphicData uri="http://schemas.openxmlformats.org/presentationml/2006/ole">
            <p:oleObj spid="_x0000_s86033" name="Equation" r:id="rId18" imgW="368280" imgH="164880" progId="Equation.DSMT4">
              <p:embed/>
            </p:oleObj>
          </a:graphicData>
        </a:graphic>
      </p:graphicFrame>
      <p:graphicFrame>
        <p:nvGraphicFramePr>
          <p:cNvPr id="86034" name="Object 1040"/>
          <p:cNvGraphicFramePr>
            <a:graphicFrameLocks noChangeAspect="1"/>
          </p:cNvGraphicFramePr>
          <p:nvPr/>
        </p:nvGraphicFramePr>
        <p:xfrm>
          <a:off x="5029200" y="3276600"/>
          <a:ext cx="406400" cy="355600"/>
        </p:xfrm>
        <a:graphic>
          <a:graphicData uri="http://schemas.openxmlformats.org/presentationml/2006/ole">
            <p:oleObj spid="_x0000_s86034" name="Equation" r:id="rId19" imgW="203040" imgH="177480" progId="Equation.DSMT4">
              <p:embed/>
            </p:oleObj>
          </a:graphicData>
        </a:graphic>
      </p:graphicFrame>
      <p:graphicFrame>
        <p:nvGraphicFramePr>
          <p:cNvPr id="86035" name="Object 1041"/>
          <p:cNvGraphicFramePr>
            <a:graphicFrameLocks noChangeAspect="1"/>
          </p:cNvGraphicFramePr>
          <p:nvPr/>
        </p:nvGraphicFramePr>
        <p:xfrm>
          <a:off x="4241800" y="3873500"/>
          <a:ext cx="406400" cy="355600"/>
        </p:xfrm>
        <a:graphic>
          <a:graphicData uri="http://schemas.openxmlformats.org/presentationml/2006/ole">
            <p:oleObj spid="_x0000_s86035" name="Equation" r:id="rId20" imgW="203040" imgH="177480" progId="Equation.DSMT4">
              <p:embed/>
            </p:oleObj>
          </a:graphicData>
        </a:graphic>
      </p:graphicFrame>
      <p:graphicFrame>
        <p:nvGraphicFramePr>
          <p:cNvPr id="86036" name="Object 1042"/>
          <p:cNvGraphicFramePr>
            <a:graphicFrameLocks noChangeAspect="1"/>
          </p:cNvGraphicFramePr>
          <p:nvPr/>
        </p:nvGraphicFramePr>
        <p:xfrm>
          <a:off x="6781800" y="5562600"/>
          <a:ext cx="1244600" cy="508000"/>
        </p:xfrm>
        <a:graphic>
          <a:graphicData uri="http://schemas.openxmlformats.org/presentationml/2006/ole">
            <p:oleObj spid="_x0000_s86036" name="Equation" r:id="rId21" imgW="622080" imgH="253800" progId="Equation.DSMT4">
              <p:embed/>
            </p:oleObj>
          </a:graphicData>
        </a:graphic>
      </p:graphicFrame>
      <p:sp>
        <p:nvSpPr>
          <p:cNvPr id="86061" name="Line 42"/>
          <p:cNvSpPr>
            <a:spLocks noChangeShapeType="1"/>
          </p:cNvSpPr>
          <p:nvPr/>
        </p:nvSpPr>
        <p:spPr bwMode="auto">
          <a:xfrm flipV="1">
            <a:off x="6019800" y="4572000"/>
            <a:ext cx="83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2" name="Text Box 43"/>
          <p:cNvSpPr txBox="1">
            <a:spLocks noChangeArrowheads="1"/>
          </p:cNvSpPr>
          <p:nvPr/>
        </p:nvSpPr>
        <p:spPr bwMode="auto">
          <a:xfrm>
            <a:off x="5943600" y="3810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乗法</a:t>
            </a:r>
          </a:p>
        </p:txBody>
      </p:sp>
      <p:sp>
        <p:nvSpPr>
          <p:cNvPr id="86063" name="Rectangle 44"/>
          <p:cNvSpPr>
            <a:spLocks noChangeArrowheads="1"/>
          </p:cNvSpPr>
          <p:nvPr/>
        </p:nvSpPr>
        <p:spPr bwMode="auto">
          <a:xfrm rot="5400000">
            <a:off x="6743700" y="4381500"/>
            <a:ext cx="9144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6064" name="AutoShape 47"/>
          <p:cNvSpPr>
            <a:spLocks noChangeArrowheads="1"/>
          </p:cNvSpPr>
          <p:nvPr/>
        </p:nvSpPr>
        <p:spPr bwMode="auto">
          <a:xfrm>
            <a:off x="1981200" y="5715000"/>
            <a:ext cx="2590800" cy="990600"/>
          </a:xfrm>
          <a:prstGeom prst="wedgeRoundRectCallout">
            <a:avLst>
              <a:gd name="adj1" fmla="val 52204"/>
              <a:gd name="adj2" fmla="val -8317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86065" name="Text Box 48"/>
          <p:cNvSpPr txBox="1">
            <a:spLocks noChangeArrowheads="1"/>
          </p:cNvSpPr>
          <p:nvPr/>
        </p:nvSpPr>
        <p:spPr bwMode="auto">
          <a:xfrm>
            <a:off x="2209800" y="5791200"/>
            <a:ext cx="2193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転置すると前後</a:t>
            </a:r>
          </a:p>
          <a:p>
            <a:r>
              <a:rPr lang="ja-JP" altLang="en-US"/>
              <a:t>が入れ替わる</a:t>
            </a:r>
          </a:p>
        </p:txBody>
      </p:sp>
      <p:graphicFrame>
        <p:nvGraphicFramePr>
          <p:cNvPr id="86037" name="Object 1043"/>
          <p:cNvGraphicFramePr>
            <a:graphicFrameLocks noChangeAspect="1"/>
          </p:cNvGraphicFramePr>
          <p:nvPr/>
        </p:nvGraphicFramePr>
        <p:xfrm>
          <a:off x="7048500" y="5257800"/>
          <a:ext cx="660400" cy="330200"/>
        </p:xfrm>
        <a:graphic>
          <a:graphicData uri="http://schemas.openxmlformats.org/presentationml/2006/ole">
            <p:oleObj spid="_x0000_s86037" name="Equation" r:id="rId22" imgW="330120" imgH="164880" progId="Equation.DSMT4">
              <p:embed/>
            </p:oleObj>
          </a:graphicData>
        </a:graphic>
      </p:graphicFrame>
      <p:graphicFrame>
        <p:nvGraphicFramePr>
          <p:cNvPr id="86038" name="Object 1044"/>
          <p:cNvGraphicFramePr>
            <a:graphicFrameLocks noChangeAspect="1"/>
          </p:cNvGraphicFramePr>
          <p:nvPr/>
        </p:nvGraphicFramePr>
        <p:xfrm>
          <a:off x="5257800" y="5410200"/>
          <a:ext cx="660400" cy="330200"/>
        </p:xfrm>
        <a:graphic>
          <a:graphicData uri="http://schemas.openxmlformats.org/presentationml/2006/ole">
            <p:oleObj spid="_x0000_s86038" name="Equation" r:id="rId23" imgW="330120" imgH="164880" progId="Equation.DSMT4">
              <p:embed/>
            </p:oleObj>
          </a:graphicData>
        </a:graphic>
      </p:graphicFrame>
      <p:graphicFrame>
        <p:nvGraphicFramePr>
          <p:cNvPr id="86039" name="Object 1045"/>
          <p:cNvGraphicFramePr>
            <a:graphicFrameLocks noChangeAspect="1"/>
          </p:cNvGraphicFramePr>
          <p:nvPr/>
        </p:nvGraphicFramePr>
        <p:xfrm>
          <a:off x="4191000" y="1219200"/>
          <a:ext cx="823913" cy="428625"/>
        </p:xfrm>
        <a:graphic>
          <a:graphicData uri="http://schemas.openxmlformats.org/presentationml/2006/ole">
            <p:oleObj spid="_x0000_s86039" name="Equation" r:id="rId24" imgW="31716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BEFD5C-2076-4FDF-901B-EC370CD49DFA}" type="slidenum">
              <a:rPr lang="en-US" altLang="ja-JP" smtClean="0"/>
              <a:pPr/>
              <a:t>87</a:t>
            </a:fld>
            <a:endParaRPr lang="en-US" altLang="ja-JP" smtClean="0"/>
          </a:p>
        </p:txBody>
      </p:sp>
      <p:sp>
        <p:nvSpPr>
          <p:cNvPr id="8705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87042" name="Object 3"/>
          <p:cNvGraphicFramePr>
            <a:graphicFrameLocks noChangeAspect="1"/>
          </p:cNvGraphicFramePr>
          <p:nvPr/>
        </p:nvGraphicFramePr>
        <p:xfrm>
          <a:off x="1066800" y="457200"/>
          <a:ext cx="1384300" cy="468313"/>
        </p:xfrm>
        <a:graphic>
          <a:graphicData uri="http://schemas.openxmlformats.org/presentationml/2006/ole">
            <p:oleObj spid="_x0000_s87042" name="Equation" r:id="rId3" imgW="825480" imgH="279360" progId="Equation.DSMT4">
              <p:embed/>
            </p:oleObj>
          </a:graphicData>
        </a:graphic>
      </p:graphicFrame>
      <p:graphicFrame>
        <p:nvGraphicFramePr>
          <p:cNvPr id="87043" name="Object 4"/>
          <p:cNvGraphicFramePr>
            <a:graphicFrameLocks noChangeAspect="1"/>
          </p:cNvGraphicFramePr>
          <p:nvPr/>
        </p:nvGraphicFramePr>
        <p:xfrm>
          <a:off x="3276600" y="914400"/>
          <a:ext cx="1855788" cy="2433638"/>
        </p:xfrm>
        <a:graphic>
          <a:graphicData uri="http://schemas.openxmlformats.org/presentationml/2006/ole">
            <p:oleObj spid="_x0000_s87043" name="Equation" r:id="rId4" imgW="1104840" imgH="1447560" progId="Equation.DSMT4">
              <p:embed/>
            </p:oleObj>
          </a:graphicData>
        </a:graphic>
      </p:graphicFrame>
      <p:graphicFrame>
        <p:nvGraphicFramePr>
          <p:cNvPr id="87044" name="Object 5"/>
          <p:cNvGraphicFramePr>
            <a:graphicFrameLocks noChangeAspect="1"/>
          </p:cNvGraphicFramePr>
          <p:nvPr/>
        </p:nvGraphicFramePr>
        <p:xfrm>
          <a:off x="838200" y="5791200"/>
          <a:ext cx="1066800" cy="322263"/>
        </p:xfrm>
        <a:graphic>
          <a:graphicData uri="http://schemas.openxmlformats.org/presentationml/2006/ole">
            <p:oleObj spid="_x0000_s87044" name="Equation" r:id="rId5" imgW="419040" imgH="126720" progId="Equation.DSMT4">
              <p:embed/>
            </p:oleObj>
          </a:graphicData>
        </a:graphic>
      </p:graphicFrame>
      <p:sp>
        <p:nvSpPr>
          <p:cNvPr id="87053" name="Line 6"/>
          <p:cNvSpPr>
            <a:spLocks noChangeShapeType="1"/>
          </p:cNvSpPr>
          <p:nvPr/>
        </p:nvSpPr>
        <p:spPr bwMode="auto">
          <a:xfrm>
            <a:off x="762000" y="4402138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7054" name="Line 7"/>
          <p:cNvSpPr>
            <a:spLocks noChangeShapeType="1"/>
          </p:cNvSpPr>
          <p:nvPr/>
        </p:nvSpPr>
        <p:spPr bwMode="auto">
          <a:xfrm>
            <a:off x="2362200" y="4706938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7055" name="Text Box 8"/>
          <p:cNvSpPr txBox="1">
            <a:spLocks noChangeArrowheads="1"/>
          </p:cNvSpPr>
          <p:nvPr/>
        </p:nvSpPr>
        <p:spPr bwMode="auto">
          <a:xfrm>
            <a:off x="2514600" y="40211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</a:t>
            </a:r>
          </a:p>
        </p:txBody>
      </p:sp>
      <p:sp>
        <p:nvSpPr>
          <p:cNvPr id="87056" name="Rectangle 9"/>
          <p:cNvSpPr>
            <a:spLocks noChangeArrowheads="1"/>
          </p:cNvSpPr>
          <p:nvPr/>
        </p:nvSpPr>
        <p:spPr bwMode="auto">
          <a:xfrm>
            <a:off x="3962400" y="4478338"/>
            <a:ext cx="1295400" cy="6096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7045" name="Object 10"/>
          <p:cNvGraphicFramePr>
            <a:graphicFrameLocks noChangeAspect="1"/>
          </p:cNvGraphicFramePr>
          <p:nvPr/>
        </p:nvGraphicFramePr>
        <p:xfrm>
          <a:off x="3962400" y="5867400"/>
          <a:ext cx="1066800" cy="322263"/>
        </p:xfrm>
        <a:graphic>
          <a:graphicData uri="http://schemas.openxmlformats.org/presentationml/2006/ole">
            <p:oleObj spid="_x0000_s87045" name="Equation" r:id="rId6" imgW="419040" imgH="126720" progId="Equation.DSMT4">
              <p:embed/>
            </p:oleObj>
          </a:graphicData>
        </a:graphic>
      </p:graphicFrame>
      <p:sp>
        <p:nvSpPr>
          <p:cNvPr id="87057" name="Line 11"/>
          <p:cNvSpPr>
            <a:spLocks noChangeShapeType="1"/>
          </p:cNvSpPr>
          <p:nvPr/>
        </p:nvSpPr>
        <p:spPr bwMode="auto">
          <a:xfrm>
            <a:off x="3962400" y="4478338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7046" name="Object 12"/>
          <p:cNvGraphicFramePr>
            <a:graphicFrameLocks noChangeAspect="1"/>
          </p:cNvGraphicFramePr>
          <p:nvPr/>
        </p:nvGraphicFramePr>
        <p:xfrm>
          <a:off x="1143000" y="4021138"/>
          <a:ext cx="277813" cy="276225"/>
        </p:xfrm>
        <a:graphic>
          <a:graphicData uri="http://schemas.openxmlformats.org/presentationml/2006/ole">
            <p:oleObj spid="_x0000_s87046" name="Equation" r:id="rId7" imgW="164880" imgH="164880" progId="Equation.DSMT4">
              <p:embed/>
            </p:oleObj>
          </a:graphicData>
        </a:graphic>
      </p:graphicFrame>
      <p:sp>
        <p:nvSpPr>
          <p:cNvPr id="87058" name="Rectangle 13"/>
          <p:cNvSpPr>
            <a:spLocks noChangeArrowheads="1"/>
          </p:cNvSpPr>
          <p:nvPr/>
        </p:nvSpPr>
        <p:spPr bwMode="auto">
          <a:xfrm>
            <a:off x="762000" y="4402138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59" name="Rectangle 14"/>
          <p:cNvSpPr>
            <a:spLocks noChangeArrowheads="1"/>
          </p:cNvSpPr>
          <p:nvPr/>
        </p:nvSpPr>
        <p:spPr bwMode="auto">
          <a:xfrm rot="5400000">
            <a:off x="3619500" y="4821238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60" name="Rectangle 15"/>
          <p:cNvSpPr>
            <a:spLocks noChangeArrowheads="1"/>
          </p:cNvSpPr>
          <p:nvPr/>
        </p:nvSpPr>
        <p:spPr bwMode="auto">
          <a:xfrm>
            <a:off x="6858000" y="42672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7047" name="Object 16"/>
          <p:cNvGraphicFramePr>
            <a:graphicFrameLocks noChangeAspect="1"/>
          </p:cNvGraphicFramePr>
          <p:nvPr/>
        </p:nvGraphicFramePr>
        <p:xfrm>
          <a:off x="6858000" y="5867400"/>
          <a:ext cx="1066800" cy="322263"/>
        </p:xfrm>
        <a:graphic>
          <a:graphicData uri="http://schemas.openxmlformats.org/presentationml/2006/ole">
            <p:oleObj spid="_x0000_s87047" name="Equation" r:id="rId8" imgW="419040" imgH="126720" progId="Equation.DSMT4">
              <p:embed/>
            </p:oleObj>
          </a:graphicData>
        </a:graphic>
      </p:graphicFrame>
      <p:sp>
        <p:nvSpPr>
          <p:cNvPr id="87061" name="Line 17"/>
          <p:cNvSpPr>
            <a:spLocks noChangeShapeType="1"/>
          </p:cNvSpPr>
          <p:nvPr/>
        </p:nvSpPr>
        <p:spPr bwMode="auto">
          <a:xfrm>
            <a:off x="6858000" y="42672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7062" name="Rectangle 18"/>
          <p:cNvSpPr>
            <a:spLocks noChangeArrowheads="1"/>
          </p:cNvSpPr>
          <p:nvPr/>
        </p:nvSpPr>
        <p:spPr bwMode="auto">
          <a:xfrm rot="5400000">
            <a:off x="6515100" y="4610100"/>
            <a:ext cx="1295400" cy="6096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63" name="Line 19"/>
          <p:cNvSpPr>
            <a:spLocks noChangeShapeType="1"/>
          </p:cNvSpPr>
          <p:nvPr/>
        </p:nvSpPr>
        <p:spPr bwMode="auto">
          <a:xfrm>
            <a:off x="5486400" y="5122863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7064" name="Text Box 20"/>
          <p:cNvSpPr txBox="1">
            <a:spLocks noChangeArrowheads="1"/>
          </p:cNvSpPr>
          <p:nvPr/>
        </p:nvSpPr>
        <p:spPr bwMode="auto">
          <a:xfrm>
            <a:off x="5638800" y="443706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</a:t>
            </a:r>
          </a:p>
        </p:txBody>
      </p:sp>
      <p:graphicFrame>
        <p:nvGraphicFramePr>
          <p:cNvPr id="87048" name="Object 21"/>
          <p:cNvGraphicFramePr>
            <a:graphicFrameLocks noChangeAspect="1"/>
          </p:cNvGraphicFramePr>
          <p:nvPr/>
        </p:nvGraphicFramePr>
        <p:xfrm>
          <a:off x="4311650" y="4103688"/>
          <a:ext cx="342900" cy="298450"/>
        </p:xfrm>
        <a:graphic>
          <a:graphicData uri="http://schemas.openxmlformats.org/presentationml/2006/ole">
            <p:oleObj spid="_x0000_s87048" name="Equation" r:id="rId9" imgW="203040" imgH="177480" progId="Equation.DSMT4">
              <p:embed/>
            </p:oleObj>
          </a:graphicData>
        </a:graphic>
      </p:graphicFrame>
      <p:graphicFrame>
        <p:nvGraphicFramePr>
          <p:cNvPr id="87049" name="Object 22"/>
          <p:cNvGraphicFramePr>
            <a:graphicFrameLocks noChangeAspect="1"/>
          </p:cNvGraphicFramePr>
          <p:nvPr/>
        </p:nvGraphicFramePr>
        <p:xfrm>
          <a:off x="6858000" y="3733800"/>
          <a:ext cx="1384300" cy="468313"/>
        </p:xfrm>
        <a:graphic>
          <a:graphicData uri="http://schemas.openxmlformats.org/presentationml/2006/ole">
            <p:oleObj spid="_x0000_s87049" name="Equation" r:id="rId10" imgW="825480" imgH="279360" progId="Equation.DSMT4">
              <p:embed/>
            </p:oleObj>
          </a:graphicData>
        </a:graphic>
      </p:graphicFrame>
      <p:graphicFrame>
        <p:nvGraphicFramePr>
          <p:cNvPr id="87050" name="Object 23"/>
          <p:cNvGraphicFramePr>
            <a:graphicFrameLocks noChangeAspect="1"/>
          </p:cNvGraphicFramePr>
          <p:nvPr/>
        </p:nvGraphicFramePr>
        <p:xfrm>
          <a:off x="7010400" y="2738438"/>
          <a:ext cx="1069975" cy="531812"/>
        </p:xfrm>
        <a:graphic>
          <a:graphicData uri="http://schemas.openxmlformats.org/presentationml/2006/ole">
            <p:oleObj spid="_x0000_s87050" name="Equation" r:id="rId11" imgW="380880" imgH="190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1A3AAC-1C8D-40A7-8E90-9C5D0BA3640E}" type="slidenum">
              <a:rPr lang="en-US" altLang="ja-JP" smtClean="0"/>
              <a:pPr/>
              <a:t>88</a:t>
            </a:fld>
            <a:endParaRPr lang="en-US" altLang="ja-JP" smtClean="0"/>
          </a:p>
        </p:txBody>
      </p:sp>
      <p:sp>
        <p:nvSpPr>
          <p:cNvPr id="88075" name="Text Box 2"/>
          <p:cNvSpPr txBox="1">
            <a:spLocks noChangeArrowheads="1"/>
          </p:cNvSpPr>
          <p:nvPr/>
        </p:nvSpPr>
        <p:spPr bwMode="auto">
          <a:xfrm>
            <a:off x="1143000" y="4343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88076" name="Text Box 3"/>
          <p:cNvSpPr txBox="1">
            <a:spLocks noChangeArrowheads="1"/>
          </p:cNvSpPr>
          <p:nvPr/>
        </p:nvSpPr>
        <p:spPr bwMode="auto">
          <a:xfrm>
            <a:off x="1143000" y="3048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88077" name="Text Box 4"/>
          <p:cNvSpPr txBox="1">
            <a:spLocks noChangeArrowheads="1"/>
          </p:cNvSpPr>
          <p:nvPr/>
        </p:nvSpPr>
        <p:spPr bwMode="auto">
          <a:xfrm>
            <a:off x="1143000" y="3657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88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graphicFrame>
        <p:nvGraphicFramePr>
          <p:cNvPr id="88066" name="Object 0"/>
          <p:cNvGraphicFramePr>
            <a:graphicFrameLocks noChangeAspect="1"/>
          </p:cNvGraphicFramePr>
          <p:nvPr/>
        </p:nvGraphicFramePr>
        <p:xfrm>
          <a:off x="1981200" y="3048000"/>
          <a:ext cx="3746500" cy="588963"/>
        </p:xfrm>
        <a:graphic>
          <a:graphicData uri="http://schemas.openxmlformats.org/presentationml/2006/ole">
            <p:oleObj spid="_x0000_s88066" name="Equation" r:id="rId3" imgW="1371600" imgH="215640" progId="Equation.DSMT4">
              <p:embed/>
            </p:oleObj>
          </a:graphicData>
        </a:graphic>
      </p:graphicFrame>
      <p:graphicFrame>
        <p:nvGraphicFramePr>
          <p:cNvPr id="88067" name="Object 1"/>
          <p:cNvGraphicFramePr>
            <a:graphicFrameLocks noChangeAspect="1"/>
          </p:cNvGraphicFramePr>
          <p:nvPr/>
        </p:nvGraphicFramePr>
        <p:xfrm>
          <a:off x="1828800" y="3505200"/>
          <a:ext cx="2895600" cy="741363"/>
        </p:xfrm>
        <a:graphic>
          <a:graphicData uri="http://schemas.openxmlformats.org/presentationml/2006/ole">
            <p:oleObj spid="_x0000_s88067" name="Equation" r:id="rId4" imgW="990360" imgH="253800" progId="Equation.DSMT4">
              <p:embed/>
            </p:oleObj>
          </a:graphicData>
        </a:graphic>
      </p:graphicFrame>
      <p:graphicFrame>
        <p:nvGraphicFramePr>
          <p:cNvPr id="88068" name="Object 2"/>
          <p:cNvGraphicFramePr>
            <a:graphicFrameLocks noChangeAspect="1"/>
          </p:cNvGraphicFramePr>
          <p:nvPr/>
        </p:nvGraphicFramePr>
        <p:xfrm>
          <a:off x="1828800" y="4267200"/>
          <a:ext cx="3849688" cy="681038"/>
        </p:xfrm>
        <a:graphic>
          <a:graphicData uri="http://schemas.openxmlformats.org/presentationml/2006/ole">
            <p:oleObj spid="_x0000_s88068" name="Equation" r:id="rId5" imgW="1218960" imgH="215640" progId="Equation.DSMT4">
              <p:embed/>
            </p:oleObj>
          </a:graphicData>
        </a:graphic>
      </p:graphicFrame>
      <p:graphicFrame>
        <p:nvGraphicFramePr>
          <p:cNvPr id="88069" name="Object 3"/>
          <p:cNvGraphicFramePr>
            <a:graphicFrameLocks noChangeAspect="1"/>
          </p:cNvGraphicFramePr>
          <p:nvPr/>
        </p:nvGraphicFramePr>
        <p:xfrm>
          <a:off x="1981200" y="4800600"/>
          <a:ext cx="2438400" cy="825500"/>
        </p:xfrm>
        <a:graphic>
          <a:graphicData uri="http://schemas.openxmlformats.org/presentationml/2006/ole">
            <p:oleObj spid="_x0000_s88069" name="Equation" r:id="rId6" imgW="825480" imgH="279360" progId="Equation.DSMT4">
              <p:embed/>
            </p:oleObj>
          </a:graphicData>
        </a:graphic>
      </p:graphicFrame>
      <p:sp>
        <p:nvSpPr>
          <p:cNvPr id="88079" name="Text Box 19"/>
          <p:cNvSpPr txBox="1">
            <a:spLocks noChangeArrowheads="1"/>
          </p:cNvSpPr>
          <p:nvPr/>
        </p:nvSpPr>
        <p:spPr bwMode="auto">
          <a:xfrm>
            <a:off x="1143000" y="4876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88070" name="Object 4"/>
          <p:cNvGraphicFramePr>
            <a:graphicFrameLocks noChangeAspect="1"/>
          </p:cNvGraphicFramePr>
          <p:nvPr/>
        </p:nvGraphicFramePr>
        <p:xfrm>
          <a:off x="1085850" y="838200"/>
          <a:ext cx="1028700" cy="960438"/>
        </p:xfrm>
        <a:graphic>
          <a:graphicData uri="http://schemas.openxmlformats.org/presentationml/2006/ole">
            <p:oleObj spid="_x0000_s88070" name="Equation" r:id="rId7" imgW="571320" imgH="533160" progId="Equation.DSMT4">
              <p:embed/>
            </p:oleObj>
          </a:graphicData>
        </a:graphic>
      </p:graphicFrame>
      <p:graphicFrame>
        <p:nvGraphicFramePr>
          <p:cNvPr id="88071" name="Object 5"/>
          <p:cNvGraphicFramePr>
            <a:graphicFrameLocks noChangeAspect="1"/>
          </p:cNvGraphicFramePr>
          <p:nvPr/>
        </p:nvGraphicFramePr>
        <p:xfrm>
          <a:off x="2362200" y="762000"/>
          <a:ext cx="1006475" cy="960438"/>
        </p:xfrm>
        <a:graphic>
          <a:graphicData uri="http://schemas.openxmlformats.org/presentationml/2006/ole">
            <p:oleObj spid="_x0000_s88071" name="Equation" r:id="rId8" imgW="558720" imgH="533160" progId="Equation.DSMT4">
              <p:embed/>
            </p:oleObj>
          </a:graphicData>
        </a:graphic>
      </p:graphicFrame>
      <p:graphicFrame>
        <p:nvGraphicFramePr>
          <p:cNvPr id="88072" name="Object 6"/>
          <p:cNvGraphicFramePr>
            <a:graphicFrameLocks noChangeAspect="1"/>
          </p:cNvGraphicFramePr>
          <p:nvPr/>
        </p:nvGraphicFramePr>
        <p:xfrm>
          <a:off x="3668713" y="944563"/>
          <a:ext cx="1963737" cy="593725"/>
        </p:xfrm>
        <a:graphic>
          <a:graphicData uri="http://schemas.openxmlformats.org/presentationml/2006/ole">
            <p:oleObj spid="_x0000_s88072" name="Equation" r:id="rId9" imgW="1091880" imgH="330120" progId="Equation.DSMT4">
              <p:embed/>
            </p:oleObj>
          </a:graphicData>
        </a:graphic>
      </p:graphicFrame>
      <p:sp>
        <p:nvSpPr>
          <p:cNvPr id="88080" name="Text Box 23"/>
          <p:cNvSpPr txBox="1">
            <a:spLocks noChangeArrowheads="1"/>
          </p:cNvSpPr>
          <p:nvPr/>
        </p:nvSpPr>
        <p:spPr bwMode="auto">
          <a:xfrm>
            <a:off x="762000" y="1828800"/>
            <a:ext cx="565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とする。次式が成り立つかどうかを調べよ。</a:t>
            </a:r>
          </a:p>
        </p:txBody>
      </p:sp>
      <p:graphicFrame>
        <p:nvGraphicFramePr>
          <p:cNvPr id="88073" name="Object 7"/>
          <p:cNvGraphicFramePr>
            <a:graphicFrameLocks noChangeAspect="1"/>
          </p:cNvGraphicFramePr>
          <p:nvPr/>
        </p:nvGraphicFramePr>
        <p:xfrm>
          <a:off x="6324600" y="1066800"/>
          <a:ext cx="776288" cy="366713"/>
        </p:xfrm>
        <a:graphic>
          <a:graphicData uri="http://schemas.openxmlformats.org/presentationml/2006/ole">
            <p:oleObj spid="_x0000_s88073" name="Equation" r:id="rId10" imgW="4316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BED03B-234E-4EB9-B144-6A9C131C1956}" type="slidenum">
              <a:rPr lang="en-US" altLang="ja-JP" smtClean="0"/>
              <a:pPr/>
              <a:t>89</a:t>
            </a:fld>
            <a:endParaRPr lang="en-US" altLang="ja-JP" smtClean="0"/>
          </a:p>
        </p:txBody>
      </p:sp>
      <p:sp>
        <p:nvSpPr>
          <p:cNvPr id="89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解）</a:t>
            </a:r>
          </a:p>
        </p:txBody>
      </p:sp>
      <p:sp>
        <p:nvSpPr>
          <p:cNvPr id="89098" name="Text Box 3"/>
          <p:cNvSpPr txBox="1">
            <a:spLocks noChangeArrowheads="1"/>
          </p:cNvSpPr>
          <p:nvPr/>
        </p:nvSpPr>
        <p:spPr bwMode="auto">
          <a:xfrm>
            <a:off x="822325" y="968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89090" name="Object 2048"/>
          <p:cNvGraphicFramePr>
            <a:graphicFrameLocks noChangeAspect="1"/>
          </p:cNvGraphicFramePr>
          <p:nvPr/>
        </p:nvGraphicFramePr>
        <p:xfrm>
          <a:off x="1600200" y="0"/>
          <a:ext cx="3746500" cy="588963"/>
        </p:xfrm>
        <a:graphic>
          <a:graphicData uri="http://schemas.openxmlformats.org/presentationml/2006/ole">
            <p:oleObj spid="_x0000_s89090" name="Equation" r:id="rId3" imgW="1371600" imgH="215640" progId="Equation.DSMT4">
              <p:embed/>
            </p:oleObj>
          </a:graphicData>
        </a:graphic>
      </p:graphicFrame>
      <p:sp>
        <p:nvSpPr>
          <p:cNvPr id="89099" name="Text Box 5"/>
          <p:cNvSpPr txBox="1">
            <a:spLocks noChangeArrowheads="1"/>
          </p:cNvSpPr>
          <p:nvPr/>
        </p:nvSpPr>
        <p:spPr bwMode="auto">
          <a:xfrm>
            <a:off x="1584325" y="101123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左辺＝</a:t>
            </a:r>
          </a:p>
        </p:txBody>
      </p:sp>
      <p:graphicFrame>
        <p:nvGraphicFramePr>
          <p:cNvPr id="89091" name="Object 2049"/>
          <p:cNvGraphicFramePr>
            <a:graphicFrameLocks noChangeAspect="1"/>
          </p:cNvGraphicFramePr>
          <p:nvPr/>
        </p:nvGraphicFramePr>
        <p:xfrm>
          <a:off x="2590800" y="685800"/>
          <a:ext cx="2997200" cy="1028700"/>
        </p:xfrm>
        <a:graphic>
          <a:graphicData uri="http://schemas.openxmlformats.org/presentationml/2006/ole">
            <p:oleObj spid="_x0000_s89091" name="Equation" r:id="rId4" imgW="1663560" imgH="571320" progId="Equation.DSMT4">
              <p:embed/>
            </p:oleObj>
          </a:graphicData>
        </a:graphic>
      </p:graphicFrame>
      <p:sp>
        <p:nvSpPr>
          <p:cNvPr id="89100" name="Text Box 10"/>
          <p:cNvSpPr txBox="1">
            <a:spLocks noChangeArrowheads="1"/>
          </p:cNvSpPr>
          <p:nvPr/>
        </p:nvSpPr>
        <p:spPr bwMode="auto">
          <a:xfrm>
            <a:off x="1600200" y="18288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右辺＝</a:t>
            </a:r>
          </a:p>
        </p:txBody>
      </p:sp>
      <p:graphicFrame>
        <p:nvGraphicFramePr>
          <p:cNvPr id="89092" name="Object 2050"/>
          <p:cNvGraphicFramePr>
            <a:graphicFrameLocks noChangeAspect="1"/>
          </p:cNvGraphicFramePr>
          <p:nvPr/>
        </p:nvGraphicFramePr>
        <p:xfrm>
          <a:off x="2514600" y="1600200"/>
          <a:ext cx="4117975" cy="982663"/>
        </p:xfrm>
        <a:graphic>
          <a:graphicData uri="http://schemas.openxmlformats.org/presentationml/2006/ole">
            <p:oleObj spid="_x0000_s89092" name="Equation" r:id="rId5" imgW="2286000" imgH="545760" progId="Equation.DSMT4">
              <p:embed/>
            </p:oleObj>
          </a:graphicData>
        </a:graphic>
      </p:graphicFrame>
      <p:sp>
        <p:nvSpPr>
          <p:cNvPr id="89101" name="Text Box 12"/>
          <p:cNvSpPr txBox="1">
            <a:spLocks noChangeArrowheads="1"/>
          </p:cNvSpPr>
          <p:nvPr/>
        </p:nvSpPr>
        <p:spPr bwMode="auto">
          <a:xfrm>
            <a:off x="2346325" y="2763838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∴</a:t>
            </a:r>
            <a:r>
              <a:rPr lang="ja-JP" altLang="en-US"/>
              <a:t>左辺＝右辺</a:t>
            </a:r>
          </a:p>
        </p:txBody>
      </p:sp>
      <p:sp>
        <p:nvSpPr>
          <p:cNvPr id="89102" name="Text Box 13"/>
          <p:cNvSpPr txBox="1">
            <a:spLocks noChangeArrowheads="1"/>
          </p:cNvSpPr>
          <p:nvPr/>
        </p:nvSpPr>
        <p:spPr bwMode="auto">
          <a:xfrm>
            <a:off x="762000" y="3429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89093" name="Object 2051"/>
          <p:cNvGraphicFramePr>
            <a:graphicFrameLocks noChangeAspect="1"/>
          </p:cNvGraphicFramePr>
          <p:nvPr/>
        </p:nvGraphicFramePr>
        <p:xfrm>
          <a:off x="1524000" y="3352800"/>
          <a:ext cx="2895600" cy="741363"/>
        </p:xfrm>
        <a:graphic>
          <a:graphicData uri="http://schemas.openxmlformats.org/presentationml/2006/ole">
            <p:oleObj spid="_x0000_s89093" name="Equation" r:id="rId6" imgW="990360" imgH="253800" progId="Equation.DSMT4">
              <p:embed/>
            </p:oleObj>
          </a:graphicData>
        </a:graphic>
      </p:graphicFrame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1763713" y="4125913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左辺＝</a:t>
            </a:r>
          </a:p>
        </p:txBody>
      </p:sp>
      <p:graphicFrame>
        <p:nvGraphicFramePr>
          <p:cNvPr id="89094" name="Object 2052"/>
          <p:cNvGraphicFramePr>
            <a:graphicFrameLocks noChangeAspect="1"/>
          </p:cNvGraphicFramePr>
          <p:nvPr/>
        </p:nvGraphicFramePr>
        <p:xfrm>
          <a:off x="2754313" y="5056188"/>
          <a:ext cx="3065462" cy="1050925"/>
        </p:xfrm>
        <a:graphic>
          <a:graphicData uri="http://schemas.openxmlformats.org/presentationml/2006/ole">
            <p:oleObj spid="_x0000_s89094" name="Equation" r:id="rId7" imgW="1701720" imgH="583920" progId="Equation.DSMT4">
              <p:embed/>
            </p:oleObj>
          </a:graphicData>
        </a:graphic>
      </p:graphicFrame>
      <p:sp>
        <p:nvSpPr>
          <p:cNvPr id="89104" name="Text Box 17"/>
          <p:cNvSpPr txBox="1">
            <a:spLocks noChangeArrowheads="1"/>
          </p:cNvSpPr>
          <p:nvPr/>
        </p:nvSpPr>
        <p:spPr bwMode="auto">
          <a:xfrm>
            <a:off x="2895600" y="60960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∴</a:t>
            </a:r>
            <a:r>
              <a:rPr lang="ja-JP" altLang="en-US"/>
              <a:t>左辺＝右辺</a:t>
            </a:r>
          </a:p>
        </p:txBody>
      </p:sp>
      <p:sp>
        <p:nvSpPr>
          <p:cNvPr id="89105" name="Text Box 18"/>
          <p:cNvSpPr txBox="1">
            <a:spLocks noChangeArrowheads="1"/>
          </p:cNvSpPr>
          <p:nvPr/>
        </p:nvSpPr>
        <p:spPr bwMode="auto">
          <a:xfrm>
            <a:off x="1687513" y="5421313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右辺＝</a:t>
            </a:r>
          </a:p>
        </p:txBody>
      </p:sp>
      <p:graphicFrame>
        <p:nvGraphicFramePr>
          <p:cNvPr id="89095" name="Object 2053"/>
          <p:cNvGraphicFramePr>
            <a:graphicFrameLocks noChangeAspect="1"/>
          </p:cNvGraphicFramePr>
          <p:nvPr/>
        </p:nvGraphicFramePr>
        <p:xfrm>
          <a:off x="2895600" y="4038600"/>
          <a:ext cx="2654300" cy="1027113"/>
        </p:xfrm>
        <a:graphic>
          <a:graphicData uri="http://schemas.openxmlformats.org/presentationml/2006/ole">
            <p:oleObj spid="_x0000_s89095" name="Equation" r:id="rId8" imgW="1473120" imgH="571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CF2A94-DFFF-4F05-935A-A8B44C00DD99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660066"/>
                </a:solidFill>
              </a:rPr>
              <a:t>練習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742950" y="685800"/>
          <a:ext cx="2852738" cy="623888"/>
        </p:xfrm>
        <a:graphic>
          <a:graphicData uri="http://schemas.openxmlformats.org/presentationml/2006/ole">
            <p:oleObj spid="_x0000_s8194" name="Equation" r:id="rId3" imgW="927000" imgH="203040" progId="Equation.DSMT4">
              <p:embed/>
            </p:oleObj>
          </a:graphicData>
        </a:graphic>
      </p:graphicFrame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3657600" y="7620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895350" y="2654300"/>
          <a:ext cx="1443038" cy="546100"/>
        </p:xfrm>
        <a:graphic>
          <a:graphicData uri="http://schemas.openxmlformats.org/presentationml/2006/ole">
            <p:oleObj spid="_x0000_s8195" name="Equation" r:id="rId4" imgW="469800" imgH="177480" progId="Equation.DSMT4">
              <p:embed/>
            </p:oleObj>
          </a:graphicData>
        </a:graphic>
      </p:graphicFrame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304800" y="1663700"/>
            <a:ext cx="564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このとき、次の式が正しいかどうかを示せ。</a:t>
            </a:r>
          </a:p>
        </p:txBody>
      </p:sp>
      <p:sp>
        <p:nvSpPr>
          <p:cNvPr id="8205" name="Text Box 7"/>
          <p:cNvSpPr txBox="1">
            <a:spLocks noChangeArrowheads="1"/>
          </p:cNvSpPr>
          <p:nvPr/>
        </p:nvSpPr>
        <p:spPr bwMode="auto">
          <a:xfrm>
            <a:off x="304800" y="21971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6591300" y="2654300"/>
          <a:ext cx="2381250" cy="546100"/>
        </p:xfrm>
        <a:graphic>
          <a:graphicData uri="http://schemas.openxmlformats.org/presentationml/2006/ole">
            <p:oleObj spid="_x0000_s8196" name="Equation" r:id="rId5" imgW="774360" imgH="177480" progId="Equation.DSMT4">
              <p:embed/>
            </p:oleObj>
          </a:graphicData>
        </a:graphic>
      </p:graphicFrame>
      <p:sp>
        <p:nvSpPr>
          <p:cNvPr id="8206" name="Text Box 9"/>
          <p:cNvSpPr txBox="1">
            <a:spLocks noChangeArrowheads="1"/>
          </p:cNvSpPr>
          <p:nvPr/>
        </p:nvSpPr>
        <p:spPr bwMode="auto">
          <a:xfrm>
            <a:off x="2590800" y="221773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</a:t>
            </a:r>
          </a:p>
        </p:txBody>
      </p:sp>
      <p:sp>
        <p:nvSpPr>
          <p:cNvPr id="8207" name="Text Box 11"/>
          <p:cNvSpPr txBox="1">
            <a:spLocks noChangeArrowheads="1"/>
          </p:cNvSpPr>
          <p:nvPr/>
        </p:nvSpPr>
        <p:spPr bwMode="auto">
          <a:xfrm>
            <a:off x="6076950" y="21971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/>
              <a:t>3</a:t>
            </a:r>
            <a:r>
              <a:rPr lang="ja-JP" altLang="en-US"/>
              <a:t>）</a:t>
            </a:r>
          </a:p>
        </p:txBody>
      </p:sp>
      <p:sp>
        <p:nvSpPr>
          <p:cNvPr id="8208" name="Text Box 13"/>
          <p:cNvSpPr txBox="1">
            <a:spLocks noChangeArrowheads="1"/>
          </p:cNvSpPr>
          <p:nvPr/>
        </p:nvSpPr>
        <p:spPr bwMode="auto">
          <a:xfrm>
            <a:off x="476250" y="35528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/>
              <a:t>4</a:t>
            </a:r>
            <a:r>
              <a:rPr lang="ja-JP" altLang="en-US"/>
              <a:t>）</a:t>
            </a:r>
          </a:p>
        </p:txBody>
      </p:sp>
      <p:sp>
        <p:nvSpPr>
          <p:cNvPr id="8209" name="Text Box 15"/>
          <p:cNvSpPr txBox="1">
            <a:spLocks noChangeArrowheads="1"/>
          </p:cNvSpPr>
          <p:nvPr/>
        </p:nvSpPr>
        <p:spPr bwMode="auto">
          <a:xfrm>
            <a:off x="2781300" y="36290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/>
              <a:t>5</a:t>
            </a:r>
            <a:r>
              <a:rPr lang="ja-JP" altLang="en-US"/>
              <a:t>）</a:t>
            </a:r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6248400" y="3733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/>
              <a:t>6</a:t>
            </a:r>
            <a:r>
              <a:rPr lang="ja-JP" altLang="en-US"/>
              <a:t>）</a:t>
            </a:r>
          </a:p>
        </p:txBody>
      </p:sp>
      <p:graphicFrame>
        <p:nvGraphicFramePr>
          <p:cNvPr id="8197" name="Object 20"/>
          <p:cNvGraphicFramePr>
            <a:graphicFrameLocks noChangeAspect="1"/>
          </p:cNvGraphicFramePr>
          <p:nvPr/>
        </p:nvGraphicFramePr>
        <p:xfrm>
          <a:off x="3638550" y="2730500"/>
          <a:ext cx="1482725" cy="506413"/>
        </p:xfrm>
        <a:graphic>
          <a:graphicData uri="http://schemas.openxmlformats.org/presentationml/2006/ole">
            <p:oleObj spid="_x0000_s8197" name="Equation" r:id="rId6" imgW="482400" imgH="164880" progId="Equation.DSMT4">
              <p:embed/>
            </p:oleObj>
          </a:graphicData>
        </a:graphic>
      </p:graphicFrame>
      <p:graphicFrame>
        <p:nvGraphicFramePr>
          <p:cNvPr id="8198" name="Object 21"/>
          <p:cNvGraphicFramePr>
            <a:graphicFrameLocks noChangeAspect="1"/>
          </p:cNvGraphicFramePr>
          <p:nvPr/>
        </p:nvGraphicFramePr>
        <p:xfrm>
          <a:off x="895350" y="4406900"/>
          <a:ext cx="1601788" cy="546100"/>
        </p:xfrm>
        <a:graphic>
          <a:graphicData uri="http://schemas.openxmlformats.org/presentationml/2006/ole">
            <p:oleObj spid="_x0000_s8198" name="Equation" r:id="rId7" imgW="520560" imgH="177480" progId="Equation.DSMT4">
              <p:embed/>
            </p:oleObj>
          </a:graphicData>
        </a:graphic>
      </p:graphicFrame>
      <p:graphicFrame>
        <p:nvGraphicFramePr>
          <p:cNvPr id="8199" name="Object 22"/>
          <p:cNvGraphicFramePr>
            <a:graphicFrameLocks noChangeAspect="1"/>
          </p:cNvGraphicFramePr>
          <p:nvPr/>
        </p:nvGraphicFramePr>
        <p:xfrm>
          <a:off x="3333750" y="4330700"/>
          <a:ext cx="2652713" cy="546100"/>
        </p:xfrm>
        <a:graphic>
          <a:graphicData uri="http://schemas.openxmlformats.org/presentationml/2006/ole">
            <p:oleObj spid="_x0000_s8199" name="Equation" r:id="rId8" imgW="863280" imgH="177480" progId="Equation.DSMT4">
              <p:embed/>
            </p:oleObj>
          </a:graphicData>
        </a:graphic>
      </p:graphicFrame>
      <p:graphicFrame>
        <p:nvGraphicFramePr>
          <p:cNvPr id="8200" name="Object 23"/>
          <p:cNvGraphicFramePr>
            <a:graphicFrameLocks noChangeAspect="1"/>
          </p:cNvGraphicFramePr>
          <p:nvPr/>
        </p:nvGraphicFramePr>
        <p:xfrm>
          <a:off x="6375400" y="4330700"/>
          <a:ext cx="2692400" cy="546100"/>
        </p:xfrm>
        <a:graphic>
          <a:graphicData uri="http://schemas.openxmlformats.org/presentationml/2006/ole">
            <p:oleObj spid="_x0000_s8200" name="Equation" r:id="rId9" imgW="8762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0FDCE0-EC4B-4739-94F9-06FBDB7DE597}" type="slidenum">
              <a:rPr lang="en-US" altLang="ja-JP" smtClean="0"/>
              <a:pPr/>
              <a:t>90</a:t>
            </a:fld>
            <a:endParaRPr lang="en-US" altLang="ja-JP" smtClean="0"/>
          </a:p>
        </p:txBody>
      </p:sp>
      <p:sp>
        <p:nvSpPr>
          <p:cNvPr id="90120" name="Text Box 3"/>
          <p:cNvSpPr txBox="1">
            <a:spLocks noChangeArrowheads="1"/>
          </p:cNvSpPr>
          <p:nvPr/>
        </p:nvSpPr>
        <p:spPr bwMode="auto">
          <a:xfrm>
            <a:off x="822325" y="968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90121" name="Text Box 5"/>
          <p:cNvSpPr txBox="1">
            <a:spLocks noChangeArrowheads="1"/>
          </p:cNvSpPr>
          <p:nvPr/>
        </p:nvSpPr>
        <p:spPr bwMode="auto">
          <a:xfrm>
            <a:off x="593725" y="131603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左辺＝</a:t>
            </a:r>
          </a:p>
        </p:txBody>
      </p:sp>
      <p:graphicFrame>
        <p:nvGraphicFramePr>
          <p:cNvPr id="90114" name="Object 1024"/>
          <p:cNvGraphicFramePr>
            <a:graphicFrameLocks noChangeAspect="1"/>
          </p:cNvGraphicFramePr>
          <p:nvPr/>
        </p:nvGraphicFramePr>
        <p:xfrm>
          <a:off x="1600200" y="685800"/>
          <a:ext cx="5124450" cy="1508125"/>
        </p:xfrm>
        <a:graphic>
          <a:graphicData uri="http://schemas.openxmlformats.org/presentationml/2006/ole">
            <p:oleObj spid="_x0000_s90114" name="Equation" r:id="rId3" imgW="2844720" imgH="838080" progId="Equation.DSMT4">
              <p:embed/>
            </p:oleObj>
          </a:graphicData>
        </a:graphic>
      </p:graphicFrame>
      <p:sp>
        <p:nvSpPr>
          <p:cNvPr id="90122" name="Text Box 9"/>
          <p:cNvSpPr txBox="1">
            <a:spLocks noChangeArrowheads="1"/>
          </p:cNvSpPr>
          <p:nvPr/>
        </p:nvSpPr>
        <p:spPr bwMode="auto">
          <a:xfrm>
            <a:off x="1905000" y="36576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∴</a:t>
            </a:r>
            <a:r>
              <a:rPr lang="ja-JP" altLang="en-US"/>
              <a:t>左辺＝右辺</a:t>
            </a:r>
          </a:p>
        </p:txBody>
      </p:sp>
      <p:graphicFrame>
        <p:nvGraphicFramePr>
          <p:cNvPr id="90115" name="Object 1025"/>
          <p:cNvGraphicFramePr>
            <a:graphicFrameLocks noChangeAspect="1"/>
          </p:cNvGraphicFramePr>
          <p:nvPr/>
        </p:nvGraphicFramePr>
        <p:xfrm>
          <a:off x="1752600" y="0"/>
          <a:ext cx="3849688" cy="681038"/>
        </p:xfrm>
        <a:graphic>
          <a:graphicData uri="http://schemas.openxmlformats.org/presentationml/2006/ole">
            <p:oleObj spid="_x0000_s90115" name="Equation" r:id="rId4" imgW="1218960" imgH="215640" progId="Equation.DSMT4">
              <p:embed/>
            </p:oleObj>
          </a:graphicData>
        </a:graphic>
      </p:graphicFrame>
      <p:sp>
        <p:nvSpPr>
          <p:cNvPr id="90123" name="Text Box 19"/>
          <p:cNvSpPr txBox="1">
            <a:spLocks noChangeArrowheads="1"/>
          </p:cNvSpPr>
          <p:nvPr/>
        </p:nvSpPr>
        <p:spPr bwMode="auto">
          <a:xfrm>
            <a:off x="533400" y="2743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右辺＝</a:t>
            </a:r>
          </a:p>
        </p:txBody>
      </p:sp>
      <p:graphicFrame>
        <p:nvGraphicFramePr>
          <p:cNvPr id="90116" name="Object 1026"/>
          <p:cNvGraphicFramePr>
            <a:graphicFrameLocks noChangeAspect="1"/>
          </p:cNvGraphicFramePr>
          <p:nvPr/>
        </p:nvGraphicFramePr>
        <p:xfrm>
          <a:off x="1676400" y="2209800"/>
          <a:ext cx="5054600" cy="1508125"/>
        </p:xfrm>
        <a:graphic>
          <a:graphicData uri="http://schemas.openxmlformats.org/presentationml/2006/ole">
            <p:oleObj spid="_x0000_s90116" name="Equation" r:id="rId5" imgW="2806560" imgH="838080" progId="Equation.DSMT4">
              <p:embed/>
            </p:oleObj>
          </a:graphicData>
        </a:graphic>
      </p:graphicFrame>
      <p:graphicFrame>
        <p:nvGraphicFramePr>
          <p:cNvPr id="90117" name="Object 1027"/>
          <p:cNvGraphicFramePr>
            <a:graphicFrameLocks noChangeAspect="1"/>
          </p:cNvGraphicFramePr>
          <p:nvPr/>
        </p:nvGraphicFramePr>
        <p:xfrm>
          <a:off x="1447800" y="4191000"/>
          <a:ext cx="2438400" cy="825500"/>
        </p:xfrm>
        <a:graphic>
          <a:graphicData uri="http://schemas.openxmlformats.org/presentationml/2006/ole">
            <p:oleObj spid="_x0000_s90117" name="Equation" r:id="rId6" imgW="825480" imgH="279360" progId="Equation.DSMT4">
              <p:embed/>
            </p:oleObj>
          </a:graphicData>
        </a:graphic>
      </p:graphicFrame>
      <p:sp>
        <p:nvSpPr>
          <p:cNvPr id="90124" name="Text Box 22"/>
          <p:cNvSpPr txBox="1">
            <a:spLocks noChangeArrowheads="1"/>
          </p:cNvSpPr>
          <p:nvPr/>
        </p:nvSpPr>
        <p:spPr bwMode="auto">
          <a:xfrm>
            <a:off x="609600" y="4267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sp>
        <p:nvSpPr>
          <p:cNvPr id="90125" name="Text Box 23"/>
          <p:cNvSpPr txBox="1">
            <a:spLocks noChangeArrowheads="1"/>
          </p:cNvSpPr>
          <p:nvPr/>
        </p:nvSpPr>
        <p:spPr bwMode="auto">
          <a:xfrm>
            <a:off x="685800" y="5562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左辺＝</a:t>
            </a:r>
          </a:p>
        </p:txBody>
      </p:sp>
      <p:sp>
        <p:nvSpPr>
          <p:cNvPr id="90126" name="Text Box 24"/>
          <p:cNvSpPr txBox="1">
            <a:spLocks noChangeArrowheads="1"/>
          </p:cNvSpPr>
          <p:nvPr/>
        </p:nvSpPr>
        <p:spPr bwMode="auto">
          <a:xfrm>
            <a:off x="4343400" y="5562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＝右辺</a:t>
            </a:r>
          </a:p>
        </p:txBody>
      </p:sp>
      <p:graphicFrame>
        <p:nvGraphicFramePr>
          <p:cNvPr id="90118" name="Object 1028"/>
          <p:cNvGraphicFramePr>
            <a:graphicFrameLocks noChangeAspect="1"/>
          </p:cNvGraphicFramePr>
          <p:nvPr/>
        </p:nvGraphicFramePr>
        <p:xfrm>
          <a:off x="1828800" y="5181600"/>
          <a:ext cx="2584450" cy="1096963"/>
        </p:xfrm>
        <a:graphic>
          <a:graphicData uri="http://schemas.openxmlformats.org/presentationml/2006/ole">
            <p:oleObj spid="_x0000_s90118" name="Equation" r:id="rId7" imgW="1434960" imgH="60948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1842</Words>
  <Application>Microsoft PowerPoint</Application>
  <PresentationFormat>画面に合わせる (4:3)</PresentationFormat>
  <Paragraphs>698</Paragraphs>
  <Slides>90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90</vt:i4>
      </vt:variant>
    </vt:vector>
  </HeadingPairs>
  <TitlesOfParts>
    <vt:vector size="97" baseType="lpstr">
      <vt:lpstr>Times New Roman</vt:lpstr>
      <vt:lpstr>ＭＳ Ｐゴシック</vt:lpstr>
      <vt:lpstr>Arial</vt:lpstr>
      <vt:lpstr>ＭＳ Ｐ明朝</vt:lpstr>
      <vt:lpstr>標準デザイン</vt:lpstr>
      <vt:lpstr>MathType 5.0 Equation</vt:lpstr>
      <vt:lpstr>MathType 4.0 Equation</vt:lpstr>
      <vt:lpstr>０章　数学基礎</vt:lpstr>
      <vt:lpstr>スライド 2</vt:lpstr>
      <vt:lpstr>集合の表現</vt:lpstr>
      <vt:lpstr>スライド 4</vt:lpstr>
      <vt:lpstr>空集合</vt:lpstr>
      <vt:lpstr>慣用的な集合の記号</vt:lpstr>
      <vt:lpstr>集合の要素</vt:lpstr>
      <vt:lpstr>例題</vt:lpstr>
      <vt:lpstr>練習</vt:lpstr>
      <vt:lpstr>部分集合</vt:lpstr>
      <vt:lpstr>例題</vt:lpstr>
      <vt:lpstr>練習</vt:lpstr>
      <vt:lpstr>集合の相等</vt:lpstr>
      <vt:lpstr>和集合</vt:lpstr>
      <vt:lpstr>共通部分</vt:lpstr>
      <vt:lpstr>例題</vt:lpstr>
      <vt:lpstr>練習</vt:lpstr>
      <vt:lpstr>直積集合</vt:lpstr>
      <vt:lpstr>例題</vt:lpstr>
      <vt:lpstr>練習</vt:lpstr>
      <vt:lpstr>写像</vt:lpstr>
      <vt:lpstr>スライド 22</vt:lpstr>
      <vt:lpstr>像</vt:lpstr>
      <vt:lpstr>写像の相等</vt:lpstr>
      <vt:lpstr>単射</vt:lpstr>
      <vt:lpstr>全射</vt:lpstr>
      <vt:lpstr>全単射</vt:lpstr>
      <vt:lpstr>合成写像</vt:lpstr>
      <vt:lpstr>逆像</vt:lpstr>
      <vt:lpstr>逆写像</vt:lpstr>
      <vt:lpstr>１章　行列と行列式</vt:lpstr>
      <vt:lpstr>行列の定義</vt:lpstr>
      <vt:lpstr>行列の型（大きさ）</vt:lpstr>
      <vt:lpstr>例</vt:lpstr>
      <vt:lpstr>練習</vt:lpstr>
      <vt:lpstr>行列の成分</vt:lpstr>
      <vt:lpstr>ベクトル</vt:lpstr>
      <vt:lpstr>行列と行ベクトル</vt:lpstr>
      <vt:lpstr>例</vt:lpstr>
      <vt:lpstr>行列と列ベクトル</vt:lpstr>
      <vt:lpstr>例</vt:lpstr>
      <vt:lpstr>例</vt:lpstr>
      <vt:lpstr>例</vt:lpstr>
      <vt:lpstr>練習</vt:lpstr>
      <vt:lpstr>練習</vt:lpstr>
      <vt:lpstr>練習</vt:lpstr>
      <vt:lpstr>行列の相等</vt:lpstr>
      <vt:lpstr>例</vt:lpstr>
      <vt:lpstr>練習</vt:lpstr>
      <vt:lpstr>行列の演算</vt:lpstr>
      <vt:lpstr>例</vt:lpstr>
      <vt:lpstr>和が計算できない行列</vt:lpstr>
      <vt:lpstr>行列の性質１</vt:lpstr>
      <vt:lpstr>零行列</vt:lpstr>
      <vt:lpstr>例</vt:lpstr>
      <vt:lpstr>加法逆元</vt:lpstr>
      <vt:lpstr>行列のスカラー倍</vt:lpstr>
      <vt:lpstr>例</vt:lpstr>
      <vt:lpstr>行列の性質２</vt:lpstr>
      <vt:lpstr>練習</vt:lpstr>
      <vt:lpstr>行列の積</vt:lpstr>
      <vt:lpstr>行列積の覚え方</vt:lpstr>
      <vt:lpstr>スライド 63</vt:lpstr>
      <vt:lpstr>例</vt:lpstr>
      <vt:lpstr>練習</vt:lpstr>
      <vt:lpstr>行列の性質</vt:lpstr>
      <vt:lpstr>例題</vt:lpstr>
      <vt:lpstr>スライド 68</vt:lpstr>
      <vt:lpstr>スライド 69</vt:lpstr>
      <vt:lpstr>スライド 70</vt:lpstr>
      <vt:lpstr>スライド 71</vt:lpstr>
      <vt:lpstr>練習</vt:lpstr>
      <vt:lpstr>練習</vt:lpstr>
      <vt:lpstr>行列の性質</vt:lpstr>
      <vt:lpstr>例題</vt:lpstr>
      <vt:lpstr>行列の性質</vt:lpstr>
      <vt:lpstr>例題</vt:lpstr>
      <vt:lpstr>転置行列</vt:lpstr>
      <vt:lpstr>転置行列のイメージ</vt:lpstr>
      <vt:lpstr>例</vt:lpstr>
      <vt:lpstr>練習</vt:lpstr>
      <vt:lpstr>転置行列の性質</vt:lpstr>
      <vt:lpstr>証明</vt:lpstr>
      <vt:lpstr>スライド 84</vt:lpstr>
      <vt:lpstr>スライド 85</vt:lpstr>
      <vt:lpstr>（３）のイメージ</vt:lpstr>
      <vt:lpstr>スライド 87</vt:lpstr>
      <vt:lpstr>例題</vt:lpstr>
      <vt:lpstr>解）</vt:lpstr>
      <vt:lpstr>スライド 90</vt:lpstr>
    </vt:vector>
  </TitlesOfParts>
  <Company>秋田県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kusakari</dc:creator>
  <cp:lastModifiedBy>秋田県立大学</cp:lastModifiedBy>
  <cp:revision>74</cp:revision>
  <dcterms:created xsi:type="dcterms:W3CDTF">2003-03-31T04:49:23Z</dcterms:created>
  <dcterms:modified xsi:type="dcterms:W3CDTF">2008-04-23T00:50:25Z</dcterms:modified>
</cp:coreProperties>
</file>