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39" r:id="rId40"/>
    <p:sldId id="340"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3" r:id="rId68"/>
    <p:sldId id="338" r:id="rId69"/>
    <p:sldId id="324" r:id="rId70"/>
    <p:sldId id="336" r:id="rId71"/>
    <p:sldId id="337" r:id="rId72"/>
    <p:sldId id="325" r:id="rId73"/>
    <p:sldId id="326" r:id="rId74"/>
    <p:sldId id="327" r:id="rId75"/>
    <p:sldId id="328" r:id="rId76"/>
    <p:sldId id="329" r:id="rId77"/>
    <p:sldId id="330" r:id="rId78"/>
    <p:sldId id="331" r:id="rId79"/>
    <p:sldId id="332" r:id="rId80"/>
    <p:sldId id="333" r:id="rId81"/>
    <p:sldId id="334" r:id="rId82"/>
    <p:sldId id="335" r:id="rId83"/>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2787"/>
    <p:restoredTop sz="89840" autoAdjust="0"/>
  </p:normalViewPr>
  <p:slideViewPr>
    <p:cSldViewPr>
      <p:cViewPr varScale="1">
        <p:scale>
          <a:sx n="48" d="100"/>
          <a:sy n="48" d="100"/>
        </p:scale>
        <p:origin x="-96"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66"/>
    </p:cViewPr>
  </p:sorterViewPr>
  <p:notesViewPr>
    <p:cSldViewPr>
      <p:cViewPr>
        <p:scale>
          <a:sx n="150" d="100"/>
          <a:sy n="150" d="100"/>
        </p:scale>
        <p:origin x="762" y="-6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7.wmf"/><Relationship Id="rId7" Type="http://schemas.openxmlformats.org/officeDocument/2006/relationships/image" Target="../media/image34.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19.wmf"/><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image" Target="../media/image50.wmf"/><Relationship Id="rId4" Type="http://schemas.openxmlformats.org/officeDocument/2006/relationships/image" Target="../media/image42.wmf"/><Relationship Id="rId9"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54.wmf"/><Relationship Id="rId7" Type="http://schemas.openxmlformats.org/officeDocument/2006/relationships/image" Target="../media/image11.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10" Type="http://schemas.openxmlformats.org/officeDocument/2006/relationships/image" Target="../media/image16.wmf"/><Relationship Id="rId4" Type="http://schemas.openxmlformats.org/officeDocument/2006/relationships/image" Target="../media/image55.wmf"/><Relationship Id="rId9"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60.wmf"/><Relationship Id="rId7" Type="http://schemas.openxmlformats.org/officeDocument/2006/relationships/image" Target="../media/image11.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16.wmf"/><Relationship Id="rId4" Type="http://schemas.openxmlformats.org/officeDocument/2006/relationships/image" Target="../media/image61.wmf"/><Relationship Id="rId9"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43.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43.wmf"/><Relationship Id="rId3" Type="http://schemas.openxmlformats.org/officeDocument/2006/relationships/image" Target="../media/image71.wmf"/><Relationship Id="rId7" Type="http://schemas.openxmlformats.org/officeDocument/2006/relationships/image" Target="../media/image75.wmf"/><Relationship Id="rId12" Type="http://schemas.openxmlformats.org/officeDocument/2006/relationships/image" Target="../media/image4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11" Type="http://schemas.openxmlformats.org/officeDocument/2006/relationships/image" Target="../media/image77.wmf"/><Relationship Id="rId5" Type="http://schemas.openxmlformats.org/officeDocument/2006/relationships/image" Target="../media/image73.wmf"/><Relationship Id="rId10" Type="http://schemas.openxmlformats.org/officeDocument/2006/relationships/image" Target="../media/image34.wmf"/><Relationship Id="rId4" Type="http://schemas.openxmlformats.org/officeDocument/2006/relationships/image" Target="../media/image72.wmf"/><Relationship Id="rId9"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77.wmf"/><Relationship Id="rId1" Type="http://schemas.openxmlformats.org/officeDocument/2006/relationships/image" Target="../media/image78.wmf"/><Relationship Id="rId4"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42.wmf"/><Relationship Id="rId7" Type="http://schemas.openxmlformats.org/officeDocument/2006/relationships/image" Target="../media/image99.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1.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0.wmf"/><Relationship Id="rId5" Type="http://schemas.openxmlformats.org/officeDocument/2006/relationships/image" Target="../media/image45.wmf"/><Relationship Id="rId4"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0.wmf"/><Relationship Id="rId1" Type="http://schemas.openxmlformats.org/officeDocument/2006/relationships/image" Target="../media/image45.wmf"/><Relationship Id="rId6" Type="http://schemas.openxmlformats.org/officeDocument/2006/relationships/image" Target="../media/image115.wmf"/><Relationship Id="rId11" Type="http://schemas.openxmlformats.org/officeDocument/2006/relationships/image" Target="../media/image120.wmf"/><Relationship Id="rId5" Type="http://schemas.openxmlformats.org/officeDocument/2006/relationships/image" Target="../media/image114.wmf"/><Relationship Id="rId10" Type="http://schemas.openxmlformats.org/officeDocument/2006/relationships/image" Target="../media/image119.wmf"/><Relationship Id="rId4" Type="http://schemas.openxmlformats.org/officeDocument/2006/relationships/image" Target="../media/image113.wmf"/><Relationship Id="rId9" Type="http://schemas.openxmlformats.org/officeDocument/2006/relationships/image" Target="../media/image11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1.wmf"/><Relationship Id="rId5" Type="http://schemas.openxmlformats.org/officeDocument/2006/relationships/image" Target="../media/image19.wmf"/><Relationship Id="rId4" Type="http://schemas.openxmlformats.org/officeDocument/2006/relationships/image" Target="../media/image13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4.wmf"/><Relationship Id="rId7" Type="http://schemas.openxmlformats.org/officeDocument/2006/relationships/image" Target="../media/image137.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6.wmf"/><Relationship Id="rId5" Type="http://schemas.openxmlformats.org/officeDocument/2006/relationships/image" Target="../media/image1.wmf"/><Relationship Id="rId4"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37.wmf"/><Relationship Id="rId1" Type="http://schemas.openxmlformats.org/officeDocument/2006/relationships/image" Target="../media/image141.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image" Target="../media/image145.wmf"/><Relationship Id="rId7" Type="http://schemas.openxmlformats.org/officeDocument/2006/relationships/image" Target="../media/image149.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11" Type="http://schemas.openxmlformats.org/officeDocument/2006/relationships/image" Target="../media/image153.wmf"/><Relationship Id="rId5" Type="http://schemas.openxmlformats.org/officeDocument/2006/relationships/image" Target="../media/image147.wmf"/><Relationship Id="rId10" Type="http://schemas.openxmlformats.org/officeDocument/2006/relationships/image" Target="../media/image152.wmf"/><Relationship Id="rId4" Type="http://schemas.openxmlformats.org/officeDocument/2006/relationships/image" Target="../media/image146.wmf"/><Relationship Id="rId9" Type="http://schemas.openxmlformats.org/officeDocument/2006/relationships/image" Target="../media/image151.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 Id="rId9" Type="http://schemas.openxmlformats.org/officeDocument/2006/relationships/image" Target="../media/image16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5" Type="http://schemas.openxmlformats.org/officeDocument/2006/relationships/image" Target="../media/image173.wmf"/><Relationship Id="rId4" Type="http://schemas.openxmlformats.org/officeDocument/2006/relationships/image" Target="../media/image17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5" Type="http://schemas.openxmlformats.org/officeDocument/2006/relationships/image" Target="../media/image178.wmf"/><Relationship Id="rId4" Type="http://schemas.openxmlformats.org/officeDocument/2006/relationships/image" Target="../media/image17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4" Type="http://schemas.openxmlformats.org/officeDocument/2006/relationships/image" Target="../media/image18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86.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189.wmf"/><Relationship Id="rId7" Type="http://schemas.openxmlformats.org/officeDocument/2006/relationships/image" Target="../media/image193.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10" Type="http://schemas.openxmlformats.org/officeDocument/2006/relationships/image" Target="../media/image196.wmf"/><Relationship Id="rId4" Type="http://schemas.openxmlformats.org/officeDocument/2006/relationships/image" Target="../media/image190.wmf"/><Relationship Id="rId9" Type="http://schemas.openxmlformats.org/officeDocument/2006/relationships/image" Target="../media/image19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9.wmf"/><Relationship Id="rId7" Type="http://schemas.openxmlformats.org/officeDocument/2006/relationships/image" Target="../media/image196.wmf"/><Relationship Id="rId2" Type="http://schemas.openxmlformats.org/officeDocument/2006/relationships/image" Target="../media/image198.wmf"/><Relationship Id="rId1" Type="http://schemas.openxmlformats.org/officeDocument/2006/relationships/image" Target="../media/image197.wmf"/><Relationship Id="rId6" Type="http://schemas.openxmlformats.org/officeDocument/2006/relationships/image" Target="../media/image202.wmf"/><Relationship Id="rId5" Type="http://schemas.openxmlformats.org/officeDocument/2006/relationships/image" Target="../media/image201.wmf"/><Relationship Id="rId4" Type="http://schemas.openxmlformats.org/officeDocument/2006/relationships/image" Target="../media/image20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 Id="rId4" Type="http://schemas.openxmlformats.org/officeDocument/2006/relationships/image" Target="../media/image20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09.wmf"/><Relationship Id="rId2" Type="http://schemas.openxmlformats.org/officeDocument/2006/relationships/image" Target="../media/image208.wmf"/><Relationship Id="rId1" Type="http://schemas.openxmlformats.org/officeDocument/2006/relationships/image" Target="../media/image20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4" Type="http://schemas.openxmlformats.org/officeDocument/2006/relationships/image" Target="../media/image2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 Id="rId5" Type="http://schemas.openxmlformats.org/officeDocument/2006/relationships/image" Target="../media/image221.wmf"/><Relationship Id="rId4" Type="http://schemas.openxmlformats.org/officeDocument/2006/relationships/image" Target="../media/image22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5" Type="http://schemas.openxmlformats.org/officeDocument/2006/relationships/image" Target="../media/image226.wmf"/><Relationship Id="rId4" Type="http://schemas.openxmlformats.org/officeDocument/2006/relationships/image" Target="../media/image22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7.wmf"/><Relationship Id="rId4" Type="http://schemas.openxmlformats.org/officeDocument/2006/relationships/image" Target="../media/image23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4" Type="http://schemas.openxmlformats.org/officeDocument/2006/relationships/image" Target="../media/image23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 Id="rId4" Type="http://schemas.openxmlformats.org/officeDocument/2006/relationships/image" Target="../media/image238.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41.wmf"/><Relationship Id="rId7" Type="http://schemas.openxmlformats.org/officeDocument/2006/relationships/image" Target="../media/image224.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image" Target="../media/image247.wmf"/><Relationship Id="rId7" Type="http://schemas.openxmlformats.org/officeDocument/2006/relationships/image" Target="../media/image251.wmf"/><Relationship Id="rId2" Type="http://schemas.openxmlformats.org/officeDocument/2006/relationships/image" Target="../media/image246.wmf"/><Relationship Id="rId1" Type="http://schemas.openxmlformats.org/officeDocument/2006/relationships/image" Target="../media/image245.wmf"/><Relationship Id="rId6" Type="http://schemas.openxmlformats.org/officeDocument/2006/relationships/image" Target="../media/image250.wmf"/><Relationship Id="rId5" Type="http://schemas.openxmlformats.org/officeDocument/2006/relationships/image" Target="../media/image249.wmf"/><Relationship Id="rId4" Type="http://schemas.openxmlformats.org/officeDocument/2006/relationships/image" Target="../media/image24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53.wmf"/><Relationship Id="rId6" Type="http://schemas.openxmlformats.org/officeDocument/2006/relationships/image" Target="../media/image224.wmf"/><Relationship Id="rId5" Type="http://schemas.openxmlformats.org/officeDocument/2006/relationships/image" Target="../media/image255.wmf"/><Relationship Id="rId4" Type="http://schemas.openxmlformats.org/officeDocument/2006/relationships/image" Target="../media/image254.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56.wmf"/><Relationship Id="rId6" Type="http://schemas.openxmlformats.org/officeDocument/2006/relationships/image" Target="../media/image224.wmf"/><Relationship Id="rId5" Type="http://schemas.openxmlformats.org/officeDocument/2006/relationships/image" Target="../media/image258.wmf"/><Relationship Id="rId4" Type="http://schemas.openxmlformats.org/officeDocument/2006/relationships/image" Target="../media/image257.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60.wmf"/><Relationship Id="rId2" Type="http://schemas.openxmlformats.org/officeDocument/2006/relationships/image" Target="../media/image224.wmf"/><Relationship Id="rId1" Type="http://schemas.openxmlformats.org/officeDocument/2006/relationships/image" Target="../media/image259.wmf"/><Relationship Id="rId5" Type="http://schemas.openxmlformats.org/officeDocument/2006/relationships/image" Target="../media/image262.wmf"/><Relationship Id="rId4" Type="http://schemas.openxmlformats.org/officeDocument/2006/relationships/image" Target="../media/image26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 Id="rId5" Type="http://schemas.openxmlformats.org/officeDocument/2006/relationships/image" Target="../media/image267.wmf"/><Relationship Id="rId4" Type="http://schemas.openxmlformats.org/officeDocument/2006/relationships/image" Target="../media/image266.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269.wmf"/><Relationship Id="rId1" Type="http://schemas.openxmlformats.org/officeDocument/2006/relationships/image" Target="../media/image268.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 Id="rId4" Type="http://schemas.openxmlformats.org/officeDocument/2006/relationships/image" Target="../media/image273.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274.wmf"/><Relationship Id="rId4" Type="http://schemas.openxmlformats.org/officeDocument/2006/relationships/image" Target="../media/image277.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78.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81.wmf"/><Relationship Id="rId2" Type="http://schemas.openxmlformats.org/officeDocument/2006/relationships/image" Target="../media/image280.wmf"/><Relationship Id="rId1" Type="http://schemas.openxmlformats.org/officeDocument/2006/relationships/image" Target="../media/image279.wmf"/><Relationship Id="rId4" Type="http://schemas.openxmlformats.org/officeDocument/2006/relationships/image" Target="../media/image282.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85.wmf"/><Relationship Id="rId2" Type="http://schemas.openxmlformats.org/officeDocument/2006/relationships/image" Target="../media/image284.wmf"/><Relationship Id="rId1" Type="http://schemas.openxmlformats.org/officeDocument/2006/relationships/image" Target="../media/image283.wmf"/><Relationship Id="rId5" Type="http://schemas.openxmlformats.org/officeDocument/2006/relationships/image" Target="../media/image287.wmf"/><Relationship Id="rId4" Type="http://schemas.openxmlformats.org/officeDocument/2006/relationships/image" Target="../media/image286.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89.wmf"/><Relationship Id="rId2" Type="http://schemas.openxmlformats.org/officeDocument/2006/relationships/image" Target="../media/image288.wmf"/><Relationship Id="rId1" Type="http://schemas.openxmlformats.org/officeDocument/2006/relationships/image" Target="../media/image197.wmf"/><Relationship Id="rId5" Type="http://schemas.openxmlformats.org/officeDocument/2006/relationships/image" Target="../media/image291.wmf"/><Relationship Id="rId4" Type="http://schemas.openxmlformats.org/officeDocument/2006/relationships/image" Target="../media/image290.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92.wmf"/><Relationship Id="rId5" Type="http://schemas.openxmlformats.org/officeDocument/2006/relationships/image" Target="../media/image196.wmf"/><Relationship Id="rId4" Type="http://schemas.openxmlformats.org/officeDocument/2006/relationships/image" Target="../media/image29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16.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303.wmf"/><Relationship Id="rId3" Type="http://schemas.openxmlformats.org/officeDocument/2006/relationships/image" Target="../media/image298.wmf"/><Relationship Id="rId7" Type="http://schemas.openxmlformats.org/officeDocument/2006/relationships/image" Target="../media/image302.wmf"/><Relationship Id="rId2" Type="http://schemas.openxmlformats.org/officeDocument/2006/relationships/image" Target="../media/image297.wmf"/><Relationship Id="rId1" Type="http://schemas.openxmlformats.org/officeDocument/2006/relationships/image" Target="../media/image296.wmf"/><Relationship Id="rId6" Type="http://schemas.openxmlformats.org/officeDocument/2006/relationships/image" Target="../media/image301.wmf"/><Relationship Id="rId11" Type="http://schemas.openxmlformats.org/officeDocument/2006/relationships/image" Target="../media/image306.wmf"/><Relationship Id="rId5" Type="http://schemas.openxmlformats.org/officeDocument/2006/relationships/image" Target="../media/image300.wmf"/><Relationship Id="rId10" Type="http://schemas.openxmlformats.org/officeDocument/2006/relationships/image" Target="../media/image305.wmf"/><Relationship Id="rId4" Type="http://schemas.openxmlformats.org/officeDocument/2006/relationships/image" Target="../media/image299.wmf"/><Relationship Id="rId9" Type="http://schemas.openxmlformats.org/officeDocument/2006/relationships/image" Target="../media/image304.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311.wmf"/><Relationship Id="rId3" Type="http://schemas.openxmlformats.org/officeDocument/2006/relationships/image" Target="../media/image298.wmf"/><Relationship Id="rId7" Type="http://schemas.openxmlformats.org/officeDocument/2006/relationships/image" Target="../media/image310.wmf"/><Relationship Id="rId2" Type="http://schemas.openxmlformats.org/officeDocument/2006/relationships/image" Target="../media/image307.wmf"/><Relationship Id="rId1" Type="http://schemas.openxmlformats.org/officeDocument/2006/relationships/image" Target="../media/image297.wmf"/><Relationship Id="rId6" Type="http://schemas.openxmlformats.org/officeDocument/2006/relationships/image" Target="../media/image302.wmf"/><Relationship Id="rId5" Type="http://schemas.openxmlformats.org/officeDocument/2006/relationships/image" Target="../media/image309.wmf"/><Relationship Id="rId4" Type="http://schemas.openxmlformats.org/officeDocument/2006/relationships/image" Target="../media/image308.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14.wmf"/><Relationship Id="rId7" Type="http://schemas.openxmlformats.org/officeDocument/2006/relationships/image" Target="../media/image318.wmf"/><Relationship Id="rId2" Type="http://schemas.openxmlformats.org/officeDocument/2006/relationships/image" Target="../media/image313.wmf"/><Relationship Id="rId1" Type="http://schemas.openxmlformats.org/officeDocument/2006/relationships/image" Target="../media/image312.wmf"/><Relationship Id="rId6" Type="http://schemas.openxmlformats.org/officeDocument/2006/relationships/image" Target="../media/image317.wmf"/><Relationship Id="rId5" Type="http://schemas.openxmlformats.org/officeDocument/2006/relationships/image" Target="../media/image316.wmf"/><Relationship Id="rId4" Type="http://schemas.openxmlformats.org/officeDocument/2006/relationships/image" Target="../media/image315.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12.wmf"/><Relationship Id="rId2" Type="http://schemas.openxmlformats.org/officeDocument/2006/relationships/image" Target="../media/image320.wmf"/><Relationship Id="rId1" Type="http://schemas.openxmlformats.org/officeDocument/2006/relationships/image" Target="../media/image319.wmf"/><Relationship Id="rId5" Type="http://schemas.openxmlformats.org/officeDocument/2006/relationships/image" Target="../media/image322.wmf"/><Relationship Id="rId4" Type="http://schemas.openxmlformats.org/officeDocument/2006/relationships/image" Target="../media/image321.wmf"/></Relationships>
</file>

<file path=ppt/drawings/_rels/vmlDrawing64.vml.rels><?xml version="1.0" encoding="UTF-8" standalone="yes"?>
<Relationships xmlns="http://schemas.openxmlformats.org/package/2006/relationships"><Relationship Id="rId8" Type="http://schemas.openxmlformats.org/officeDocument/2006/relationships/image" Target="../media/image330.wmf"/><Relationship Id="rId3" Type="http://schemas.openxmlformats.org/officeDocument/2006/relationships/image" Target="../media/image325.wmf"/><Relationship Id="rId7" Type="http://schemas.openxmlformats.org/officeDocument/2006/relationships/image" Target="../media/image329.wmf"/><Relationship Id="rId2" Type="http://schemas.openxmlformats.org/officeDocument/2006/relationships/image" Target="../media/image324.wmf"/><Relationship Id="rId1" Type="http://schemas.openxmlformats.org/officeDocument/2006/relationships/image" Target="../media/image323.wmf"/><Relationship Id="rId6" Type="http://schemas.openxmlformats.org/officeDocument/2006/relationships/image" Target="../media/image328.wmf"/><Relationship Id="rId5" Type="http://schemas.openxmlformats.org/officeDocument/2006/relationships/image" Target="../media/image327.wmf"/><Relationship Id="rId10" Type="http://schemas.openxmlformats.org/officeDocument/2006/relationships/image" Target="../media/image332.wmf"/><Relationship Id="rId4" Type="http://schemas.openxmlformats.org/officeDocument/2006/relationships/image" Target="../media/image326.wmf"/><Relationship Id="rId9" Type="http://schemas.openxmlformats.org/officeDocument/2006/relationships/image" Target="../media/image331.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image" Target="../media/image334.wmf"/><Relationship Id="rId1" Type="http://schemas.openxmlformats.org/officeDocument/2006/relationships/image" Target="../media/image333.wmf"/><Relationship Id="rId4" Type="http://schemas.openxmlformats.org/officeDocument/2006/relationships/image" Target="../media/image336.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39.wmf"/><Relationship Id="rId2" Type="http://schemas.openxmlformats.org/officeDocument/2006/relationships/image" Target="../media/image338.wmf"/><Relationship Id="rId1" Type="http://schemas.openxmlformats.org/officeDocument/2006/relationships/image" Target="../media/image337.wmf"/><Relationship Id="rId4" Type="http://schemas.openxmlformats.org/officeDocument/2006/relationships/image" Target="../media/image340.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342.wmf"/><Relationship Id="rId1" Type="http://schemas.openxmlformats.org/officeDocument/2006/relationships/image" Target="../media/image341.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45.wmf"/><Relationship Id="rId2" Type="http://schemas.openxmlformats.org/officeDocument/2006/relationships/image" Target="../media/image344.wmf"/><Relationship Id="rId1" Type="http://schemas.openxmlformats.org/officeDocument/2006/relationships/image" Target="../media/image343.wmf"/><Relationship Id="rId6" Type="http://schemas.openxmlformats.org/officeDocument/2006/relationships/image" Target="../media/image348.wmf"/><Relationship Id="rId5" Type="http://schemas.openxmlformats.org/officeDocument/2006/relationships/image" Target="../media/image347.wmf"/><Relationship Id="rId4" Type="http://schemas.openxmlformats.org/officeDocument/2006/relationships/image" Target="../media/image346.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image" Target="../media/image350.wmf"/><Relationship Id="rId1" Type="http://schemas.openxmlformats.org/officeDocument/2006/relationships/image" Target="../media/image349.wmf"/><Relationship Id="rId4" Type="http://schemas.openxmlformats.org/officeDocument/2006/relationships/image" Target="../media/image3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7.wmf"/><Relationship Id="rId5" Type="http://schemas.openxmlformats.org/officeDocument/2006/relationships/image" Target="../media/image25.wmf"/><Relationship Id="rId4" Type="http://schemas.openxmlformats.org/officeDocument/2006/relationships/image" Target="../media/image16.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4" Type="http://schemas.openxmlformats.org/officeDocument/2006/relationships/image" Target="../media/image356.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62.wmf"/><Relationship Id="rId2" Type="http://schemas.openxmlformats.org/officeDocument/2006/relationships/image" Target="../media/image361.wmf"/><Relationship Id="rId1" Type="http://schemas.openxmlformats.org/officeDocument/2006/relationships/image" Target="../media/image360.wmf"/><Relationship Id="rId6" Type="http://schemas.openxmlformats.org/officeDocument/2006/relationships/image" Target="../media/image364.wmf"/><Relationship Id="rId5" Type="http://schemas.openxmlformats.org/officeDocument/2006/relationships/image" Target="../media/image363.wmf"/><Relationship Id="rId4" Type="http://schemas.openxmlformats.org/officeDocument/2006/relationships/image" Target="../media/image336.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6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367.wmf"/><Relationship Id="rId1" Type="http://schemas.openxmlformats.org/officeDocument/2006/relationships/image" Target="../media/image36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1.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r>
              <a:rPr lang="ja-JP" altLang="en-US"/>
              <a:t>１</a:t>
            </a:r>
            <a:r>
              <a:rPr lang="en-US" altLang="ja-JP"/>
              <a:t>0.</a:t>
            </a:r>
            <a:r>
              <a:rPr lang="ja-JP" altLang="en-US"/>
              <a:t>固有値とその応用</a:t>
            </a:r>
          </a:p>
        </p:txBody>
      </p:sp>
      <p:sp>
        <p:nvSpPr>
          <p:cNvPr id="83971"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dirty="0" smtClean="0"/>
            </a:lvl1pPr>
          </a:lstStyle>
          <a:p>
            <a:pPr>
              <a:defRPr/>
            </a:pPr>
            <a:r>
              <a:rPr lang="en-US" altLang="ja-JP"/>
              <a:t>2008/7/2(</a:t>
            </a:r>
            <a:r>
              <a:rPr lang="ja-JP" altLang="en-US"/>
              <a:t>水</a:t>
            </a:r>
            <a:r>
              <a:rPr lang="en-US" altLang="ja-JP"/>
              <a:t>)</a:t>
            </a:r>
          </a:p>
        </p:txBody>
      </p:sp>
      <p:sp>
        <p:nvSpPr>
          <p:cNvPr id="83972"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a:p>
        </p:txBody>
      </p:sp>
      <p:sp>
        <p:nvSpPr>
          <p:cNvPr id="83973"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E4D9BC5-E800-4762-B4D6-228C76B585B9}"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ltLang="ja-JP"/>
          </a:p>
        </p:txBody>
      </p:sp>
      <p:sp>
        <p:nvSpPr>
          <p:cNvPr id="86019" name="Rectangle 1027"/>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a:p>
        </p:txBody>
      </p:sp>
      <p:sp>
        <p:nvSpPr>
          <p:cNvPr id="86020" name="Rectangle 1028"/>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86021" name="Rectangle 1029"/>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6022" name="Rectangle 1030"/>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a:p>
        </p:txBody>
      </p:sp>
      <p:sp>
        <p:nvSpPr>
          <p:cNvPr id="86023" name="Rectangle 1031"/>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6551F693-D9B0-4512-BCC8-BAC58A030B7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B9E4C5-4BB6-4264-8B2C-F7895E4F774C}"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FAFF260-D9EE-4772-ADD0-D3FAE0200C8A}"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343650" y="0"/>
            <a:ext cx="2114550" cy="6096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191250" cy="6096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5B158-9720-4C33-8A84-67FE45DBA5F6}"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D70915A-171C-4A26-875D-098BE8300EA0}"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6ECDAB4-DCBB-4F8B-8284-096ACD1E6193}"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75150D0-FEED-4FA5-816A-D1ACE7D745F8}"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EE0C5EE-B69C-499E-B343-1C712A43CD11}"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6B59AC-AC2C-4140-ACF2-5191E69DCB6D}"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CDBE510-E997-4AD9-A76A-0DDE7514D0F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DE3828-16E9-44B0-BADE-F52DCE0A0030}"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EF764CE-A300-4AAA-AB6B-B527028BAE4E}"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0"/>
            <a:ext cx="441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847F62-4B86-4974-9BE0-B3D945A4CA62}"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kumimoji="1" sz="2800">
          <a:solidFill>
            <a:schemeClr val="accent2"/>
          </a:solidFill>
          <a:latin typeface="+mj-lt"/>
          <a:ea typeface="+mj-ea"/>
          <a:cs typeface="+mj-cs"/>
        </a:defRPr>
      </a:lvl1pPr>
      <a:lvl2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2pPr>
      <a:lvl3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3pPr>
      <a:lvl4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4pPr>
      <a:lvl5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5pPr>
      <a:lvl6pPr marL="4572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3.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3" Type="http://schemas.openxmlformats.org/officeDocument/2006/relationships/oleObject" Target="../embeddings/oleObject55.bin"/><Relationship Id="rId7" Type="http://schemas.openxmlformats.org/officeDocument/2006/relationships/oleObject" Target="../embeddings/oleObject59.bin"/><Relationship Id="rId12" Type="http://schemas.openxmlformats.org/officeDocument/2006/relationships/oleObject" Target="../embeddings/oleObject64.bin"/><Relationship Id="rId17" Type="http://schemas.openxmlformats.org/officeDocument/2006/relationships/oleObject" Target="../embeddings/oleObject69.bin"/><Relationship Id="rId2" Type="http://schemas.openxmlformats.org/officeDocument/2006/relationships/slideLayout" Target="../slideLayouts/slideLayout6.xml"/><Relationship Id="rId16" Type="http://schemas.openxmlformats.org/officeDocument/2006/relationships/oleObject" Target="../embeddings/oleObject68.bin"/><Relationship Id="rId1" Type="http://schemas.openxmlformats.org/officeDocument/2006/relationships/vmlDrawing" Target="../drawings/vmlDrawing9.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oleObject" Target="../embeddings/oleObject67.bin"/><Relationship Id="rId10" Type="http://schemas.openxmlformats.org/officeDocument/2006/relationships/oleObject" Target="../embeddings/oleObject62.bin"/><Relationship Id="rId4" Type="http://schemas.openxmlformats.org/officeDocument/2006/relationships/oleObject" Target="../embeddings/oleObject56.bin"/><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oleObject" Target="../embeddings/oleObject80.bin"/><Relationship Id="rId3" Type="http://schemas.openxmlformats.org/officeDocument/2006/relationships/oleObject" Target="../embeddings/oleObject70.bin"/><Relationship Id="rId7" Type="http://schemas.openxmlformats.org/officeDocument/2006/relationships/oleObject" Target="../embeddings/oleObject74.bin"/><Relationship Id="rId12" Type="http://schemas.openxmlformats.org/officeDocument/2006/relationships/oleObject" Target="../embeddings/oleObject79.bin"/><Relationship Id="rId17" Type="http://schemas.openxmlformats.org/officeDocument/2006/relationships/oleObject" Target="../embeddings/oleObject84.bin"/><Relationship Id="rId2" Type="http://schemas.openxmlformats.org/officeDocument/2006/relationships/slideLayout" Target="../slideLayouts/slideLayout6.xml"/><Relationship Id="rId16" Type="http://schemas.openxmlformats.org/officeDocument/2006/relationships/oleObject" Target="../embeddings/oleObject83.bin"/><Relationship Id="rId1" Type="http://schemas.openxmlformats.org/officeDocument/2006/relationships/vmlDrawing" Target="../drawings/vmlDrawing10.vml"/><Relationship Id="rId6" Type="http://schemas.openxmlformats.org/officeDocument/2006/relationships/oleObject" Target="../embeddings/oleObject73.bin"/><Relationship Id="rId11" Type="http://schemas.openxmlformats.org/officeDocument/2006/relationships/oleObject" Target="../embeddings/oleObject78.bin"/><Relationship Id="rId5" Type="http://schemas.openxmlformats.org/officeDocument/2006/relationships/oleObject" Target="../embeddings/oleObject72.bin"/><Relationship Id="rId15" Type="http://schemas.openxmlformats.org/officeDocument/2006/relationships/oleObject" Target="../embeddings/oleObject82.bin"/><Relationship Id="rId10" Type="http://schemas.openxmlformats.org/officeDocument/2006/relationships/oleObject" Target="../embeddings/oleObject77.bin"/><Relationship Id="rId4" Type="http://schemas.openxmlformats.org/officeDocument/2006/relationships/oleObject" Target="../embeddings/oleObject71.bin"/><Relationship Id="rId9" Type="http://schemas.openxmlformats.org/officeDocument/2006/relationships/oleObject" Target="../embeddings/oleObject76.bin"/><Relationship Id="rId14" Type="http://schemas.openxmlformats.org/officeDocument/2006/relationships/oleObject" Target="../embeddings/oleObject8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oleObject" Target="../embeddings/oleObject95.bin"/><Relationship Id="rId3" Type="http://schemas.openxmlformats.org/officeDocument/2006/relationships/oleObject" Target="../embeddings/oleObject85.bin"/><Relationship Id="rId7" Type="http://schemas.openxmlformats.org/officeDocument/2006/relationships/oleObject" Target="../embeddings/oleObject89.bin"/><Relationship Id="rId12" Type="http://schemas.openxmlformats.org/officeDocument/2006/relationships/oleObject" Target="../embeddings/oleObject94.bin"/><Relationship Id="rId2" Type="http://schemas.openxmlformats.org/officeDocument/2006/relationships/slideLayout" Target="../slideLayouts/slideLayout6.xml"/><Relationship Id="rId16" Type="http://schemas.openxmlformats.org/officeDocument/2006/relationships/oleObject" Target="../embeddings/oleObject98.bin"/><Relationship Id="rId1" Type="http://schemas.openxmlformats.org/officeDocument/2006/relationships/vmlDrawing" Target="../drawings/vmlDrawing11.vml"/><Relationship Id="rId6" Type="http://schemas.openxmlformats.org/officeDocument/2006/relationships/oleObject" Target="../embeddings/oleObject88.bin"/><Relationship Id="rId11" Type="http://schemas.openxmlformats.org/officeDocument/2006/relationships/oleObject" Target="../embeddings/oleObject93.bin"/><Relationship Id="rId5" Type="http://schemas.openxmlformats.org/officeDocument/2006/relationships/oleObject" Target="../embeddings/oleObject87.bin"/><Relationship Id="rId15" Type="http://schemas.openxmlformats.org/officeDocument/2006/relationships/oleObject" Target="../embeddings/oleObject97.bin"/><Relationship Id="rId10" Type="http://schemas.openxmlformats.org/officeDocument/2006/relationships/oleObject" Target="../embeddings/oleObject92.bin"/><Relationship Id="rId4" Type="http://schemas.openxmlformats.org/officeDocument/2006/relationships/oleObject" Target="../embeddings/oleObject86.bin"/><Relationship Id="rId9" Type="http://schemas.openxmlformats.org/officeDocument/2006/relationships/oleObject" Target="../embeddings/oleObject91.bin"/><Relationship Id="rId14" Type="http://schemas.openxmlformats.org/officeDocument/2006/relationships/oleObject" Target="../embeddings/oleObject9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oleObject" Target="../embeddings/oleObject109.bin"/><Relationship Id="rId3" Type="http://schemas.openxmlformats.org/officeDocument/2006/relationships/oleObject" Target="../embeddings/oleObject99.bin"/><Relationship Id="rId7" Type="http://schemas.openxmlformats.org/officeDocument/2006/relationships/oleObject" Target="../embeddings/oleObject103.bin"/><Relationship Id="rId12" Type="http://schemas.openxmlformats.org/officeDocument/2006/relationships/oleObject" Target="../embeddings/oleObject108.bin"/><Relationship Id="rId2" Type="http://schemas.openxmlformats.org/officeDocument/2006/relationships/slideLayout" Target="../slideLayouts/slideLayout6.xml"/><Relationship Id="rId16" Type="http://schemas.openxmlformats.org/officeDocument/2006/relationships/oleObject" Target="../embeddings/oleObject112.bin"/><Relationship Id="rId1" Type="http://schemas.openxmlformats.org/officeDocument/2006/relationships/vmlDrawing" Target="../drawings/vmlDrawing12.vml"/><Relationship Id="rId6" Type="http://schemas.openxmlformats.org/officeDocument/2006/relationships/oleObject" Target="../embeddings/oleObject102.bin"/><Relationship Id="rId11" Type="http://schemas.openxmlformats.org/officeDocument/2006/relationships/oleObject" Target="../embeddings/oleObject107.bin"/><Relationship Id="rId5" Type="http://schemas.openxmlformats.org/officeDocument/2006/relationships/oleObject" Target="../embeddings/oleObject101.bin"/><Relationship Id="rId15" Type="http://schemas.openxmlformats.org/officeDocument/2006/relationships/oleObject" Target="../embeddings/oleObject111.bin"/><Relationship Id="rId10" Type="http://schemas.openxmlformats.org/officeDocument/2006/relationships/oleObject" Target="../embeddings/oleObject106.bin"/><Relationship Id="rId4" Type="http://schemas.openxmlformats.org/officeDocument/2006/relationships/oleObject" Target="../embeddings/oleObject100.bin"/><Relationship Id="rId9" Type="http://schemas.openxmlformats.org/officeDocument/2006/relationships/oleObject" Target="../embeddings/oleObject105.bin"/><Relationship Id="rId14" Type="http://schemas.openxmlformats.org/officeDocument/2006/relationships/oleObject" Target="../embeddings/oleObject11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7.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16.bin"/><Relationship Id="rId5" Type="http://schemas.openxmlformats.org/officeDocument/2006/relationships/oleObject" Target="../embeddings/oleObject115.bin"/><Relationship Id="rId10" Type="http://schemas.openxmlformats.org/officeDocument/2006/relationships/oleObject" Target="../embeddings/oleObject120.bin"/><Relationship Id="rId4" Type="http://schemas.openxmlformats.org/officeDocument/2006/relationships/oleObject" Target="../embeddings/oleObject114.bin"/><Relationship Id="rId9" Type="http://schemas.openxmlformats.org/officeDocument/2006/relationships/oleObject" Target="../embeddings/oleObject11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oleObject" Target="../embeddings/oleObject131.bin"/><Relationship Id="rId3" Type="http://schemas.openxmlformats.org/officeDocument/2006/relationships/oleObject" Target="../embeddings/oleObject121.bin"/><Relationship Id="rId7" Type="http://schemas.openxmlformats.org/officeDocument/2006/relationships/oleObject" Target="../embeddings/oleObject125.bin"/><Relationship Id="rId12" Type="http://schemas.openxmlformats.org/officeDocument/2006/relationships/oleObject" Target="../embeddings/oleObject130.bin"/><Relationship Id="rId17" Type="http://schemas.openxmlformats.org/officeDocument/2006/relationships/oleObject" Target="../embeddings/oleObject135.bin"/><Relationship Id="rId2" Type="http://schemas.openxmlformats.org/officeDocument/2006/relationships/slideLayout" Target="../slideLayouts/slideLayout6.xml"/><Relationship Id="rId16" Type="http://schemas.openxmlformats.org/officeDocument/2006/relationships/oleObject" Target="../embeddings/oleObject134.bin"/><Relationship Id="rId1" Type="http://schemas.openxmlformats.org/officeDocument/2006/relationships/vmlDrawing" Target="../drawings/vmlDrawing14.vml"/><Relationship Id="rId6" Type="http://schemas.openxmlformats.org/officeDocument/2006/relationships/oleObject" Target="../embeddings/oleObject124.bin"/><Relationship Id="rId11" Type="http://schemas.openxmlformats.org/officeDocument/2006/relationships/oleObject" Target="../embeddings/oleObject129.bin"/><Relationship Id="rId5" Type="http://schemas.openxmlformats.org/officeDocument/2006/relationships/oleObject" Target="../embeddings/oleObject123.bin"/><Relationship Id="rId15" Type="http://schemas.openxmlformats.org/officeDocument/2006/relationships/oleObject" Target="../embeddings/oleObject133.bin"/><Relationship Id="rId10" Type="http://schemas.openxmlformats.org/officeDocument/2006/relationships/oleObject" Target="../embeddings/oleObject128.bin"/><Relationship Id="rId4" Type="http://schemas.openxmlformats.org/officeDocument/2006/relationships/oleObject" Target="../embeddings/oleObject122.bin"/><Relationship Id="rId9" Type="http://schemas.openxmlformats.org/officeDocument/2006/relationships/oleObject" Target="../embeddings/oleObject127.bin"/><Relationship Id="rId14" Type="http://schemas.openxmlformats.org/officeDocument/2006/relationships/oleObject" Target="../embeddings/oleObject13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39.bin"/><Relationship Id="rId5" Type="http://schemas.openxmlformats.org/officeDocument/2006/relationships/oleObject" Target="../embeddings/oleObject138.bin"/><Relationship Id="rId4" Type="http://schemas.openxmlformats.org/officeDocument/2006/relationships/oleObject" Target="../embeddings/oleObject13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4.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143.bin"/><Relationship Id="rId5" Type="http://schemas.openxmlformats.org/officeDocument/2006/relationships/oleObject" Target="../embeddings/oleObject142.bin"/><Relationship Id="rId10" Type="http://schemas.openxmlformats.org/officeDocument/2006/relationships/oleObject" Target="../embeddings/oleObject147.bin"/><Relationship Id="rId4" Type="http://schemas.openxmlformats.org/officeDocument/2006/relationships/oleObject" Target="../embeddings/oleObject141.bin"/><Relationship Id="rId9" Type="http://schemas.openxmlformats.org/officeDocument/2006/relationships/oleObject" Target="../embeddings/oleObject14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oleObject" Target="../embeddings/oleObject148.bin"/><Relationship Id="rId7"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151.bin"/><Relationship Id="rId5" Type="http://schemas.openxmlformats.org/officeDocument/2006/relationships/oleObject" Target="../embeddings/oleObject150.bin"/><Relationship Id="rId4" Type="http://schemas.openxmlformats.org/officeDocument/2006/relationships/oleObject" Target="../embeddings/oleObject149.bin"/><Relationship Id="rId9" Type="http://schemas.openxmlformats.org/officeDocument/2006/relationships/oleObject" Target="../embeddings/oleObject15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0.bin"/><Relationship Id="rId3" Type="http://schemas.openxmlformats.org/officeDocument/2006/relationships/oleObject" Target="../embeddings/oleObject155.bin"/><Relationship Id="rId7"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58.bin"/><Relationship Id="rId11" Type="http://schemas.openxmlformats.org/officeDocument/2006/relationships/oleObject" Target="../embeddings/oleObject163.bin"/><Relationship Id="rId5" Type="http://schemas.openxmlformats.org/officeDocument/2006/relationships/oleObject" Target="../embeddings/oleObject157.bin"/><Relationship Id="rId10" Type="http://schemas.openxmlformats.org/officeDocument/2006/relationships/oleObject" Target="../embeddings/oleObject162.bin"/><Relationship Id="rId4" Type="http://schemas.openxmlformats.org/officeDocument/2006/relationships/oleObject" Target="../embeddings/oleObject156.bin"/><Relationship Id="rId9" Type="http://schemas.openxmlformats.org/officeDocument/2006/relationships/oleObject" Target="../embeddings/oleObject16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4.bin"/><Relationship Id="rId7" Type="http://schemas.openxmlformats.org/officeDocument/2006/relationships/oleObject" Target="../embeddings/oleObject16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4.bin"/><Relationship Id="rId3" Type="http://schemas.openxmlformats.org/officeDocument/2006/relationships/oleObject" Target="../embeddings/oleObject169.bin"/><Relationship Id="rId7" Type="http://schemas.openxmlformats.org/officeDocument/2006/relationships/oleObject" Target="../embeddings/oleObject173.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172.bin"/><Relationship Id="rId11" Type="http://schemas.openxmlformats.org/officeDocument/2006/relationships/oleObject" Target="../embeddings/oleObject177.bin"/><Relationship Id="rId5" Type="http://schemas.openxmlformats.org/officeDocument/2006/relationships/oleObject" Target="../embeddings/oleObject171.bin"/><Relationship Id="rId10" Type="http://schemas.openxmlformats.org/officeDocument/2006/relationships/oleObject" Target="../embeddings/oleObject176.bin"/><Relationship Id="rId4" Type="http://schemas.openxmlformats.org/officeDocument/2006/relationships/oleObject" Target="../embeddings/oleObject170.bin"/><Relationship Id="rId9" Type="http://schemas.openxmlformats.org/officeDocument/2006/relationships/oleObject" Target="../embeddings/oleObject17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83.bin"/><Relationship Id="rId13" Type="http://schemas.openxmlformats.org/officeDocument/2006/relationships/oleObject" Target="../embeddings/oleObject188.bin"/><Relationship Id="rId3" Type="http://schemas.openxmlformats.org/officeDocument/2006/relationships/oleObject" Target="../embeddings/oleObject178.bin"/><Relationship Id="rId7" Type="http://schemas.openxmlformats.org/officeDocument/2006/relationships/oleObject" Target="../embeddings/oleObject182.bin"/><Relationship Id="rId12" Type="http://schemas.openxmlformats.org/officeDocument/2006/relationships/oleObject" Target="../embeddings/oleObject187.bin"/><Relationship Id="rId2" Type="http://schemas.openxmlformats.org/officeDocument/2006/relationships/slideLayout" Target="../slideLayouts/slideLayout6.xml"/><Relationship Id="rId16" Type="http://schemas.openxmlformats.org/officeDocument/2006/relationships/oleObject" Target="../embeddings/oleObject191.bin"/><Relationship Id="rId1" Type="http://schemas.openxmlformats.org/officeDocument/2006/relationships/vmlDrawing" Target="../drawings/vmlDrawing21.vml"/><Relationship Id="rId6" Type="http://schemas.openxmlformats.org/officeDocument/2006/relationships/oleObject" Target="../embeddings/oleObject181.bin"/><Relationship Id="rId11" Type="http://schemas.openxmlformats.org/officeDocument/2006/relationships/oleObject" Target="../embeddings/oleObject186.bin"/><Relationship Id="rId5" Type="http://schemas.openxmlformats.org/officeDocument/2006/relationships/oleObject" Target="../embeddings/oleObject180.bin"/><Relationship Id="rId15" Type="http://schemas.openxmlformats.org/officeDocument/2006/relationships/oleObject" Target="../embeddings/oleObject190.bin"/><Relationship Id="rId10" Type="http://schemas.openxmlformats.org/officeDocument/2006/relationships/oleObject" Target="../embeddings/oleObject185.bin"/><Relationship Id="rId4" Type="http://schemas.openxmlformats.org/officeDocument/2006/relationships/oleObject" Target="../embeddings/oleObject179.bin"/><Relationship Id="rId9" Type="http://schemas.openxmlformats.org/officeDocument/2006/relationships/oleObject" Target="../embeddings/oleObject184.bin"/><Relationship Id="rId14" Type="http://schemas.openxmlformats.org/officeDocument/2006/relationships/oleObject" Target="../embeddings/oleObject189.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7.bin"/><Relationship Id="rId3" Type="http://schemas.openxmlformats.org/officeDocument/2006/relationships/oleObject" Target="../embeddings/oleObject192.bin"/><Relationship Id="rId7" Type="http://schemas.openxmlformats.org/officeDocument/2006/relationships/oleObject" Target="../embeddings/oleObject196.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195.bin"/><Relationship Id="rId5" Type="http://schemas.openxmlformats.org/officeDocument/2006/relationships/oleObject" Target="../embeddings/oleObject194.bin"/><Relationship Id="rId4" Type="http://schemas.openxmlformats.org/officeDocument/2006/relationships/oleObject" Target="../embeddings/oleObject19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2.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oleObject" Target="../embeddings/oleObject204.bin"/><Relationship Id="rId7" Type="http://schemas.openxmlformats.org/officeDocument/2006/relationships/oleObject" Target="../embeddings/oleObject208.bin"/><Relationship Id="rId12" Type="http://schemas.openxmlformats.org/officeDocument/2006/relationships/oleObject" Target="../embeddings/oleObject213.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207.bin"/><Relationship Id="rId11" Type="http://schemas.openxmlformats.org/officeDocument/2006/relationships/oleObject" Target="../embeddings/oleObject212.bin"/><Relationship Id="rId5" Type="http://schemas.openxmlformats.org/officeDocument/2006/relationships/oleObject" Target="../embeddings/oleObject206.bin"/><Relationship Id="rId10" Type="http://schemas.openxmlformats.org/officeDocument/2006/relationships/oleObject" Target="../embeddings/oleObject211.bin"/><Relationship Id="rId4" Type="http://schemas.openxmlformats.org/officeDocument/2006/relationships/oleObject" Target="../embeddings/oleObject205.bin"/><Relationship Id="rId9" Type="http://schemas.openxmlformats.org/officeDocument/2006/relationships/oleObject" Target="../embeddings/oleObject210.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1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21.bin"/><Relationship Id="rId3" Type="http://schemas.openxmlformats.org/officeDocument/2006/relationships/oleObject" Target="../embeddings/oleObject216.bin"/><Relationship Id="rId7" Type="http://schemas.openxmlformats.org/officeDocument/2006/relationships/oleObject" Target="../embeddings/oleObject220.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219.bin"/><Relationship Id="rId5" Type="http://schemas.openxmlformats.org/officeDocument/2006/relationships/oleObject" Target="../embeddings/oleObject218.bin"/><Relationship Id="rId4" Type="http://schemas.openxmlformats.org/officeDocument/2006/relationships/oleObject" Target="../embeddings/oleObject21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27.bin"/><Relationship Id="rId13" Type="http://schemas.openxmlformats.org/officeDocument/2006/relationships/oleObject" Target="../embeddings/oleObject232.bin"/><Relationship Id="rId3" Type="http://schemas.openxmlformats.org/officeDocument/2006/relationships/oleObject" Target="../embeddings/oleObject222.bin"/><Relationship Id="rId7" Type="http://schemas.openxmlformats.org/officeDocument/2006/relationships/oleObject" Target="../embeddings/oleObject226.bin"/><Relationship Id="rId12" Type="http://schemas.openxmlformats.org/officeDocument/2006/relationships/oleObject" Target="../embeddings/oleObject231.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225.bin"/><Relationship Id="rId11" Type="http://schemas.openxmlformats.org/officeDocument/2006/relationships/oleObject" Target="../embeddings/oleObject230.bin"/><Relationship Id="rId5" Type="http://schemas.openxmlformats.org/officeDocument/2006/relationships/oleObject" Target="../embeddings/oleObject224.bin"/><Relationship Id="rId10" Type="http://schemas.openxmlformats.org/officeDocument/2006/relationships/oleObject" Target="../embeddings/oleObject229.bin"/><Relationship Id="rId4" Type="http://schemas.openxmlformats.org/officeDocument/2006/relationships/oleObject" Target="../embeddings/oleObject223.bin"/><Relationship Id="rId9" Type="http://schemas.openxmlformats.org/officeDocument/2006/relationships/oleObject" Target="../embeddings/oleObject22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38.bin"/><Relationship Id="rId3" Type="http://schemas.openxmlformats.org/officeDocument/2006/relationships/oleObject" Target="../embeddings/oleObject233.bin"/><Relationship Id="rId7" Type="http://schemas.openxmlformats.org/officeDocument/2006/relationships/oleObject" Target="../embeddings/oleObject237.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236.bin"/><Relationship Id="rId11" Type="http://schemas.openxmlformats.org/officeDocument/2006/relationships/oleObject" Target="../embeddings/oleObject241.bin"/><Relationship Id="rId5" Type="http://schemas.openxmlformats.org/officeDocument/2006/relationships/oleObject" Target="../embeddings/oleObject235.bin"/><Relationship Id="rId10" Type="http://schemas.openxmlformats.org/officeDocument/2006/relationships/oleObject" Target="../embeddings/oleObject240.bin"/><Relationship Id="rId4" Type="http://schemas.openxmlformats.org/officeDocument/2006/relationships/oleObject" Target="../embeddings/oleObject234.bin"/><Relationship Id="rId9" Type="http://schemas.openxmlformats.org/officeDocument/2006/relationships/oleObject" Target="../embeddings/oleObject239.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47.bin"/><Relationship Id="rId3" Type="http://schemas.openxmlformats.org/officeDocument/2006/relationships/oleObject" Target="../embeddings/oleObject242.bin"/><Relationship Id="rId7" Type="http://schemas.openxmlformats.org/officeDocument/2006/relationships/oleObject" Target="../embeddings/oleObject246.bin"/><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245.bin"/><Relationship Id="rId5" Type="http://schemas.openxmlformats.org/officeDocument/2006/relationships/oleObject" Target="../embeddings/oleObject244.bin"/><Relationship Id="rId4" Type="http://schemas.openxmlformats.org/officeDocument/2006/relationships/oleObject" Target="../embeddings/oleObject24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8.bin"/><Relationship Id="rId7" Type="http://schemas.openxmlformats.org/officeDocument/2006/relationships/oleObject" Target="../embeddings/oleObject252.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251.bin"/><Relationship Id="rId5" Type="http://schemas.openxmlformats.org/officeDocument/2006/relationships/oleObject" Target="../embeddings/oleObject250.bin"/><Relationship Id="rId4" Type="http://schemas.openxmlformats.org/officeDocument/2006/relationships/oleObject" Target="../embeddings/oleObject24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3.bin"/><Relationship Id="rId7" Type="http://schemas.openxmlformats.org/officeDocument/2006/relationships/oleObject" Target="../embeddings/oleObject257.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256.bin"/><Relationship Id="rId5" Type="http://schemas.openxmlformats.org/officeDocument/2006/relationships/oleObject" Target="../embeddings/oleObject255.bin"/><Relationship Id="rId4" Type="http://schemas.openxmlformats.org/officeDocument/2006/relationships/oleObject" Target="../embeddings/oleObject25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63.bin"/><Relationship Id="rId3" Type="http://schemas.openxmlformats.org/officeDocument/2006/relationships/oleObject" Target="../embeddings/oleObject258.bin"/><Relationship Id="rId7" Type="http://schemas.openxmlformats.org/officeDocument/2006/relationships/oleObject" Target="../embeddings/oleObject26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261.bin"/><Relationship Id="rId5" Type="http://schemas.openxmlformats.org/officeDocument/2006/relationships/oleObject" Target="../embeddings/oleObject260.bin"/><Relationship Id="rId4" Type="http://schemas.openxmlformats.org/officeDocument/2006/relationships/oleObject" Target="../embeddings/oleObject259.bin"/><Relationship Id="rId9" Type="http://schemas.openxmlformats.org/officeDocument/2006/relationships/oleObject" Target="../embeddings/oleObject26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65.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26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72.bin"/><Relationship Id="rId13" Type="http://schemas.openxmlformats.org/officeDocument/2006/relationships/oleObject" Target="../embeddings/oleObject277.bin"/><Relationship Id="rId3" Type="http://schemas.openxmlformats.org/officeDocument/2006/relationships/oleObject" Target="../embeddings/oleObject267.bin"/><Relationship Id="rId7" Type="http://schemas.openxmlformats.org/officeDocument/2006/relationships/oleObject" Target="../embeddings/oleObject271.bin"/><Relationship Id="rId12" Type="http://schemas.openxmlformats.org/officeDocument/2006/relationships/oleObject" Target="../embeddings/oleObject276.bin"/><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oleObject" Target="../embeddings/oleObject270.bin"/><Relationship Id="rId11" Type="http://schemas.openxmlformats.org/officeDocument/2006/relationships/oleObject" Target="../embeddings/oleObject275.bin"/><Relationship Id="rId5" Type="http://schemas.openxmlformats.org/officeDocument/2006/relationships/oleObject" Target="../embeddings/oleObject269.bin"/><Relationship Id="rId10" Type="http://schemas.openxmlformats.org/officeDocument/2006/relationships/oleObject" Target="../embeddings/oleObject274.bin"/><Relationship Id="rId4" Type="http://schemas.openxmlformats.org/officeDocument/2006/relationships/oleObject" Target="../embeddings/oleObject268.bin"/><Relationship Id="rId9" Type="http://schemas.openxmlformats.org/officeDocument/2006/relationships/oleObject" Target="../embeddings/oleObject273.bin"/><Relationship Id="rId14" Type="http://schemas.openxmlformats.org/officeDocument/2006/relationships/oleObject" Target="../embeddings/oleObject27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3.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282.bin"/><Relationship Id="rId11" Type="http://schemas.openxmlformats.org/officeDocument/2006/relationships/oleObject" Target="../embeddings/oleObject287.bin"/><Relationship Id="rId5" Type="http://schemas.openxmlformats.org/officeDocument/2006/relationships/oleObject" Target="../embeddings/oleObject281.bin"/><Relationship Id="rId10" Type="http://schemas.openxmlformats.org/officeDocument/2006/relationships/oleObject" Target="../embeddings/oleObject286.bin"/><Relationship Id="rId4" Type="http://schemas.openxmlformats.org/officeDocument/2006/relationships/oleObject" Target="../embeddings/oleObject280.bin"/><Relationship Id="rId9" Type="http://schemas.openxmlformats.org/officeDocument/2006/relationships/oleObject" Target="../embeddings/oleObject28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8.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291.bin"/><Relationship Id="rId5" Type="http://schemas.openxmlformats.org/officeDocument/2006/relationships/oleObject" Target="../embeddings/oleObject290.bin"/><Relationship Id="rId4" Type="http://schemas.openxmlformats.org/officeDocument/2006/relationships/oleObject" Target="../embeddings/oleObject289.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92.bin"/><Relationship Id="rId7" Type="http://schemas.openxmlformats.org/officeDocument/2006/relationships/oleObject" Target="../embeddings/oleObject296.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oleObject" Target="../embeddings/oleObject295.bin"/><Relationship Id="rId5" Type="http://schemas.openxmlformats.org/officeDocument/2006/relationships/oleObject" Target="../embeddings/oleObject294.bin"/><Relationship Id="rId4" Type="http://schemas.openxmlformats.org/officeDocument/2006/relationships/oleObject" Target="../embeddings/oleObject29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7.bin"/><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oleObject" Target="../embeddings/oleObject299.bin"/><Relationship Id="rId4" Type="http://schemas.openxmlformats.org/officeDocument/2006/relationships/oleObject" Target="../embeddings/oleObject298.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00.bin"/><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oleObject" Target="../embeddings/oleObject303.bin"/><Relationship Id="rId5" Type="http://schemas.openxmlformats.org/officeDocument/2006/relationships/oleObject" Target="../embeddings/oleObject302.bin"/><Relationship Id="rId4" Type="http://schemas.openxmlformats.org/officeDocument/2006/relationships/oleObject" Target="../embeddings/oleObject30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04.bin"/><Relationship Id="rId7" Type="http://schemas.openxmlformats.org/officeDocument/2006/relationships/oleObject" Target="../embeddings/oleObject308.bin"/><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oleObject" Target="../embeddings/oleObject307.bin"/><Relationship Id="rId5" Type="http://schemas.openxmlformats.org/officeDocument/2006/relationships/oleObject" Target="../embeddings/oleObject306.bin"/><Relationship Id="rId4" Type="http://schemas.openxmlformats.org/officeDocument/2006/relationships/oleObject" Target="../embeddings/oleObject305.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09.bin"/><Relationship Id="rId7" Type="http://schemas.openxmlformats.org/officeDocument/2006/relationships/oleObject" Target="../embeddings/oleObject313.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312.bin"/><Relationship Id="rId5" Type="http://schemas.openxmlformats.org/officeDocument/2006/relationships/oleObject" Target="../embeddings/oleObject311.bin"/><Relationship Id="rId4" Type="http://schemas.openxmlformats.org/officeDocument/2006/relationships/oleObject" Target="../embeddings/oleObject31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14.bin"/><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oleObject" Target="../embeddings/oleObject317.bin"/><Relationship Id="rId5" Type="http://schemas.openxmlformats.org/officeDocument/2006/relationships/oleObject" Target="../embeddings/oleObject316.bin"/><Relationship Id="rId4" Type="http://schemas.openxmlformats.org/officeDocument/2006/relationships/oleObject" Target="../embeddings/oleObject31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18.bin"/><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oleObject" Target="../embeddings/oleObject321.bin"/><Relationship Id="rId5" Type="http://schemas.openxmlformats.org/officeDocument/2006/relationships/oleObject" Target="../embeddings/oleObject320.bin"/><Relationship Id="rId4" Type="http://schemas.openxmlformats.org/officeDocument/2006/relationships/oleObject" Target="../embeddings/oleObject31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1.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22.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oleObject" Target="../embeddings/oleObject325.bin"/><Relationship Id="rId5" Type="http://schemas.openxmlformats.org/officeDocument/2006/relationships/oleObject" Target="../embeddings/oleObject324.bin"/><Relationship Id="rId4" Type="http://schemas.openxmlformats.org/officeDocument/2006/relationships/oleObject" Target="../embeddings/oleObject323.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31.bin"/><Relationship Id="rId13" Type="http://schemas.openxmlformats.org/officeDocument/2006/relationships/oleObject" Target="../embeddings/oleObject336.bin"/><Relationship Id="rId3" Type="http://schemas.openxmlformats.org/officeDocument/2006/relationships/oleObject" Target="../embeddings/oleObject326.bin"/><Relationship Id="rId7" Type="http://schemas.openxmlformats.org/officeDocument/2006/relationships/oleObject" Target="../embeddings/oleObject330.bin"/><Relationship Id="rId12" Type="http://schemas.openxmlformats.org/officeDocument/2006/relationships/oleObject" Target="../embeddings/oleObject335.bin"/><Relationship Id="rId2" Type="http://schemas.openxmlformats.org/officeDocument/2006/relationships/slideLayout" Target="../slideLayouts/slideLayout6.xml"/><Relationship Id="rId16" Type="http://schemas.openxmlformats.org/officeDocument/2006/relationships/oleObject" Target="../embeddings/oleObject339.bin"/><Relationship Id="rId1" Type="http://schemas.openxmlformats.org/officeDocument/2006/relationships/vmlDrawing" Target="../drawings/vmlDrawing45.vml"/><Relationship Id="rId6" Type="http://schemas.openxmlformats.org/officeDocument/2006/relationships/oleObject" Target="../embeddings/oleObject329.bin"/><Relationship Id="rId11" Type="http://schemas.openxmlformats.org/officeDocument/2006/relationships/oleObject" Target="../embeddings/oleObject334.bin"/><Relationship Id="rId5" Type="http://schemas.openxmlformats.org/officeDocument/2006/relationships/oleObject" Target="../embeddings/oleObject328.bin"/><Relationship Id="rId15" Type="http://schemas.openxmlformats.org/officeDocument/2006/relationships/oleObject" Target="../embeddings/oleObject338.bin"/><Relationship Id="rId10" Type="http://schemas.openxmlformats.org/officeDocument/2006/relationships/oleObject" Target="../embeddings/oleObject333.bin"/><Relationship Id="rId4" Type="http://schemas.openxmlformats.org/officeDocument/2006/relationships/oleObject" Target="../embeddings/oleObject327.bin"/><Relationship Id="rId9" Type="http://schemas.openxmlformats.org/officeDocument/2006/relationships/oleObject" Target="../embeddings/oleObject332.bin"/><Relationship Id="rId14" Type="http://schemas.openxmlformats.org/officeDocument/2006/relationships/oleObject" Target="../embeddings/oleObject337.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45.bin"/><Relationship Id="rId3" Type="http://schemas.openxmlformats.org/officeDocument/2006/relationships/oleObject" Target="../embeddings/oleObject340.bin"/><Relationship Id="rId7" Type="http://schemas.openxmlformats.org/officeDocument/2006/relationships/oleObject" Target="../embeddings/oleObject344.bin"/><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oleObject" Target="../embeddings/oleObject343.bin"/><Relationship Id="rId11" Type="http://schemas.openxmlformats.org/officeDocument/2006/relationships/oleObject" Target="../embeddings/oleObject348.bin"/><Relationship Id="rId5" Type="http://schemas.openxmlformats.org/officeDocument/2006/relationships/oleObject" Target="../embeddings/oleObject342.bin"/><Relationship Id="rId10" Type="http://schemas.openxmlformats.org/officeDocument/2006/relationships/oleObject" Target="../embeddings/oleObject347.bin"/><Relationship Id="rId4" Type="http://schemas.openxmlformats.org/officeDocument/2006/relationships/oleObject" Target="../embeddings/oleObject341.bin"/><Relationship Id="rId9" Type="http://schemas.openxmlformats.org/officeDocument/2006/relationships/oleObject" Target="../embeddings/oleObject34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54.bin"/><Relationship Id="rId3" Type="http://schemas.openxmlformats.org/officeDocument/2006/relationships/oleObject" Target="../embeddings/oleObject349.bin"/><Relationship Id="rId7" Type="http://schemas.openxmlformats.org/officeDocument/2006/relationships/oleObject" Target="../embeddings/oleObject353.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352.bin"/><Relationship Id="rId5" Type="http://schemas.openxmlformats.org/officeDocument/2006/relationships/oleObject" Target="../embeddings/oleObject351.bin"/><Relationship Id="rId4" Type="http://schemas.openxmlformats.org/officeDocument/2006/relationships/oleObject" Target="../embeddings/oleObject350.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60.bin"/><Relationship Id="rId3" Type="http://schemas.openxmlformats.org/officeDocument/2006/relationships/oleObject" Target="../embeddings/oleObject355.bin"/><Relationship Id="rId7" Type="http://schemas.openxmlformats.org/officeDocument/2006/relationships/oleObject" Target="../embeddings/oleObject359.bin"/><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358.bin"/><Relationship Id="rId5" Type="http://schemas.openxmlformats.org/officeDocument/2006/relationships/oleObject" Target="../embeddings/oleObject357.bin"/><Relationship Id="rId4" Type="http://schemas.openxmlformats.org/officeDocument/2006/relationships/oleObject" Target="../embeddings/oleObject356.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61.bin"/><Relationship Id="rId7" Type="http://schemas.openxmlformats.org/officeDocument/2006/relationships/oleObject" Target="../embeddings/oleObject365.bin"/><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oleObject" Target="../embeddings/oleObject364.bin"/><Relationship Id="rId5" Type="http://schemas.openxmlformats.org/officeDocument/2006/relationships/oleObject" Target="../embeddings/oleObject363.bin"/><Relationship Id="rId4" Type="http://schemas.openxmlformats.org/officeDocument/2006/relationships/oleObject" Target="../embeddings/oleObject36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66.bin"/><Relationship Id="rId2" Type="http://schemas.openxmlformats.org/officeDocument/2006/relationships/slideLayout" Target="../slideLayouts/slideLayout6.xml"/><Relationship Id="rId1" Type="http://schemas.openxmlformats.org/officeDocument/2006/relationships/vmlDrawing" Target="../drawings/vmlDrawing50.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7.bin"/><Relationship Id="rId7" Type="http://schemas.openxmlformats.org/officeDocument/2006/relationships/oleObject" Target="../embeddings/oleObject371.bin"/><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oleObject" Target="../embeddings/oleObject370.bin"/><Relationship Id="rId5" Type="http://schemas.openxmlformats.org/officeDocument/2006/relationships/oleObject" Target="../embeddings/oleObject369.bin"/><Relationship Id="rId4" Type="http://schemas.openxmlformats.org/officeDocument/2006/relationships/oleObject" Target="../embeddings/oleObject36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72.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37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74.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oleObject" Target="../embeddings/oleObject377.bin"/><Relationship Id="rId5" Type="http://schemas.openxmlformats.org/officeDocument/2006/relationships/oleObject" Target="../embeddings/oleObject376.bin"/><Relationship Id="rId4" Type="http://schemas.openxmlformats.org/officeDocument/2006/relationships/oleObject" Target="../embeddings/oleObject375.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78.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381.bin"/><Relationship Id="rId5" Type="http://schemas.openxmlformats.org/officeDocument/2006/relationships/oleObject" Target="../embeddings/oleObject380.bin"/><Relationship Id="rId4" Type="http://schemas.openxmlformats.org/officeDocument/2006/relationships/oleObject" Target="../embeddings/oleObject37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82.bin"/><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383.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84.bin"/><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oleObject" Target="../embeddings/oleObject387.bin"/><Relationship Id="rId5" Type="http://schemas.openxmlformats.org/officeDocument/2006/relationships/oleObject" Target="../embeddings/oleObject386.bin"/><Relationship Id="rId4" Type="http://schemas.openxmlformats.org/officeDocument/2006/relationships/oleObject" Target="../embeddings/oleObject385.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93.bin"/><Relationship Id="rId3" Type="http://schemas.openxmlformats.org/officeDocument/2006/relationships/oleObject" Target="../embeddings/oleObject388.bin"/><Relationship Id="rId7" Type="http://schemas.openxmlformats.org/officeDocument/2006/relationships/oleObject" Target="../embeddings/oleObject392.bin"/><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oleObject" Target="../embeddings/oleObject391.bin"/><Relationship Id="rId5" Type="http://schemas.openxmlformats.org/officeDocument/2006/relationships/oleObject" Target="../embeddings/oleObject390.bin"/><Relationship Id="rId4" Type="http://schemas.openxmlformats.org/officeDocument/2006/relationships/oleObject" Target="../embeddings/oleObject389.bin"/><Relationship Id="rId9" Type="http://schemas.openxmlformats.org/officeDocument/2006/relationships/oleObject" Target="../embeddings/oleObject394.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400.bin"/><Relationship Id="rId3" Type="http://schemas.openxmlformats.org/officeDocument/2006/relationships/oleObject" Target="../embeddings/oleObject395.bin"/><Relationship Id="rId7" Type="http://schemas.openxmlformats.org/officeDocument/2006/relationships/oleObject" Target="../embeddings/oleObject399.bin"/><Relationship Id="rId12" Type="http://schemas.openxmlformats.org/officeDocument/2006/relationships/oleObject" Target="../embeddings/oleObject404.bin"/><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oleObject" Target="../embeddings/oleObject398.bin"/><Relationship Id="rId11" Type="http://schemas.openxmlformats.org/officeDocument/2006/relationships/oleObject" Target="../embeddings/oleObject403.bin"/><Relationship Id="rId5" Type="http://schemas.openxmlformats.org/officeDocument/2006/relationships/oleObject" Target="../embeddings/oleObject397.bin"/><Relationship Id="rId10" Type="http://schemas.openxmlformats.org/officeDocument/2006/relationships/oleObject" Target="../embeddings/oleObject402.bin"/><Relationship Id="rId4" Type="http://schemas.openxmlformats.org/officeDocument/2006/relationships/oleObject" Target="../embeddings/oleObject396.bin"/><Relationship Id="rId9" Type="http://schemas.openxmlformats.org/officeDocument/2006/relationships/oleObject" Target="../embeddings/oleObject401.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10.bin"/><Relationship Id="rId3" Type="http://schemas.openxmlformats.org/officeDocument/2006/relationships/oleObject" Target="../embeddings/oleObject405.bin"/><Relationship Id="rId7" Type="http://schemas.openxmlformats.org/officeDocument/2006/relationships/oleObject" Target="../embeddings/oleObject409.bin"/><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oleObject" Target="../embeddings/oleObject408.bin"/><Relationship Id="rId5" Type="http://schemas.openxmlformats.org/officeDocument/2006/relationships/oleObject" Target="../embeddings/oleObject407.bin"/><Relationship Id="rId4" Type="http://schemas.openxmlformats.org/officeDocument/2006/relationships/oleObject" Target="../embeddings/oleObject406.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416.bin"/><Relationship Id="rId13" Type="http://schemas.openxmlformats.org/officeDocument/2006/relationships/oleObject" Target="../embeddings/oleObject421.bin"/><Relationship Id="rId3" Type="http://schemas.openxmlformats.org/officeDocument/2006/relationships/oleObject" Target="../embeddings/oleObject411.bin"/><Relationship Id="rId7" Type="http://schemas.openxmlformats.org/officeDocument/2006/relationships/oleObject" Target="../embeddings/oleObject415.bin"/><Relationship Id="rId12" Type="http://schemas.openxmlformats.org/officeDocument/2006/relationships/oleObject" Target="../embeddings/oleObject420.bin"/><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oleObject" Target="../embeddings/oleObject414.bin"/><Relationship Id="rId11" Type="http://schemas.openxmlformats.org/officeDocument/2006/relationships/oleObject" Target="../embeddings/oleObject419.bin"/><Relationship Id="rId5" Type="http://schemas.openxmlformats.org/officeDocument/2006/relationships/oleObject" Target="../embeddings/oleObject413.bin"/><Relationship Id="rId15" Type="http://schemas.openxmlformats.org/officeDocument/2006/relationships/oleObject" Target="../embeddings/oleObject423.bin"/><Relationship Id="rId10" Type="http://schemas.openxmlformats.org/officeDocument/2006/relationships/oleObject" Target="../embeddings/oleObject418.bin"/><Relationship Id="rId4" Type="http://schemas.openxmlformats.org/officeDocument/2006/relationships/oleObject" Target="../embeddings/oleObject412.bin"/><Relationship Id="rId9" Type="http://schemas.openxmlformats.org/officeDocument/2006/relationships/oleObject" Target="../embeddings/oleObject417.bin"/><Relationship Id="rId14" Type="http://schemas.openxmlformats.org/officeDocument/2006/relationships/oleObject" Target="../embeddings/oleObject422.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29.bin"/><Relationship Id="rId3" Type="http://schemas.openxmlformats.org/officeDocument/2006/relationships/oleObject" Target="../embeddings/oleObject424.bin"/><Relationship Id="rId7" Type="http://schemas.openxmlformats.org/officeDocument/2006/relationships/oleObject" Target="../embeddings/oleObject428.bin"/><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oleObject" Target="../embeddings/oleObject427.bin"/><Relationship Id="rId5" Type="http://schemas.openxmlformats.org/officeDocument/2006/relationships/oleObject" Target="../embeddings/oleObject426.bin"/><Relationship Id="rId10" Type="http://schemas.openxmlformats.org/officeDocument/2006/relationships/oleObject" Target="../embeddings/oleObject431.bin"/><Relationship Id="rId4" Type="http://schemas.openxmlformats.org/officeDocument/2006/relationships/oleObject" Target="../embeddings/oleObject425.bin"/><Relationship Id="rId9" Type="http://schemas.openxmlformats.org/officeDocument/2006/relationships/oleObject" Target="../embeddings/oleObject43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 Id="rId9" Type="http://schemas.openxmlformats.org/officeDocument/2006/relationships/oleObject" Target="../embeddings/oleObject36.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37.bin"/><Relationship Id="rId3" Type="http://schemas.openxmlformats.org/officeDocument/2006/relationships/oleObject" Target="../embeddings/oleObject432.bin"/><Relationship Id="rId7" Type="http://schemas.openxmlformats.org/officeDocument/2006/relationships/oleObject" Target="../embeddings/oleObject436.bin"/><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oleObject" Target="../embeddings/oleObject435.bin"/><Relationship Id="rId5" Type="http://schemas.openxmlformats.org/officeDocument/2006/relationships/oleObject" Target="../embeddings/oleObject434.bin"/><Relationship Id="rId4" Type="http://schemas.openxmlformats.org/officeDocument/2006/relationships/oleObject" Target="../embeddings/oleObject433.bin"/><Relationship Id="rId9" Type="http://schemas.openxmlformats.org/officeDocument/2006/relationships/oleObject" Target="../embeddings/oleObject438.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39.bin"/><Relationship Id="rId7" Type="http://schemas.openxmlformats.org/officeDocument/2006/relationships/oleObject" Target="../embeddings/oleObject443.bin"/><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oleObject" Target="../embeddings/oleObject442.bin"/><Relationship Id="rId5" Type="http://schemas.openxmlformats.org/officeDocument/2006/relationships/oleObject" Target="../embeddings/oleObject441.bin"/><Relationship Id="rId4" Type="http://schemas.openxmlformats.org/officeDocument/2006/relationships/oleObject" Target="../embeddings/oleObject440.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49.bin"/><Relationship Id="rId3" Type="http://schemas.openxmlformats.org/officeDocument/2006/relationships/oleObject" Target="../embeddings/oleObject444.bin"/><Relationship Id="rId7" Type="http://schemas.openxmlformats.org/officeDocument/2006/relationships/oleObject" Target="../embeddings/oleObject448.bin"/><Relationship Id="rId12" Type="http://schemas.openxmlformats.org/officeDocument/2006/relationships/oleObject" Target="../embeddings/oleObject453.bin"/><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oleObject" Target="../embeddings/oleObject447.bin"/><Relationship Id="rId11" Type="http://schemas.openxmlformats.org/officeDocument/2006/relationships/oleObject" Target="../embeddings/oleObject452.bin"/><Relationship Id="rId5" Type="http://schemas.openxmlformats.org/officeDocument/2006/relationships/oleObject" Target="../embeddings/oleObject446.bin"/><Relationship Id="rId10" Type="http://schemas.openxmlformats.org/officeDocument/2006/relationships/oleObject" Target="../embeddings/oleObject451.bin"/><Relationship Id="rId4" Type="http://schemas.openxmlformats.org/officeDocument/2006/relationships/oleObject" Target="../embeddings/oleObject445.bin"/><Relationship Id="rId9" Type="http://schemas.openxmlformats.org/officeDocument/2006/relationships/oleObject" Target="../embeddings/oleObject450.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54.bin"/><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oleObject" Target="../embeddings/oleObject457.bin"/><Relationship Id="rId5" Type="http://schemas.openxmlformats.org/officeDocument/2006/relationships/oleObject" Target="../embeddings/oleObject456.bin"/><Relationship Id="rId4" Type="http://schemas.openxmlformats.org/officeDocument/2006/relationships/oleObject" Target="../embeddings/oleObject455.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58.bin"/><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oleObject" Target="../embeddings/oleObject461.bin"/><Relationship Id="rId5" Type="http://schemas.openxmlformats.org/officeDocument/2006/relationships/oleObject" Target="../embeddings/oleObject460.bin"/><Relationship Id="rId4" Type="http://schemas.openxmlformats.org/officeDocument/2006/relationships/oleObject" Target="../embeddings/oleObject459.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62.bin"/><Relationship Id="rId2" Type="http://schemas.openxmlformats.org/officeDocument/2006/relationships/slideLayout" Target="../slideLayouts/slideLayout6.xml"/><Relationship Id="rId1" Type="http://schemas.openxmlformats.org/officeDocument/2006/relationships/vmlDrawing" Target="../drawings/vmlDrawing67.vml"/><Relationship Id="rId4" Type="http://schemas.openxmlformats.org/officeDocument/2006/relationships/oleObject" Target="../embeddings/oleObject463.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69.bin"/><Relationship Id="rId3" Type="http://schemas.openxmlformats.org/officeDocument/2006/relationships/oleObject" Target="../embeddings/oleObject464.bin"/><Relationship Id="rId7" Type="http://schemas.openxmlformats.org/officeDocument/2006/relationships/oleObject" Target="../embeddings/oleObject468.bin"/><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oleObject" Target="../embeddings/oleObject467.bin"/><Relationship Id="rId5" Type="http://schemas.openxmlformats.org/officeDocument/2006/relationships/oleObject" Target="../embeddings/oleObject466.bin"/><Relationship Id="rId10" Type="http://schemas.openxmlformats.org/officeDocument/2006/relationships/oleObject" Target="../embeddings/oleObject471.bin"/><Relationship Id="rId4" Type="http://schemas.openxmlformats.org/officeDocument/2006/relationships/oleObject" Target="../embeddings/oleObject465.bin"/><Relationship Id="rId9" Type="http://schemas.openxmlformats.org/officeDocument/2006/relationships/oleObject" Target="../embeddings/oleObject470.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72.bin"/><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oleObject" Target="../embeddings/oleObject475.bin"/><Relationship Id="rId5" Type="http://schemas.openxmlformats.org/officeDocument/2006/relationships/oleObject" Target="../embeddings/oleObject474.bin"/><Relationship Id="rId4" Type="http://schemas.openxmlformats.org/officeDocument/2006/relationships/oleObject" Target="../embeddings/oleObject473.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76.bin"/><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oleObject" Target="../embeddings/oleObject479.bin"/><Relationship Id="rId5" Type="http://schemas.openxmlformats.org/officeDocument/2006/relationships/oleObject" Target="../embeddings/oleObject478.bin"/><Relationship Id="rId4" Type="http://schemas.openxmlformats.org/officeDocument/2006/relationships/oleObject" Target="../embeddings/oleObject477.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80.bin"/><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oleObject" Target="../embeddings/oleObject482.bin"/><Relationship Id="rId4" Type="http://schemas.openxmlformats.org/officeDocument/2006/relationships/oleObject" Target="../embeddings/oleObject48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488.bin"/><Relationship Id="rId3" Type="http://schemas.openxmlformats.org/officeDocument/2006/relationships/oleObject" Target="../embeddings/oleObject483.bin"/><Relationship Id="rId7" Type="http://schemas.openxmlformats.org/officeDocument/2006/relationships/oleObject" Target="../embeddings/oleObject487.bin"/><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oleObject" Target="../embeddings/oleObject486.bin"/><Relationship Id="rId5" Type="http://schemas.openxmlformats.org/officeDocument/2006/relationships/oleObject" Target="../embeddings/oleObject485.bin"/><Relationship Id="rId4" Type="http://schemas.openxmlformats.org/officeDocument/2006/relationships/oleObject" Target="../embeddings/oleObject484.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89.bin"/><Relationship Id="rId2" Type="http://schemas.openxmlformats.org/officeDocument/2006/relationships/slideLayout" Target="../slideLayouts/slideLayout7.xml"/><Relationship Id="rId1" Type="http://schemas.openxmlformats.org/officeDocument/2006/relationships/vmlDrawing" Target="../drawings/vmlDrawing73.v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90.bin"/><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49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 4"/>
          <p:cNvSpPr>
            <a:spLocks noGrp="1"/>
          </p:cNvSpPr>
          <p:nvPr>
            <p:ph type="sldNum" sz="quarter" idx="12"/>
          </p:nvPr>
        </p:nvSpPr>
        <p:spPr>
          <a:noFill/>
        </p:spPr>
        <p:txBody>
          <a:bodyPr/>
          <a:lstStyle/>
          <a:p>
            <a:fld id="{4BBAA0CF-B956-4B50-A255-3911F8458173}" type="slidenum">
              <a:rPr lang="en-US" altLang="ja-JP" smtClean="0"/>
              <a:pPr/>
              <a:t>1</a:t>
            </a:fld>
            <a:endParaRPr lang="en-US" altLang="ja-JP" smtClean="0"/>
          </a:p>
        </p:txBody>
      </p:sp>
      <p:sp>
        <p:nvSpPr>
          <p:cNvPr id="77827" name="Rectangle 2"/>
          <p:cNvSpPr>
            <a:spLocks noGrp="1" noChangeArrowheads="1"/>
          </p:cNvSpPr>
          <p:nvPr>
            <p:ph type="title"/>
          </p:nvPr>
        </p:nvSpPr>
        <p:spPr>
          <a:xfrm>
            <a:off x="1143000" y="3124200"/>
            <a:ext cx="6858000" cy="609600"/>
          </a:xfrm>
        </p:spPr>
        <p:txBody>
          <a:bodyPr/>
          <a:lstStyle/>
          <a:p>
            <a:pPr eaLnBrk="1" hangingPunct="1"/>
            <a:r>
              <a:rPr lang="ja-JP" altLang="en-US" sz="3200" smtClean="0"/>
              <a:t>１０．固有値とその応用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スライド番号プレースホルダ 4"/>
          <p:cNvSpPr>
            <a:spLocks noGrp="1"/>
          </p:cNvSpPr>
          <p:nvPr>
            <p:ph type="sldNum" sz="quarter" idx="12"/>
          </p:nvPr>
        </p:nvSpPr>
        <p:spPr>
          <a:noFill/>
        </p:spPr>
        <p:txBody>
          <a:bodyPr/>
          <a:lstStyle/>
          <a:p>
            <a:fld id="{A5F23E05-1FEC-4DC7-8DC3-1A080BB92AEA}" type="slidenum">
              <a:rPr lang="en-US" altLang="ja-JP" smtClean="0"/>
              <a:pPr/>
              <a:t>10</a:t>
            </a:fld>
            <a:endParaRPr lang="en-US" altLang="ja-JP" smtClean="0"/>
          </a:p>
        </p:txBody>
      </p:sp>
      <p:graphicFrame>
        <p:nvGraphicFramePr>
          <p:cNvPr id="8194" name="Object 20"/>
          <p:cNvGraphicFramePr>
            <a:graphicFrameLocks noChangeAspect="1"/>
          </p:cNvGraphicFramePr>
          <p:nvPr/>
        </p:nvGraphicFramePr>
        <p:xfrm>
          <a:off x="914400" y="2133600"/>
          <a:ext cx="6096000" cy="1855788"/>
        </p:xfrm>
        <a:graphic>
          <a:graphicData uri="http://schemas.openxmlformats.org/presentationml/2006/ole">
            <p:oleObj spid="_x0000_s8194" name="Equation" r:id="rId3" imgW="583920" imgH="177480" progId="Equation.DSMT4">
              <p:embed/>
            </p:oleObj>
          </a:graphicData>
        </a:graphic>
      </p:graphicFrame>
      <p:sp>
        <p:nvSpPr>
          <p:cNvPr id="8201" name="AutoShape 2"/>
          <p:cNvSpPr>
            <a:spLocks noChangeArrowheads="1"/>
          </p:cNvSpPr>
          <p:nvPr/>
        </p:nvSpPr>
        <p:spPr bwMode="auto">
          <a:xfrm>
            <a:off x="76200" y="3886200"/>
            <a:ext cx="2819400" cy="914400"/>
          </a:xfrm>
          <a:prstGeom prst="wedgeRoundRectCallout">
            <a:avLst>
              <a:gd name="adj1" fmla="val 33727"/>
              <a:gd name="adj2" fmla="val -7100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2" name="Text Box 3"/>
          <p:cNvSpPr txBox="1">
            <a:spLocks noChangeArrowheads="1"/>
          </p:cNvSpPr>
          <p:nvPr/>
        </p:nvSpPr>
        <p:spPr bwMode="auto">
          <a:xfrm>
            <a:off x="304800" y="685800"/>
            <a:ext cx="8382000" cy="822325"/>
          </a:xfrm>
          <a:prstGeom prst="rect">
            <a:avLst/>
          </a:prstGeom>
          <a:noFill/>
          <a:ln w="9525">
            <a:noFill/>
            <a:miter lim="800000"/>
            <a:headEnd/>
            <a:tailEnd/>
          </a:ln>
        </p:spPr>
        <p:txBody>
          <a:bodyPr>
            <a:spAutoFit/>
          </a:bodyPr>
          <a:lstStyle/>
          <a:p>
            <a:r>
              <a:rPr lang="ja-JP" altLang="en-US"/>
              <a:t>　　ここでは、行列　　　に対して</a:t>
            </a:r>
            <a:r>
              <a:rPr lang="ja-JP" altLang="en-US">
                <a:solidFill>
                  <a:srgbClr val="FF0000"/>
                </a:solidFill>
              </a:rPr>
              <a:t>固有ベクトル</a:t>
            </a:r>
            <a:r>
              <a:rPr lang="ja-JP" altLang="en-US"/>
              <a:t>　　　　　　　が満たすべき関係を示す。</a:t>
            </a:r>
          </a:p>
        </p:txBody>
      </p:sp>
      <p:sp>
        <p:nvSpPr>
          <p:cNvPr id="8203" name="Text Box 7"/>
          <p:cNvSpPr txBox="1">
            <a:spLocks noChangeArrowheads="1"/>
          </p:cNvSpPr>
          <p:nvPr/>
        </p:nvSpPr>
        <p:spPr bwMode="auto">
          <a:xfrm>
            <a:off x="533400" y="4953000"/>
            <a:ext cx="6648450" cy="457200"/>
          </a:xfrm>
          <a:prstGeom prst="rect">
            <a:avLst/>
          </a:prstGeom>
          <a:noFill/>
          <a:ln w="9525">
            <a:noFill/>
            <a:miter lim="800000"/>
            <a:headEnd/>
            <a:tailEnd/>
          </a:ln>
        </p:spPr>
        <p:txBody>
          <a:bodyPr wrap="none">
            <a:spAutoFit/>
          </a:bodyPr>
          <a:lstStyle/>
          <a:p>
            <a:r>
              <a:rPr lang="ja-JP" altLang="en-US"/>
              <a:t>ここで、　　　はスカラーであり、</a:t>
            </a:r>
            <a:r>
              <a:rPr lang="ja-JP" altLang="en-US">
                <a:solidFill>
                  <a:srgbClr val="FF0000"/>
                </a:solidFill>
              </a:rPr>
              <a:t>固有値</a:t>
            </a:r>
            <a:r>
              <a:rPr lang="ja-JP" altLang="en-US"/>
              <a:t>と呼ばれる。</a:t>
            </a:r>
          </a:p>
        </p:txBody>
      </p:sp>
      <p:sp>
        <p:nvSpPr>
          <p:cNvPr id="8204" name="Text Box 9"/>
          <p:cNvSpPr txBox="1">
            <a:spLocks noChangeArrowheads="1"/>
          </p:cNvSpPr>
          <p:nvPr/>
        </p:nvSpPr>
        <p:spPr bwMode="auto">
          <a:xfrm>
            <a:off x="212725" y="3983038"/>
            <a:ext cx="2217738" cy="822325"/>
          </a:xfrm>
          <a:prstGeom prst="rect">
            <a:avLst/>
          </a:prstGeom>
          <a:noFill/>
          <a:ln w="9525">
            <a:noFill/>
            <a:miter lim="800000"/>
            <a:headEnd/>
            <a:tailEnd/>
          </a:ln>
        </p:spPr>
        <p:txBody>
          <a:bodyPr wrap="none">
            <a:spAutoFit/>
          </a:bodyPr>
          <a:lstStyle/>
          <a:p>
            <a:r>
              <a:rPr lang="ja-JP" altLang="en-US"/>
              <a:t>行列　　　による</a:t>
            </a:r>
          </a:p>
          <a:p>
            <a:r>
              <a:rPr lang="ja-JP" altLang="en-US"/>
              <a:t>ベクトルの写像</a:t>
            </a:r>
          </a:p>
        </p:txBody>
      </p:sp>
      <p:sp>
        <p:nvSpPr>
          <p:cNvPr id="8205" name="AutoShape 10"/>
          <p:cNvSpPr>
            <a:spLocks noChangeArrowheads="1"/>
          </p:cNvSpPr>
          <p:nvPr/>
        </p:nvSpPr>
        <p:spPr bwMode="auto">
          <a:xfrm>
            <a:off x="5029200" y="4114800"/>
            <a:ext cx="3048000" cy="762000"/>
          </a:xfrm>
          <a:prstGeom prst="wedgeRoundRectCallout">
            <a:avLst>
              <a:gd name="adj1" fmla="val -43593"/>
              <a:gd name="adj2" fmla="val -107083"/>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6" name="Text Box 12"/>
          <p:cNvSpPr txBox="1">
            <a:spLocks noChangeArrowheads="1"/>
          </p:cNvSpPr>
          <p:nvPr/>
        </p:nvSpPr>
        <p:spPr bwMode="auto">
          <a:xfrm>
            <a:off x="4953000" y="4191000"/>
            <a:ext cx="3048000" cy="457200"/>
          </a:xfrm>
          <a:prstGeom prst="rect">
            <a:avLst/>
          </a:prstGeom>
          <a:noFill/>
          <a:ln w="9525">
            <a:noFill/>
            <a:miter lim="800000"/>
            <a:headEnd/>
            <a:tailEnd/>
          </a:ln>
        </p:spPr>
        <p:txBody>
          <a:bodyPr>
            <a:spAutoFit/>
          </a:bodyPr>
          <a:lstStyle/>
          <a:p>
            <a:r>
              <a:rPr lang="ja-JP" altLang="en-US"/>
              <a:t>ベクトルのスカラー倍</a:t>
            </a:r>
          </a:p>
        </p:txBody>
      </p:sp>
      <p:sp>
        <p:nvSpPr>
          <p:cNvPr id="8207" name="AutoShape 13"/>
          <p:cNvSpPr>
            <a:spLocks noChangeArrowheads="1"/>
          </p:cNvSpPr>
          <p:nvPr/>
        </p:nvSpPr>
        <p:spPr bwMode="auto">
          <a:xfrm>
            <a:off x="2438400" y="1447800"/>
            <a:ext cx="3505200" cy="990600"/>
          </a:xfrm>
          <a:prstGeom prst="wedgeRoundRectCallout">
            <a:avLst>
              <a:gd name="adj1" fmla="val -3352"/>
              <a:gd name="adj2" fmla="val 76921"/>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8" name="Text Box 14"/>
          <p:cNvSpPr txBox="1">
            <a:spLocks noChangeArrowheads="1"/>
          </p:cNvSpPr>
          <p:nvPr/>
        </p:nvSpPr>
        <p:spPr bwMode="auto">
          <a:xfrm>
            <a:off x="2590800" y="1600200"/>
            <a:ext cx="3117850" cy="822325"/>
          </a:xfrm>
          <a:prstGeom prst="rect">
            <a:avLst/>
          </a:prstGeom>
          <a:noFill/>
          <a:ln w="9525">
            <a:noFill/>
            <a:miter lim="800000"/>
            <a:headEnd/>
            <a:tailEnd/>
          </a:ln>
        </p:spPr>
        <p:txBody>
          <a:bodyPr wrap="none">
            <a:spAutoFit/>
          </a:bodyPr>
          <a:lstStyle/>
          <a:p>
            <a:r>
              <a:rPr lang="ja-JP" altLang="en-US"/>
              <a:t>ベクトルの方向が</a:t>
            </a:r>
          </a:p>
          <a:p>
            <a:r>
              <a:rPr lang="ja-JP" altLang="en-US"/>
              <a:t>等しいことを意味する。</a:t>
            </a:r>
          </a:p>
        </p:txBody>
      </p:sp>
      <p:sp>
        <p:nvSpPr>
          <p:cNvPr id="8209" name="Text Box 15"/>
          <p:cNvSpPr txBox="1">
            <a:spLocks noChangeArrowheads="1"/>
          </p:cNvSpPr>
          <p:nvPr/>
        </p:nvSpPr>
        <p:spPr bwMode="auto">
          <a:xfrm>
            <a:off x="685800" y="5410200"/>
            <a:ext cx="7108825" cy="1200150"/>
          </a:xfrm>
          <a:prstGeom prst="rect">
            <a:avLst/>
          </a:prstGeom>
          <a:noFill/>
          <a:ln w="9525">
            <a:noFill/>
            <a:miter lim="800000"/>
            <a:headEnd/>
            <a:tailEnd/>
          </a:ln>
        </p:spPr>
        <p:txBody>
          <a:bodyPr wrap="none">
            <a:spAutoFit/>
          </a:bodyPr>
          <a:lstStyle/>
          <a:p>
            <a:r>
              <a:rPr lang="ja-JP" altLang="en-US"/>
              <a:t>この式が、固有値と固有ベクトルにおける</a:t>
            </a:r>
          </a:p>
          <a:p>
            <a:r>
              <a:rPr lang="ja-JP" altLang="en-US"/>
              <a:t>一番重要な関係式である。この関係式を本講義では、</a:t>
            </a:r>
          </a:p>
          <a:p>
            <a:r>
              <a:rPr lang="ja-JP" altLang="en-US">
                <a:solidFill>
                  <a:srgbClr val="FF0000"/>
                </a:solidFill>
              </a:rPr>
              <a:t>固有関係式</a:t>
            </a:r>
            <a:r>
              <a:rPr lang="ja-JP" altLang="en-US"/>
              <a:t>と呼ぶ。</a:t>
            </a:r>
          </a:p>
        </p:txBody>
      </p:sp>
      <p:sp>
        <p:nvSpPr>
          <p:cNvPr id="8210" name="AutoShape 16"/>
          <p:cNvSpPr>
            <a:spLocks noChangeArrowheads="1"/>
          </p:cNvSpPr>
          <p:nvPr/>
        </p:nvSpPr>
        <p:spPr bwMode="auto">
          <a:xfrm>
            <a:off x="6248400" y="1447800"/>
            <a:ext cx="2667000" cy="1295400"/>
          </a:xfrm>
          <a:prstGeom prst="wedgeRoundRectCallout">
            <a:avLst>
              <a:gd name="adj1" fmla="val -77204"/>
              <a:gd name="adj2" fmla="val 5453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11" name="Text Box 17"/>
          <p:cNvSpPr txBox="1">
            <a:spLocks noChangeArrowheads="1"/>
          </p:cNvSpPr>
          <p:nvPr/>
        </p:nvSpPr>
        <p:spPr bwMode="auto">
          <a:xfrm>
            <a:off x="6357938" y="1524000"/>
            <a:ext cx="2709862" cy="1187450"/>
          </a:xfrm>
          <a:prstGeom prst="rect">
            <a:avLst/>
          </a:prstGeom>
          <a:noFill/>
          <a:ln w="9525">
            <a:noFill/>
            <a:miter lim="800000"/>
            <a:headEnd/>
            <a:tailEnd/>
          </a:ln>
        </p:spPr>
        <p:txBody>
          <a:bodyPr wrap="none">
            <a:spAutoFit/>
          </a:bodyPr>
          <a:lstStyle/>
          <a:p>
            <a:r>
              <a:rPr lang="ja-JP" altLang="en-US"/>
              <a:t>固有値には、</a:t>
            </a:r>
          </a:p>
          <a:p>
            <a:r>
              <a:rPr lang="ja-JP" altLang="en-US"/>
              <a:t>慣用的に　　　の</a:t>
            </a:r>
          </a:p>
          <a:p>
            <a:r>
              <a:rPr lang="ja-JP" altLang="en-US"/>
              <a:t>文字が用いられる。</a:t>
            </a:r>
          </a:p>
        </p:txBody>
      </p:sp>
      <p:sp>
        <p:nvSpPr>
          <p:cNvPr id="8212" name="Rectangle 19"/>
          <p:cNvSpPr>
            <a:spLocks noGrp="1" noChangeArrowheads="1"/>
          </p:cNvSpPr>
          <p:nvPr>
            <p:ph type="title"/>
          </p:nvPr>
        </p:nvSpPr>
        <p:spPr/>
        <p:txBody>
          <a:bodyPr/>
          <a:lstStyle/>
          <a:p>
            <a:pPr eaLnBrk="1" hangingPunct="1"/>
            <a:r>
              <a:rPr lang="ja-JP" altLang="en-US" smtClean="0"/>
              <a:t>固有関係式</a:t>
            </a:r>
          </a:p>
        </p:txBody>
      </p:sp>
      <p:graphicFrame>
        <p:nvGraphicFramePr>
          <p:cNvPr id="8195" name="Object 21"/>
          <p:cNvGraphicFramePr>
            <a:graphicFrameLocks noChangeAspect="1"/>
          </p:cNvGraphicFramePr>
          <p:nvPr/>
        </p:nvGraphicFramePr>
        <p:xfrm>
          <a:off x="6172200" y="685800"/>
          <a:ext cx="1066800" cy="496888"/>
        </p:xfrm>
        <a:graphic>
          <a:graphicData uri="http://schemas.openxmlformats.org/presentationml/2006/ole">
            <p:oleObj spid="_x0000_s8195" name="Equation" r:id="rId4" imgW="380880" imgH="177480" progId="Equation.DSMT4">
              <p:embed/>
            </p:oleObj>
          </a:graphicData>
        </a:graphic>
      </p:graphicFrame>
      <p:graphicFrame>
        <p:nvGraphicFramePr>
          <p:cNvPr id="8196" name="Object 22"/>
          <p:cNvGraphicFramePr>
            <a:graphicFrameLocks noChangeAspect="1"/>
          </p:cNvGraphicFramePr>
          <p:nvPr/>
        </p:nvGraphicFramePr>
        <p:xfrm>
          <a:off x="2667000" y="685800"/>
          <a:ext cx="463550" cy="463550"/>
        </p:xfrm>
        <a:graphic>
          <a:graphicData uri="http://schemas.openxmlformats.org/presentationml/2006/ole">
            <p:oleObj spid="_x0000_s8196" name="Equation" r:id="rId5" imgW="164880" imgH="164880" progId="Equation.DSMT4">
              <p:embed/>
            </p:oleObj>
          </a:graphicData>
        </a:graphic>
      </p:graphicFrame>
      <p:graphicFrame>
        <p:nvGraphicFramePr>
          <p:cNvPr id="8197" name="Object 23"/>
          <p:cNvGraphicFramePr>
            <a:graphicFrameLocks noChangeAspect="1"/>
          </p:cNvGraphicFramePr>
          <p:nvPr/>
        </p:nvGraphicFramePr>
        <p:xfrm>
          <a:off x="7696200" y="1905000"/>
          <a:ext cx="363538" cy="463550"/>
        </p:xfrm>
        <a:graphic>
          <a:graphicData uri="http://schemas.openxmlformats.org/presentationml/2006/ole">
            <p:oleObj spid="_x0000_s8197" name="Equation" r:id="rId6" imgW="139680" imgH="177480" progId="Equation.DSMT4">
              <p:embed/>
            </p:oleObj>
          </a:graphicData>
        </a:graphic>
      </p:graphicFrame>
      <p:graphicFrame>
        <p:nvGraphicFramePr>
          <p:cNvPr id="8198" name="Object 24"/>
          <p:cNvGraphicFramePr>
            <a:graphicFrameLocks noChangeAspect="1"/>
          </p:cNvGraphicFramePr>
          <p:nvPr/>
        </p:nvGraphicFramePr>
        <p:xfrm>
          <a:off x="990600" y="3962400"/>
          <a:ext cx="463550" cy="463550"/>
        </p:xfrm>
        <a:graphic>
          <a:graphicData uri="http://schemas.openxmlformats.org/presentationml/2006/ole">
            <p:oleObj spid="_x0000_s8198" name="Equation" r:id="rId7" imgW="164880" imgH="164880" progId="Equation.DSMT4">
              <p:embed/>
            </p:oleObj>
          </a:graphicData>
        </a:graphic>
      </p:graphicFrame>
      <p:graphicFrame>
        <p:nvGraphicFramePr>
          <p:cNvPr id="8199" name="Object 25"/>
          <p:cNvGraphicFramePr>
            <a:graphicFrameLocks noChangeAspect="1"/>
          </p:cNvGraphicFramePr>
          <p:nvPr/>
        </p:nvGraphicFramePr>
        <p:xfrm>
          <a:off x="1600200" y="4953000"/>
          <a:ext cx="360363" cy="457200"/>
        </p:xfrm>
        <a:graphic>
          <a:graphicData uri="http://schemas.openxmlformats.org/presentationml/2006/ole">
            <p:oleObj spid="_x0000_s8199" name="Equation" r:id="rId8" imgW="139680" imgH="177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スライド番号プレースホルダ 4"/>
          <p:cNvSpPr>
            <a:spLocks noGrp="1"/>
          </p:cNvSpPr>
          <p:nvPr>
            <p:ph type="sldNum" sz="quarter" idx="12"/>
          </p:nvPr>
        </p:nvSpPr>
        <p:spPr>
          <a:noFill/>
        </p:spPr>
        <p:txBody>
          <a:bodyPr/>
          <a:lstStyle/>
          <a:p>
            <a:fld id="{57D336A4-2F22-4BBE-8FF4-A281598ADCAE}" type="slidenum">
              <a:rPr lang="en-US" altLang="ja-JP" smtClean="0"/>
              <a:pPr/>
              <a:t>11</a:t>
            </a:fld>
            <a:endParaRPr lang="en-US" altLang="ja-JP" smtClean="0"/>
          </a:p>
        </p:txBody>
      </p:sp>
      <p:sp>
        <p:nvSpPr>
          <p:cNvPr id="9234" name="Rectangle 2"/>
          <p:cNvSpPr>
            <a:spLocks noGrp="1" noChangeArrowheads="1"/>
          </p:cNvSpPr>
          <p:nvPr>
            <p:ph type="title"/>
          </p:nvPr>
        </p:nvSpPr>
        <p:spPr>
          <a:xfrm>
            <a:off x="0" y="71438"/>
            <a:ext cx="6400800" cy="304800"/>
          </a:xfrm>
        </p:spPr>
        <p:txBody>
          <a:bodyPr/>
          <a:lstStyle/>
          <a:p>
            <a:pPr eaLnBrk="1" hangingPunct="1"/>
            <a:r>
              <a:rPr lang="ja-JP" altLang="en-US" smtClean="0"/>
              <a:t>線形写像に対する固有値、固有ベクトル</a:t>
            </a:r>
          </a:p>
        </p:txBody>
      </p:sp>
      <p:sp>
        <p:nvSpPr>
          <p:cNvPr id="9235" name="AutoShape 3"/>
          <p:cNvSpPr>
            <a:spLocks noChangeArrowheads="1"/>
          </p:cNvSpPr>
          <p:nvPr/>
        </p:nvSpPr>
        <p:spPr bwMode="auto">
          <a:xfrm>
            <a:off x="838200" y="762000"/>
            <a:ext cx="7239000" cy="3810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9236" name="Text Box 4"/>
          <p:cNvSpPr txBox="1">
            <a:spLocks noChangeArrowheads="1"/>
          </p:cNvSpPr>
          <p:nvPr/>
        </p:nvSpPr>
        <p:spPr bwMode="auto">
          <a:xfrm>
            <a:off x="1447800" y="1828800"/>
            <a:ext cx="6435725" cy="2647950"/>
          </a:xfrm>
          <a:prstGeom prst="rect">
            <a:avLst/>
          </a:prstGeom>
          <a:noFill/>
          <a:ln w="9525">
            <a:noFill/>
            <a:miter lim="800000"/>
            <a:headEnd/>
            <a:tailEnd/>
          </a:ln>
        </p:spPr>
        <p:txBody>
          <a:bodyPr wrap="none">
            <a:spAutoFit/>
          </a:bodyPr>
          <a:lstStyle/>
          <a:p>
            <a:r>
              <a:rPr lang="ja-JP" altLang="en-US"/>
              <a:t>スカラー　　　に対して固有関係式、</a:t>
            </a:r>
          </a:p>
          <a:p>
            <a:endParaRPr lang="ja-JP" altLang="en-US"/>
          </a:p>
          <a:p>
            <a:endParaRPr lang="ja-JP" altLang="en-US"/>
          </a:p>
          <a:p>
            <a:r>
              <a:rPr lang="ja-JP" altLang="en-US"/>
              <a:t>を満たす　でないベクトル　　　　　があるとき、</a:t>
            </a:r>
          </a:p>
          <a:p>
            <a:r>
              <a:rPr lang="ja-JP" altLang="en-US"/>
              <a:t>スカラー　　は写像　　の</a:t>
            </a:r>
            <a:r>
              <a:rPr lang="ja-JP" altLang="en-US">
                <a:solidFill>
                  <a:srgbClr val="FF0000"/>
                </a:solidFill>
              </a:rPr>
              <a:t>固有値</a:t>
            </a:r>
            <a:r>
              <a:rPr lang="ja-JP" altLang="en-US"/>
              <a:t>であるといい、</a:t>
            </a:r>
          </a:p>
          <a:p>
            <a:r>
              <a:rPr lang="ja-JP" altLang="en-US"/>
              <a:t>ベクトル　　　は固有値　　　に属する（写像　　の）</a:t>
            </a:r>
          </a:p>
          <a:p>
            <a:r>
              <a:rPr lang="ja-JP" altLang="en-US">
                <a:solidFill>
                  <a:srgbClr val="FF0000"/>
                </a:solidFill>
              </a:rPr>
              <a:t>固有ベクトル</a:t>
            </a:r>
            <a:r>
              <a:rPr lang="ja-JP" altLang="en-US"/>
              <a:t>という。　　</a:t>
            </a:r>
          </a:p>
        </p:txBody>
      </p:sp>
      <p:sp>
        <p:nvSpPr>
          <p:cNvPr id="9237" name="Text Box 5"/>
          <p:cNvSpPr txBox="1">
            <a:spLocks noChangeArrowheads="1"/>
          </p:cNvSpPr>
          <p:nvPr/>
        </p:nvSpPr>
        <p:spPr bwMode="auto">
          <a:xfrm>
            <a:off x="1355725" y="935038"/>
            <a:ext cx="5465763" cy="822325"/>
          </a:xfrm>
          <a:prstGeom prst="rect">
            <a:avLst/>
          </a:prstGeom>
          <a:noFill/>
          <a:ln w="9525">
            <a:noFill/>
            <a:miter lim="800000"/>
            <a:headEnd/>
            <a:tailEnd/>
          </a:ln>
        </p:spPr>
        <p:txBody>
          <a:bodyPr wrap="none">
            <a:spAutoFit/>
          </a:bodyPr>
          <a:lstStyle/>
          <a:p>
            <a:r>
              <a:rPr lang="ja-JP" altLang="en-US"/>
              <a:t>線形空間　　から　　自身への線形写像を</a:t>
            </a:r>
          </a:p>
          <a:p>
            <a:r>
              <a:rPr lang="ja-JP" altLang="en-US"/>
              <a:t>　　　　　　　とする。</a:t>
            </a:r>
          </a:p>
        </p:txBody>
      </p:sp>
      <p:sp>
        <p:nvSpPr>
          <p:cNvPr id="9238" name="Text Box 6"/>
          <p:cNvSpPr txBox="1">
            <a:spLocks noChangeArrowheads="1"/>
          </p:cNvSpPr>
          <p:nvPr/>
        </p:nvSpPr>
        <p:spPr bwMode="auto">
          <a:xfrm>
            <a:off x="1447800" y="533400"/>
            <a:ext cx="6232525"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定義（線形写像に対する固有値、固有ベクトル）</a:t>
            </a:r>
          </a:p>
        </p:txBody>
      </p:sp>
      <p:graphicFrame>
        <p:nvGraphicFramePr>
          <p:cNvPr id="9218" name="Object 1024"/>
          <p:cNvGraphicFramePr>
            <a:graphicFrameLocks noChangeAspect="1"/>
          </p:cNvGraphicFramePr>
          <p:nvPr/>
        </p:nvGraphicFramePr>
        <p:xfrm>
          <a:off x="2743200" y="990600"/>
          <a:ext cx="327025" cy="381000"/>
        </p:xfrm>
        <a:graphic>
          <a:graphicData uri="http://schemas.openxmlformats.org/presentationml/2006/ole">
            <p:oleObj spid="_x0000_s9218" name="Equation" r:id="rId3" imgW="152280" imgH="177480" progId="Equation.DSMT4">
              <p:embed/>
            </p:oleObj>
          </a:graphicData>
        </a:graphic>
      </p:graphicFrame>
      <p:graphicFrame>
        <p:nvGraphicFramePr>
          <p:cNvPr id="9219" name="Object 1025"/>
          <p:cNvGraphicFramePr>
            <a:graphicFrameLocks noChangeAspect="1"/>
          </p:cNvGraphicFramePr>
          <p:nvPr/>
        </p:nvGraphicFramePr>
        <p:xfrm>
          <a:off x="3657600" y="990600"/>
          <a:ext cx="327025" cy="381000"/>
        </p:xfrm>
        <a:graphic>
          <a:graphicData uri="http://schemas.openxmlformats.org/presentationml/2006/ole">
            <p:oleObj spid="_x0000_s9219" name="Equation" r:id="rId4" imgW="152280" imgH="177480" progId="Equation.DSMT4">
              <p:embed/>
            </p:oleObj>
          </a:graphicData>
        </a:graphic>
      </p:graphicFrame>
      <p:sp>
        <p:nvSpPr>
          <p:cNvPr id="9239" name="AutoShape 19"/>
          <p:cNvSpPr>
            <a:spLocks noChangeArrowheads="1"/>
          </p:cNvSpPr>
          <p:nvPr/>
        </p:nvSpPr>
        <p:spPr bwMode="auto">
          <a:xfrm>
            <a:off x="609600" y="4724400"/>
            <a:ext cx="8229600" cy="1905000"/>
          </a:xfrm>
          <a:prstGeom prst="wedgeRoundRectCallout">
            <a:avLst>
              <a:gd name="adj1" fmla="val -18324"/>
              <a:gd name="adj2" fmla="val -662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9240" name="Text Box 20"/>
          <p:cNvSpPr txBox="1">
            <a:spLocks noChangeArrowheads="1"/>
          </p:cNvSpPr>
          <p:nvPr/>
        </p:nvSpPr>
        <p:spPr bwMode="auto">
          <a:xfrm>
            <a:off x="685800" y="4876800"/>
            <a:ext cx="7866063" cy="1552575"/>
          </a:xfrm>
          <a:prstGeom prst="rect">
            <a:avLst/>
          </a:prstGeom>
          <a:noFill/>
          <a:ln w="9525">
            <a:noFill/>
            <a:miter lim="800000"/>
            <a:headEnd/>
            <a:tailEnd/>
          </a:ln>
        </p:spPr>
        <p:txBody>
          <a:bodyPr wrap="none">
            <a:spAutoFit/>
          </a:bodyPr>
          <a:lstStyle/>
          <a:p>
            <a:r>
              <a:rPr lang="ja-JP" altLang="en-US"/>
              <a:t>１．零ベクトル　　は任意のスカラー　　　に対して、</a:t>
            </a:r>
          </a:p>
          <a:p>
            <a:r>
              <a:rPr lang="ja-JP" altLang="en-US"/>
              <a:t>　　固有関係式をみたすが、固有ベクトルではない。</a:t>
            </a:r>
          </a:p>
          <a:p>
            <a:r>
              <a:rPr lang="ja-JP" altLang="en-US"/>
              <a:t>２．固有値は、一般には複数あるが、　　　　個以下である。</a:t>
            </a:r>
          </a:p>
          <a:p>
            <a:r>
              <a:rPr lang="ja-JP" altLang="en-US"/>
              <a:t>３．一つの固有値に属する固有ベクトルは１つとは限らない。</a:t>
            </a:r>
          </a:p>
        </p:txBody>
      </p:sp>
      <p:graphicFrame>
        <p:nvGraphicFramePr>
          <p:cNvPr id="9220" name="Object 1026"/>
          <p:cNvGraphicFramePr>
            <a:graphicFrameLocks noChangeAspect="1"/>
          </p:cNvGraphicFramePr>
          <p:nvPr/>
        </p:nvGraphicFramePr>
        <p:xfrm>
          <a:off x="1524000" y="1447800"/>
          <a:ext cx="1371600" cy="422275"/>
        </p:xfrm>
        <a:graphic>
          <a:graphicData uri="http://schemas.openxmlformats.org/presentationml/2006/ole">
            <p:oleObj spid="_x0000_s9220" name="Equation" r:id="rId5" imgW="660240" imgH="203040" progId="Equation.DSMT4">
              <p:embed/>
            </p:oleObj>
          </a:graphicData>
        </a:graphic>
      </p:graphicFrame>
      <p:graphicFrame>
        <p:nvGraphicFramePr>
          <p:cNvPr id="9221" name="Object 1027"/>
          <p:cNvGraphicFramePr>
            <a:graphicFrameLocks noChangeAspect="1"/>
          </p:cNvGraphicFramePr>
          <p:nvPr/>
        </p:nvGraphicFramePr>
        <p:xfrm>
          <a:off x="2743200" y="1752600"/>
          <a:ext cx="419100" cy="533400"/>
        </p:xfrm>
        <a:graphic>
          <a:graphicData uri="http://schemas.openxmlformats.org/presentationml/2006/ole">
            <p:oleObj spid="_x0000_s9221" name="Equation" r:id="rId6" imgW="139680" imgH="177480" progId="Equation.DSMT4">
              <p:embed/>
            </p:oleObj>
          </a:graphicData>
        </a:graphic>
      </p:graphicFrame>
      <p:graphicFrame>
        <p:nvGraphicFramePr>
          <p:cNvPr id="9222" name="Object 1028"/>
          <p:cNvGraphicFramePr>
            <a:graphicFrameLocks noChangeAspect="1"/>
          </p:cNvGraphicFramePr>
          <p:nvPr/>
        </p:nvGraphicFramePr>
        <p:xfrm>
          <a:off x="2286000" y="2286000"/>
          <a:ext cx="2209800" cy="642938"/>
        </p:xfrm>
        <a:graphic>
          <a:graphicData uri="http://schemas.openxmlformats.org/presentationml/2006/ole">
            <p:oleObj spid="_x0000_s9222" name="Equation" r:id="rId7" imgW="698400" imgH="203040" progId="Equation.DSMT4">
              <p:embed/>
            </p:oleObj>
          </a:graphicData>
        </a:graphic>
      </p:graphicFrame>
      <p:graphicFrame>
        <p:nvGraphicFramePr>
          <p:cNvPr id="9223" name="Object 1029"/>
          <p:cNvGraphicFramePr>
            <a:graphicFrameLocks noChangeAspect="1"/>
          </p:cNvGraphicFramePr>
          <p:nvPr/>
        </p:nvGraphicFramePr>
        <p:xfrm>
          <a:off x="2667000" y="2971800"/>
          <a:ext cx="271463" cy="381000"/>
        </p:xfrm>
        <a:graphic>
          <a:graphicData uri="http://schemas.openxmlformats.org/presentationml/2006/ole">
            <p:oleObj spid="_x0000_s9223" name="Equation" r:id="rId8" imgW="126720" imgH="177480" progId="Equation.DSMT4">
              <p:embed/>
            </p:oleObj>
          </a:graphicData>
        </a:graphic>
      </p:graphicFrame>
      <p:graphicFrame>
        <p:nvGraphicFramePr>
          <p:cNvPr id="9224" name="Object 1030"/>
          <p:cNvGraphicFramePr>
            <a:graphicFrameLocks noChangeAspect="1"/>
          </p:cNvGraphicFramePr>
          <p:nvPr/>
        </p:nvGraphicFramePr>
        <p:xfrm>
          <a:off x="4800600" y="2971800"/>
          <a:ext cx="762000" cy="344488"/>
        </p:xfrm>
        <a:graphic>
          <a:graphicData uri="http://schemas.openxmlformats.org/presentationml/2006/ole">
            <p:oleObj spid="_x0000_s9224" name="Equation" r:id="rId9" imgW="393480" imgH="177480" progId="Equation.DSMT4">
              <p:embed/>
            </p:oleObj>
          </a:graphicData>
        </a:graphic>
      </p:graphicFrame>
      <p:graphicFrame>
        <p:nvGraphicFramePr>
          <p:cNvPr id="9225" name="Object 1031"/>
          <p:cNvGraphicFramePr>
            <a:graphicFrameLocks noChangeAspect="1"/>
          </p:cNvGraphicFramePr>
          <p:nvPr/>
        </p:nvGraphicFramePr>
        <p:xfrm>
          <a:off x="2590800" y="3352800"/>
          <a:ext cx="300038" cy="381000"/>
        </p:xfrm>
        <a:graphic>
          <a:graphicData uri="http://schemas.openxmlformats.org/presentationml/2006/ole">
            <p:oleObj spid="_x0000_s9225" name="Equation" r:id="rId10" imgW="139680" imgH="177480" progId="Equation.DSMT4">
              <p:embed/>
            </p:oleObj>
          </a:graphicData>
        </a:graphic>
      </p:graphicFrame>
      <p:graphicFrame>
        <p:nvGraphicFramePr>
          <p:cNvPr id="9226" name="Object 1032"/>
          <p:cNvGraphicFramePr>
            <a:graphicFrameLocks noChangeAspect="1"/>
          </p:cNvGraphicFramePr>
          <p:nvPr/>
        </p:nvGraphicFramePr>
        <p:xfrm>
          <a:off x="3886200" y="3276600"/>
          <a:ext cx="342900" cy="457200"/>
        </p:xfrm>
        <a:graphic>
          <a:graphicData uri="http://schemas.openxmlformats.org/presentationml/2006/ole">
            <p:oleObj spid="_x0000_s9226" name="Equation" r:id="rId11" imgW="152280" imgH="203040" progId="Equation.DSMT4">
              <p:embed/>
            </p:oleObj>
          </a:graphicData>
        </a:graphic>
      </p:graphicFrame>
      <p:graphicFrame>
        <p:nvGraphicFramePr>
          <p:cNvPr id="9227" name="Object 1033"/>
          <p:cNvGraphicFramePr>
            <a:graphicFrameLocks noChangeAspect="1"/>
          </p:cNvGraphicFramePr>
          <p:nvPr/>
        </p:nvGraphicFramePr>
        <p:xfrm>
          <a:off x="2743200" y="3733800"/>
          <a:ext cx="381000" cy="381000"/>
        </p:xfrm>
        <a:graphic>
          <a:graphicData uri="http://schemas.openxmlformats.org/presentationml/2006/ole">
            <p:oleObj spid="_x0000_s9227" name="Equation" r:id="rId12" imgW="139680" imgH="139680" progId="Equation.DSMT4">
              <p:embed/>
            </p:oleObj>
          </a:graphicData>
        </a:graphic>
      </p:graphicFrame>
      <p:graphicFrame>
        <p:nvGraphicFramePr>
          <p:cNvPr id="9228" name="Object 1034"/>
          <p:cNvGraphicFramePr>
            <a:graphicFrameLocks noChangeAspect="1"/>
          </p:cNvGraphicFramePr>
          <p:nvPr/>
        </p:nvGraphicFramePr>
        <p:xfrm>
          <a:off x="4495800" y="3657600"/>
          <a:ext cx="358775" cy="457200"/>
        </p:xfrm>
        <a:graphic>
          <a:graphicData uri="http://schemas.openxmlformats.org/presentationml/2006/ole">
            <p:oleObj spid="_x0000_s9228" name="Equation" r:id="rId13" imgW="139680" imgH="177480" progId="Equation.DSMT4">
              <p:embed/>
            </p:oleObj>
          </a:graphicData>
        </a:graphic>
      </p:graphicFrame>
      <p:graphicFrame>
        <p:nvGraphicFramePr>
          <p:cNvPr id="9229" name="Object 1035"/>
          <p:cNvGraphicFramePr>
            <a:graphicFrameLocks noChangeAspect="1"/>
          </p:cNvGraphicFramePr>
          <p:nvPr/>
        </p:nvGraphicFramePr>
        <p:xfrm>
          <a:off x="7010400" y="3657600"/>
          <a:ext cx="342900" cy="457200"/>
        </p:xfrm>
        <a:graphic>
          <a:graphicData uri="http://schemas.openxmlformats.org/presentationml/2006/ole">
            <p:oleObj spid="_x0000_s9229" name="Equation" r:id="rId14" imgW="152280" imgH="203040" progId="Equation.DSMT4">
              <p:embed/>
            </p:oleObj>
          </a:graphicData>
        </a:graphic>
      </p:graphicFrame>
      <p:graphicFrame>
        <p:nvGraphicFramePr>
          <p:cNvPr id="9230" name="Object 1036"/>
          <p:cNvGraphicFramePr>
            <a:graphicFrameLocks noChangeAspect="1"/>
          </p:cNvGraphicFramePr>
          <p:nvPr/>
        </p:nvGraphicFramePr>
        <p:xfrm>
          <a:off x="2590800" y="4953000"/>
          <a:ext cx="271463" cy="381000"/>
        </p:xfrm>
        <a:graphic>
          <a:graphicData uri="http://schemas.openxmlformats.org/presentationml/2006/ole">
            <p:oleObj spid="_x0000_s9230" name="Equation" r:id="rId15" imgW="126720" imgH="177480" progId="Equation.DSMT4">
              <p:embed/>
            </p:oleObj>
          </a:graphicData>
        </a:graphic>
      </p:graphicFrame>
      <p:graphicFrame>
        <p:nvGraphicFramePr>
          <p:cNvPr id="9231" name="Object 1037"/>
          <p:cNvGraphicFramePr>
            <a:graphicFrameLocks noChangeAspect="1"/>
          </p:cNvGraphicFramePr>
          <p:nvPr/>
        </p:nvGraphicFramePr>
        <p:xfrm>
          <a:off x="5410200" y="4876800"/>
          <a:ext cx="358775" cy="457200"/>
        </p:xfrm>
        <a:graphic>
          <a:graphicData uri="http://schemas.openxmlformats.org/presentationml/2006/ole">
            <p:oleObj spid="_x0000_s9231" name="Equation" r:id="rId16" imgW="139680" imgH="177480" progId="Equation.DSMT4">
              <p:embed/>
            </p:oleObj>
          </a:graphicData>
        </a:graphic>
      </p:graphicFrame>
      <p:graphicFrame>
        <p:nvGraphicFramePr>
          <p:cNvPr id="9232" name="Object 1038"/>
          <p:cNvGraphicFramePr>
            <a:graphicFrameLocks noChangeAspect="1"/>
          </p:cNvGraphicFramePr>
          <p:nvPr/>
        </p:nvGraphicFramePr>
        <p:xfrm>
          <a:off x="5410200" y="5638800"/>
          <a:ext cx="914400" cy="400050"/>
        </p:xfrm>
        <a:graphic>
          <a:graphicData uri="http://schemas.openxmlformats.org/presentationml/2006/ole">
            <p:oleObj spid="_x0000_s9232" name="Equation" r:id="rId17" imgW="406080" imgH="1774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7" name="スライド番号プレースホルダ 4"/>
          <p:cNvSpPr>
            <a:spLocks noGrp="1"/>
          </p:cNvSpPr>
          <p:nvPr>
            <p:ph type="sldNum" sz="quarter" idx="12"/>
          </p:nvPr>
        </p:nvSpPr>
        <p:spPr>
          <a:noFill/>
        </p:spPr>
        <p:txBody>
          <a:bodyPr/>
          <a:lstStyle/>
          <a:p>
            <a:fld id="{97B92F46-AC62-48BB-B7A4-58C52D8DF729}" type="slidenum">
              <a:rPr lang="en-US" altLang="ja-JP" smtClean="0"/>
              <a:pPr/>
              <a:t>12</a:t>
            </a:fld>
            <a:endParaRPr lang="en-US" altLang="ja-JP" smtClean="0"/>
          </a:p>
        </p:txBody>
      </p:sp>
      <p:sp>
        <p:nvSpPr>
          <p:cNvPr id="10258" name="Rectangle 2"/>
          <p:cNvSpPr>
            <a:spLocks noGrp="1" noChangeArrowheads="1"/>
          </p:cNvSpPr>
          <p:nvPr>
            <p:ph type="title"/>
          </p:nvPr>
        </p:nvSpPr>
        <p:spPr>
          <a:xfrm>
            <a:off x="0" y="0"/>
            <a:ext cx="6553200" cy="533400"/>
          </a:xfrm>
        </p:spPr>
        <p:txBody>
          <a:bodyPr/>
          <a:lstStyle/>
          <a:p>
            <a:pPr eaLnBrk="1" hangingPunct="1"/>
            <a:r>
              <a:rPr lang="ja-JP" altLang="en-US" smtClean="0"/>
              <a:t>行列に対する固有値と、固有ベクトル</a:t>
            </a:r>
          </a:p>
        </p:txBody>
      </p:sp>
      <p:sp>
        <p:nvSpPr>
          <p:cNvPr id="10259" name="AutoShape 3"/>
          <p:cNvSpPr>
            <a:spLocks noChangeArrowheads="1"/>
          </p:cNvSpPr>
          <p:nvPr/>
        </p:nvSpPr>
        <p:spPr bwMode="auto">
          <a:xfrm>
            <a:off x="609600" y="2133600"/>
            <a:ext cx="7239000" cy="35814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0260" name="Text Box 4"/>
          <p:cNvSpPr txBox="1">
            <a:spLocks noChangeArrowheads="1"/>
          </p:cNvSpPr>
          <p:nvPr/>
        </p:nvSpPr>
        <p:spPr bwMode="auto">
          <a:xfrm>
            <a:off x="1219200" y="2819400"/>
            <a:ext cx="6435725" cy="2647950"/>
          </a:xfrm>
          <a:prstGeom prst="rect">
            <a:avLst/>
          </a:prstGeom>
          <a:noFill/>
          <a:ln w="9525">
            <a:noFill/>
            <a:miter lim="800000"/>
            <a:headEnd/>
            <a:tailEnd/>
          </a:ln>
        </p:spPr>
        <p:txBody>
          <a:bodyPr wrap="none">
            <a:spAutoFit/>
          </a:bodyPr>
          <a:lstStyle/>
          <a:p>
            <a:r>
              <a:rPr lang="ja-JP" altLang="en-US"/>
              <a:t>スカラー　　　（実数または</a:t>
            </a:r>
            <a:r>
              <a:rPr lang="ja-JP" altLang="en-US">
                <a:solidFill>
                  <a:srgbClr val="D60093"/>
                </a:solidFill>
              </a:rPr>
              <a:t>複素数</a:t>
            </a:r>
            <a:r>
              <a:rPr lang="ja-JP" altLang="en-US"/>
              <a:t>）に対して、</a:t>
            </a:r>
          </a:p>
          <a:p>
            <a:endParaRPr lang="ja-JP" altLang="en-US"/>
          </a:p>
          <a:p>
            <a:endParaRPr lang="ja-JP" altLang="en-US"/>
          </a:p>
          <a:p>
            <a:r>
              <a:rPr lang="ja-JP" altLang="en-US"/>
              <a:t>を満たす　でないベクトル　　　　　　があるとき、</a:t>
            </a:r>
          </a:p>
          <a:p>
            <a:r>
              <a:rPr lang="ja-JP" altLang="en-US"/>
              <a:t>スカラー　　は行列　　の</a:t>
            </a:r>
            <a:r>
              <a:rPr lang="ja-JP" altLang="en-US">
                <a:solidFill>
                  <a:srgbClr val="FF0000"/>
                </a:solidFill>
              </a:rPr>
              <a:t>固有値</a:t>
            </a:r>
            <a:r>
              <a:rPr lang="ja-JP" altLang="en-US"/>
              <a:t>であるといい、</a:t>
            </a:r>
          </a:p>
          <a:p>
            <a:r>
              <a:rPr lang="ja-JP" altLang="en-US"/>
              <a:t>ベクトル　　　は固有値　　　に属する（行列　　の）</a:t>
            </a:r>
          </a:p>
          <a:p>
            <a:r>
              <a:rPr lang="ja-JP" altLang="en-US">
                <a:solidFill>
                  <a:srgbClr val="FF0000"/>
                </a:solidFill>
              </a:rPr>
              <a:t>固有ベクトル</a:t>
            </a:r>
            <a:r>
              <a:rPr lang="ja-JP" altLang="en-US"/>
              <a:t>という。　　</a:t>
            </a:r>
          </a:p>
        </p:txBody>
      </p:sp>
      <p:sp>
        <p:nvSpPr>
          <p:cNvPr id="10261" name="Text Box 5"/>
          <p:cNvSpPr txBox="1">
            <a:spLocks noChangeArrowheads="1"/>
          </p:cNvSpPr>
          <p:nvPr/>
        </p:nvSpPr>
        <p:spPr bwMode="auto">
          <a:xfrm>
            <a:off x="1127125" y="2306638"/>
            <a:ext cx="4587875" cy="457200"/>
          </a:xfrm>
          <a:prstGeom prst="rect">
            <a:avLst/>
          </a:prstGeom>
          <a:noFill/>
          <a:ln w="9525">
            <a:noFill/>
            <a:miter lim="800000"/>
            <a:headEnd/>
            <a:tailEnd/>
          </a:ln>
        </p:spPr>
        <p:txBody>
          <a:bodyPr wrap="none">
            <a:spAutoFit/>
          </a:bodyPr>
          <a:lstStyle/>
          <a:p>
            <a:r>
              <a:rPr lang="ja-JP" altLang="en-US"/>
              <a:t>　　　　　の正方行列を　　　とする。</a:t>
            </a:r>
          </a:p>
        </p:txBody>
      </p:sp>
      <p:sp>
        <p:nvSpPr>
          <p:cNvPr id="10262" name="Text Box 6"/>
          <p:cNvSpPr txBox="1">
            <a:spLocks noChangeArrowheads="1"/>
          </p:cNvSpPr>
          <p:nvPr/>
        </p:nvSpPr>
        <p:spPr bwMode="auto">
          <a:xfrm>
            <a:off x="1219200" y="1905000"/>
            <a:ext cx="5622925"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定義（行列に対する固有値、固有ベクトル）</a:t>
            </a:r>
          </a:p>
        </p:txBody>
      </p:sp>
      <p:sp>
        <p:nvSpPr>
          <p:cNvPr id="10263" name="Text Box 15"/>
          <p:cNvSpPr txBox="1">
            <a:spLocks noChangeArrowheads="1"/>
          </p:cNvSpPr>
          <p:nvPr/>
        </p:nvSpPr>
        <p:spPr bwMode="auto">
          <a:xfrm>
            <a:off x="517525" y="630238"/>
            <a:ext cx="8093075" cy="1187450"/>
          </a:xfrm>
          <a:prstGeom prst="rect">
            <a:avLst/>
          </a:prstGeom>
          <a:noFill/>
          <a:ln w="9525">
            <a:noFill/>
            <a:miter lim="800000"/>
            <a:headEnd/>
            <a:tailEnd/>
          </a:ln>
        </p:spPr>
        <p:txBody>
          <a:bodyPr>
            <a:spAutoFit/>
          </a:bodyPr>
          <a:lstStyle/>
          <a:p>
            <a:r>
              <a:rPr lang="ja-JP" altLang="en-US"/>
              <a:t>　　　　次正方行列　　は、線形写像　　　　　　　　　を定めていた。ここで、線形写像　　に対する固有値と固有ベクトルと同様に、行列に対する固有値と固有ベクトルを定める。</a:t>
            </a:r>
          </a:p>
        </p:txBody>
      </p:sp>
      <p:graphicFrame>
        <p:nvGraphicFramePr>
          <p:cNvPr id="10242" name="Object 1024"/>
          <p:cNvGraphicFramePr>
            <a:graphicFrameLocks noChangeAspect="1"/>
          </p:cNvGraphicFramePr>
          <p:nvPr/>
        </p:nvGraphicFramePr>
        <p:xfrm>
          <a:off x="914400" y="731838"/>
          <a:ext cx="304800" cy="334962"/>
        </p:xfrm>
        <a:graphic>
          <a:graphicData uri="http://schemas.openxmlformats.org/presentationml/2006/ole">
            <p:oleObj spid="_x0000_s10242" name="Equation" r:id="rId3" imgW="139680" imgH="177480" progId="Equation.DSMT4">
              <p:embed/>
            </p:oleObj>
          </a:graphicData>
        </a:graphic>
      </p:graphicFrame>
      <p:sp>
        <p:nvSpPr>
          <p:cNvPr id="10264" name="AutoShape 23"/>
          <p:cNvSpPr>
            <a:spLocks noChangeArrowheads="1"/>
          </p:cNvSpPr>
          <p:nvPr/>
        </p:nvSpPr>
        <p:spPr bwMode="auto">
          <a:xfrm>
            <a:off x="838200" y="5791200"/>
            <a:ext cx="6858000" cy="1066800"/>
          </a:xfrm>
          <a:prstGeom prst="wedgeRoundRectCallout">
            <a:avLst>
              <a:gd name="adj1" fmla="val 1111"/>
              <a:gd name="adj2" fmla="val -6279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0265" name="Text Box 24"/>
          <p:cNvSpPr txBox="1">
            <a:spLocks noChangeArrowheads="1"/>
          </p:cNvSpPr>
          <p:nvPr/>
        </p:nvSpPr>
        <p:spPr bwMode="auto">
          <a:xfrm>
            <a:off x="1371600" y="5867400"/>
            <a:ext cx="6111875" cy="822325"/>
          </a:xfrm>
          <a:prstGeom prst="rect">
            <a:avLst/>
          </a:prstGeom>
          <a:noFill/>
          <a:ln w="9525">
            <a:noFill/>
            <a:miter lim="800000"/>
            <a:headEnd/>
            <a:tailEnd/>
          </a:ln>
        </p:spPr>
        <p:txBody>
          <a:bodyPr wrap="none">
            <a:spAutoFit/>
          </a:bodyPr>
          <a:lstStyle/>
          <a:p>
            <a:r>
              <a:rPr lang="ja-JP" altLang="en-US"/>
              <a:t>正方行列に対してしか、固有値や固有ベクトル</a:t>
            </a:r>
          </a:p>
          <a:p>
            <a:r>
              <a:rPr lang="ja-JP" altLang="en-US"/>
              <a:t>は定義されないので注意すること。</a:t>
            </a:r>
          </a:p>
        </p:txBody>
      </p:sp>
      <p:sp>
        <p:nvSpPr>
          <p:cNvPr id="10266" name="AutoShape 25"/>
          <p:cNvSpPr>
            <a:spLocks noChangeArrowheads="1"/>
          </p:cNvSpPr>
          <p:nvPr/>
        </p:nvSpPr>
        <p:spPr bwMode="auto">
          <a:xfrm>
            <a:off x="5867400" y="3352800"/>
            <a:ext cx="2057400" cy="533400"/>
          </a:xfrm>
          <a:prstGeom prst="wedgeRoundRectCallout">
            <a:avLst>
              <a:gd name="adj1" fmla="val -129319"/>
              <a:gd name="adj2" fmla="val 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0267" name="Text Box 26"/>
          <p:cNvSpPr txBox="1">
            <a:spLocks noChangeArrowheads="1"/>
          </p:cNvSpPr>
          <p:nvPr/>
        </p:nvSpPr>
        <p:spPr bwMode="auto">
          <a:xfrm>
            <a:off x="5927725" y="3373438"/>
            <a:ext cx="1708150" cy="457200"/>
          </a:xfrm>
          <a:prstGeom prst="rect">
            <a:avLst/>
          </a:prstGeom>
          <a:noFill/>
          <a:ln w="9525">
            <a:noFill/>
            <a:miter lim="800000"/>
            <a:headEnd/>
            <a:tailEnd/>
          </a:ln>
        </p:spPr>
        <p:txBody>
          <a:bodyPr wrap="none">
            <a:spAutoFit/>
          </a:bodyPr>
          <a:lstStyle/>
          <a:p>
            <a:r>
              <a:rPr lang="ja-JP" altLang="en-US">
                <a:solidFill>
                  <a:srgbClr val="FF0000"/>
                </a:solidFill>
              </a:rPr>
              <a:t>固有関係式</a:t>
            </a:r>
          </a:p>
        </p:txBody>
      </p:sp>
      <p:graphicFrame>
        <p:nvGraphicFramePr>
          <p:cNvPr id="10243" name="Object 1025"/>
          <p:cNvGraphicFramePr>
            <a:graphicFrameLocks noChangeAspect="1"/>
          </p:cNvGraphicFramePr>
          <p:nvPr/>
        </p:nvGraphicFramePr>
        <p:xfrm>
          <a:off x="3048000" y="685800"/>
          <a:ext cx="304800" cy="304800"/>
        </p:xfrm>
        <a:graphic>
          <a:graphicData uri="http://schemas.openxmlformats.org/presentationml/2006/ole">
            <p:oleObj spid="_x0000_s10243" name="Equation" r:id="rId4" imgW="164880" imgH="164880" progId="Equation.DSMT4">
              <p:embed/>
            </p:oleObj>
          </a:graphicData>
        </a:graphic>
      </p:graphicFrame>
      <p:graphicFrame>
        <p:nvGraphicFramePr>
          <p:cNvPr id="10244" name="Object 1026"/>
          <p:cNvGraphicFramePr>
            <a:graphicFrameLocks noChangeAspect="1"/>
          </p:cNvGraphicFramePr>
          <p:nvPr/>
        </p:nvGraphicFramePr>
        <p:xfrm>
          <a:off x="5257800" y="685800"/>
          <a:ext cx="1295400" cy="366713"/>
        </p:xfrm>
        <a:graphic>
          <a:graphicData uri="http://schemas.openxmlformats.org/presentationml/2006/ole">
            <p:oleObj spid="_x0000_s10244" name="Equation" r:id="rId5" imgW="850680" imgH="241200" progId="Equation.DSMT4">
              <p:embed/>
            </p:oleObj>
          </a:graphicData>
        </a:graphic>
      </p:graphicFrame>
      <p:graphicFrame>
        <p:nvGraphicFramePr>
          <p:cNvPr id="10245" name="Object 1027"/>
          <p:cNvGraphicFramePr>
            <a:graphicFrameLocks noChangeAspect="1"/>
          </p:cNvGraphicFramePr>
          <p:nvPr/>
        </p:nvGraphicFramePr>
        <p:xfrm>
          <a:off x="3352800" y="1066800"/>
          <a:ext cx="342900" cy="457200"/>
        </p:xfrm>
        <a:graphic>
          <a:graphicData uri="http://schemas.openxmlformats.org/presentationml/2006/ole">
            <p:oleObj spid="_x0000_s10245" name="Equation" r:id="rId6" imgW="152280" imgH="203040" progId="Equation.DSMT4">
              <p:embed/>
            </p:oleObj>
          </a:graphicData>
        </a:graphic>
      </p:graphicFrame>
      <p:graphicFrame>
        <p:nvGraphicFramePr>
          <p:cNvPr id="10246" name="Object 1028"/>
          <p:cNvGraphicFramePr>
            <a:graphicFrameLocks noChangeAspect="1"/>
          </p:cNvGraphicFramePr>
          <p:nvPr/>
        </p:nvGraphicFramePr>
        <p:xfrm>
          <a:off x="1600200" y="2438400"/>
          <a:ext cx="685800" cy="301625"/>
        </p:xfrm>
        <a:graphic>
          <a:graphicData uri="http://schemas.openxmlformats.org/presentationml/2006/ole">
            <p:oleObj spid="_x0000_s10246" name="Equation" r:id="rId7" imgW="317160" imgH="139680" progId="Equation.DSMT4">
              <p:embed/>
            </p:oleObj>
          </a:graphicData>
        </a:graphic>
      </p:graphicFrame>
      <p:graphicFrame>
        <p:nvGraphicFramePr>
          <p:cNvPr id="10247" name="Object 1029"/>
          <p:cNvGraphicFramePr>
            <a:graphicFrameLocks noChangeAspect="1"/>
          </p:cNvGraphicFramePr>
          <p:nvPr/>
        </p:nvGraphicFramePr>
        <p:xfrm>
          <a:off x="4114800" y="2286000"/>
          <a:ext cx="381000" cy="381000"/>
        </p:xfrm>
        <a:graphic>
          <a:graphicData uri="http://schemas.openxmlformats.org/presentationml/2006/ole">
            <p:oleObj spid="_x0000_s10247" name="Equation" r:id="rId8" imgW="164880" imgH="164880" progId="Equation.DSMT4">
              <p:embed/>
            </p:oleObj>
          </a:graphicData>
        </a:graphic>
      </p:graphicFrame>
      <p:graphicFrame>
        <p:nvGraphicFramePr>
          <p:cNvPr id="10248" name="Object 1030"/>
          <p:cNvGraphicFramePr>
            <a:graphicFrameLocks noChangeAspect="1"/>
          </p:cNvGraphicFramePr>
          <p:nvPr/>
        </p:nvGraphicFramePr>
        <p:xfrm>
          <a:off x="2514600" y="2743200"/>
          <a:ext cx="419100" cy="533400"/>
        </p:xfrm>
        <a:graphic>
          <a:graphicData uri="http://schemas.openxmlformats.org/presentationml/2006/ole">
            <p:oleObj spid="_x0000_s10248" name="Equation" r:id="rId9" imgW="139680" imgH="177480" progId="Equation.DSMT4">
              <p:embed/>
            </p:oleObj>
          </a:graphicData>
        </a:graphic>
      </p:graphicFrame>
      <p:graphicFrame>
        <p:nvGraphicFramePr>
          <p:cNvPr id="10249" name="Object 1031"/>
          <p:cNvGraphicFramePr>
            <a:graphicFrameLocks noChangeAspect="1"/>
          </p:cNvGraphicFramePr>
          <p:nvPr/>
        </p:nvGraphicFramePr>
        <p:xfrm>
          <a:off x="2362200" y="3276600"/>
          <a:ext cx="1828800" cy="557213"/>
        </p:xfrm>
        <a:graphic>
          <a:graphicData uri="http://schemas.openxmlformats.org/presentationml/2006/ole">
            <p:oleObj spid="_x0000_s10249" name="Equation" r:id="rId10" imgW="583920" imgH="177480" progId="Equation.DSMT4">
              <p:embed/>
            </p:oleObj>
          </a:graphicData>
        </a:graphic>
      </p:graphicFrame>
      <p:graphicFrame>
        <p:nvGraphicFramePr>
          <p:cNvPr id="10250" name="Object 1032"/>
          <p:cNvGraphicFramePr>
            <a:graphicFrameLocks noChangeAspect="1"/>
          </p:cNvGraphicFramePr>
          <p:nvPr/>
        </p:nvGraphicFramePr>
        <p:xfrm>
          <a:off x="2438400" y="3886200"/>
          <a:ext cx="271463" cy="381000"/>
        </p:xfrm>
        <a:graphic>
          <a:graphicData uri="http://schemas.openxmlformats.org/presentationml/2006/ole">
            <p:oleObj spid="_x0000_s10250" name="Equation" r:id="rId11" imgW="126720" imgH="177480" progId="Equation.DSMT4">
              <p:embed/>
            </p:oleObj>
          </a:graphicData>
        </a:graphic>
      </p:graphicFrame>
      <p:graphicFrame>
        <p:nvGraphicFramePr>
          <p:cNvPr id="10251" name="Object 1033"/>
          <p:cNvGraphicFramePr>
            <a:graphicFrameLocks noChangeAspect="1"/>
          </p:cNvGraphicFramePr>
          <p:nvPr/>
        </p:nvGraphicFramePr>
        <p:xfrm>
          <a:off x="4648200" y="3962400"/>
          <a:ext cx="1066800" cy="474663"/>
        </p:xfrm>
        <a:graphic>
          <a:graphicData uri="http://schemas.openxmlformats.org/presentationml/2006/ole">
            <p:oleObj spid="_x0000_s10251" name="Equation" r:id="rId12" imgW="457200" imgH="203040" progId="Equation.DSMT4">
              <p:embed/>
            </p:oleObj>
          </a:graphicData>
        </a:graphic>
      </p:graphicFrame>
      <p:graphicFrame>
        <p:nvGraphicFramePr>
          <p:cNvPr id="10252" name="Object 1034"/>
          <p:cNvGraphicFramePr>
            <a:graphicFrameLocks noChangeAspect="1"/>
          </p:cNvGraphicFramePr>
          <p:nvPr/>
        </p:nvGraphicFramePr>
        <p:xfrm>
          <a:off x="3733800" y="4343400"/>
          <a:ext cx="381000" cy="381000"/>
        </p:xfrm>
        <a:graphic>
          <a:graphicData uri="http://schemas.openxmlformats.org/presentationml/2006/ole">
            <p:oleObj spid="_x0000_s10252" name="Equation" r:id="rId13" imgW="164880" imgH="164880" progId="Equation.DSMT4">
              <p:embed/>
            </p:oleObj>
          </a:graphicData>
        </a:graphic>
      </p:graphicFrame>
      <p:graphicFrame>
        <p:nvGraphicFramePr>
          <p:cNvPr id="10253" name="Object 1035"/>
          <p:cNvGraphicFramePr>
            <a:graphicFrameLocks noChangeAspect="1"/>
          </p:cNvGraphicFramePr>
          <p:nvPr/>
        </p:nvGraphicFramePr>
        <p:xfrm>
          <a:off x="2286000" y="4267200"/>
          <a:ext cx="419100" cy="533400"/>
        </p:xfrm>
        <a:graphic>
          <a:graphicData uri="http://schemas.openxmlformats.org/presentationml/2006/ole">
            <p:oleObj spid="_x0000_s10253" name="Equation" r:id="rId14" imgW="139680" imgH="177480" progId="Equation.DSMT4">
              <p:embed/>
            </p:oleObj>
          </a:graphicData>
        </a:graphic>
      </p:graphicFrame>
      <p:graphicFrame>
        <p:nvGraphicFramePr>
          <p:cNvPr id="10254" name="Object 1036"/>
          <p:cNvGraphicFramePr>
            <a:graphicFrameLocks noChangeAspect="1"/>
          </p:cNvGraphicFramePr>
          <p:nvPr/>
        </p:nvGraphicFramePr>
        <p:xfrm>
          <a:off x="2514600" y="4724400"/>
          <a:ext cx="325438" cy="327025"/>
        </p:xfrm>
        <a:graphic>
          <a:graphicData uri="http://schemas.openxmlformats.org/presentationml/2006/ole">
            <p:oleObj spid="_x0000_s10254" name="Equation" r:id="rId15" imgW="139680" imgH="139680" progId="Equation.DSMT4">
              <p:embed/>
            </p:oleObj>
          </a:graphicData>
        </a:graphic>
      </p:graphicFrame>
      <p:graphicFrame>
        <p:nvGraphicFramePr>
          <p:cNvPr id="10255" name="Object 1037"/>
          <p:cNvGraphicFramePr>
            <a:graphicFrameLocks noChangeAspect="1"/>
          </p:cNvGraphicFramePr>
          <p:nvPr/>
        </p:nvGraphicFramePr>
        <p:xfrm>
          <a:off x="4267200" y="4648200"/>
          <a:ext cx="419100" cy="533400"/>
        </p:xfrm>
        <a:graphic>
          <a:graphicData uri="http://schemas.openxmlformats.org/presentationml/2006/ole">
            <p:oleObj spid="_x0000_s10255" name="Equation" r:id="rId16" imgW="139680" imgH="177480" progId="Equation.DSMT4">
              <p:embed/>
            </p:oleObj>
          </a:graphicData>
        </a:graphic>
      </p:graphicFrame>
      <p:graphicFrame>
        <p:nvGraphicFramePr>
          <p:cNvPr id="10256" name="Object 1038"/>
          <p:cNvGraphicFramePr>
            <a:graphicFrameLocks noChangeAspect="1"/>
          </p:cNvGraphicFramePr>
          <p:nvPr/>
        </p:nvGraphicFramePr>
        <p:xfrm>
          <a:off x="6629400" y="4648200"/>
          <a:ext cx="381000" cy="381000"/>
        </p:xfrm>
        <a:graphic>
          <a:graphicData uri="http://schemas.openxmlformats.org/presentationml/2006/ole">
            <p:oleObj spid="_x0000_s10256" name="Equation" r:id="rId17" imgW="164880" imgH="16488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 4"/>
          <p:cNvSpPr>
            <a:spLocks noGrp="1"/>
          </p:cNvSpPr>
          <p:nvPr>
            <p:ph type="sldNum" sz="quarter" idx="12"/>
          </p:nvPr>
        </p:nvSpPr>
        <p:spPr>
          <a:noFill/>
        </p:spPr>
        <p:txBody>
          <a:bodyPr/>
          <a:lstStyle/>
          <a:p>
            <a:fld id="{3BBF9B3F-0158-473D-81B1-F5CE5D25E9CF}" type="slidenum">
              <a:rPr lang="en-US" altLang="ja-JP" smtClean="0"/>
              <a:pPr/>
              <a:t>13</a:t>
            </a:fld>
            <a:endParaRPr lang="en-US" altLang="ja-JP" smtClean="0"/>
          </a:p>
        </p:txBody>
      </p:sp>
      <p:sp>
        <p:nvSpPr>
          <p:cNvPr id="79875" name="Rectangle 2"/>
          <p:cNvSpPr>
            <a:spLocks noGrp="1" noChangeArrowheads="1"/>
          </p:cNvSpPr>
          <p:nvPr>
            <p:ph type="title"/>
          </p:nvPr>
        </p:nvSpPr>
        <p:spPr>
          <a:xfrm>
            <a:off x="533400" y="2514600"/>
            <a:ext cx="6858000" cy="609600"/>
          </a:xfrm>
        </p:spPr>
        <p:txBody>
          <a:bodyPr/>
          <a:lstStyle/>
          <a:p>
            <a:pPr eaLnBrk="1" hangingPunct="1"/>
            <a:r>
              <a:rPr lang="ja-JP" altLang="en-US" smtClean="0"/>
              <a:t>固有空間</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スライド番号プレースホルダ 4"/>
          <p:cNvSpPr>
            <a:spLocks noGrp="1"/>
          </p:cNvSpPr>
          <p:nvPr>
            <p:ph type="sldNum" sz="quarter" idx="12"/>
          </p:nvPr>
        </p:nvSpPr>
        <p:spPr>
          <a:noFill/>
        </p:spPr>
        <p:txBody>
          <a:bodyPr/>
          <a:lstStyle/>
          <a:p>
            <a:fld id="{B8080FE4-D66E-4FD2-B248-9E230488452F}" type="slidenum">
              <a:rPr lang="en-US" altLang="ja-JP" smtClean="0"/>
              <a:pPr/>
              <a:t>14</a:t>
            </a:fld>
            <a:endParaRPr lang="en-US" altLang="ja-JP" smtClean="0"/>
          </a:p>
        </p:txBody>
      </p:sp>
      <p:sp>
        <p:nvSpPr>
          <p:cNvPr id="11281" name="Text Box 83"/>
          <p:cNvSpPr txBox="1">
            <a:spLocks noChangeArrowheads="1"/>
          </p:cNvSpPr>
          <p:nvPr/>
        </p:nvSpPr>
        <p:spPr bwMode="auto">
          <a:xfrm>
            <a:off x="533400" y="1524000"/>
            <a:ext cx="6786563" cy="457200"/>
          </a:xfrm>
          <a:prstGeom prst="rect">
            <a:avLst/>
          </a:prstGeom>
          <a:noFill/>
          <a:ln w="9525">
            <a:noFill/>
            <a:miter lim="800000"/>
            <a:headEnd/>
            <a:tailEnd/>
          </a:ln>
        </p:spPr>
        <p:txBody>
          <a:bodyPr wrap="none">
            <a:spAutoFit/>
          </a:bodyPr>
          <a:lstStyle/>
          <a:p>
            <a:r>
              <a:rPr lang="ja-JP" altLang="en-US"/>
              <a:t>　　　　　を満たすベクトルとしては、　　　　の他にも、</a:t>
            </a:r>
          </a:p>
        </p:txBody>
      </p:sp>
      <p:sp>
        <p:nvSpPr>
          <p:cNvPr id="11282" name="Rectangle 2"/>
          <p:cNvSpPr>
            <a:spLocks noGrp="1" noChangeArrowheads="1"/>
          </p:cNvSpPr>
          <p:nvPr>
            <p:ph type="title"/>
          </p:nvPr>
        </p:nvSpPr>
        <p:spPr>
          <a:xfrm>
            <a:off x="0" y="0"/>
            <a:ext cx="6172200" cy="533400"/>
          </a:xfrm>
        </p:spPr>
        <p:txBody>
          <a:bodyPr/>
          <a:lstStyle/>
          <a:p>
            <a:pPr eaLnBrk="1" hangingPunct="1"/>
            <a:r>
              <a:rPr lang="ja-JP" altLang="en-US" smtClean="0"/>
              <a:t>固有ベクトルから固有空間へ１</a:t>
            </a:r>
          </a:p>
        </p:txBody>
      </p:sp>
      <p:sp>
        <p:nvSpPr>
          <p:cNvPr id="11283" name="Line 3"/>
          <p:cNvSpPr>
            <a:spLocks noChangeShapeType="1"/>
          </p:cNvSpPr>
          <p:nvPr/>
        </p:nvSpPr>
        <p:spPr bwMode="auto">
          <a:xfrm flipH="1">
            <a:off x="1558925" y="3544888"/>
            <a:ext cx="1350963" cy="2957512"/>
          </a:xfrm>
          <a:prstGeom prst="line">
            <a:avLst/>
          </a:prstGeom>
          <a:noFill/>
          <a:ln w="9525">
            <a:solidFill>
              <a:srgbClr val="FF0000"/>
            </a:solidFill>
            <a:round/>
            <a:headEnd/>
            <a:tailEnd/>
          </a:ln>
        </p:spPr>
        <p:txBody>
          <a:bodyPr/>
          <a:lstStyle/>
          <a:p>
            <a:endParaRPr lang="ja-JP" altLang="en-US"/>
          </a:p>
        </p:txBody>
      </p:sp>
      <p:sp>
        <p:nvSpPr>
          <p:cNvPr id="11284" name="Line 4"/>
          <p:cNvSpPr>
            <a:spLocks noChangeShapeType="1"/>
          </p:cNvSpPr>
          <p:nvPr/>
        </p:nvSpPr>
        <p:spPr bwMode="auto">
          <a:xfrm flipV="1">
            <a:off x="1752600" y="3181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1285" name="Line 5"/>
          <p:cNvSpPr>
            <a:spLocks noChangeShapeType="1"/>
          </p:cNvSpPr>
          <p:nvPr/>
        </p:nvSpPr>
        <p:spPr bwMode="auto">
          <a:xfrm flipH="1">
            <a:off x="1927225" y="3671888"/>
            <a:ext cx="1350963" cy="2957512"/>
          </a:xfrm>
          <a:prstGeom prst="line">
            <a:avLst/>
          </a:prstGeom>
          <a:noFill/>
          <a:ln w="9525">
            <a:solidFill>
              <a:srgbClr val="FF0000"/>
            </a:solidFill>
            <a:round/>
            <a:headEnd/>
            <a:tailEnd/>
          </a:ln>
        </p:spPr>
        <p:txBody>
          <a:bodyPr/>
          <a:lstStyle/>
          <a:p>
            <a:endParaRPr lang="ja-JP" altLang="en-US"/>
          </a:p>
        </p:txBody>
      </p:sp>
      <p:sp>
        <p:nvSpPr>
          <p:cNvPr id="11286" name="Line 6"/>
          <p:cNvSpPr>
            <a:spLocks noChangeShapeType="1"/>
          </p:cNvSpPr>
          <p:nvPr/>
        </p:nvSpPr>
        <p:spPr bwMode="auto">
          <a:xfrm flipH="1">
            <a:off x="403225" y="5253038"/>
            <a:ext cx="2892425" cy="1350962"/>
          </a:xfrm>
          <a:prstGeom prst="line">
            <a:avLst/>
          </a:prstGeom>
          <a:noFill/>
          <a:ln w="9525">
            <a:solidFill>
              <a:srgbClr val="FF0000"/>
            </a:solidFill>
            <a:round/>
            <a:headEnd/>
            <a:tailEnd/>
          </a:ln>
        </p:spPr>
        <p:txBody>
          <a:bodyPr/>
          <a:lstStyle/>
          <a:p>
            <a:endParaRPr lang="ja-JP" altLang="en-US"/>
          </a:p>
        </p:txBody>
      </p:sp>
      <p:grpSp>
        <p:nvGrpSpPr>
          <p:cNvPr id="11287" name="Group 7"/>
          <p:cNvGrpSpPr>
            <a:grpSpLocks/>
          </p:cNvGrpSpPr>
          <p:nvPr/>
        </p:nvGrpSpPr>
        <p:grpSpPr bwMode="auto">
          <a:xfrm rot="5400000">
            <a:off x="248444" y="3542506"/>
            <a:ext cx="2955925" cy="2570163"/>
            <a:chOff x="432" y="1152"/>
            <a:chExt cx="2208" cy="1920"/>
          </a:xfrm>
        </p:grpSpPr>
        <p:sp>
          <p:nvSpPr>
            <p:cNvPr id="11346" name="Line 8"/>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1347" name="Line 9"/>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1348" name="Line 10"/>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1349" name="Line 11"/>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1350" name="Line 12"/>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1351" name="Line 13"/>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1352" name="Line 14"/>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1353" name="Line 15"/>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1354" name="Line 16"/>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1288" name="Line 17"/>
          <p:cNvSpPr>
            <a:spLocks noChangeShapeType="1"/>
          </p:cNvSpPr>
          <p:nvPr/>
        </p:nvSpPr>
        <p:spPr bwMode="auto">
          <a:xfrm>
            <a:off x="481013" y="5051425"/>
            <a:ext cx="2830512" cy="0"/>
          </a:xfrm>
          <a:prstGeom prst="line">
            <a:avLst/>
          </a:prstGeom>
          <a:noFill/>
          <a:ln w="9525">
            <a:solidFill>
              <a:schemeClr val="accent2"/>
            </a:solidFill>
            <a:prstDash val="dash"/>
            <a:round/>
            <a:headEnd/>
            <a:tailEnd/>
          </a:ln>
        </p:spPr>
        <p:txBody>
          <a:bodyPr/>
          <a:lstStyle/>
          <a:p>
            <a:endParaRPr lang="ja-JP" altLang="en-US"/>
          </a:p>
        </p:txBody>
      </p:sp>
      <p:sp>
        <p:nvSpPr>
          <p:cNvPr id="11289" name="Line 18"/>
          <p:cNvSpPr>
            <a:spLocks noChangeShapeType="1"/>
          </p:cNvSpPr>
          <p:nvPr/>
        </p:nvSpPr>
        <p:spPr bwMode="auto">
          <a:xfrm>
            <a:off x="481013" y="537210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0" name="Line 19"/>
          <p:cNvSpPr>
            <a:spLocks noChangeShapeType="1"/>
          </p:cNvSpPr>
          <p:nvPr/>
        </p:nvSpPr>
        <p:spPr bwMode="auto">
          <a:xfrm>
            <a:off x="481013" y="473075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1" name="Line 20"/>
          <p:cNvSpPr>
            <a:spLocks noChangeShapeType="1"/>
          </p:cNvSpPr>
          <p:nvPr/>
        </p:nvSpPr>
        <p:spPr bwMode="auto">
          <a:xfrm>
            <a:off x="481013" y="4408488"/>
            <a:ext cx="2830512" cy="0"/>
          </a:xfrm>
          <a:prstGeom prst="line">
            <a:avLst/>
          </a:prstGeom>
          <a:noFill/>
          <a:ln w="9525">
            <a:solidFill>
              <a:schemeClr val="accent2"/>
            </a:solidFill>
            <a:prstDash val="dash"/>
            <a:round/>
            <a:headEnd/>
            <a:tailEnd/>
          </a:ln>
        </p:spPr>
        <p:txBody>
          <a:bodyPr/>
          <a:lstStyle/>
          <a:p>
            <a:endParaRPr lang="ja-JP" altLang="en-US"/>
          </a:p>
        </p:txBody>
      </p:sp>
      <p:sp>
        <p:nvSpPr>
          <p:cNvPr id="11292" name="Line 21"/>
          <p:cNvSpPr>
            <a:spLocks noChangeShapeType="1"/>
          </p:cNvSpPr>
          <p:nvPr/>
        </p:nvSpPr>
        <p:spPr bwMode="auto">
          <a:xfrm>
            <a:off x="481013" y="4086225"/>
            <a:ext cx="2830512" cy="0"/>
          </a:xfrm>
          <a:prstGeom prst="line">
            <a:avLst/>
          </a:prstGeom>
          <a:noFill/>
          <a:ln w="9525">
            <a:solidFill>
              <a:schemeClr val="accent2"/>
            </a:solidFill>
            <a:prstDash val="dash"/>
            <a:round/>
            <a:headEnd/>
            <a:tailEnd/>
          </a:ln>
        </p:spPr>
        <p:txBody>
          <a:bodyPr/>
          <a:lstStyle/>
          <a:p>
            <a:endParaRPr lang="ja-JP" altLang="en-US"/>
          </a:p>
        </p:txBody>
      </p:sp>
      <p:sp>
        <p:nvSpPr>
          <p:cNvPr id="11293" name="Line 22"/>
          <p:cNvSpPr>
            <a:spLocks noChangeShapeType="1"/>
          </p:cNvSpPr>
          <p:nvPr/>
        </p:nvSpPr>
        <p:spPr bwMode="auto">
          <a:xfrm>
            <a:off x="546100" y="6015038"/>
            <a:ext cx="2828925" cy="0"/>
          </a:xfrm>
          <a:prstGeom prst="line">
            <a:avLst/>
          </a:prstGeom>
          <a:noFill/>
          <a:ln w="9525">
            <a:solidFill>
              <a:schemeClr val="accent2"/>
            </a:solidFill>
            <a:prstDash val="dash"/>
            <a:round/>
            <a:headEnd/>
            <a:tailEnd/>
          </a:ln>
        </p:spPr>
        <p:txBody>
          <a:bodyPr/>
          <a:lstStyle/>
          <a:p>
            <a:endParaRPr lang="ja-JP" altLang="en-US"/>
          </a:p>
        </p:txBody>
      </p:sp>
      <p:sp>
        <p:nvSpPr>
          <p:cNvPr id="11294" name="Line 23"/>
          <p:cNvSpPr>
            <a:spLocks noChangeShapeType="1"/>
          </p:cNvSpPr>
          <p:nvPr/>
        </p:nvSpPr>
        <p:spPr bwMode="auto">
          <a:xfrm>
            <a:off x="546100" y="5694363"/>
            <a:ext cx="2828925" cy="0"/>
          </a:xfrm>
          <a:prstGeom prst="line">
            <a:avLst/>
          </a:prstGeom>
          <a:noFill/>
          <a:ln w="9525">
            <a:solidFill>
              <a:schemeClr val="accent2"/>
            </a:solidFill>
            <a:prstDash val="dash"/>
            <a:round/>
            <a:headEnd/>
            <a:tailEnd/>
          </a:ln>
        </p:spPr>
        <p:txBody>
          <a:bodyPr/>
          <a:lstStyle/>
          <a:p>
            <a:endParaRPr lang="ja-JP" altLang="en-US"/>
          </a:p>
        </p:txBody>
      </p:sp>
      <p:sp>
        <p:nvSpPr>
          <p:cNvPr id="11295" name="Line 24"/>
          <p:cNvSpPr>
            <a:spLocks noChangeShapeType="1"/>
          </p:cNvSpPr>
          <p:nvPr/>
        </p:nvSpPr>
        <p:spPr bwMode="auto">
          <a:xfrm>
            <a:off x="417513" y="3443288"/>
            <a:ext cx="2828925" cy="0"/>
          </a:xfrm>
          <a:prstGeom prst="line">
            <a:avLst/>
          </a:prstGeom>
          <a:noFill/>
          <a:ln w="9525">
            <a:solidFill>
              <a:schemeClr val="accent2"/>
            </a:solidFill>
            <a:prstDash val="dash"/>
            <a:round/>
            <a:headEnd/>
            <a:tailEnd/>
          </a:ln>
        </p:spPr>
        <p:txBody>
          <a:bodyPr/>
          <a:lstStyle/>
          <a:p>
            <a:endParaRPr lang="ja-JP" altLang="en-US"/>
          </a:p>
        </p:txBody>
      </p:sp>
      <p:sp>
        <p:nvSpPr>
          <p:cNvPr id="11296" name="Line 25"/>
          <p:cNvSpPr>
            <a:spLocks noChangeShapeType="1"/>
          </p:cNvSpPr>
          <p:nvPr/>
        </p:nvSpPr>
        <p:spPr bwMode="auto">
          <a:xfrm>
            <a:off x="481013" y="376555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7" name="Line 26"/>
          <p:cNvSpPr>
            <a:spLocks noChangeShapeType="1"/>
          </p:cNvSpPr>
          <p:nvPr/>
        </p:nvSpPr>
        <p:spPr bwMode="auto">
          <a:xfrm>
            <a:off x="425450" y="5045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1298" name="Line 28"/>
          <p:cNvSpPr>
            <a:spLocks noChangeShapeType="1"/>
          </p:cNvSpPr>
          <p:nvPr/>
        </p:nvSpPr>
        <p:spPr bwMode="auto">
          <a:xfrm flipH="1">
            <a:off x="1109663" y="3479800"/>
            <a:ext cx="1349375" cy="2957513"/>
          </a:xfrm>
          <a:prstGeom prst="line">
            <a:avLst/>
          </a:prstGeom>
          <a:noFill/>
          <a:ln w="9525">
            <a:solidFill>
              <a:srgbClr val="FF0000"/>
            </a:solidFill>
            <a:round/>
            <a:headEnd/>
            <a:tailEnd/>
          </a:ln>
        </p:spPr>
        <p:txBody>
          <a:bodyPr/>
          <a:lstStyle/>
          <a:p>
            <a:endParaRPr lang="ja-JP" altLang="en-US"/>
          </a:p>
        </p:txBody>
      </p:sp>
      <p:sp>
        <p:nvSpPr>
          <p:cNvPr id="11299" name="Line 29"/>
          <p:cNvSpPr>
            <a:spLocks noChangeShapeType="1"/>
          </p:cNvSpPr>
          <p:nvPr/>
        </p:nvSpPr>
        <p:spPr bwMode="auto">
          <a:xfrm flipH="1">
            <a:off x="466725" y="4187825"/>
            <a:ext cx="2894013" cy="1477963"/>
          </a:xfrm>
          <a:prstGeom prst="line">
            <a:avLst/>
          </a:prstGeom>
          <a:noFill/>
          <a:ln w="9525">
            <a:solidFill>
              <a:srgbClr val="FF0000"/>
            </a:solidFill>
            <a:round/>
            <a:headEnd/>
            <a:tailEnd/>
          </a:ln>
        </p:spPr>
        <p:txBody>
          <a:bodyPr/>
          <a:lstStyle/>
          <a:p>
            <a:endParaRPr lang="ja-JP" altLang="en-US"/>
          </a:p>
        </p:txBody>
      </p:sp>
      <p:sp>
        <p:nvSpPr>
          <p:cNvPr id="11300" name="Line 30"/>
          <p:cNvSpPr>
            <a:spLocks noChangeShapeType="1"/>
          </p:cNvSpPr>
          <p:nvPr/>
        </p:nvSpPr>
        <p:spPr bwMode="auto">
          <a:xfrm flipH="1">
            <a:off x="595313" y="3094038"/>
            <a:ext cx="1606550" cy="3343275"/>
          </a:xfrm>
          <a:prstGeom prst="line">
            <a:avLst/>
          </a:prstGeom>
          <a:noFill/>
          <a:ln w="9525">
            <a:solidFill>
              <a:srgbClr val="FF0000"/>
            </a:solidFill>
            <a:round/>
            <a:headEnd/>
            <a:tailEnd/>
          </a:ln>
        </p:spPr>
        <p:txBody>
          <a:bodyPr/>
          <a:lstStyle/>
          <a:p>
            <a:endParaRPr lang="ja-JP" altLang="en-US"/>
          </a:p>
        </p:txBody>
      </p:sp>
      <p:sp>
        <p:nvSpPr>
          <p:cNvPr id="11301" name="Line 31"/>
          <p:cNvSpPr>
            <a:spLocks noChangeShapeType="1"/>
          </p:cNvSpPr>
          <p:nvPr/>
        </p:nvSpPr>
        <p:spPr bwMode="auto">
          <a:xfrm flipH="1">
            <a:off x="338138" y="3802063"/>
            <a:ext cx="2892425" cy="1477962"/>
          </a:xfrm>
          <a:prstGeom prst="line">
            <a:avLst/>
          </a:prstGeom>
          <a:noFill/>
          <a:ln w="9525">
            <a:solidFill>
              <a:srgbClr val="FF0000"/>
            </a:solidFill>
            <a:round/>
            <a:headEnd/>
            <a:tailEnd/>
          </a:ln>
        </p:spPr>
        <p:txBody>
          <a:bodyPr/>
          <a:lstStyle/>
          <a:p>
            <a:endParaRPr lang="ja-JP" altLang="en-US"/>
          </a:p>
        </p:txBody>
      </p:sp>
      <p:sp>
        <p:nvSpPr>
          <p:cNvPr id="11302" name="Line 32"/>
          <p:cNvSpPr>
            <a:spLocks noChangeShapeType="1"/>
          </p:cNvSpPr>
          <p:nvPr/>
        </p:nvSpPr>
        <p:spPr bwMode="auto">
          <a:xfrm flipH="1">
            <a:off x="273050" y="3416300"/>
            <a:ext cx="2894013" cy="1349375"/>
          </a:xfrm>
          <a:prstGeom prst="line">
            <a:avLst/>
          </a:prstGeom>
          <a:noFill/>
          <a:ln w="9525">
            <a:solidFill>
              <a:srgbClr val="FF0000"/>
            </a:solidFill>
            <a:round/>
            <a:headEnd/>
            <a:tailEnd/>
          </a:ln>
        </p:spPr>
        <p:txBody>
          <a:bodyPr/>
          <a:lstStyle/>
          <a:p>
            <a:endParaRPr lang="ja-JP" altLang="en-US"/>
          </a:p>
        </p:txBody>
      </p:sp>
      <p:sp>
        <p:nvSpPr>
          <p:cNvPr id="11303" name="Oval 33"/>
          <p:cNvSpPr>
            <a:spLocks noChangeArrowheads="1"/>
          </p:cNvSpPr>
          <p:nvPr/>
        </p:nvSpPr>
        <p:spPr bwMode="auto">
          <a:xfrm>
            <a:off x="2362200" y="5638800"/>
            <a:ext cx="128588" cy="1270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1304" name="Line 35"/>
          <p:cNvSpPr>
            <a:spLocks noChangeShapeType="1"/>
          </p:cNvSpPr>
          <p:nvPr/>
        </p:nvSpPr>
        <p:spPr bwMode="auto">
          <a:xfrm flipH="1">
            <a:off x="595313" y="4652963"/>
            <a:ext cx="2894012" cy="1479550"/>
          </a:xfrm>
          <a:prstGeom prst="line">
            <a:avLst/>
          </a:prstGeom>
          <a:noFill/>
          <a:ln w="9525">
            <a:solidFill>
              <a:srgbClr val="FF0000"/>
            </a:solidFill>
            <a:round/>
            <a:headEnd/>
            <a:tailEnd/>
          </a:ln>
        </p:spPr>
        <p:txBody>
          <a:bodyPr/>
          <a:lstStyle/>
          <a:p>
            <a:endParaRPr lang="ja-JP" altLang="en-US"/>
          </a:p>
        </p:txBody>
      </p:sp>
      <p:sp>
        <p:nvSpPr>
          <p:cNvPr id="11305" name="Line 36"/>
          <p:cNvSpPr>
            <a:spLocks noChangeShapeType="1"/>
          </p:cNvSpPr>
          <p:nvPr/>
        </p:nvSpPr>
        <p:spPr bwMode="auto">
          <a:xfrm flipH="1">
            <a:off x="228600" y="3302000"/>
            <a:ext cx="1350963" cy="2959100"/>
          </a:xfrm>
          <a:prstGeom prst="line">
            <a:avLst/>
          </a:prstGeom>
          <a:noFill/>
          <a:ln w="9525">
            <a:solidFill>
              <a:srgbClr val="FF0000"/>
            </a:solidFill>
            <a:round/>
            <a:headEnd/>
            <a:tailEnd/>
          </a:ln>
        </p:spPr>
        <p:txBody>
          <a:bodyPr/>
          <a:lstStyle/>
          <a:p>
            <a:endParaRPr lang="ja-JP" altLang="en-US"/>
          </a:p>
        </p:txBody>
      </p:sp>
      <p:sp>
        <p:nvSpPr>
          <p:cNvPr id="11306" name="Line 39"/>
          <p:cNvSpPr>
            <a:spLocks noChangeShapeType="1"/>
          </p:cNvSpPr>
          <p:nvPr/>
        </p:nvSpPr>
        <p:spPr bwMode="auto">
          <a:xfrm>
            <a:off x="1785938" y="5048250"/>
            <a:ext cx="576262" cy="666750"/>
          </a:xfrm>
          <a:prstGeom prst="line">
            <a:avLst/>
          </a:prstGeom>
          <a:noFill/>
          <a:ln w="57150">
            <a:solidFill>
              <a:schemeClr val="accent2"/>
            </a:solidFill>
            <a:round/>
            <a:headEnd/>
            <a:tailEnd type="triangle" w="med" len="med"/>
          </a:ln>
        </p:spPr>
        <p:txBody>
          <a:bodyPr/>
          <a:lstStyle/>
          <a:p>
            <a:endParaRPr lang="ja-JP" altLang="en-US"/>
          </a:p>
        </p:txBody>
      </p:sp>
      <p:sp>
        <p:nvSpPr>
          <p:cNvPr id="11307" name="Line 40"/>
          <p:cNvSpPr>
            <a:spLocks noChangeShapeType="1"/>
          </p:cNvSpPr>
          <p:nvPr/>
        </p:nvSpPr>
        <p:spPr bwMode="auto">
          <a:xfrm>
            <a:off x="1785938" y="4953000"/>
            <a:ext cx="612775" cy="708025"/>
          </a:xfrm>
          <a:prstGeom prst="line">
            <a:avLst/>
          </a:prstGeom>
          <a:noFill/>
          <a:ln w="57150">
            <a:solidFill>
              <a:srgbClr val="FF0000"/>
            </a:solidFill>
            <a:round/>
            <a:headEnd/>
            <a:tailEnd type="triangle" w="med" len="med"/>
          </a:ln>
        </p:spPr>
        <p:txBody>
          <a:bodyPr/>
          <a:lstStyle/>
          <a:p>
            <a:endParaRPr lang="ja-JP" altLang="en-US"/>
          </a:p>
        </p:txBody>
      </p:sp>
      <p:sp>
        <p:nvSpPr>
          <p:cNvPr id="11308" name="Line 41"/>
          <p:cNvSpPr>
            <a:spLocks noChangeShapeType="1"/>
          </p:cNvSpPr>
          <p:nvPr/>
        </p:nvSpPr>
        <p:spPr bwMode="auto">
          <a:xfrm flipH="1">
            <a:off x="6283325" y="3798888"/>
            <a:ext cx="1350963" cy="2957512"/>
          </a:xfrm>
          <a:prstGeom prst="line">
            <a:avLst/>
          </a:prstGeom>
          <a:noFill/>
          <a:ln w="9525">
            <a:solidFill>
              <a:srgbClr val="FF0000"/>
            </a:solidFill>
            <a:round/>
            <a:headEnd/>
            <a:tailEnd/>
          </a:ln>
        </p:spPr>
        <p:txBody>
          <a:bodyPr/>
          <a:lstStyle/>
          <a:p>
            <a:endParaRPr lang="ja-JP" altLang="en-US"/>
          </a:p>
        </p:txBody>
      </p:sp>
      <p:sp>
        <p:nvSpPr>
          <p:cNvPr id="11309" name="Line 42"/>
          <p:cNvSpPr>
            <a:spLocks noChangeShapeType="1"/>
          </p:cNvSpPr>
          <p:nvPr/>
        </p:nvSpPr>
        <p:spPr bwMode="auto">
          <a:xfrm flipV="1">
            <a:off x="6477000" y="3435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1310" name="Line 43"/>
          <p:cNvSpPr>
            <a:spLocks noChangeShapeType="1"/>
          </p:cNvSpPr>
          <p:nvPr/>
        </p:nvSpPr>
        <p:spPr bwMode="auto">
          <a:xfrm flipH="1">
            <a:off x="6651625" y="3748088"/>
            <a:ext cx="1350963" cy="2957512"/>
          </a:xfrm>
          <a:prstGeom prst="line">
            <a:avLst/>
          </a:prstGeom>
          <a:noFill/>
          <a:ln w="9525">
            <a:solidFill>
              <a:srgbClr val="FF0000"/>
            </a:solidFill>
            <a:round/>
            <a:headEnd/>
            <a:tailEnd/>
          </a:ln>
        </p:spPr>
        <p:txBody>
          <a:bodyPr/>
          <a:lstStyle/>
          <a:p>
            <a:endParaRPr lang="ja-JP" altLang="en-US"/>
          </a:p>
        </p:txBody>
      </p:sp>
      <p:sp>
        <p:nvSpPr>
          <p:cNvPr id="11311" name="Line 44"/>
          <p:cNvSpPr>
            <a:spLocks noChangeShapeType="1"/>
          </p:cNvSpPr>
          <p:nvPr/>
        </p:nvSpPr>
        <p:spPr bwMode="auto">
          <a:xfrm flipH="1">
            <a:off x="5127625" y="5507038"/>
            <a:ext cx="2892425" cy="1350962"/>
          </a:xfrm>
          <a:prstGeom prst="line">
            <a:avLst/>
          </a:prstGeom>
          <a:noFill/>
          <a:ln w="9525">
            <a:solidFill>
              <a:srgbClr val="FF0000"/>
            </a:solidFill>
            <a:round/>
            <a:headEnd/>
            <a:tailEnd/>
          </a:ln>
        </p:spPr>
        <p:txBody>
          <a:bodyPr/>
          <a:lstStyle/>
          <a:p>
            <a:endParaRPr lang="ja-JP" altLang="en-US"/>
          </a:p>
        </p:txBody>
      </p:sp>
      <p:grpSp>
        <p:nvGrpSpPr>
          <p:cNvPr id="11312" name="Group 45"/>
          <p:cNvGrpSpPr>
            <a:grpSpLocks/>
          </p:cNvGrpSpPr>
          <p:nvPr/>
        </p:nvGrpSpPr>
        <p:grpSpPr bwMode="auto">
          <a:xfrm rot="5400000">
            <a:off x="4972844" y="3796506"/>
            <a:ext cx="2955925" cy="2570163"/>
            <a:chOff x="432" y="1152"/>
            <a:chExt cx="2208" cy="1920"/>
          </a:xfrm>
        </p:grpSpPr>
        <p:sp>
          <p:nvSpPr>
            <p:cNvPr id="11337" name="Line 46"/>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1338" name="Line 47"/>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1339" name="Line 48"/>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1340" name="Line 49"/>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1341" name="Line 50"/>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1342" name="Line 51"/>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1343" name="Line 52"/>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1344" name="Line 53"/>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1345" name="Line 54"/>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1313" name="Line 55"/>
          <p:cNvSpPr>
            <a:spLocks noChangeShapeType="1"/>
          </p:cNvSpPr>
          <p:nvPr/>
        </p:nvSpPr>
        <p:spPr bwMode="auto">
          <a:xfrm>
            <a:off x="5205413" y="5305425"/>
            <a:ext cx="2830512" cy="0"/>
          </a:xfrm>
          <a:prstGeom prst="line">
            <a:avLst/>
          </a:prstGeom>
          <a:noFill/>
          <a:ln w="9525">
            <a:solidFill>
              <a:schemeClr val="accent2"/>
            </a:solidFill>
            <a:prstDash val="dash"/>
            <a:round/>
            <a:headEnd/>
            <a:tailEnd/>
          </a:ln>
        </p:spPr>
        <p:txBody>
          <a:bodyPr/>
          <a:lstStyle/>
          <a:p>
            <a:endParaRPr lang="ja-JP" altLang="en-US"/>
          </a:p>
        </p:txBody>
      </p:sp>
      <p:sp>
        <p:nvSpPr>
          <p:cNvPr id="11314" name="Line 56"/>
          <p:cNvSpPr>
            <a:spLocks noChangeShapeType="1"/>
          </p:cNvSpPr>
          <p:nvPr/>
        </p:nvSpPr>
        <p:spPr bwMode="auto">
          <a:xfrm>
            <a:off x="5205413" y="5626100"/>
            <a:ext cx="2830512" cy="0"/>
          </a:xfrm>
          <a:prstGeom prst="line">
            <a:avLst/>
          </a:prstGeom>
          <a:noFill/>
          <a:ln w="9525">
            <a:solidFill>
              <a:schemeClr val="accent2"/>
            </a:solidFill>
            <a:prstDash val="dash"/>
            <a:round/>
            <a:headEnd/>
            <a:tailEnd/>
          </a:ln>
        </p:spPr>
        <p:txBody>
          <a:bodyPr/>
          <a:lstStyle/>
          <a:p>
            <a:endParaRPr lang="ja-JP" altLang="en-US"/>
          </a:p>
        </p:txBody>
      </p:sp>
      <p:sp>
        <p:nvSpPr>
          <p:cNvPr id="11315" name="Line 57"/>
          <p:cNvSpPr>
            <a:spLocks noChangeShapeType="1"/>
          </p:cNvSpPr>
          <p:nvPr/>
        </p:nvSpPr>
        <p:spPr bwMode="auto">
          <a:xfrm>
            <a:off x="5205413" y="4984750"/>
            <a:ext cx="2830512" cy="0"/>
          </a:xfrm>
          <a:prstGeom prst="line">
            <a:avLst/>
          </a:prstGeom>
          <a:noFill/>
          <a:ln w="9525">
            <a:solidFill>
              <a:schemeClr val="accent2"/>
            </a:solidFill>
            <a:prstDash val="dash"/>
            <a:round/>
            <a:headEnd/>
            <a:tailEnd/>
          </a:ln>
        </p:spPr>
        <p:txBody>
          <a:bodyPr/>
          <a:lstStyle/>
          <a:p>
            <a:endParaRPr lang="ja-JP" altLang="en-US"/>
          </a:p>
        </p:txBody>
      </p:sp>
      <p:sp>
        <p:nvSpPr>
          <p:cNvPr id="11316" name="Line 58"/>
          <p:cNvSpPr>
            <a:spLocks noChangeShapeType="1"/>
          </p:cNvSpPr>
          <p:nvPr/>
        </p:nvSpPr>
        <p:spPr bwMode="auto">
          <a:xfrm>
            <a:off x="5205413" y="4662488"/>
            <a:ext cx="2830512" cy="0"/>
          </a:xfrm>
          <a:prstGeom prst="line">
            <a:avLst/>
          </a:prstGeom>
          <a:noFill/>
          <a:ln w="9525">
            <a:solidFill>
              <a:schemeClr val="accent2"/>
            </a:solidFill>
            <a:prstDash val="dash"/>
            <a:round/>
            <a:headEnd/>
            <a:tailEnd/>
          </a:ln>
        </p:spPr>
        <p:txBody>
          <a:bodyPr/>
          <a:lstStyle/>
          <a:p>
            <a:endParaRPr lang="ja-JP" altLang="en-US"/>
          </a:p>
        </p:txBody>
      </p:sp>
      <p:sp>
        <p:nvSpPr>
          <p:cNvPr id="11317" name="Line 59"/>
          <p:cNvSpPr>
            <a:spLocks noChangeShapeType="1"/>
          </p:cNvSpPr>
          <p:nvPr/>
        </p:nvSpPr>
        <p:spPr bwMode="auto">
          <a:xfrm>
            <a:off x="5205413" y="4340225"/>
            <a:ext cx="2830512" cy="0"/>
          </a:xfrm>
          <a:prstGeom prst="line">
            <a:avLst/>
          </a:prstGeom>
          <a:noFill/>
          <a:ln w="9525">
            <a:solidFill>
              <a:schemeClr val="accent2"/>
            </a:solidFill>
            <a:prstDash val="dash"/>
            <a:round/>
            <a:headEnd/>
            <a:tailEnd/>
          </a:ln>
        </p:spPr>
        <p:txBody>
          <a:bodyPr/>
          <a:lstStyle/>
          <a:p>
            <a:endParaRPr lang="ja-JP" altLang="en-US"/>
          </a:p>
        </p:txBody>
      </p:sp>
      <p:sp>
        <p:nvSpPr>
          <p:cNvPr id="11318" name="Line 60"/>
          <p:cNvSpPr>
            <a:spLocks noChangeShapeType="1"/>
          </p:cNvSpPr>
          <p:nvPr/>
        </p:nvSpPr>
        <p:spPr bwMode="auto">
          <a:xfrm>
            <a:off x="5270500" y="6269038"/>
            <a:ext cx="2828925" cy="0"/>
          </a:xfrm>
          <a:prstGeom prst="line">
            <a:avLst/>
          </a:prstGeom>
          <a:noFill/>
          <a:ln w="9525">
            <a:solidFill>
              <a:schemeClr val="accent2"/>
            </a:solidFill>
            <a:prstDash val="dash"/>
            <a:round/>
            <a:headEnd/>
            <a:tailEnd/>
          </a:ln>
        </p:spPr>
        <p:txBody>
          <a:bodyPr/>
          <a:lstStyle/>
          <a:p>
            <a:endParaRPr lang="ja-JP" altLang="en-US"/>
          </a:p>
        </p:txBody>
      </p:sp>
      <p:sp>
        <p:nvSpPr>
          <p:cNvPr id="11319" name="Line 61"/>
          <p:cNvSpPr>
            <a:spLocks noChangeShapeType="1"/>
          </p:cNvSpPr>
          <p:nvPr/>
        </p:nvSpPr>
        <p:spPr bwMode="auto">
          <a:xfrm>
            <a:off x="5270500" y="5948363"/>
            <a:ext cx="2828925" cy="0"/>
          </a:xfrm>
          <a:prstGeom prst="line">
            <a:avLst/>
          </a:prstGeom>
          <a:noFill/>
          <a:ln w="9525">
            <a:solidFill>
              <a:schemeClr val="accent2"/>
            </a:solidFill>
            <a:prstDash val="dash"/>
            <a:round/>
            <a:headEnd/>
            <a:tailEnd/>
          </a:ln>
        </p:spPr>
        <p:txBody>
          <a:bodyPr/>
          <a:lstStyle/>
          <a:p>
            <a:endParaRPr lang="ja-JP" altLang="en-US"/>
          </a:p>
        </p:txBody>
      </p:sp>
      <p:sp>
        <p:nvSpPr>
          <p:cNvPr id="11320" name="Line 62"/>
          <p:cNvSpPr>
            <a:spLocks noChangeShapeType="1"/>
          </p:cNvSpPr>
          <p:nvPr/>
        </p:nvSpPr>
        <p:spPr bwMode="auto">
          <a:xfrm>
            <a:off x="5141913" y="3697288"/>
            <a:ext cx="2828925" cy="0"/>
          </a:xfrm>
          <a:prstGeom prst="line">
            <a:avLst/>
          </a:prstGeom>
          <a:noFill/>
          <a:ln w="9525">
            <a:solidFill>
              <a:schemeClr val="accent2"/>
            </a:solidFill>
            <a:prstDash val="dash"/>
            <a:round/>
            <a:headEnd/>
            <a:tailEnd/>
          </a:ln>
        </p:spPr>
        <p:txBody>
          <a:bodyPr/>
          <a:lstStyle/>
          <a:p>
            <a:endParaRPr lang="ja-JP" altLang="en-US"/>
          </a:p>
        </p:txBody>
      </p:sp>
      <p:sp>
        <p:nvSpPr>
          <p:cNvPr id="11321" name="Line 63"/>
          <p:cNvSpPr>
            <a:spLocks noChangeShapeType="1"/>
          </p:cNvSpPr>
          <p:nvPr/>
        </p:nvSpPr>
        <p:spPr bwMode="auto">
          <a:xfrm>
            <a:off x="5205413" y="4019550"/>
            <a:ext cx="2830512" cy="0"/>
          </a:xfrm>
          <a:prstGeom prst="line">
            <a:avLst/>
          </a:prstGeom>
          <a:noFill/>
          <a:ln w="9525">
            <a:solidFill>
              <a:schemeClr val="accent2"/>
            </a:solidFill>
            <a:prstDash val="dash"/>
            <a:round/>
            <a:headEnd/>
            <a:tailEnd/>
          </a:ln>
        </p:spPr>
        <p:txBody>
          <a:bodyPr/>
          <a:lstStyle/>
          <a:p>
            <a:endParaRPr lang="ja-JP" altLang="en-US"/>
          </a:p>
        </p:txBody>
      </p:sp>
      <p:sp>
        <p:nvSpPr>
          <p:cNvPr id="11322" name="Line 64"/>
          <p:cNvSpPr>
            <a:spLocks noChangeShapeType="1"/>
          </p:cNvSpPr>
          <p:nvPr/>
        </p:nvSpPr>
        <p:spPr bwMode="auto">
          <a:xfrm>
            <a:off x="5149850" y="5299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1323" name="Line 66"/>
          <p:cNvSpPr>
            <a:spLocks noChangeShapeType="1"/>
          </p:cNvSpPr>
          <p:nvPr/>
        </p:nvSpPr>
        <p:spPr bwMode="auto">
          <a:xfrm flipH="1">
            <a:off x="5834063" y="3733800"/>
            <a:ext cx="1349375" cy="2957513"/>
          </a:xfrm>
          <a:prstGeom prst="line">
            <a:avLst/>
          </a:prstGeom>
          <a:noFill/>
          <a:ln w="9525">
            <a:solidFill>
              <a:srgbClr val="FF0000"/>
            </a:solidFill>
            <a:round/>
            <a:headEnd/>
            <a:tailEnd/>
          </a:ln>
        </p:spPr>
        <p:txBody>
          <a:bodyPr/>
          <a:lstStyle/>
          <a:p>
            <a:endParaRPr lang="ja-JP" altLang="en-US"/>
          </a:p>
        </p:txBody>
      </p:sp>
      <p:sp>
        <p:nvSpPr>
          <p:cNvPr id="11324" name="Line 67"/>
          <p:cNvSpPr>
            <a:spLocks noChangeShapeType="1"/>
          </p:cNvSpPr>
          <p:nvPr/>
        </p:nvSpPr>
        <p:spPr bwMode="auto">
          <a:xfrm flipH="1">
            <a:off x="5191125" y="4441825"/>
            <a:ext cx="2894013" cy="1477963"/>
          </a:xfrm>
          <a:prstGeom prst="line">
            <a:avLst/>
          </a:prstGeom>
          <a:noFill/>
          <a:ln w="9525">
            <a:solidFill>
              <a:srgbClr val="FF0000"/>
            </a:solidFill>
            <a:round/>
            <a:headEnd/>
            <a:tailEnd/>
          </a:ln>
        </p:spPr>
        <p:txBody>
          <a:bodyPr/>
          <a:lstStyle/>
          <a:p>
            <a:endParaRPr lang="ja-JP" altLang="en-US"/>
          </a:p>
        </p:txBody>
      </p:sp>
      <p:sp>
        <p:nvSpPr>
          <p:cNvPr id="11325" name="Line 68"/>
          <p:cNvSpPr>
            <a:spLocks noChangeShapeType="1"/>
          </p:cNvSpPr>
          <p:nvPr/>
        </p:nvSpPr>
        <p:spPr bwMode="auto">
          <a:xfrm flipH="1">
            <a:off x="5319713" y="3348038"/>
            <a:ext cx="1606550" cy="3343275"/>
          </a:xfrm>
          <a:prstGeom prst="line">
            <a:avLst/>
          </a:prstGeom>
          <a:noFill/>
          <a:ln w="9525">
            <a:solidFill>
              <a:srgbClr val="FF0000"/>
            </a:solidFill>
            <a:round/>
            <a:headEnd/>
            <a:tailEnd/>
          </a:ln>
        </p:spPr>
        <p:txBody>
          <a:bodyPr/>
          <a:lstStyle/>
          <a:p>
            <a:endParaRPr lang="ja-JP" altLang="en-US"/>
          </a:p>
        </p:txBody>
      </p:sp>
      <p:sp>
        <p:nvSpPr>
          <p:cNvPr id="11326" name="Line 69"/>
          <p:cNvSpPr>
            <a:spLocks noChangeShapeType="1"/>
          </p:cNvSpPr>
          <p:nvPr/>
        </p:nvSpPr>
        <p:spPr bwMode="auto">
          <a:xfrm flipH="1">
            <a:off x="5062538" y="4056063"/>
            <a:ext cx="2892425" cy="1477962"/>
          </a:xfrm>
          <a:prstGeom prst="line">
            <a:avLst/>
          </a:prstGeom>
          <a:noFill/>
          <a:ln w="9525">
            <a:solidFill>
              <a:srgbClr val="FF0000"/>
            </a:solidFill>
            <a:round/>
            <a:headEnd/>
            <a:tailEnd/>
          </a:ln>
        </p:spPr>
        <p:txBody>
          <a:bodyPr/>
          <a:lstStyle/>
          <a:p>
            <a:endParaRPr lang="ja-JP" altLang="en-US"/>
          </a:p>
        </p:txBody>
      </p:sp>
      <p:sp>
        <p:nvSpPr>
          <p:cNvPr id="11327" name="Line 70"/>
          <p:cNvSpPr>
            <a:spLocks noChangeShapeType="1"/>
          </p:cNvSpPr>
          <p:nvPr/>
        </p:nvSpPr>
        <p:spPr bwMode="auto">
          <a:xfrm flipH="1">
            <a:off x="4997450" y="3670300"/>
            <a:ext cx="2894013" cy="1349375"/>
          </a:xfrm>
          <a:prstGeom prst="line">
            <a:avLst/>
          </a:prstGeom>
          <a:noFill/>
          <a:ln w="9525">
            <a:solidFill>
              <a:srgbClr val="FF0000"/>
            </a:solidFill>
            <a:round/>
            <a:headEnd/>
            <a:tailEnd/>
          </a:ln>
        </p:spPr>
        <p:txBody>
          <a:bodyPr/>
          <a:lstStyle/>
          <a:p>
            <a:endParaRPr lang="ja-JP" altLang="en-US"/>
          </a:p>
        </p:txBody>
      </p:sp>
      <p:sp>
        <p:nvSpPr>
          <p:cNvPr id="11328" name="Line 72"/>
          <p:cNvSpPr>
            <a:spLocks noChangeShapeType="1"/>
          </p:cNvSpPr>
          <p:nvPr/>
        </p:nvSpPr>
        <p:spPr bwMode="auto">
          <a:xfrm flipH="1">
            <a:off x="5319713" y="4906963"/>
            <a:ext cx="2894012" cy="1479550"/>
          </a:xfrm>
          <a:prstGeom prst="line">
            <a:avLst/>
          </a:prstGeom>
          <a:noFill/>
          <a:ln w="9525">
            <a:solidFill>
              <a:srgbClr val="FF0000"/>
            </a:solidFill>
            <a:round/>
            <a:headEnd/>
            <a:tailEnd/>
          </a:ln>
        </p:spPr>
        <p:txBody>
          <a:bodyPr/>
          <a:lstStyle/>
          <a:p>
            <a:endParaRPr lang="ja-JP" altLang="en-US"/>
          </a:p>
        </p:txBody>
      </p:sp>
      <p:sp>
        <p:nvSpPr>
          <p:cNvPr id="11329" name="Line 73"/>
          <p:cNvSpPr>
            <a:spLocks noChangeShapeType="1"/>
          </p:cNvSpPr>
          <p:nvPr/>
        </p:nvSpPr>
        <p:spPr bwMode="auto">
          <a:xfrm flipH="1">
            <a:off x="4953000" y="3556000"/>
            <a:ext cx="1350963" cy="2959100"/>
          </a:xfrm>
          <a:prstGeom prst="line">
            <a:avLst/>
          </a:prstGeom>
          <a:noFill/>
          <a:ln w="9525">
            <a:solidFill>
              <a:srgbClr val="FF0000"/>
            </a:solidFill>
            <a:round/>
            <a:headEnd/>
            <a:tailEnd/>
          </a:ln>
        </p:spPr>
        <p:txBody>
          <a:bodyPr/>
          <a:lstStyle/>
          <a:p>
            <a:endParaRPr lang="ja-JP" altLang="en-US"/>
          </a:p>
        </p:txBody>
      </p:sp>
      <p:sp>
        <p:nvSpPr>
          <p:cNvPr id="11330" name="Text Box 77"/>
          <p:cNvSpPr txBox="1">
            <a:spLocks noChangeArrowheads="1"/>
          </p:cNvSpPr>
          <p:nvPr/>
        </p:nvSpPr>
        <p:spPr bwMode="auto">
          <a:xfrm>
            <a:off x="2041525" y="782638"/>
            <a:ext cx="3765550" cy="457200"/>
          </a:xfrm>
          <a:prstGeom prst="rect">
            <a:avLst/>
          </a:prstGeom>
          <a:noFill/>
          <a:ln w="9525">
            <a:noFill/>
            <a:miter lim="800000"/>
            <a:headEnd/>
            <a:tailEnd/>
          </a:ln>
        </p:spPr>
        <p:txBody>
          <a:bodyPr wrap="none">
            <a:spAutoFit/>
          </a:bodyPr>
          <a:lstStyle/>
          <a:p>
            <a:r>
              <a:rPr lang="ja-JP" altLang="en-US"/>
              <a:t>の固有値に　　　　　がある。</a:t>
            </a:r>
          </a:p>
        </p:txBody>
      </p:sp>
      <p:sp>
        <p:nvSpPr>
          <p:cNvPr id="11331" name="Line 78"/>
          <p:cNvSpPr>
            <a:spLocks noChangeShapeType="1"/>
          </p:cNvSpPr>
          <p:nvPr/>
        </p:nvSpPr>
        <p:spPr bwMode="auto">
          <a:xfrm>
            <a:off x="4648200" y="3505200"/>
            <a:ext cx="3429000" cy="3352800"/>
          </a:xfrm>
          <a:prstGeom prst="line">
            <a:avLst/>
          </a:prstGeom>
          <a:noFill/>
          <a:ln w="38100">
            <a:solidFill>
              <a:srgbClr val="008000"/>
            </a:solidFill>
            <a:round/>
            <a:headEnd/>
            <a:tailEnd/>
          </a:ln>
        </p:spPr>
        <p:txBody>
          <a:bodyPr/>
          <a:lstStyle/>
          <a:p>
            <a:endParaRPr lang="ja-JP" altLang="en-US"/>
          </a:p>
        </p:txBody>
      </p:sp>
      <p:sp>
        <p:nvSpPr>
          <p:cNvPr id="11332" name="Line 79"/>
          <p:cNvSpPr>
            <a:spLocks noChangeShapeType="1"/>
          </p:cNvSpPr>
          <p:nvPr/>
        </p:nvSpPr>
        <p:spPr bwMode="auto">
          <a:xfrm flipH="1" flipV="1">
            <a:off x="1371600" y="4724400"/>
            <a:ext cx="381000" cy="304800"/>
          </a:xfrm>
          <a:prstGeom prst="line">
            <a:avLst/>
          </a:prstGeom>
          <a:noFill/>
          <a:ln w="57150">
            <a:solidFill>
              <a:schemeClr val="accent2"/>
            </a:solidFill>
            <a:prstDash val="sysDot"/>
            <a:round/>
            <a:headEnd/>
            <a:tailEnd type="triangle" w="med" len="med"/>
          </a:ln>
        </p:spPr>
        <p:txBody>
          <a:bodyPr/>
          <a:lstStyle/>
          <a:p>
            <a:endParaRPr lang="ja-JP" altLang="en-US"/>
          </a:p>
        </p:txBody>
      </p:sp>
      <p:sp>
        <p:nvSpPr>
          <p:cNvPr id="11333" name="Line 80"/>
          <p:cNvSpPr>
            <a:spLocks noChangeShapeType="1"/>
          </p:cNvSpPr>
          <p:nvPr/>
        </p:nvSpPr>
        <p:spPr bwMode="auto">
          <a:xfrm flipH="1" flipV="1">
            <a:off x="1447800" y="4648200"/>
            <a:ext cx="381000" cy="381000"/>
          </a:xfrm>
          <a:prstGeom prst="line">
            <a:avLst/>
          </a:prstGeom>
          <a:noFill/>
          <a:ln w="57150">
            <a:solidFill>
              <a:srgbClr val="FF0000"/>
            </a:solidFill>
            <a:prstDash val="sysDot"/>
            <a:round/>
            <a:headEnd/>
            <a:tailEnd type="triangle" w="med" len="med"/>
          </a:ln>
        </p:spPr>
        <p:txBody>
          <a:bodyPr/>
          <a:lstStyle/>
          <a:p>
            <a:endParaRPr lang="ja-JP" altLang="en-US"/>
          </a:p>
        </p:txBody>
      </p:sp>
      <p:sp>
        <p:nvSpPr>
          <p:cNvPr id="11334" name="Text Box 87"/>
          <p:cNvSpPr txBox="1">
            <a:spLocks noChangeArrowheads="1"/>
          </p:cNvSpPr>
          <p:nvPr/>
        </p:nvSpPr>
        <p:spPr bwMode="auto">
          <a:xfrm>
            <a:off x="533400" y="2133600"/>
            <a:ext cx="3275013" cy="457200"/>
          </a:xfrm>
          <a:prstGeom prst="rect">
            <a:avLst/>
          </a:prstGeom>
          <a:noFill/>
          <a:ln w="9525">
            <a:noFill/>
            <a:miter lim="800000"/>
            <a:headEnd/>
            <a:tailEnd/>
          </a:ln>
        </p:spPr>
        <p:txBody>
          <a:bodyPr wrap="none">
            <a:spAutoFit/>
          </a:bodyPr>
          <a:lstStyle/>
          <a:p>
            <a:r>
              <a:rPr lang="ja-JP" altLang="en-US"/>
              <a:t>　　　や　　　　等がある。</a:t>
            </a:r>
          </a:p>
        </p:txBody>
      </p:sp>
      <p:sp>
        <p:nvSpPr>
          <p:cNvPr id="11335" name="AutoShape 88"/>
          <p:cNvSpPr>
            <a:spLocks noChangeArrowheads="1"/>
          </p:cNvSpPr>
          <p:nvPr/>
        </p:nvSpPr>
        <p:spPr bwMode="auto">
          <a:xfrm>
            <a:off x="4267200" y="2057400"/>
            <a:ext cx="4343400" cy="1219200"/>
          </a:xfrm>
          <a:prstGeom prst="wedgeRoundRectCallout">
            <a:avLst>
              <a:gd name="adj1" fmla="val 13343"/>
              <a:gd name="adj2" fmla="val 687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1336" name="Text Box 89"/>
          <p:cNvSpPr txBox="1">
            <a:spLocks noChangeArrowheads="1"/>
          </p:cNvSpPr>
          <p:nvPr/>
        </p:nvSpPr>
        <p:spPr bwMode="auto">
          <a:xfrm>
            <a:off x="4403725" y="1981200"/>
            <a:ext cx="4054475" cy="1187450"/>
          </a:xfrm>
          <a:prstGeom prst="rect">
            <a:avLst/>
          </a:prstGeom>
          <a:noFill/>
          <a:ln w="9525">
            <a:noFill/>
            <a:miter lim="800000"/>
            <a:headEnd/>
            <a:tailEnd/>
          </a:ln>
        </p:spPr>
        <p:txBody>
          <a:bodyPr>
            <a:spAutoFit/>
          </a:bodyPr>
          <a:lstStyle/>
          <a:p>
            <a:r>
              <a:rPr lang="ja-JP" altLang="en-US"/>
              <a:t>実は、１次元空間（直線上）の全てのベクトルが固有ベクトルになる。</a:t>
            </a:r>
          </a:p>
        </p:txBody>
      </p:sp>
      <p:graphicFrame>
        <p:nvGraphicFramePr>
          <p:cNvPr id="11266" name="Object 1024"/>
          <p:cNvGraphicFramePr>
            <a:graphicFrameLocks noChangeAspect="1"/>
          </p:cNvGraphicFramePr>
          <p:nvPr/>
        </p:nvGraphicFramePr>
        <p:xfrm>
          <a:off x="381000" y="533400"/>
          <a:ext cx="1600200" cy="976313"/>
        </p:xfrm>
        <a:graphic>
          <a:graphicData uri="http://schemas.openxmlformats.org/presentationml/2006/ole">
            <p:oleObj spid="_x0000_s11266" name="Equation" r:id="rId3" imgW="749160" imgH="457200" progId="Equation.DSMT4">
              <p:embed/>
            </p:oleObj>
          </a:graphicData>
        </a:graphic>
      </p:graphicFrame>
      <p:graphicFrame>
        <p:nvGraphicFramePr>
          <p:cNvPr id="11267" name="Object 1025"/>
          <p:cNvGraphicFramePr>
            <a:graphicFrameLocks noChangeAspect="1"/>
          </p:cNvGraphicFramePr>
          <p:nvPr/>
        </p:nvGraphicFramePr>
        <p:xfrm>
          <a:off x="3657600" y="762000"/>
          <a:ext cx="914400" cy="474663"/>
        </p:xfrm>
        <a:graphic>
          <a:graphicData uri="http://schemas.openxmlformats.org/presentationml/2006/ole">
            <p:oleObj spid="_x0000_s11267" name="Equation" r:id="rId4" imgW="342720" imgH="177480" progId="Equation.DSMT4">
              <p:embed/>
            </p:oleObj>
          </a:graphicData>
        </a:graphic>
      </p:graphicFrame>
      <p:graphicFrame>
        <p:nvGraphicFramePr>
          <p:cNvPr id="11268" name="Object 1026"/>
          <p:cNvGraphicFramePr>
            <a:graphicFrameLocks noChangeAspect="1"/>
          </p:cNvGraphicFramePr>
          <p:nvPr/>
        </p:nvGraphicFramePr>
        <p:xfrm>
          <a:off x="381000" y="1524000"/>
          <a:ext cx="1066800" cy="347663"/>
        </p:xfrm>
        <a:graphic>
          <a:graphicData uri="http://schemas.openxmlformats.org/presentationml/2006/ole">
            <p:oleObj spid="_x0000_s11268" name="Equation" r:id="rId5" imgW="545760" imgH="177480" progId="Equation.DSMT4">
              <p:embed/>
            </p:oleObj>
          </a:graphicData>
        </a:graphic>
      </p:graphicFrame>
      <p:graphicFrame>
        <p:nvGraphicFramePr>
          <p:cNvPr id="11269" name="Object 1027"/>
          <p:cNvGraphicFramePr>
            <a:graphicFrameLocks noChangeAspect="1"/>
          </p:cNvGraphicFramePr>
          <p:nvPr/>
        </p:nvGraphicFramePr>
        <p:xfrm>
          <a:off x="5092700" y="1295400"/>
          <a:ext cx="495300" cy="685800"/>
        </p:xfrm>
        <a:graphic>
          <a:graphicData uri="http://schemas.openxmlformats.org/presentationml/2006/ole">
            <p:oleObj spid="_x0000_s11269" name="Equation" r:id="rId6" imgW="330120" imgH="457200" progId="Equation.DSMT4">
              <p:embed/>
            </p:oleObj>
          </a:graphicData>
        </a:graphic>
      </p:graphicFrame>
      <p:graphicFrame>
        <p:nvGraphicFramePr>
          <p:cNvPr id="11270" name="Object 1028"/>
          <p:cNvGraphicFramePr>
            <a:graphicFrameLocks noChangeAspect="1"/>
          </p:cNvGraphicFramePr>
          <p:nvPr/>
        </p:nvGraphicFramePr>
        <p:xfrm>
          <a:off x="457200" y="1828800"/>
          <a:ext cx="685800" cy="914400"/>
        </p:xfrm>
        <a:graphic>
          <a:graphicData uri="http://schemas.openxmlformats.org/presentationml/2006/ole">
            <p:oleObj spid="_x0000_s11270" name="Equation" r:id="rId7" imgW="342720" imgH="457200" progId="Equation.DSMT4">
              <p:embed/>
            </p:oleObj>
          </a:graphicData>
        </a:graphic>
      </p:graphicFrame>
      <p:graphicFrame>
        <p:nvGraphicFramePr>
          <p:cNvPr id="11271" name="Object 1029"/>
          <p:cNvGraphicFramePr>
            <a:graphicFrameLocks noChangeAspect="1"/>
          </p:cNvGraphicFramePr>
          <p:nvPr/>
        </p:nvGraphicFramePr>
        <p:xfrm>
          <a:off x="1600200" y="1905000"/>
          <a:ext cx="606425" cy="838200"/>
        </p:xfrm>
        <a:graphic>
          <a:graphicData uri="http://schemas.openxmlformats.org/presentationml/2006/ole">
            <p:oleObj spid="_x0000_s11271" name="Equation" r:id="rId8" imgW="330120" imgH="457200" progId="Equation.DSMT4">
              <p:embed/>
            </p:oleObj>
          </a:graphicData>
        </a:graphic>
      </p:graphicFrame>
      <p:graphicFrame>
        <p:nvGraphicFramePr>
          <p:cNvPr id="11272" name="Object 1030"/>
          <p:cNvGraphicFramePr>
            <a:graphicFrameLocks noChangeAspect="1"/>
          </p:cNvGraphicFramePr>
          <p:nvPr/>
        </p:nvGraphicFramePr>
        <p:xfrm>
          <a:off x="1354138" y="2819400"/>
          <a:ext cx="322262" cy="381000"/>
        </p:xfrm>
        <a:graphic>
          <a:graphicData uri="http://schemas.openxmlformats.org/presentationml/2006/ole">
            <p:oleObj spid="_x0000_s11272" name="Equation" r:id="rId9" imgW="139680" imgH="164880" progId="Equation.DSMT4">
              <p:embed/>
            </p:oleObj>
          </a:graphicData>
        </a:graphic>
      </p:graphicFrame>
      <p:graphicFrame>
        <p:nvGraphicFramePr>
          <p:cNvPr id="11273" name="Object 1031"/>
          <p:cNvGraphicFramePr>
            <a:graphicFrameLocks noChangeAspect="1"/>
          </p:cNvGraphicFramePr>
          <p:nvPr/>
        </p:nvGraphicFramePr>
        <p:xfrm>
          <a:off x="3429000" y="5029200"/>
          <a:ext cx="415925" cy="457200"/>
        </p:xfrm>
        <a:graphic>
          <a:graphicData uri="http://schemas.openxmlformats.org/presentationml/2006/ole">
            <p:oleObj spid="_x0000_s11273" name="Equation" r:id="rId10" imgW="126720" imgH="139680" progId="Equation.DSMT4">
              <p:embed/>
            </p:oleObj>
          </a:graphicData>
        </a:graphic>
      </p:graphicFrame>
      <p:graphicFrame>
        <p:nvGraphicFramePr>
          <p:cNvPr id="11274" name="Object 1032"/>
          <p:cNvGraphicFramePr>
            <a:graphicFrameLocks noChangeAspect="1"/>
          </p:cNvGraphicFramePr>
          <p:nvPr/>
        </p:nvGraphicFramePr>
        <p:xfrm>
          <a:off x="1752600" y="2743200"/>
          <a:ext cx="374650" cy="457200"/>
        </p:xfrm>
        <a:graphic>
          <a:graphicData uri="http://schemas.openxmlformats.org/presentationml/2006/ole">
            <p:oleObj spid="_x0000_s11274" name="Equation" r:id="rId11" imgW="114120" imgH="139680" progId="Equation.DSMT4">
              <p:embed/>
            </p:oleObj>
          </a:graphicData>
        </a:graphic>
      </p:graphicFrame>
      <p:graphicFrame>
        <p:nvGraphicFramePr>
          <p:cNvPr id="11275" name="Object 1033"/>
          <p:cNvGraphicFramePr>
            <a:graphicFrameLocks noChangeAspect="1"/>
          </p:cNvGraphicFramePr>
          <p:nvPr/>
        </p:nvGraphicFramePr>
        <p:xfrm>
          <a:off x="3505200" y="4572000"/>
          <a:ext cx="346075" cy="381000"/>
        </p:xfrm>
        <a:graphic>
          <a:graphicData uri="http://schemas.openxmlformats.org/presentationml/2006/ole">
            <p:oleObj spid="_x0000_s11275" name="Equation" r:id="rId12" imgW="126720" imgH="139680" progId="Equation.DSMT4">
              <p:embed/>
            </p:oleObj>
          </a:graphicData>
        </a:graphic>
      </p:graphicFrame>
      <p:graphicFrame>
        <p:nvGraphicFramePr>
          <p:cNvPr id="11276" name="Object 1034"/>
          <p:cNvGraphicFramePr>
            <a:graphicFrameLocks noChangeAspect="1"/>
          </p:cNvGraphicFramePr>
          <p:nvPr/>
        </p:nvGraphicFramePr>
        <p:xfrm>
          <a:off x="6096000" y="3200400"/>
          <a:ext cx="322263" cy="381000"/>
        </p:xfrm>
        <a:graphic>
          <a:graphicData uri="http://schemas.openxmlformats.org/presentationml/2006/ole">
            <p:oleObj spid="_x0000_s11276" name="Equation" r:id="rId13" imgW="139680" imgH="164880" progId="Equation.DSMT4">
              <p:embed/>
            </p:oleObj>
          </a:graphicData>
        </a:graphic>
      </p:graphicFrame>
      <p:graphicFrame>
        <p:nvGraphicFramePr>
          <p:cNvPr id="11277" name="Object 1035"/>
          <p:cNvGraphicFramePr>
            <a:graphicFrameLocks noChangeAspect="1"/>
          </p:cNvGraphicFramePr>
          <p:nvPr/>
        </p:nvGraphicFramePr>
        <p:xfrm>
          <a:off x="8247063" y="5257800"/>
          <a:ext cx="346075" cy="381000"/>
        </p:xfrm>
        <a:graphic>
          <a:graphicData uri="http://schemas.openxmlformats.org/presentationml/2006/ole">
            <p:oleObj spid="_x0000_s11277" name="Equation" r:id="rId14" imgW="126720" imgH="139680" progId="Equation.DSMT4">
              <p:embed/>
            </p:oleObj>
          </a:graphicData>
        </a:graphic>
      </p:graphicFrame>
      <p:graphicFrame>
        <p:nvGraphicFramePr>
          <p:cNvPr id="11278" name="Object 1036"/>
          <p:cNvGraphicFramePr>
            <a:graphicFrameLocks noChangeAspect="1"/>
          </p:cNvGraphicFramePr>
          <p:nvPr/>
        </p:nvGraphicFramePr>
        <p:xfrm>
          <a:off x="6477000" y="3124200"/>
          <a:ext cx="374650" cy="457200"/>
        </p:xfrm>
        <a:graphic>
          <a:graphicData uri="http://schemas.openxmlformats.org/presentationml/2006/ole">
            <p:oleObj spid="_x0000_s11278" name="Equation" r:id="rId15" imgW="114120" imgH="139680" progId="Equation.DSMT4">
              <p:embed/>
            </p:oleObj>
          </a:graphicData>
        </a:graphic>
      </p:graphicFrame>
      <p:graphicFrame>
        <p:nvGraphicFramePr>
          <p:cNvPr id="11279" name="Object 1037"/>
          <p:cNvGraphicFramePr>
            <a:graphicFrameLocks noChangeAspect="1"/>
          </p:cNvGraphicFramePr>
          <p:nvPr/>
        </p:nvGraphicFramePr>
        <p:xfrm>
          <a:off x="8264525" y="4876800"/>
          <a:ext cx="346075" cy="381000"/>
        </p:xfrm>
        <a:graphic>
          <a:graphicData uri="http://schemas.openxmlformats.org/presentationml/2006/ole">
            <p:oleObj spid="_x0000_s11279" name="Equation" r:id="rId16" imgW="126720" imgH="13968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スライド番号プレースホルダ 4"/>
          <p:cNvSpPr>
            <a:spLocks noGrp="1"/>
          </p:cNvSpPr>
          <p:nvPr>
            <p:ph type="sldNum" sz="quarter" idx="12"/>
          </p:nvPr>
        </p:nvSpPr>
        <p:spPr>
          <a:noFill/>
        </p:spPr>
        <p:txBody>
          <a:bodyPr/>
          <a:lstStyle/>
          <a:p>
            <a:fld id="{0C51C308-9C8A-4CAA-BC3D-CAB032F07559}" type="slidenum">
              <a:rPr lang="en-US" altLang="ja-JP" smtClean="0"/>
              <a:pPr/>
              <a:t>15</a:t>
            </a:fld>
            <a:endParaRPr lang="en-US" altLang="ja-JP" smtClean="0"/>
          </a:p>
        </p:txBody>
      </p:sp>
      <p:sp>
        <p:nvSpPr>
          <p:cNvPr id="12305" name="Text Box 2"/>
          <p:cNvSpPr txBox="1">
            <a:spLocks noChangeArrowheads="1"/>
          </p:cNvSpPr>
          <p:nvPr/>
        </p:nvSpPr>
        <p:spPr bwMode="auto">
          <a:xfrm>
            <a:off x="533400" y="1524000"/>
            <a:ext cx="6786563" cy="457200"/>
          </a:xfrm>
          <a:prstGeom prst="rect">
            <a:avLst/>
          </a:prstGeom>
          <a:noFill/>
          <a:ln w="9525">
            <a:noFill/>
            <a:miter lim="800000"/>
            <a:headEnd/>
            <a:tailEnd/>
          </a:ln>
        </p:spPr>
        <p:txBody>
          <a:bodyPr wrap="none">
            <a:spAutoFit/>
          </a:bodyPr>
          <a:lstStyle/>
          <a:p>
            <a:r>
              <a:rPr lang="ja-JP" altLang="en-US"/>
              <a:t>　　　　　を満たすベクトルとしては、　　　　の他にも、</a:t>
            </a:r>
          </a:p>
        </p:txBody>
      </p:sp>
      <p:sp>
        <p:nvSpPr>
          <p:cNvPr id="12306" name="Rectangle 3"/>
          <p:cNvSpPr>
            <a:spLocks noGrp="1" noChangeArrowheads="1"/>
          </p:cNvSpPr>
          <p:nvPr>
            <p:ph type="title"/>
          </p:nvPr>
        </p:nvSpPr>
        <p:spPr>
          <a:xfrm>
            <a:off x="0" y="0"/>
            <a:ext cx="5486400" cy="533400"/>
          </a:xfrm>
        </p:spPr>
        <p:txBody>
          <a:bodyPr/>
          <a:lstStyle/>
          <a:p>
            <a:pPr eaLnBrk="1" hangingPunct="1"/>
            <a:r>
              <a:rPr lang="ja-JP" altLang="en-US" smtClean="0"/>
              <a:t>固有ベクトルから固有空間へ２</a:t>
            </a:r>
          </a:p>
        </p:txBody>
      </p:sp>
      <p:sp>
        <p:nvSpPr>
          <p:cNvPr id="12307" name="Line 4"/>
          <p:cNvSpPr>
            <a:spLocks noChangeShapeType="1"/>
          </p:cNvSpPr>
          <p:nvPr/>
        </p:nvSpPr>
        <p:spPr bwMode="auto">
          <a:xfrm flipH="1">
            <a:off x="1558925" y="3544888"/>
            <a:ext cx="1350963" cy="2957512"/>
          </a:xfrm>
          <a:prstGeom prst="line">
            <a:avLst/>
          </a:prstGeom>
          <a:noFill/>
          <a:ln w="9525">
            <a:solidFill>
              <a:srgbClr val="FF0000"/>
            </a:solidFill>
            <a:round/>
            <a:headEnd/>
            <a:tailEnd/>
          </a:ln>
        </p:spPr>
        <p:txBody>
          <a:bodyPr/>
          <a:lstStyle/>
          <a:p>
            <a:endParaRPr lang="ja-JP" altLang="en-US"/>
          </a:p>
        </p:txBody>
      </p:sp>
      <p:sp>
        <p:nvSpPr>
          <p:cNvPr id="12308" name="Line 5"/>
          <p:cNvSpPr>
            <a:spLocks noChangeShapeType="1"/>
          </p:cNvSpPr>
          <p:nvPr/>
        </p:nvSpPr>
        <p:spPr bwMode="auto">
          <a:xfrm flipV="1">
            <a:off x="1752600" y="3181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2309" name="Line 6"/>
          <p:cNvSpPr>
            <a:spLocks noChangeShapeType="1"/>
          </p:cNvSpPr>
          <p:nvPr/>
        </p:nvSpPr>
        <p:spPr bwMode="auto">
          <a:xfrm flipH="1">
            <a:off x="1927225" y="3671888"/>
            <a:ext cx="1350963" cy="2957512"/>
          </a:xfrm>
          <a:prstGeom prst="line">
            <a:avLst/>
          </a:prstGeom>
          <a:noFill/>
          <a:ln w="9525">
            <a:solidFill>
              <a:srgbClr val="FF0000"/>
            </a:solidFill>
            <a:round/>
            <a:headEnd/>
            <a:tailEnd/>
          </a:ln>
        </p:spPr>
        <p:txBody>
          <a:bodyPr/>
          <a:lstStyle/>
          <a:p>
            <a:endParaRPr lang="ja-JP" altLang="en-US"/>
          </a:p>
        </p:txBody>
      </p:sp>
      <p:sp>
        <p:nvSpPr>
          <p:cNvPr id="12310" name="Line 7"/>
          <p:cNvSpPr>
            <a:spLocks noChangeShapeType="1"/>
          </p:cNvSpPr>
          <p:nvPr/>
        </p:nvSpPr>
        <p:spPr bwMode="auto">
          <a:xfrm flipH="1">
            <a:off x="403225" y="5253038"/>
            <a:ext cx="2892425" cy="1350962"/>
          </a:xfrm>
          <a:prstGeom prst="line">
            <a:avLst/>
          </a:prstGeom>
          <a:noFill/>
          <a:ln w="9525">
            <a:solidFill>
              <a:srgbClr val="FF0000"/>
            </a:solidFill>
            <a:round/>
            <a:headEnd/>
            <a:tailEnd/>
          </a:ln>
        </p:spPr>
        <p:txBody>
          <a:bodyPr/>
          <a:lstStyle/>
          <a:p>
            <a:endParaRPr lang="ja-JP" altLang="en-US"/>
          </a:p>
        </p:txBody>
      </p:sp>
      <p:grpSp>
        <p:nvGrpSpPr>
          <p:cNvPr id="12311" name="Group 8"/>
          <p:cNvGrpSpPr>
            <a:grpSpLocks/>
          </p:cNvGrpSpPr>
          <p:nvPr/>
        </p:nvGrpSpPr>
        <p:grpSpPr bwMode="auto">
          <a:xfrm rot="5400000">
            <a:off x="248444" y="3542506"/>
            <a:ext cx="2955925" cy="2570163"/>
            <a:chOff x="432" y="1152"/>
            <a:chExt cx="2208" cy="1920"/>
          </a:xfrm>
        </p:grpSpPr>
        <p:sp>
          <p:nvSpPr>
            <p:cNvPr id="12368" name="Line 9"/>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2369" name="Line 10"/>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2370" name="Line 11"/>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2371" name="Line 12"/>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2372" name="Line 13"/>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2373" name="Line 14"/>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2374" name="Line 15"/>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2375" name="Line 16"/>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2376" name="Line 17"/>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2312" name="Line 18"/>
          <p:cNvSpPr>
            <a:spLocks noChangeShapeType="1"/>
          </p:cNvSpPr>
          <p:nvPr/>
        </p:nvSpPr>
        <p:spPr bwMode="auto">
          <a:xfrm>
            <a:off x="481013" y="50514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13" name="Line 19"/>
          <p:cNvSpPr>
            <a:spLocks noChangeShapeType="1"/>
          </p:cNvSpPr>
          <p:nvPr/>
        </p:nvSpPr>
        <p:spPr bwMode="auto">
          <a:xfrm>
            <a:off x="481013" y="5372100"/>
            <a:ext cx="2830512" cy="0"/>
          </a:xfrm>
          <a:prstGeom prst="line">
            <a:avLst/>
          </a:prstGeom>
          <a:noFill/>
          <a:ln w="9525">
            <a:solidFill>
              <a:schemeClr val="accent2"/>
            </a:solidFill>
            <a:prstDash val="dash"/>
            <a:round/>
            <a:headEnd/>
            <a:tailEnd/>
          </a:ln>
        </p:spPr>
        <p:txBody>
          <a:bodyPr/>
          <a:lstStyle/>
          <a:p>
            <a:endParaRPr lang="ja-JP" altLang="en-US"/>
          </a:p>
        </p:txBody>
      </p:sp>
      <p:sp>
        <p:nvSpPr>
          <p:cNvPr id="12314" name="Line 20"/>
          <p:cNvSpPr>
            <a:spLocks noChangeShapeType="1"/>
          </p:cNvSpPr>
          <p:nvPr/>
        </p:nvSpPr>
        <p:spPr bwMode="auto">
          <a:xfrm>
            <a:off x="481013" y="47307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15" name="Line 21"/>
          <p:cNvSpPr>
            <a:spLocks noChangeShapeType="1"/>
          </p:cNvSpPr>
          <p:nvPr/>
        </p:nvSpPr>
        <p:spPr bwMode="auto">
          <a:xfrm>
            <a:off x="481013" y="4408488"/>
            <a:ext cx="2830512" cy="0"/>
          </a:xfrm>
          <a:prstGeom prst="line">
            <a:avLst/>
          </a:prstGeom>
          <a:noFill/>
          <a:ln w="9525">
            <a:solidFill>
              <a:schemeClr val="accent2"/>
            </a:solidFill>
            <a:prstDash val="dash"/>
            <a:round/>
            <a:headEnd/>
            <a:tailEnd/>
          </a:ln>
        </p:spPr>
        <p:txBody>
          <a:bodyPr/>
          <a:lstStyle/>
          <a:p>
            <a:endParaRPr lang="ja-JP" altLang="en-US"/>
          </a:p>
        </p:txBody>
      </p:sp>
      <p:sp>
        <p:nvSpPr>
          <p:cNvPr id="12316" name="Line 22"/>
          <p:cNvSpPr>
            <a:spLocks noChangeShapeType="1"/>
          </p:cNvSpPr>
          <p:nvPr/>
        </p:nvSpPr>
        <p:spPr bwMode="auto">
          <a:xfrm>
            <a:off x="481013" y="40862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17" name="Line 23"/>
          <p:cNvSpPr>
            <a:spLocks noChangeShapeType="1"/>
          </p:cNvSpPr>
          <p:nvPr/>
        </p:nvSpPr>
        <p:spPr bwMode="auto">
          <a:xfrm>
            <a:off x="546100" y="6015038"/>
            <a:ext cx="2828925" cy="0"/>
          </a:xfrm>
          <a:prstGeom prst="line">
            <a:avLst/>
          </a:prstGeom>
          <a:noFill/>
          <a:ln w="9525">
            <a:solidFill>
              <a:schemeClr val="accent2"/>
            </a:solidFill>
            <a:prstDash val="dash"/>
            <a:round/>
            <a:headEnd/>
            <a:tailEnd/>
          </a:ln>
        </p:spPr>
        <p:txBody>
          <a:bodyPr/>
          <a:lstStyle/>
          <a:p>
            <a:endParaRPr lang="ja-JP" altLang="en-US"/>
          </a:p>
        </p:txBody>
      </p:sp>
      <p:sp>
        <p:nvSpPr>
          <p:cNvPr id="12318" name="Line 24"/>
          <p:cNvSpPr>
            <a:spLocks noChangeShapeType="1"/>
          </p:cNvSpPr>
          <p:nvPr/>
        </p:nvSpPr>
        <p:spPr bwMode="auto">
          <a:xfrm>
            <a:off x="546100" y="5694363"/>
            <a:ext cx="2828925" cy="0"/>
          </a:xfrm>
          <a:prstGeom prst="line">
            <a:avLst/>
          </a:prstGeom>
          <a:noFill/>
          <a:ln w="9525">
            <a:solidFill>
              <a:schemeClr val="accent2"/>
            </a:solidFill>
            <a:prstDash val="dash"/>
            <a:round/>
            <a:headEnd/>
            <a:tailEnd/>
          </a:ln>
        </p:spPr>
        <p:txBody>
          <a:bodyPr/>
          <a:lstStyle/>
          <a:p>
            <a:endParaRPr lang="ja-JP" altLang="en-US"/>
          </a:p>
        </p:txBody>
      </p:sp>
      <p:sp>
        <p:nvSpPr>
          <p:cNvPr id="12319" name="Line 25"/>
          <p:cNvSpPr>
            <a:spLocks noChangeShapeType="1"/>
          </p:cNvSpPr>
          <p:nvPr/>
        </p:nvSpPr>
        <p:spPr bwMode="auto">
          <a:xfrm>
            <a:off x="417513" y="3443288"/>
            <a:ext cx="2828925" cy="0"/>
          </a:xfrm>
          <a:prstGeom prst="line">
            <a:avLst/>
          </a:prstGeom>
          <a:noFill/>
          <a:ln w="9525">
            <a:solidFill>
              <a:schemeClr val="accent2"/>
            </a:solidFill>
            <a:prstDash val="dash"/>
            <a:round/>
            <a:headEnd/>
            <a:tailEnd/>
          </a:ln>
        </p:spPr>
        <p:txBody>
          <a:bodyPr/>
          <a:lstStyle/>
          <a:p>
            <a:endParaRPr lang="ja-JP" altLang="en-US"/>
          </a:p>
        </p:txBody>
      </p:sp>
      <p:sp>
        <p:nvSpPr>
          <p:cNvPr id="12320" name="Line 26"/>
          <p:cNvSpPr>
            <a:spLocks noChangeShapeType="1"/>
          </p:cNvSpPr>
          <p:nvPr/>
        </p:nvSpPr>
        <p:spPr bwMode="auto">
          <a:xfrm>
            <a:off x="481013" y="37655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21" name="Line 27"/>
          <p:cNvSpPr>
            <a:spLocks noChangeShapeType="1"/>
          </p:cNvSpPr>
          <p:nvPr/>
        </p:nvSpPr>
        <p:spPr bwMode="auto">
          <a:xfrm>
            <a:off x="425450" y="5045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2322" name="Line 29"/>
          <p:cNvSpPr>
            <a:spLocks noChangeShapeType="1"/>
          </p:cNvSpPr>
          <p:nvPr/>
        </p:nvSpPr>
        <p:spPr bwMode="auto">
          <a:xfrm flipH="1">
            <a:off x="1109663" y="3479800"/>
            <a:ext cx="1349375" cy="2957513"/>
          </a:xfrm>
          <a:prstGeom prst="line">
            <a:avLst/>
          </a:prstGeom>
          <a:noFill/>
          <a:ln w="9525">
            <a:solidFill>
              <a:srgbClr val="FF0000"/>
            </a:solidFill>
            <a:round/>
            <a:headEnd/>
            <a:tailEnd/>
          </a:ln>
        </p:spPr>
        <p:txBody>
          <a:bodyPr/>
          <a:lstStyle/>
          <a:p>
            <a:endParaRPr lang="ja-JP" altLang="en-US"/>
          </a:p>
        </p:txBody>
      </p:sp>
      <p:sp>
        <p:nvSpPr>
          <p:cNvPr id="12323" name="Line 30"/>
          <p:cNvSpPr>
            <a:spLocks noChangeShapeType="1"/>
          </p:cNvSpPr>
          <p:nvPr/>
        </p:nvSpPr>
        <p:spPr bwMode="auto">
          <a:xfrm flipH="1">
            <a:off x="466725" y="4187825"/>
            <a:ext cx="2894013" cy="1477963"/>
          </a:xfrm>
          <a:prstGeom prst="line">
            <a:avLst/>
          </a:prstGeom>
          <a:noFill/>
          <a:ln w="9525">
            <a:solidFill>
              <a:srgbClr val="FF0000"/>
            </a:solidFill>
            <a:round/>
            <a:headEnd/>
            <a:tailEnd/>
          </a:ln>
        </p:spPr>
        <p:txBody>
          <a:bodyPr/>
          <a:lstStyle/>
          <a:p>
            <a:endParaRPr lang="ja-JP" altLang="en-US"/>
          </a:p>
        </p:txBody>
      </p:sp>
      <p:sp>
        <p:nvSpPr>
          <p:cNvPr id="12324" name="Line 31"/>
          <p:cNvSpPr>
            <a:spLocks noChangeShapeType="1"/>
          </p:cNvSpPr>
          <p:nvPr/>
        </p:nvSpPr>
        <p:spPr bwMode="auto">
          <a:xfrm flipH="1">
            <a:off x="595313" y="3094038"/>
            <a:ext cx="1606550" cy="3343275"/>
          </a:xfrm>
          <a:prstGeom prst="line">
            <a:avLst/>
          </a:prstGeom>
          <a:noFill/>
          <a:ln w="9525">
            <a:solidFill>
              <a:srgbClr val="FF0000"/>
            </a:solidFill>
            <a:round/>
            <a:headEnd/>
            <a:tailEnd/>
          </a:ln>
        </p:spPr>
        <p:txBody>
          <a:bodyPr/>
          <a:lstStyle/>
          <a:p>
            <a:endParaRPr lang="ja-JP" altLang="en-US"/>
          </a:p>
        </p:txBody>
      </p:sp>
      <p:sp>
        <p:nvSpPr>
          <p:cNvPr id="12325" name="Line 32"/>
          <p:cNvSpPr>
            <a:spLocks noChangeShapeType="1"/>
          </p:cNvSpPr>
          <p:nvPr/>
        </p:nvSpPr>
        <p:spPr bwMode="auto">
          <a:xfrm flipH="1">
            <a:off x="338138" y="3802063"/>
            <a:ext cx="2892425" cy="1477962"/>
          </a:xfrm>
          <a:prstGeom prst="line">
            <a:avLst/>
          </a:prstGeom>
          <a:noFill/>
          <a:ln w="9525">
            <a:solidFill>
              <a:srgbClr val="FF0000"/>
            </a:solidFill>
            <a:round/>
            <a:headEnd/>
            <a:tailEnd/>
          </a:ln>
        </p:spPr>
        <p:txBody>
          <a:bodyPr/>
          <a:lstStyle/>
          <a:p>
            <a:endParaRPr lang="ja-JP" altLang="en-US"/>
          </a:p>
        </p:txBody>
      </p:sp>
      <p:sp>
        <p:nvSpPr>
          <p:cNvPr id="12326" name="Line 33"/>
          <p:cNvSpPr>
            <a:spLocks noChangeShapeType="1"/>
          </p:cNvSpPr>
          <p:nvPr/>
        </p:nvSpPr>
        <p:spPr bwMode="auto">
          <a:xfrm flipH="1">
            <a:off x="273050" y="3416300"/>
            <a:ext cx="2894013" cy="1349375"/>
          </a:xfrm>
          <a:prstGeom prst="line">
            <a:avLst/>
          </a:prstGeom>
          <a:noFill/>
          <a:ln w="9525">
            <a:solidFill>
              <a:srgbClr val="FF0000"/>
            </a:solidFill>
            <a:round/>
            <a:headEnd/>
            <a:tailEnd/>
          </a:ln>
        </p:spPr>
        <p:txBody>
          <a:bodyPr/>
          <a:lstStyle/>
          <a:p>
            <a:endParaRPr lang="ja-JP" altLang="en-US"/>
          </a:p>
        </p:txBody>
      </p:sp>
      <p:sp>
        <p:nvSpPr>
          <p:cNvPr id="12327" name="Oval 34"/>
          <p:cNvSpPr>
            <a:spLocks noChangeArrowheads="1"/>
          </p:cNvSpPr>
          <p:nvPr/>
        </p:nvSpPr>
        <p:spPr bwMode="auto">
          <a:xfrm>
            <a:off x="685800" y="6019800"/>
            <a:ext cx="128588" cy="1270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2328" name="Line 36"/>
          <p:cNvSpPr>
            <a:spLocks noChangeShapeType="1"/>
          </p:cNvSpPr>
          <p:nvPr/>
        </p:nvSpPr>
        <p:spPr bwMode="auto">
          <a:xfrm flipH="1">
            <a:off x="595313" y="4652963"/>
            <a:ext cx="2894012" cy="1479550"/>
          </a:xfrm>
          <a:prstGeom prst="line">
            <a:avLst/>
          </a:prstGeom>
          <a:noFill/>
          <a:ln w="9525">
            <a:solidFill>
              <a:srgbClr val="FF0000"/>
            </a:solidFill>
            <a:round/>
            <a:headEnd/>
            <a:tailEnd/>
          </a:ln>
        </p:spPr>
        <p:txBody>
          <a:bodyPr/>
          <a:lstStyle/>
          <a:p>
            <a:endParaRPr lang="ja-JP" altLang="en-US"/>
          </a:p>
        </p:txBody>
      </p:sp>
      <p:sp>
        <p:nvSpPr>
          <p:cNvPr id="12329" name="Line 37"/>
          <p:cNvSpPr>
            <a:spLocks noChangeShapeType="1"/>
          </p:cNvSpPr>
          <p:nvPr/>
        </p:nvSpPr>
        <p:spPr bwMode="auto">
          <a:xfrm flipH="1">
            <a:off x="228600" y="3302000"/>
            <a:ext cx="1350963" cy="2959100"/>
          </a:xfrm>
          <a:prstGeom prst="line">
            <a:avLst/>
          </a:prstGeom>
          <a:noFill/>
          <a:ln w="9525">
            <a:solidFill>
              <a:srgbClr val="FF0000"/>
            </a:solidFill>
            <a:round/>
            <a:headEnd/>
            <a:tailEnd/>
          </a:ln>
        </p:spPr>
        <p:txBody>
          <a:bodyPr/>
          <a:lstStyle/>
          <a:p>
            <a:endParaRPr lang="ja-JP" altLang="en-US"/>
          </a:p>
        </p:txBody>
      </p:sp>
      <p:sp>
        <p:nvSpPr>
          <p:cNvPr id="12330" name="Line 40"/>
          <p:cNvSpPr>
            <a:spLocks noChangeShapeType="1"/>
          </p:cNvSpPr>
          <p:nvPr/>
        </p:nvSpPr>
        <p:spPr bwMode="auto">
          <a:xfrm flipH="1">
            <a:off x="6283325" y="3798888"/>
            <a:ext cx="1350963" cy="2957512"/>
          </a:xfrm>
          <a:prstGeom prst="line">
            <a:avLst/>
          </a:prstGeom>
          <a:noFill/>
          <a:ln w="9525">
            <a:solidFill>
              <a:srgbClr val="FF0000"/>
            </a:solidFill>
            <a:round/>
            <a:headEnd/>
            <a:tailEnd/>
          </a:ln>
        </p:spPr>
        <p:txBody>
          <a:bodyPr/>
          <a:lstStyle/>
          <a:p>
            <a:endParaRPr lang="ja-JP" altLang="en-US"/>
          </a:p>
        </p:txBody>
      </p:sp>
      <p:sp>
        <p:nvSpPr>
          <p:cNvPr id="12331" name="Line 41"/>
          <p:cNvSpPr>
            <a:spLocks noChangeShapeType="1"/>
          </p:cNvSpPr>
          <p:nvPr/>
        </p:nvSpPr>
        <p:spPr bwMode="auto">
          <a:xfrm flipV="1">
            <a:off x="6477000" y="3435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2332" name="Line 42"/>
          <p:cNvSpPr>
            <a:spLocks noChangeShapeType="1"/>
          </p:cNvSpPr>
          <p:nvPr/>
        </p:nvSpPr>
        <p:spPr bwMode="auto">
          <a:xfrm flipH="1">
            <a:off x="6651625" y="3748088"/>
            <a:ext cx="1350963" cy="2957512"/>
          </a:xfrm>
          <a:prstGeom prst="line">
            <a:avLst/>
          </a:prstGeom>
          <a:noFill/>
          <a:ln w="9525">
            <a:solidFill>
              <a:srgbClr val="FF0000"/>
            </a:solidFill>
            <a:round/>
            <a:headEnd/>
            <a:tailEnd/>
          </a:ln>
        </p:spPr>
        <p:txBody>
          <a:bodyPr/>
          <a:lstStyle/>
          <a:p>
            <a:endParaRPr lang="ja-JP" altLang="en-US"/>
          </a:p>
        </p:txBody>
      </p:sp>
      <p:sp>
        <p:nvSpPr>
          <p:cNvPr id="12333" name="Line 43"/>
          <p:cNvSpPr>
            <a:spLocks noChangeShapeType="1"/>
          </p:cNvSpPr>
          <p:nvPr/>
        </p:nvSpPr>
        <p:spPr bwMode="auto">
          <a:xfrm flipH="1">
            <a:off x="5127625" y="5507038"/>
            <a:ext cx="2892425" cy="1350962"/>
          </a:xfrm>
          <a:prstGeom prst="line">
            <a:avLst/>
          </a:prstGeom>
          <a:noFill/>
          <a:ln w="9525">
            <a:solidFill>
              <a:srgbClr val="FF0000"/>
            </a:solidFill>
            <a:round/>
            <a:headEnd/>
            <a:tailEnd/>
          </a:ln>
        </p:spPr>
        <p:txBody>
          <a:bodyPr/>
          <a:lstStyle/>
          <a:p>
            <a:endParaRPr lang="ja-JP" altLang="en-US"/>
          </a:p>
        </p:txBody>
      </p:sp>
      <p:grpSp>
        <p:nvGrpSpPr>
          <p:cNvPr id="12334" name="Group 44"/>
          <p:cNvGrpSpPr>
            <a:grpSpLocks/>
          </p:cNvGrpSpPr>
          <p:nvPr/>
        </p:nvGrpSpPr>
        <p:grpSpPr bwMode="auto">
          <a:xfrm rot="5400000">
            <a:off x="4972844" y="3796506"/>
            <a:ext cx="2955925" cy="2570163"/>
            <a:chOff x="432" y="1152"/>
            <a:chExt cx="2208" cy="1920"/>
          </a:xfrm>
        </p:grpSpPr>
        <p:sp>
          <p:nvSpPr>
            <p:cNvPr id="12359" name="Line 45"/>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2360" name="Line 46"/>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2361" name="Line 47"/>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2362" name="Line 48"/>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2363" name="Line 49"/>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2364" name="Line 50"/>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2365" name="Line 51"/>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2366" name="Line 52"/>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2367" name="Line 53"/>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2335" name="Line 54"/>
          <p:cNvSpPr>
            <a:spLocks noChangeShapeType="1"/>
          </p:cNvSpPr>
          <p:nvPr/>
        </p:nvSpPr>
        <p:spPr bwMode="auto">
          <a:xfrm>
            <a:off x="5205413" y="53054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36" name="Line 55"/>
          <p:cNvSpPr>
            <a:spLocks noChangeShapeType="1"/>
          </p:cNvSpPr>
          <p:nvPr/>
        </p:nvSpPr>
        <p:spPr bwMode="auto">
          <a:xfrm>
            <a:off x="5205413" y="5626100"/>
            <a:ext cx="2830512" cy="0"/>
          </a:xfrm>
          <a:prstGeom prst="line">
            <a:avLst/>
          </a:prstGeom>
          <a:noFill/>
          <a:ln w="9525">
            <a:solidFill>
              <a:schemeClr val="accent2"/>
            </a:solidFill>
            <a:prstDash val="dash"/>
            <a:round/>
            <a:headEnd/>
            <a:tailEnd/>
          </a:ln>
        </p:spPr>
        <p:txBody>
          <a:bodyPr/>
          <a:lstStyle/>
          <a:p>
            <a:endParaRPr lang="ja-JP" altLang="en-US"/>
          </a:p>
        </p:txBody>
      </p:sp>
      <p:sp>
        <p:nvSpPr>
          <p:cNvPr id="12337" name="Line 56"/>
          <p:cNvSpPr>
            <a:spLocks noChangeShapeType="1"/>
          </p:cNvSpPr>
          <p:nvPr/>
        </p:nvSpPr>
        <p:spPr bwMode="auto">
          <a:xfrm>
            <a:off x="5205413" y="49847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38" name="Line 57"/>
          <p:cNvSpPr>
            <a:spLocks noChangeShapeType="1"/>
          </p:cNvSpPr>
          <p:nvPr/>
        </p:nvSpPr>
        <p:spPr bwMode="auto">
          <a:xfrm>
            <a:off x="5205413" y="4662488"/>
            <a:ext cx="2830512" cy="0"/>
          </a:xfrm>
          <a:prstGeom prst="line">
            <a:avLst/>
          </a:prstGeom>
          <a:noFill/>
          <a:ln w="9525">
            <a:solidFill>
              <a:schemeClr val="accent2"/>
            </a:solidFill>
            <a:prstDash val="dash"/>
            <a:round/>
            <a:headEnd/>
            <a:tailEnd/>
          </a:ln>
        </p:spPr>
        <p:txBody>
          <a:bodyPr/>
          <a:lstStyle/>
          <a:p>
            <a:endParaRPr lang="ja-JP" altLang="en-US"/>
          </a:p>
        </p:txBody>
      </p:sp>
      <p:sp>
        <p:nvSpPr>
          <p:cNvPr id="12339" name="Line 58"/>
          <p:cNvSpPr>
            <a:spLocks noChangeShapeType="1"/>
          </p:cNvSpPr>
          <p:nvPr/>
        </p:nvSpPr>
        <p:spPr bwMode="auto">
          <a:xfrm>
            <a:off x="5205413" y="43402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40" name="Line 59"/>
          <p:cNvSpPr>
            <a:spLocks noChangeShapeType="1"/>
          </p:cNvSpPr>
          <p:nvPr/>
        </p:nvSpPr>
        <p:spPr bwMode="auto">
          <a:xfrm>
            <a:off x="5270500" y="6269038"/>
            <a:ext cx="2828925" cy="0"/>
          </a:xfrm>
          <a:prstGeom prst="line">
            <a:avLst/>
          </a:prstGeom>
          <a:noFill/>
          <a:ln w="9525">
            <a:solidFill>
              <a:schemeClr val="accent2"/>
            </a:solidFill>
            <a:prstDash val="dash"/>
            <a:round/>
            <a:headEnd/>
            <a:tailEnd/>
          </a:ln>
        </p:spPr>
        <p:txBody>
          <a:bodyPr/>
          <a:lstStyle/>
          <a:p>
            <a:endParaRPr lang="ja-JP" altLang="en-US"/>
          </a:p>
        </p:txBody>
      </p:sp>
      <p:sp>
        <p:nvSpPr>
          <p:cNvPr id="12341" name="Line 60"/>
          <p:cNvSpPr>
            <a:spLocks noChangeShapeType="1"/>
          </p:cNvSpPr>
          <p:nvPr/>
        </p:nvSpPr>
        <p:spPr bwMode="auto">
          <a:xfrm>
            <a:off x="5270500" y="5948363"/>
            <a:ext cx="2828925" cy="0"/>
          </a:xfrm>
          <a:prstGeom prst="line">
            <a:avLst/>
          </a:prstGeom>
          <a:noFill/>
          <a:ln w="9525">
            <a:solidFill>
              <a:schemeClr val="accent2"/>
            </a:solidFill>
            <a:prstDash val="dash"/>
            <a:round/>
            <a:headEnd/>
            <a:tailEnd/>
          </a:ln>
        </p:spPr>
        <p:txBody>
          <a:bodyPr/>
          <a:lstStyle/>
          <a:p>
            <a:endParaRPr lang="ja-JP" altLang="en-US"/>
          </a:p>
        </p:txBody>
      </p:sp>
      <p:sp>
        <p:nvSpPr>
          <p:cNvPr id="12342" name="Line 61"/>
          <p:cNvSpPr>
            <a:spLocks noChangeShapeType="1"/>
          </p:cNvSpPr>
          <p:nvPr/>
        </p:nvSpPr>
        <p:spPr bwMode="auto">
          <a:xfrm>
            <a:off x="5141913" y="3697288"/>
            <a:ext cx="2828925" cy="0"/>
          </a:xfrm>
          <a:prstGeom prst="line">
            <a:avLst/>
          </a:prstGeom>
          <a:noFill/>
          <a:ln w="9525">
            <a:solidFill>
              <a:schemeClr val="accent2"/>
            </a:solidFill>
            <a:prstDash val="dash"/>
            <a:round/>
            <a:headEnd/>
            <a:tailEnd/>
          </a:ln>
        </p:spPr>
        <p:txBody>
          <a:bodyPr/>
          <a:lstStyle/>
          <a:p>
            <a:endParaRPr lang="ja-JP" altLang="en-US"/>
          </a:p>
        </p:txBody>
      </p:sp>
      <p:sp>
        <p:nvSpPr>
          <p:cNvPr id="12343" name="Line 62"/>
          <p:cNvSpPr>
            <a:spLocks noChangeShapeType="1"/>
          </p:cNvSpPr>
          <p:nvPr/>
        </p:nvSpPr>
        <p:spPr bwMode="auto">
          <a:xfrm>
            <a:off x="5205413" y="40195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44" name="Line 63"/>
          <p:cNvSpPr>
            <a:spLocks noChangeShapeType="1"/>
          </p:cNvSpPr>
          <p:nvPr/>
        </p:nvSpPr>
        <p:spPr bwMode="auto">
          <a:xfrm>
            <a:off x="5149850" y="5299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2345" name="Line 65"/>
          <p:cNvSpPr>
            <a:spLocks noChangeShapeType="1"/>
          </p:cNvSpPr>
          <p:nvPr/>
        </p:nvSpPr>
        <p:spPr bwMode="auto">
          <a:xfrm flipH="1">
            <a:off x="5834063" y="3733800"/>
            <a:ext cx="1349375" cy="2957513"/>
          </a:xfrm>
          <a:prstGeom prst="line">
            <a:avLst/>
          </a:prstGeom>
          <a:noFill/>
          <a:ln w="9525">
            <a:solidFill>
              <a:srgbClr val="FF0000"/>
            </a:solidFill>
            <a:round/>
            <a:headEnd/>
            <a:tailEnd/>
          </a:ln>
        </p:spPr>
        <p:txBody>
          <a:bodyPr/>
          <a:lstStyle/>
          <a:p>
            <a:endParaRPr lang="ja-JP" altLang="en-US"/>
          </a:p>
        </p:txBody>
      </p:sp>
      <p:sp>
        <p:nvSpPr>
          <p:cNvPr id="12346" name="Line 66"/>
          <p:cNvSpPr>
            <a:spLocks noChangeShapeType="1"/>
          </p:cNvSpPr>
          <p:nvPr/>
        </p:nvSpPr>
        <p:spPr bwMode="auto">
          <a:xfrm flipH="1">
            <a:off x="5191125" y="4441825"/>
            <a:ext cx="2894013" cy="1477963"/>
          </a:xfrm>
          <a:prstGeom prst="line">
            <a:avLst/>
          </a:prstGeom>
          <a:noFill/>
          <a:ln w="9525">
            <a:solidFill>
              <a:srgbClr val="FF0000"/>
            </a:solidFill>
            <a:round/>
            <a:headEnd/>
            <a:tailEnd/>
          </a:ln>
        </p:spPr>
        <p:txBody>
          <a:bodyPr/>
          <a:lstStyle/>
          <a:p>
            <a:endParaRPr lang="ja-JP" altLang="en-US"/>
          </a:p>
        </p:txBody>
      </p:sp>
      <p:sp>
        <p:nvSpPr>
          <p:cNvPr id="12347" name="Line 67"/>
          <p:cNvSpPr>
            <a:spLocks noChangeShapeType="1"/>
          </p:cNvSpPr>
          <p:nvPr/>
        </p:nvSpPr>
        <p:spPr bwMode="auto">
          <a:xfrm flipH="1">
            <a:off x="5319713" y="3348038"/>
            <a:ext cx="1606550" cy="3343275"/>
          </a:xfrm>
          <a:prstGeom prst="line">
            <a:avLst/>
          </a:prstGeom>
          <a:noFill/>
          <a:ln w="9525">
            <a:solidFill>
              <a:srgbClr val="FF0000"/>
            </a:solidFill>
            <a:round/>
            <a:headEnd/>
            <a:tailEnd/>
          </a:ln>
        </p:spPr>
        <p:txBody>
          <a:bodyPr/>
          <a:lstStyle/>
          <a:p>
            <a:endParaRPr lang="ja-JP" altLang="en-US"/>
          </a:p>
        </p:txBody>
      </p:sp>
      <p:sp>
        <p:nvSpPr>
          <p:cNvPr id="12348" name="Line 68"/>
          <p:cNvSpPr>
            <a:spLocks noChangeShapeType="1"/>
          </p:cNvSpPr>
          <p:nvPr/>
        </p:nvSpPr>
        <p:spPr bwMode="auto">
          <a:xfrm flipH="1">
            <a:off x="5062538" y="4056063"/>
            <a:ext cx="2892425" cy="1477962"/>
          </a:xfrm>
          <a:prstGeom prst="line">
            <a:avLst/>
          </a:prstGeom>
          <a:noFill/>
          <a:ln w="9525">
            <a:solidFill>
              <a:srgbClr val="FF0000"/>
            </a:solidFill>
            <a:round/>
            <a:headEnd/>
            <a:tailEnd/>
          </a:ln>
        </p:spPr>
        <p:txBody>
          <a:bodyPr/>
          <a:lstStyle/>
          <a:p>
            <a:endParaRPr lang="ja-JP" altLang="en-US"/>
          </a:p>
        </p:txBody>
      </p:sp>
      <p:sp>
        <p:nvSpPr>
          <p:cNvPr id="12349" name="Line 69"/>
          <p:cNvSpPr>
            <a:spLocks noChangeShapeType="1"/>
          </p:cNvSpPr>
          <p:nvPr/>
        </p:nvSpPr>
        <p:spPr bwMode="auto">
          <a:xfrm flipH="1">
            <a:off x="4997450" y="3670300"/>
            <a:ext cx="2894013" cy="1349375"/>
          </a:xfrm>
          <a:prstGeom prst="line">
            <a:avLst/>
          </a:prstGeom>
          <a:noFill/>
          <a:ln w="9525">
            <a:solidFill>
              <a:srgbClr val="FF0000"/>
            </a:solidFill>
            <a:round/>
            <a:headEnd/>
            <a:tailEnd/>
          </a:ln>
        </p:spPr>
        <p:txBody>
          <a:bodyPr/>
          <a:lstStyle/>
          <a:p>
            <a:endParaRPr lang="ja-JP" altLang="en-US"/>
          </a:p>
        </p:txBody>
      </p:sp>
      <p:sp>
        <p:nvSpPr>
          <p:cNvPr id="12350" name="Line 71"/>
          <p:cNvSpPr>
            <a:spLocks noChangeShapeType="1"/>
          </p:cNvSpPr>
          <p:nvPr/>
        </p:nvSpPr>
        <p:spPr bwMode="auto">
          <a:xfrm flipH="1">
            <a:off x="5319713" y="4906963"/>
            <a:ext cx="2894012" cy="1479550"/>
          </a:xfrm>
          <a:prstGeom prst="line">
            <a:avLst/>
          </a:prstGeom>
          <a:noFill/>
          <a:ln w="9525">
            <a:solidFill>
              <a:srgbClr val="FF0000"/>
            </a:solidFill>
            <a:round/>
            <a:headEnd/>
            <a:tailEnd/>
          </a:ln>
        </p:spPr>
        <p:txBody>
          <a:bodyPr/>
          <a:lstStyle/>
          <a:p>
            <a:endParaRPr lang="ja-JP" altLang="en-US"/>
          </a:p>
        </p:txBody>
      </p:sp>
      <p:sp>
        <p:nvSpPr>
          <p:cNvPr id="12351" name="Line 72"/>
          <p:cNvSpPr>
            <a:spLocks noChangeShapeType="1"/>
          </p:cNvSpPr>
          <p:nvPr/>
        </p:nvSpPr>
        <p:spPr bwMode="auto">
          <a:xfrm flipH="1">
            <a:off x="4953000" y="3556000"/>
            <a:ext cx="1350963" cy="2959100"/>
          </a:xfrm>
          <a:prstGeom prst="line">
            <a:avLst/>
          </a:prstGeom>
          <a:noFill/>
          <a:ln w="9525">
            <a:solidFill>
              <a:srgbClr val="FF0000"/>
            </a:solidFill>
            <a:round/>
            <a:headEnd/>
            <a:tailEnd/>
          </a:ln>
        </p:spPr>
        <p:txBody>
          <a:bodyPr/>
          <a:lstStyle/>
          <a:p>
            <a:endParaRPr lang="ja-JP" altLang="en-US"/>
          </a:p>
        </p:txBody>
      </p:sp>
      <p:sp>
        <p:nvSpPr>
          <p:cNvPr id="12352" name="Text Box 76"/>
          <p:cNvSpPr txBox="1">
            <a:spLocks noChangeArrowheads="1"/>
          </p:cNvSpPr>
          <p:nvPr/>
        </p:nvSpPr>
        <p:spPr bwMode="auto">
          <a:xfrm>
            <a:off x="2041525" y="782638"/>
            <a:ext cx="2863850" cy="457200"/>
          </a:xfrm>
          <a:prstGeom prst="rect">
            <a:avLst/>
          </a:prstGeom>
          <a:noFill/>
          <a:ln w="9525">
            <a:noFill/>
            <a:miter lim="800000"/>
            <a:headEnd/>
            <a:tailEnd/>
          </a:ln>
        </p:spPr>
        <p:txBody>
          <a:bodyPr wrap="none">
            <a:spAutoFit/>
          </a:bodyPr>
          <a:lstStyle/>
          <a:p>
            <a:r>
              <a:rPr lang="ja-JP" altLang="en-US"/>
              <a:t>とし、　　　　　とする。</a:t>
            </a:r>
          </a:p>
        </p:txBody>
      </p:sp>
      <p:sp>
        <p:nvSpPr>
          <p:cNvPr id="12353" name="Line 77"/>
          <p:cNvSpPr>
            <a:spLocks noChangeShapeType="1"/>
          </p:cNvSpPr>
          <p:nvPr/>
        </p:nvSpPr>
        <p:spPr bwMode="auto">
          <a:xfrm flipV="1">
            <a:off x="4953000" y="2895600"/>
            <a:ext cx="3886200" cy="3962400"/>
          </a:xfrm>
          <a:prstGeom prst="line">
            <a:avLst/>
          </a:prstGeom>
          <a:noFill/>
          <a:ln w="38100">
            <a:solidFill>
              <a:srgbClr val="008000"/>
            </a:solidFill>
            <a:round/>
            <a:headEnd/>
            <a:tailEnd/>
          </a:ln>
        </p:spPr>
        <p:txBody>
          <a:bodyPr/>
          <a:lstStyle/>
          <a:p>
            <a:endParaRPr lang="ja-JP" altLang="en-US"/>
          </a:p>
        </p:txBody>
      </p:sp>
      <p:sp>
        <p:nvSpPr>
          <p:cNvPr id="12354" name="Line 78"/>
          <p:cNvSpPr>
            <a:spLocks noChangeShapeType="1"/>
          </p:cNvSpPr>
          <p:nvPr/>
        </p:nvSpPr>
        <p:spPr bwMode="auto">
          <a:xfrm flipH="1">
            <a:off x="1371600" y="5029200"/>
            <a:ext cx="381000" cy="381000"/>
          </a:xfrm>
          <a:prstGeom prst="line">
            <a:avLst/>
          </a:prstGeom>
          <a:noFill/>
          <a:ln w="57150">
            <a:solidFill>
              <a:schemeClr val="accent2"/>
            </a:solidFill>
            <a:prstDash val="sysDot"/>
            <a:round/>
            <a:headEnd/>
            <a:tailEnd type="triangle" w="med" len="med"/>
          </a:ln>
        </p:spPr>
        <p:txBody>
          <a:bodyPr/>
          <a:lstStyle/>
          <a:p>
            <a:endParaRPr lang="ja-JP" altLang="en-US"/>
          </a:p>
        </p:txBody>
      </p:sp>
      <p:sp>
        <p:nvSpPr>
          <p:cNvPr id="12355" name="Line 79"/>
          <p:cNvSpPr>
            <a:spLocks noChangeShapeType="1"/>
          </p:cNvSpPr>
          <p:nvPr/>
        </p:nvSpPr>
        <p:spPr bwMode="auto">
          <a:xfrm flipH="1">
            <a:off x="762000" y="5029200"/>
            <a:ext cx="1066800" cy="1066800"/>
          </a:xfrm>
          <a:prstGeom prst="line">
            <a:avLst/>
          </a:prstGeom>
          <a:noFill/>
          <a:ln w="57150">
            <a:solidFill>
              <a:srgbClr val="FF0000"/>
            </a:solidFill>
            <a:prstDash val="sysDot"/>
            <a:round/>
            <a:headEnd/>
            <a:tailEnd type="triangle" w="med" len="med"/>
          </a:ln>
        </p:spPr>
        <p:txBody>
          <a:bodyPr/>
          <a:lstStyle/>
          <a:p>
            <a:endParaRPr lang="ja-JP" altLang="en-US"/>
          </a:p>
        </p:txBody>
      </p:sp>
      <p:sp>
        <p:nvSpPr>
          <p:cNvPr id="12356" name="Text Box 85"/>
          <p:cNvSpPr txBox="1">
            <a:spLocks noChangeArrowheads="1"/>
          </p:cNvSpPr>
          <p:nvPr/>
        </p:nvSpPr>
        <p:spPr bwMode="auto">
          <a:xfrm>
            <a:off x="533400" y="2133600"/>
            <a:ext cx="3275013" cy="457200"/>
          </a:xfrm>
          <a:prstGeom prst="rect">
            <a:avLst/>
          </a:prstGeom>
          <a:noFill/>
          <a:ln w="9525">
            <a:noFill/>
            <a:miter lim="800000"/>
            <a:headEnd/>
            <a:tailEnd/>
          </a:ln>
        </p:spPr>
        <p:txBody>
          <a:bodyPr wrap="none">
            <a:spAutoFit/>
          </a:bodyPr>
          <a:lstStyle/>
          <a:p>
            <a:r>
              <a:rPr lang="ja-JP" altLang="en-US"/>
              <a:t>　　　や　　　　等がある。</a:t>
            </a:r>
          </a:p>
        </p:txBody>
      </p:sp>
      <p:sp>
        <p:nvSpPr>
          <p:cNvPr id="12357" name="AutoShape 86"/>
          <p:cNvSpPr>
            <a:spLocks noChangeArrowheads="1"/>
          </p:cNvSpPr>
          <p:nvPr/>
        </p:nvSpPr>
        <p:spPr bwMode="auto">
          <a:xfrm>
            <a:off x="4267200" y="1981200"/>
            <a:ext cx="4343400" cy="1295400"/>
          </a:xfrm>
          <a:prstGeom prst="wedgeRoundRectCallout">
            <a:avLst>
              <a:gd name="adj1" fmla="val 38046"/>
              <a:gd name="adj2" fmla="val 6531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2358" name="Text Box 87"/>
          <p:cNvSpPr txBox="1">
            <a:spLocks noChangeArrowheads="1"/>
          </p:cNvSpPr>
          <p:nvPr/>
        </p:nvSpPr>
        <p:spPr bwMode="auto">
          <a:xfrm>
            <a:off x="4403725" y="1981200"/>
            <a:ext cx="4054475" cy="1187450"/>
          </a:xfrm>
          <a:prstGeom prst="rect">
            <a:avLst/>
          </a:prstGeom>
          <a:noFill/>
          <a:ln w="9525">
            <a:noFill/>
            <a:miter lim="800000"/>
            <a:headEnd/>
            <a:tailEnd/>
          </a:ln>
        </p:spPr>
        <p:txBody>
          <a:bodyPr>
            <a:spAutoFit/>
          </a:bodyPr>
          <a:lstStyle/>
          <a:p>
            <a:r>
              <a:rPr lang="ja-JP" altLang="en-US"/>
              <a:t>実は、１次元空間（直線上）の全てのベクトルが固有ベクトルになる。</a:t>
            </a:r>
          </a:p>
        </p:txBody>
      </p:sp>
      <p:graphicFrame>
        <p:nvGraphicFramePr>
          <p:cNvPr id="12290" name="Object 1024"/>
          <p:cNvGraphicFramePr>
            <a:graphicFrameLocks noChangeAspect="1"/>
          </p:cNvGraphicFramePr>
          <p:nvPr/>
        </p:nvGraphicFramePr>
        <p:xfrm>
          <a:off x="304800" y="609600"/>
          <a:ext cx="1295400" cy="790575"/>
        </p:xfrm>
        <a:graphic>
          <a:graphicData uri="http://schemas.openxmlformats.org/presentationml/2006/ole">
            <p:oleObj spid="_x0000_s12290" name="Equation" r:id="rId3" imgW="749160" imgH="457200" progId="Equation.DSMT4">
              <p:embed/>
            </p:oleObj>
          </a:graphicData>
        </a:graphic>
      </p:graphicFrame>
      <p:graphicFrame>
        <p:nvGraphicFramePr>
          <p:cNvPr id="12291" name="Object 1025"/>
          <p:cNvGraphicFramePr>
            <a:graphicFrameLocks noChangeAspect="1"/>
          </p:cNvGraphicFramePr>
          <p:nvPr/>
        </p:nvGraphicFramePr>
        <p:xfrm>
          <a:off x="2819400" y="762000"/>
          <a:ext cx="838200" cy="419100"/>
        </p:xfrm>
        <a:graphic>
          <a:graphicData uri="http://schemas.openxmlformats.org/presentationml/2006/ole">
            <p:oleObj spid="_x0000_s12291" name="Equation" r:id="rId4" imgW="355320" imgH="177480" progId="Equation.DSMT4">
              <p:embed/>
            </p:oleObj>
          </a:graphicData>
        </a:graphic>
      </p:graphicFrame>
      <p:graphicFrame>
        <p:nvGraphicFramePr>
          <p:cNvPr id="12292" name="Object 1026"/>
          <p:cNvGraphicFramePr>
            <a:graphicFrameLocks noChangeAspect="1"/>
          </p:cNvGraphicFramePr>
          <p:nvPr/>
        </p:nvGraphicFramePr>
        <p:xfrm>
          <a:off x="457200" y="1524000"/>
          <a:ext cx="1066800" cy="339725"/>
        </p:xfrm>
        <a:graphic>
          <a:graphicData uri="http://schemas.openxmlformats.org/presentationml/2006/ole">
            <p:oleObj spid="_x0000_s12292" name="Equation" r:id="rId5" imgW="558720" imgH="177480" progId="Equation.DSMT4">
              <p:embed/>
            </p:oleObj>
          </a:graphicData>
        </a:graphic>
      </p:graphicFrame>
      <p:graphicFrame>
        <p:nvGraphicFramePr>
          <p:cNvPr id="12293" name="Object 1027"/>
          <p:cNvGraphicFramePr>
            <a:graphicFrameLocks noChangeAspect="1"/>
          </p:cNvGraphicFramePr>
          <p:nvPr/>
        </p:nvGraphicFramePr>
        <p:xfrm>
          <a:off x="5257800" y="1219200"/>
          <a:ext cx="381000" cy="762000"/>
        </p:xfrm>
        <a:graphic>
          <a:graphicData uri="http://schemas.openxmlformats.org/presentationml/2006/ole">
            <p:oleObj spid="_x0000_s12293" name="Equation" r:id="rId6" imgW="228600" imgH="457200" progId="Equation.DSMT4">
              <p:embed/>
            </p:oleObj>
          </a:graphicData>
        </a:graphic>
      </p:graphicFrame>
      <p:graphicFrame>
        <p:nvGraphicFramePr>
          <p:cNvPr id="12294" name="Object 1028"/>
          <p:cNvGraphicFramePr>
            <a:graphicFrameLocks noChangeAspect="1"/>
          </p:cNvGraphicFramePr>
          <p:nvPr/>
        </p:nvGraphicFramePr>
        <p:xfrm>
          <a:off x="533400" y="1905000"/>
          <a:ext cx="622300" cy="1066800"/>
        </p:xfrm>
        <a:graphic>
          <a:graphicData uri="http://schemas.openxmlformats.org/presentationml/2006/ole">
            <p:oleObj spid="_x0000_s12294" name="Equation" r:id="rId7" imgW="266400" imgH="457200" progId="Equation.DSMT4">
              <p:embed/>
            </p:oleObj>
          </a:graphicData>
        </a:graphic>
      </p:graphicFrame>
      <p:graphicFrame>
        <p:nvGraphicFramePr>
          <p:cNvPr id="12295" name="Object 1029"/>
          <p:cNvGraphicFramePr>
            <a:graphicFrameLocks noChangeAspect="1"/>
          </p:cNvGraphicFramePr>
          <p:nvPr/>
        </p:nvGraphicFramePr>
        <p:xfrm>
          <a:off x="1592263" y="1905000"/>
          <a:ext cx="769937" cy="1066800"/>
        </p:xfrm>
        <a:graphic>
          <a:graphicData uri="http://schemas.openxmlformats.org/presentationml/2006/ole">
            <p:oleObj spid="_x0000_s12295" name="Equation" r:id="rId8" imgW="330120" imgH="457200" progId="Equation.DSMT4">
              <p:embed/>
            </p:oleObj>
          </a:graphicData>
        </a:graphic>
      </p:graphicFrame>
      <p:graphicFrame>
        <p:nvGraphicFramePr>
          <p:cNvPr id="12296" name="Object 1030"/>
          <p:cNvGraphicFramePr>
            <a:graphicFrameLocks noChangeAspect="1"/>
          </p:cNvGraphicFramePr>
          <p:nvPr/>
        </p:nvGraphicFramePr>
        <p:xfrm>
          <a:off x="1354138" y="2819400"/>
          <a:ext cx="322262" cy="381000"/>
        </p:xfrm>
        <a:graphic>
          <a:graphicData uri="http://schemas.openxmlformats.org/presentationml/2006/ole">
            <p:oleObj spid="_x0000_s12296" name="Equation" r:id="rId9" imgW="139680" imgH="164880" progId="Equation.DSMT4">
              <p:embed/>
            </p:oleObj>
          </a:graphicData>
        </a:graphic>
      </p:graphicFrame>
      <p:graphicFrame>
        <p:nvGraphicFramePr>
          <p:cNvPr id="12297" name="Object 1031"/>
          <p:cNvGraphicFramePr>
            <a:graphicFrameLocks noChangeAspect="1"/>
          </p:cNvGraphicFramePr>
          <p:nvPr/>
        </p:nvGraphicFramePr>
        <p:xfrm>
          <a:off x="3429000" y="5029200"/>
          <a:ext cx="415925" cy="457200"/>
        </p:xfrm>
        <a:graphic>
          <a:graphicData uri="http://schemas.openxmlformats.org/presentationml/2006/ole">
            <p:oleObj spid="_x0000_s12297" name="Equation" r:id="rId10" imgW="126720" imgH="139680" progId="Equation.DSMT4">
              <p:embed/>
            </p:oleObj>
          </a:graphicData>
        </a:graphic>
      </p:graphicFrame>
      <p:graphicFrame>
        <p:nvGraphicFramePr>
          <p:cNvPr id="12298" name="Object 1032"/>
          <p:cNvGraphicFramePr>
            <a:graphicFrameLocks noChangeAspect="1"/>
          </p:cNvGraphicFramePr>
          <p:nvPr/>
        </p:nvGraphicFramePr>
        <p:xfrm>
          <a:off x="1752600" y="2743200"/>
          <a:ext cx="374650" cy="457200"/>
        </p:xfrm>
        <a:graphic>
          <a:graphicData uri="http://schemas.openxmlformats.org/presentationml/2006/ole">
            <p:oleObj spid="_x0000_s12298" name="Equation" r:id="rId11" imgW="114120" imgH="139680" progId="Equation.DSMT4">
              <p:embed/>
            </p:oleObj>
          </a:graphicData>
        </a:graphic>
      </p:graphicFrame>
      <p:graphicFrame>
        <p:nvGraphicFramePr>
          <p:cNvPr id="12299" name="Object 1033"/>
          <p:cNvGraphicFramePr>
            <a:graphicFrameLocks noChangeAspect="1"/>
          </p:cNvGraphicFramePr>
          <p:nvPr/>
        </p:nvGraphicFramePr>
        <p:xfrm>
          <a:off x="3505200" y="4572000"/>
          <a:ext cx="346075" cy="381000"/>
        </p:xfrm>
        <a:graphic>
          <a:graphicData uri="http://schemas.openxmlformats.org/presentationml/2006/ole">
            <p:oleObj spid="_x0000_s12299" name="Equation" r:id="rId12" imgW="126720" imgH="139680" progId="Equation.DSMT4">
              <p:embed/>
            </p:oleObj>
          </a:graphicData>
        </a:graphic>
      </p:graphicFrame>
      <p:graphicFrame>
        <p:nvGraphicFramePr>
          <p:cNvPr id="12300" name="Object 1034"/>
          <p:cNvGraphicFramePr>
            <a:graphicFrameLocks noChangeAspect="1"/>
          </p:cNvGraphicFramePr>
          <p:nvPr/>
        </p:nvGraphicFramePr>
        <p:xfrm>
          <a:off x="6096000" y="3200400"/>
          <a:ext cx="322263" cy="381000"/>
        </p:xfrm>
        <a:graphic>
          <a:graphicData uri="http://schemas.openxmlformats.org/presentationml/2006/ole">
            <p:oleObj spid="_x0000_s12300" name="Equation" r:id="rId13" imgW="139680" imgH="164880" progId="Equation.DSMT4">
              <p:embed/>
            </p:oleObj>
          </a:graphicData>
        </a:graphic>
      </p:graphicFrame>
      <p:graphicFrame>
        <p:nvGraphicFramePr>
          <p:cNvPr id="12301" name="Object 1035"/>
          <p:cNvGraphicFramePr>
            <a:graphicFrameLocks noChangeAspect="1"/>
          </p:cNvGraphicFramePr>
          <p:nvPr/>
        </p:nvGraphicFramePr>
        <p:xfrm>
          <a:off x="8247063" y="5257800"/>
          <a:ext cx="346075" cy="381000"/>
        </p:xfrm>
        <a:graphic>
          <a:graphicData uri="http://schemas.openxmlformats.org/presentationml/2006/ole">
            <p:oleObj spid="_x0000_s12301" name="Equation" r:id="rId14" imgW="126720" imgH="139680" progId="Equation.DSMT4">
              <p:embed/>
            </p:oleObj>
          </a:graphicData>
        </a:graphic>
      </p:graphicFrame>
      <p:graphicFrame>
        <p:nvGraphicFramePr>
          <p:cNvPr id="12302" name="Object 1036"/>
          <p:cNvGraphicFramePr>
            <a:graphicFrameLocks noChangeAspect="1"/>
          </p:cNvGraphicFramePr>
          <p:nvPr/>
        </p:nvGraphicFramePr>
        <p:xfrm>
          <a:off x="6477000" y="3124200"/>
          <a:ext cx="374650" cy="457200"/>
        </p:xfrm>
        <a:graphic>
          <a:graphicData uri="http://schemas.openxmlformats.org/presentationml/2006/ole">
            <p:oleObj spid="_x0000_s12302" name="Equation" r:id="rId15" imgW="114120" imgH="139680" progId="Equation.DSMT4">
              <p:embed/>
            </p:oleObj>
          </a:graphicData>
        </a:graphic>
      </p:graphicFrame>
      <p:graphicFrame>
        <p:nvGraphicFramePr>
          <p:cNvPr id="12303" name="Object 1037"/>
          <p:cNvGraphicFramePr>
            <a:graphicFrameLocks noChangeAspect="1"/>
          </p:cNvGraphicFramePr>
          <p:nvPr/>
        </p:nvGraphicFramePr>
        <p:xfrm>
          <a:off x="8264525" y="4876800"/>
          <a:ext cx="346075" cy="381000"/>
        </p:xfrm>
        <a:graphic>
          <a:graphicData uri="http://schemas.openxmlformats.org/presentationml/2006/ole">
            <p:oleObj spid="_x0000_s12303" name="Equation" r:id="rId16" imgW="126720" imgH="1396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スライド番号プレースホルダ 4"/>
          <p:cNvSpPr>
            <a:spLocks noGrp="1"/>
          </p:cNvSpPr>
          <p:nvPr>
            <p:ph type="sldNum" sz="quarter" idx="12"/>
          </p:nvPr>
        </p:nvSpPr>
        <p:spPr>
          <a:noFill/>
        </p:spPr>
        <p:txBody>
          <a:bodyPr/>
          <a:lstStyle/>
          <a:p>
            <a:fld id="{A30DC8A6-8668-47AB-8500-FCF384E63E6C}" type="slidenum">
              <a:rPr lang="en-US" altLang="ja-JP" smtClean="0"/>
              <a:pPr/>
              <a:t>16</a:t>
            </a:fld>
            <a:endParaRPr lang="en-US" altLang="ja-JP" smtClean="0"/>
          </a:p>
        </p:txBody>
      </p:sp>
      <p:sp>
        <p:nvSpPr>
          <p:cNvPr id="13323" name="Rectangle 2"/>
          <p:cNvSpPr>
            <a:spLocks noGrp="1" noChangeArrowheads="1"/>
          </p:cNvSpPr>
          <p:nvPr>
            <p:ph type="title"/>
          </p:nvPr>
        </p:nvSpPr>
        <p:spPr/>
        <p:txBody>
          <a:bodyPr/>
          <a:lstStyle/>
          <a:p>
            <a:pPr eaLnBrk="1" hangingPunct="1"/>
            <a:r>
              <a:rPr lang="ja-JP" altLang="en-US" smtClean="0"/>
              <a:t>固有空間</a:t>
            </a:r>
          </a:p>
        </p:txBody>
      </p:sp>
      <p:sp>
        <p:nvSpPr>
          <p:cNvPr id="13324" name="AutoShape 3"/>
          <p:cNvSpPr>
            <a:spLocks noChangeArrowheads="1"/>
          </p:cNvSpPr>
          <p:nvPr/>
        </p:nvSpPr>
        <p:spPr bwMode="auto">
          <a:xfrm>
            <a:off x="838200" y="762000"/>
            <a:ext cx="7239000" cy="28956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3325" name="Text Box 4"/>
          <p:cNvSpPr txBox="1">
            <a:spLocks noChangeArrowheads="1"/>
          </p:cNvSpPr>
          <p:nvPr/>
        </p:nvSpPr>
        <p:spPr bwMode="auto">
          <a:xfrm>
            <a:off x="1355725" y="935038"/>
            <a:ext cx="6416675" cy="2647950"/>
          </a:xfrm>
          <a:prstGeom prst="rect">
            <a:avLst/>
          </a:prstGeom>
          <a:noFill/>
          <a:ln w="9525">
            <a:noFill/>
            <a:miter lim="800000"/>
            <a:headEnd/>
            <a:tailEnd/>
          </a:ln>
        </p:spPr>
        <p:txBody>
          <a:bodyPr>
            <a:spAutoFit/>
          </a:bodyPr>
          <a:lstStyle/>
          <a:p>
            <a:r>
              <a:rPr lang="ja-JP" altLang="en-US"/>
              <a:t>　　が線形写像　　　　　　　の固有値であるとき、</a:t>
            </a:r>
          </a:p>
          <a:p>
            <a:endParaRPr lang="ja-JP" altLang="en-US"/>
          </a:p>
          <a:p>
            <a:endParaRPr lang="ja-JP" altLang="en-US"/>
          </a:p>
          <a:p>
            <a:r>
              <a:rPr lang="ja-JP" altLang="en-US"/>
              <a:t>を写像　　の固有値　　の</a:t>
            </a:r>
            <a:r>
              <a:rPr lang="ja-JP" altLang="en-US">
                <a:solidFill>
                  <a:srgbClr val="FF0000"/>
                </a:solidFill>
              </a:rPr>
              <a:t>固有空間</a:t>
            </a:r>
            <a:r>
              <a:rPr lang="ja-JP" altLang="en-US"/>
              <a:t>という。</a:t>
            </a:r>
          </a:p>
          <a:p>
            <a:r>
              <a:rPr lang="ja-JP" altLang="en-US"/>
              <a:t>言い換えると、固有空間　　　は　　の固有値　　に属する固有ベクトル全体に零ベクトル　　を加えた集合のことである。</a:t>
            </a:r>
          </a:p>
        </p:txBody>
      </p:sp>
      <p:sp>
        <p:nvSpPr>
          <p:cNvPr id="13326" name="Text Box 5"/>
          <p:cNvSpPr txBox="1">
            <a:spLocks noChangeArrowheads="1"/>
          </p:cNvSpPr>
          <p:nvPr/>
        </p:nvSpPr>
        <p:spPr bwMode="auto">
          <a:xfrm>
            <a:off x="1447800" y="533400"/>
            <a:ext cx="4044950"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定義（線形写像の固有空間）　</a:t>
            </a:r>
          </a:p>
        </p:txBody>
      </p:sp>
      <p:graphicFrame>
        <p:nvGraphicFramePr>
          <p:cNvPr id="13314" name="Object 1024"/>
          <p:cNvGraphicFramePr>
            <a:graphicFrameLocks noChangeAspect="1"/>
          </p:cNvGraphicFramePr>
          <p:nvPr/>
        </p:nvGraphicFramePr>
        <p:xfrm>
          <a:off x="3429000" y="990600"/>
          <a:ext cx="1219200" cy="374650"/>
        </p:xfrm>
        <a:graphic>
          <a:graphicData uri="http://schemas.openxmlformats.org/presentationml/2006/ole">
            <p:oleObj spid="_x0000_s13314" name="Equation" r:id="rId3" imgW="660240" imgH="203040" progId="Equation.DSMT4">
              <p:embed/>
            </p:oleObj>
          </a:graphicData>
        </a:graphic>
      </p:graphicFrame>
      <p:graphicFrame>
        <p:nvGraphicFramePr>
          <p:cNvPr id="13315" name="Object 1025"/>
          <p:cNvGraphicFramePr>
            <a:graphicFrameLocks noChangeAspect="1"/>
          </p:cNvGraphicFramePr>
          <p:nvPr/>
        </p:nvGraphicFramePr>
        <p:xfrm>
          <a:off x="2209800" y="1524000"/>
          <a:ext cx="3429000" cy="514350"/>
        </p:xfrm>
        <a:graphic>
          <a:graphicData uri="http://schemas.openxmlformats.org/presentationml/2006/ole">
            <p:oleObj spid="_x0000_s13315" name="Equation" r:id="rId4" imgW="1523880" imgH="228600" progId="Equation.DSMT4">
              <p:embed/>
            </p:oleObj>
          </a:graphicData>
        </a:graphic>
      </p:graphicFrame>
      <p:graphicFrame>
        <p:nvGraphicFramePr>
          <p:cNvPr id="13316" name="Object 1026"/>
          <p:cNvGraphicFramePr>
            <a:graphicFrameLocks noChangeAspect="1"/>
          </p:cNvGraphicFramePr>
          <p:nvPr/>
        </p:nvGraphicFramePr>
        <p:xfrm>
          <a:off x="1393825" y="914400"/>
          <a:ext cx="358775" cy="457200"/>
        </p:xfrm>
        <a:graphic>
          <a:graphicData uri="http://schemas.openxmlformats.org/presentationml/2006/ole">
            <p:oleObj spid="_x0000_s13316" name="Equation" r:id="rId5" imgW="139680" imgH="177480" progId="Equation.DSMT4">
              <p:embed/>
            </p:oleObj>
          </a:graphicData>
        </a:graphic>
      </p:graphicFrame>
      <p:graphicFrame>
        <p:nvGraphicFramePr>
          <p:cNvPr id="13317" name="Object 1027"/>
          <p:cNvGraphicFramePr>
            <a:graphicFrameLocks noChangeAspect="1"/>
          </p:cNvGraphicFramePr>
          <p:nvPr/>
        </p:nvGraphicFramePr>
        <p:xfrm>
          <a:off x="2438400" y="2057400"/>
          <a:ext cx="342900" cy="457200"/>
        </p:xfrm>
        <a:graphic>
          <a:graphicData uri="http://schemas.openxmlformats.org/presentationml/2006/ole">
            <p:oleObj spid="_x0000_s13317" name="Equation" r:id="rId6" imgW="152280" imgH="203040" progId="Equation.DSMT4">
              <p:embed/>
            </p:oleObj>
          </a:graphicData>
        </a:graphic>
      </p:graphicFrame>
      <p:graphicFrame>
        <p:nvGraphicFramePr>
          <p:cNvPr id="13318" name="Object 1028"/>
          <p:cNvGraphicFramePr>
            <a:graphicFrameLocks noChangeAspect="1"/>
          </p:cNvGraphicFramePr>
          <p:nvPr/>
        </p:nvGraphicFramePr>
        <p:xfrm>
          <a:off x="3962400" y="2057400"/>
          <a:ext cx="358775" cy="457200"/>
        </p:xfrm>
        <a:graphic>
          <a:graphicData uri="http://schemas.openxmlformats.org/presentationml/2006/ole">
            <p:oleObj spid="_x0000_s13318" name="Equation" r:id="rId7" imgW="139680" imgH="177480" progId="Equation.DSMT4">
              <p:embed/>
            </p:oleObj>
          </a:graphicData>
        </a:graphic>
      </p:graphicFrame>
      <p:graphicFrame>
        <p:nvGraphicFramePr>
          <p:cNvPr id="13319" name="Object 1029"/>
          <p:cNvGraphicFramePr>
            <a:graphicFrameLocks noChangeAspect="1"/>
          </p:cNvGraphicFramePr>
          <p:nvPr/>
        </p:nvGraphicFramePr>
        <p:xfrm>
          <a:off x="4629150" y="2438400"/>
          <a:ext cx="400050" cy="514350"/>
        </p:xfrm>
        <a:graphic>
          <a:graphicData uri="http://schemas.openxmlformats.org/presentationml/2006/ole">
            <p:oleObj spid="_x0000_s13319" name="Equation" r:id="rId8" imgW="177480" imgH="228600" progId="Equation.DSMT4">
              <p:embed/>
            </p:oleObj>
          </a:graphicData>
        </a:graphic>
      </p:graphicFrame>
      <p:graphicFrame>
        <p:nvGraphicFramePr>
          <p:cNvPr id="13320" name="Object 1030"/>
          <p:cNvGraphicFramePr>
            <a:graphicFrameLocks noChangeAspect="1"/>
          </p:cNvGraphicFramePr>
          <p:nvPr/>
        </p:nvGraphicFramePr>
        <p:xfrm>
          <a:off x="5486400" y="2362200"/>
          <a:ext cx="358775" cy="457200"/>
        </p:xfrm>
        <a:graphic>
          <a:graphicData uri="http://schemas.openxmlformats.org/presentationml/2006/ole">
            <p:oleObj spid="_x0000_s13320" name="Equation" r:id="rId9" imgW="139680" imgH="177480" progId="Equation.DSMT4">
              <p:embed/>
            </p:oleObj>
          </a:graphicData>
        </a:graphic>
      </p:graphicFrame>
      <p:graphicFrame>
        <p:nvGraphicFramePr>
          <p:cNvPr id="13321" name="Object 1031"/>
          <p:cNvGraphicFramePr>
            <a:graphicFrameLocks noChangeAspect="1"/>
          </p:cNvGraphicFramePr>
          <p:nvPr/>
        </p:nvGraphicFramePr>
        <p:xfrm>
          <a:off x="6553200" y="2819400"/>
          <a:ext cx="381000" cy="533400"/>
        </p:xfrm>
        <a:graphic>
          <a:graphicData uri="http://schemas.openxmlformats.org/presentationml/2006/ole">
            <p:oleObj spid="_x0000_s13321" name="Equation" r:id="rId10" imgW="126720" imgH="17748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スライド番号プレースホルダ 4"/>
          <p:cNvSpPr>
            <a:spLocks noGrp="1"/>
          </p:cNvSpPr>
          <p:nvPr>
            <p:ph type="sldNum" sz="quarter" idx="12"/>
          </p:nvPr>
        </p:nvSpPr>
        <p:spPr>
          <a:noFill/>
        </p:spPr>
        <p:txBody>
          <a:bodyPr/>
          <a:lstStyle/>
          <a:p>
            <a:fld id="{B075C5AB-3EEF-437A-AC47-D2F2785FB41A}" type="slidenum">
              <a:rPr lang="en-US" altLang="ja-JP" smtClean="0"/>
              <a:pPr/>
              <a:t>17</a:t>
            </a:fld>
            <a:endParaRPr lang="en-US" altLang="ja-JP" smtClean="0"/>
          </a:p>
        </p:txBody>
      </p:sp>
      <p:sp>
        <p:nvSpPr>
          <p:cNvPr id="14354" name="Rectangle 2"/>
          <p:cNvSpPr>
            <a:spLocks noGrp="1" noChangeArrowheads="1"/>
          </p:cNvSpPr>
          <p:nvPr>
            <p:ph type="title"/>
          </p:nvPr>
        </p:nvSpPr>
        <p:spPr/>
        <p:txBody>
          <a:bodyPr/>
          <a:lstStyle/>
          <a:p>
            <a:pPr eaLnBrk="1" hangingPunct="1"/>
            <a:r>
              <a:rPr lang="ja-JP" altLang="en-US" smtClean="0"/>
              <a:t>行列の固有空間</a:t>
            </a:r>
          </a:p>
        </p:txBody>
      </p:sp>
      <p:sp>
        <p:nvSpPr>
          <p:cNvPr id="14355" name="AutoShape 3"/>
          <p:cNvSpPr>
            <a:spLocks noChangeArrowheads="1"/>
          </p:cNvSpPr>
          <p:nvPr/>
        </p:nvSpPr>
        <p:spPr bwMode="auto">
          <a:xfrm>
            <a:off x="838200" y="762000"/>
            <a:ext cx="7239000" cy="28956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4356" name="Text Box 4"/>
          <p:cNvSpPr txBox="1">
            <a:spLocks noChangeArrowheads="1"/>
          </p:cNvSpPr>
          <p:nvPr/>
        </p:nvSpPr>
        <p:spPr bwMode="auto">
          <a:xfrm>
            <a:off x="1355725" y="935038"/>
            <a:ext cx="6416675" cy="2647950"/>
          </a:xfrm>
          <a:prstGeom prst="rect">
            <a:avLst/>
          </a:prstGeom>
          <a:noFill/>
          <a:ln w="9525">
            <a:noFill/>
            <a:miter lim="800000"/>
            <a:headEnd/>
            <a:tailEnd/>
          </a:ln>
        </p:spPr>
        <p:txBody>
          <a:bodyPr>
            <a:spAutoFit/>
          </a:bodyPr>
          <a:lstStyle/>
          <a:p>
            <a:r>
              <a:rPr lang="ja-JP" altLang="en-US"/>
              <a:t>　次正方行列　　の固有値を　　とするとき、</a:t>
            </a:r>
          </a:p>
          <a:p>
            <a:endParaRPr lang="ja-JP" altLang="en-US"/>
          </a:p>
          <a:p>
            <a:endParaRPr lang="ja-JP" altLang="en-US"/>
          </a:p>
          <a:p>
            <a:r>
              <a:rPr lang="ja-JP" altLang="en-US"/>
              <a:t>を行列　　の固有値　　の</a:t>
            </a:r>
            <a:r>
              <a:rPr lang="ja-JP" altLang="en-US">
                <a:solidFill>
                  <a:srgbClr val="FF0000"/>
                </a:solidFill>
              </a:rPr>
              <a:t>固有空間</a:t>
            </a:r>
            <a:r>
              <a:rPr lang="ja-JP" altLang="en-US"/>
              <a:t>という。</a:t>
            </a:r>
          </a:p>
          <a:p>
            <a:r>
              <a:rPr lang="ja-JP" altLang="en-US"/>
              <a:t>言い換えると、固有空間　　　は　　の固有値　　に属する固有ベクトル全体に零ベクトル　　を加えた集合のことである。</a:t>
            </a:r>
          </a:p>
        </p:txBody>
      </p:sp>
      <p:sp>
        <p:nvSpPr>
          <p:cNvPr id="14357" name="Text Box 13"/>
          <p:cNvSpPr txBox="1">
            <a:spLocks noChangeArrowheads="1"/>
          </p:cNvSpPr>
          <p:nvPr/>
        </p:nvSpPr>
        <p:spPr bwMode="auto">
          <a:xfrm>
            <a:off x="381000" y="4038600"/>
            <a:ext cx="488950" cy="457200"/>
          </a:xfrm>
          <a:prstGeom prst="rect">
            <a:avLst/>
          </a:prstGeom>
          <a:noFill/>
          <a:ln w="9525">
            <a:noFill/>
            <a:miter lim="800000"/>
            <a:headEnd/>
            <a:tailEnd/>
          </a:ln>
        </p:spPr>
        <p:txBody>
          <a:bodyPr wrap="none">
            <a:spAutoFit/>
          </a:bodyPr>
          <a:lstStyle/>
          <a:p>
            <a:r>
              <a:rPr lang="ja-JP" altLang="en-US"/>
              <a:t>例</a:t>
            </a:r>
          </a:p>
        </p:txBody>
      </p:sp>
      <p:sp>
        <p:nvSpPr>
          <p:cNvPr id="14358" name="Text Box 15"/>
          <p:cNvSpPr txBox="1">
            <a:spLocks noChangeArrowheads="1"/>
          </p:cNvSpPr>
          <p:nvPr/>
        </p:nvSpPr>
        <p:spPr bwMode="auto">
          <a:xfrm>
            <a:off x="914400" y="4572000"/>
            <a:ext cx="7467600" cy="822325"/>
          </a:xfrm>
          <a:prstGeom prst="rect">
            <a:avLst/>
          </a:prstGeom>
          <a:noFill/>
          <a:ln w="9525">
            <a:noFill/>
            <a:miter lim="800000"/>
            <a:headEnd/>
            <a:tailEnd/>
          </a:ln>
        </p:spPr>
        <p:txBody>
          <a:bodyPr>
            <a:spAutoFit/>
          </a:bodyPr>
          <a:lstStyle/>
          <a:p>
            <a:r>
              <a:rPr lang="ja-JP" altLang="en-US"/>
              <a:t>　　　　　　　　の固有値　　　　　　　　　　　に対する固有空間　　　　　　　　は、次のようになる。</a:t>
            </a:r>
          </a:p>
        </p:txBody>
      </p:sp>
      <p:sp>
        <p:nvSpPr>
          <p:cNvPr id="14359" name="Text Box 19"/>
          <p:cNvSpPr txBox="1">
            <a:spLocks noChangeArrowheads="1"/>
          </p:cNvSpPr>
          <p:nvPr/>
        </p:nvSpPr>
        <p:spPr bwMode="auto">
          <a:xfrm>
            <a:off x="1447800" y="533400"/>
            <a:ext cx="3435350"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定義（行列の固有空間）　</a:t>
            </a:r>
          </a:p>
        </p:txBody>
      </p:sp>
      <p:graphicFrame>
        <p:nvGraphicFramePr>
          <p:cNvPr id="14338" name="Object 1024"/>
          <p:cNvGraphicFramePr>
            <a:graphicFrameLocks noChangeAspect="1"/>
          </p:cNvGraphicFramePr>
          <p:nvPr/>
        </p:nvGraphicFramePr>
        <p:xfrm>
          <a:off x="1385888" y="1050925"/>
          <a:ext cx="298450" cy="282575"/>
        </p:xfrm>
        <a:graphic>
          <a:graphicData uri="http://schemas.openxmlformats.org/presentationml/2006/ole">
            <p:oleObj spid="_x0000_s14338" name="Equation" r:id="rId3" imgW="126720" imgH="139680" progId="Equation.DSMT4">
              <p:embed/>
            </p:oleObj>
          </a:graphicData>
        </a:graphic>
      </p:graphicFrame>
      <p:graphicFrame>
        <p:nvGraphicFramePr>
          <p:cNvPr id="14339" name="Object 1025"/>
          <p:cNvGraphicFramePr>
            <a:graphicFrameLocks noChangeAspect="1"/>
          </p:cNvGraphicFramePr>
          <p:nvPr/>
        </p:nvGraphicFramePr>
        <p:xfrm>
          <a:off x="838200" y="5713413"/>
          <a:ext cx="3162300" cy="1144587"/>
        </p:xfrm>
        <a:graphic>
          <a:graphicData uri="http://schemas.openxmlformats.org/presentationml/2006/ole">
            <p:oleObj spid="_x0000_s14339" name="Equation" r:id="rId4" imgW="1333440" imgH="482400" progId="Equation.DSMT4">
              <p:embed/>
            </p:oleObj>
          </a:graphicData>
        </a:graphic>
      </p:graphicFrame>
      <p:graphicFrame>
        <p:nvGraphicFramePr>
          <p:cNvPr id="14340" name="Object 1026"/>
          <p:cNvGraphicFramePr>
            <a:graphicFrameLocks noChangeAspect="1"/>
          </p:cNvGraphicFramePr>
          <p:nvPr/>
        </p:nvGraphicFramePr>
        <p:xfrm>
          <a:off x="4191000" y="5562600"/>
          <a:ext cx="2971800" cy="1152525"/>
        </p:xfrm>
        <a:graphic>
          <a:graphicData uri="http://schemas.openxmlformats.org/presentationml/2006/ole">
            <p:oleObj spid="_x0000_s14340" name="Equation" r:id="rId5" imgW="1244520" imgH="482400" progId="Equation.DSMT4">
              <p:embed/>
            </p:oleObj>
          </a:graphicData>
        </a:graphic>
      </p:graphicFrame>
      <p:graphicFrame>
        <p:nvGraphicFramePr>
          <p:cNvPr id="14341" name="Object 1027"/>
          <p:cNvGraphicFramePr>
            <a:graphicFrameLocks noChangeAspect="1"/>
          </p:cNvGraphicFramePr>
          <p:nvPr/>
        </p:nvGraphicFramePr>
        <p:xfrm>
          <a:off x="1981200" y="1377950"/>
          <a:ext cx="4191000" cy="679450"/>
        </p:xfrm>
        <a:graphic>
          <a:graphicData uri="http://schemas.openxmlformats.org/presentationml/2006/ole">
            <p:oleObj spid="_x0000_s14341" name="Equation" r:id="rId6" imgW="1485720" imgH="241200" progId="Equation.DSMT4">
              <p:embed/>
            </p:oleObj>
          </a:graphicData>
        </a:graphic>
      </p:graphicFrame>
      <p:graphicFrame>
        <p:nvGraphicFramePr>
          <p:cNvPr id="14342" name="Object 1028"/>
          <p:cNvGraphicFramePr>
            <a:graphicFrameLocks noChangeAspect="1"/>
          </p:cNvGraphicFramePr>
          <p:nvPr/>
        </p:nvGraphicFramePr>
        <p:xfrm>
          <a:off x="914400" y="4005263"/>
          <a:ext cx="1447800" cy="882650"/>
        </p:xfrm>
        <a:graphic>
          <a:graphicData uri="http://schemas.openxmlformats.org/presentationml/2006/ole">
            <p:oleObj spid="_x0000_s14342" name="Equation" r:id="rId7" imgW="749160" imgH="457200" progId="Equation.DSMT4">
              <p:embed/>
            </p:oleObj>
          </a:graphicData>
        </a:graphic>
      </p:graphicFrame>
      <p:graphicFrame>
        <p:nvGraphicFramePr>
          <p:cNvPr id="14343" name="Object 1029"/>
          <p:cNvGraphicFramePr>
            <a:graphicFrameLocks noChangeAspect="1"/>
          </p:cNvGraphicFramePr>
          <p:nvPr/>
        </p:nvGraphicFramePr>
        <p:xfrm>
          <a:off x="3886200" y="4572000"/>
          <a:ext cx="1828800" cy="412750"/>
        </p:xfrm>
        <a:graphic>
          <a:graphicData uri="http://schemas.openxmlformats.org/presentationml/2006/ole">
            <p:oleObj spid="_x0000_s14343" name="Equation" r:id="rId8" imgW="901440" imgH="203040" progId="Equation.DSMT4">
              <p:embed/>
            </p:oleObj>
          </a:graphicData>
        </a:graphic>
      </p:graphicFrame>
      <p:graphicFrame>
        <p:nvGraphicFramePr>
          <p:cNvPr id="14344" name="Object 1030"/>
          <p:cNvGraphicFramePr>
            <a:graphicFrameLocks noChangeAspect="1"/>
          </p:cNvGraphicFramePr>
          <p:nvPr/>
        </p:nvGraphicFramePr>
        <p:xfrm>
          <a:off x="1524000" y="4876800"/>
          <a:ext cx="482600" cy="571500"/>
        </p:xfrm>
        <a:graphic>
          <a:graphicData uri="http://schemas.openxmlformats.org/presentationml/2006/ole">
            <p:oleObj spid="_x0000_s14344" name="Equation" r:id="rId9" imgW="203040" imgH="241200" progId="Equation.DSMT4">
              <p:embed/>
            </p:oleObj>
          </a:graphicData>
        </a:graphic>
      </p:graphicFrame>
      <p:graphicFrame>
        <p:nvGraphicFramePr>
          <p:cNvPr id="14345" name="Object 1031"/>
          <p:cNvGraphicFramePr>
            <a:graphicFrameLocks noChangeAspect="1"/>
          </p:cNvGraphicFramePr>
          <p:nvPr/>
        </p:nvGraphicFramePr>
        <p:xfrm>
          <a:off x="2209800" y="4876800"/>
          <a:ext cx="514350" cy="576263"/>
        </p:xfrm>
        <a:graphic>
          <a:graphicData uri="http://schemas.openxmlformats.org/presentationml/2006/ole">
            <p:oleObj spid="_x0000_s14345" name="Equation" r:id="rId10" imgW="215640" imgH="241200" progId="Equation.DSMT4">
              <p:embed/>
            </p:oleObj>
          </a:graphicData>
        </a:graphic>
      </p:graphicFrame>
      <p:graphicFrame>
        <p:nvGraphicFramePr>
          <p:cNvPr id="14346" name="Object 1032"/>
          <p:cNvGraphicFramePr>
            <a:graphicFrameLocks noChangeAspect="1"/>
          </p:cNvGraphicFramePr>
          <p:nvPr/>
        </p:nvGraphicFramePr>
        <p:xfrm>
          <a:off x="3200400" y="990600"/>
          <a:ext cx="381000" cy="381000"/>
        </p:xfrm>
        <a:graphic>
          <a:graphicData uri="http://schemas.openxmlformats.org/presentationml/2006/ole">
            <p:oleObj spid="_x0000_s14346" name="Equation" r:id="rId11" imgW="164880" imgH="164880" progId="Equation.DSMT4">
              <p:embed/>
            </p:oleObj>
          </a:graphicData>
        </a:graphic>
      </p:graphicFrame>
      <p:graphicFrame>
        <p:nvGraphicFramePr>
          <p:cNvPr id="14347" name="Object 1033"/>
          <p:cNvGraphicFramePr>
            <a:graphicFrameLocks noChangeAspect="1"/>
          </p:cNvGraphicFramePr>
          <p:nvPr/>
        </p:nvGraphicFramePr>
        <p:xfrm>
          <a:off x="5105400" y="914400"/>
          <a:ext cx="419100" cy="533400"/>
        </p:xfrm>
        <a:graphic>
          <a:graphicData uri="http://schemas.openxmlformats.org/presentationml/2006/ole">
            <p:oleObj spid="_x0000_s14347" name="Equation" r:id="rId12" imgW="139680" imgH="177480" progId="Equation.DSMT4">
              <p:embed/>
            </p:oleObj>
          </a:graphicData>
        </a:graphic>
      </p:graphicFrame>
      <p:graphicFrame>
        <p:nvGraphicFramePr>
          <p:cNvPr id="14348" name="Object 1034"/>
          <p:cNvGraphicFramePr>
            <a:graphicFrameLocks noChangeAspect="1"/>
          </p:cNvGraphicFramePr>
          <p:nvPr/>
        </p:nvGraphicFramePr>
        <p:xfrm>
          <a:off x="2286000" y="2057400"/>
          <a:ext cx="381000" cy="381000"/>
        </p:xfrm>
        <a:graphic>
          <a:graphicData uri="http://schemas.openxmlformats.org/presentationml/2006/ole">
            <p:oleObj spid="_x0000_s14348" name="Equation" r:id="rId13" imgW="164880" imgH="164880" progId="Equation.DSMT4">
              <p:embed/>
            </p:oleObj>
          </a:graphicData>
        </a:graphic>
      </p:graphicFrame>
      <p:graphicFrame>
        <p:nvGraphicFramePr>
          <p:cNvPr id="14349" name="Object 1035"/>
          <p:cNvGraphicFramePr>
            <a:graphicFrameLocks noChangeAspect="1"/>
          </p:cNvGraphicFramePr>
          <p:nvPr/>
        </p:nvGraphicFramePr>
        <p:xfrm>
          <a:off x="3810000" y="2057400"/>
          <a:ext cx="419100" cy="533400"/>
        </p:xfrm>
        <a:graphic>
          <a:graphicData uri="http://schemas.openxmlformats.org/presentationml/2006/ole">
            <p:oleObj spid="_x0000_s14349" name="Equation" r:id="rId14" imgW="139680" imgH="177480" progId="Equation.DSMT4">
              <p:embed/>
            </p:oleObj>
          </a:graphicData>
        </a:graphic>
      </p:graphicFrame>
      <p:graphicFrame>
        <p:nvGraphicFramePr>
          <p:cNvPr id="14350" name="Object 1036"/>
          <p:cNvGraphicFramePr>
            <a:graphicFrameLocks noChangeAspect="1"/>
          </p:cNvGraphicFramePr>
          <p:nvPr/>
        </p:nvGraphicFramePr>
        <p:xfrm>
          <a:off x="4648200" y="2362200"/>
          <a:ext cx="415925" cy="533400"/>
        </p:xfrm>
        <a:graphic>
          <a:graphicData uri="http://schemas.openxmlformats.org/presentationml/2006/ole">
            <p:oleObj spid="_x0000_s14350" name="Equation" r:id="rId15" imgW="177480" imgH="228600" progId="Equation.DSMT4">
              <p:embed/>
            </p:oleObj>
          </a:graphicData>
        </a:graphic>
      </p:graphicFrame>
      <p:graphicFrame>
        <p:nvGraphicFramePr>
          <p:cNvPr id="14351" name="Object 1037"/>
          <p:cNvGraphicFramePr>
            <a:graphicFrameLocks noChangeAspect="1"/>
          </p:cNvGraphicFramePr>
          <p:nvPr/>
        </p:nvGraphicFramePr>
        <p:xfrm>
          <a:off x="5486400" y="2514600"/>
          <a:ext cx="327025" cy="358775"/>
        </p:xfrm>
        <a:graphic>
          <a:graphicData uri="http://schemas.openxmlformats.org/presentationml/2006/ole">
            <p:oleObj spid="_x0000_s14351" name="Equation" r:id="rId16" imgW="139680" imgH="177480" progId="Equation.DSMT4">
              <p:embed/>
            </p:oleObj>
          </a:graphicData>
        </a:graphic>
      </p:graphicFrame>
      <p:graphicFrame>
        <p:nvGraphicFramePr>
          <p:cNvPr id="14352" name="Object 1038"/>
          <p:cNvGraphicFramePr>
            <a:graphicFrameLocks noChangeAspect="1"/>
          </p:cNvGraphicFramePr>
          <p:nvPr/>
        </p:nvGraphicFramePr>
        <p:xfrm>
          <a:off x="6477000" y="2743200"/>
          <a:ext cx="381000" cy="533400"/>
        </p:xfrm>
        <a:graphic>
          <a:graphicData uri="http://schemas.openxmlformats.org/presentationml/2006/ole">
            <p:oleObj spid="_x0000_s14352" name="Equation" r:id="rId17" imgW="126720" imgH="17748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スライド番号プレースホルダ 4"/>
          <p:cNvSpPr>
            <a:spLocks noGrp="1"/>
          </p:cNvSpPr>
          <p:nvPr>
            <p:ph type="sldNum" sz="quarter" idx="12"/>
          </p:nvPr>
        </p:nvSpPr>
        <p:spPr>
          <a:noFill/>
        </p:spPr>
        <p:txBody>
          <a:bodyPr/>
          <a:lstStyle/>
          <a:p>
            <a:fld id="{3B8C5B0F-793B-4566-A199-F89E7E20B445}" type="slidenum">
              <a:rPr lang="en-US" altLang="ja-JP" smtClean="0"/>
              <a:pPr/>
              <a:t>18</a:t>
            </a:fld>
            <a:endParaRPr lang="en-US" altLang="ja-JP" smtClean="0"/>
          </a:p>
        </p:txBody>
      </p:sp>
      <p:sp>
        <p:nvSpPr>
          <p:cNvPr id="15367" name="Text Box 2"/>
          <p:cNvSpPr txBox="1">
            <a:spLocks noChangeArrowheads="1"/>
          </p:cNvSpPr>
          <p:nvPr/>
        </p:nvSpPr>
        <p:spPr bwMode="auto">
          <a:xfrm>
            <a:off x="1066800" y="1143000"/>
            <a:ext cx="7239000" cy="822325"/>
          </a:xfrm>
          <a:prstGeom prst="rect">
            <a:avLst/>
          </a:prstGeom>
          <a:noFill/>
          <a:ln w="9525">
            <a:noFill/>
            <a:miter lim="800000"/>
            <a:headEnd/>
            <a:tailEnd/>
          </a:ln>
        </p:spPr>
        <p:txBody>
          <a:bodyPr>
            <a:spAutoFit/>
          </a:bodyPr>
          <a:lstStyle/>
          <a:p>
            <a:r>
              <a:rPr lang="ja-JP" altLang="en-US"/>
              <a:t>　　線形写像　　　　　　　　の固有値　　　の固有空間　　は　　　の部分空間である。</a:t>
            </a:r>
          </a:p>
        </p:txBody>
      </p:sp>
      <p:sp>
        <p:nvSpPr>
          <p:cNvPr id="15368" name="Rectangle 3"/>
          <p:cNvSpPr>
            <a:spLocks noGrp="1" noChangeArrowheads="1"/>
          </p:cNvSpPr>
          <p:nvPr>
            <p:ph type="title"/>
          </p:nvPr>
        </p:nvSpPr>
        <p:spPr/>
        <p:txBody>
          <a:bodyPr/>
          <a:lstStyle/>
          <a:p>
            <a:pPr eaLnBrk="1" hangingPunct="1"/>
            <a:r>
              <a:rPr lang="ja-JP" altLang="en-US" smtClean="0"/>
              <a:t>固有空間の性質</a:t>
            </a:r>
          </a:p>
        </p:txBody>
      </p:sp>
      <p:sp>
        <p:nvSpPr>
          <p:cNvPr id="15369" name="AutoShape 4"/>
          <p:cNvSpPr>
            <a:spLocks noChangeArrowheads="1"/>
          </p:cNvSpPr>
          <p:nvPr/>
        </p:nvSpPr>
        <p:spPr bwMode="auto">
          <a:xfrm>
            <a:off x="838200" y="762000"/>
            <a:ext cx="7772400" cy="1295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15370" name="Text Box 5"/>
          <p:cNvSpPr txBox="1">
            <a:spLocks noChangeArrowheads="1"/>
          </p:cNvSpPr>
          <p:nvPr/>
        </p:nvSpPr>
        <p:spPr bwMode="auto">
          <a:xfrm>
            <a:off x="1600200" y="609600"/>
            <a:ext cx="2622550" cy="457200"/>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（固有空間の性質）</a:t>
            </a:r>
          </a:p>
        </p:txBody>
      </p:sp>
      <p:sp>
        <p:nvSpPr>
          <p:cNvPr id="15371" name="Text Box 10"/>
          <p:cNvSpPr txBox="1">
            <a:spLocks noChangeArrowheads="1"/>
          </p:cNvSpPr>
          <p:nvPr/>
        </p:nvSpPr>
        <p:spPr bwMode="auto">
          <a:xfrm>
            <a:off x="685800" y="2514600"/>
            <a:ext cx="1098550" cy="457200"/>
          </a:xfrm>
          <a:prstGeom prst="rect">
            <a:avLst/>
          </a:prstGeom>
          <a:solidFill>
            <a:schemeClr val="bg1"/>
          </a:solidFill>
          <a:ln w="9525">
            <a:noFill/>
            <a:miter lim="800000"/>
            <a:headEnd/>
            <a:tailEnd/>
          </a:ln>
        </p:spPr>
        <p:txBody>
          <a:bodyPr wrap="none">
            <a:spAutoFit/>
          </a:bodyPr>
          <a:lstStyle/>
          <a:p>
            <a:r>
              <a:rPr lang="ja-JP" altLang="en-US">
                <a:solidFill>
                  <a:schemeClr val="accent2"/>
                </a:solidFill>
              </a:rPr>
              <a:t>証明略</a:t>
            </a:r>
          </a:p>
        </p:txBody>
      </p:sp>
      <p:graphicFrame>
        <p:nvGraphicFramePr>
          <p:cNvPr id="15362" name="Object 1024"/>
          <p:cNvGraphicFramePr>
            <a:graphicFrameLocks noChangeAspect="1"/>
          </p:cNvGraphicFramePr>
          <p:nvPr/>
        </p:nvGraphicFramePr>
        <p:xfrm>
          <a:off x="2667000" y="1143000"/>
          <a:ext cx="1676400" cy="515938"/>
        </p:xfrm>
        <a:graphic>
          <a:graphicData uri="http://schemas.openxmlformats.org/presentationml/2006/ole">
            <p:oleObj spid="_x0000_s15362" name="Equation" r:id="rId3" imgW="660240" imgH="203040" progId="Equation.DSMT4">
              <p:embed/>
            </p:oleObj>
          </a:graphicData>
        </a:graphic>
      </p:graphicFrame>
      <p:graphicFrame>
        <p:nvGraphicFramePr>
          <p:cNvPr id="15363" name="Object 1025"/>
          <p:cNvGraphicFramePr>
            <a:graphicFrameLocks noChangeAspect="1"/>
          </p:cNvGraphicFramePr>
          <p:nvPr/>
        </p:nvGraphicFramePr>
        <p:xfrm>
          <a:off x="7772400" y="1066800"/>
          <a:ext cx="415925" cy="533400"/>
        </p:xfrm>
        <a:graphic>
          <a:graphicData uri="http://schemas.openxmlformats.org/presentationml/2006/ole">
            <p:oleObj spid="_x0000_s15363" name="Equation" r:id="rId4" imgW="177480" imgH="228600" progId="Equation.DSMT4">
              <p:embed/>
            </p:oleObj>
          </a:graphicData>
        </a:graphic>
      </p:graphicFrame>
      <p:graphicFrame>
        <p:nvGraphicFramePr>
          <p:cNvPr id="15364" name="Object 1026"/>
          <p:cNvGraphicFramePr>
            <a:graphicFrameLocks noChangeAspect="1"/>
          </p:cNvGraphicFramePr>
          <p:nvPr/>
        </p:nvGraphicFramePr>
        <p:xfrm>
          <a:off x="5638800" y="1219200"/>
          <a:ext cx="327025" cy="358775"/>
        </p:xfrm>
        <a:graphic>
          <a:graphicData uri="http://schemas.openxmlformats.org/presentationml/2006/ole">
            <p:oleObj spid="_x0000_s15364" name="Equation" r:id="rId5" imgW="139680" imgH="177480" progId="Equation.DSMT4">
              <p:embed/>
            </p:oleObj>
          </a:graphicData>
        </a:graphic>
      </p:graphicFrame>
      <p:graphicFrame>
        <p:nvGraphicFramePr>
          <p:cNvPr id="15365" name="Object 1027"/>
          <p:cNvGraphicFramePr>
            <a:graphicFrameLocks noChangeAspect="1"/>
          </p:cNvGraphicFramePr>
          <p:nvPr/>
        </p:nvGraphicFramePr>
        <p:xfrm>
          <a:off x="1676400" y="1524000"/>
          <a:ext cx="387350" cy="450850"/>
        </p:xfrm>
        <a:graphic>
          <a:graphicData uri="http://schemas.openxmlformats.org/presentationml/2006/ole">
            <p:oleObj spid="_x0000_s15365" name="Equation" r:id="rId6" imgW="152280" imgH="17748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スライド番号プレースホルダ 4"/>
          <p:cNvSpPr>
            <a:spLocks noGrp="1"/>
          </p:cNvSpPr>
          <p:nvPr>
            <p:ph type="sldNum" sz="quarter" idx="12"/>
          </p:nvPr>
        </p:nvSpPr>
        <p:spPr>
          <a:noFill/>
        </p:spPr>
        <p:txBody>
          <a:bodyPr/>
          <a:lstStyle/>
          <a:p>
            <a:fld id="{E4A2B5F6-38DB-46E8-9D14-CBD9FEA7EF67}" type="slidenum">
              <a:rPr lang="en-US" altLang="ja-JP" smtClean="0"/>
              <a:pPr/>
              <a:t>19</a:t>
            </a:fld>
            <a:endParaRPr lang="en-US" altLang="ja-JP" smtClean="0"/>
          </a:p>
        </p:txBody>
      </p:sp>
      <p:sp>
        <p:nvSpPr>
          <p:cNvPr id="16395" name="Text Box 2"/>
          <p:cNvSpPr txBox="1">
            <a:spLocks noChangeArrowheads="1"/>
          </p:cNvSpPr>
          <p:nvPr/>
        </p:nvSpPr>
        <p:spPr bwMode="auto">
          <a:xfrm>
            <a:off x="517525" y="4059238"/>
            <a:ext cx="3621088" cy="457200"/>
          </a:xfrm>
          <a:prstGeom prst="rect">
            <a:avLst/>
          </a:prstGeom>
          <a:noFill/>
          <a:ln w="9525">
            <a:noFill/>
            <a:miter lim="800000"/>
            <a:headEnd/>
            <a:tailEnd/>
          </a:ln>
        </p:spPr>
        <p:txBody>
          <a:bodyPr wrap="none">
            <a:spAutoFit/>
          </a:bodyPr>
          <a:lstStyle/>
          <a:p>
            <a:r>
              <a:rPr lang="ja-JP" altLang="en-US"/>
              <a:t>基礎　　　　　　　　　のとき。</a:t>
            </a:r>
          </a:p>
        </p:txBody>
      </p:sp>
      <p:sp>
        <p:nvSpPr>
          <p:cNvPr id="16396" name="Rectangle 3"/>
          <p:cNvSpPr>
            <a:spLocks noGrp="1" noChangeArrowheads="1"/>
          </p:cNvSpPr>
          <p:nvPr>
            <p:ph type="title"/>
          </p:nvPr>
        </p:nvSpPr>
        <p:spPr/>
        <p:txBody>
          <a:bodyPr/>
          <a:lstStyle/>
          <a:p>
            <a:pPr eaLnBrk="1" hangingPunct="1"/>
            <a:r>
              <a:rPr lang="ja-JP" altLang="en-US" smtClean="0"/>
              <a:t>固有ベクトルの一次独立性</a:t>
            </a:r>
          </a:p>
        </p:txBody>
      </p:sp>
      <p:sp>
        <p:nvSpPr>
          <p:cNvPr id="16397" name="AutoShape 4"/>
          <p:cNvSpPr>
            <a:spLocks noChangeArrowheads="1"/>
          </p:cNvSpPr>
          <p:nvPr/>
        </p:nvSpPr>
        <p:spPr bwMode="auto">
          <a:xfrm>
            <a:off x="609600" y="914400"/>
            <a:ext cx="7543800" cy="16002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16398" name="Text Box 5"/>
          <p:cNvSpPr txBox="1">
            <a:spLocks noChangeArrowheads="1"/>
          </p:cNvSpPr>
          <p:nvPr/>
        </p:nvSpPr>
        <p:spPr bwMode="auto">
          <a:xfrm>
            <a:off x="685800" y="1066800"/>
            <a:ext cx="7467600" cy="1187450"/>
          </a:xfrm>
          <a:prstGeom prst="rect">
            <a:avLst/>
          </a:prstGeom>
          <a:noFill/>
          <a:ln w="9525">
            <a:noFill/>
            <a:miter lim="800000"/>
            <a:headEnd/>
            <a:tailEnd/>
          </a:ln>
        </p:spPr>
        <p:txBody>
          <a:bodyPr>
            <a:spAutoFit/>
          </a:bodyPr>
          <a:lstStyle/>
          <a:p>
            <a:r>
              <a:rPr lang="ja-JP" altLang="en-US"/>
              <a:t>線形写像　　　　　　　の相異なる固有値　　　　　　　　　　に対して、各固有値　　　　に属する固有ベクトルを　　　とする。このとき、　　　　　　　　　　　　は一次独立である。</a:t>
            </a:r>
          </a:p>
        </p:txBody>
      </p:sp>
      <p:sp>
        <p:nvSpPr>
          <p:cNvPr id="16399" name="Text Box 11"/>
          <p:cNvSpPr txBox="1">
            <a:spLocks noChangeArrowheads="1"/>
          </p:cNvSpPr>
          <p:nvPr/>
        </p:nvSpPr>
        <p:spPr bwMode="auto">
          <a:xfrm>
            <a:off x="0" y="2667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16400" name="Text Box 12"/>
          <p:cNvSpPr txBox="1">
            <a:spLocks noChangeArrowheads="1"/>
          </p:cNvSpPr>
          <p:nvPr/>
        </p:nvSpPr>
        <p:spPr bwMode="auto">
          <a:xfrm>
            <a:off x="365125" y="3297238"/>
            <a:ext cx="5457825" cy="457200"/>
          </a:xfrm>
          <a:prstGeom prst="rect">
            <a:avLst/>
          </a:prstGeom>
          <a:noFill/>
          <a:ln w="9525">
            <a:noFill/>
            <a:miter lim="800000"/>
            <a:headEnd/>
            <a:tailEnd/>
          </a:ln>
        </p:spPr>
        <p:txBody>
          <a:bodyPr wrap="none">
            <a:spAutoFit/>
          </a:bodyPr>
          <a:lstStyle/>
          <a:p>
            <a:r>
              <a:rPr lang="ja-JP" altLang="en-US"/>
              <a:t>固有値の数　　　に関する帰納法で示す。</a:t>
            </a:r>
          </a:p>
        </p:txBody>
      </p:sp>
      <p:sp>
        <p:nvSpPr>
          <p:cNvPr id="16401" name="Text Box 15"/>
          <p:cNvSpPr txBox="1">
            <a:spLocks noChangeArrowheads="1"/>
          </p:cNvSpPr>
          <p:nvPr/>
        </p:nvSpPr>
        <p:spPr bwMode="auto">
          <a:xfrm>
            <a:off x="1050925" y="4668838"/>
            <a:ext cx="7264400" cy="457200"/>
          </a:xfrm>
          <a:prstGeom prst="rect">
            <a:avLst/>
          </a:prstGeom>
          <a:noFill/>
          <a:ln w="9525">
            <a:noFill/>
            <a:miter lim="800000"/>
            <a:headEnd/>
            <a:tailEnd/>
          </a:ln>
        </p:spPr>
        <p:txBody>
          <a:bodyPr wrap="none">
            <a:spAutoFit/>
          </a:bodyPr>
          <a:lstStyle/>
          <a:p>
            <a:r>
              <a:rPr lang="ja-JP" altLang="en-US"/>
              <a:t>このときには、　　　　　　　　であるから命題が成り立つ。</a:t>
            </a:r>
          </a:p>
        </p:txBody>
      </p:sp>
      <p:sp>
        <p:nvSpPr>
          <p:cNvPr id="16402" name="Text Box 17"/>
          <p:cNvSpPr txBox="1">
            <a:spLocks noChangeArrowheads="1"/>
          </p:cNvSpPr>
          <p:nvPr/>
        </p:nvSpPr>
        <p:spPr bwMode="auto">
          <a:xfrm>
            <a:off x="990600" y="685800"/>
            <a:ext cx="3965575" cy="457200"/>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（固有ベクトルの一次独立性）</a:t>
            </a:r>
          </a:p>
        </p:txBody>
      </p:sp>
      <p:graphicFrame>
        <p:nvGraphicFramePr>
          <p:cNvPr id="16386" name="Object 1024"/>
          <p:cNvGraphicFramePr>
            <a:graphicFrameLocks noChangeAspect="1"/>
          </p:cNvGraphicFramePr>
          <p:nvPr/>
        </p:nvGraphicFramePr>
        <p:xfrm>
          <a:off x="5867400" y="990600"/>
          <a:ext cx="1905000" cy="525463"/>
        </p:xfrm>
        <a:graphic>
          <a:graphicData uri="http://schemas.openxmlformats.org/presentationml/2006/ole">
            <p:oleObj spid="_x0000_s16386" name="Equation" r:id="rId3" imgW="736560" imgH="203040" progId="Equation.DSMT4">
              <p:embed/>
            </p:oleObj>
          </a:graphicData>
        </a:graphic>
      </p:graphicFrame>
      <p:graphicFrame>
        <p:nvGraphicFramePr>
          <p:cNvPr id="16387" name="Object 1025"/>
          <p:cNvGraphicFramePr>
            <a:graphicFrameLocks noChangeAspect="1"/>
          </p:cNvGraphicFramePr>
          <p:nvPr/>
        </p:nvGraphicFramePr>
        <p:xfrm>
          <a:off x="3352800" y="1447800"/>
          <a:ext cx="400050" cy="533400"/>
        </p:xfrm>
        <a:graphic>
          <a:graphicData uri="http://schemas.openxmlformats.org/presentationml/2006/ole">
            <p:oleObj spid="_x0000_s16387" name="Equation" r:id="rId4" imgW="152280" imgH="203040" progId="Equation.DSMT4">
              <p:embed/>
            </p:oleObj>
          </a:graphicData>
        </a:graphic>
      </p:graphicFrame>
      <p:graphicFrame>
        <p:nvGraphicFramePr>
          <p:cNvPr id="16388" name="Object 1026"/>
          <p:cNvGraphicFramePr>
            <a:graphicFrameLocks noChangeAspect="1"/>
          </p:cNvGraphicFramePr>
          <p:nvPr/>
        </p:nvGraphicFramePr>
        <p:xfrm>
          <a:off x="2819400" y="1828800"/>
          <a:ext cx="2438400" cy="609600"/>
        </p:xfrm>
        <a:graphic>
          <a:graphicData uri="http://schemas.openxmlformats.org/presentationml/2006/ole">
            <p:oleObj spid="_x0000_s16388" name="Equation" r:id="rId5" imgW="914400" imgH="228600" progId="Equation.DSMT4">
              <p:embed/>
            </p:oleObj>
          </a:graphicData>
        </a:graphic>
      </p:graphicFrame>
      <p:graphicFrame>
        <p:nvGraphicFramePr>
          <p:cNvPr id="16389" name="Object 1027"/>
          <p:cNvGraphicFramePr>
            <a:graphicFrameLocks noChangeAspect="1"/>
          </p:cNvGraphicFramePr>
          <p:nvPr/>
        </p:nvGraphicFramePr>
        <p:xfrm>
          <a:off x="7239000" y="1524000"/>
          <a:ext cx="457200" cy="457200"/>
        </p:xfrm>
        <a:graphic>
          <a:graphicData uri="http://schemas.openxmlformats.org/presentationml/2006/ole">
            <p:oleObj spid="_x0000_s16389" name="Equation" r:id="rId6" imgW="164880" imgH="164880" progId="Equation.DSMT4">
              <p:embed/>
            </p:oleObj>
          </a:graphicData>
        </a:graphic>
      </p:graphicFrame>
      <p:graphicFrame>
        <p:nvGraphicFramePr>
          <p:cNvPr id="16390" name="Object 1028"/>
          <p:cNvGraphicFramePr>
            <a:graphicFrameLocks noChangeAspect="1"/>
          </p:cNvGraphicFramePr>
          <p:nvPr/>
        </p:nvGraphicFramePr>
        <p:xfrm>
          <a:off x="2057400" y="3352800"/>
          <a:ext cx="342900" cy="381000"/>
        </p:xfrm>
        <a:graphic>
          <a:graphicData uri="http://schemas.openxmlformats.org/presentationml/2006/ole">
            <p:oleObj spid="_x0000_s16390" name="Equation" r:id="rId7" imgW="114120" imgH="126720" progId="Equation.DSMT4">
              <p:embed/>
            </p:oleObj>
          </a:graphicData>
        </a:graphic>
      </p:graphicFrame>
      <p:graphicFrame>
        <p:nvGraphicFramePr>
          <p:cNvPr id="16391" name="Object 1029"/>
          <p:cNvGraphicFramePr>
            <a:graphicFrameLocks noChangeAspect="1"/>
          </p:cNvGraphicFramePr>
          <p:nvPr/>
        </p:nvGraphicFramePr>
        <p:xfrm>
          <a:off x="1371600" y="4191000"/>
          <a:ext cx="914400" cy="396875"/>
        </p:xfrm>
        <a:graphic>
          <a:graphicData uri="http://schemas.openxmlformats.org/presentationml/2006/ole">
            <p:oleObj spid="_x0000_s16391" name="Equation" r:id="rId8" imgW="380880" imgH="164880" progId="Equation.DSMT4">
              <p:embed/>
            </p:oleObj>
          </a:graphicData>
        </a:graphic>
      </p:graphicFrame>
      <p:graphicFrame>
        <p:nvGraphicFramePr>
          <p:cNvPr id="16392" name="Object 1030"/>
          <p:cNvGraphicFramePr>
            <a:graphicFrameLocks noChangeAspect="1"/>
          </p:cNvGraphicFramePr>
          <p:nvPr/>
        </p:nvGraphicFramePr>
        <p:xfrm>
          <a:off x="3048000" y="4724400"/>
          <a:ext cx="1371600" cy="541338"/>
        </p:xfrm>
        <a:graphic>
          <a:graphicData uri="http://schemas.openxmlformats.org/presentationml/2006/ole">
            <p:oleObj spid="_x0000_s16392" name="Equation" r:id="rId9" imgW="482400" imgH="190440" progId="Equation.DSMT4">
              <p:embed/>
            </p:oleObj>
          </a:graphicData>
        </a:graphic>
      </p:graphicFrame>
      <p:graphicFrame>
        <p:nvGraphicFramePr>
          <p:cNvPr id="16393" name="Object 1031"/>
          <p:cNvGraphicFramePr>
            <a:graphicFrameLocks noChangeAspect="1"/>
          </p:cNvGraphicFramePr>
          <p:nvPr/>
        </p:nvGraphicFramePr>
        <p:xfrm>
          <a:off x="1905000" y="1154113"/>
          <a:ext cx="1447800" cy="446087"/>
        </p:xfrm>
        <a:graphic>
          <a:graphicData uri="http://schemas.openxmlformats.org/presentationml/2006/ole">
            <p:oleObj spid="_x0000_s16393" name="Equation" r:id="rId10" imgW="660240" imgH="20304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 4"/>
          <p:cNvSpPr>
            <a:spLocks noGrp="1"/>
          </p:cNvSpPr>
          <p:nvPr>
            <p:ph type="sldNum" sz="quarter" idx="12"/>
          </p:nvPr>
        </p:nvSpPr>
        <p:spPr>
          <a:noFill/>
        </p:spPr>
        <p:txBody>
          <a:bodyPr/>
          <a:lstStyle/>
          <a:p>
            <a:fld id="{30301498-274F-4370-929A-56BB35B78179}" type="slidenum">
              <a:rPr lang="en-US" altLang="ja-JP" smtClean="0"/>
              <a:pPr/>
              <a:t>2</a:t>
            </a:fld>
            <a:endParaRPr lang="en-US" altLang="ja-JP" smtClean="0"/>
          </a:p>
        </p:txBody>
      </p:sp>
      <p:sp>
        <p:nvSpPr>
          <p:cNvPr id="78851" name="Rectangle 2"/>
          <p:cNvSpPr>
            <a:spLocks noGrp="1" noChangeArrowheads="1"/>
          </p:cNvSpPr>
          <p:nvPr>
            <p:ph type="title"/>
          </p:nvPr>
        </p:nvSpPr>
        <p:spPr>
          <a:xfrm>
            <a:off x="533400" y="2514600"/>
            <a:ext cx="6858000" cy="609600"/>
          </a:xfrm>
        </p:spPr>
        <p:txBody>
          <a:bodyPr/>
          <a:lstStyle/>
          <a:p>
            <a:pPr eaLnBrk="1" hangingPunct="1"/>
            <a:r>
              <a:rPr lang="ja-JP" altLang="en-US" sz="3200" smtClean="0"/>
              <a:t>固有値と固有ベクトル</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スライド番号プレースホルダ 3"/>
          <p:cNvSpPr>
            <a:spLocks noGrp="1"/>
          </p:cNvSpPr>
          <p:nvPr>
            <p:ph type="sldNum" sz="quarter" idx="12"/>
          </p:nvPr>
        </p:nvSpPr>
        <p:spPr>
          <a:noFill/>
        </p:spPr>
        <p:txBody>
          <a:bodyPr/>
          <a:lstStyle/>
          <a:p>
            <a:fld id="{73FBF8CC-6765-4607-9D9D-773C825E1AEC}" type="slidenum">
              <a:rPr lang="en-US" altLang="ja-JP" smtClean="0"/>
              <a:pPr/>
              <a:t>20</a:t>
            </a:fld>
            <a:endParaRPr lang="en-US" altLang="ja-JP" smtClean="0"/>
          </a:p>
        </p:txBody>
      </p:sp>
      <p:sp>
        <p:nvSpPr>
          <p:cNvPr id="17418" name="Text Box 2"/>
          <p:cNvSpPr txBox="1">
            <a:spLocks noChangeArrowheads="1"/>
          </p:cNvSpPr>
          <p:nvPr/>
        </p:nvSpPr>
        <p:spPr bwMode="auto">
          <a:xfrm>
            <a:off x="533400" y="685800"/>
            <a:ext cx="7239000" cy="822325"/>
          </a:xfrm>
          <a:prstGeom prst="rect">
            <a:avLst/>
          </a:prstGeom>
          <a:noFill/>
          <a:ln w="9525">
            <a:noFill/>
            <a:miter lim="800000"/>
            <a:headEnd/>
            <a:tailEnd/>
          </a:ln>
        </p:spPr>
        <p:txBody>
          <a:bodyPr>
            <a:spAutoFit/>
          </a:bodyPr>
          <a:lstStyle/>
          <a:p>
            <a:r>
              <a:rPr lang="ja-JP" altLang="en-US"/>
              <a:t>　　　　個の固有ベクトル　　　　　　　　　　が一次独立と仮定する。（帰納法の仮定）</a:t>
            </a:r>
          </a:p>
        </p:txBody>
      </p:sp>
      <p:sp>
        <p:nvSpPr>
          <p:cNvPr id="17419" name="Text Box 3"/>
          <p:cNvSpPr txBox="1">
            <a:spLocks noChangeArrowheads="1"/>
          </p:cNvSpPr>
          <p:nvPr/>
        </p:nvSpPr>
        <p:spPr bwMode="auto">
          <a:xfrm>
            <a:off x="288925" y="96838"/>
            <a:ext cx="3006725" cy="457200"/>
          </a:xfrm>
          <a:prstGeom prst="rect">
            <a:avLst/>
          </a:prstGeom>
          <a:noFill/>
          <a:ln w="9525">
            <a:noFill/>
            <a:miter lim="800000"/>
            <a:headEnd/>
            <a:tailEnd/>
          </a:ln>
        </p:spPr>
        <p:txBody>
          <a:bodyPr wrap="none">
            <a:spAutoFit/>
          </a:bodyPr>
          <a:lstStyle/>
          <a:p>
            <a:r>
              <a:rPr lang="ja-JP" altLang="en-US"/>
              <a:t>帰納　　　　　　とする。</a:t>
            </a:r>
          </a:p>
        </p:txBody>
      </p:sp>
      <p:sp>
        <p:nvSpPr>
          <p:cNvPr id="17420" name="Text Box 8"/>
          <p:cNvSpPr txBox="1">
            <a:spLocks noChangeArrowheads="1"/>
          </p:cNvSpPr>
          <p:nvPr/>
        </p:nvSpPr>
        <p:spPr bwMode="auto">
          <a:xfrm>
            <a:off x="669925" y="2611438"/>
            <a:ext cx="6061075" cy="457200"/>
          </a:xfrm>
          <a:prstGeom prst="rect">
            <a:avLst/>
          </a:prstGeom>
          <a:noFill/>
          <a:ln w="9525">
            <a:noFill/>
            <a:miter lim="800000"/>
            <a:headEnd/>
            <a:tailEnd/>
          </a:ln>
        </p:spPr>
        <p:txBody>
          <a:bodyPr wrap="none">
            <a:spAutoFit/>
          </a:bodyPr>
          <a:lstStyle/>
          <a:p>
            <a:r>
              <a:rPr lang="ja-JP" altLang="en-US"/>
              <a:t>とおいて、係数の組　　　　　　　　　　を調べる。</a:t>
            </a:r>
          </a:p>
        </p:txBody>
      </p:sp>
      <p:sp>
        <p:nvSpPr>
          <p:cNvPr id="17421" name="Text Box 11"/>
          <p:cNvSpPr txBox="1">
            <a:spLocks noChangeArrowheads="1"/>
          </p:cNvSpPr>
          <p:nvPr/>
        </p:nvSpPr>
        <p:spPr bwMode="auto">
          <a:xfrm>
            <a:off x="304800" y="3048000"/>
            <a:ext cx="3854450" cy="457200"/>
          </a:xfrm>
          <a:prstGeom prst="rect">
            <a:avLst/>
          </a:prstGeom>
          <a:noFill/>
          <a:ln w="9525">
            <a:noFill/>
            <a:miter lim="800000"/>
            <a:headEnd/>
            <a:tailEnd/>
          </a:ln>
        </p:spPr>
        <p:txBody>
          <a:bodyPr wrap="none">
            <a:spAutoFit/>
          </a:bodyPr>
          <a:lstStyle/>
          <a:p>
            <a:r>
              <a:rPr lang="ja-JP" altLang="en-US"/>
              <a:t>線形性と固有値の定義より、</a:t>
            </a:r>
          </a:p>
        </p:txBody>
      </p:sp>
      <p:sp>
        <p:nvSpPr>
          <p:cNvPr id="17422" name="Text Box 12"/>
          <p:cNvSpPr txBox="1">
            <a:spLocks noChangeArrowheads="1"/>
          </p:cNvSpPr>
          <p:nvPr/>
        </p:nvSpPr>
        <p:spPr bwMode="auto">
          <a:xfrm>
            <a:off x="381000" y="5029200"/>
            <a:ext cx="2344738" cy="457200"/>
          </a:xfrm>
          <a:prstGeom prst="rect">
            <a:avLst/>
          </a:prstGeom>
          <a:noFill/>
          <a:ln w="9525">
            <a:noFill/>
            <a:miter lim="800000"/>
            <a:headEnd/>
            <a:tailEnd/>
          </a:ln>
        </p:spPr>
        <p:txBody>
          <a:bodyPr wrap="none">
            <a:spAutoFit/>
          </a:bodyPr>
          <a:lstStyle/>
          <a:p>
            <a:r>
              <a:rPr lang="ja-JP" altLang="en-US"/>
              <a:t>また線形性より、</a:t>
            </a:r>
          </a:p>
        </p:txBody>
      </p:sp>
      <p:graphicFrame>
        <p:nvGraphicFramePr>
          <p:cNvPr id="17410" name="Object 1024"/>
          <p:cNvGraphicFramePr>
            <a:graphicFrameLocks noChangeAspect="1"/>
          </p:cNvGraphicFramePr>
          <p:nvPr/>
        </p:nvGraphicFramePr>
        <p:xfrm>
          <a:off x="152400" y="3429000"/>
          <a:ext cx="8534400" cy="1695450"/>
        </p:xfrm>
        <a:graphic>
          <a:graphicData uri="http://schemas.openxmlformats.org/presentationml/2006/ole">
            <p:oleObj spid="_x0000_s17410" name="Equation" r:id="rId3" imgW="3962160" imgH="787320" progId="Equation.DSMT4">
              <p:embed/>
            </p:oleObj>
          </a:graphicData>
        </a:graphic>
      </p:graphicFrame>
      <p:graphicFrame>
        <p:nvGraphicFramePr>
          <p:cNvPr id="17411" name="Object 1025"/>
          <p:cNvGraphicFramePr>
            <a:graphicFrameLocks noChangeAspect="1"/>
          </p:cNvGraphicFramePr>
          <p:nvPr/>
        </p:nvGraphicFramePr>
        <p:xfrm>
          <a:off x="2819400" y="5638800"/>
          <a:ext cx="1295400" cy="431800"/>
        </p:xfrm>
        <a:graphic>
          <a:graphicData uri="http://schemas.openxmlformats.org/presentationml/2006/ole">
            <p:oleObj spid="_x0000_s17411" name="Equation" r:id="rId4" imgW="609480" imgH="203040" progId="Equation.DSMT4">
              <p:embed/>
            </p:oleObj>
          </a:graphicData>
        </a:graphic>
      </p:graphicFrame>
      <p:graphicFrame>
        <p:nvGraphicFramePr>
          <p:cNvPr id="17412" name="Object 1026"/>
          <p:cNvGraphicFramePr>
            <a:graphicFrameLocks noChangeAspect="1"/>
          </p:cNvGraphicFramePr>
          <p:nvPr/>
        </p:nvGraphicFramePr>
        <p:xfrm>
          <a:off x="3505200" y="2590800"/>
          <a:ext cx="1752600" cy="471488"/>
        </p:xfrm>
        <a:graphic>
          <a:graphicData uri="http://schemas.openxmlformats.org/presentationml/2006/ole">
            <p:oleObj spid="_x0000_s17412" name="Equation" r:id="rId5" imgW="850680" imgH="228600" progId="Equation.DSMT4">
              <p:embed/>
            </p:oleObj>
          </a:graphicData>
        </a:graphic>
      </p:graphicFrame>
      <p:graphicFrame>
        <p:nvGraphicFramePr>
          <p:cNvPr id="17413" name="Object 1027"/>
          <p:cNvGraphicFramePr>
            <a:graphicFrameLocks noChangeAspect="1"/>
          </p:cNvGraphicFramePr>
          <p:nvPr/>
        </p:nvGraphicFramePr>
        <p:xfrm>
          <a:off x="1219200" y="1524000"/>
          <a:ext cx="6629400" cy="736600"/>
        </p:xfrm>
        <a:graphic>
          <a:graphicData uri="http://schemas.openxmlformats.org/presentationml/2006/ole">
            <p:oleObj spid="_x0000_s17413" name="Equation" r:id="rId6" imgW="2286000" imgH="253800" progId="Equation.DSMT4">
              <p:embed/>
            </p:oleObj>
          </a:graphicData>
        </a:graphic>
      </p:graphicFrame>
      <p:graphicFrame>
        <p:nvGraphicFramePr>
          <p:cNvPr id="17414" name="Object 1028"/>
          <p:cNvGraphicFramePr>
            <a:graphicFrameLocks noChangeAspect="1"/>
          </p:cNvGraphicFramePr>
          <p:nvPr/>
        </p:nvGraphicFramePr>
        <p:xfrm>
          <a:off x="685800" y="685800"/>
          <a:ext cx="609600" cy="381000"/>
        </p:xfrm>
        <a:graphic>
          <a:graphicData uri="http://schemas.openxmlformats.org/presentationml/2006/ole">
            <p:oleObj spid="_x0000_s17414" name="Equation" r:id="rId7" imgW="355320" imgH="164880" progId="Equation.DSMT4">
              <p:embed/>
            </p:oleObj>
          </a:graphicData>
        </a:graphic>
      </p:graphicFrame>
      <p:graphicFrame>
        <p:nvGraphicFramePr>
          <p:cNvPr id="17415" name="Object 1029"/>
          <p:cNvGraphicFramePr>
            <a:graphicFrameLocks noChangeAspect="1"/>
          </p:cNvGraphicFramePr>
          <p:nvPr/>
        </p:nvGraphicFramePr>
        <p:xfrm>
          <a:off x="3886200" y="762000"/>
          <a:ext cx="1752600" cy="355600"/>
        </p:xfrm>
        <a:graphic>
          <a:graphicData uri="http://schemas.openxmlformats.org/presentationml/2006/ole">
            <p:oleObj spid="_x0000_s17415" name="Equation" r:id="rId8" imgW="1002960" imgH="203040" progId="Equation.DSMT4">
              <p:embed/>
            </p:oleObj>
          </a:graphicData>
        </a:graphic>
      </p:graphicFrame>
      <p:graphicFrame>
        <p:nvGraphicFramePr>
          <p:cNvPr id="17416" name="Object 1030"/>
          <p:cNvGraphicFramePr>
            <a:graphicFrameLocks noChangeAspect="1"/>
          </p:cNvGraphicFramePr>
          <p:nvPr/>
        </p:nvGraphicFramePr>
        <p:xfrm>
          <a:off x="1219200" y="92075"/>
          <a:ext cx="914400" cy="441325"/>
        </p:xfrm>
        <a:graphic>
          <a:graphicData uri="http://schemas.openxmlformats.org/presentationml/2006/ole">
            <p:oleObj spid="_x0000_s17416" name="Equation" r:id="rId9" imgW="368280" imgH="17748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スライド番号プレースホルダ 3"/>
          <p:cNvSpPr>
            <a:spLocks noGrp="1"/>
          </p:cNvSpPr>
          <p:nvPr>
            <p:ph type="sldNum" sz="quarter" idx="12"/>
          </p:nvPr>
        </p:nvSpPr>
        <p:spPr>
          <a:noFill/>
        </p:spPr>
        <p:txBody>
          <a:bodyPr/>
          <a:lstStyle/>
          <a:p>
            <a:fld id="{3D006C71-66AF-4C40-9E6F-0C121AAE8CE3}" type="slidenum">
              <a:rPr lang="en-US" altLang="ja-JP" smtClean="0"/>
              <a:pPr/>
              <a:t>21</a:t>
            </a:fld>
            <a:endParaRPr lang="en-US" altLang="ja-JP" smtClean="0"/>
          </a:p>
        </p:txBody>
      </p:sp>
      <p:sp>
        <p:nvSpPr>
          <p:cNvPr id="18444" name="Text Box 2"/>
          <p:cNvSpPr txBox="1">
            <a:spLocks noChangeArrowheads="1"/>
          </p:cNvSpPr>
          <p:nvPr/>
        </p:nvSpPr>
        <p:spPr bwMode="auto">
          <a:xfrm>
            <a:off x="609600" y="4572000"/>
            <a:ext cx="7158038" cy="457200"/>
          </a:xfrm>
          <a:prstGeom prst="rect">
            <a:avLst/>
          </a:prstGeom>
          <a:noFill/>
          <a:ln w="9525">
            <a:noFill/>
            <a:miter lim="800000"/>
            <a:headEnd/>
            <a:tailEnd/>
          </a:ln>
        </p:spPr>
        <p:txBody>
          <a:bodyPr wrap="none">
            <a:spAutoFit/>
          </a:bodyPr>
          <a:lstStyle/>
          <a:p>
            <a:r>
              <a:rPr lang="ja-JP" altLang="en-US"/>
              <a:t>また、　　　　　　　　　は相異なるスカラーであったので、</a:t>
            </a:r>
          </a:p>
        </p:txBody>
      </p:sp>
      <p:sp>
        <p:nvSpPr>
          <p:cNvPr id="18445" name="Text Box 3"/>
          <p:cNvSpPr txBox="1">
            <a:spLocks noChangeArrowheads="1"/>
          </p:cNvSpPr>
          <p:nvPr/>
        </p:nvSpPr>
        <p:spPr bwMode="auto">
          <a:xfrm>
            <a:off x="288925" y="325438"/>
            <a:ext cx="8815388" cy="457200"/>
          </a:xfrm>
          <a:prstGeom prst="rect">
            <a:avLst/>
          </a:prstGeom>
          <a:noFill/>
          <a:ln w="9525">
            <a:noFill/>
            <a:miter lim="800000"/>
            <a:headEnd/>
            <a:tailEnd/>
          </a:ln>
        </p:spPr>
        <p:txBody>
          <a:bodyPr wrap="none">
            <a:spAutoFit/>
          </a:bodyPr>
          <a:lstStyle/>
          <a:p>
            <a:r>
              <a:rPr lang="ja-JP" altLang="en-US"/>
              <a:t>よって、（１）の両辺に線形写像　　　を適用すると、次式が得られる。</a:t>
            </a:r>
          </a:p>
        </p:txBody>
      </p:sp>
      <p:sp>
        <p:nvSpPr>
          <p:cNvPr id="18446" name="Text Box 6"/>
          <p:cNvSpPr txBox="1">
            <a:spLocks noChangeArrowheads="1"/>
          </p:cNvSpPr>
          <p:nvPr/>
        </p:nvSpPr>
        <p:spPr bwMode="auto">
          <a:xfrm>
            <a:off x="381000" y="1524000"/>
            <a:ext cx="4818063" cy="1187450"/>
          </a:xfrm>
          <a:prstGeom prst="rect">
            <a:avLst/>
          </a:prstGeom>
          <a:noFill/>
          <a:ln w="9525">
            <a:noFill/>
            <a:miter lim="800000"/>
            <a:headEnd/>
            <a:tailEnd/>
          </a:ln>
        </p:spPr>
        <p:txBody>
          <a:bodyPr wrap="none">
            <a:spAutoFit/>
          </a:bodyPr>
          <a:lstStyle/>
          <a:p>
            <a:r>
              <a:rPr lang="ja-JP" altLang="en-US"/>
              <a:t>　一方、（１）によって得られる式　　　</a:t>
            </a:r>
          </a:p>
          <a:p>
            <a:endParaRPr lang="ja-JP" altLang="en-US"/>
          </a:p>
          <a:p>
            <a:r>
              <a:rPr lang="ja-JP" altLang="en-US"/>
              <a:t>を（２）に代入する。</a:t>
            </a:r>
          </a:p>
        </p:txBody>
      </p:sp>
      <p:graphicFrame>
        <p:nvGraphicFramePr>
          <p:cNvPr id="18434" name="Object 2048"/>
          <p:cNvGraphicFramePr>
            <a:graphicFrameLocks noChangeAspect="1"/>
          </p:cNvGraphicFramePr>
          <p:nvPr/>
        </p:nvGraphicFramePr>
        <p:xfrm>
          <a:off x="685800" y="2895600"/>
          <a:ext cx="7620000" cy="417513"/>
        </p:xfrm>
        <a:graphic>
          <a:graphicData uri="http://schemas.openxmlformats.org/presentationml/2006/ole">
            <p:oleObj spid="_x0000_s18434" name="Equation" r:id="rId3" imgW="3911400" imgH="253800" progId="Equation.DSMT4">
              <p:embed/>
            </p:oleObj>
          </a:graphicData>
        </a:graphic>
      </p:graphicFrame>
      <p:sp>
        <p:nvSpPr>
          <p:cNvPr id="18447" name="Text Box 10"/>
          <p:cNvSpPr txBox="1">
            <a:spLocks noChangeArrowheads="1"/>
          </p:cNvSpPr>
          <p:nvPr/>
        </p:nvSpPr>
        <p:spPr bwMode="auto">
          <a:xfrm>
            <a:off x="974725" y="3449638"/>
            <a:ext cx="7319963" cy="457200"/>
          </a:xfrm>
          <a:prstGeom prst="rect">
            <a:avLst/>
          </a:prstGeom>
          <a:noFill/>
          <a:ln w="9525">
            <a:noFill/>
            <a:miter lim="800000"/>
            <a:headEnd/>
            <a:tailEnd/>
          </a:ln>
        </p:spPr>
        <p:txBody>
          <a:bodyPr wrap="none">
            <a:spAutoFit/>
          </a:bodyPr>
          <a:lstStyle/>
          <a:p>
            <a:r>
              <a:rPr lang="ja-JP" altLang="en-US"/>
              <a:t>帰納法の仮定より、　　　　　　　　　　は一次独立なので、</a:t>
            </a:r>
          </a:p>
        </p:txBody>
      </p:sp>
      <p:sp>
        <p:nvSpPr>
          <p:cNvPr id="18448" name="Text Box 14"/>
          <p:cNvSpPr txBox="1">
            <a:spLocks noChangeArrowheads="1"/>
          </p:cNvSpPr>
          <p:nvPr/>
        </p:nvSpPr>
        <p:spPr bwMode="auto">
          <a:xfrm>
            <a:off x="746125" y="5659438"/>
            <a:ext cx="1171575" cy="457200"/>
          </a:xfrm>
          <a:prstGeom prst="rect">
            <a:avLst/>
          </a:prstGeom>
          <a:noFill/>
          <a:ln w="9525">
            <a:noFill/>
            <a:miter lim="800000"/>
            <a:headEnd/>
            <a:tailEnd/>
          </a:ln>
        </p:spPr>
        <p:txBody>
          <a:bodyPr wrap="none">
            <a:spAutoFit/>
          </a:bodyPr>
          <a:lstStyle/>
          <a:p>
            <a:r>
              <a:rPr lang="ja-JP" altLang="en-US"/>
              <a:t>よって、</a:t>
            </a:r>
          </a:p>
        </p:txBody>
      </p:sp>
      <p:graphicFrame>
        <p:nvGraphicFramePr>
          <p:cNvPr id="18435" name="Object 2049"/>
          <p:cNvGraphicFramePr>
            <a:graphicFrameLocks noChangeAspect="1"/>
          </p:cNvGraphicFramePr>
          <p:nvPr/>
        </p:nvGraphicFramePr>
        <p:xfrm>
          <a:off x="838200" y="914400"/>
          <a:ext cx="6553200" cy="623888"/>
        </p:xfrm>
        <a:graphic>
          <a:graphicData uri="http://schemas.openxmlformats.org/presentationml/2006/ole">
            <p:oleObj spid="_x0000_s18435" name="Equation" r:id="rId4" imgW="2666880" imgH="253800" progId="Equation.DSMT4">
              <p:embed/>
            </p:oleObj>
          </a:graphicData>
        </a:graphic>
      </p:graphicFrame>
      <p:graphicFrame>
        <p:nvGraphicFramePr>
          <p:cNvPr id="18436" name="Object 2050"/>
          <p:cNvGraphicFramePr>
            <a:graphicFrameLocks noChangeAspect="1"/>
          </p:cNvGraphicFramePr>
          <p:nvPr/>
        </p:nvGraphicFramePr>
        <p:xfrm>
          <a:off x="4343400" y="381000"/>
          <a:ext cx="333375" cy="446088"/>
        </p:xfrm>
        <a:graphic>
          <a:graphicData uri="http://schemas.openxmlformats.org/presentationml/2006/ole">
            <p:oleObj spid="_x0000_s18436" name="Equation" r:id="rId5" imgW="152280" imgH="203040" progId="Equation.DSMT4">
              <p:embed/>
            </p:oleObj>
          </a:graphicData>
        </a:graphic>
      </p:graphicFrame>
      <p:graphicFrame>
        <p:nvGraphicFramePr>
          <p:cNvPr id="18437" name="Object 2051"/>
          <p:cNvGraphicFramePr>
            <a:graphicFrameLocks noChangeAspect="1"/>
          </p:cNvGraphicFramePr>
          <p:nvPr/>
        </p:nvGraphicFramePr>
        <p:xfrm>
          <a:off x="914400" y="1905000"/>
          <a:ext cx="6553200" cy="598488"/>
        </p:xfrm>
        <a:graphic>
          <a:graphicData uri="http://schemas.openxmlformats.org/presentationml/2006/ole">
            <p:oleObj spid="_x0000_s18437" name="Equation" r:id="rId6" imgW="2781000" imgH="253800" progId="Equation.DSMT4">
              <p:embed/>
            </p:oleObj>
          </a:graphicData>
        </a:graphic>
      </p:graphicFrame>
      <p:graphicFrame>
        <p:nvGraphicFramePr>
          <p:cNvPr id="18438" name="Object 2052"/>
          <p:cNvGraphicFramePr>
            <a:graphicFrameLocks noChangeAspect="1"/>
          </p:cNvGraphicFramePr>
          <p:nvPr/>
        </p:nvGraphicFramePr>
        <p:xfrm>
          <a:off x="3581400" y="3505200"/>
          <a:ext cx="2057400" cy="415925"/>
        </p:xfrm>
        <a:graphic>
          <a:graphicData uri="http://schemas.openxmlformats.org/presentationml/2006/ole">
            <p:oleObj spid="_x0000_s18438" name="Equation" r:id="rId7" imgW="1002960" imgH="203040" progId="Equation.DSMT4">
              <p:embed/>
            </p:oleObj>
          </a:graphicData>
        </a:graphic>
      </p:graphicFrame>
      <p:graphicFrame>
        <p:nvGraphicFramePr>
          <p:cNvPr id="18439" name="Object 2053"/>
          <p:cNvGraphicFramePr>
            <a:graphicFrameLocks noChangeAspect="1"/>
          </p:cNvGraphicFramePr>
          <p:nvPr/>
        </p:nvGraphicFramePr>
        <p:xfrm>
          <a:off x="1524000" y="3962400"/>
          <a:ext cx="5334000" cy="406400"/>
        </p:xfrm>
        <a:graphic>
          <a:graphicData uri="http://schemas.openxmlformats.org/presentationml/2006/ole">
            <p:oleObj spid="_x0000_s18439" name="Equation" r:id="rId8" imgW="3340080" imgH="253800" progId="Equation.DSMT4">
              <p:embed/>
            </p:oleObj>
          </a:graphicData>
        </a:graphic>
      </p:graphicFrame>
      <p:graphicFrame>
        <p:nvGraphicFramePr>
          <p:cNvPr id="18440" name="Object 2054"/>
          <p:cNvGraphicFramePr>
            <a:graphicFrameLocks noChangeAspect="1"/>
          </p:cNvGraphicFramePr>
          <p:nvPr/>
        </p:nvGraphicFramePr>
        <p:xfrm>
          <a:off x="1447800" y="4572000"/>
          <a:ext cx="1828800" cy="504825"/>
        </p:xfrm>
        <a:graphic>
          <a:graphicData uri="http://schemas.openxmlformats.org/presentationml/2006/ole">
            <p:oleObj spid="_x0000_s18440" name="Equation" r:id="rId9" imgW="736560" imgH="203040" progId="Equation.DSMT4">
              <p:embed/>
            </p:oleObj>
          </a:graphicData>
        </a:graphic>
      </p:graphicFrame>
      <p:graphicFrame>
        <p:nvGraphicFramePr>
          <p:cNvPr id="18441" name="Object 2055"/>
          <p:cNvGraphicFramePr>
            <a:graphicFrameLocks noChangeAspect="1"/>
          </p:cNvGraphicFramePr>
          <p:nvPr/>
        </p:nvGraphicFramePr>
        <p:xfrm>
          <a:off x="2133600" y="5105400"/>
          <a:ext cx="1981200" cy="528638"/>
        </p:xfrm>
        <a:graphic>
          <a:graphicData uri="http://schemas.openxmlformats.org/presentationml/2006/ole">
            <p:oleObj spid="_x0000_s18441" name="Equation" r:id="rId10" imgW="761760" imgH="203040" progId="Equation.DSMT4">
              <p:embed/>
            </p:oleObj>
          </a:graphicData>
        </a:graphic>
      </p:graphicFrame>
      <p:graphicFrame>
        <p:nvGraphicFramePr>
          <p:cNvPr id="18442" name="Object 2056"/>
          <p:cNvGraphicFramePr>
            <a:graphicFrameLocks noChangeAspect="1"/>
          </p:cNvGraphicFramePr>
          <p:nvPr/>
        </p:nvGraphicFramePr>
        <p:xfrm>
          <a:off x="1600200" y="6248400"/>
          <a:ext cx="4419600" cy="549275"/>
        </p:xfrm>
        <a:graphic>
          <a:graphicData uri="http://schemas.openxmlformats.org/presentationml/2006/ole">
            <p:oleObj spid="_x0000_s18442" name="Equation" r:id="rId11" imgW="2044440" imgH="25380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スライド番号プレースホルダ 3"/>
          <p:cNvSpPr>
            <a:spLocks noGrp="1"/>
          </p:cNvSpPr>
          <p:nvPr>
            <p:ph type="sldNum" sz="quarter" idx="12"/>
          </p:nvPr>
        </p:nvSpPr>
        <p:spPr>
          <a:noFill/>
        </p:spPr>
        <p:txBody>
          <a:bodyPr/>
          <a:lstStyle/>
          <a:p>
            <a:fld id="{45748D6D-C84C-450A-BE8B-80943BAF4F2D}" type="slidenum">
              <a:rPr lang="en-US" altLang="ja-JP" smtClean="0"/>
              <a:pPr/>
              <a:t>22</a:t>
            </a:fld>
            <a:endParaRPr lang="en-US" altLang="ja-JP" smtClean="0"/>
          </a:p>
        </p:txBody>
      </p:sp>
      <p:sp>
        <p:nvSpPr>
          <p:cNvPr id="19464" name="Text Box 3"/>
          <p:cNvSpPr txBox="1">
            <a:spLocks noChangeArrowheads="1"/>
          </p:cNvSpPr>
          <p:nvPr/>
        </p:nvSpPr>
        <p:spPr bwMode="auto">
          <a:xfrm>
            <a:off x="593725" y="477838"/>
            <a:ext cx="1171575" cy="457200"/>
          </a:xfrm>
          <a:prstGeom prst="rect">
            <a:avLst/>
          </a:prstGeom>
          <a:noFill/>
          <a:ln w="9525">
            <a:noFill/>
            <a:miter lim="800000"/>
            <a:headEnd/>
            <a:tailEnd/>
          </a:ln>
        </p:spPr>
        <p:txBody>
          <a:bodyPr wrap="none">
            <a:spAutoFit/>
          </a:bodyPr>
          <a:lstStyle/>
          <a:p>
            <a:r>
              <a:rPr lang="ja-JP" altLang="en-US"/>
              <a:t>よって、</a:t>
            </a:r>
          </a:p>
        </p:txBody>
      </p:sp>
      <p:sp>
        <p:nvSpPr>
          <p:cNvPr id="19465" name="Text Box 4"/>
          <p:cNvSpPr txBox="1">
            <a:spLocks noChangeArrowheads="1"/>
          </p:cNvSpPr>
          <p:nvPr/>
        </p:nvSpPr>
        <p:spPr bwMode="auto">
          <a:xfrm>
            <a:off x="2498725" y="401638"/>
            <a:ext cx="674688" cy="457200"/>
          </a:xfrm>
          <a:prstGeom prst="rect">
            <a:avLst/>
          </a:prstGeom>
          <a:noFill/>
          <a:ln w="9525">
            <a:noFill/>
            <a:miter lim="800000"/>
            <a:headEnd/>
            <a:tailEnd/>
          </a:ln>
        </p:spPr>
        <p:txBody>
          <a:bodyPr wrap="none">
            <a:spAutoFit/>
          </a:bodyPr>
          <a:lstStyle/>
          <a:p>
            <a:r>
              <a:rPr lang="ja-JP" altLang="en-US"/>
              <a:t>より</a:t>
            </a:r>
          </a:p>
        </p:txBody>
      </p:sp>
      <p:sp>
        <p:nvSpPr>
          <p:cNvPr id="19466" name="Text Box 6"/>
          <p:cNvSpPr txBox="1">
            <a:spLocks noChangeArrowheads="1"/>
          </p:cNvSpPr>
          <p:nvPr/>
        </p:nvSpPr>
        <p:spPr bwMode="auto">
          <a:xfrm>
            <a:off x="822325" y="2535238"/>
            <a:ext cx="3625850" cy="457200"/>
          </a:xfrm>
          <a:prstGeom prst="rect">
            <a:avLst/>
          </a:prstGeom>
          <a:noFill/>
          <a:ln w="9525">
            <a:noFill/>
            <a:miter lim="800000"/>
            <a:headEnd/>
            <a:tailEnd/>
          </a:ln>
        </p:spPr>
        <p:txBody>
          <a:bodyPr wrap="none">
            <a:spAutoFit/>
          </a:bodyPr>
          <a:lstStyle/>
          <a:p>
            <a:r>
              <a:rPr lang="ja-JP" altLang="en-US"/>
              <a:t>以上より、（３）と合わせて、</a:t>
            </a:r>
          </a:p>
        </p:txBody>
      </p:sp>
      <p:sp>
        <p:nvSpPr>
          <p:cNvPr id="19467" name="Text Box 8"/>
          <p:cNvSpPr txBox="1">
            <a:spLocks noChangeArrowheads="1"/>
          </p:cNvSpPr>
          <p:nvPr/>
        </p:nvSpPr>
        <p:spPr bwMode="auto">
          <a:xfrm>
            <a:off x="1127125" y="3830638"/>
            <a:ext cx="5341938" cy="457200"/>
          </a:xfrm>
          <a:prstGeom prst="rect">
            <a:avLst/>
          </a:prstGeom>
          <a:noFill/>
          <a:ln w="9525">
            <a:noFill/>
            <a:miter lim="800000"/>
            <a:headEnd/>
            <a:tailEnd/>
          </a:ln>
        </p:spPr>
        <p:txBody>
          <a:bodyPr wrap="none">
            <a:spAutoFit/>
          </a:bodyPr>
          <a:lstStyle/>
          <a:p>
            <a:r>
              <a:rPr lang="ja-JP" altLang="en-US"/>
              <a:t>であり、　　　　　　　　　　　　は一次独立。</a:t>
            </a:r>
          </a:p>
        </p:txBody>
      </p:sp>
      <p:graphicFrame>
        <p:nvGraphicFramePr>
          <p:cNvPr id="19458" name="Object 1024"/>
          <p:cNvGraphicFramePr>
            <a:graphicFrameLocks noChangeAspect="1"/>
          </p:cNvGraphicFramePr>
          <p:nvPr/>
        </p:nvGraphicFramePr>
        <p:xfrm>
          <a:off x="1905000" y="533400"/>
          <a:ext cx="501650" cy="422275"/>
        </p:xfrm>
        <a:graphic>
          <a:graphicData uri="http://schemas.openxmlformats.org/presentationml/2006/ole">
            <p:oleObj spid="_x0000_s19458" name="Equation" r:id="rId3" imgW="241200" imgH="203040" progId="Equation.DSMT4">
              <p:embed/>
            </p:oleObj>
          </a:graphicData>
        </a:graphic>
      </p:graphicFrame>
      <p:graphicFrame>
        <p:nvGraphicFramePr>
          <p:cNvPr id="19459" name="Object 1025"/>
          <p:cNvGraphicFramePr>
            <a:graphicFrameLocks noChangeAspect="1"/>
          </p:cNvGraphicFramePr>
          <p:nvPr/>
        </p:nvGraphicFramePr>
        <p:xfrm>
          <a:off x="1295400" y="1066800"/>
          <a:ext cx="3505200" cy="1208088"/>
        </p:xfrm>
        <a:graphic>
          <a:graphicData uri="http://schemas.openxmlformats.org/presentationml/2006/ole">
            <p:oleObj spid="_x0000_s19459" name="Equation" r:id="rId4" imgW="1473120" imgH="507960" progId="Equation.DSMT4">
              <p:embed/>
            </p:oleObj>
          </a:graphicData>
        </a:graphic>
      </p:graphicFrame>
      <p:graphicFrame>
        <p:nvGraphicFramePr>
          <p:cNvPr id="19460" name="Object 1026"/>
          <p:cNvGraphicFramePr>
            <a:graphicFrameLocks noChangeAspect="1"/>
          </p:cNvGraphicFramePr>
          <p:nvPr/>
        </p:nvGraphicFramePr>
        <p:xfrm>
          <a:off x="1828800" y="3124200"/>
          <a:ext cx="4038600" cy="571500"/>
        </p:xfrm>
        <a:graphic>
          <a:graphicData uri="http://schemas.openxmlformats.org/presentationml/2006/ole">
            <p:oleObj spid="_x0000_s19460" name="Equation" r:id="rId5" imgW="1434960" imgH="203040" progId="Equation.DSMT4">
              <p:embed/>
            </p:oleObj>
          </a:graphicData>
        </a:graphic>
      </p:graphicFrame>
      <p:graphicFrame>
        <p:nvGraphicFramePr>
          <p:cNvPr id="19461" name="Object 1027"/>
          <p:cNvGraphicFramePr>
            <a:graphicFrameLocks noChangeAspect="1"/>
          </p:cNvGraphicFramePr>
          <p:nvPr/>
        </p:nvGraphicFramePr>
        <p:xfrm>
          <a:off x="2362200" y="3810000"/>
          <a:ext cx="2133600" cy="481013"/>
        </p:xfrm>
        <a:graphic>
          <a:graphicData uri="http://schemas.openxmlformats.org/presentationml/2006/ole">
            <p:oleObj spid="_x0000_s19461" name="Equation" r:id="rId6" imgW="901440" imgH="203040" progId="Equation.DSMT4">
              <p:embed/>
            </p:oleObj>
          </a:graphicData>
        </a:graphic>
      </p:graphicFrame>
      <p:graphicFrame>
        <p:nvGraphicFramePr>
          <p:cNvPr id="19462" name="Object 1028"/>
          <p:cNvGraphicFramePr>
            <a:graphicFrameLocks noChangeAspect="1"/>
          </p:cNvGraphicFramePr>
          <p:nvPr/>
        </p:nvGraphicFramePr>
        <p:xfrm>
          <a:off x="6477000" y="5486400"/>
          <a:ext cx="1752600" cy="876300"/>
        </p:xfrm>
        <a:graphic>
          <a:graphicData uri="http://schemas.openxmlformats.org/presentationml/2006/ole">
            <p:oleObj spid="_x0000_s19462" name="Equation" r:id="rId7" imgW="380880" imgH="19044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 4"/>
          <p:cNvSpPr>
            <a:spLocks noGrp="1"/>
          </p:cNvSpPr>
          <p:nvPr>
            <p:ph type="sldNum" sz="quarter" idx="12"/>
          </p:nvPr>
        </p:nvSpPr>
        <p:spPr>
          <a:noFill/>
        </p:spPr>
        <p:txBody>
          <a:bodyPr/>
          <a:lstStyle/>
          <a:p>
            <a:fld id="{4BE9781E-467B-425C-A2E5-991D7997C3CD}" type="slidenum">
              <a:rPr lang="en-US" altLang="ja-JP" smtClean="0"/>
              <a:pPr/>
              <a:t>23</a:t>
            </a:fld>
            <a:endParaRPr lang="en-US" altLang="ja-JP" smtClean="0"/>
          </a:p>
        </p:txBody>
      </p:sp>
      <p:sp>
        <p:nvSpPr>
          <p:cNvPr id="80899" name="Rectangle 2"/>
          <p:cNvSpPr>
            <a:spLocks noGrp="1" noChangeArrowheads="1"/>
          </p:cNvSpPr>
          <p:nvPr>
            <p:ph type="title"/>
          </p:nvPr>
        </p:nvSpPr>
        <p:spPr>
          <a:xfrm>
            <a:off x="533400" y="2514600"/>
            <a:ext cx="6858000" cy="609600"/>
          </a:xfrm>
        </p:spPr>
        <p:txBody>
          <a:bodyPr/>
          <a:lstStyle/>
          <a:p>
            <a:pPr eaLnBrk="1" hangingPunct="1"/>
            <a:r>
              <a:rPr lang="ja-JP" altLang="en-US" smtClean="0"/>
              <a:t>固有値の求め方</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 4"/>
          <p:cNvSpPr>
            <a:spLocks noGrp="1"/>
          </p:cNvSpPr>
          <p:nvPr>
            <p:ph type="sldNum" sz="quarter" idx="12"/>
          </p:nvPr>
        </p:nvSpPr>
        <p:spPr>
          <a:noFill/>
        </p:spPr>
        <p:txBody>
          <a:bodyPr/>
          <a:lstStyle/>
          <a:p>
            <a:fld id="{E3CE0659-4A15-44C8-9EC9-CA0F214F3C6A}" type="slidenum">
              <a:rPr lang="en-US" altLang="ja-JP" smtClean="0"/>
              <a:pPr/>
              <a:t>24</a:t>
            </a:fld>
            <a:endParaRPr lang="en-US" altLang="ja-JP" smtClean="0"/>
          </a:p>
        </p:txBody>
      </p:sp>
      <p:sp>
        <p:nvSpPr>
          <p:cNvPr id="81923" name="Rectangle 2"/>
          <p:cNvSpPr>
            <a:spLocks noGrp="1" noChangeArrowheads="1"/>
          </p:cNvSpPr>
          <p:nvPr>
            <p:ph type="title"/>
          </p:nvPr>
        </p:nvSpPr>
        <p:spPr>
          <a:xfrm>
            <a:off x="152400" y="214313"/>
            <a:ext cx="4419600" cy="284162"/>
          </a:xfrm>
        </p:spPr>
        <p:txBody>
          <a:bodyPr/>
          <a:lstStyle/>
          <a:p>
            <a:pPr eaLnBrk="1" hangingPunct="1"/>
            <a:r>
              <a:rPr lang="ja-JP" altLang="en-US" smtClean="0"/>
              <a:t>固有値の求め方（重要）</a:t>
            </a:r>
          </a:p>
        </p:txBody>
      </p:sp>
      <p:sp>
        <p:nvSpPr>
          <p:cNvPr id="81924" name="Text Box 3"/>
          <p:cNvSpPr txBox="1">
            <a:spLocks noChangeArrowheads="1"/>
          </p:cNvSpPr>
          <p:nvPr/>
        </p:nvSpPr>
        <p:spPr bwMode="auto">
          <a:xfrm>
            <a:off x="304800" y="685800"/>
            <a:ext cx="7940675" cy="1187450"/>
          </a:xfrm>
          <a:prstGeom prst="rect">
            <a:avLst/>
          </a:prstGeom>
          <a:noFill/>
          <a:ln w="9525">
            <a:noFill/>
            <a:miter lim="800000"/>
            <a:headEnd/>
            <a:tailEnd/>
          </a:ln>
        </p:spPr>
        <p:txBody>
          <a:bodyPr>
            <a:spAutoFit/>
          </a:bodyPr>
          <a:lstStyle/>
          <a:p>
            <a:r>
              <a:rPr lang="ja-JP" altLang="en-US"/>
              <a:t>ここでは、固有値の求め方を示す。なお、固有ベクトルは、固有値を求めた後で求められる。固有値を求めるためには、</a:t>
            </a:r>
            <a:r>
              <a:rPr lang="ja-JP" altLang="en-US">
                <a:solidFill>
                  <a:srgbClr val="FF0000"/>
                </a:solidFill>
              </a:rPr>
              <a:t>固有多項式</a:t>
            </a:r>
            <a:r>
              <a:rPr lang="ja-JP" altLang="en-US"/>
              <a:t>と</a:t>
            </a:r>
            <a:r>
              <a:rPr lang="ja-JP" altLang="en-US">
                <a:solidFill>
                  <a:srgbClr val="FF0000"/>
                </a:solidFill>
              </a:rPr>
              <a:t>固有方程式</a:t>
            </a:r>
            <a:r>
              <a:rPr lang="ja-JP" altLang="en-US"/>
              <a:t>の概念が重要である。</a:t>
            </a:r>
          </a:p>
        </p:txBody>
      </p:sp>
      <p:sp>
        <p:nvSpPr>
          <p:cNvPr id="81925" name="テキスト ボックス 11"/>
          <p:cNvSpPr txBox="1">
            <a:spLocks noChangeArrowheads="1"/>
          </p:cNvSpPr>
          <p:nvPr/>
        </p:nvSpPr>
        <p:spPr bwMode="auto">
          <a:xfrm>
            <a:off x="785813" y="2643188"/>
            <a:ext cx="7827962" cy="1200150"/>
          </a:xfrm>
          <a:prstGeom prst="rect">
            <a:avLst/>
          </a:prstGeom>
          <a:noFill/>
          <a:ln w="9525">
            <a:noFill/>
            <a:miter lim="800000"/>
            <a:headEnd/>
            <a:tailEnd/>
          </a:ln>
        </p:spPr>
        <p:txBody>
          <a:bodyPr wrap="none">
            <a:spAutoFit/>
          </a:bodyPr>
          <a:lstStyle/>
          <a:p>
            <a:r>
              <a:rPr lang="ja-JP" altLang="en-US"/>
              <a:t>１．行列式に基づいて、固有多項式を作る。</a:t>
            </a:r>
            <a:endParaRPr lang="en-US" altLang="ja-JP"/>
          </a:p>
          <a:p>
            <a:r>
              <a:rPr lang="ja-JP" altLang="en-US"/>
              <a:t>２．固有多項式の右辺＝０とおいて固有方程式を作る。</a:t>
            </a:r>
            <a:endParaRPr lang="en-US" altLang="ja-JP"/>
          </a:p>
          <a:p>
            <a:r>
              <a:rPr lang="ja-JP" altLang="en-US"/>
              <a:t>３．固有方程式を解く。（固有方程式の解が固有値である。）</a:t>
            </a:r>
            <a:endParaRPr lang="en-US" altLang="ja-JP"/>
          </a:p>
        </p:txBody>
      </p:sp>
      <p:sp>
        <p:nvSpPr>
          <p:cNvPr id="13" name="角丸四角形 12"/>
          <p:cNvSpPr/>
          <p:nvPr/>
        </p:nvSpPr>
        <p:spPr>
          <a:xfrm>
            <a:off x="428625" y="2357438"/>
            <a:ext cx="8215313" cy="1928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Rectangle 2"/>
          <p:cNvSpPr txBox="1">
            <a:spLocks noChangeArrowheads="1"/>
          </p:cNvSpPr>
          <p:nvPr/>
        </p:nvSpPr>
        <p:spPr bwMode="auto">
          <a:xfrm>
            <a:off x="1143000" y="2071688"/>
            <a:ext cx="3786188"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（固有値計算）</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スライド番号プレースホルダ 4"/>
          <p:cNvSpPr>
            <a:spLocks noGrp="1"/>
          </p:cNvSpPr>
          <p:nvPr>
            <p:ph type="sldNum" sz="quarter" idx="12"/>
          </p:nvPr>
        </p:nvSpPr>
        <p:spPr>
          <a:noFill/>
        </p:spPr>
        <p:txBody>
          <a:bodyPr/>
          <a:lstStyle/>
          <a:p>
            <a:fld id="{F01FC7C9-6E5E-4F1E-A16D-7F16393CBF0C}" type="slidenum">
              <a:rPr lang="en-US" altLang="ja-JP" smtClean="0"/>
              <a:pPr/>
              <a:t>25</a:t>
            </a:fld>
            <a:endParaRPr lang="en-US" altLang="ja-JP" smtClean="0"/>
          </a:p>
        </p:txBody>
      </p:sp>
      <p:sp>
        <p:nvSpPr>
          <p:cNvPr id="20492" name="Text Box 2"/>
          <p:cNvSpPr txBox="1">
            <a:spLocks noChangeArrowheads="1"/>
          </p:cNvSpPr>
          <p:nvPr/>
        </p:nvSpPr>
        <p:spPr bwMode="auto">
          <a:xfrm>
            <a:off x="914400" y="1295400"/>
            <a:ext cx="7407275" cy="5203825"/>
          </a:xfrm>
          <a:prstGeom prst="rect">
            <a:avLst/>
          </a:prstGeom>
          <a:noFill/>
          <a:ln w="9525">
            <a:noFill/>
            <a:miter lim="800000"/>
            <a:headEnd/>
            <a:tailEnd/>
          </a:ln>
        </p:spPr>
        <p:txBody>
          <a:bodyPr wrap="none">
            <a:spAutoFit/>
          </a:bodyPr>
          <a:lstStyle/>
          <a:p>
            <a:r>
              <a:rPr lang="ja-JP" altLang="en-US"/>
              <a:t>　　　　　　　を　　　　次の正方行列とする。</a:t>
            </a:r>
          </a:p>
          <a:p>
            <a:r>
              <a:rPr lang="ja-JP" altLang="en-US"/>
              <a:t>スカラー　　　の　　次の多項式</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を行列　　　の</a:t>
            </a:r>
            <a:r>
              <a:rPr lang="ja-JP" altLang="en-US">
                <a:solidFill>
                  <a:srgbClr val="FF0000"/>
                </a:solidFill>
              </a:rPr>
              <a:t>固有多項式（</a:t>
            </a:r>
            <a:r>
              <a:rPr lang="ja-JP" altLang="en-US"/>
              <a:t>あるいは</a:t>
            </a:r>
            <a:r>
              <a:rPr lang="ja-JP" altLang="en-US">
                <a:solidFill>
                  <a:srgbClr val="FF0000"/>
                </a:solidFill>
              </a:rPr>
              <a:t>特性多項式）</a:t>
            </a:r>
            <a:r>
              <a:rPr lang="ja-JP" altLang="en-US"/>
              <a:t>という。</a:t>
            </a:r>
          </a:p>
          <a:p>
            <a:r>
              <a:rPr lang="ja-JP" altLang="en-US"/>
              <a:t>また、方程式</a:t>
            </a:r>
          </a:p>
          <a:p>
            <a:endParaRPr lang="ja-JP" altLang="en-US"/>
          </a:p>
          <a:p>
            <a:endParaRPr lang="ja-JP" altLang="en-US"/>
          </a:p>
          <a:p>
            <a:r>
              <a:rPr lang="ja-JP" altLang="en-US"/>
              <a:t>を行列　　の</a:t>
            </a:r>
            <a:r>
              <a:rPr lang="ja-JP" altLang="en-US">
                <a:solidFill>
                  <a:srgbClr val="FF0000"/>
                </a:solidFill>
              </a:rPr>
              <a:t>固有方程式（</a:t>
            </a:r>
            <a:r>
              <a:rPr lang="ja-JP" altLang="en-US"/>
              <a:t>あるいは</a:t>
            </a:r>
            <a:r>
              <a:rPr lang="ja-JP" altLang="en-US">
                <a:solidFill>
                  <a:srgbClr val="FF0000"/>
                </a:solidFill>
              </a:rPr>
              <a:t>特性方程式）</a:t>
            </a:r>
            <a:r>
              <a:rPr lang="ja-JP" altLang="en-US"/>
              <a:t>という。</a:t>
            </a:r>
          </a:p>
        </p:txBody>
      </p:sp>
      <p:sp>
        <p:nvSpPr>
          <p:cNvPr id="20493" name="Rectangle 3"/>
          <p:cNvSpPr>
            <a:spLocks noGrp="1" noChangeArrowheads="1"/>
          </p:cNvSpPr>
          <p:nvPr>
            <p:ph type="title"/>
          </p:nvPr>
        </p:nvSpPr>
        <p:spPr>
          <a:xfrm>
            <a:off x="0" y="214313"/>
            <a:ext cx="6400800" cy="471487"/>
          </a:xfrm>
        </p:spPr>
        <p:txBody>
          <a:bodyPr/>
          <a:lstStyle/>
          <a:p>
            <a:pPr eaLnBrk="1" hangingPunct="1"/>
            <a:r>
              <a:rPr lang="ja-JP" altLang="en-US" smtClean="0"/>
              <a:t>固有多項式と固有方程式</a:t>
            </a:r>
            <a:br>
              <a:rPr lang="ja-JP" altLang="en-US" smtClean="0"/>
            </a:br>
            <a:r>
              <a:rPr lang="ja-JP" altLang="en-US" smtClean="0"/>
              <a:t>（特性多項式と特性方程式）</a:t>
            </a:r>
          </a:p>
        </p:txBody>
      </p:sp>
      <p:sp>
        <p:nvSpPr>
          <p:cNvPr id="20494" name="AutoShape 4"/>
          <p:cNvSpPr>
            <a:spLocks noChangeArrowheads="1"/>
          </p:cNvSpPr>
          <p:nvPr/>
        </p:nvSpPr>
        <p:spPr bwMode="auto">
          <a:xfrm>
            <a:off x="304800" y="990600"/>
            <a:ext cx="7924800" cy="57912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20482" name="Object 1024"/>
          <p:cNvGraphicFramePr>
            <a:graphicFrameLocks noChangeAspect="1"/>
          </p:cNvGraphicFramePr>
          <p:nvPr/>
        </p:nvGraphicFramePr>
        <p:xfrm>
          <a:off x="2370138" y="1863725"/>
          <a:ext cx="28575" cy="53975"/>
        </p:xfrm>
        <a:graphic>
          <a:graphicData uri="http://schemas.openxmlformats.org/presentationml/2006/ole">
            <p:oleObj spid="_x0000_s20482" name="Equation" r:id="rId3" imgW="126720" imgH="177480" progId="Equation.DSMT4">
              <p:embed/>
            </p:oleObj>
          </a:graphicData>
        </a:graphic>
      </p:graphicFrame>
      <p:graphicFrame>
        <p:nvGraphicFramePr>
          <p:cNvPr id="20483" name="Object 1025"/>
          <p:cNvGraphicFramePr>
            <a:graphicFrameLocks noChangeAspect="1"/>
          </p:cNvGraphicFramePr>
          <p:nvPr/>
        </p:nvGraphicFramePr>
        <p:xfrm>
          <a:off x="914400" y="2057400"/>
          <a:ext cx="4953000" cy="2487613"/>
        </p:xfrm>
        <a:graphic>
          <a:graphicData uri="http://schemas.openxmlformats.org/presentationml/2006/ole">
            <p:oleObj spid="_x0000_s20483" name="Equation" r:id="rId4" imgW="2628720" imgH="1320480" progId="Equation.DSMT4">
              <p:embed/>
            </p:oleObj>
          </a:graphicData>
        </a:graphic>
      </p:graphicFrame>
      <p:graphicFrame>
        <p:nvGraphicFramePr>
          <p:cNvPr id="20484" name="Object 1026"/>
          <p:cNvGraphicFramePr>
            <a:graphicFrameLocks noChangeAspect="1"/>
          </p:cNvGraphicFramePr>
          <p:nvPr/>
        </p:nvGraphicFramePr>
        <p:xfrm>
          <a:off x="1143000" y="1335088"/>
          <a:ext cx="1066800" cy="417512"/>
        </p:xfrm>
        <a:graphic>
          <a:graphicData uri="http://schemas.openxmlformats.org/presentationml/2006/ole">
            <p:oleObj spid="_x0000_s20484" name="Equation" r:id="rId5" imgW="583920" imgH="228600" progId="Equation.DSMT4">
              <p:embed/>
            </p:oleObj>
          </a:graphicData>
        </a:graphic>
      </p:graphicFrame>
      <p:graphicFrame>
        <p:nvGraphicFramePr>
          <p:cNvPr id="20485" name="Object 1027"/>
          <p:cNvGraphicFramePr>
            <a:graphicFrameLocks noChangeAspect="1"/>
          </p:cNvGraphicFramePr>
          <p:nvPr/>
        </p:nvGraphicFramePr>
        <p:xfrm>
          <a:off x="2895600" y="1371600"/>
          <a:ext cx="381000" cy="360363"/>
        </p:xfrm>
        <a:graphic>
          <a:graphicData uri="http://schemas.openxmlformats.org/presentationml/2006/ole">
            <p:oleObj spid="_x0000_s20485" name="Equation" r:id="rId6" imgW="126720" imgH="139680" progId="Equation.DSMT4">
              <p:embed/>
            </p:oleObj>
          </a:graphicData>
        </a:graphic>
      </p:graphicFrame>
      <p:graphicFrame>
        <p:nvGraphicFramePr>
          <p:cNvPr id="20486" name="Object 1028"/>
          <p:cNvGraphicFramePr>
            <a:graphicFrameLocks noChangeAspect="1"/>
          </p:cNvGraphicFramePr>
          <p:nvPr/>
        </p:nvGraphicFramePr>
        <p:xfrm>
          <a:off x="2286000" y="1752600"/>
          <a:ext cx="327025" cy="358775"/>
        </p:xfrm>
        <a:graphic>
          <a:graphicData uri="http://schemas.openxmlformats.org/presentationml/2006/ole">
            <p:oleObj spid="_x0000_s20486" name="Equation" r:id="rId7" imgW="139680" imgH="177480" progId="Equation.DSMT4">
              <p:embed/>
            </p:oleObj>
          </a:graphicData>
        </a:graphic>
      </p:graphicFrame>
      <p:graphicFrame>
        <p:nvGraphicFramePr>
          <p:cNvPr id="20487" name="Object 1029"/>
          <p:cNvGraphicFramePr>
            <a:graphicFrameLocks noChangeAspect="1"/>
          </p:cNvGraphicFramePr>
          <p:nvPr/>
        </p:nvGraphicFramePr>
        <p:xfrm>
          <a:off x="3048000" y="1752600"/>
          <a:ext cx="381000" cy="360363"/>
        </p:xfrm>
        <a:graphic>
          <a:graphicData uri="http://schemas.openxmlformats.org/presentationml/2006/ole">
            <p:oleObj spid="_x0000_s20487" name="Equation" r:id="rId8" imgW="126720" imgH="139680" progId="Equation.DSMT4">
              <p:embed/>
            </p:oleObj>
          </a:graphicData>
        </a:graphic>
      </p:graphicFrame>
      <p:sp>
        <p:nvSpPr>
          <p:cNvPr id="20495" name="Text Box 18"/>
          <p:cNvSpPr txBox="1">
            <a:spLocks noChangeArrowheads="1"/>
          </p:cNvSpPr>
          <p:nvPr/>
        </p:nvSpPr>
        <p:spPr bwMode="auto">
          <a:xfrm>
            <a:off x="1219200" y="838200"/>
            <a:ext cx="4779963" cy="461963"/>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（固有多項式と固有方程式）</a:t>
            </a:r>
          </a:p>
        </p:txBody>
      </p:sp>
      <p:graphicFrame>
        <p:nvGraphicFramePr>
          <p:cNvPr id="20488" name="Object 1030"/>
          <p:cNvGraphicFramePr>
            <a:graphicFrameLocks noChangeAspect="1"/>
          </p:cNvGraphicFramePr>
          <p:nvPr/>
        </p:nvGraphicFramePr>
        <p:xfrm>
          <a:off x="2057400" y="4648200"/>
          <a:ext cx="301625" cy="301625"/>
        </p:xfrm>
        <a:graphic>
          <a:graphicData uri="http://schemas.openxmlformats.org/presentationml/2006/ole">
            <p:oleObj spid="_x0000_s20488" name="Equation" r:id="rId9" imgW="164880" imgH="164880" progId="Equation.DSMT4">
              <p:embed/>
            </p:oleObj>
          </a:graphicData>
        </a:graphic>
      </p:graphicFrame>
      <p:graphicFrame>
        <p:nvGraphicFramePr>
          <p:cNvPr id="20489" name="Object 1031"/>
          <p:cNvGraphicFramePr>
            <a:graphicFrameLocks noChangeAspect="1"/>
          </p:cNvGraphicFramePr>
          <p:nvPr/>
        </p:nvGraphicFramePr>
        <p:xfrm>
          <a:off x="1828800" y="5486400"/>
          <a:ext cx="2667000" cy="490538"/>
        </p:xfrm>
        <a:graphic>
          <a:graphicData uri="http://schemas.openxmlformats.org/presentationml/2006/ole">
            <p:oleObj spid="_x0000_s20489" name="Equation" r:id="rId10" imgW="1104840" imgH="203040" progId="Equation.DSMT4">
              <p:embed/>
            </p:oleObj>
          </a:graphicData>
        </a:graphic>
      </p:graphicFrame>
      <p:graphicFrame>
        <p:nvGraphicFramePr>
          <p:cNvPr id="20490" name="Object 1032"/>
          <p:cNvGraphicFramePr>
            <a:graphicFrameLocks noChangeAspect="1"/>
          </p:cNvGraphicFramePr>
          <p:nvPr/>
        </p:nvGraphicFramePr>
        <p:xfrm>
          <a:off x="1981200" y="6172200"/>
          <a:ext cx="301625" cy="301625"/>
        </p:xfrm>
        <a:graphic>
          <a:graphicData uri="http://schemas.openxmlformats.org/presentationml/2006/ole">
            <p:oleObj spid="_x0000_s20490" name="Equation" r:id="rId11" imgW="164880" imgH="16488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0" name="スライド番号プレースホルダ 4"/>
          <p:cNvSpPr>
            <a:spLocks noGrp="1"/>
          </p:cNvSpPr>
          <p:nvPr>
            <p:ph type="sldNum" sz="quarter" idx="12"/>
          </p:nvPr>
        </p:nvSpPr>
        <p:spPr>
          <a:noFill/>
        </p:spPr>
        <p:txBody>
          <a:bodyPr/>
          <a:lstStyle/>
          <a:p>
            <a:fld id="{4242DF8C-4FCC-4AD8-A5BB-AC4231262730}" type="slidenum">
              <a:rPr lang="en-US" altLang="ja-JP" smtClean="0"/>
              <a:pPr/>
              <a:t>26</a:t>
            </a:fld>
            <a:endParaRPr lang="en-US" altLang="ja-JP" smtClean="0"/>
          </a:p>
        </p:txBody>
      </p:sp>
      <p:sp>
        <p:nvSpPr>
          <p:cNvPr id="21521" name="Text Box 11"/>
          <p:cNvSpPr txBox="1">
            <a:spLocks noChangeArrowheads="1"/>
          </p:cNvSpPr>
          <p:nvPr/>
        </p:nvSpPr>
        <p:spPr bwMode="auto">
          <a:xfrm>
            <a:off x="3733800" y="3429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2" name="Text Box 2"/>
          <p:cNvSpPr txBox="1">
            <a:spLocks noChangeArrowheads="1"/>
          </p:cNvSpPr>
          <p:nvPr/>
        </p:nvSpPr>
        <p:spPr bwMode="auto">
          <a:xfrm>
            <a:off x="914400" y="1295400"/>
            <a:ext cx="7467600" cy="1187450"/>
          </a:xfrm>
          <a:prstGeom prst="rect">
            <a:avLst/>
          </a:prstGeom>
          <a:noFill/>
          <a:ln w="9525">
            <a:noFill/>
            <a:miter lim="800000"/>
            <a:headEnd/>
            <a:tailEnd/>
          </a:ln>
        </p:spPr>
        <p:txBody>
          <a:bodyPr>
            <a:spAutoFit/>
          </a:bodyPr>
          <a:lstStyle/>
          <a:p>
            <a:r>
              <a:rPr lang="ja-JP" altLang="en-US"/>
              <a:t>　　が行列　　　の固有値であるための必要十分条件は、</a:t>
            </a:r>
          </a:p>
          <a:p>
            <a:r>
              <a:rPr lang="ja-JP" altLang="en-US"/>
              <a:t>　　が固有方程式　　　　　　　　　　　　　　　の解であることである。</a:t>
            </a:r>
          </a:p>
        </p:txBody>
      </p:sp>
      <p:sp>
        <p:nvSpPr>
          <p:cNvPr id="21523" name="Rectangle 3"/>
          <p:cNvSpPr>
            <a:spLocks noGrp="1" noChangeArrowheads="1"/>
          </p:cNvSpPr>
          <p:nvPr>
            <p:ph type="title"/>
          </p:nvPr>
        </p:nvSpPr>
        <p:spPr/>
        <p:txBody>
          <a:bodyPr/>
          <a:lstStyle/>
          <a:p>
            <a:pPr eaLnBrk="1" hangingPunct="1"/>
            <a:r>
              <a:rPr lang="ja-JP" altLang="en-US" smtClean="0"/>
              <a:t>固有値と固有方程式</a:t>
            </a:r>
          </a:p>
        </p:txBody>
      </p:sp>
      <p:sp>
        <p:nvSpPr>
          <p:cNvPr id="21524" name="AutoShape 4"/>
          <p:cNvSpPr>
            <a:spLocks noChangeArrowheads="1"/>
          </p:cNvSpPr>
          <p:nvPr/>
        </p:nvSpPr>
        <p:spPr bwMode="auto">
          <a:xfrm>
            <a:off x="457200" y="990600"/>
            <a:ext cx="7924800" cy="14478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21525" name="Text Box 9"/>
          <p:cNvSpPr txBox="1">
            <a:spLocks noChangeArrowheads="1"/>
          </p:cNvSpPr>
          <p:nvPr/>
        </p:nvSpPr>
        <p:spPr bwMode="auto">
          <a:xfrm>
            <a:off x="533400" y="2667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21526" name="Text Box 14"/>
          <p:cNvSpPr txBox="1">
            <a:spLocks noChangeArrowheads="1"/>
          </p:cNvSpPr>
          <p:nvPr/>
        </p:nvSpPr>
        <p:spPr bwMode="auto">
          <a:xfrm>
            <a:off x="3810000" y="3810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7" name="Text Box 18"/>
          <p:cNvSpPr txBox="1">
            <a:spLocks noChangeArrowheads="1"/>
          </p:cNvSpPr>
          <p:nvPr/>
        </p:nvSpPr>
        <p:spPr bwMode="auto">
          <a:xfrm>
            <a:off x="3886200" y="43434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8" name="Text Box 20"/>
          <p:cNvSpPr txBox="1">
            <a:spLocks noChangeArrowheads="1"/>
          </p:cNvSpPr>
          <p:nvPr/>
        </p:nvSpPr>
        <p:spPr bwMode="auto">
          <a:xfrm>
            <a:off x="4038600" y="4953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9" name="AutoShape 24"/>
          <p:cNvSpPr>
            <a:spLocks noChangeArrowheads="1"/>
          </p:cNvSpPr>
          <p:nvPr/>
        </p:nvSpPr>
        <p:spPr bwMode="auto">
          <a:xfrm>
            <a:off x="4495800" y="5791200"/>
            <a:ext cx="2057400" cy="685800"/>
          </a:xfrm>
          <a:prstGeom prst="wedgeRoundRectCallout">
            <a:avLst>
              <a:gd name="adj1" fmla="val -82023"/>
              <a:gd name="adj2" fmla="val -2963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21530" name="Text Box 25"/>
          <p:cNvSpPr txBox="1">
            <a:spLocks noChangeArrowheads="1"/>
          </p:cNvSpPr>
          <p:nvPr/>
        </p:nvSpPr>
        <p:spPr bwMode="auto">
          <a:xfrm>
            <a:off x="4648200" y="5943600"/>
            <a:ext cx="1249363" cy="457200"/>
          </a:xfrm>
          <a:prstGeom prst="rect">
            <a:avLst/>
          </a:prstGeom>
          <a:noFill/>
          <a:ln w="9525">
            <a:noFill/>
            <a:miter lim="800000"/>
            <a:headEnd/>
            <a:tailEnd/>
          </a:ln>
        </p:spPr>
        <p:txBody>
          <a:bodyPr wrap="none">
            <a:spAutoFit/>
          </a:bodyPr>
          <a:lstStyle/>
          <a:p>
            <a:r>
              <a:rPr lang="ja-JP" altLang="en-US"/>
              <a:t>スカラー</a:t>
            </a:r>
          </a:p>
        </p:txBody>
      </p:sp>
      <p:sp>
        <p:nvSpPr>
          <p:cNvPr id="21531" name="Text Box 26"/>
          <p:cNvSpPr txBox="1">
            <a:spLocks noChangeArrowheads="1"/>
          </p:cNvSpPr>
          <p:nvPr/>
        </p:nvSpPr>
        <p:spPr bwMode="auto">
          <a:xfrm>
            <a:off x="1066800" y="762000"/>
            <a:ext cx="4165600"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（固有値と固有方程式）</a:t>
            </a:r>
          </a:p>
        </p:txBody>
      </p:sp>
      <p:graphicFrame>
        <p:nvGraphicFramePr>
          <p:cNvPr id="21506" name="Object 0"/>
          <p:cNvGraphicFramePr>
            <a:graphicFrameLocks noChangeAspect="1"/>
          </p:cNvGraphicFramePr>
          <p:nvPr/>
        </p:nvGraphicFramePr>
        <p:xfrm>
          <a:off x="990600" y="1371600"/>
          <a:ext cx="327025" cy="358775"/>
        </p:xfrm>
        <a:graphic>
          <a:graphicData uri="http://schemas.openxmlformats.org/presentationml/2006/ole">
            <p:oleObj spid="_x0000_s21506" name="Equation" r:id="rId3" imgW="139680" imgH="177480" progId="Equation.DSMT4">
              <p:embed/>
            </p:oleObj>
          </a:graphicData>
        </a:graphic>
      </p:graphicFrame>
      <p:graphicFrame>
        <p:nvGraphicFramePr>
          <p:cNvPr id="21507" name="Object 1"/>
          <p:cNvGraphicFramePr>
            <a:graphicFrameLocks noChangeAspect="1"/>
          </p:cNvGraphicFramePr>
          <p:nvPr/>
        </p:nvGraphicFramePr>
        <p:xfrm>
          <a:off x="2514600" y="1371600"/>
          <a:ext cx="301625" cy="301625"/>
        </p:xfrm>
        <a:graphic>
          <a:graphicData uri="http://schemas.openxmlformats.org/presentationml/2006/ole">
            <p:oleObj spid="_x0000_s21507" name="Equation" r:id="rId4" imgW="164880" imgH="164880" progId="Equation.DSMT4">
              <p:embed/>
            </p:oleObj>
          </a:graphicData>
        </a:graphic>
      </p:graphicFrame>
      <p:graphicFrame>
        <p:nvGraphicFramePr>
          <p:cNvPr id="21508" name="Object 2"/>
          <p:cNvGraphicFramePr>
            <a:graphicFrameLocks noChangeAspect="1"/>
          </p:cNvGraphicFramePr>
          <p:nvPr/>
        </p:nvGraphicFramePr>
        <p:xfrm>
          <a:off x="990600" y="1752600"/>
          <a:ext cx="327025" cy="358775"/>
        </p:xfrm>
        <a:graphic>
          <a:graphicData uri="http://schemas.openxmlformats.org/presentationml/2006/ole">
            <p:oleObj spid="_x0000_s21508" name="Equation" r:id="rId5" imgW="139680" imgH="177480" progId="Equation.DSMT4">
              <p:embed/>
            </p:oleObj>
          </a:graphicData>
        </a:graphic>
      </p:graphicFrame>
      <p:graphicFrame>
        <p:nvGraphicFramePr>
          <p:cNvPr id="21509" name="Object 3"/>
          <p:cNvGraphicFramePr>
            <a:graphicFrameLocks noChangeAspect="1"/>
          </p:cNvGraphicFramePr>
          <p:nvPr/>
        </p:nvGraphicFramePr>
        <p:xfrm>
          <a:off x="3429000" y="1698625"/>
          <a:ext cx="2362200" cy="434975"/>
        </p:xfrm>
        <a:graphic>
          <a:graphicData uri="http://schemas.openxmlformats.org/presentationml/2006/ole">
            <p:oleObj spid="_x0000_s21509" name="Equation" r:id="rId6" imgW="1104840" imgH="203040" progId="Equation.DSMT4">
              <p:embed/>
            </p:oleObj>
          </a:graphicData>
        </a:graphic>
      </p:graphicFrame>
      <p:graphicFrame>
        <p:nvGraphicFramePr>
          <p:cNvPr id="21510" name="Object 4"/>
          <p:cNvGraphicFramePr>
            <a:graphicFrameLocks noChangeAspect="1"/>
          </p:cNvGraphicFramePr>
          <p:nvPr/>
        </p:nvGraphicFramePr>
        <p:xfrm>
          <a:off x="1600200" y="3276600"/>
          <a:ext cx="2057400" cy="565150"/>
        </p:xfrm>
        <a:graphic>
          <a:graphicData uri="http://schemas.openxmlformats.org/presentationml/2006/ole">
            <p:oleObj spid="_x0000_s21510" name="Equation" r:id="rId7" imgW="647640" imgH="177480" progId="Equation.DSMT4">
              <p:embed/>
            </p:oleObj>
          </a:graphicData>
        </a:graphic>
      </p:graphicFrame>
      <p:graphicFrame>
        <p:nvGraphicFramePr>
          <p:cNvPr id="21511" name="Object 5"/>
          <p:cNvGraphicFramePr>
            <a:graphicFrameLocks noChangeAspect="1"/>
          </p:cNvGraphicFramePr>
          <p:nvPr/>
        </p:nvGraphicFramePr>
        <p:xfrm>
          <a:off x="5943600" y="3429000"/>
          <a:ext cx="990600" cy="395288"/>
        </p:xfrm>
        <a:graphic>
          <a:graphicData uri="http://schemas.openxmlformats.org/presentationml/2006/ole">
            <p:oleObj spid="_x0000_s21511" name="Equation" r:id="rId8" imgW="507960" imgH="203040" progId="Equation.DSMT4">
              <p:embed/>
            </p:oleObj>
          </a:graphicData>
        </a:graphic>
      </p:graphicFrame>
      <p:graphicFrame>
        <p:nvGraphicFramePr>
          <p:cNvPr id="21512" name="Object 6"/>
          <p:cNvGraphicFramePr>
            <a:graphicFrameLocks noChangeAspect="1"/>
          </p:cNvGraphicFramePr>
          <p:nvPr/>
        </p:nvGraphicFramePr>
        <p:xfrm>
          <a:off x="609600" y="3810000"/>
          <a:ext cx="3048000" cy="484188"/>
        </p:xfrm>
        <a:graphic>
          <a:graphicData uri="http://schemas.openxmlformats.org/presentationml/2006/ole">
            <p:oleObj spid="_x0000_s21512" name="Equation" r:id="rId9" imgW="1117440" imgH="177480" progId="Equation.DSMT4">
              <p:embed/>
            </p:oleObj>
          </a:graphicData>
        </a:graphic>
      </p:graphicFrame>
      <p:graphicFrame>
        <p:nvGraphicFramePr>
          <p:cNvPr id="21513" name="Object 7"/>
          <p:cNvGraphicFramePr>
            <a:graphicFrameLocks noChangeAspect="1"/>
          </p:cNvGraphicFramePr>
          <p:nvPr/>
        </p:nvGraphicFramePr>
        <p:xfrm>
          <a:off x="5943600" y="3886200"/>
          <a:ext cx="1066800" cy="427038"/>
        </p:xfrm>
        <a:graphic>
          <a:graphicData uri="http://schemas.openxmlformats.org/presentationml/2006/ole">
            <p:oleObj spid="_x0000_s21513" name="Equation" r:id="rId10" imgW="507960" imgH="203040" progId="Equation.DSMT4">
              <p:embed/>
            </p:oleObj>
          </a:graphicData>
        </a:graphic>
      </p:graphicFrame>
      <p:graphicFrame>
        <p:nvGraphicFramePr>
          <p:cNvPr id="21514" name="Object 8"/>
          <p:cNvGraphicFramePr>
            <a:graphicFrameLocks noChangeAspect="1"/>
          </p:cNvGraphicFramePr>
          <p:nvPr/>
        </p:nvGraphicFramePr>
        <p:xfrm>
          <a:off x="533400" y="4343400"/>
          <a:ext cx="3124200" cy="465138"/>
        </p:xfrm>
        <a:graphic>
          <a:graphicData uri="http://schemas.openxmlformats.org/presentationml/2006/ole">
            <p:oleObj spid="_x0000_s21514" name="Equation" r:id="rId11" imgW="1193760" imgH="177480" progId="Equation.DSMT4">
              <p:embed/>
            </p:oleObj>
          </a:graphicData>
        </a:graphic>
      </p:graphicFrame>
      <p:graphicFrame>
        <p:nvGraphicFramePr>
          <p:cNvPr id="21515" name="Object 9"/>
          <p:cNvGraphicFramePr>
            <a:graphicFrameLocks noChangeAspect="1"/>
          </p:cNvGraphicFramePr>
          <p:nvPr/>
        </p:nvGraphicFramePr>
        <p:xfrm>
          <a:off x="6096000" y="4419600"/>
          <a:ext cx="1066800" cy="427038"/>
        </p:xfrm>
        <a:graphic>
          <a:graphicData uri="http://schemas.openxmlformats.org/presentationml/2006/ole">
            <p:oleObj spid="_x0000_s21515" name="Equation" r:id="rId12" imgW="507960" imgH="203040" progId="Equation.DSMT4">
              <p:embed/>
            </p:oleObj>
          </a:graphicData>
        </a:graphic>
      </p:graphicFrame>
      <p:graphicFrame>
        <p:nvGraphicFramePr>
          <p:cNvPr id="21516" name="Object 10"/>
          <p:cNvGraphicFramePr>
            <a:graphicFrameLocks noChangeAspect="1"/>
          </p:cNvGraphicFramePr>
          <p:nvPr/>
        </p:nvGraphicFramePr>
        <p:xfrm>
          <a:off x="6172200" y="5029200"/>
          <a:ext cx="1066800" cy="427038"/>
        </p:xfrm>
        <a:graphic>
          <a:graphicData uri="http://schemas.openxmlformats.org/presentationml/2006/ole">
            <p:oleObj spid="_x0000_s21516" name="Equation" r:id="rId13" imgW="507960" imgH="203040" progId="Equation.DSMT4">
              <p:embed/>
            </p:oleObj>
          </a:graphicData>
        </a:graphic>
      </p:graphicFrame>
      <p:graphicFrame>
        <p:nvGraphicFramePr>
          <p:cNvPr id="21517" name="Object 11"/>
          <p:cNvGraphicFramePr>
            <a:graphicFrameLocks noChangeAspect="1"/>
          </p:cNvGraphicFramePr>
          <p:nvPr/>
        </p:nvGraphicFramePr>
        <p:xfrm>
          <a:off x="6934200" y="5943600"/>
          <a:ext cx="1219200" cy="609600"/>
        </p:xfrm>
        <a:graphic>
          <a:graphicData uri="http://schemas.openxmlformats.org/presentationml/2006/ole">
            <p:oleObj spid="_x0000_s21517" name="Equation" r:id="rId14" imgW="380880" imgH="190440" progId="Equation.DSMT4">
              <p:embed/>
            </p:oleObj>
          </a:graphicData>
        </a:graphic>
      </p:graphicFrame>
      <p:graphicFrame>
        <p:nvGraphicFramePr>
          <p:cNvPr id="21518" name="Object 12"/>
          <p:cNvGraphicFramePr>
            <a:graphicFrameLocks noChangeAspect="1"/>
          </p:cNvGraphicFramePr>
          <p:nvPr/>
        </p:nvGraphicFramePr>
        <p:xfrm>
          <a:off x="533400" y="5791200"/>
          <a:ext cx="3276600" cy="561975"/>
        </p:xfrm>
        <a:graphic>
          <a:graphicData uri="http://schemas.openxmlformats.org/presentationml/2006/ole">
            <p:oleObj spid="_x0000_s21518" name="Equation" r:id="rId15" imgW="1333440" imgH="228600" progId="Equation.DSMT4">
              <p:embed/>
            </p:oleObj>
          </a:graphicData>
        </a:graphic>
      </p:graphicFrame>
      <p:graphicFrame>
        <p:nvGraphicFramePr>
          <p:cNvPr id="21519" name="Object 13"/>
          <p:cNvGraphicFramePr>
            <a:graphicFrameLocks noChangeAspect="1"/>
          </p:cNvGraphicFramePr>
          <p:nvPr/>
        </p:nvGraphicFramePr>
        <p:xfrm>
          <a:off x="381000" y="5029200"/>
          <a:ext cx="3200400" cy="593725"/>
        </p:xfrm>
        <a:graphic>
          <a:graphicData uri="http://schemas.openxmlformats.org/presentationml/2006/ole">
            <p:oleObj spid="_x0000_s21519" name="Equation" r:id="rId16" imgW="1231560" imgH="22860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スライド番号プレースホルダ 4"/>
          <p:cNvSpPr>
            <a:spLocks noGrp="1"/>
          </p:cNvSpPr>
          <p:nvPr>
            <p:ph type="sldNum" sz="quarter" idx="12"/>
          </p:nvPr>
        </p:nvSpPr>
        <p:spPr>
          <a:noFill/>
        </p:spPr>
        <p:txBody>
          <a:bodyPr/>
          <a:lstStyle/>
          <a:p>
            <a:fld id="{787FA273-E4A4-4B96-B18B-8D8D504E5DA6}" type="slidenum">
              <a:rPr lang="en-US" altLang="ja-JP" smtClean="0"/>
              <a:pPr/>
              <a:t>27</a:t>
            </a:fld>
            <a:endParaRPr lang="en-US" altLang="ja-JP" smtClean="0"/>
          </a:p>
        </p:txBody>
      </p:sp>
      <p:sp>
        <p:nvSpPr>
          <p:cNvPr id="22537" name="Rectangle 2"/>
          <p:cNvSpPr>
            <a:spLocks noGrp="1" noChangeArrowheads="1"/>
          </p:cNvSpPr>
          <p:nvPr>
            <p:ph type="title"/>
          </p:nvPr>
        </p:nvSpPr>
        <p:spPr/>
        <p:txBody>
          <a:bodyPr/>
          <a:lstStyle/>
          <a:p>
            <a:pPr eaLnBrk="1" hangingPunct="1"/>
            <a:r>
              <a:rPr lang="ja-JP" altLang="en-US" smtClean="0"/>
              <a:t>例１</a:t>
            </a:r>
          </a:p>
        </p:txBody>
      </p:sp>
      <p:sp>
        <p:nvSpPr>
          <p:cNvPr id="22538"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2539" name="Text Box 4"/>
          <p:cNvSpPr txBox="1">
            <a:spLocks noChangeArrowheads="1"/>
          </p:cNvSpPr>
          <p:nvPr/>
        </p:nvSpPr>
        <p:spPr bwMode="auto">
          <a:xfrm>
            <a:off x="7620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2540" name="Text Box 5"/>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（１）</a:t>
            </a:r>
          </a:p>
        </p:txBody>
      </p:sp>
      <p:graphicFrame>
        <p:nvGraphicFramePr>
          <p:cNvPr id="22530" name="Object 1024"/>
          <p:cNvGraphicFramePr>
            <a:graphicFrameLocks noChangeAspect="1"/>
          </p:cNvGraphicFramePr>
          <p:nvPr/>
        </p:nvGraphicFramePr>
        <p:xfrm>
          <a:off x="914400" y="1295400"/>
          <a:ext cx="2511425" cy="935038"/>
        </p:xfrm>
        <a:graphic>
          <a:graphicData uri="http://schemas.openxmlformats.org/presentationml/2006/ole">
            <p:oleObj spid="_x0000_s22530" name="Equation" r:id="rId3" imgW="749160" imgH="457200" progId="Equation.DSMT4">
              <p:embed/>
            </p:oleObj>
          </a:graphicData>
        </a:graphic>
      </p:graphicFrame>
      <p:sp>
        <p:nvSpPr>
          <p:cNvPr id="22541" name="Text Box 7"/>
          <p:cNvSpPr txBox="1">
            <a:spLocks noChangeArrowheads="1"/>
          </p:cNvSpPr>
          <p:nvPr/>
        </p:nvSpPr>
        <p:spPr bwMode="auto">
          <a:xfrm>
            <a:off x="457200" y="2352675"/>
            <a:ext cx="4522788" cy="374332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2542"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2543" name="Text Box 10"/>
          <p:cNvSpPr txBox="1">
            <a:spLocks noChangeArrowheads="1"/>
          </p:cNvSpPr>
          <p:nvPr/>
        </p:nvSpPr>
        <p:spPr bwMode="auto">
          <a:xfrm>
            <a:off x="5394325" y="782638"/>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2544" name="Text Box 13"/>
          <p:cNvSpPr txBox="1">
            <a:spLocks noChangeArrowheads="1"/>
          </p:cNvSpPr>
          <p:nvPr/>
        </p:nvSpPr>
        <p:spPr bwMode="auto">
          <a:xfrm>
            <a:off x="5470525" y="3754438"/>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2545" name="Text Box 15"/>
          <p:cNvSpPr txBox="1">
            <a:spLocks noChangeArrowheads="1"/>
          </p:cNvSpPr>
          <p:nvPr/>
        </p:nvSpPr>
        <p:spPr bwMode="auto">
          <a:xfrm>
            <a:off x="5486400" y="51816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2531" name="Object 1025"/>
          <p:cNvGraphicFramePr>
            <a:graphicFrameLocks noChangeAspect="1"/>
          </p:cNvGraphicFramePr>
          <p:nvPr/>
        </p:nvGraphicFramePr>
        <p:xfrm>
          <a:off x="457200" y="3200400"/>
          <a:ext cx="3200400" cy="2482850"/>
        </p:xfrm>
        <a:graphic>
          <a:graphicData uri="http://schemas.openxmlformats.org/presentationml/2006/ole">
            <p:oleObj spid="_x0000_s22531" name="Equation" r:id="rId4" imgW="1473120" imgH="1143000" progId="Equation.DSMT4">
              <p:embed/>
            </p:oleObj>
          </a:graphicData>
        </a:graphic>
      </p:graphicFrame>
      <p:graphicFrame>
        <p:nvGraphicFramePr>
          <p:cNvPr id="22532" name="Object 1026"/>
          <p:cNvGraphicFramePr>
            <a:graphicFrameLocks noChangeAspect="1"/>
          </p:cNvGraphicFramePr>
          <p:nvPr/>
        </p:nvGraphicFramePr>
        <p:xfrm>
          <a:off x="5410200" y="1295400"/>
          <a:ext cx="2819400" cy="609600"/>
        </p:xfrm>
        <a:graphic>
          <a:graphicData uri="http://schemas.openxmlformats.org/presentationml/2006/ole">
            <p:oleObj spid="_x0000_s22532" name="Equation" r:id="rId5" imgW="939600" imgH="203040" progId="Equation.DSMT4">
              <p:embed/>
            </p:oleObj>
          </a:graphicData>
        </a:graphic>
      </p:graphicFrame>
      <p:graphicFrame>
        <p:nvGraphicFramePr>
          <p:cNvPr id="22533" name="Object 1027"/>
          <p:cNvGraphicFramePr>
            <a:graphicFrameLocks noChangeAspect="1"/>
          </p:cNvGraphicFramePr>
          <p:nvPr/>
        </p:nvGraphicFramePr>
        <p:xfrm>
          <a:off x="5410200" y="2438400"/>
          <a:ext cx="2819400" cy="1155700"/>
        </p:xfrm>
        <a:graphic>
          <a:graphicData uri="http://schemas.openxmlformats.org/presentationml/2006/ole">
            <p:oleObj spid="_x0000_s22533" name="Equation" r:id="rId6" imgW="1054080" imgH="431640" progId="Equation.DSMT4">
              <p:embed/>
            </p:oleObj>
          </a:graphicData>
        </a:graphic>
      </p:graphicFrame>
      <p:graphicFrame>
        <p:nvGraphicFramePr>
          <p:cNvPr id="22534" name="Object 1028"/>
          <p:cNvGraphicFramePr>
            <a:graphicFrameLocks noChangeAspect="1"/>
          </p:cNvGraphicFramePr>
          <p:nvPr/>
        </p:nvGraphicFramePr>
        <p:xfrm>
          <a:off x="7467600" y="3810000"/>
          <a:ext cx="554038" cy="338138"/>
        </p:xfrm>
        <a:graphic>
          <a:graphicData uri="http://schemas.openxmlformats.org/presentationml/2006/ole">
            <p:oleObj spid="_x0000_s22534" name="Equation" r:id="rId7" imgW="164880" imgH="164880" progId="Equation.DSMT4">
              <p:embed/>
            </p:oleObj>
          </a:graphicData>
        </a:graphic>
      </p:graphicFrame>
      <p:graphicFrame>
        <p:nvGraphicFramePr>
          <p:cNvPr id="22535" name="Object 1029"/>
          <p:cNvGraphicFramePr>
            <a:graphicFrameLocks noChangeAspect="1"/>
          </p:cNvGraphicFramePr>
          <p:nvPr/>
        </p:nvGraphicFramePr>
        <p:xfrm>
          <a:off x="5791200" y="4572000"/>
          <a:ext cx="2133600" cy="619125"/>
        </p:xfrm>
        <a:graphic>
          <a:graphicData uri="http://schemas.openxmlformats.org/presentationml/2006/ole">
            <p:oleObj spid="_x0000_s22535" name="Equation" r:id="rId8" imgW="787320" imgH="22860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スライド番号プレースホルダ 4"/>
          <p:cNvSpPr>
            <a:spLocks noGrp="1"/>
          </p:cNvSpPr>
          <p:nvPr>
            <p:ph type="sldNum" sz="quarter" idx="12"/>
          </p:nvPr>
        </p:nvSpPr>
        <p:spPr>
          <a:noFill/>
        </p:spPr>
        <p:txBody>
          <a:bodyPr/>
          <a:lstStyle/>
          <a:p>
            <a:fld id="{C1A692BE-91A5-40C3-905E-0356F66507C0}" type="slidenum">
              <a:rPr lang="en-US" altLang="ja-JP" smtClean="0"/>
              <a:pPr/>
              <a:t>28</a:t>
            </a:fld>
            <a:endParaRPr lang="en-US" altLang="ja-JP" smtClean="0"/>
          </a:p>
        </p:txBody>
      </p:sp>
      <p:sp>
        <p:nvSpPr>
          <p:cNvPr id="23561" name="Rectangle 2"/>
          <p:cNvSpPr>
            <a:spLocks noGrp="1" noChangeArrowheads="1"/>
          </p:cNvSpPr>
          <p:nvPr>
            <p:ph type="title"/>
          </p:nvPr>
        </p:nvSpPr>
        <p:spPr/>
        <p:txBody>
          <a:bodyPr/>
          <a:lstStyle/>
          <a:p>
            <a:pPr eaLnBrk="1" hangingPunct="1"/>
            <a:r>
              <a:rPr lang="ja-JP" altLang="en-US" smtClean="0"/>
              <a:t>例２</a:t>
            </a:r>
          </a:p>
        </p:txBody>
      </p:sp>
      <p:sp>
        <p:nvSpPr>
          <p:cNvPr id="23562"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3563" name="Text Box 4"/>
          <p:cNvSpPr txBox="1">
            <a:spLocks noChangeArrowheads="1"/>
          </p:cNvSpPr>
          <p:nvPr/>
        </p:nvSpPr>
        <p:spPr bwMode="auto">
          <a:xfrm>
            <a:off x="7620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3564" name="Text Box 5"/>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（２）</a:t>
            </a:r>
          </a:p>
        </p:txBody>
      </p:sp>
      <p:sp>
        <p:nvSpPr>
          <p:cNvPr id="23565" name="Text Box 7"/>
          <p:cNvSpPr txBox="1">
            <a:spLocks noChangeArrowheads="1"/>
          </p:cNvSpPr>
          <p:nvPr/>
        </p:nvSpPr>
        <p:spPr bwMode="auto">
          <a:xfrm>
            <a:off x="457200" y="2352675"/>
            <a:ext cx="4522788" cy="374332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3566"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3567" name="Text Box 10"/>
          <p:cNvSpPr txBox="1">
            <a:spLocks noChangeArrowheads="1"/>
          </p:cNvSpPr>
          <p:nvPr/>
        </p:nvSpPr>
        <p:spPr bwMode="auto">
          <a:xfrm>
            <a:off x="5394325" y="782638"/>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3568" name="Text Box 13"/>
          <p:cNvSpPr txBox="1">
            <a:spLocks noChangeArrowheads="1"/>
          </p:cNvSpPr>
          <p:nvPr/>
        </p:nvSpPr>
        <p:spPr bwMode="auto">
          <a:xfrm>
            <a:off x="5470525" y="3754438"/>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3569" name="Text Box 15"/>
          <p:cNvSpPr txBox="1">
            <a:spLocks noChangeArrowheads="1"/>
          </p:cNvSpPr>
          <p:nvPr/>
        </p:nvSpPr>
        <p:spPr bwMode="auto">
          <a:xfrm>
            <a:off x="5486400" y="57150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3554" name="Object 1024"/>
          <p:cNvGraphicFramePr>
            <a:graphicFrameLocks noChangeAspect="1"/>
          </p:cNvGraphicFramePr>
          <p:nvPr/>
        </p:nvGraphicFramePr>
        <p:xfrm>
          <a:off x="1524000" y="1295400"/>
          <a:ext cx="1828800" cy="1135063"/>
        </p:xfrm>
        <a:graphic>
          <a:graphicData uri="http://schemas.openxmlformats.org/presentationml/2006/ole">
            <p:oleObj spid="_x0000_s23554" name="Equation" r:id="rId3" imgW="736560" imgH="457200" progId="Equation.DSMT4">
              <p:embed/>
            </p:oleObj>
          </a:graphicData>
        </a:graphic>
      </p:graphicFrame>
      <p:graphicFrame>
        <p:nvGraphicFramePr>
          <p:cNvPr id="23555" name="Object 1025"/>
          <p:cNvGraphicFramePr>
            <a:graphicFrameLocks noChangeAspect="1"/>
          </p:cNvGraphicFramePr>
          <p:nvPr/>
        </p:nvGraphicFramePr>
        <p:xfrm>
          <a:off x="914400" y="3276600"/>
          <a:ext cx="2971800" cy="2305050"/>
        </p:xfrm>
        <a:graphic>
          <a:graphicData uri="http://schemas.openxmlformats.org/presentationml/2006/ole">
            <p:oleObj spid="_x0000_s23555" name="Equation" r:id="rId4" imgW="1473120" imgH="1143000" progId="Equation.DSMT4">
              <p:embed/>
            </p:oleObj>
          </a:graphicData>
        </a:graphic>
      </p:graphicFrame>
      <p:graphicFrame>
        <p:nvGraphicFramePr>
          <p:cNvPr id="23556" name="Object 1026"/>
          <p:cNvGraphicFramePr>
            <a:graphicFrameLocks noChangeAspect="1"/>
          </p:cNvGraphicFramePr>
          <p:nvPr/>
        </p:nvGraphicFramePr>
        <p:xfrm>
          <a:off x="5562600" y="1371600"/>
          <a:ext cx="2971800" cy="587375"/>
        </p:xfrm>
        <a:graphic>
          <a:graphicData uri="http://schemas.openxmlformats.org/presentationml/2006/ole">
            <p:oleObj spid="_x0000_s23556" name="Equation" r:id="rId5" imgW="1028520" imgH="203040" progId="Equation.DSMT4">
              <p:embed/>
            </p:oleObj>
          </a:graphicData>
        </a:graphic>
      </p:graphicFrame>
      <p:graphicFrame>
        <p:nvGraphicFramePr>
          <p:cNvPr id="23557" name="Object 1027"/>
          <p:cNvGraphicFramePr>
            <a:graphicFrameLocks noChangeAspect="1"/>
          </p:cNvGraphicFramePr>
          <p:nvPr/>
        </p:nvGraphicFramePr>
        <p:xfrm>
          <a:off x="5486400" y="2514600"/>
          <a:ext cx="2209800" cy="1058863"/>
        </p:xfrm>
        <a:graphic>
          <a:graphicData uri="http://schemas.openxmlformats.org/presentationml/2006/ole">
            <p:oleObj spid="_x0000_s23557" name="Equation" r:id="rId6" imgW="901440" imgH="431640" progId="Equation.DSMT4">
              <p:embed/>
            </p:oleObj>
          </a:graphicData>
        </a:graphic>
      </p:graphicFrame>
      <p:graphicFrame>
        <p:nvGraphicFramePr>
          <p:cNvPr id="23558" name="Object 1028"/>
          <p:cNvGraphicFramePr>
            <a:graphicFrameLocks noChangeAspect="1"/>
          </p:cNvGraphicFramePr>
          <p:nvPr/>
        </p:nvGraphicFramePr>
        <p:xfrm>
          <a:off x="7543800" y="3810000"/>
          <a:ext cx="409575" cy="411163"/>
        </p:xfrm>
        <a:graphic>
          <a:graphicData uri="http://schemas.openxmlformats.org/presentationml/2006/ole">
            <p:oleObj spid="_x0000_s23558" name="Equation" r:id="rId7" imgW="164880" imgH="164880" progId="Equation.DSMT4">
              <p:embed/>
            </p:oleObj>
          </a:graphicData>
        </a:graphic>
      </p:graphicFrame>
      <p:graphicFrame>
        <p:nvGraphicFramePr>
          <p:cNvPr id="23559" name="Object 1029"/>
          <p:cNvGraphicFramePr>
            <a:graphicFrameLocks noChangeAspect="1"/>
          </p:cNvGraphicFramePr>
          <p:nvPr/>
        </p:nvGraphicFramePr>
        <p:xfrm>
          <a:off x="5410200" y="4572000"/>
          <a:ext cx="3352800" cy="869950"/>
        </p:xfrm>
        <a:graphic>
          <a:graphicData uri="http://schemas.openxmlformats.org/presentationml/2006/ole">
            <p:oleObj spid="_x0000_s23559" name="Equation" r:id="rId8" imgW="1663560" imgH="43164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スライド番号プレースホルダ 4"/>
          <p:cNvSpPr>
            <a:spLocks noGrp="1"/>
          </p:cNvSpPr>
          <p:nvPr>
            <p:ph type="sldNum" sz="quarter" idx="12"/>
          </p:nvPr>
        </p:nvSpPr>
        <p:spPr>
          <a:noFill/>
        </p:spPr>
        <p:txBody>
          <a:bodyPr/>
          <a:lstStyle/>
          <a:p>
            <a:fld id="{90458D65-E16C-4A86-9ADD-E4D4ADBD3C23}" type="slidenum">
              <a:rPr lang="en-US" altLang="ja-JP" smtClean="0"/>
              <a:pPr/>
              <a:t>29</a:t>
            </a:fld>
            <a:endParaRPr lang="en-US" altLang="ja-JP" smtClean="0"/>
          </a:p>
        </p:txBody>
      </p:sp>
      <p:sp>
        <p:nvSpPr>
          <p:cNvPr id="24589" name="Rectangle 2"/>
          <p:cNvSpPr>
            <a:spLocks noGrp="1" noChangeArrowheads="1"/>
          </p:cNvSpPr>
          <p:nvPr>
            <p:ph type="title"/>
          </p:nvPr>
        </p:nvSpPr>
        <p:spPr/>
        <p:txBody>
          <a:bodyPr/>
          <a:lstStyle/>
          <a:p>
            <a:pPr eaLnBrk="1" hangingPunct="1"/>
            <a:r>
              <a:rPr lang="ja-JP" altLang="en-US" smtClean="0"/>
              <a:t>例３</a:t>
            </a:r>
          </a:p>
        </p:txBody>
      </p:sp>
      <p:sp>
        <p:nvSpPr>
          <p:cNvPr id="24590"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4591" name="Text Box 4"/>
          <p:cNvSpPr txBox="1">
            <a:spLocks noChangeArrowheads="1"/>
          </p:cNvSpPr>
          <p:nvPr/>
        </p:nvSpPr>
        <p:spPr bwMode="auto">
          <a:xfrm>
            <a:off x="762000" y="304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4592" name="Text Box 5"/>
          <p:cNvSpPr txBox="1">
            <a:spLocks noChangeArrowheads="1"/>
          </p:cNvSpPr>
          <p:nvPr/>
        </p:nvSpPr>
        <p:spPr bwMode="auto">
          <a:xfrm>
            <a:off x="304800" y="609600"/>
            <a:ext cx="696913" cy="457200"/>
          </a:xfrm>
          <a:prstGeom prst="rect">
            <a:avLst/>
          </a:prstGeom>
          <a:noFill/>
          <a:ln w="9525">
            <a:noFill/>
            <a:miter lim="800000"/>
            <a:headEnd/>
            <a:tailEnd/>
          </a:ln>
        </p:spPr>
        <p:txBody>
          <a:bodyPr wrap="none">
            <a:spAutoFit/>
          </a:bodyPr>
          <a:lstStyle/>
          <a:p>
            <a:r>
              <a:rPr lang="ja-JP" altLang="en-US"/>
              <a:t>（３）</a:t>
            </a:r>
          </a:p>
        </p:txBody>
      </p:sp>
      <p:sp>
        <p:nvSpPr>
          <p:cNvPr id="24593" name="Text Box 7"/>
          <p:cNvSpPr txBox="1">
            <a:spLocks noChangeArrowheads="1"/>
          </p:cNvSpPr>
          <p:nvPr/>
        </p:nvSpPr>
        <p:spPr bwMode="auto">
          <a:xfrm>
            <a:off x="228600" y="2209800"/>
            <a:ext cx="4522788" cy="447357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4594"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4595" name="Text Box 10"/>
          <p:cNvSpPr txBox="1">
            <a:spLocks noChangeArrowheads="1"/>
          </p:cNvSpPr>
          <p:nvPr/>
        </p:nvSpPr>
        <p:spPr bwMode="auto">
          <a:xfrm>
            <a:off x="5410200" y="-76200"/>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4596" name="Text Box 12"/>
          <p:cNvSpPr txBox="1">
            <a:spLocks noChangeArrowheads="1"/>
          </p:cNvSpPr>
          <p:nvPr/>
        </p:nvSpPr>
        <p:spPr bwMode="auto">
          <a:xfrm>
            <a:off x="5257800" y="2819400"/>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4597" name="Text Box 14"/>
          <p:cNvSpPr txBox="1">
            <a:spLocks noChangeArrowheads="1"/>
          </p:cNvSpPr>
          <p:nvPr/>
        </p:nvSpPr>
        <p:spPr bwMode="auto">
          <a:xfrm>
            <a:off x="5257800" y="4648200"/>
            <a:ext cx="1212850" cy="457200"/>
          </a:xfrm>
          <a:prstGeom prst="rect">
            <a:avLst/>
          </a:prstGeom>
          <a:noFill/>
          <a:ln w="9525">
            <a:noFill/>
            <a:miter lim="800000"/>
            <a:headEnd/>
            <a:tailEnd/>
          </a:ln>
        </p:spPr>
        <p:txBody>
          <a:bodyPr wrap="none">
            <a:spAutoFit/>
          </a:bodyPr>
          <a:lstStyle/>
          <a:p>
            <a:r>
              <a:rPr lang="ja-JP" altLang="en-US"/>
              <a:t>である。</a:t>
            </a:r>
          </a:p>
        </p:txBody>
      </p:sp>
      <p:sp>
        <p:nvSpPr>
          <p:cNvPr id="24598" name="AutoShape 17"/>
          <p:cNvSpPr>
            <a:spLocks noChangeArrowheads="1"/>
          </p:cNvSpPr>
          <p:nvPr/>
        </p:nvSpPr>
        <p:spPr bwMode="auto">
          <a:xfrm>
            <a:off x="5029200" y="5029200"/>
            <a:ext cx="4114800" cy="1828800"/>
          </a:xfrm>
          <a:prstGeom prst="wedgeRoundRectCallout">
            <a:avLst>
              <a:gd name="adj1" fmla="val 1583"/>
              <a:gd name="adj2" fmla="val -6866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24599" name="Text Box 18"/>
          <p:cNvSpPr txBox="1">
            <a:spLocks noChangeArrowheads="1"/>
          </p:cNvSpPr>
          <p:nvPr/>
        </p:nvSpPr>
        <p:spPr bwMode="auto">
          <a:xfrm>
            <a:off x="5099050" y="5181600"/>
            <a:ext cx="4044950" cy="1552575"/>
          </a:xfrm>
          <a:prstGeom prst="rect">
            <a:avLst/>
          </a:prstGeom>
          <a:noFill/>
          <a:ln w="9525">
            <a:noFill/>
            <a:miter lim="800000"/>
            <a:headEnd/>
            <a:tailEnd/>
          </a:ln>
        </p:spPr>
        <p:txBody>
          <a:bodyPr>
            <a:spAutoFit/>
          </a:bodyPr>
          <a:lstStyle/>
          <a:p>
            <a:r>
              <a:rPr lang="ja-JP" altLang="en-US"/>
              <a:t>固有方程式の解　　が　　重根</a:t>
            </a:r>
          </a:p>
          <a:p>
            <a:r>
              <a:rPr lang="ja-JP" altLang="en-US"/>
              <a:t>であるとき、固有値　　の</a:t>
            </a:r>
          </a:p>
          <a:p>
            <a:r>
              <a:rPr lang="ja-JP" altLang="en-US">
                <a:solidFill>
                  <a:srgbClr val="FF0000"/>
                </a:solidFill>
              </a:rPr>
              <a:t>代数的重複度</a:t>
            </a:r>
            <a:r>
              <a:rPr lang="ja-JP" altLang="en-US"/>
              <a:t>が　　　であるという。</a:t>
            </a:r>
          </a:p>
        </p:txBody>
      </p:sp>
      <p:graphicFrame>
        <p:nvGraphicFramePr>
          <p:cNvPr id="24578" name="Object 1024"/>
          <p:cNvGraphicFramePr>
            <a:graphicFrameLocks noChangeAspect="1"/>
          </p:cNvGraphicFramePr>
          <p:nvPr/>
        </p:nvGraphicFramePr>
        <p:xfrm>
          <a:off x="228600" y="3200400"/>
          <a:ext cx="3657600" cy="2894013"/>
        </p:xfrm>
        <a:graphic>
          <a:graphicData uri="http://schemas.openxmlformats.org/presentationml/2006/ole">
            <p:oleObj spid="_x0000_s24578" name="Equation" r:id="rId3" imgW="1765080" imgH="1396800" progId="Equation.DSMT4">
              <p:embed/>
            </p:oleObj>
          </a:graphicData>
        </a:graphic>
      </p:graphicFrame>
      <p:graphicFrame>
        <p:nvGraphicFramePr>
          <p:cNvPr id="24579" name="Object 1025"/>
          <p:cNvGraphicFramePr>
            <a:graphicFrameLocks noChangeAspect="1"/>
          </p:cNvGraphicFramePr>
          <p:nvPr/>
        </p:nvGraphicFramePr>
        <p:xfrm>
          <a:off x="990600" y="838200"/>
          <a:ext cx="2133600" cy="1571625"/>
        </p:xfrm>
        <a:graphic>
          <a:graphicData uri="http://schemas.openxmlformats.org/presentationml/2006/ole">
            <p:oleObj spid="_x0000_s24579" name="Equation" r:id="rId4" imgW="965160" imgH="711000" progId="Equation.DSMT4">
              <p:embed/>
            </p:oleObj>
          </a:graphicData>
        </a:graphic>
      </p:graphicFrame>
      <p:graphicFrame>
        <p:nvGraphicFramePr>
          <p:cNvPr id="24580" name="Object 1026"/>
          <p:cNvGraphicFramePr>
            <a:graphicFrameLocks noChangeAspect="1"/>
          </p:cNvGraphicFramePr>
          <p:nvPr/>
        </p:nvGraphicFramePr>
        <p:xfrm>
          <a:off x="5029200" y="381000"/>
          <a:ext cx="3657600" cy="568325"/>
        </p:xfrm>
        <a:graphic>
          <a:graphicData uri="http://schemas.openxmlformats.org/presentationml/2006/ole">
            <p:oleObj spid="_x0000_s24580" name="Equation" r:id="rId5" imgW="1307880" imgH="203040" progId="Equation.DSMT4">
              <p:embed/>
            </p:oleObj>
          </a:graphicData>
        </a:graphic>
      </p:graphicFrame>
      <p:graphicFrame>
        <p:nvGraphicFramePr>
          <p:cNvPr id="24581" name="Object 1027"/>
          <p:cNvGraphicFramePr>
            <a:graphicFrameLocks noChangeAspect="1"/>
          </p:cNvGraphicFramePr>
          <p:nvPr/>
        </p:nvGraphicFramePr>
        <p:xfrm>
          <a:off x="5181600" y="1524000"/>
          <a:ext cx="3124200" cy="1147763"/>
        </p:xfrm>
        <a:graphic>
          <a:graphicData uri="http://schemas.openxmlformats.org/presentationml/2006/ole">
            <p:oleObj spid="_x0000_s24581" name="Equation" r:id="rId6" imgW="1244520" imgH="457200" progId="Equation.DSMT4">
              <p:embed/>
            </p:oleObj>
          </a:graphicData>
        </a:graphic>
      </p:graphicFrame>
      <p:graphicFrame>
        <p:nvGraphicFramePr>
          <p:cNvPr id="24582" name="Object 1028"/>
          <p:cNvGraphicFramePr>
            <a:graphicFrameLocks noChangeAspect="1"/>
          </p:cNvGraphicFramePr>
          <p:nvPr/>
        </p:nvGraphicFramePr>
        <p:xfrm>
          <a:off x="7391400" y="2819400"/>
          <a:ext cx="365125" cy="365125"/>
        </p:xfrm>
        <a:graphic>
          <a:graphicData uri="http://schemas.openxmlformats.org/presentationml/2006/ole">
            <p:oleObj spid="_x0000_s24582" name="Equation" r:id="rId7" imgW="164880" imgH="164880" progId="Equation.DSMT4">
              <p:embed/>
            </p:oleObj>
          </a:graphicData>
        </a:graphic>
      </p:graphicFrame>
      <p:graphicFrame>
        <p:nvGraphicFramePr>
          <p:cNvPr id="24583" name="Object 1029"/>
          <p:cNvGraphicFramePr>
            <a:graphicFrameLocks noChangeAspect="1"/>
          </p:cNvGraphicFramePr>
          <p:nvPr/>
        </p:nvGraphicFramePr>
        <p:xfrm>
          <a:off x="5638800" y="3657600"/>
          <a:ext cx="2362200" cy="1076325"/>
        </p:xfrm>
        <a:graphic>
          <a:graphicData uri="http://schemas.openxmlformats.org/presentationml/2006/ole">
            <p:oleObj spid="_x0000_s24583" name="Equation" r:id="rId8" imgW="1002960" imgH="457200" progId="Equation.DSMT4">
              <p:embed/>
            </p:oleObj>
          </a:graphicData>
        </a:graphic>
      </p:graphicFrame>
      <p:graphicFrame>
        <p:nvGraphicFramePr>
          <p:cNvPr id="24584" name="Object 1030"/>
          <p:cNvGraphicFramePr>
            <a:graphicFrameLocks noChangeAspect="1"/>
          </p:cNvGraphicFramePr>
          <p:nvPr/>
        </p:nvGraphicFramePr>
        <p:xfrm>
          <a:off x="7315200" y="5073650"/>
          <a:ext cx="427038" cy="641350"/>
        </p:xfrm>
        <a:graphic>
          <a:graphicData uri="http://schemas.openxmlformats.org/presentationml/2006/ole">
            <p:oleObj spid="_x0000_s24584" name="Equation" r:id="rId9" imgW="152280" imgH="228600" progId="Equation.DSMT4">
              <p:embed/>
            </p:oleObj>
          </a:graphicData>
        </a:graphic>
      </p:graphicFrame>
      <p:graphicFrame>
        <p:nvGraphicFramePr>
          <p:cNvPr id="24585" name="Object 1031"/>
          <p:cNvGraphicFramePr>
            <a:graphicFrameLocks noChangeAspect="1"/>
          </p:cNvGraphicFramePr>
          <p:nvPr/>
        </p:nvGraphicFramePr>
        <p:xfrm>
          <a:off x="8043863" y="5181600"/>
          <a:ext cx="414337" cy="533400"/>
        </p:xfrm>
        <a:graphic>
          <a:graphicData uri="http://schemas.openxmlformats.org/presentationml/2006/ole">
            <p:oleObj spid="_x0000_s24585" name="Equation" r:id="rId10" imgW="177480" imgH="228600" progId="Equation.DSMT4">
              <p:embed/>
            </p:oleObj>
          </a:graphicData>
        </a:graphic>
      </p:graphicFrame>
      <p:graphicFrame>
        <p:nvGraphicFramePr>
          <p:cNvPr id="24586" name="Object 1032"/>
          <p:cNvGraphicFramePr>
            <a:graphicFrameLocks noChangeAspect="1"/>
          </p:cNvGraphicFramePr>
          <p:nvPr/>
        </p:nvGraphicFramePr>
        <p:xfrm>
          <a:off x="7543800" y="5486400"/>
          <a:ext cx="427038" cy="641350"/>
        </p:xfrm>
        <a:graphic>
          <a:graphicData uri="http://schemas.openxmlformats.org/presentationml/2006/ole">
            <p:oleObj spid="_x0000_s24586" name="Equation" r:id="rId11" imgW="152280" imgH="228600" progId="Equation.DSMT4">
              <p:embed/>
            </p:oleObj>
          </a:graphicData>
        </a:graphic>
      </p:graphicFrame>
      <p:graphicFrame>
        <p:nvGraphicFramePr>
          <p:cNvPr id="24587" name="Object 1033"/>
          <p:cNvGraphicFramePr>
            <a:graphicFrameLocks noChangeAspect="1"/>
          </p:cNvGraphicFramePr>
          <p:nvPr/>
        </p:nvGraphicFramePr>
        <p:xfrm>
          <a:off x="7391400" y="5943600"/>
          <a:ext cx="414338" cy="533400"/>
        </p:xfrm>
        <a:graphic>
          <a:graphicData uri="http://schemas.openxmlformats.org/presentationml/2006/ole">
            <p:oleObj spid="_x0000_s24587" name="Equation" r:id="rId12" imgW="177480" imgH="22860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スライド番号プレースホルダ 4"/>
          <p:cNvSpPr>
            <a:spLocks noGrp="1"/>
          </p:cNvSpPr>
          <p:nvPr>
            <p:ph type="sldNum" sz="quarter" idx="12"/>
          </p:nvPr>
        </p:nvSpPr>
        <p:spPr>
          <a:noFill/>
        </p:spPr>
        <p:txBody>
          <a:bodyPr/>
          <a:lstStyle/>
          <a:p>
            <a:fld id="{66F01DF7-8E85-4771-8400-DDE2545EFDBF}" type="slidenum">
              <a:rPr lang="en-US" altLang="ja-JP" smtClean="0"/>
              <a:pPr/>
              <a:t>3</a:t>
            </a:fld>
            <a:endParaRPr lang="en-US" altLang="ja-JP" smtClean="0"/>
          </a:p>
        </p:txBody>
      </p:sp>
      <p:sp>
        <p:nvSpPr>
          <p:cNvPr id="1037" name="Text Box 3"/>
          <p:cNvSpPr txBox="1">
            <a:spLocks noChangeArrowheads="1"/>
          </p:cNvSpPr>
          <p:nvPr/>
        </p:nvSpPr>
        <p:spPr bwMode="auto">
          <a:xfrm>
            <a:off x="746125" y="782638"/>
            <a:ext cx="7331075" cy="1187450"/>
          </a:xfrm>
          <a:prstGeom prst="rect">
            <a:avLst/>
          </a:prstGeom>
          <a:noFill/>
          <a:ln w="9525">
            <a:noFill/>
            <a:miter lim="800000"/>
            <a:headEnd/>
            <a:tailEnd/>
          </a:ln>
        </p:spPr>
        <p:txBody>
          <a:bodyPr>
            <a:spAutoFit/>
          </a:bodyPr>
          <a:lstStyle/>
          <a:p>
            <a:r>
              <a:rPr lang="ja-JP" altLang="en-US"/>
              <a:t>　　　　　　行列　　　によって線形写像　　　　　　　　　　　が表せることを見てきた。ここでは、２次元平面の行列による写像を調べる。</a:t>
            </a:r>
          </a:p>
        </p:txBody>
      </p:sp>
      <p:sp>
        <p:nvSpPr>
          <p:cNvPr id="1038" name="Rectangle 2"/>
          <p:cNvSpPr>
            <a:spLocks noGrp="1" noChangeArrowheads="1"/>
          </p:cNvSpPr>
          <p:nvPr>
            <p:ph type="title"/>
          </p:nvPr>
        </p:nvSpPr>
        <p:spPr>
          <a:xfrm>
            <a:off x="0" y="0"/>
            <a:ext cx="5562600" cy="533400"/>
          </a:xfrm>
        </p:spPr>
        <p:txBody>
          <a:bodyPr/>
          <a:lstStyle/>
          <a:p>
            <a:pPr eaLnBrk="1" hangingPunct="1"/>
            <a:r>
              <a:rPr lang="ja-JP" altLang="en-US" smtClean="0"/>
              <a:t>行列による写像から固有ベクトルへ</a:t>
            </a:r>
          </a:p>
        </p:txBody>
      </p:sp>
      <p:graphicFrame>
        <p:nvGraphicFramePr>
          <p:cNvPr id="1026" name="Object 1024"/>
          <p:cNvGraphicFramePr>
            <a:graphicFrameLocks noChangeAspect="1"/>
          </p:cNvGraphicFramePr>
          <p:nvPr/>
        </p:nvGraphicFramePr>
        <p:xfrm>
          <a:off x="7470775" y="2136775"/>
          <a:ext cx="68263" cy="69850"/>
        </p:xfrm>
        <a:graphic>
          <a:graphicData uri="http://schemas.openxmlformats.org/presentationml/2006/ole">
            <p:oleObj spid="_x0000_s1026" name="Equation" r:id="rId3" imgW="164880" imgH="164880" progId="Equation.DSMT4">
              <p:embed/>
            </p:oleObj>
          </a:graphicData>
        </a:graphic>
      </p:graphicFrame>
      <p:sp>
        <p:nvSpPr>
          <p:cNvPr id="1039" name="Text Box 7"/>
          <p:cNvSpPr txBox="1">
            <a:spLocks noChangeArrowheads="1"/>
          </p:cNvSpPr>
          <p:nvPr/>
        </p:nvSpPr>
        <p:spPr bwMode="auto">
          <a:xfrm>
            <a:off x="2971800" y="2514600"/>
            <a:ext cx="5005388" cy="457200"/>
          </a:xfrm>
          <a:prstGeom prst="rect">
            <a:avLst/>
          </a:prstGeom>
          <a:noFill/>
          <a:ln w="9525">
            <a:noFill/>
            <a:miter lim="800000"/>
            <a:headEnd/>
            <a:tailEnd/>
          </a:ln>
        </p:spPr>
        <p:txBody>
          <a:bodyPr wrap="none">
            <a:spAutoFit/>
          </a:bodyPr>
          <a:lstStyle/>
          <a:p>
            <a:r>
              <a:rPr lang="ja-JP" altLang="en-US"/>
              <a:t>とし、写像　　　　　　　　　　　を考える。</a:t>
            </a:r>
          </a:p>
        </p:txBody>
      </p:sp>
      <p:sp>
        <p:nvSpPr>
          <p:cNvPr id="1040" name="Text Box 9"/>
          <p:cNvSpPr txBox="1">
            <a:spLocks noChangeArrowheads="1"/>
          </p:cNvSpPr>
          <p:nvPr/>
        </p:nvSpPr>
        <p:spPr bwMode="auto">
          <a:xfrm>
            <a:off x="609600" y="3124200"/>
            <a:ext cx="4545013" cy="457200"/>
          </a:xfrm>
          <a:prstGeom prst="rect">
            <a:avLst/>
          </a:prstGeom>
          <a:noFill/>
          <a:ln w="9525">
            <a:noFill/>
            <a:miter lim="800000"/>
            <a:headEnd/>
            <a:tailEnd/>
          </a:ln>
        </p:spPr>
        <p:txBody>
          <a:bodyPr wrap="none">
            <a:spAutoFit/>
          </a:bodyPr>
          <a:lstStyle/>
          <a:p>
            <a:r>
              <a:rPr lang="ja-JP" altLang="en-US"/>
              <a:t>まず、単位ベクトルの像を求める。</a:t>
            </a:r>
          </a:p>
        </p:txBody>
      </p:sp>
      <p:graphicFrame>
        <p:nvGraphicFramePr>
          <p:cNvPr id="1027" name="Object 1025"/>
          <p:cNvGraphicFramePr>
            <a:graphicFrameLocks noChangeAspect="1"/>
          </p:cNvGraphicFramePr>
          <p:nvPr/>
        </p:nvGraphicFramePr>
        <p:xfrm>
          <a:off x="1223963" y="985838"/>
          <a:ext cx="523875" cy="49212"/>
        </p:xfrm>
        <a:graphic>
          <a:graphicData uri="http://schemas.openxmlformats.org/presentationml/2006/ole">
            <p:oleObj spid="_x0000_s1027" name="Equation" r:id="rId4" imgW="419040" imgH="126720" progId="Equation.DSMT4">
              <p:embed/>
            </p:oleObj>
          </a:graphicData>
        </a:graphic>
      </p:graphicFrame>
      <p:graphicFrame>
        <p:nvGraphicFramePr>
          <p:cNvPr id="1028" name="Object 1026"/>
          <p:cNvGraphicFramePr>
            <a:graphicFrameLocks noChangeAspect="1"/>
          </p:cNvGraphicFramePr>
          <p:nvPr/>
        </p:nvGraphicFramePr>
        <p:xfrm>
          <a:off x="1066800" y="914400"/>
          <a:ext cx="990600" cy="300038"/>
        </p:xfrm>
        <a:graphic>
          <a:graphicData uri="http://schemas.openxmlformats.org/presentationml/2006/ole">
            <p:oleObj spid="_x0000_s1028" name="Equation" r:id="rId5" imgW="419040" imgH="126720" progId="Equation.DSMT4">
              <p:embed/>
            </p:oleObj>
          </a:graphicData>
        </a:graphic>
      </p:graphicFrame>
      <p:graphicFrame>
        <p:nvGraphicFramePr>
          <p:cNvPr id="1029" name="Object 1027"/>
          <p:cNvGraphicFramePr>
            <a:graphicFrameLocks noChangeAspect="1"/>
          </p:cNvGraphicFramePr>
          <p:nvPr/>
        </p:nvGraphicFramePr>
        <p:xfrm>
          <a:off x="2743200" y="838200"/>
          <a:ext cx="387350" cy="387350"/>
        </p:xfrm>
        <a:graphic>
          <a:graphicData uri="http://schemas.openxmlformats.org/presentationml/2006/ole">
            <p:oleObj spid="_x0000_s1029" name="Equation" r:id="rId6" imgW="164880" imgH="164880" progId="Equation.DSMT4">
              <p:embed/>
            </p:oleObj>
          </a:graphicData>
        </a:graphic>
      </p:graphicFrame>
      <p:graphicFrame>
        <p:nvGraphicFramePr>
          <p:cNvPr id="1030" name="Object 1028"/>
          <p:cNvGraphicFramePr>
            <a:graphicFrameLocks noChangeAspect="1"/>
          </p:cNvGraphicFramePr>
          <p:nvPr/>
        </p:nvGraphicFramePr>
        <p:xfrm>
          <a:off x="5638800" y="838200"/>
          <a:ext cx="1600200" cy="441325"/>
        </p:xfrm>
        <a:graphic>
          <a:graphicData uri="http://schemas.openxmlformats.org/presentationml/2006/ole">
            <p:oleObj spid="_x0000_s1030" name="Equation" r:id="rId7" imgW="876240" imgH="241200" progId="Equation.DSMT4">
              <p:embed/>
            </p:oleObj>
          </a:graphicData>
        </a:graphic>
      </p:graphicFrame>
      <p:graphicFrame>
        <p:nvGraphicFramePr>
          <p:cNvPr id="1031" name="Object 1029"/>
          <p:cNvGraphicFramePr>
            <a:graphicFrameLocks noChangeAspect="1"/>
          </p:cNvGraphicFramePr>
          <p:nvPr/>
        </p:nvGraphicFramePr>
        <p:xfrm>
          <a:off x="1066800" y="2057400"/>
          <a:ext cx="1752600" cy="1069975"/>
        </p:xfrm>
        <a:graphic>
          <a:graphicData uri="http://schemas.openxmlformats.org/presentationml/2006/ole">
            <p:oleObj spid="_x0000_s1031" name="Equation" r:id="rId8" imgW="749160" imgH="457200" progId="Equation.DSMT4">
              <p:embed/>
            </p:oleObj>
          </a:graphicData>
        </a:graphic>
      </p:graphicFrame>
      <p:graphicFrame>
        <p:nvGraphicFramePr>
          <p:cNvPr id="1032" name="Object 1030"/>
          <p:cNvGraphicFramePr>
            <a:graphicFrameLocks noChangeAspect="1"/>
          </p:cNvGraphicFramePr>
          <p:nvPr/>
        </p:nvGraphicFramePr>
        <p:xfrm>
          <a:off x="4419600" y="2438400"/>
          <a:ext cx="1905000" cy="541338"/>
        </p:xfrm>
        <a:graphic>
          <a:graphicData uri="http://schemas.openxmlformats.org/presentationml/2006/ole">
            <p:oleObj spid="_x0000_s1032" name="Equation" r:id="rId9" imgW="850680" imgH="241200" progId="Equation.DSMT4">
              <p:embed/>
            </p:oleObj>
          </a:graphicData>
        </a:graphic>
      </p:graphicFrame>
      <p:graphicFrame>
        <p:nvGraphicFramePr>
          <p:cNvPr id="1033" name="Object 1031"/>
          <p:cNvGraphicFramePr>
            <a:graphicFrameLocks noChangeAspect="1"/>
          </p:cNvGraphicFramePr>
          <p:nvPr/>
        </p:nvGraphicFramePr>
        <p:xfrm>
          <a:off x="1371600" y="3581400"/>
          <a:ext cx="2895600" cy="1212850"/>
        </p:xfrm>
        <a:graphic>
          <a:graphicData uri="http://schemas.openxmlformats.org/presentationml/2006/ole">
            <p:oleObj spid="_x0000_s1033" name="Equation" r:id="rId10" imgW="1091880" imgH="457200" progId="Equation.DSMT4">
              <p:embed/>
            </p:oleObj>
          </a:graphicData>
        </a:graphic>
      </p:graphicFrame>
      <p:graphicFrame>
        <p:nvGraphicFramePr>
          <p:cNvPr id="1034" name="Object 1032"/>
          <p:cNvGraphicFramePr>
            <a:graphicFrameLocks noChangeAspect="1"/>
          </p:cNvGraphicFramePr>
          <p:nvPr/>
        </p:nvGraphicFramePr>
        <p:xfrm>
          <a:off x="914400" y="4953000"/>
          <a:ext cx="3886200" cy="1220788"/>
        </p:xfrm>
        <a:graphic>
          <a:graphicData uri="http://schemas.openxmlformats.org/presentationml/2006/ole">
            <p:oleObj spid="_x0000_s1034" name="Equation" r:id="rId11" imgW="1536480" imgH="482400" progId="Equation.DSMT4">
              <p:embed/>
            </p:oleObj>
          </a:graphicData>
        </a:graphic>
      </p:graphicFrame>
      <p:graphicFrame>
        <p:nvGraphicFramePr>
          <p:cNvPr id="1035" name="Object 1033"/>
          <p:cNvGraphicFramePr>
            <a:graphicFrameLocks noChangeAspect="1"/>
          </p:cNvGraphicFramePr>
          <p:nvPr/>
        </p:nvGraphicFramePr>
        <p:xfrm>
          <a:off x="5029200" y="5029200"/>
          <a:ext cx="3581400" cy="1154113"/>
        </p:xfrm>
        <a:graphic>
          <a:graphicData uri="http://schemas.openxmlformats.org/presentationml/2006/ole">
            <p:oleObj spid="_x0000_s1035" name="Equation" r:id="rId12" imgW="1498320" imgH="482400" progId="Equation.DSMT4">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スライド番号プレースホルダ 4"/>
          <p:cNvSpPr>
            <a:spLocks noGrp="1"/>
          </p:cNvSpPr>
          <p:nvPr>
            <p:ph type="sldNum" sz="quarter" idx="12"/>
          </p:nvPr>
        </p:nvSpPr>
        <p:spPr>
          <a:noFill/>
        </p:spPr>
        <p:txBody>
          <a:bodyPr/>
          <a:lstStyle/>
          <a:p>
            <a:fld id="{73465766-9604-4744-8EC9-4031F734F0F2}" type="slidenum">
              <a:rPr lang="en-US" altLang="ja-JP" smtClean="0"/>
              <a:pPr/>
              <a:t>30</a:t>
            </a:fld>
            <a:endParaRPr lang="en-US" altLang="ja-JP" smtClean="0"/>
          </a:p>
        </p:txBody>
      </p:sp>
      <p:sp>
        <p:nvSpPr>
          <p:cNvPr id="25605" name="Rectangle 2"/>
          <p:cNvSpPr>
            <a:spLocks noGrp="1" noChangeArrowheads="1"/>
          </p:cNvSpPr>
          <p:nvPr>
            <p:ph type="title"/>
          </p:nvPr>
        </p:nvSpPr>
        <p:spPr/>
        <p:txBody>
          <a:bodyPr/>
          <a:lstStyle/>
          <a:p>
            <a:pPr eaLnBrk="1" hangingPunct="1"/>
            <a:r>
              <a:rPr lang="ja-JP" altLang="en-US" smtClean="0"/>
              <a:t>練習</a:t>
            </a:r>
          </a:p>
        </p:txBody>
      </p:sp>
      <p:sp>
        <p:nvSpPr>
          <p:cNvPr id="25606" name="Text Box 3"/>
          <p:cNvSpPr txBox="1">
            <a:spLocks noChangeArrowheads="1"/>
          </p:cNvSpPr>
          <p:nvPr/>
        </p:nvSpPr>
        <p:spPr bwMode="auto">
          <a:xfrm>
            <a:off x="762000" y="685800"/>
            <a:ext cx="7500938" cy="457200"/>
          </a:xfrm>
          <a:prstGeom prst="rect">
            <a:avLst/>
          </a:prstGeom>
          <a:noFill/>
          <a:ln w="9525">
            <a:noFill/>
            <a:miter lim="800000"/>
            <a:headEnd/>
            <a:tailEnd/>
          </a:ln>
        </p:spPr>
        <p:txBody>
          <a:bodyPr wrap="none">
            <a:spAutoFit/>
          </a:bodyPr>
          <a:lstStyle/>
          <a:p>
            <a:r>
              <a:rPr lang="ja-JP" altLang="en-US"/>
              <a:t>次の行列に対して、固有方程式を解き、固有値を求めよ。</a:t>
            </a:r>
          </a:p>
        </p:txBody>
      </p:sp>
      <p:sp>
        <p:nvSpPr>
          <p:cNvPr id="25607" name="Text Box 4"/>
          <p:cNvSpPr txBox="1">
            <a:spLocks noChangeArrowheads="1"/>
          </p:cNvSpPr>
          <p:nvPr/>
        </p:nvSpPr>
        <p:spPr bwMode="auto">
          <a:xfrm>
            <a:off x="609600" y="1600200"/>
            <a:ext cx="696913" cy="457200"/>
          </a:xfrm>
          <a:prstGeom prst="rect">
            <a:avLst/>
          </a:prstGeom>
          <a:noFill/>
          <a:ln w="9525">
            <a:noFill/>
            <a:miter lim="800000"/>
            <a:headEnd/>
            <a:tailEnd/>
          </a:ln>
        </p:spPr>
        <p:txBody>
          <a:bodyPr wrap="none">
            <a:spAutoFit/>
          </a:bodyPr>
          <a:lstStyle/>
          <a:p>
            <a:r>
              <a:rPr lang="ja-JP" altLang="en-US"/>
              <a:t>（１）</a:t>
            </a:r>
          </a:p>
        </p:txBody>
      </p:sp>
      <p:sp>
        <p:nvSpPr>
          <p:cNvPr id="25608" name="Text Box 6"/>
          <p:cNvSpPr txBox="1">
            <a:spLocks noChangeArrowheads="1"/>
          </p:cNvSpPr>
          <p:nvPr/>
        </p:nvSpPr>
        <p:spPr bwMode="auto">
          <a:xfrm>
            <a:off x="4267200" y="1600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25602" name="Object 1024"/>
          <p:cNvGraphicFramePr>
            <a:graphicFrameLocks noChangeAspect="1"/>
          </p:cNvGraphicFramePr>
          <p:nvPr/>
        </p:nvGraphicFramePr>
        <p:xfrm>
          <a:off x="990600" y="2209800"/>
          <a:ext cx="1905000" cy="1163638"/>
        </p:xfrm>
        <a:graphic>
          <a:graphicData uri="http://schemas.openxmlformats.org/presentationml/2006/ole">
            <p:oleObj spid="_x0000_s25602" name="Equation" r:id="rId3" imgW="749160" imgH="457200" progId="Equation.DSMT4">
              <p:embed/>
            </p:oleObj>
          </a:graphicData>
        </a:graphic>
      </p:graphicFrame>
      <p:graphicFrame>
        <p:nvGraphicFramePr>
          <p:cNvPr id="25603" name="Object 1025"/>
          <p:cNvGraphicFramePr>
            <a:graphicFrameLocks noChangeAspect="1"/>
          </p:cNvGraphicFramePr>
          <p:nvPr/>
        </p:nvGraphicFramePr>
        <p:xfrm>
          <a:off x="4724400" y="2057400"/>
          <a:ext cx="2514600" cy="1739900"/>
        </p:xfrm>
        <a:graphic>
          <a:graphicData uri="http://schemas.openxmlformats.org/presentationml/2006/ole">
            <p:oleObj spid="_x0000_s25603" name="Equation" r:id="rId4" imgW="1028520" imgH="7110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スライド番号プレースホルダ 4"/>
          <p:cNvSpPr>
            <a:spLocks noGrp="1"/>
          </p:cNvSpPr>
          <p:nvPr>
            <p:ph type="sldNum" sz="quarter" idx="12"/>
          </p:nvPr>
        </p:nvSpPr>
        <p:spPr>
          <a:noFill/>
        </p:spPr>
        <p:txBody>
          <a:bodyPr/>
          <a:lstStyle/>
          <a:p>
            <a:fld id="{CC6487B9-5D76-45AB-B435-34FC8640B5DB}" type="slidenum">
              <a:rPr lang="en-US" altLang="ja-JP" smtClean="0"/>
              <a:pPr/>
              <a:t>31</a:t>
            </a:fld>
            <a:endParaRPr lang="en-US" altLang="ja-JP" smtClean="0"/>
          </a:p>
        </p:txBody>
      </p:sp>
      <p:sp>
        <p:nvSpPr>
          <p:cNvPr id="26633" name="Rectangle 2"/>
          <p:cNvSpPr>
            <a:spLocks noGrp="1" noChangeArrowheads="1"/>
          </p:cNvSpPr>
          <p:nvPr>
            <p:ph type="title"/>
          </p:nvPr>
        </p:nvSpPr>
        <p:spPr>
          <a:xfrm>
            <a:off x="0" y="0"/>
            <a:ext cx="8858250" cy="533400"/>
          </a:xfrm>
        </p:spPr>
        <p:txBody>
          <a:bodyPr/>
          <a:lstStyle/>
          <a:p>
            <a:pPr eaLnBrk="1" hangingPunct="1"/>
            <a:r>
              <a:rPr lang="ja-JP" altLang="en-US" smtClean="0"/>
              <a:t>固有ベクトル（固有空間）の求め方（重要）</a:t>
            </a:r>
          </a:p>
        </p:txBody>
      </p:sp>
      <p:sp>
        <p:nvSpPr>
          <p:cNvPr id="26634" name="Text Box 3"/>
          <p:cNvSpPr txBox="1">
            <a:spLocks noChangeArrowheads="1"/>
          </p:cNvSpPr>
          <p:nvPr/>
        </p:nvSpPr>
        <p:spPr bwMode="auto">
          <a:xfrm>
            <a:off x="285750" y="714375"/>
            <a:ext cx="8093075" cy="822325"/>
          </a:xfrm>
          <a:prstGeom prst="rect">
            <a:avLst/>
          </a:prstGeom>
          <a:noFill/>
          <a:ln w="9525">
            <a:noFill/>
            <a:miter lim="800000"/>
            <a:headEnd/>
            <a:tailEnd/>
          </a:ln>
        </p:spPr>
        <p:txBody>
          <a:bodyPr>
            <a:spAutoFit/>
          </a:bodyPr>
          <a:lstStyle/>
          <a:p>
            <a:r>
              <a:rPr lang="ja-JP" altLang="en-US"/>
              <a:t>　　固有値がわかれば、各固有値に属する固有ベクトルを定義に基づいて求めることができる。</a:t>
            </a:r>
          </a:p>
        </p:txBody>
      </p:sp>
      <p:sp>
        <p:nvSpPr>
          <p:cNvPr id="26635" name="Text Box 4"/>
          <p:cNvSpPr txBox="1">
            <a:spLocks noChangeArrowheads="1"/>
          </p:cNvSpPr>
          <p:nvPr/>
        </p:nvSpPr>
        <p:spPr bwMode="auto">
          <a:xfrm>
            <a:off x="714375" y="1574800"/>
            <a:ext cx="6723063" cy="2282825"/>
          </a:xfrm>
          <a:prstGeom prst="rect">
            <a:avLst/>
          </a:prstGeom>
          <a:noFill/>
          <a:ln w="9525">
            <a:noFill/>
            <a:miter lim="800000"/>
            <a:headEnd/>
            <a:tailEnd/>
          </a:ln>
        </p:spPr>
        <p:txBody>
          <a:bodyPr wrap="none">
            <a:spAutoFit/>
          </a:bodyPr>
          <a:lstStyle/>
          <a:p>
            <a:r>
              <a:rPr lang="ja-JP" altLang="en-US"/>
              <a:t>具体的には、固有値　　　に対する固有ベクトルは、</a:t>
            </a:r>
          </a:p>
          <a:p>
            <a:r>
              <a:rPr lang="ja-JP" altLang="en-US"/>
              <a:t>同次連立一次方程式　　　　　　　　　　</a:t>
            </a:r>
          </a:p>
          <a:p>
            <a:endParaRPr lang="ja-JP" altLang="en-US"/>
          </a:p>
          <a:p>
            <a:endParaRPr lang="ja-JP" altLang="en-US"/>
          </a:p>
          <a:p>
            <a:r>
              <a:rPr lang="ja-JP" altLang="en-US"/>
              <a:t>の非自明解を求めればよい。</a:t>
            </a:r>
          </a:p>
          <a:p>
            <a:r>
              <a:rPr lang="ja-JP" altLang="en-US"/>
              <a:t>（実は、この方法によって、固有空間も求まる。）</a:t>
            </a:r>
          </a:p>
        </p:txBody>
      </p:sp>
      <p:graphicFrame>
        <p:nvGraphicFramePr>
          <p:cNvPr id="26626" name="Object 0"/>
          <p:cNvGraphicFramePr>
            <a:graphicFrameLocks noChangeAspect="1"/>
          </p:cNvGraphicFramePr>
          <p:nvPr/>
        </p:nvGraphicFramePr>
        <p:xfrm>
          <a:off x="1704975" y="2336800"/>
          <a:ext cx="3289300" cy="765175"/>
        </p:xfrm>
        <a:graphic>
          <a:graphicData uri="http://schemas.openxmlformats.org/presentationml/2006/ole">
            <p:oleObj spid="_x0000_s26626" name="Equation" r:id="rId3" imgW="1091880" imgH="253800" progId="Equation.DSMT4">
              <p:embed/>
            </p:oleObj>
          </a:graphicData>
        </a:graphic>
      </p:graphicFrame>
      <p:graphicFrame>
        <p:nvGraphicFramePr>
          <p:cNvPr id="26627" name="Object 1"/>
          <p:cNvGraphicFramePr>
            <a:graphicFrameLocks noChangeAspect="1"/>
          </p:cNvGraphicFramePr>
          <p:nvPr/>
        </p:nvGraphicFramePr>
        <p:xfrm>
          <a:off x="3571875" y="1501775"/>
          <a:ext cx="503238" cy="641350"/>
        </p:xfrm>
        <a:graphic>
          <a:graphicData uri="http://schemas.openxmlformats.org/presentationml/2006/ole">
            <p:oleObj spid="_x0000_s26627" name="Equation" r:id="rId4" imgW="152280" imgH="228600" progId="Equation.DSMT4">
              <p:embed/>
            </p:oleObj>
          </a:graphicData>
        </a:graphic>
      </p:graphicFrame>
      <p:sp>
        <p:nvSpPr>
          <p:cNvPr id="26636" name="テキスト ボックス 7"/>
          <p:cNvSpPr txBox="1">
            <a:spLocks noChangeArrowheads="1"/>
          </p:cNvSpPr>
          <p:nvPr/>
        </p:nvSpPr>
        <p:spPr bwMode="auto">
          <a:xfrm>
            <a:off x="571500" y="4357688"/>
            <a:ext cx="8137525" cy="1570037"/>
          </a:xfrm>
          <a:prstGeom prst="rect">
            <a:avLst/>
          </a:prstGeom>
          <a:noFill/>
          <a:ln w="9525">
            <a:noFill/>
            <a:miter lim="800000"/>
            <a:headEnd/>
            <a:tailEnd/>
          </a:ln>
        </p:spPr>
        <p:txBody>
          <a:bodyPr wrap="none">
            <a:spAutoFit/>
          </a:bodyPr>
          <a:lstStyle/>
          <a:p>
            <a:r>
              <a:rPr lang="ja-JP" altLang="en-US"/>
              <a:t>１．固有値　　　を求める。</a:t>
            </a:r>
            <a:endParaRPr lang="en-US" altLang="ja-JP"/>
          </a:p>
          <a:p>
            <a:r>
              <a:rPr lang="ja-JP" altLang="en-US"/>
              <a:t>２．固有値　　　に対する固有関係式　　　　　　　　　　　を作る。</a:t>
            </a:r>
            <a:endParaRPr lang="en-US" altLang="ja-JP"/>
          </a:p>
          <a:p>
            <a:r>
              <a:rPr lang="ja-JP" altLang="en-US"/>
              <a:t>３．固有関係式を同次連立方程式とみなして解く。</a:t>
            </a:r>
            <a:endParaRPr lang="en-US" altLang="ja-JP"/>
          </a:p>
          <a:p>
            <a:r>
              <a:rPr lang="ja-JP" altLang="en-US"/>
              <a:t>４．解空間が固有空間であり、  以外の要素が固有ベクトル。</a:t>
            </a:r>
            <a:endParaRPr lang="en-US" altLang="ja-JP"/>
          </a:p>
        </p:txBody>
      </p:sp>
      <p:sp>
        <p:nvSpPr>
          <p:cNvPr id="9" name="角丸四角形 8"/>
          <p:cNvSpPr/>
          <p:nvPr/>
        </p:nvSpPr>
        <p:spPr>
          <a:xfrm>
            <a:off x="428625" y="4071938"/>
            <a:ext cx="8215313" cy="214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26628" name="Object 1"/>
          <p:cNvGraphicFramePr>
            <a:graphicFrameLocks noChangeAspect="1"/>
          </p:cNvGraphicFramePr>
          <p:nvPr/>
        </p:nvGraphicFramePr>
        <p:xfrm>
          <a:off x="2000250" y="4286250"/>
          <a:ext cx="503238" cy="641350"/>
        </p:xfrm>
        <a:graphic>
          <a:graphicData uri="http://schemas.openxmlformats.org/presentationml/2006/ole">
            <p:oleObj spid="_x0000_s26628" name="Equation" r:id="rId5" imgW="152280" imgH="228600" progId="Equation.DSMT4">
              <p:embed/>
            </p:oleObj>
          </a:graphicData>
        </a:graphic>
      </p:graphicFrame>
      <p:graphicFrame>
        <p:nvGraphicFramePr>
          <p:cNvPr id="26629" name="Object 1"/>
          <p:cNvGraphicFramePr>
            <a:graphicFrameLocks noChangeAspect="1"/>
          </p:cNvGraphicFramePr>
          <p:nvPr/>
        </p:nvGraphicFramePr>
        <p:xfrm>
          <a:off x="2000250" y="4643438"/>
          <a:ext cx="503238" cy="641350"/>
        </p:xfrm>
        <a:graphic>
          <a:graphicData uri="http://schemas.openxmlformats.org/presentationml/2006/ole">
            <p:oleObj spid="_x0000_s26629" name="Equation" r:id="rId6" imgW="152280" imgH="228600" progId="Equation.DSMT4">
              <p:embed/>
            </p:oleObj>
          </a:graphicData>
        </a:graphic>
      </p:graphicFrame>
      <p:graphicFrame>
        <p:nvGraphicFramePr>
          <p:cNvPr id="26630" name="Object 0"/>
          <p:cNvGraphicFramePr>
            <a:graphicFrameLocks noChangeAspect="1"/>
          </p:cNvGraphicFramePr>
          <p:nvPr/>
        </p:nvGraphicFramePr>
        <p:xfrm>
          <a:off x="5214938" y="4714875"/>
          <a:ext cx="2214562" cy="515938"/>
        </p:xfrm>
        <a:graphic>
          <a:graphicData uri="http://schemas.openxmlformats.org/presentationml/2006/ole">
            <p:oleObj spid="_x0000_s26630" name="Equation" r:id="rId7" imgW="1091880" imgH="253800" progId="Equation.DSMT4">
              <p:embed/>
            </p:oleObj>
          </a:graphicData>
        </a:graphic>
      </p:graphicFrame>
      <p:graphicFrame>
        <p:nvGraphicFramePr>
          <p:cNvPr id="26631" name="Object 0"/>
          <p:cNvGraphicFramePr>
            <a:graphicFrameLocks noChangeAspect="1"/>
          </p:cNvGraphicFramePr>
          <p:nvPr/>
        </p:nvGraphicFramePr>
        <p:xfrm>
          <a:off x="4429125" y="5500688"/>
          <a:ext cx="284163" cy="309562"/>
        </p:xfrm>
        <a:graphic>
          <a:graphicData uri="http://schemas.openxmlformats.org/presentationml/2006/ole">
            <p:oleObj spid="_x0000_s26631" name="Equation" r:id="rId8" imgW="139680" imgH="152280" progId="Equation.DSMT4">
              <p:embed/>
            </p:oleObj>
          </a:graphicData>
        </a:graphic>
      </p:graphicFrame>
      <p:sp>
        <p:nvSpPr>
          <p:cNvPr id="14" name="Rectangle 2"/>
          <p:cNvSpPr txBox="1">
            <a:spLocks noChangeArrowheads="1"/>
          </p:cNvSpPr>
          <p:nvPr/>
        </p:nvSpPr>
        <p:spPr bwMode="auto">
          <a:xfrm>
            <a:off x="1071563" y="3857625"/>
            <a:ext cx="3786187"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（固有ベクトル計算）</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1" name="スライド番号プレースホルダ 4"/>
          <p:cNvSpPr>
            <a:spLocks noGrp="1"/>
          </p:cNvSpPr>
          <p:nvPr>
            <p:ph type="sldNum" sz="quarter" idx="12"/>
          </p:nvPr>
        </p:nvSpPr>
        <p:spPr>
          <a:noFill/>
        </p:spPr>
        <p:txBody>
          <a:bodyPr/>
          <a:lstStyle/>
          <a:p>
            <a:fld id="{0251B1D7-F373-49B2-A1B5-1887EEA83694}" type="slidenum">
              <a:rPr lang="en-US" altLang="ja-JP" smtClean="0"/>
              <a:pPr/>
              <a:t>32</a:t>
            </a:fld>
            <a:endParaRPr lang="en-US" altLang="ja-JP" smtClean="0"/>
          </a:p>
        </p:txBody>
      </p:sp>
      <p:sp>
        <p:nvSpPr>
          <p:cNvPr id="27662" name="Text Box 2"/>
          <p:cNvSpPr txBox="1">
            <a:spLocks noChangeArrowheads="1"/>
          </p:cNvSpPr>
          <p:nvPr/>
        </p:nvSpPr>
        <p:spPr bwMode="auto">
          <a:xfrm>
            <a:off x="76200" y="40386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7663" name="Text Box 3"/>
          <p:cNvSpPr txBox="1">
            <a:spLocks noChangeArrowheads="1"/>
          </p:cNvSpPr>
          <p:nvPr/>
        </p:nvSpPr>
        <p:spPr bwMode="auto">
          <a:xfrm>
            <a:off x="5410200" y="3429000"/>
            <a:ext cx="3660775" cy="3378200"/>
          </a:xfrm>
          <a:prstGeom prst="rect">
            <a:avLst/>
          </a:prstGeom>
          <a:noFill/>
          <a:ln w="9525">
            <a:noFill/>
            <a:miter lim="800000"/>
            <a:headEnd/>
            <a:tailEnd/>
          </a:ln>
        </p:spPr>
        <p:txBody>
          <a:bodyPr wrap="none">
            <a:spAutoFit/>
          </a:bodyPr>
          <a:lstStyle/>
          <a:p>
            <a:r>
              <a:rPr lang="ja-JP" altLang="en-US"/>
              <a:t>よって、任意定数　　を</a:t>
            </a:r>
          </a:p>
          <a:p>
            <a:r>
              <a:rPr lang="ja-JP" altLang="en-US"/>
              <a:t>用いて</a:t>
            </a:r>
          </a:p>
          <a:p>
            <a:endParaRPr lang="ja-JP" altLang="en-US"/>
          </a:p>
          <a:p>
            <a:endParaRPr lang="ja-JP" altLang="en-US"/>
          </a:p>
          <a:p>
            <a:r>
              <a:rPr lang="ja-JP" altLang="en-US"/>
              <a:t>と表せる。よって、例えば</a:t>
            </a:r>
          </a:p>
          <a:p>
            <a:endParaRPr lang="ja-JP" altLang="en-US"/>
          </a:p>
          <a:p>
            <a:endParaRPr lang="ja-JP" altLang="en-US"/>
          </a:p>
          <a:p>
            <a:endParaRPr lang="ja-JP" altLang="en-US"/>
          </a:p>
          <a:p>
            <a:r>
              <a:rPr lang="ja-JP" altLang="en-US"/>
              <a:t>が　　　　　の固有ベクトル。</a:t>
            </a:r>
          </a:p>
        </p:txBody>
      </p:sp>
      <p:sp>
        <p:nvSpPr>
          <p:cNvPr id="27664" name="Rectangle 4"/>
          <p:cNvSpPr>
            <a:spLocks noGrp="1" noChangeArrowheads="1"/>
          </p:cNvSpPr>
          <p:nvPr>
            <p:ph type="title"/>
          </p:nvPr>
        </p:nvSpPr>
        <p:spPr/>
        <p:txBody>
          <a:bodyPr/>
          <a:lstStyle/>
          <a:p>
            <a:pPr eaLnBrk="1" hangingPunct="1"/>
            <a:r>
              <a:rPr lang="ja-JP" altLang="en-US" smtClean="0"/>
              <a:t>例１</a:t>
            </a:r>
          </a:p>
        </p:txBody>
      </p:sp>
      <p:sp>
        <p:nvSpPr>
          <p:cNvPr id="27665" name="Text Box 5"/>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7666" name="Text Box 6"/>
          <p:cNvSpPr txBox="1">
            <a:spLocks noChangeArrowheads="1"/>
          </p:cNvSpPr>
          <p:nvPr/>
        </p:nvSpPr>
        <p:spPr bwMode="auto">
          <a:xfrm>
            <a:off x="228600" y="533400"/>
            <a:ext cx="4686300" cy="457200"/>
          </a:xfrm>
          <a:prstGeom prst="rect">
            <a:avLst/>
          </a:prstGeom>
          <a:noFill/>
          <a:ln w="9525">
            <a:noFill/>
            <a:miter lim="800000"/>
            <a:headEnd/>
            <a:tailEnd/>
          </a:ln>
        </p:spPr>
        <p:txBody>
          <a:bodyPr wrap="none">
            <a:spAutoFit/>
          </a:bodyPr>
          <a:lstStyle/>
          <a:p>
            <a:r>
              <a:rPr lang="ja-JP" altLang="en-US"/>
              <a:t>次の行列の固有ベクトルを求めよ。</a:t>
            </a:r>
          </a:p>
        </p:txBody>
      </p:sp>
      <p:sp>
        <p:nvSpPr>
          <p:cNvPr id="27667" name="Text Box 7"/>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（１）</a:t>
            </a:r>
          </a:p>
        </p:txBody>
      </p:sp>
      <p:sp>
        <p:nvSpPr>
          <p:cNvPr id="27668" name="Text Box 9"/>
          <p:cNvSpPr txBox="1">
            <a:spLocks noChangeArrowheads="1"/>
          </p:cNvSpPr>
          <p:nvPr/>
        </p:nvSpPr>
        <p:spPr bwMode="auto">
          <a:xfrm>
            <a:off x="457200" y="2352675"/>
            <a:ext cx="3068638" cy="1552575"/>
          </a:xfrm>
          <a:prstGeom prst="rect">
            <a:avLst/>
          </a:prstGeom>
          <a:noFill/>
          <a:ln w="9525">
            <a:noFill/>
            <a:miter lim="800000"/>
            <a:headEnd/>
            <a:tailEnd/>
          </a:ln>
        </p:spPr>
        <p:txBody>
          <a:bodyPr wrap="none">
            <a:spAutoFit/>
          </a:bodyPr>
          <a:lstStyle/>
          <a:p>
            <a:r>
              <a:rPr lang="ja-JP" altLang="en-US"/>
              <a:t>解）</a:t>
            </a:r>
          </a:p>
          <a:p>
            <a:r>
              <a:rPr lang="ja-JP" altLang="en-US"/>
              <a:t>この行列の固有値は、</a:t>
            </a:r>
          </a:p>
          <a:p>
            <a:endParaRPr lang="ja-JP" altLang="en-US"/>
          </a:p>
          <a:p>
            <a:r>
              <a:rPr lang="ja-JP" altLang="en-US"/>
              <a:t>である。</a:t>
            </a:r>
          </a:p>
        </p:txBody>
      </p:sp>
      <p:sp>
        <p:nvSpPr>
          <p:cNvPr id="27669" name="Line 10"/>
          <p:cNvSpPr>
            <a:spLocks noChangeShapeType="1"/>
          </p:cNvSpPr>
          <p:nvPr/>
        </p:nvSpPr>
        <p:spPr bwMode="auto">
          <a:xfrm>
            <a:off x="5181600" y="304800"/>
            <a:ext cx="0" cy="6248400"/>
          </a:xfrm>
          <a:prstGeom prst="line">
            <a:avLst/>
          </a:prstGeom>
          <a:noFill/>
          <a:ln w="9525">
            <a:solidFill>
              <a:schemeClr val="tx1"/>
            </a:solidFill>
            <a:round/>
            <a:headEnd/>
            <a:tailEnd/>
          </a:ln>
        </p:spPr>
        <p:txBody>
          <a:bodyPr/>
          <a:lstStyle/>
          <a:p>
            <a:endParaRPr lang="ja-JP" altLang="en-US"/>
          </a:p>
        </p:txBody>
      </p:sp>
      <p:graphicFrame>
        <p:nvGraphicFramePr>
          <p:cNvPr id="27650" name="Object 1024"/>
          <p:cNvGraphicFramePr>
            <a:graphicFrameLocks noChangeAspect="1"/>
          </p:cNvGraphicFramePr>
          <p:nvPr/>
        </p:nvGraphicFramePr>
        <p:xfrm>
          <a:off x="1447800" y="1295400"/>
          <a:ext cx="1828800" cy="1116013"/>
        </p:xfrm>
        <a:graphic>
          <a:graphicData uri="http://schemas.openxmlformats.org/presentationml/2006/ole">
            <p:oleObj spid="_x0000_s27650" name="Equation" r:id="rId3" imgW="749160" imgH="457200" progId="Equation.DSMT4">
              <p:embed/>
            </p:oleObj>
          </a:graphicData>
        </a:graphic>
      </p:graphicFrame>
      <p:graphicFrame>
        <p:nvGraphicFramePr>
          <p:cNvPr id="27651" name="Object 1025"/>
          <p:cNvGraphicFramePr>
            <a:graphicFrameLocks noChangeAspect="1"/>
          </p:cNvGraphicFramePr>
          <p:nvPr/>
        </p:nvGraphicFramePr>
        <p:xfrm>
          <a:off x="5562600" y="304800"/>
          <a:ext cx="1924050" cy="2895600"/>
        </p:xfrm>
        <a:graphic>
          <a:graphicData uri="http://schemas.openxmlformats.org/presentationml/2006/ole">
            <p:oleObj spid="_x0000_s27651" name="Equation" r:id="rId4" imgW="1231560" imgH="1854000" progId="Equation.DSMT4">
              <p:embed/>
            </p:oleObj>
          </a:graphicData>
        </a:graphic>
      </p:graphicFrame>
      <p:graphicFrame>
        <p:nvGraphicFramePr>
          <p:cNvPr id="27652" name="Object 1026"/>
          <p:cNvGraphicFramePr>
            <a:graphicFrameLocks noChangeAspect="1"/>
          </p:cNvGraphicFramePr>
          <p:nvPr/>
        </p:nvGraphicFramePr>
        <p:xfrm>
          <a:off x="7772400" y="3505200"/>
          <a:ext cx="285750" cy="381000"/>
        </p:xfrm>
        <a:graphic>
          <a:graphicData uri="http://schemas.openxmlformats.org/presentationml/2006/ole">
            <p:oleObj spid="_x0000_s27652" name="Equation" r:id="rId5" imgW="152280" imgH="203040" progId="Equation.DSMT4">
              <p:embed/>
            </p:oleObj>
          </a:graphicData>
        </a:graphic>
      </p:graphicFrame>
      <p:graphicFrame>
        <p:nvGraphicFramePr>
          <p:cNvPr id="27653" name="Object 1027"/>
          <p:cNvGraphicFramePr>
            <a:graphicFrameLocks noChangeAspect="1"/>
          </p:cNvGraphicFramePr>
          <p:nvPr/>
        </p:nvGraphicFramePr>
        <p:xfrm>
          <a:off x="685800" y="3124200"/>
          <a:ext cx="1612900" cy="468313"/>
        </p:xfrm>
        <a:graphic>
          <a:graphicData uri="http://schemas.openxmlformats.org/presentationml/2006/ole">
            <p:oleObj spid="_x0000_s27653" name="Equation" r:id="rId6" imgW="787320" imgH="228600" progId="Equation.DSMT4">
              <p:embed/>
            </p:oleObj>
          </a:graphicData>
        </a:graphic>
      </p:graphicFrame>
      <p:graphicFrame>
        <p:nvGraphicFramePr>
          <p:cNvPr id="27654" name="Object 1028"/>
          <p:cNvGraphicFramePr>
            <a:graphicFrameLocks noChangeAspect="1"/>
          </p:cNvGraphicFramePr>
          <p:nvPr/>
        </p:nvGraphicFramePr>
        <p:xfrm>
          <a:off x="0" y="4038600"/>
          <a:ext cx="838200" cy="520700"/>
        </p:xfrm>
        <a:graphic>
          <a:graphicData uri="http://schemas.openxmlformats.org/presentationml/2006/ole">
            <p:oleObj spid="_x0000_s27654" name="Equation" r:id="rId7" imgW="368280" imgH="228600" progId="Equation.DSMT4">
              <p:embed/>
            </p:oleObj>
          </a:graphicData>
        </a:graphic>
      </p:graphicFrame>
      <p:graphicFrame>
        <p:nvGraphicFramePr>
          <p:cNvPr id="27655" name="Object 1029"/>
          <p:cNvGraphicFramePr>
            <a:graphicFrameLocks noChangeAspect="1"/>
          </p:cNvGraphicFramePr>
          <p:nvPr/>
        </p:nvGraphicFramePr>
        <p:xfrm>
          <a:off x="3810000" y="3886200"/>
          <a:ext cx="1143000" cy="822325"/>
        </p:xfrm>
        <a:graphic>
          <a:graphicData uri="http://schemas.openxmlformats.org/presentationml/2006/ole">
            <p:oleObj spid="_x0000_s27655" name="Equation" r:id="rId8" imgW="634680" imgH="457200" progId="Equation.DSMT4">
              <p:embed/>
            </p:oleObj>
          </a:graphicData>
        </a:graphic>
      </p:graphicFrame>
      <p:graphicFrame>
        <p:nvGraphicFramePr>
          <p:cNvPr id="27656" name="Object 1030"/>
          <p:cNvGraphicFramePr>
            <a:graphicFrameLocks noChangeAspect="1"/>
          </p:cNvGraphicFramePr>
          <p:nvPr/>
        </p:nvGraphicFramePr>
        <p:xfrm>
          <a:off x="762000" y="4876800"/>
          <a:ext cx="2514600" cy="577850"/>
        </p:xfrm>
        <a:graphic>
          <a:graphicData uri="http://schemas.openxmlformats.org/presentationml/2006/ole">
            <p:oleObj spid="_x0000_s27656" name="Equation" r:id="rId9" imgW="1104840" imgH="253800" progId="Equation.DSMT4">
              <p:embed/>
            </p:oleObj>
          </a:graphicData>
        </a:graphic>
      </p:graphicFrame>
      <p:graphicFrame>
        <p:nvGraphicFramePr>
          <p:cNvPr id="27657" name="Object 1031"/>
          <p:cNvGraphicFramePr>
            <a:graphicFrameLocks noChangeAspect="1"/>
          </p:cNvGraphicFramePr>
          <p:nvPr/>
        </p:nvGraphicFramePr>
        <p:xfrm>
          <a:off x="990600" y="5638800"/>
          <a:ext cx="2438400" cy="974725"/>
        </p:xfrm>
        <a:graphic>
          <a:graphicData uri="http://schemas.openxmlformats.org/presentationml/2006/ole">
            <p:oleObj spid="_x0000_s27657" name="Equation" r:id="rId10" imgW="1333440" imgH="533160" progId="Equation.DSMT4">
              <p:embed/>
            </p:oleObj>
          </a:graphicData>
        </a:graphic>
      </p:graphicFrame>
      <p:graphicFrame>
        <p:nvGraphicFramePr>
          <p:cNvPr id="27658" name="Object 1032"/>
          <p:cNvGraphicFramePr>
            <a:graphicFrameLocks noChangeAspect="1"/>
          </p:cNvGraphicFramePr>
          <p:nvPr/>
        </p:nvGraphicFramePr>
        <p:xfrm>
          <a:off x="6019800" y="4114800"/>
          <a:ext cx="1295400" cy="877888"/>
        </p:xfrm>
        <a:graphic>
          <a:graphicData uri="http://schemas.openxmlformats.org/presentationml/2006/ole">
            <p:oleObj spid="_x0000_s27658" name="Equation" r:id="rId11" imgW="787320" imgH="533160" progId="Equation.DSMT4">
              <p:embed/>
            </p:oleObj>
          </a:graphicData>
        </a:graphic>
      </p:graphicFrame>
      <p:graphicFrame>
        <p:nvGraphicFramePr>
          <p:cNvPr id="27659" name="Object 1033"/>
          <p:cNvGraphicFramePr>
            <a:graphicFrameLocks noChangeAspect="1"/>
          </p:cNvGraphicFramePr>
          <p:nvPr/>
        </p:nvGraphicFramePr>
        <p:xfrm>
          <a:off x="6019800" y="5257800"/>
          <a:ext cx="522288" cy="914400"/>
        </p:xfrm>
        <a:graphic>
          <a:graphicData uri="http://schemas.openxmlformats.org/presentationml/2006/ole">
            <p:oleObj spid="_x0000_s27659" name="Equation" r:id="rId12" imgW="304560" imgH="533160" progId="Equation.DSMT4">
              <p:embed/>
            </p:oleObj>
          </a:graphicData>
        </a:graphic>
      </p:graphicFrame>
      <p:graphicFrame>
        <p:nvGraphicFramePr>
          <p:cNvPr id="27660" name="Object 1034"/>
          <p:cNvGraphicFramePr>
            <a:graphicFrameLocks noChangeAspect="1"/>
          </p:cNvGraphicFramePr>
          <p:nvPr/>
        </p:nvGraphicFramePr>
        <p:xfrm>
          <a:off x="5867400" y="6400800"/>
          <a:ext cx="685800" cy="425450"/>
        </p:xfrm>
        <a:graphic>
          <a:graphicData uri="http://schemas.openxmlformats.org/presentationml/2006/ole">
            <p:oleObj spid="_x0000_s27660" name="Equation" r:id="rId13" imgW="368280" imgH="2286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スライド番号プレースホルダ 4"/>
          <p:cNvSpPr>
            <a:spLocks noGrp="1"/>
          </p:cNvSpPr>
          <p:nvPr>
            <p:ph type="sldNum" sz="quarter" idx="12"/>
          </p:nvPr>
        </p:nvSpPr>
        <p:spPr>
          <a:noFill/>
        </p:spPr>
        <p:txBody>
          <a:bodyPr/>
          <a:lstStyle/>
          <a:p>
            <a:fld id="{32A6F935-6D87-4C29-9170-D6BED1C98696}" type="slidenum">
              <a:rPr lang="en-US" altLang="ja-JP" smtClean="0"/>
              <a:pPr/>
              <a:t>33</a:t>
            </a:fld>
            <a:endParaRPr lang="en-US" altLang="ja-JP" smtClean="0"/>
          </a:p>
        </p:txBody>
      </p:sp>
      <p:sp>
        <p:nvSpPr>
          <p:cNvPr id="28684" name="Text Box 3"/>
          <p:cNvSpPr txBox="1">
            <a:spLocks noChangeArrowheads="1"/>
          </p:cNvSpPr>
          <p:nvPr/>
        </p:nvSpPr>
        <p:spPr bwMode="auto">
          <a:xfrm>
            <a:off x="5483225" y="762000"/>
            <a:ext cx="3660775" cy="3378200"/>
          </a:xfrm>
          <a:prstGeom prst="rect">
            <a:avLst/>
          </a:prstGeom>
          <a:noFill/>
          <a:ln w="9525">
            <a:noFill/>
            <a:miter lim="800000"/>
            <a:headEnd/>
            <a:tailEnd/>
          </a:ln>
        </p:spPr>
        <p:txBody>
          <a:bodyPr wrap="none">
            <a:spAutoFit/>
          </a:bodyPr>
          <a:lstStyle/>
          <a:p>
            <a:r>
              <a:rPr lang="ja-JP" altLang="en-US"/>
              <a:t>よって、任意定数　　を</a:t>
            </a:r>
          </a:p>
          <a:p>
            <a:r>
              <a:rPr lang="ja-JP" altLang="en-US"/>
              <a:t>用いて</a:t>
            </a:r>
          </a:p>
          <a:p>
            <a:endParaRPr lang="ja-JP" altLang="en-US"/>
          </a:p>
          <a:p>
            <a:endParaRPr lang="ja-JP" altLang="en-US"/>
          </a:p>
          <a:p>
            <a:r>
              <a:rPr lang="ja-JP" altLang="en-US"/>
              <a:t>と表せる。よって、例えば</a:t>
            </a:r>
          </a:p>
          <a:p>
            <a:endParaRPr lang="ja-JP" altLang="en-US"/>
          </a:p>
          <a:p>
            <a:endParaRPr lang="ja-JP" altLang="en-US"/>
          </a:p>
          <a:p>
            <a:endParaRPr lang="ja-JP" altLang="en-US"/>
          </a:p>
          <a:p>
            <a:r>
              <a:rPr lang="ja-JP" altLang="en-US"/>
              <a:t>が　　　　　の固有ベクトル。</a:t>
            </a:r>
          </a:p>
        </p:txBody>
      </p:sp>
      <p:sp>
        <p:nvSpPr>
          <p:cNvPr id="28685" name="Text Box 2"/>
          <p:cNvSpPr txBox="1">
            <a:spLocks noChangeArrowheads="1"/>
          </p:cNvSpPr>
          <p:nvPr/>
        </p:nvSpPr>
        <p:spPr bwMode="auto">
          <a:xfrm>
            <a:off x="0" y="1524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8686" name="Line 4"/>
          <p:cNvSpPr>
            <a:spLocks noChangeShapeType="1"/>
          </p:cNvSpPr>
          <p:nvPr/>
        </p:nvSpPr>
        <p:spPr bwMode="auto">
          <a:xfrm>
            <a:off x="5181600" y="304800"/>
            <a:ext cx="0" cy="6248400"/>
          </a:xfrm>
          <a:prstGeom prst="line">
            <a:avLst/>
          </a:prstGeom>
          <a:noFill/>
          <a:ln w="9525">
            <a:solidFill>
              <a:schemeClr val="tx1"/>
            </a:solidFill>
            <a:round/>
            <a:headEnd/>
            <a:tailEnd/>
          </a:ln>
        </p:spPr>
        <p:txBody>
          <a:bodyPr/>
          <a:lstStyle/>
          <a:p>
            <a:endParaRPr lang="ja-JP" altLang="en-US"/>
          </a:p>
        </p:txBody>
      </p:sp>
      <p:graphicFrame>
        <p:nvGraphicFramePr>
          <p:cNvPr id="28674" name="Object 1024"/>
          <p:cNvGraphicFramePr>
            <a:graphicFrameLocks noChangeAspect="1"/>
          </p:cNvGraphicFramePr>
          <p:nvPr/>
        </p:nvGraphicFramePr>
        <p:xfrm>
          <a:off x="7861300" y="776288"/>
          <a:ext cx="361950" cy="519112"/>
        </p:xfrm>
        <a:graphic>
          <a:graphicData uri="http://schemas.openxmlformats.org/presentationml/2006/ole">
            <p:oleObj spid="_x0000_s28674" name="Equation" r:id="rId3" imgW="152280" imgH="203040" progId="Equation.DSMT4">
              <p:embed/>
            </p:oleObj>
          </a:graphicData>
        </a:graphic>
      </p:graphicFrame>
      <p:graphicFrame>
        <p:nvGraphicFramePr>
          <p:cNvPr id="28675" name="Object 1025"/>
          <p:cNvGraphicFramePr>
            <a:graphicFrameLocks noChangeAspect="1"/>
          </p:cNvGraphicFramePr>
          <p:nvPr/>
        </p:nvGraphicFramePr>
        <p:xfrm>
          <a:off x="533400" y="2895600"/>
          <a:ext cx="2411413" cy="3200400"/>
        </p:xfrm>
        <a:graphic>
          <a:graphicData uri="http://schemas.openxmlformats.org/presentationml/2006/ole">
            <p:oleObj spid="_x0000_s28675" name="Equation" r:id="rId4" imgW="1396800" imgH="1854000" progId="Equation.DSMT4">
              <p:embed/>
            </p:oleObj>
          </a:graphicData>
        </a:graphic>
      </p:graphicFrame>
      <p:graphicFrame>
        <p:nvGraphicFramePr>
          <p:cNvPr id="28676" name="Object 1026"/>
          <p:cNvGraphicFramePr>
            <a:graphicFrameLocks noChangeAspect="1"/>
          </p:cNvGraphicFramePr>
          <p:nvPr/>
        </p:nvGraphicFramePr>
        <p:xfrm>
          <a:off x="609600" y="1676400"/>
          <a:ext cx="2667000" cy="1036638"/>
        </p:xfrm>
        <a:graphic>
          <a:graphicData uri="http://schemas.openxmlformats.org/presentationml/2006/ole">
            <p:oleObj spid="_x0000_s28676" name="Equation" r:id="rId5" imgW="1371600" imgH="533160" progId="Equation.DSMT4">
              <p:embed/>
            </p:oleObj>
          </a:graphicData>
        </a:graphic>
      </p:graphicFrame>
      <p:graphicFrame>
        <p:nvGraphicFramePr>
          <p:cNvPr id="28677" name="Object 1027"/>
          <p:cNvGraphicFramePr>
            <a:graphicFrameLocks noChangeAspect="1"/>
          </p:cNvGraphicFramePr>
          <p:nvPr/>
        </p:nvGraphicFramePr>
        <p:xfrm>
          <a:off x="685800" y="1219200"/>
          <a:ext cx="2286000" cy="519113"/>
        </p:xfrm>
        <a:graphic>
          <a:graphicData uri="http://schemas.openxmlformats.org/presentationml/2006/ole">
            <p:oleObj spid="_x0000_s28677" name="Equation" r:id="rId6" imgW="1117440" imgH="253800" progId="Equation.DSMT4">
              <p:embed/>
            </p:oleObj>
          </a:graphicData>
        </a:graphic>
      </p:graphicFrame>
      <p:graphicFrame>
        <p:nvGraphicFramePr>
          <p:cNvPr id="28678" name="Object 1028"/>
          <p:cNvGraphicFramePr>
            <a:graphicFrameLocks noChangeAspect="1"/>
          </p:cNvGraphicFramePr>
          <p:nvPr/>
        </p:nvGraphicFramePr>
        <p:xfrm>
          <a:off x="0" y="152400"/>
          <a:ext cx="914400" cy="514350"/>
        </p:xfrm>
        <a:graphic>
          <a:graphicData uri="http://schemas.openxmlformats.org/presentationml/2006/ole">
            <p:oleObj spid="_x0000_s28678" name="Equation" r:id="rId7" imgW="406080" imgH="228600" progId="Equation.DSMT4">
              <p:embed/>
            </p:oleObj>
          </a:graphicData>
        </a:graphic>
      </p:graphicFrame>
      <p:graphicFrame>
        <p:nvGraphicFramePr>
          <p:cNvPr id="28679" name="Object 1029"/>
          <p:cNvGraphicFramePr>
            <a:graphicFrameLocks noChangeAspect="1"/>
          </p:cNvGraphicFramePr>
          <p:nvPr/>
        </p:nvGraphicFramePr>
        <p:xfrm>
          <a:off x="3810000" y="0"/>
          <a:ext cx="1143000" cy="806450"/>
        </p:xfrm>
        <a:graphic>
          <a:graphicData uri="http://schemas.openxmlformats.org/presentationml/2006/ole">
            <p:oleObj spid="_x0000_s28679" name="Equation" r:id="rId8" imgW="647640" imgH="457200" progId="Equation.DSMT4">
              <p:embed/>
            </p:oleObj>
          </a:graphicData>
        </a:graphic>
      </p:graphicFrame>
      <p:graphicFrame>
        <p:nvGraphicFramePr>
          <p:cNvPr id="28680" name="Object 1030"/>
          <p:cNvGraphicFramePr>
            <a:graphicFrameLocks noChangeAspect="1"/>
          </p:cNvGraphicFramePr>
          <p:nvPr/>
        </p:nvGraphicFramePr>
        <p:xfrm>
          <a:off x="6705600" y="1295400"/>
          <a:ext cx="1143000" cy="906463"/>
        </p:xfrm>
        <a:graphic>
          <a:graphicData uri="http://schemas.openxmlformats.org/presentationml/2006/ole">
            <p:oleObj spid="_x0000_s28680" name="Equation" r:id="rId9" imgW="672840" imgH="533160" progId="Equation.DSMT4">
              <p:embed/>
            </p:oleObj>
          </a:graphicData>
        </a:graphic>
      </p:graphicFrame>
      <p:graphicFrame>
        <p:nvGraphicFramePr>
          <p:cNvPr id="28681" name="Object 1031"/>
          <p:cNvGraphicFramePr>
            <a:graphicFrameLocks noChangeAspect="1"/>
          </p:cNvGraphicFramePr>
          <p:nvPr/>
        </p:nvGraphicFramePr>
        <p:xfrm>
          <a:off x="7199313" y="2667000"/>
          <a:ext cx="317500" cy="952500"/>
        </p:xfrm>
        <a:graphic>
          <a:graphicData uri="http://schemas.openxmlformats.org/presentationml/2006/ole">
            <p:oleObj spid="_x0000_s28681" name="Equation" r:id="rId10" imgW="177480" imgH="533160" progId="Equation.DSMT4">
              <p:embed/>
            </p:oleObj>
          </a:graphicData>
        </a:graphic>
      </p:graphicFrame>
      <p:graphicFrame>
        <p:nvGraphicFramePr>
          <p:cNvPr id="28682" name="Object 1032"/>
          <p:cNvGraphicFramePr>
            <a:graphicFrameLocks noChangeAspect="1"/>
          </p:cNvGraphicFramePr>
          <p:nvPr/>
        </p:nvGraphicFramePr>
        <p:xfrm>
          <a:off x="5867400" y="3733800"/>
          <a:ext cx="965200" cy="542925"/>
        </p:xfrm>
        <a:graphic>
          <a:graphicData uri="http://schemas.openxmlformats.org/presentationml/2006/ole">
            <p:oleObj spid="_x0000_s28682" name="Equation" r:id="rId11" imgW="406080" imgH="22860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スライド番号プレースホルダ 4"/>
          <p:cNvSpPr>
            <a:spLocks noGrp="1"/>
          </p:cNvSpPr>
          <p:nvPr>
            <p:ph type="sldNum" sz="quarter" idx="12"/>
          </p:nvPr>
        </p:nvSpPr>
        <p:spPr>
          <a:noFill/>
        </p:spPr>
        <p:txBody>
          <a:bodyPr/>
          <a:lstStyle/>
          <a:p>
            <a:fld id="{96FCDFC3-BF22-4E86-BFD2-59FD9D05F9DA}" type="slidenum">
              <a:rPr lang="en-US" altLang="ja-JP" smtClean="0"/>
              <a:pPr/>
              <a:t>34</a:t>
            </a:fld>
            <a:endParaRPr lang="en-US" altLang="ja-JP" smtClean="0"/>
          </a:p>
        </p:txBody>
      </p:sp>
      <p:sp>
        <p:nvSpPr>
          <p:cNvPr id="29705" name="Text Box 2"/>
          <p:cNvSpPr txBox="1">
            <a:spLocks noChangeArrowheads="1"/>
          </p:cNvSpPr>
          <p:nvPr/>
        </p:nvSpPr>
        <p:spPr bwMode="auto">
          <a:xfrm>
            <a:off x="127000" y="48006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9706" name="Rectangle 3"/>
          <p:cNvSpPr>
            <a:spLocks noGrp="1" noChangeArrowheads="1"/>
          </p:cNvSpPr>
          <p:nvPr>
            <p:ph type="title"/>
          </p:nvPr>
        </p:nvSpPr>
        <p:spPr/>
        <p:txBody>
          <a:bodyPr/>
          <a:lstStyle/>
          <a:p>
            <a:pPr eaLnBrk="1" hangingPunct="1"/>
            <a:r>
              <a:rPr lang="ja-JP" altLang="en-US" smtClean="0"/>
              <a:t>例２</a:t>
            </a:r>
          </a:p>
        </p:txBody>
      </p:sp>
      <p:sp>
        <p:nvSpPr>
          <p:cNvPr id="29707" name="Text Box 4"/>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9708" name="Text Box 5"/>
          <p:cNvSpPr txBox="1">
            <a:spLocks noChangeArrowheads="1"/>
          </p:cNvSpPr>
          <p:nvPr/>
        </p:nvSpPr>
        <p:spPr bwMode="auto">
          <a:xfrm>
            <a:off x="762000" y="304800"/>
            <a:ext cx="3355975" cy="822325"/>
          </a:xfrm>
          <a:prstGeom prst="rect">
            <a:avLst/>
          </a:prstGeom>
          <a:noFill/>
          <a:ln w="9525">
            <a:noFill/>
            <a:miter lim="800000"/>
            <a:headEnd/>
            <a:tailEnd/>
          </a:ln>
        </p:spPr>
        <p:txBody>
          <a:bodyPr wrap="none">
            <a:spAutoFit/>
          </a:bodyPr>
          <a:lstStyle/>
          <a:p>
            <a:r>
              <a:rPr lang="ja-JP" altLang="en-US"/>
              <a:t>次の行列の固有ベクトル</a:t>
            </a:r>
          </a:p>
          <a:p>
            <a:r>
              <a:rPr lang="ja-JP" altLang="en-US"/>
              <a:t>を求めよ。</a:t>
            </a:r>
          </a:p>
        </p:txBody>
      </p:sp>
      <p:sp>
        <p:nvSpPr>
          <p:cNvPr id="29709" name="Text Box 6"/>
          <p:cNvSpPr txBox="1">
            <a:spLocks noChangeArrowheads="1"/>
          </p:cNvSpPr>
          <p:nvPr/>
        </p:nvSpPr>
        <p:spPr bwMode="auto">
          <a:xfrm>
            <a:off x="228600" y="1219200"/>
            <a:ext cx="696913" cy="457200"/>
          </a:xfrm>
          <a:prstGeom prst="rect">
            <a:avLst/>
          </a:prstGeom>
          <a:noFill/>
          <a:ln w="9525">
            <a:noFill/>
            <a:miter lim="800000"/>
            <a:headEnd/>
            <a:tailEnd/>
          </a:ln>
        </p:spPr>
        <p:txBody>
          <a:bodyPr wrap="none">
            <a:spAutoFit/>
          </a:bodyPr>
          <a:lstStyle/>
          <a:p>
            <a:r>
              <a:rPr lang="ja-JP" altLang="en-US"/>
              <a:t>（３）</a:t>
            </a:r>
          </a:p>
        </p:txBody>
      </p:sp>
      <p:sp>
        <p:nvSpPr>
          <p:cNvPr id="29710" name="Text Box 8"/>
          <p:cNvSpPr txBox="1">
            <a:spLocks noChangeArrowheads="1"/>
          </p:cNvSpPr>
          <p:nvPr/>
        </p:nvSpPr>
        <p:spPr bwMode="auto">
          <a:xfrm>
            <a:off x="228600" y="2743200"/>
            <a:ext cx="3525838" cy="457200"/>
          </a:xfrm>
          <a:prstGeom prst="rect">
            <a:avLst/>
          </a:prstGeom>
          <a:noFill/>
          <a:ln w="9525">
            <a:noFill/>
            <a:miter lim="800000"/>
            <a:headEnd/>
            <a:tailEnd/>
          </a:ln>
        </p:spPr>
        <p:txBody>
          <a:bodyPr wrap="none">
            <a:spAutoFit/>
          </a:bodyPr>
          <a:lstStyle/>
          <a:p>
            <a:r>
              <a:rPr lang="ja-JP" altLang="en-US"/>
              <a:t>解）この行列の固有値は、</a:t>
            </a:r>
          </a:p>
        </p:txBody>
      </p:sp>
      <p:sp>
        <p:nvSpPr>
          <p:cNvPr id="29711" name="Line 9"/>
          <p:cNvSpPr>
            <a:spLocks noChangeShapeType="1"/>
          </p:cNvSpPr>
          <p:nvPr/>
        </p:nvSpPr>
        <p:spPr bwMode="auto">
          <a:xfrm>
            <a:off x="5105400" y="228600"/>
            <a:ext cx="0" cy="6248400"/>
          </a:xfrm>
          <a:prstGeom prst="line">
            <a:avLst/>
          </a:prstGeom>
          <a:noFill/>
          <a:ln w="9525">
            <a:solidFill>
              <a:schemeClr val="tx1"/>
            </a:solidFill>
            <a:round/>
            <a:headEnd/>
            <a:tailEnd/>
          </a:ln>
        </p:spPr>
        <p:txBody>
          <a:bodyPr/>
          <a:lstStyle/>
          <a:p>
            <a:endParaRPr lang="ja-JP" altLang="en-US"/>
          </a:p>
        </p:txBody>
      </p:sp>
      <p:sp>
        <p:nvSpPr>
          <p:cNvPr id="29712" name="Text Box 11"/>
          <p:cNvSpPr txBox="1">
            <a:spLocks noChangeArrowheads="1"/>
          </p:cNvSpPr>
          <p:nvPr/>
        </p:nvSpPr>
        <p:spPr bwMode="auto">
          <a:xfrm>
            <a:off x="457200" y="41910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9698" name="Object 0"/>
          <p:cNvGraphicFramePr>
            <a:graphicFrameLocks noChangeAspect="1"/>
          </p:cNvGraphicFramePr>
          <p:nvPr/>
        </p:nvGraphicFramePr>
        <p:xfrm>
          <a:off x="1143000" y="1295400"/>
          <a:ext cx="1981200" cy="1460500"/>
        </p:xfrm>
        <a:graphic>
          <a:graphicData uri="http://schemas.openxmlformats.org/presentationml/2006/ole">
            <p:oleObj spid="_x0000_s29698" name="Equation" r:id="rId3" imgW="965160" imgH="711000" progId="Equation.DSMT4">
              <p:embed/>
            </p:oleObj>
          </a:graphicData>
        </a:graphic>
      </p:graphicFrame>
      <p:graphicFrame>
        <p:nvGraphicFramePr>
          <p:cNvPr id="29699" name="Object 1"/>
          <p:cNvGraphicFramePr>
            <a:graphicFrameLocks noChangeAspect="1"/>
          </p:cNvGraphicFramePr>
          <p:nvPr/>
        </p:nvGraphicFramePr>
        <p:xfrm>
          <a:off x="838200" y="3124200"/>
          <a:ext cx="2438400" cy="1111250"/>
        </p:xfrm>
        <a:graphic>
          <a:graphicData uri="http://schemas.openxmlformats.org/presentationml/2006/ole">
            <p:oleObj spid="_x0000_s29699" name="Equation" r:id="rId4" imgW="1002960" imgH="457200" progId="Equation.DSMT4">
              <p:embed/>
            </p:oleObj>
          </a:graphicData>
        </a:graphic>
      </p:graphicFrame>
      <p:graphicFrame>
        <p:nvGraphicFramePr>
          <p:cNvPr id="29700" name="Object 2"/>
          <p:cNvGraphicFramePr>
            <a:graphicFrameLocks noChangeAspect="1"/>
          </p:cNvGraphicFramePr>
          <p:nvPr/>
        </p:nvGraphicFramePr>
        <p:xfrm>
          <a:off x="152400" y="4876800"/>
          <a:ext cx="838200" cy="457200"/>
        </p:xfrm>
        <a:graphic>
          <a:graphicData uri="http://schemas.openxmlformats.org/presentationml/2006/ole">
            <p:oleObj spid="_x0000_s29700" name="Equation" r:id="rId5" imgW="419040" imgH="228600" progId="Equation.DSMT4">
              <p:embed/>
            </p:oleObj>
          </a:graphicData>
        </a:graphic>
      </p:graphicFrame>
      <p:graphicFrame>
        <p:nvGraphicFramePr>
          <p:cNvPr id="29701" name="Object 3"/>
          <p:cNvGraphicFramePr>
            <a:graphicFrameLocks noChangeAspect="1"/>
          </p:cNvGraphicFramePr>
          <p:nvPr/>
        </p:nvGraphicFramePr>
        <p:xfrm>
          <a:off x="3886200" y="4572000"/>
          <a:ext cx="939800" cy="1143000"/>
        </p:xfrm>
        <a:graphic>
          <a:graphicData uri="http://schemas.openxmlformats.org/presentationml/2006/ole">
            <p:oleObj spid="_x0000_s29701" name="Equation" r:id="rId6" imgW="647640" imgH="787320" progId="Equation.DSMT4">
              <p:embed/>
            </p:oleObj>
          </a:graphicData>
        </a:graphic>
      </p:graphicFrame>
      <p:graphicFrame>
        <p:nvGraphicFramePr>
          <p:cNvPr id="29702" name="Object 4"/>
          <p:cNvGraphicFramePr>
            <a:graphicFrameLocks noChangeAspect="1"/>
          </p:cNvGraphicFramePr>
          <p:nvPr/>
        </p:nvGraphicFramePr>
        <p:xfrm>
          <a:off x="5791200" y="762000"/>
          <a:ext cx="2895600" cy="658813"/>
        </p:xfrm>
        <a:graphic>
          <a:graphicData uri="http://schemas.openxmlformats.org/presentationml/2006/ole">
            <p:oleObj spid="_x0000_s29702" name="Equation" r:id="rId7" imgW="1117440" imgH="253800" progId="Equation.DSMT4">
              <p:embed/>
            </p:oleObj>
          </a:graphicData>
        </a:graphic>
      </p:graphicFrame>
      <p:graphicFrame>
        <p:nvGraphicFramePr>
          <p:cNvPr id="29703" name="Object 5"/>
          <p:cNvGraphicFramePr>
            <a:graphicFrameLocks noChangeAspect="1"/>
          </p:cNvGraphicFramePr>
          <p:nvPr/>
        </p:nvGraphicFramePr>
        <p:xfrm>
          <a:off x="5715000" y="1981200"/>
          <a:ext cx="3200400" cy="1457325"/>
        </p:xfrm>
        <a:graphic>
          <a:graphicData uri="http://schemas.openxmlformats.org/presentationml/2006/ole">
            <p:oleObj spid="_x0000_s29703" name="Equation" r:id="rId8" imgW="1841400" imgH="83808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スライド番号プレースホルダ 3"/>
          <p:cNvSpPr>
            <a:spLocks noGrp="1"/>
          </p:cNvSpPr>
          <p:nvPr>
            <p:ph type="sldNum" sz="quarter" idx="12"/>
          </p:nvPr>
        </p:nvSpPr>
        <p:spPr>
          <a:noFill/>
        </p:spPr>
        <p:txBody>
          <a:bodyPr/>
          <a:lstStyle/>
          <a:p>
            <a:fld id="{46286922-9D82-417C-A928-791B1A36DF7F}" type="slidenum">
              <a:rPr lang="en-US" altLang="ja-JP" smtClean="0"/>
              <a:pPr/>
              <a:t>35</a:t>
            </a:fld>
            <a:endParaRPr lang="en-US" altLang="ja-JP" smtClean="0"/>
          </a:p>
        </p:txBody>
      </p:sp>
      <p:sp>
        <p:nvSpPr>
          <p:cNvPr id="30728" name="Text Box 6"/>
          <p:cNvSpPr txBox="1">
            <a:spLocks noChangeArrowheads="1"/>
          </p:cNvSpPr>
          <p:nvPr/>
        </p:nvSpPr>
        <p:spPr bwMode="auto">
          <a:xfrm>
            <a:off x="1431925" y="5964238"/>
            <a:ext cx="3519488" cy="457200"/>
          </a:xfrm>
          <a:prstGeom prst="rect">
            <a:avLst/>
          </a:prstGeom>
          <a:noFill/>
          <a:ln w="9525">
            <a:noFill/>
            <a:miter lim="800000"/>
            <a:headEnd/>
            <a:tailEnd/>
          </a:ln>
        </p:spPr>
        <p:txBody>
          <a:bodyPr wrap="none">
            <a:spAutoFit/>
          </a:bodyPr>
          <a:lstStyle/>
          <a:p>
            <a:r>
              <a:rPr lang="ja-JP" altLang="en-US"/>
              <a:t>ただし、　　　は任意定数。</a:t>
            </a:r>
          </a:p>
        </p:txBody>
      </p:sp>
      <p:graphicFrame>
        <p:nvGraphicFramePr>
          <p:cNvPr id="30722" name="Object 1024"/>
          <p:cNvGraphicFramePr>
            <a:graphicFrameLocks noChangeAspect="1"/>
          </p:cNvGraphicFramePr>
          <p:nvPr/>
        </p:nvGraphicFramePr>
        <p:xfrm>
          <a:off x="914400" y="304800"/>
          <a:ext cx="5486400" cy="2908300"/>
        </p:xfrm>
        <a:graphic>
          <a:graphicData uri="http://schemas.openxmlformats.org/presentationml/2006/ole">
            <p:oleObj spid="_x0000_s30722" name="Equation" r:id="rId3" imgW="3162240" imgH="1676160" progId="Equation.DSMT4">
              <p:embed/>
            </p:oleObj>
          </a:graphicData>
        </a:graphic>
      </p:graphicFrame>
      <p:graphicFrame>
        <p:nvGraphicFramePr>
          <p:cNvPr id="30723" name="Object 1025"/>
          <p:cNvGraphicFramePr>
            <a:graphicFrameLocks noChangeAspect="1"/>
          </p:cNvGraphicFramePr>
          <p:nvPr/>
        </p:nvGraphicFramePr>
        <p:xfrm>
          <a:off x="762000" y="3200400"/>
          <a:ext cx="2819400" cy="1538288"/>
        </p:xfrm>
        <a:graphic>
          <a:graphicData uri="http://schemas.openxmlformats.org/presentationml/2006/ole">
            <p:oleObj spid="_x0000_s30723" name="Equation" r:id="rId4" imgW="1536480" imgH="838080" progId="Equation.DSMT4">
              <p:embed/>
            </p:oleObj>
          </a:graphicData>
        </a:graphic>
      </p:graphicFrame>
      <p:graphicFrame>
        <p:nvGraphicFramePr>
          <p:cNvPr id="30724" name="Object 1026"/>
          <p:cNvGraphicFramePr>
            <a:graphicFrameLocks noChangeAspect="1"/>
          </p:cNvGraphicFramePr>
          <p:nvPr/>
        </p:nvGraphicFramePr>
        <p:xfrm>
          <a:off x="3733800" y="3352800"/>
          <a:ext cx="2546350" cy="1144588"/>
        </p:xfrm>
        <a:graphic>
          <a:graphicData uri="http://schemas.openxmlformats.org/presentationml/2006/ole">
            <p:oleObj spid="_x0000_s30724" name="Equation" r:id="rId5" imgW="1130040" imgH="507960" progId="Equation.DSMT4">
              <p:embed/>
            </p:oleObj>
          </a:graphicData>
        </a:graphic>
      </p:graphicFrame>
      <p:graphicFrame>
        <p:nvGraphicFramePr>
          <p:cNvPr id="30725" name="Object 1027"/>
          <p:cNvGraphicFramePr>
            <a:graphicFrameLocks noChangeAspect="1"/>
          </p:cNvGraphicFramePr>
          <p:nvPr/>
        </p:nvGraphicFramePr>
        <p:xfrm>
          <a:off x="2057400" y="4648200"/>
          <a:ext cx="3048000" cy="1323975"/>
        </p:xfrm>
        <a:graphic>
          <a:graphicData uri="http://schemas.openxmlformats.org/presentationml/2006/ole">
            <p:oleObj spid="_x0000_s30725" name="Equation" r:id="rId6" imgW="1930320" imgH="838080" progId="Equation.DSMT4">
              <p:embed/>
            </p:oleObj>
          </a:graphicData>
        </a:graphic>
      </p:graphicFrame>
      <p:graphicFrame>
        <p:nvGraphicFramePr>
          <p:cNvPr id="30726" name="Object 1028"/>
          <p:cNvGraphicFramePr>
            <a:graphicFrameLocks noChangeAspect="1"/>
          </p:cNvGraphicFramePr>
          <p:nvPr/>
        </p:nvGraphicFramePr>
        <p:xfrm>
          <a:off x="2667000" y="6019800"/>
          <a:ext cx="400050" cy="533400"/>
        </p:xfrm>
        <a:graphic>
          <a:graphicData uri="http://schemas.openxmlformats.org/presentationml/2006/ole">
            <p:oleObj spid="_x0000_s30726" name="Equation" r:id="rId7" imgW="152280" imgH="20304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スライド番号プレースホルダ 3"/>
          <p:cNvSpPr>
            <a:spLocks noGrp="1"/>
          </p:cNvSpPr>
          <p:nvPr>
            <p:ph type="sldNum" sz="quarter" idx="12"/>
          </p:nvPr>
        </p:nvSpPr>
        <p:spPr>
          <a:noFill/>
        </p:spPr>
        <p:txBody>
          <a:bodyPr/>
          <a:lstStyle/>
          <a:p>
            <a:fld id="{E02FB75B-CD9E-4233-BC4D-285EAB0C8583}" type="slidenum">
              <a:rPr lang="en-US" altLang="ja-JP" smtClean="0"/>
              <a:pPr/>
              <a:t>36</a:t>
            </a:fld>
            <a:endParaRPr lang="en-US" altLang="ja-JP" smtClean="0"/>
          </a:p>
        </p:txBody>
      </p:sp>
      <p:sp>
        <p:nvSpPr>
          <p:cNvPr id="31752" name="Text Box 2"/>
          <p:cNvSpPr txBox="1">
            <a:spLocks noChangeArrowheads="1"/>
          </p:cNvSpPr>
          <p:nvPr/>
        </p:nvSpPr>
        <p:spPr bwMode="auto">
          <a:xfrm>
            <a:off x="457200" y="533400"/>
            <a:ext cx="6426200" cy="457200"/>
          </a:xfrm>
          <a:prstGeom prst="rect">
            <a:avLst/>
          </a:prstGeom>
          <a:noFill/>
          <a:ln w="9525">
            <a:noFill/>
            <a:miter lim="800000"/>
            <a:headEnd/>
            <a:tailEnd/>
          </a:ln>
        </p:spPr>
        <p:txBody>
          <a:bodyPr>
            <a:spAutoFit/>
          </a:bodyPr>
          <a:lstStyle/>
          <a:p>
            <a:r>
              <a:rPr lang="ja-JP" altLang="en-US"/>
              <a:t>　　　　に対する固有ベクトル　　　　　　　を求める。</a:t>
            </a:r>
          </a:p>
        </p:txBody>
      </p:sp>
      <p:graphicFrame>
        <p:nvGraphicFramePr>
          <p:cNvPr id="31746" name="Object 2048"/>
          <p:cNvGraphicFramePr>
            <a:graphicFrameLocks noChangeAspect="1"/>
          </p:cNvGraphicFramePr>
          <p:nvPr/>
        </p:nvGraphicFramePr>
        <p:xfrm>
          <a:off x="4265613" y="106363"/>
          <a:ext cx="863600" cy="1327150"/>
        </p:xfrm>
        <a:graphic>
          <a:graphicData uri="http://schemas.openxmlformats.org/presentationml/2006/ole">
            <p:oleObj spid="_x0000_s31746" name="Equation" r:id="rId3" imgW="634680" imgH="787320" progId="Equation.DSMT4">
              <p:embed/>
            </p:oleObj>
          </a:graphicData>
        </a:graphic>
      </p:graphicFrame>
      <p:graphicFrame>
        <p:nvGraphicFramePr>
          <p:cNvPr id="31747" name="Object 2049"/>
          <p:cNvGraphicFramePr>
            <a:graphicFrameLocks noChangeAspect="1"/>
          </p:cNvGraphicFramePr>
          <p:nvPr/>
        </p:nvGraphicFramePr>
        <p:xfrm>
          <a:off x="381000" y="457200"/>
          <a:ext cx="838200" cy="520700"/>
        </p:xfrm>
        <a:graphic>
          <a:graphicData uri="http://schemas.openxmlformats.org/presentationml/2006/ole">
            <p:oleObj spid="_x0000_s31747" name="Equation" r:id="rId4" imgW="368280" imgH="228600" progId="Equation.DSMT4">
              <p:embed/>
            </p:oleObj>
          </a:graphicData>
        </a:graphic>
      </p:graphicFrame>
      <p:graphicFrame>
        <p:nvGraphicFramePr>
          <p:cNvPr id="31748" name="Object 2050"/>
          <p:cNvGraphicFramePr>
            <a:graphicFrameLocks noChangeAspect="1"/>
          </p:cNvGraphicFramePr>
          <p:nvPr/>
        </p:nvGraphicFramePr>
        <p:xfrm>
          <a:off x="2362200" y="1524000"/>
          <a:ext cx="2819400" cy="647700"/>
        </p:xfrm>
        <a:graphic>
          <a:graphicData uri="http://schemas.openxmlformats.org/presentationml/2006/ole">
            <p:oleObj spid="_x0000_s31748" name="Equation" r:id="rId5" imgW="1104840" imgH="253800" progId="Equation.DSMT4">
              <p:embed/>
            </p:oleObj>
          </a:graphicData>
        </a:graphic>
      </p:graphicFrame>
      <p:graphicFrame>
        <p:nvGraphicFramePr>
          <p:cNvPr id="31749" name="Object 2051"/>
          <p:cNvGraphicFramePr>
            <a:graphicFrameLocks noChangeAspect="1"/>
          </p:cNvGraphicFramePr>
          <p:nvPr/>
        </p:nvGraphicFramePr>
        <p:xfrm>
          <a:off x="2438400" y="2438400"/>
          <a:ext cx="2743200" cy="1293813"/>
        </p:xfrm>
        <a:graphic>
          <a:graphicData uri="http://schemas.openxmlformats.org/presentationml/2006/ole">
            <p:oleObj spid="_x0000_s31749" name="Equation" r:id="rId6" imgW="1777680" imgH="838080" progId="Equation.DSMT4">
              <p:embed/>
            </p:oleObj>
          </a:graphicData>
        </a:graphic>
      </p:graphicFrame>
      <p:graphicFrame>
        <p:nvGraphicFramePr>
          <p:cNvPr id="31750" name="Object 2052"/>
          <p:cNvGraphicFramePr>
            <a:graphicFrameLocks noChangeAspect="1"/>
          </p:cNvGraphicFramePr>
          <p:nvPr/>
        </p:nvGraphicFramePr>
        <p:xfrm>
          <a:off x="2362200" y="3962400"/>
          <a:ext cx="3352800" cy="2011363"/>
        </p:xfrm>
        <a:graphic>
          <a:graphicData uri="http://schemas.openxmlformats.org/presentationml/2006/ole">
            <p:oleObj spid="_x0000_s31750" name="Equation" r:id="rId7" imgW="1396800" imgH="83808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スライド番号プレースホルダ 3"/>
          <p:cNvSpPr>
            <a:spLocks noGrp="1"/>
          </p:cNvSpPr>
          <p:nvPr>
            <p:ph type="sldNum" sz="quarter" idx="12"/>
          </p:nvPr>
        </p:nvSpPr>
        <p:spPr>
          <a:noFill/>
        </p:spPr>
        <p:txBody>
          <a:bodyPr/>
          <a:lstStyle/>
          <a:p>
            <a:fld id="{55953C2E-684E-4ED8-AD66-E28D52883723}" type="slidenum">
              <a:rPr lang="en-US" altLang="ja-JP" smtClean="0"/>
              <a:pPr/>
              <a:t>37</a:t>
            </a:fld>
            <a:endParaRPr lang="en-US" altLang="ja-JP" smtClean="0"/>
          </a:p>
        </p:txBody>
      </p:sp>
      <p:sp>
        <p:nvSpPr>
          <p:cNvPr id="32778" name="Text Box 5"/>
          <p:cNvSpPr txBox="1">
            <a:spLocks noChangeArrowheads="1"/>
          </p:cNvSpPr>
          <p:nvPr/>
        </p:nvSpPr>
        <p:spPr bwMode="auto">
          <a:xfrm>
            <a:off x="1219200" y="2286000"/>
            <a:ext cx="4129088" cy="457200"/>
          </a:xfrm>
          <a:prstGeom prst="rect">
            <a:avLst/>
          </a:prstGeom>
          <a:noFill/>
          <a:ln w="9525">
            <a:noFill/>
            <a:miter lim="800000"/>
            <a:headEnd/>
            <a:tailEnd/>
          </a:ln>
        </p:spPr>
        <p:txBody>
          <a:bodyPr wrap="none">
            <a:spAutoFit/>
          </a:bodyPr>
          <a:lstStyle/>
          <a:p>
            <a:r>
              <a:rPr lang="ja-JP" altLang="en-US"/>
              <a:t>ただし、　　　　　　は任意定数。</a:t>
            </a:r>
          </a:p>
        </p:txBody>
      </p:sp>
      <p:graphicFrame>
        <p:nvGraphicFramePr>
          <p:cNvPr id="32770" name="Object 1024"/>
          <p:cNvGraphicFramePr>
            <a:graphicFrameLocks noChangeAspect="1"/>
          </p:cNvGraphicFramePr>
          <p:nvPr/>
        </p:nvGraphicFramePr>
        <p:xfrm>
          <a:off x="2286000" y="2362200"/>
          <a:ext cx="1219200" cy="336550"/>
        </p:xfrm>
        <a:graphic>
          <a:graphicData uri="http://schemas.openxmlformats.org/presentationml/2006/ole">
            <p:oleObj spid="_x0000_s32770" name="Equation" r:id="rId3" imgW="406080" imgH="203040" progId="Equation.DSMT4">
              <p:embed/>
            </p:oleObj>
          </a:graphicData>
        </a:graphic>
      </p:graphicFrame>
      <p:sp>
        <p:nvSpPr>
          <p:cNvPr id="32779" name="Text Box 7"/>
          <p:cNvSpPr txBox="1">
            <a:spLocks noChangeArrowheads="1"/>
          </p:cNvSpPr>
          <p:nvPr/>
        </p:nvSpPr>
        <p:spPr bwMode="auto">
          <a:xfrm>
            <a:off x="1050925" y="2992438"/>
            <a:ext cx="6403975" cy="2282825"/>
          </a:xfrm>
          <a:prstGeom prst="rect">
            <a:avLst/>
          </a:prstGeom>
          <a:noFill/>
          <a:ln w="9525">
            <a:noFill/>
            <a:miter lim="800000"/>
            <a:headEnd/>
            <a:tailEnd/>
          </a:ln>
        </p:spPr>
        <p:txBody>
          <a:bodyPr wrap="none">
            <a:spAutoFit/>
          </a:bodyPr>
          <a:lstStyle/>
          <a:p>
            <a:r>
              <a:rPr lang="ja-JP" altLang="en-US"/>
              <a:t>このことより、　　　　　　　　に対する固有空間は、</a:t>
            </a:r>
          </a:p>
          <a:p>
            <a:endParaRPr lang="ja-JP" altLang="en-US"/>
          </a:p>
          <a:p>
            <a:endParaRPr lang="ja-JP" altLang="en-US"/>
          </a:p>
          <a:p>
            <a:endParaRPr lang="ja-JP" altLang="en-US"/>
          </a:p>
          <a:p>
            <a:endParaRPr lang="ja-JP" altLang="en-US"/>
          </a:p>
          <a:p>
            <a:r>
              <a:rPr lang="ja-JP" altLang="en-US"/>
              <a:t>であり、その次元は、　　　　　　　　　である。</a:t>
            </a:r>
          </a:p>
        </p:txBody>
      </p:sp>
      <p:sp>
        <p:nvSpPr>
          <p:cNvPr id="32780" name="AutoShape 11"/>
          <p:cNvSpPr>
            <a:spLocks noChangeArrowheads="1"/>
          </p:cNvSpPr>
          <p:nvPr/>
        </p:nvSpPr>
        <p:spPr bwMode="auto">
          <a:xfrm>
            <a:off x="1524000" y="5562600"/>
            <a:ext cx="4572000" cy="1143000"/>
          </a:xfrm>
          <a:prstGeom prst="wedgeRoundRectCallout">
            <a:avLst>
              <a:gd name="adj1" fmla="val 14028"/>
              <a:gd name="adj2" fmla="val -762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2781" name="Text Box 12"/>
          <p:cNvSpPr txBox="1">
            <a:spLocks noChangeArrowheads="1"/>
          </p:cNvSpPr>
          <p:nvPr/>
        </p:nvSpPr>
        <p:spPr bwMode="auto">
          <a:xfrm>
            <a:off x="1905000" y="5715000"/>
            <a:ext cx="2954338" cy="822325"/>
          </a:xfrm>
          <a:prstGeom prst="rect">
            <a:avLst/>
          </a:prstGeom>
          <a:noFill/>
          <a:ln w="9525">
            <a:noFill/>
            <a:miter lim="800000"/>
            <a:headEnd/>
            <a:tailEnd/>
          </a:ln>
        </p:spPr>
        <p:txBody>
          <a:bodyPr wrap="none">
            <a:spAutoFit/>
          </a:bodyPr>
          <a:lstStyle/>
          <a:p>
            <a:r>
              <a:rPr lang="ja-JP" altLang="en-US"/>
              <a:t>固有空間の次元を、</a:t>
            </a:r>
          </a:p>
          <a:p>
            <a:r>
              <a:rPr lang="ja-JP" altLang="en-US">
                <a:solidFill>
                  <a:srgbClr val="FF0000"/>
                </a:solidFill>
              </a:rPr>
              <a:t>幾何的重複度</a:t>
            </a:r>
            <a:r>
              <a:rPr lang="ja-JP" altLang="en-US"/>
              <a:t>という。</a:t>
            </a:r>
          </a:p>
        </p:txBody>
      </p:sp>
      <p:graphicFrame>
        <p:nvGraphicFramePr>
          <p:cNvPr id="32771" name="Object 1025"/>
          <p:cNvGraphicFramePr>
            <a:graphicFrameLocks noChangeAspect="1"/>
          </p:cNvGraphicFramePr>
          <p:nvPr/>
        </p:nvGraphicFramePr>
        <p:xfrm>
          <a:off x="762000" y="0"/>
          <a:ext cx="2133600" cy="490538"/>
        </p:xfrm>
        <a:graphic>
          <a:graphicData uri="http://schemas.openxmlformats.org/presentationml/2006/ole">
            <p:oleObj spid="_x0000_s32771" name="Equation" r:id="rId4" imgW="1104840" imgH="253800" progId="Equation.DSMT4">
              <p:embed/>
            </p:oleObj>
          </a:graphicData>
        </a:graphic>
      </p:graphicFrame>
      <p:graphicFrame>
        <p:nvGraphicFramePr>
          <p:cNvPr id="32772" name="Object 1026"/>
          <p:cNvGraphicFramePr>
            <a:graphicFrameLocks noChangeAspect="1"/>
          </p:cNvGraphicFramePr>
          <p:nvPr/>
        </p:nvGraphicFramePr>
        <p:xfrm>
          <a:off x="3352800" y="0"/>
          <a:ext cx="3352800" cy="449263"/>
        </p:xfrm>
        <a:graphic>
          <a:graphicData uri="http://schemas.openxmlformats.org/presentationml/2006/ole">
            <p:oleObj spid="_x0000_s32772" name="Equation" r:id="rId5" imgW="1422360" imgH="190440" progId="Equation.DSMT4">
              <p:embed/>
            </p:oleObj>
          </a:graphicData>
        </a:graphic>
      </p:graphicFrame>
      <p:graphicFrame>
        <p:nvGraphicFramePr>
          <p:cNvPr id="32773" name="Object 1027"/>
          <p:cNvGraphicFramePr>
            <a:graphicFrameLocks noChangeAspect="1"/>
          </p:cNvGraphicFramePr>
          <p:nvPr/>
        </p:nvGraphicFramePr>
        <p:xfrm>
          <a:off x="1295400" y="685800"/>
          <a:ext cx="5486400" cy="1219200"/>
        </p:xfrm>
        <a:graphic>
          <a:graphicData uri="http://schemas.openxmlformats.org/presentationml/2006/ole">
            <p:oleObj spid="_x0000_s32773" name="Equation" r:id="rId6" imgW="3771720" imgH="838080" progId="Equation.DSMT4">
              <p:embed/>
            </p:oleObj>
          </a:graphicData>
        </a:graphic>
      </p:graphicFrame>
      <p:graphicFrame>
        <p:nvGraphicFramePr>
          <p:cNvPr id="32774" name="Object 1028"/>
          <p:cNvGraphicFramePr>
            <a:graphicFrameLocks noChangeAspect="1"/>
          </p:cNvGraphicFramePr>
          <p:nvPr/>
        </p:nvGraphicFramePr>
        <p:xfrm>
          <a:off x="3048000" y="2971800"/>
          <a:ext cx="762000" cy="473075"/>
        </p:xfrm>
        <a:graphic>
          <a:graphicData uri="http://schemas.openxmlformats.org/presentationml/2006/ole">
            <p:oleObj spid="_x0000_s32774" name="Equation" r:id="rId7" imgW="368280" imgH="228600" progId="Equation.DSMT4">
              <p:embed/>
            </p:oleObj>
          </a:graphicData>
        </a:graphic>
      </p:graphicFrame>
      <p:graphicFrame>
        <p:nvGraphicFramePr>
          <p:cNvPr id="32775" name="Object 1029"/>
          <p:cNvGraphicFramePr>
            <a:graphicFrameLocks noChangeAspect="1"/>
          </p:cNvGraphicFramePr>
          <p:nvPr/>
        </p:nvGraphicFramePr>
        <p:xfrm>
          <a:off x="1752600" y="3429000"/>
          <a:ext cx="3962400" cy="1255713"/>
        </p:xfrm>
        <a:graphic>
          <a:graphicData uri="http://schemas.openxmlformats.org/presentationml/2006/ole">
            <p:oleObj spid="_x0000_s32775" name="Equation" r:id="rId8" imgW="2323800" imgH="736560" progId="Equation.DSMT4">
              <p:embed/>
            </p:oleObj>
          </a:graphicData>
        </a:graphic>
      </p:graphicFrame>
      <p:graphicFrame>
        <p:nvGraphicFramePr>
          <p:cNvPr id="32776" name="Object 1030"/>
          <p:cNvGraphicFramePr>
            <a:graphicFrameLocks noChangeAspect="1"/>
          </p:cNvGraphicFramePr>
          <p:nvPr/>
        </p:nvGraphicFramePr>
        <p:xfrm>
          <a:off x="3810000" y="4800600"/>
          <a:ext cx="1600200" cy="552450"/>
        </p:xfrm>
        <a:graphic>
          <a:graphicData uri="http://schemas.openxmlformats.org/presentationml/2006/ole">
            <p:oleObj spid="_x0000_s32776" name="Equation" r:id="rId9" imgW="698400" imgH="2412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スライド番号プレースホルダ 4"/>
          <p:cNvSpPr>
            <a:spLocks noGrp="1"/>
          </p:cNvSpPr>
          <p:nvPr>
            <p:ph type="sldNum" sz="quarter" idx="12"/>
          </p:nvPr>
        </p:nvSpPr>
        <p:spPr>
          <a:noFill/>
        </p:spPr>
        <p:txBody>
          <a:bodyPr/>
          <a:lstStyle/>
          <a:p>
            <a:fld id="{2DF13F9F-BE42-4BA2-8EBE-949E718F116C}" type="slidenum">
              <a:rPr lang="en-US" altLang="ja-JP" smtClean="0"/>
              <a:pPr/>
              <a:t>38</a:t>
            </a:fld>
            <a:endParaRPr lang="en-US" altLang="ja-JP" smtClean="0"/>
          </a:p>
        </p:txBody>
      </p:sp>
      <p:sp>
        <p:nvSpPr>
          <p:cNvPr id="33797" name="Rectangle 2"/>
          <p:cNvSpPr>
            <a:spLocks noGrp="1" noChangeArrowheads="1"/>
          </p:cNvSpPr>
          <p:nvPr>
            <p:ph type="title"/>
          </p:nvPr>
        </p:nvSpPr>
        <p:spPr/>
        <p:txBody>
          <a:bodyPr/>
          <a:lstStyle/>
          <a:p>
            <a:pPr eaLnBrk="1" hangingPunct="1"/>
            <a:r>
              <a:rPr lang="ja-JP" altLang="en-US" smtClean="0"/>
              <a:t>練習</a:t>
            </a:r>
          </a:p>
        </p:txBody>
      </p:sp>
      <p:sp>
        <p:nvSpPr>
          <p:cNvPr id="33798" name="Text Box 3"/>
          <p:cNvSpPr txBox="1">
            <a:spLocks noChangeArrowheads="1"/>
          </p:cNvSpPr>
          <p:nvPr/>
        </p:nvSpPr>
        <p:spPr bwMode="auto">
          <a:xfrm>
            <a:off x="762000" y="685800"/>
            <a:ext cx="7107238" cy="457200"/>
          </a:xfrm>
          <a:prstGeom prst="rect">
            <a:avLst/>
          </a:prstGeom>
          <a:noFill/>
          <a:ln w="9525">
            <a:noFill/>
            <a:miter lim="800000"/>
            <a:headEnd/>
            <a:tailEnd/>
          </a:ln>
        </p:spPr>
        <p:txBody>
          <a:bodyPr wrap="none">
            <a:spAutoFit/>
          </a:bodyPr>
          <a:lstStyle/>
          <a:p>
            <a:r>
              <a:rPr lang="ja-JP" altLang="en-US"/>
              <a:t>次の行列に対して、固有ベクトル、固有空間を求めよ。</a:t>
            </a:r>
          </a:p>
        </p:txBody>
      </p:sp>
      <p:sp>
        <p:nvSpPr>
          <p:cNvPr id="33799" name="Text Box 4"/>
          <p:cNvSpPr txBox="1">
            <a:spLocks noChangeArrowheads="1"/>
          </p:cNvSpPr>
          <p:nvPr/>
        </p:nvSpPr>
        <p:spPr bwMode="auto">
          <a:xfrm>
            <a:off x="609600" y="1600200"/>
            <a:ext cx="696913" cy="457200"/>
          </a:xfrm>
          <a:prstGeom prst="rect">
            <a:avLst/>
          </a:prstGeom>
          <a:noFill/>
          <a:ln w="9525">
            <a:noFill/>
            <a:miter lim="800000"/>
            <a:headEnd/>
            <a:tailEnd/>
          </a:ln>
        </p:spPr>
        <p:txBody>
          <a:bodyPr wrap="none">
            <a:spAutoFit/>
          </a:bodyPr>
          <a:lstStyle/>
          <a:p>
            <a:r>
              <a:rPr lang="ja-JP" altLang="en-US"/>
              <a:t>（１）</a:t>
            </a:r>
          </a:p>
        </p:txBody>
      </p:sp>
      <p:sp>
        <p:nvSpPr>
          <p:cNvPr id="33800" name="Text Box 6"/>
          <p:cNvSpPr txBox="1">
            <a:spLocks noChangeArrowheads="1"/>
          </p:cNvSpPr>
          <p:nvPr/>
        </p:nvSpPr>
        <p:spPr bwMode="auto">
          <a:xfrm>
            <a:off x="4267200" y="1600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33794" name="Object 1024"/>
          <p:cNvGraphicFramePr>
            <a:graphicFrameLocks noChangeAspect="1"/>
          </p:cNvGraphicFramePr>
          <p:nvPr/>
        </p:nvGraphicFramePr>
        <p:xfrm>
          <a:off x="1143000" y="2133600"/>
          <a:ext cx="1905000" cy="1163638"/>
        </p:xfrm>
        <a:graphic>
          <a:graphicData uri="http://schemas.openxmlformats.org/presentationml/2006/ole">
            <p:oleObj spid="_x0000_s33794" name="Equation" r:id="rId3" imgW="749160" imgH="457200" progId="Equation.DSMT4">
              <p:embed/>
            </p:oleObj>
          </a:graphicData>
        </a:graphic>
      </p:graphicFrame>
      <p:graphicFrame>
        <p:nvGraphicFramePr>
          <p:cNvPr id="33795" name="Object 1025"/>
          <p:cNvGraphicFramePr>
            <a:graphicFrameLocks noChangeAspect="1"/>
          </p:cNvGraphicFramePr>
          <p:nvPr/>
        </p:nvGraphicFramePr>
        <p:xfrm>
          <a:off x="4800600" y="2057400"/>
          <a:ext cx="2514600" cy="1739900"/>
        </p:xfrm>
        <a:graphic>
          <a:graphicData uri="http://schemas.openxmlformats.org/presentationml/2006/ole">
            <p:oleObj spid="_x0000_s33795" name="Equation" r:id="rId4" imgW="1028520" imgH="71100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スライド番号プレースホルダ 4"/>
          <p:cNvSpPr>
            <a:spLocks noGrp="1"/>
          </p:cNvSpPr>
          <p:nvPr>
            <p:ph type="sldNum" sz="quarter" idx="12"/>
          </p:nvPr>
        </p:nvSpPr>
        <p:spPr>
          <a:noFill/>
        </p:spPr>
        <p:txBody>
          <a:bodyPr/>
          <a:lstStyle/>
          <a:p>
            <a:fld id="{C609D6DF-7FEC-4D9D-9BAE-AC0527BE911A}" type="slidenum">
              <a:rPr lang="en-US" altLang="ja-JP" smtClean="0"/>
              <a:pPr/>
              <a:t>39</a:t>
            </a:fld>
            <a:endParaRPr lang="en-US" altLang="ja-JP" smtClean="0"/>
          </a:p>
        </p:txBody>
      </p:sp>
      <p:sp>
        <p:nvSpPr>
          <p:cNvPr id="34831" name="Text Box 2"/>
          <p:cNvSpPr txBox="1">
            <a:spLocks noChangeArrowheads="1"/>
          </p:cNvSpPr>
          <p:nvPr/>
        </p:nvSpPr>
        <p:spPr bwMode="auto">
          <a:xfrm>
            <a:off x="838200" y="3754438"/>
            <a:ext cx="6405563" cy="2647950"/>
          </a:xfrm>
          <a:prstGeom prst="rect">
            <a:avLst/>
          </a:prstGeom>
          <a:noFill/>
          <a:ln w="9525">
            <a:noFill/>
            <a:miter lim="800000"/>
            <a:headEnd/>
            <a:tailEnd/>
          </a:ln>
        </p:spPr>
        <p:txBody>
          <a:bodyPr wrap="none">
            <a:spAutoFit/>
          </a:bodyPr>
          <a:lstStyle/>
          <a:p>
            <a:r>
              <a:rPr lang="ja-JP" altLang="en-US"/>
              <a:t>（</a:t>
            </a:r>
            <a:r>
              <a:rPr lang="en-US" altLang="ja-JP"/>
              <a:t>2</a:t>
            </a:r>
            <a:r>
              <a:rPr lang="ja-JP" altLang="en-US"/>
              <a:t>）固有値を用いることで、固有多項式        は</a:t>
            </a:r>
          </a:p>
          <a:p>
            <a:endParaRPr lang="ja-JP" altLang="en-US"/>
          </a:p>
          <a:p>
            <a:endParaRPr lang="ja-JP" altLang="en-US"/>
          </a:p>
          <a:p>
            <a:r>
              <a:rPr lang="ja-JP" altLang="en-US"/>
              <a:t>と表せる。このとき、　　　を各固有値　   に対する</a:t>
            </a:r>
          </a:p>
          <a:p>
            <a:r>
              <a:rPr lang="ja-JP" altLang="en-US">
                <a:solidFill>
                  <a:srgbClr val="FF0000"/>
                </a:solidFill>
              </a:rPr>
              <a:t>代数的重複度（</a:t>
            </a:r>
            <a:r>
              <a:rPr lang="en-US" altLang="ja-JP">
                <a:solidFill>
                  <a:srgbClr val="FF0000"/>
                </a:solidFill>
              </a:rPr>
              <a:t>algebric multicilicity)</a:t>
            </a:r>
            <a:r>
              <a:rPr lang="ja-JP" altLang="en-US"/>
              <a:t>といい</a:t>
            </a:r>
          </a:p>
          <a:p>
            <a:endParaRPr lang="ja-JP" altLang="en-US"/>
          </a:p>
          <a:p>
            <a:r>
              <a:rPr lang="ja-JP" altLang="en-US"/>
              <a:t>とかく。</a:t>
            </a:r>
          </a:p>
        </p:txBody>
      </p:sp>
      <p:sp>
        <p:nvSpPr>
          <p:cNvPr id="34832" name="Text Box 3"/>
          <p:cNvSpPr txBox="1">
            <a:spLocks noChangeArrowheads="1"/>
          </p:cNvSpPr>
          <p:nvPr/>
        </p:nvSpPr>
        <p:spPr bwMode="auto">
          <a:xfrm>
            <a:off x="685800" y="1905000"/>
            <a:ext cx="6159500" cy="1917700"/>
          </a:xfrm>
          <a:prstGeom prst="rect">
            <a:avLst/>
          </a:prstGeom>
          <a:noFill/>
          <a:ln w="9525">
            <a:noFill/>
            <a:miter lim="800000"/>
            <a:headEnd/>
            <a:tailEnd/>
          </a:ln>
        </p:spPr>
        <p:txBody>
          <a:bodyPr wrap="none">
            <a:spAutoFit/>
          </a:bodyPr>
          <a:lstStyle/>
          <a:p>
            <a:r>
              <a:rPr lang="ja-JP" altLang="en-US"/>
              <a:t>（１）固有値　　に対する、固有空間</a:t>
            </a:r>
          </a:p>
          <a:p>
            <a:r>
              <a:rPr lang="ja-JP" altLang="en-US"/>
              <a:t>の次元　　　　　　を固有値　　に対する</a:t>
            </a:r>
          </a:p>
          <a:p>
            <a:r>
              <a:rPr lang="ja-JP" altLang="en-US">
                <a:solidFill>
                  <a:srgbClr val="FF0000"/>
                </a:solidFill>
              </a:rPr>
              <a:t>幾何学的重複度（</a:t>
            </a:r>
            <a:r>
              <a:rPr lang="en-US" altLang="ja-JP">
                <a:solidFill>
                  <a:srgbClr val="FF0000"/>
                </a:solidFill>
              </a:rPr>
              <a:t>geometric multicilicity)</a:t>
            </a:r>
            <a:r>
              <a:rPr lang="ja-JP" altLang="en-US"/>
              <a:t>といい</a:t>
            </a:r>
          </a:p>
          <a:p>
            <a:endParaRPr lang="ja-JP" altLang="en-US"/>
          </a:p>
          <a:p>
            <a:r>
              <a:rPr lang="ja-JP" altLang="en-US"/>
              <a:t>とかく。</a:t>
            </a:r>
          </a:p>
        </p:txBody>
      </p:sp>
      <p:sp>
        <p:nvSpPr>
          <p:cNvPr id="34833" name="Text Box 4"/>
          <p:cNvSpPr txBox="1">
            <a:spLocks noChangeArrowheads="1"/>
          </p:cNvSpPr>
          <p:nvPr/>
        </p:nvSpPr>
        <p:spPr bwMode="auto">
          <a:xfrm>
            <a:off x="1066800" y="1066800"/>
            <a:ext cx="6032500" cy="822325"/>
          </a:xfrm>
          <a:prstGeom prst="rect">
            <a:avLst/>
          </a:prstGeom>
          <a:noFill/>
          <a:ln w="9525">
            <a:noFill/>
            <a:miter lim="800000"/>
            <a:headEnd/>
            <a:tailEnd/>
          </a:ln>
        </p:spPr>
        <p:txBody>
          <a:bodyPr wrap="none">
            <a:spAutoFit/>
          </a:bodyPr>
          <a:lstStyle/>
          <a:p>
            <a:r>
              <a:rPr lang="ja-JP" altLang="en-US"/>
              <a:t>　　次の正方行列　　の全ての異なる固有値を</a:t>
            </a:r>
          </a:p>
          <a:p>
            <a:r>
              <a:rPr lang="ja-JP" altLang="en-US"/>
              <a:t>　　　　　　　　　　　　とする。</a:t>
            </a:r>
          </a:p>
        </p:txBody>
      </p:sp>
      <p:sp>
        <p:nvSpPr>
          <p:cNvPr id="34834" name="Rectangle 5"/>
          <p:cNvSpPr>
            <a:spLocks noGrp="1" noChangeArrowheads="1"/>
          </p:cNvSpPr>
          <p:nvPr>
            <p:ph type="title"/>
          </p:nvPr>
        </p:nvSpPr>
        <p:spPr>
          <a:xfrm>
            <a:off x="0" y="0"/>
            <a:ext cx="6400800" cy="609600"/>
          </a:xfrm>
        </p:spPr>
        <p:txBody>
          <a:bodyPr/>
          <a:lstStyle/>
          <a:p>
            <a:pPr eaLnBrk="1" hangingPunct="1"/>
            <a:r>
              <a:rPr lang="ja-JP" altLang="en-US" smtClean="0"/>
              <a:t>幾何学的重複度と代数的重複度</a:t>
            </a:r>
          </a:p>
        </p:txBody>
      </p:sp>
      <p:sp>
        <p:nvSpPr>
          <p:cNvPr id="34835" name="AutoShape 6"/>
          <p:cNvSpPr>
            <a:spLocks noChangeArrowheads="1"/>
          </p:cNvSpPr>
          <p:nvPr/>
        </p:nvSpPr>
        <p:spPr bwMode="auto">
          <a:xfrm>
            <a:off x="457200" y="817563"/>
            <a:ext cx="7924800" cy="5735637"/>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34818" name="Object 1024"/>
          <p:cNvGraphicFramePr>
            <a:graphicFrameLocks noChangeAspect="1"/>
          </p:cNvGraphicFramePr>
          <p:nvPr/>
        </p:nvGraphicFramePr>
        <p:xfrm>
          <a:off x="3429000" y="1143000"/>
          <a:ext cx="257175" cy="260350"/>
        </p:xfrm>
        <a:graphic>
          <a:graphicData uri="http://schemas.openxmlformats.org/presentationml/2006/ole">
            <p:oleObj spid="_x0000_s34818" name="Equation" r:id="rId3" imgW="164880" imgH="164880" progId="Equation.DSMT4">
              <p:embed/>
            </p:oleObj>
          </a:graphicData>
        </a:graphic>
      </p:graphicFrame>
      <p:graphicFrame>
        <p:nvGraphicFramePr>
          <p:cNvPr id="34819" name="Object 1025"/>
          <p:cNvGraphicFramePr>
            <a:graphicFrameLocks noChangeAspect="1"/>
          </p:cNvGraphicFramePr>
          <p:nvPr/>
        </p:nvGraphicFramePr>
        <p:xfrm>
          <a:off x="1447800" y="1447800"/>
          <a:ext cx="1905000" cy="528638"/>
        </p:xfrm>
        <a:graphic>
          <a:graphicData uri="http://schemas.openxmlformats.org/presentationml/2006/ole">
            <p:oleObj spid="_x0000_s34819" name="Equation" r:id="rId4" imgW="736560" imgH="203040" progId="Equation.DSMT4">
              <p:embed/>
            </p:oleObj>
          </a:graphicData>
        </a:graphic>
      </p:graphicFrame>
      <p:sp>
        <p:nvSpPr>
          <p:cNvPr id="34836" name="Text Box 10"/>
          <p:cNvSpPr txBox="1">
            <a:spLocks noChangeArrowheads="1"/>
          </p:cNvSpPr>
          <p:nvPr/>
        </p:nvSpPr>
        <p:spPr bwMode="auto">
          <a:xfrm>
            <a:off x="1279525" y="609600"/>
            <a:ext cx="5703888" cy="461963"/>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（幾何学的重複度と代数的重複度）</a:t>
            </a:r>
          </a:p>
        </p:txBody>
      </p:sp>
      <p:graphicFrame>
        <p:nvGraphicFramePr>
          <p:cNvPr id="34820" name="Object 1026"/>
          <p:cNvGraphicFramePr>
            <a:graphicFrameLocks noChangeAspect="1"/>
          </p:cNvGraphicFramePr>
          <p:nvPr/>
        </p:nvGraphicFramePr>
        <p:xfrm>
          <a:off x="2286000" y="1905000"/>
          <a:ext cx="339725" cy="457200"/>
        </p:xfrm>
        <a:graphic>
          <a:graphicData uri="http://schemas.openxmlformats.org/presentationml/2006/ole">
            <p:oleObj spid="_x0000_s34820" name="Equation" r:id="rId5" imgW="152280" imgH="203040" progId="Equation.DSMT4">
              <p:embed/>
            </p:oleObj>
          </a:graphicData>
        </a:graphic>
      </p:graphicFrame>
      <p:graphicFrame>
        <p:nvGraphicFramePr>
          <p:cNvPr id="34821" name="Object 1027"/>
          <p:cNvGraphicFramePr>
            <a:graphicFrameLocks noChangeAspect="1"/>
          </p:cNvGraphicFramePr>
          <p:nvPr/>
        </p:nvGraphicFramePr>
        <p:xfrm>
          <a:off x="5181600" y="1905000"/>
          <a:ext cx="2895600" cy="509588"/>
        </p:xfrm>
        <a:graphic>
          <a:graphicData uri="http://schemas.openxmlformats.org/presentationml/2006/ole">
            <p:oleObj spid="_x0000_s34821" name="Equation" r:id="rId6" imgW="1384200" imgH="241200" progId="Equation.DSMT4">
              <p:embed/>
            </p:oleObj>
          </a:graphicData>
        </a:graphic>
      </p:graphicFrame>
      <p:graphicFrame>
        <p:nvGraphicFramePr>
          <p:cNvPr id="34822" name="Object 1028"/>
          <p:cNvGraphicFramePr>
            <a:graphicFrameLocks noChangeAspect="1"/>
          </p:cNvGraphicFramePr>
          <p:nvPr/>
        </p:nvGraphicFramePr>
        <p:xfrm>
          <a:off x="1828800" y="2286000"/>
          <a:ext cx="1009650" cy="482600"/>
        </p:xfrm>
        <a:graphic>
          <a:graphicData uri="http://schemas.openxmlformats.org/presentationml/2006/ole">
            <p:oleObj spid="_x0000_s34822" name="Equation" r:id="rId7" imgW="482400" imgH="228600" progId="Equation.DSMT4">
              <p:embed/>
            </p:oleObj>
          </a:graphicData>
        </a:graphic>
      </p:graphicFrame>
      <p:graphicFrame>
        <p:nvGraphicFramePr>
          <p:cNvPr id="34823" name="Object 1029"/>
          <p:cNvGraphicFramePr>
            <a:graphicFrameLocks noChangeAspect="1"/>
          </p:cNvGraphicFramePr>
          <p:nvPr/>
        </p:nvGraphicFramePr>
        <p:xfrm>
          <a:off x="4191000" y="2286000"/>
          <a:ext cx="339725" cy="457200"/>
        </p:xfrm>
        <a:graphic>
          <a:graphicData uri="http://schemas.openxmlformats.org/presentationml/2006/ole">
            <p:oleObj spid="_x0000_s34823" name="Equation" r:id="rId8" imgW="152280" imgH="203040" progId="Equation.DSMT4">
              <p:embed/>
            </p:oleObj>
          </a:graphicData>
        </a:graphic>
      </p:graphicFrame>
      <p:graphicFrame>
        <p:nvGraphicFramePr>
          <p:cNvPr id="34824" name="Object 1030"/>
          <p:cNvGraphicFramePr>
            <a:graphicFrameLocks noChangeAspect="1"/>
          </p:cNvGraphicFramePr>
          <p:nvPr/>
        </p:nvGraphicFramePr>
        <p:xfrm>
          <a:off x="2325688" y="3048000"/>
          <a:ext cx="930275" cy="482600"/>
        </p:xfrm>
        <a:graphic>
          <a:graphicData uri="http://schemas.openxmlformats.org/presentationml/2006/ole">
            <p:oleObj spid="_x0000_s34824" name="Equation" r:id="rId9" imgW="444240" imgH="228600" progId="Equation.DSMT4">
              <p:embed/>
            </p:oleObj>
          </a:graphicData>
        </a:graphic>
      </p:graphicFrame>
      <p:graphicFrame>
        <p:nvGraphicFramePr>
          <p:cNvPr id="34825" name="Object 1031"/>
          <p:cNvGraphicFramePr>
            <a:graphicFrameLocks noChangeAspect="1"/>
          </p:cNvGraphicFramePr>
          <p:nvPr/>
        </p:nvGraphicFramePr>
        <p:xfrm>
          <a:off x="5638800" y="4800600"/>
          <a:ext cx="339725" cy="457200"/>
        </p:xfrm>
        <a:graphic>
          <a:graphicData uri="http://schemas.openxmlformats.org/presentationml/2006/ole">
            <p:oleObj spid="_x0000_s34825" name="Equation" r:id="rId10" imgW="152280" imgH="203040" progId="Equation.DSMT4">
              <p:embed/>
            </p:oleObj>
          </a:graphicData>
        </a:graphic>
      </p:graphicFrame>
      <p:graphicFrame>
        <p:nvGraphicFramePr>
          <p:cNvPr id="34826" name="Object 1032"/>
          <p:cNvGraphicFramePr>
            <a:graphicFrameLocks noChangeAspect="1"/>
          </p:cNvGraphicFramePr>
          <p:nvPr/>
        </p:nvGraphicFramePr>
        <p:xfrm>
          <a:off x="3581400" y="4953000"/>
          <a:ext cx="452438" cy="371475"/>
        </p:xfrm>
        <a:graphic>
          <a:graphicData uri="http://schemas.openxmlformats.org/presentationml/2006/ole">
            <p:oleObj spid="_x0000_s34826" name="Equation" r:id="rId11" imgW="203040" imgH="164880" progId="Equation.DSMT4">
              <p:embed/>
            </p:oleObj>
          </a:graphicData>
        </a:graphic>
      </p:graphicFrame>
      <p:graphicFrame>
        <p:nvGraphicFramePr>
          <p:cNvPr id="34827" name="Object 1033"/>
          <p:cNvGraphicFramePr>
            <a:graphicFrameLocks noChangeAspect="1"/>
          </p:cNvGraphicFramePr>
          <p:nvPr/>
        </p:nvGraphicFramePr>
        <p:xfrm>
          <a:off x="2362200" y="5638800"/>
          <a:ext cx="930275" cy="430213"/>
        </p:xfrm>
        <a:graphic>
          <a:graphicData uri="http://schemas.openxmlformats.org/presentationml/2006/ole">
            <p:oleObj spid="_x0000_s34827" name="Equation" r:id="rId12" imgW="444240" imgH="203040" progId="Equation.DSMT4">
              <p:embed/>
            </p:oleObj>
          </a:graphicData>
        </a:graphic>
      </p:graphicFrame>
      <p:graphicFrame>
        <p:nvGraphicFramePr>
          <p:cNvPr id="34828" name="Object 1034"/>
          <p:cNvGraphicFramePr>
            <a:graphicFrameLocks noChangeAspect="1"/>
          </p:cNvGraphicFramePr>
          <p:nvPr/>
        </p:nvGraphicFramePr>
        <p:xfrm>
          <a:off x="990600" y="4267200"/>
          <a:ext cx="6459538" cy="430213"/>
        </p:xfrm>
        <a:graphic>
          <a:graphicData uri="http://schemas.openxmlformats.org/presentationml/2006/ole">
            <p:oleObj spid="_x0000_s34828" name="Equation" r:id="rId13" imgW="3085920" imgH="203040" progId="Equation.DSMT4">
              <p:embed/>
            </p:oleObj>
          </a:graphicData>
        </a:graphic>
      </p:graphicFrame>
      <p:graphicFrame>
        <p:nvGraphicFramePr>
          <p:cNvPr id="34829" name="Object 1035"/>
          <p:cNvGraphicFramePr>
            <a:graphicFrameLocks noChangeAspect="1"/>
          </p:cNvGraphicFramePr>
          <p:nvPr/>
        </p:nvGraphicFramePr>
        <p:xfrm>
          <a:off x="1066800" y="1101725"/>
          <a:ext cx="381000" cy="346075"/>
        </p:xfrm>
        <a:graphic>
          <a:graphicData uri="http://schemas.openxmlformats.org/presentationml/2006/ole">
            <p:oleObj spid="_x0000_s34829" name="Equation" r:id="rId14" imgW="139680" imgH="12672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スライド番号プレースホルダ 3"/>
          <p:cNvSpPr>
            <a:spLocks noGrp="1"/>
          </p:cNvSpPr>
          <p:nvPr>
            <p:ph type="sldNum" sz="quarter" idx="12"/>
          </p:nvPr>
        </p:nvSpPr>
        <p:spPr>
          <a:noFill/>
        </p:spPr>
        <p:txBody>
          <a:bodyPr/>
          <a:lstStyle/>
          <a:p>
            <a:fld id="{D962FEB6-037C-49D1-919E-11728EB7F372}" type="slidenum">
              <a:rPr lang="en-US" altLang="ja-JP" smtClean="0"/>
              <a:pPr/>
              <a:t>4</a:t>
            </a:fld>
            <a:endParaRPr lang="en-US" altLang="ja-JP" smtClean="0"/>
          </a:p>
        </p:txBody>
      </p:sp>
      <p:sp>
        <p:nvSpPr>
          <p:cNvPr id="2058" name="Line 2"/>
          <p:cNvSpPr>
            <a:spLocks noChangeShapeType="1"/>
          </p:cNvSpPr>
          <p:nvPr/>
        </p:nvSpPr>
        <p:spPr bwMode="auto">
          <a:xfrm>
            <a:off x="5056188" y="29987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2059" name="Line 3"/>
          <p:cNvSpPr>
            <a:spLocks noChangeShapeType="1"/>
          </p:cNvSpPr>
          <p:nvPr/>
        </p:nvSpPr>
        <p:spPr bwMode="auto">
          <a:xfrm flipV="1">
            <a:off x="6732588" y="788988"/>
            <a:ext cx="0" cy="4038600"/>
          </a:xfrm>
          <a:prstGeom prst="line">
            <a:avLst/>
          </a:prstGeom>
          <a:noFill/>
          <a:ln w="38100">
            <a:solidFill>
              <a:schemeClr val="tx1"/>
            </a:solidFill>
            <a:round/>
            <a:headEnd/>
            <a:tailEnd type="triangle" w="med" len="med"/>
          </a:ln>
        </p:spPr>
        <p:txBody>
          <a:bodyPr/>
          <a:lstStyle/>
          <a:p>
            <a:endParaRPr lang="ja-JP" altLang="en-US"/>
          </a:p>
        </p:txBody>
      </p:sp>
      <p:graphicFrame>
        <p:nvGraphicFramePr>
          <p:cNvPr id="2050" name="Object 2048"/>
          <p:cNvGraphicFramePr>
            <a:graphicFrameLocks noChangeAspect="1"/>
          </p:cNvGraphicFramePr>
          <p:nvPr/>
        </p:nvGraphicFramePr>
        <p:xfrm>
          <a:off x="8680450" y="2898775"/>
          <a:ext cx="38100" cy="46038"/>
        </p:xfrm>
        <a:graphic>
          <a:graphicData uri="http://schemas.openxmlformats.org/presentationml/2006/ole">
            <p:oleObj spid="_x0000_s2050" name="Equation" r:id="rId3" imgW="126720" imgH="139680" progId="Equation.DSMT4">
              <p:embed/>
            </p:oleObj>
          </a:graphicData>
        </a:graphic>
      </p:graphicFrame>
      <p:sp>
        <p:nvSpPr>
          <p:cNvPr id="2060" name="Line 7"/>
          <p:cNvSpPr>
            <a:spLocks noChangeShapeType="1"/>
          </p:cNvSpPr>
          <p:nvPr/>
        </p:nvSpPr>
        <p:spPr bwMode="auto">
          <a:xfrm>
            <a:off x="76200" y="30749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2061" name="Line 8"/>
          <p:cNvSpPr>
            <a:spLocks noChangeShapeType="1"/>
          </p:cNvSpPr>
          <p:nvPr/>
        </p:nvSpPr>
        <p:spPr bwMode="auto">
          <a:xfrm flipV="1">
            <a:off x="1752600" y="865188"/>
            <a:ext cx="0" cy="4038600"/>
          </a:xfrm>
          <a:prstGeom prst="line">
            <a:avLst/>
          </a:prstGeom>
          <a:noFill/>
          <a:ln w="38100">
            <a:solidFill>
              <a:schemeClr val="tx1"/>
            </a:solidFill>
            <a:round/>
            <a:headEnd/>
            <a:tailEnd type="triangle" w="med" len="med"/>
          </a:ln>
        </p:spPr>
        <p:txBody>
          <a:bodyPr/>
          <a:lstStyle/>
          <a:p>
            <a:endParaRPr lang="ja-JP" altLang="en-US"/>
          </a:p>
        </p:txBody>
      </p:sp>
      <p:grpSp>
        <p:nvGrpSpPr>
          <p:cNvPr id="2062" name="Group 11"/>
          <p:cNvGrpSpPr>
            <a:grpSpLocks/>
          </p:cNvGrpSpPr>
          <p:nvPr/>
        </p:nvGrpSpPr>
        <p:grpSpPr bwMode="auto">
          <a:xfrm>
            <a:off x="76200" y="1550988"/>
            <a:ext cx="3505200" cy="3048000"/>
            <a:chOff x="336" y="1056"/>
            <a:chExt cx="2208" cy="1920"/>
          </a:xfrm>
        </p:grpSpPr>
        <p:sp>
          <p:nvSpPr>
            <p:cNvPr id="2098" name="Line 12"/>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2099" name="Line 13"/>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2100" name="Line 14"/>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2101" name="Line 15"/>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2102" name="Line 16"/>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2103" name="Line 17"/>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2104" name="Line 18"/>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2105" name="Line 19"/>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2106" name="Line 20"/>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grpSp>
        <p:nvGrpSpPr>
          <p:cNvPr id="2063" name="Group 21"/>
          <p:cNvGrpSpPr>
            <a:grpSpLocks/>
          </p:cNvGrpSpPr>
          <p:nvPr/>
        </p:nvGrpSpPr>
        <p:grpSpPr bwMode="auto">
          <a:xfrm rot="5400000">
            <a:off x="0" y="1474788"/>
            <a:ext cx="3505200" cy="3048000"/>
            <a:chOff x="432" y="1152"/>
            <a:chExt cx="2208" cy="1920"/>
          </a:xfrm>
        </p:grpSpPr>
        <p:sp>
          <p:nvSpPr>
            <p:cNvPr id="2089" name="Line 22"/>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2090" name="Line 23"/>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2091" name="Line 24"/>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2092" name="Line 25"/>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2093" name="Line 26"/>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2094" name="Line 27"/>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2095" name="Line 28"/>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2096" name="Line 29"/>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2097" name="Line 30"/>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2064" name="Oval 31"/>
          <p:cNvSpPr>
            <a:spLocks noChangeArrowheads="1"/>
          </p:cNvSpPr>
          <p:nvPr/>
        </p:nvSpPr>
        <p:spPr bwMode="auto">
          <a:xfrm>
            <a:off x="2057400" y="29718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2065" name="AutoShape 32"/>
          <p:cNvSpPr>
            <a:spLocks noChangeArrowheads="1"/>
          </p:cNvSpPr>
          <p:nvPr/>
        </p:nvSpPr>
        <p:spPr bwMode="auto">
          <a:xfrm>
            <a:off x="1676400" y="25908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2066" name="AutoShape 33"/>
          <p:cNvSpPr>
            <a:spLocks noChangeArrowheads="1"/>
          </p:cNvSpPr>
          <p:nvPr/>
        </p:nvSpPr>
        <p:spPr bwMode="auto">
          <a:xfrm>
            <a:off x="3962400" y="2819400"/>
            <a:ext cx="609600" cy="381000"/>
          </a:xfrm>
          <a:prstGeom prst="rightArrow">
            <a:avLst>
              <a:gd name="adj1" fmla="val 50000"/>
              <a:gd name="adj2" fmla="val 40000"/>
            </a:avLst>
          </a:prstGeom>
          <a:solidFill>
            <a:srgbClr val="FF0000"/>
          </a:solidFill>
          <a:ln w="9525">
            <a:solidFill>
              <a:schemeClr val="tx1"/>
            </a:solidFill>
            <a:miter lim="800000"/>
            <a:headEnd/>
            <a:tailEnd/>
          </a:ln>
        </p:spPr>
        <p:txBody>
          <a:bodyPr wrap="none" anchor="ctr"/>
          <a:lstStyle/>
          <a:p>
            <a:pPr algn="ctr"/>
            <a:endParaRPr lang="ja-JP" altLang="ja-JP"/>
          </a:p>
        </p:txBody>
      </p:sp>
      <p:grpSp>
        <p:nvGrpSpPr>
          <p:cNvPr id="2067" name="Group 34"/>
          <p:cNvGrpSpPr>
            <a:grpSpLocks/>
          </p:cNvGrpSpPr>
          <p:nvPr/>
        </p:nvGrpSpPr>
        <p:grpSpPr bwMode="auto">
          <a:xfrm>
            <a:off x="5029200" y="1447800"/>
            <a:ext cx="3505200" cy="3048000"/>
            <a:chOff x="336" y="1056"/>
            <a:chExt cx="2208" cy="1920"/>
          </a:xfrm>
        </p:grpSpPr>
        <p:sp>
          <p:nvSpPr>
            <p:cNvPr id="2080" name="Line 35"/>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2081" name="Line 36"/>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2082" name="Line 37"/>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2083" name="Line 38"/>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2084" name="Line 39"/>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2085" name="Line 40"/>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2086" name="Line 41"/>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2087" name="Line 42"/>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2088" name="Line 43"/>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sp>
        <p:nvSpPr>
          <p:cNvPr id="2068" name="Line 44"/>
          <p:cNvSpPr>
            <a:spLocks noChangeShapeType="1"/>
          </p:cNvSpPr>
          <p:nvPr/>
        </p:nvSpPr>
        <p:spPr bwMode="auto">
          <a:xfrm rot="5400000">
            <a:off x="4646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69" name="Line 45"/>
          <p:cNvSpPr>
            <a:spLocks noChangeShapeType="1"/>
          </p:cNvSpPr>
          <p:nvPr/>
        </p:nvSpPr>
        <p:spPr bwMode="auto">
          <a:xfrm rot="5400000">
            <a:off x="4265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0" name="Line 46"/>
          <p:cNvSpPr>
            <a:spLocks noChangeShapeType="1"/>
          </p:cNvSpPr>
          <p:nvPr/>
        </p:nvSpPr>
        <p:spPr bwMode="auto">
          <a:xfrm rot="5400000">
            <a:off x="5029200" y="2895600"/>
            <a:ext cx="3352800" cy="0"/>
          </a:xfrm>
          <a:prstGeom prst="line">
            <a:avLst/>
          </a:prstGeom>
          <a:noFill/>
          <a:ln w="9525">
            <a:solidFill>
              <a:schemeClr val="accent2"/>
            </a:solidFill>
            <a:prstDash val="dash"/>
            <a:round/>
            <a:headEnd/>
            <a:tailEnd/>
          </a:ln>
        </p:spPr>
        <p:txBody>
          <a:bodyPr/>
          <a:lstStyle/>
          <a:p>
            <a:endParaRPr lang="ja-JP" altLang="en-US"/>
          </a:p>
        </p:txBody>
      </p:sp>
      <p:sp>
        <p:nvSpPr>
          <p:cNvPr id="2071" name="Line 47"/>
          <p:cNvSpPr>
            <a:spLocks noChangeShapeType="1"/>
          </p:cNvSpPr>
          <p:nvPr/>
        </p:nvSpPr>
        <p:spPr bwMode="auto">
          <a:xfrm rot="5400000">
            <a:off x="5408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2" name="Line 48"/>
          <p:cNvSpPr>
            <a:spLocks noChangeShapeType="1"/>
          </p:cNvSpPr>
          <p:nvPr/>
        </p:nvSpPr>
        <p:spPr bwMode="auto">
          <a:xfrm rot="5400000">
            <a:off x="5789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3" name="Line 49"/>
          <p:cNvSpPr>
            <a:spLocks noChangeShapeType="1"/>
          </p:cNvSpPr>
          <p:nvPr/>
        </p:nvSpPr>
        <p:spPr bwMode="auto">
          <a:xfrm rot="5400000">
            <a:off x="3503613" y="29702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4" name="Line 50"/>
          <p:cNvSpPr>
            <a:spLocks noChangeShapeType="1"/>
          </p:cNvSpPr>
          <p:nvPr/>
        </p:nvSpPr>
        <p:spPr bwMode="auto">
          <a:xfrm rot="5400000">
            <a:off x="3884613" y="29702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5" name="Line 51"/>
          <p:cNvSpPr>
            <a:spLocks noChangeShapeType="1"/>
          </p:cNvSpPr>
          <p:nvPr/>
        </p:nvSpPr>
        <p:spPr bwMode="auto">
          <a:xfrm rot="5400000">
            <a:off x="6551613" y="28178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6" name="Line 52"/>
          <p:cNvSpPr>
            <a:spLocks noChangeShapeType="1"/>
          </p:cNvSpPr>
          <p:nvPr/>
        </p:nvSpPr>
        <p:spPr bwMode="auto">
          <a:xfrm rot="5400000">
            <a:off x="6170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7" name="Oval 53"/>
          <p:cNvSpPr>
            <a:spLocks noChangeArrowheads="1"/>
          </p:cNvSpPr>
          <p:nvPr/>
        </p:nvSpPr>
        <p:spPr bwMode="auto">
          <a:xfrm>
            <a:off x="7391400" y="25146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2078" name="AutoShape 54"/>
          <p:cNvSpPr>
            <a:spLocks noChangeArrowheads="1"/>
          </p:cNvSpPr>
          <p:nvPr/>
        </p:nvSpPr>
        <p:spPr bwMode="auto">
          <a:xfrm>
            <a:off x="7010400" y="20574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2079" name="Text Box 55"/>
          <p:cNvSpPr txBox="1">
            <a:spLocks noChangeArrowheads="1"/>
          </p:cNvSpPr>
          <p:nvPr/>
        </p:nvSpPr>
        <p:spPr bwMode="auto">
          <a:xfrm>
            <a:off x="685800" y="5257800"/>
            <a:ext cx="5478463" cy="822325"/>
          </a:xfrm>
          <a:prstGeom prst="rect">
            <a:avLst/>
          </a:prstGeom>
          <a:noFill/>
          <a:ln w="9525">
            <a:noFill/>
            <a:miter lim="800000"/>
            <a:headEnd/>
            <a:tailEnd/>
          </a:ln>
        </p:spPr>
        <p:txBody>
          <a:bodyPr wrap="none">
            <a:spAutoFit/>
          </a:bodyPr>
          <a:lstStyle/>
          <a:p>
            <a:r>
              <a:rPr lang="ja-JP" altLang="en-US"/>
              <a:t>この事から、線形写像の性質を用いると、</a:t>
            </a:r>
          </a:p>
          <a:p>
            <a:r>
              <a:rPr lang="ja-JP" altLang="en-US"/>
              <a:t>次の格子上の点全ての写像先が求まる。</a:t>
            </a:r>
          </a:p>
        </p:txBody>
      </p:sp>
      <p:graphicFrame>
        <p:nvGraphicFramePr>
          <p:cNvPr id="2051" name="Object 2049"/>
          <p:cNvGraphicFramePr>
            <a:graphicFrameLocks noChangeAspect="1"/>
          </p:cNvGraphicFramePr>
          <p:nvPr/>
        </p:nvGraphicFramePr>
        <p:xfrm>
          <a:off x="1219200" y="381000"/>
          <a:ext cx="450850" cy="533400"/>
        </p:xfrm>
        <a:graphic>
          <a:graphicData uri="http://schemas.openxmlformats.org/presentationml/2006/ole">
            <p:oleObj spid="_x0000_s2051" name="Equation" r:id="rId4" imgW="139680" imgH="164880" progId="Equation.DSMT4">
              <p:embed/>
            </p:oleObj>
          </a:graphicData>
        </a:graphic>
      </p:graphicFrame>
      <p:graphicFrame>
        <p:nvGraphicFramePr>
          <p:cNvPr id="2052" name="Object 2050"/>
          <p:cNvGraphicFramePr>
            <a:graphicFrameLocks noChangeAspect="1"/>
          </p:cNvGraphicFramePr>
          <p:nvPr/>
        </p:nvGraphicFramePr>
        <p:xfrm>
          <a:off x="3505200" y="3048000"/>
          <a:ext cx="474663" cy="522288"/>
        </p:xfrm>
        <a:graphic>
          <a:graphicData uri="http://schemas.openxmlformats.org/presentationml/2006/ole">
            <p:oleObj spid="_x0000_s2052" name="Equation" r:id="rId5" imgW="126720" imgH="139680" progId="Equation.DSMT4">
              <p:embed/>
            </p:oleObj>
          </a:graphicData>
        </a:graphic>
      </p:graphicFrame>
      <p:graphicFrame>
        <p:nvGraphicFramePr>
          <p:cNvPr id="2053" name="Object 2051"/>
          <p:cNvGraphicFramePr>
            <a:graphicFrameLocks noChangeAspect="1"/>
          </p:cNvGraphicFramePr>
          <p:nvPr/>
        </p:nvGraphicFramePr>
        <p:xfrm>
          <a:off x="3505200" y="2362200"/>
          <a:ext cx="1339850" cy="379413"/>
        </p:xfrm>
        <a:graphic>
          <a:graphicData uri="http://schemas.openxmlformats.org/presentationml/2006/ole">
            <p:oleObj spid="_x0000_s2053" name="Equation" r:id="rId6" imgW="850680" imgH="241200" progId="Equation.DSMT4">
              <p:embed/>
            </p:oleObj>
          </a:graphicData>
        </a:graphic>
      </p:graphicFrame>
      <p:graphicFrame>
        <p:nvGraphicFramePr>
          <p:cNvPr id="2054" name="Object 2052"/>
          <p:cNvGraphicFramePr>
            <a:graphicFrameLocks noChangeAspect="1"/>
          </p:cNvGraphicFramePr>
          <p:nvPr/>
        </p:nvGraphicFramePr>
        <p:xfrm>
          <a:off x="3276600" y="457200"/>
          <a:ext cx="1676400" cy="1022350"/>
        </p:xfrm>
        <a:graphic>
          <a:graphicData uri="http://schemas.openxmlformats.org/presentationml/2006/ole">
            <p:oleObj spid="_x0000_s2054" name="Equation" r:id="rId7" imgW="749160" imgH="457200" progId="Equation.DSMT4">
              <p:embed/>
            </p:oleObj>
          </a:graphicData>
        </a:graphic>
      </p:graphicFrame>
      <p:graphicFrame>
        <p:nvGraphicFramePr>
          <p:cNvPr id="2055" name="Object 2053"/>
          <p:cNvGraphicFramePr>
            <a:graphicFrameLocks noChangeAspect="1"/>
          </p:cNvGraphicFramePr>
          <p:nvPr/>
        </p:nvGraphicFramePr>
        <p:xfrm>
          <a:off x="6096000" y="381000"/>
          <a:ext cx="552450" cy="674688"/>
        </p:xfrm>
        <a:graphic>
          <a:graphicData uri="http://schemas.openxmlformats.org/presentationml/2006/ole">
            <p:oleObj spid="_x0000_s2055" name="Equation" r:id="rId8" imgW="114120" imgH="139680" progId="Equation.DSMT4">
              <p:embed/>
            </p:oleObj>
          </a:graphicData>
        </a:graphic>
      </p:graphicFrame>
      <p:graphicFrame>
        <p:nvGraphicFramePr>
          <p:cNvPr id="2056" name="Object 2054"/>
          <p:cNvGraphicFramePr>
            <a:graphicFrameLocks noChangeAspect="1"/>
          </p:cNvGraphicFramePr>
          <p:nvPr/>
        </p:nvGraphicFramePr>
        <p:xfrm>
          <a:off x="8534400" y="2743200"/>
          <a:ext cx="404813" cy="446088"/>
        </p:xfrm>
        <a:graphic>
          <a:graphicData uri="http://schemas.openxmlformats.org/presentationml/2006/ole">
            <p:oleObj spid="_x0000_s2056" name="Equation" r:id="rId9" imgW="126720" imgH="13968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1" name="スライド番号プレースホルダ 4"/>
          <p:cNvSpPr>
            <a:spLocks noGrp="1"/>
          </p:cNvSpPr>
          <p:nvPr>
            <p:ph type="sldNum" sz="quarter" idx="12"/>
          </p:nvPr>
        </p:nvSpPr>
        <p:spPr>
          <a:noFill/>
        </p:spPr>
        <p:txBody>
          <a:bodyPr/>
          <a:lstStyle/>
          <a:p>
            <a:fld id="{51E879F2-21F4-42DF-B806-D5ADBED396FC}" type="slidenum">
              <a:rPr lang="en-US" altLang="ja-JP" smtClean="0"/>
              <a:pPr/>
              <a:t>40</a:t>
            </a:fld>
            <a:endParaRPr lang="en-US" altLang="ja-JP" smtClean="0"/>
          </a:p>
        </p:txBody>
      </p:sp>
      <p:sp>
        <p:nvSpPr>
          <p:cNvPr id="35852" name="Rectangle 2"/>
          <p:cNvSpPr>
            <a:spLocks noGrp="1" noChangeArrowheads="1"/>
          </p:cNvSpPr>
          <p:nvPr>
            <p:ph type="title"/>
          </p:nvPr>
        </p:nvSpPr>
        <p:spPr>
          <a:xfrm>
            <a:off x="0" y="0"/>
            <a:ext cx="6248400" cy="533400"/>
          </a:xfrm>
        </p:spPr>
        <p:txBody>
          <a:bodyPr/>
          <a:lstStyle/>
          <a:p>
            <a:pPr eaLnBrk="1" hangingPunct="1"/>
            <a:r>
              <a:rPr lang="ja-JP" altLang="en-US" smtClean="0"/>
              <a:t>幾何的重複度と代数的重複度の関係</a:t>
            </a:r>
          </a:p>
        </p:txBody>
      </p:sp>
      <p:sp>
        <p:nvSpPr>
          <p:cNvPr id="35853" name="AutoShape 3"/>
          <p:cNvSpPr>
            <a:spLocks noChangeArrowheads="1"/>
          </p:cNvSpPr>
          <p:nvPr/>
        </p:nvSpPr>
        <p:spPr bwMode="auto">
          <a:xfrm>
            <a:off x="685800" y="762000"/>
            <a:ext cx="7543800" cy="28194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35854" name="Text Box 4"/>
          <p:cNvSpPr txBox="1">
            <a:spLocks noChangeArrowheads="1"/>
          </p:cNvSpPr>
          <p:nvPr/>
        </p:nvSpPr>
        <p:spPr bwMode="auto">
          <a:xfrm>
            <a:off x="1127125" y="1011238"/>
            <a:ext cx="6645275" cy="1552575"/>
          </a:xfrm>
          <a:prstGeom prst="rect">
            <a:avLst/>
          </a:prstGeom>
          <a:noFill/>
          <a:ln w="9525">
            <a:noFill/>
            <a:miter lim="800000"/>
            <a:headEnd/>
            <a:tailEnd/>
          </a:ln>
        </p:spPr>
        <p:txBody>
          <a:bodyPr>
            <a:spAutoFit/>
          </a:bodyPr>
          <a:lstStyle/>
          <a:p>
            <a:r>
              <a:rPr lang="ja-JP" altLang="en-US"/>
              <a:t>　　次の正方行列　　　　の固有値を　　　　とする。</a:t>
            </a:r>
          </a:p>
          <a:p>
            <a:r>
              <a:rPr lang="ja-JP" altLang="en-US"/>
              <a:t>また、固有値　　　に関する幾何的重複度を　　　　　とし、代数的重複度を　　　　　　とする。このとき、次の式が成り立つ。</a:t>
            </a:r>
          </a:p>
        </p:txBody>
      </p:sp>
      <p:graphicFrame>
        <p:nvGraphicFramePr>
          <p:cNvPr id="35842" name="Object 1024"/>
          <p:cNvGraphicFramePr>
            <a:graphicFrameLocks noChangeAspect="1"/>
          </p:cNvGraphicFramePr>
          <p:nvPr/>
        </p:nvGraphicFramePr>
        <p:xfrm>
          <a:off x="3505200" y="990600"/>
          <a:ext cx="454025" cy="457200"/>
        </p:xfrm>
        <a:graphic>
          <a:graphicData uri="http://schemas.openxmlformats.org/presentationml/2006/ole">
            <p:oleObj spid="_x0000_s35842" name="Equation" r:id="rId3" imgW="164880" imgH="164880" progId="Equation.DSMT4">
              <p:embed/>
            </p:oleObj>
          </a:graphicData>
        </a:graphic>
      </p:graphicFrame>
      <p:graphicFrame>
        <p:nvGraphicFramePr>
          <p:cNvPr id="35843" name="Object 1025"/>
          <p:cNvGraphicFramePr>
            <a:graphicFrameLocks noChangeAspect="1"/>
          </p:cNvGraphicFramePr>
          <p:nvPr/>
        </p:nvGraphicFramePr>
        <p:xfrm>
          <a:off x="5791200" y="990600"/>
          <a:ext cx="328613" cy="466725"/>
        </p:xfrm>
        <a:graphic>
          <a:graphicData uri="http://schemas.openxmlformats.org/presentationml/2006/ole">
            <p:oleObj spid="_x0000_s35843" name="Equation" r:id="rId4" imgW="126720" imgH="177480" progId="Equation.DSMT4">
              <p:embed/>
            </p:oleObj>
          </a:graphicData>
        </a:graphic>
      </p:graphicFrame>
      <p:graphicFrame>
        <p:nvGraphicFramePr>
          <p:cNvPr id="35844" name="Object 1026"/>
          <p:cNvGraphicFramePr>
            <a:graphicFrameLocks noChangeAspect="1"/>
          </p:cNvGraphicFramePr>
          <p:nvPr/>
        </p:nvGraphicFramePr>
        <p:xfrm>
          <a:off x="2971800" y="1371600"/>
          <a:ext cx="328613" cy="466725"/>
        </p:xfrm>
        <a:graphic>
          <a:graphicData uri="http://schemas.openxmlformats.org/presentationml/2006/ole">
            <p:oleObj spid="_x0000_s35844" name="Equation" r:id="rId5" imgW="126720" imgH="177480" progId="Equation.DSMT4">
              <p:embed/>
            </p:oleObj>
          </a:graphicData>
        </a:graphic>
      </p:graphicFrame>
      <p:graphicFrame>
        <p:nvGraphicFramePr>
          <p:cNvPr id="35845" name="Object 1027"/>
          <p:cNvGraphicFramePr>
            <a:graphicFrameLocks noChangeAspect="1"/>
          </p:cNvGraphicFramePr>
          <p:nvPr/>
        </p:nvGraphicFramePr>
        <p:xfrm>
          <a:off x="2271713" y="2490788"/>
          <a:ext cx="3762375" cy="892175"/>
        </p:xfrm>
        <a:graphic>
          <a:graphicData uri="http://schemas.openxmlformats.org/presentationml/2006/ole">
            <p:oleObj spid="_x0000_s35845" name="Equation" r:id="rId6" imgW="977760" imgH="228600" progId="Equation.DSMT4">
              <p:embed/>
            </p:oleObj>
          </a:graphicData>
        </a:graphic>
      </p:graphicFrame>
      <p:sp>
        <p:nvSpPr>
          <p:cNvPr id="35855" name="AutoShape 10"/>
          <p:cNvSpPr>
            <a:spLocks noChangeArrowheads="1"/>
          </p:cNvSpPr>
          <p:nvPr/>
        </p:nvSpPr>
        <p:spPr bwMode="auto">
          <a:xfrm>
            <a:off x="1447800" y="4191000"/>
            <a:ext cx="6858000" cy="2133600"/>
          </a:xfrm>
          <a:prstGeom prst="wedgeRoundRectCallout">
            <a:avLst>
              <a:gd name="adj1" fmla="val -11968"/>
              <a:gd name="adj2" fmla="val -9479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5856" name="Text Box 11"/>
          <p:cNvSpPr txBox="1">
            <a:spLocks noChangeArrowheads="1"/>
          </p:cNvSpPr>
          <p:nvPr/>
        </p:nvSpPr>
        <p:spPr bwMode="auto">
          <a:xfrm>
            <a:off x="1736725" y="4516438"/>
            <a:ext cx="6492875" cy="1552575"/>
          </a:xfrm>
          <a:prstGeom prst="rect">
            <a:avLst/>
          </a:prstGeom>
          <a:noFill/>
          <a:ln w="9525">
            <a:noFill/>
            <a:miter lim="800000"/>
            <a:headEnd/>
            <a:tailEnd/>
          </a:ln>
        </p:spPr>
        <p:txBody>
          <a:bodyPr>
            <a:spAutoFit/>
          </a:bodyPr>
          <a:lstStyle/>
          <a:p>
            <a:r>
              <a:rPr lang="ja-JP" altLang="en-US"/>
              <a:t>　この式より、幾何的重複度を、固有値全てに対して総和をとっても、　　　にならないことがあるということがわかる。（なお、代数的重複度を固有値全てに対して総和をとれば　　　である。）</a:t>
            </a:r>
          </a:p>
        </p:txBody>
      </p:sp>
      <p:sp>
        <p:nvSpPr>
          <p:cNvPr id="35857" name="Text Box 14"/>
          <p:cNvSpPr txBox="1">
            <a:spLocks noChangeArrowheads="1"/>
          </p:cNvSpPr>
          <p:nvPr/>
        </p:nvSpPr>
        <p:spPr bwMode="auto">
          <a:xfrm>
            <a:off x="1371600" y="588963"/>
            <a:ext cx="5395913" cy="461962"/>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（幾何的重複度と代数的重複度）</a:t>
            </a:r>
          </a:p>
        </p:txBody>
      </p:sp>
      <p:sp>
        <p:nvSpPr>
          <p:cNvPr id="35858" name="Text Box 15"/>
          <p:cNvSpPr txBox="1">
            <a:spLocks noChangeArrowheads="1"/>
          </p:cNvSpPr>
          <p:nvPr/>
        </p:nvSpPr>
        <p:spPr bwMode="auto">
          <a:xfrm>
            <a:off x="288925" y="3830638"/>
            <a:ext cx="1098550" cy="457200"/>
          </a:xfrm>
          <a:prstGeom prst="rect">
            <a:avLst/>
          </a:prstGeom>
          <a:noFill/>
          <a:ln w="9525">
            <a:noFill/>
            <a:miter lim="800000"/>
            <a:headEnd/>
            <a:tailEnd/>
          </a:ln>
        </p:spPr>
        <p:txBody>
          <a:bodyPr wrap="none">
            <a:spAutoFit/>
          </a:bodyPr>
          <a:lstStyle/>
          <a:p>
            <a:r>
              <a:rPr lang="ja-JP" altLang="en-US"/>
              <a:t>証明略</a:t>
            </a:r>
          </a:p>
        </p:txBody>
      </p:sp>
      <p:graphicFrame>
        <p:nvGraphicFramePr>
          <p:cNvPr id="35846" name="Object 1028"/>
          <p:cNvGraphicFramePr>
            <a:graphicFrameLocks noChangeAspect="1"/>
          </p:cNvGraphicFramePr>
          <p:nvPr/>
        </p:nvGraphicFramePr>
        <p:xfrm>
          <a:off x="6781800" y="1398588"/>
          <a:ext cx="914400" cy="506412"/>
        </p:xfrm>
        <a:graphic>
          <a:graphicData uri="http://schemas.openxmlformats.org/presentationml/2006/ole">
            <p:oleObj spid="_x0000_s35846" name="Equation" r:id="rId7" imgW="419040" imgH="228600" progId="Equation.DSMT4">
              <p:embed/>
            </p:oleObj>
          </a:graphicData>
        </a:graphic>
      </p:graphicFrame>
      <p:graphicFrame>
        <p:nvGraphicFramePr>
          <p:cNvPr id="35847" name="Object 1029"/>
          <p:cNvGraphicFramePr>
            <a:graphicFrameLocks noChangeAspect="1"/>
          </p:cNvGraphicFramePr>
          <p:nvPr/>
        </p:nvGraphicFramePr>
        <p:xfrm>
          <a:off x="4191000" y="1720850"/>
          <a:ext cx="1149350" cy="565150"/>
        </p:xfrm>
        <a:graphic>
          <a:graphicData uri="http://schemas.openxmlformats.org/presentationml/2006/ole">
            <p:oleObj spid="_x0000_s35847" name="Equation" r:id="rId8" imgW="419040" imgH="203040" progId="Equation.DSMT4">
              <p:embed/>
            </p:oleObj>
          </a:graphicData>
        </a:graphic>
      </p:graphicFrame>
      <p:graphicFrame>
        <p:nvGraphicFramePr>
          <p:cNvPr id="35848" name="Object 1030"/>
          <p:cNvGraphicFramePr>
            <a:graphicFrameLocks noChangeAspect="1"/>
          </p:cNvGraphicFramePr>
          <p:nvPr/>
        </p:nvGraphicFramePr>
        <p:xfrm>
          <a:off x="1219200" y="1101725"/>
          <a:ext cx="381000" cy="346075"/>
        </p:xfrm>
        <a:graphic>
          <a:graphicData uri="http://schemas.openxmlformats.org/presentationml/2006/ole">
            <p:oleObj spid="_x0000_s35848" name="Equation" r:id="rId9" imgW="139680" imgH="126720" progId="Equation.DSMT4">
              <p:embed/>
            </p:oleObj>
          </a:graphicData>
        </a:graphic>
      </p:graphicFrame>
      <p:graphicFrame>
        <p:nvGraphicFramePr>
          <p:cNvPr id="35849" name="Object 1031"/>
          <p:cNvGraphicFramePr>
            <a:graphicFrameLocks noChangeAspect="1"/>
          </p:cNvGraphicFramePr>
          <p:nvPr/>
        </p:nvGraphicFramePr>
        <p:xfrm>
          <a:off x="4648200" y="4953000"/>
          <a:ext cx="381000" cy="346075"/>
        </p:xfrm>
        <a:graphic>
          <a:graphicData uri="http://schemas.openxmlformats.org/presentationml/2006/ole">
            <p:oleObj spid="_x0000_s35849" name="Equation" r:id="rId10" imgW="139680" imgH="126720" progId="Equation.DSMT4">
              <p:embed/>
            </p:oleObj>
          </a:graphicData>
        </a:graphic>
      </p:graphicFrame>
      <p:graphicFrame>
        <p:nvGraphicFramePr>
          <p:cNvPr id="35850" name="Object 1032"/>
          <p:cNvGraphicFramePr>
            <a:graphicFrameLocks noChangeAspect="1"/>
          </p:cNvGraphicFramePr>
          <p:nvPr/>
        </p:nvGraphicFramePr>
        <p:xfrm>
          <a:off x="5334000" y="5791200"/>
          <a:ext cx="381000" cy="346075"/>
        </p:xfrm>
        <a:graphic>
          <a:graphicData uri="http://schemas.openxmlformats.org/presentationml/2006/ole">
            <p:oleObj spid="_x0000_s35850" name="Equation" r:id="rId11" imgW="139680" imgH="126720" progId="Equation.DSMT4">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 4"/>
          <p:cNvSpPr>
            <a:spLocks noGrp="1"/>
          </p:cNvSpPr>
          <p:nvPr>
            <p:ph type="sldNum" sz="quarter" idx="12"/>
          </p:nvPr>
        </p:nvSpPr>
        <p:spPr>
          <a:noFill/>
        </p:spPr>
        <p:txBody>
          <a:bodyPr/>
          <a:lstStyle/>
          <a:p>
            <a:fld id="{213E70D4-D5E4-418D-B1F9-CFDE5307D93D}" type="slidenum">
              <a:rPr lang="en-US" altLang="ja-JP" smtClean="0"/>
              <a:pPr/>
              <a:t>41</a:t>
            </a:fld>
            <a:endParaRPr lang="en-US" altLang="ja-JP" smtClean="0"/>
          </a:p>
        </p:txBody>
      </p:sp>
      <p:sp>
        <p:nvSpPr>
          <p:cNvPr id="82947" name="Rectangle 2"/>
          <p:cNvSpPr>
            <a:spLocks noGrp="1" noChangeArrowheads="1"/>
          </p:cNvSpPr>
          <p:nvPr>
            <p:ph type="title"/>
          </p:nvPr>
        </p:nvSpPr>
        <p:spPr>
          <a:xfrm>
            <a:off x="1066800" y="2971800"/>
            <a:ext cx="6858000" cy="609600"/>
          </a:xfrm>
        </p:spPr>
        <p:txBody>
          <a:bodyPr/>
          <a:lstStyle/>
          <a:p>
            <a:pPr eaLnBrk="1" hangingPunct="1"/>
            <a:r>
              <a:rPr lang="ja-JP" altLang="en-US" smtClean="0"/>
              <a:t>固有値の性質</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スライド番号プレースホルダ 4"/>
          <p:cNvSpPr>
            <a:spLocks noGrp="1"/>
          </p:cNvSpPr>
          <p:nvPr>
            <p:ph type="sldNum" sz="quarter" idx="12"/>
          </p:nvPr>
        </p:nvSpPr>
        <p:spPr>
          <a:noFill/>
        </p:spPr>
        <p:txBody>
          <a:bodyPr/>
          <a:lstStyle/>
          <a:p>
            <a:fld id="{3CAA0991-7DC6-4AEB-B39F-DA3CA9B330B7}" type="slidenum">
              <a:rPr lang="en-US" altLang="ja-JP" smtClean="0"/>
              <a:pPr/>
              <a:t>42</a:t>
            </a:fld>
            <a:endParaRPr lang="en-US" altLang="ja-JP" smtClean="0"/>
          </a:p>
        </p:txBody>
      </p:sp>
      <p:sp>
        <p:nvSpPr>
          <p:cNvPr id="36871" name="Rectangle 2"/>
          <p:cNvSpPr>
            <a:spLocks noGrp="1" noChangeArrowheads="1"/>
          </p:cNvSpPr>
          <p:nvPr>
            <p:ph type="title"/>
          </p:nvPr>
        </p:nvSpPr>
        <p:spPr>
          <a:xfrm>
            <a:off x="0" y="0"/>
            <a:ext cx="5867400" cy="533400"/>
          </a:xfrm>
        </p:spPr>
        <p:txBody>
          <a:bodyPr/>
          <a:lstStyle/>
          <a:p>
            <a:pPr eaLnBrk="1" hangingPunct="1"/>
            <a:r>
              <a:rPr lang="ja-JP" altLang="en-US" smtClean="0"/>
              <a:t>固有値の性質１（複素数の固有値）</a:t>
            </a:r>
          </a:p>
        </p:txBody>
      </p:sp>
      <p:sp>
        <p:nvSpPr>
          <p:cNvPr id="36872" name="Text Box 3"/>
          <p:cNvSpPr txBox="1">
            <a:spLocks noChangeArrowheads="1"/>
          </p:cNvSpPr>
          <p:nvPr/>
        </p:nvSpPr>
        <p:spPr bwMode="auto">
          <a:xfrm>
            <a:off x="838200" y="914400"/>
            <a:ext cx="6797675" cy="822325"/>
          </a:xfrm>
          <a:prstGeom prst="rect">
            <a:avLst/>
          </a:prstGeom>
          <a:noFill/>
          <a:ln w="9525">
            <a:noFill/>
            <a:miter lim="800000"/>
            <a:headEnd/>
            <a:tailEnd/>
          </a:ln>
        </p:spPr>
        <p:txBody>
          <a:bodyPr>
            <a:spAutoFit/>
          </a:bodyPr>
          <a:lstStyle/>
          <a:p>
            <a:r>
              <a:rPr lang="ja-JP" altLang="en-US"/>
              <a:t>　　行列の要素がすべて実数であっても、固有値は複素数になることがある。</a:t>
            </a:r>
          </a:p>
        </p:txBody>
      </p:sp>
      <p:sp>
        <p:nvSpPr>
          <p:cNvPr id="36873" name="Text Box 4"/>
          <p:cNvSpPr txBox="1">
            <a:spLocks noChangeArrowheads="1"/>
          </p:cNvSpPr>
          <p:nvPr/>
        </p:nvSpPr>
        <p:spPr bwMode="auto">
          <a:xfrm>
            <a:off x="593725" y="2001838"/>
            <a:ext cx="488950" cy="457200"/>
          </a:xfrm>
          <a:prstGeom prst="rect">
            <a:avLst/>
          </a:prstGeom>
          <a:noFill/>
          <a:ln w="9525">
            <a:noFill/>
            <a:miter lim="800000"/>
            <a:headEnd/>
            <a:tailEnd/>
          </a:ln>
        </p:spPr>
        <p:txBody>
          <a:bodyPr wrap="none">
            <a:spAutoFit/>
          </a:bodyPr>
          <a:lstStyle/>
          <a:p>
            <a:r>
              <a:rPr lang="ja-JP" altLang="en-US">
                <a:solidFill>
                  <a:schemeClr val="accent2"/>
                </a:solidFill>
              </a:rPr>
              <a:t>例</a:t>
            </a:r>
          </a:p>
        </p:txBody>
      </p:sp>
      <p:sp>
        <p:nvSpPr>
          <p:cNvPr id="36874" name="Text Box 6"/>
          <p:cNvSpPr txBox="1">
            <a:spLocks noChangeArrowheads="1"/>
          </p:cNvSpPr>
          <p:nvPr/>
        </p:nvSpPr>
        <p:spPr bwMode="auto">
          <a:xfrm>
            <a:off x="3048000" y="2743200"/>
            <a:ext cx="2733675" cy="457200"/>
          </a:xfrm>
          <a:prstGeom prst="rect">
            <a:avLst/>
          </a:prstGeom>
          <a:noFill/>
          <a:ln w="9525">
            <a:noFill/>
            <a:miter lim="800000"/>
            <a:headEnd/>
            <a:tailEnd/>
          </a:ln>
        </p:spPr>
        <p:txBody>
          <a:bodyPr wrap="none">
            <a:spAutoFit/>
          </a:bodyPr>
          <a:lstStyle/>
          <a:p>
            <a:r>
              <a:rPr lang="ja-JP" altLang="en-US"/>
              <a:t>の固有値を求める。</a:t>
            </a:r>
          </a:p>
        </p:txBody>
      </p:sp>
      <p:sp>
        <p:nvSpPr>
          <p:cNvPr id="36875" name="Text Box 7"/>
          <p:cNvSpPr txBox="1">
            <a:spLocks noChangeArrowheads="1"/>
          </p:cNvSpPr>
          <p:nvPr/>
        </p:nvSpPr>
        <p:spPr bwMode="auto">
          <a:xfrm>
            <a:off x="762000" y="3657600"/>
            <a:ext cx="2216150" cy="457200"/>
          </a:xfrm>
          <a:prstGeom prst="rect">
            <a:avLst/>
          </a:prstGeom>
          <a:noFill/>
          <a:ln w="9525">
            <a:noFill/>
            <a:miter lim="800000"/>
            <a:headEnd/>
            <a:tailEnd/>
          </a:ln>
        </p:spPr>
        <p:txBody>
          <a:bodyPr wrap="none">
            <a:spAutoFit/>
          </a:bodyPr>
          <a:lstStyle/>
          <a:p>
            <a:r>
              <a:rPr lang="ja-JP" altLang="en-US"/>
              <a:t>固有多項式は、</a:t>
            </a:r>
          </a:p>
        </p:txBody>
      </p:sp>
      <p:sp>
        <p:nvSpPr>
          <p:cNvPr id="36876" name="Text Box 9"/>
          <p:cNvSpPr txBox="1">
            <a:spLocks noChangeArrowheads="1"/>
          </p:cNvSpPr>
          <p:nvPr/>
        </p:nvSpPr>
        <p:spPr bwMode="auto">
          <a:xfrm>
            <a:off x="974725" y="5049838"/>
            <a:ext cx="5014913" cy="457200"/>
          </a:xfrm>
          <a:prstGeom prst="rect">
            <a:avLst/>
          </a:prstGeom>
          <a:noFill/>
          <a:ln w="9525">
            <a:noFill/>
            <a:miter lim="800000"/>
            <a:headEnd/>
            <a:tailEnd/>
          </a:ln>
        </p:spPr>
        <p:txBody>
          <a:bodyPr wrap="none">
            <a:spAutoFit/>
          </a:bodyPr>
          <a:lstStyle/>
          <a:p>
            <a:r>
              <a:rPr lang="ja-JP" altLang="en-US"/>
              <a:t>よって、固有方程式　　　　　　　　より、</a:t>
            </a:r>
          </a:p>
        </p:txBody>
      </p:sp>
      <p:sp>
        <p:nvSpPr>
          <p:cNvPr id="36877" name="AutoShape 12"/>
          <p:cNvSpPr>
            <a:spLocks noChangeArrowheads="1"/>
          </p:cNvSpPr>
          <p:nvPr/>
        </p:nvSpPr>
        <p:spPr bwMode="auto">
          <a:xfrm>
            <a:off x="457200" y="762000"/>
            <a:ext cx="7696200" cy="1066800"/>
          </a:xfrm>
          <a:prstGeom prst="roundRect">
            <a:avLst>
              <a:gd name="adj" fmla="val 16667"/>
            </a:avLst>
          </a:prstGeom>
          <a:noFill/>
          <a:ln w="38100">
            <a:solidFill>
              <a:srgbClr val="FF9900"/>
            </a:solidFill>
            <a:round/>
            <a:headEnd/>
            <a:tailEnd/>
          </a:ln>
        </p:spPr>
        <p:txBody>
          <a:bodyPr wrap="none" anchor="ctr"/>
          <a:lstStyle/>
          <a:p>
            <a:pPr algn="ctr"/>
            <a:endParaRPr lang="ja-JP" altLang="ja-JP"/>
          </a:p>
        </p:txBody>
      </p:sp>
      <p:sp>
        <p:nvSpPr>
          <p:cNvPr id="36878" name="Text Box 13"/>
          <p:cNvSpPr txBox="1">
            <a:spLocks noChangeArrowheads="1"/>
          </p:cNvSpPr>
          <p:nvPr/>
        </p:nvSpPr>
        <p:spPr bwMode="auto">
          <a:xfrm>
            <a:off x="914400" y="5334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（複素数の固有値）</a:t>
            </a:r>
          </a:p>
        </p:txBody>
      </p:sp>
      <p:graphicFrame>
        <p:nvGraphicFramePr>
          <p:cNvPr id="36866" name="Object 1024"/>
          <p:cNvGraphicFramePr>
            <a:graphicFrameLocks noChangeAspect="1"/>
          </p:cNvGraphicFramePr>
          <p:nvPr/>
        </p:nvGraphicFramePr>
        <p:xfrm>
          <a:off x="990600" y="2438400"/>
          <a:ext cx="2057400" cy="1309688"/>
        </p:xfrm>
        <a:graphic>
          <a:graphicData uri="http://schemas.openxmlformats.org/presentationml/2006/ole">
            <p:oleObj spid="_x0000_s36866" name="Equation" r:id="rId3" imgW="838080" imgH="533160" progId="Equation.DSMT4">
              <p:embed/>
            </p:oleObj>
          </a:graphicData>
        </a:graphic>
      </p:graphicFrame>
      <p:graphicFrame>
        <p:nvGraphicFramePr>
          <p:cNvPr id="36867" name="Object 1025"/>
          <p:cNvGraphicFramePr>
            <a:graphicFrameLocks noChangeAspect="1"/>
          </p:cNvGraphicFramePr>
          <p:nvPr/>
        </p:nvGraphicFramePr>
        <p:xfrm>
          <a:off x="1524000" y="4191000"/>
          <a:ext cx="2819400" cy="846138"/>
        </p:xfrm>
        <a:graphic>
          <a:graphicData uri="http://schemas.openxmlformats.org/presentationml/2006/ole">
            <p:oleObj spid="_x0000_s36867" name="Equation" r:id="rId4" imgW="1777680" imgH="533160" progId="Equation.DSMT4">
              <p:embed/>
            </p:oleObj>
          </a:graphicData>
        </a:graphic>
      </p:graphicFrame>
      <p:graphicFrame>
        <p:nvGraphicFramePr>
          <p:cNvPr id="36868" name="Object 1026"/>
          <p:cNvGraphicFramePr>
            <a:graphicFrameLocks noChangeAspect="1"/>
          </p:cNvGraphicFramePr>
          <p:nvPr/>
        </p:nvGraphicFramePr>
        <p:xfrm>
          <a:off x="3505200" y="5029200"/>
          <a:ext cx="1676400" cy="469900"/>
        </p:xfrm>
        <a:graphic>
          <a:graphicData uri="http://schemas.openxmlformats.org/presentationml/2006/ole">
            <p:oleObj spid="_x0000_s36868" name="Equation" r:id="rId5" imgW="723600" imgH="203040" progId="Equation.DSMT4">
              <p:embed/>
            </p:oleObj>
          </a:graphicData>
        </a:graphic>
      </p:graphicFrame>
      <p:graphicFrame>
        <p:nvGraphicFramePr>
          <p:cNvPr id="36869" name="Object 1027"/>
          <p:cNvGraphicFramePr>
            <a:graphicFrameLocks noChangeAspect="1"/>
          </p:cNvGraphicFramePr>
          <p:nvPr/>
        </p:nvGraphicFramePr>
        <p:xfrm>
          <a:off x="2286000" y="5638800"/>
          <a:ext cx="1905000" cy="661988"/>
        </p:xfrm>
        <a:graphic>
          <a:graphicData uri="http://schemas.openxmlformats.org/presentationml/2006/ole">
            <p:oleObj spid="_x0000_s36869" name="Equation" r:id="rId6" imgW="583920" imgH="20304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スライド番号プレースホルダ 4"/>
          <p:cNvSpPr>
            <a:spLocks noGrp="1"/>
          </p:cNvSpPr>
          <p:nvPr>
            <p:ph type="sldNum" sz="quarter" idx="12"/>
          </p:nvPr>
        </p:nvSpPr>
        <p:spPr>
          <a:noFill/>
        </p:spPr>
        <p:txBody>
          <a:bodyPr/>
          <a:lstStyle/>
          <a:p>
            <a:fld id="{D6C1741D-07DF-478A-85A4-BE8964FEAF75}" type="slidenum">
              <a:rPr lang="en-US" altLang="ja-JP" smtClean="0"/>
              <a:pPr/>
              <a:t>43</a:t>
            </a:fld>
            <a:endParaRPr lang="en-US" altLang="ja-JP" smtClean="0"/>
          </a:p>
        </p:txBody>
      </p:sp>
      <p:sp>
        <p:nvSpPr>
          <p:cNvPr id="37896" name="Text Box 2"/>
          <p:cNvSpPr txBox="1">
            <a:spLocks noChangeArrowheads="1"/>
          </p:cNvSpPr>
          <p:nvPr/>
        </p:nvSpPr>
        <p:spPr bwMode="auto">
          <a:xfrm>
            <a:off x="457200" y="838200"/>
            <a:ext cx="7864475" cy="3378200"/>
          </a:xfrm>
          <a:prstGeom prst="rect">
            <a:avLst/>
          </a:prstGeom>
          <a:noFill/>
          <a:ln w="9525">
            <a:noFill/>
            <a:miter lim="800000"/>
            <a:headEnd/>
            <a:tailEnd/>
          </a:ln>
        </p:spPr>
        <p:txBody>
          <a:bodyPr>
            <a:spAutoFit/>
          </a:bodyPr>
          <a:lstStyle/>
          <a:p>
            <a:r>
              <a:rPr lang="ja-JP" altLang="en-US"/>
              <a:t>　次正方行列　　　に対する固有方程式</a:t>
            </a:r>
          </a:p>
          <a:p>
            <a:endParaRPr lang="ja-JP" altLang="en-US"/>
          </a:p>
          <a:p>
            <a:endParaRPr lang="ja-JP" altLang="en-US"/>
          </a:p>
          <a:p>
            <a:endParaRPr lang="ja-JP" altLang="en-US"/>
          </a:p>
          <a:p>
            <a:endParaRPr lang="ja-JP" altLang="en-US"/>
          </a:p>
          <a:p>
            <a:endParaRPr lang="ja-JP" altLang="en-US"/>
          </a:p>
          <a:p>
            <a:endParaRPr lang="ja-JP" altLang="en-US"/>
          </a:p>
          <a:p>
            <a:r>
              <a:rPr lang="ja-JP" altLang="en-US"/>
              <a:t>は　　　次の代数方程式だから、代数的重複度まで含めると複素数の範囲で丁度　　個の解がある。</a:t>
            </a:r>
          </a:p>
        </p:txBody>
      </p:sp>
      <p:sp>
        <p:nvSpPr>
          <p:cNvPr id="37897" name="Rectangle 8"/>
          <p:cNvSpPr>
            <a:spLocks noGrp="1" noChangeArrowheads="1"/>
          </p:cNvSpPr>
          <p:nvPr>
            <p:ph type="title"/>
          </p:nvPr>
        </p:nvSpPr>
        <p:spPr/>
        <p:txBody>
          <a:bodyPr/>
          <a:lstStyle/>
          <a:p>
            <a:pPr eaLnBrk="1" hangingPunct="1"/>
            <a:r>
              <a:rPr lang="ja-JP" altLang="en-US" smtClean="0"/>
              <a:t>固有値の個数</a:t>
            </a:r>
          </a:p>
        </p:txBody>
      </p:sp>
      <p:graphicFrame>
        <p:nvGraphicFramePr>
          <p:cNvPr id="37890" name="Object 1024"/>
          <p:cNvGraphicFramePr>
            <a:graphicFrameLocks noChangeAspect="1"/>
          </p:cNvGraphicFramePr>
          <p:nvPr/>
        </p:nvGraphicFramePr>
        <p:xfrm>
          <a:off x="304800" y="914400"/>
          <a:ext cx="304800" cy="277813"/>
        </p:xfrm>
        <a:graphic>
          <a:graphicData uri="http://schemas.openxmlformats.org/presentationml/2006/ole">
            <p:oleObj spid="_x0000_s37890" name="Equation" r:id="rId3" imgW="139680" imgH="126720" progId="Equation.DSMT4">
              <p:embed/>
            </p:oleObj>
          </a:graphicData>
        </a:graphic>
      </p:graphicFrame>
      <p:graphicFrame>
        <p:nvGraphicFramePr>
          <p:cNvPr id="37891" name="Object 1025"/>
          <p:cNvGraphicFramePr>
            <a:graphicFrameLocks noChangeAspect="1"/>
          </p:cNvGraphicFramePr>
          <p:nvPr/>
        </p:nvGraphicFramePr>
        <p:xfrm>
          <a:off x="2286000" y="914400"/>
          <a:ext cx="457200" cy="457200"/>
        </p:xfrm>
        <a:graphic>
          <a:graphicData uri="http://schemas.openxmlformats.org/presentationml/2006/ole">
            <p:oleObj spid="_x0000_s37891" name="Equation" r:id="rId4" imgW="164880" imgH="164880" progId="Equation.DSMT4">
              <p:embed/>
            </p:oleObj>
          </a:graphicData>
        </a:graphic>
      </p:graphicFrame>
      <p:graphicFrame>
        <p:nvGraphicFramePr>
          <p:cNvPr id="37892" name="Object 1026"/>
          <p:cNvGraphicFramePr>
            <a:graphicFrameLocks noChangeAspect="1"/>
          </p:cNvGraphicFramePr>
          <p:nvPr/>
        </p:nvGraphicFramePr>
        <p:xfrm>
          <a:off x="1676400" y="1219200"/>
          <a:ext cx="4191000" cy="1989138"/>
        </p:xfrm>
        <a:graphic>
          <a:graphicData uri="http://schemas.openxmlformats.org/presentationml/2006/ole">
            <p:oleObj spid="_x0000_s37892" name="Equation" r:id="rId5" imgW="2247840" imgH="1066680" progId="Equation.DSMT4">
              <p:embed/>
            </p:oleObj>
          </a:graphicData>
        </a:graphic>
      </p:graphicFrame>
      <p:graphicFrame>
        <p:nvGraphicFramePr>
          <p:cNvPr id="37893" name="Object 1027"/>
          <p:cNvGraphicFramePr>
            <a:graphicFrameLocks noChangeAspect="1"/>
          </p:cNvGraphicFramePr>
          <p:nvPr/>
        </p:nvGraphicFramePr>
        <p:xfrm>
          <a:off x="990600" y="3505200"/>
          <a:ext cx="304800" cy="277813"/>
        </p:xfrm>
        <a:graphic>
          <a:graphicData uri="http://schemas.openxmlformats.org/presentationml/2006/ole">
            <p:oleObj spid="_x0000_s37893" name="Equation" r:id="rId6" imgW="139680" imgH="126720" progId="Equation.DSMT4">
              <p:embed/>
            </p:oleObj>
          </a:graphicData>
        </a:graphic>
      </p:graphicFrame>
      <p:graphicFrame>
        <p:nvGraphicFramePr>
          <p:cNvPr id="37894" name="Object 1028"/>
          <p:cNvGraphicFramePr>
            <a:graphicFrameLocks noChangeAspect="1"/>
          </p:cNvGraphicFramePr>
          <p:nvPr/>
        </p:nvGraphicFramePr>
        <p:xfrm>
          <a:off x="3352800" y="3886200"/>
          <a:ext cx="304800" cy="277813"/>
        </p:xfrm>
        <a:graphic>
          <a:graphicData uri="http://schemas.openxmlformats.org/presentationml/2006/ole">
            <p:oleObj spid="_x0000_s37894" name="Equation" r:id="rId7" imgW="139680" imgH="126720" progId="Equation.DSMT4">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スライド番号プレースホルダ 4"/>
          <p:cNvSpPr>
            <a:spLocks noGrp="1"/>
          </p:cNvSpPr>
          <p:nvPr>
            <p:ph type="sldNum" sz="quarter" idx="12"/>
          </p:nvPr>
        </p:nvSpPr>
        <p:spPr>
          <a:noFill/>
        </p:spPr>
        <p:txBody>
          <a:bodyPr/>
          <a:lstStyle/>
          <a:p>
            <a:fld id="{247CA7A9-1EFA-4FB7-A65C-1B76B68288E1}" type="slidenum">
              <a:rPr lang="en-US" altLang="ja-JP" smtClean="0"/>
              <a:pPr/>
              <a:t>44</a:t>
            </a:fld>
            <a:endParaRPr lang="en-US" altLang="ja-JP" smtClean="0"/>
          </a:p>
        </p:txBody>
      </p:sp>
      <p:sp>
        <p:nvSpPr>
          <p:cNvPr id="38918" name="Rectangle 2"/>
          <p:cNvSpPr>
            <a:spLocks noGrp="1" noChangeArrowheads="1"/>
          </p:cNvSpPr>
          <p:nvPr>
            <p:ph type="title"/>
          </p:nvPr>
        </p:nvSpPr>
        <p:spPr/>
        <p:txBody>
          <a:bodyPr/>
          <a:lstStyle/>
          <a:p>
            <a:pPr eaLnBrk="1" hangingPunct="1"/>
            <a:r>
              <a:rPr lang="ja-JP" altLang="en-US" smtClean="0"/>
              <a:t>練習</a:t>
            </a:r>
          </a:p>
        </p:txBody>
      </p:sp>
      <p:sp>
        <p:nvSpPr>
          <p:cNvPr id="38919" name="Text Box 3"/>
          <p:cNvSpPr txBox="1">
            <a:spLocks noChangeArrowheads="1"/>
          </p:cNvSpPr>
          <p:nvPr/>
        </p:nvSpPr>
        <p:spPr bwMode="auto">
          <a:xfrm>
            <a:off x="10668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38920" name="Text Box 4"/>
          <p:cNvSpPr txBox="1">
            <a:spLocks noChangeArrowheads="1"/>
          </p:cNvSpPr>
          <p:nvPr/>
        </p:nvSpPr>
        <p:spPr bwMode="auto">
          <a:xfrm>
            <a:off x="381000" y="1371600"/>
            <a:ext cx="696913" cy="457200"/>
          </a:xfrm>
          <a:prstGeom prst="rect">
            <a:avLst/>
          </a:prstGeom>
          <a:noFill/>
          <a:ln w="9525">
            <a:noFill/>
            <a:miter lim="800000"/>
            <a:headEnd/>
            <a:tailEnd/>
          </a:ln>
        </p:spPr>
        <p:txBody>
          <a:bodyPr wrap="none">
            <a:spAutoFit/>
          </a:bodyPr>
          <a:lstStyle/>
          <a:p>
            <a:r>
              <a:rPr lang="ja-JP" altLang="en-US"/>
              <a:t>（１）</a:t>
            </a:r>
          </a:p>
        </p:txBody>
      </p:sp>
      <p:sp>
        <p:nvSpPr>
          <p:cNvPr id="38921" name="Text Box 6"/>
          <p:cNvSpPr txBox="1">
            <a:spLocks noChangeArrowheads="1"/>
          </p:cNvSpPr>
          <p:nvPr/>
        </p:nvSpPr>
        <p:spPr bwMode="auto">
          <a:xfrm>
            <a:off x="4876800" y="1447800"/>
            <a:ext cx="696913" cy="457200"/>
          </a:xfrm>
          <a:prstGeom prst="rect">
            <a:avLst/>
          </a:prstGeom>
          <a:noFill/>
          <a:ln w="9525">
            <a:noFill/>
            <a:miter lim="800000"/>
            <a:headEnd/>
            <a:tailEnd/>
          </a:ln>
        </p:spPr>
        <p:txBody>
          <a:bodyPr wrap="none">
            <a:spAutoFit/>
          </a:bodyPr>
          <a:lstStyle/>
          <a:p>
            <a:r>
              <a:rPr lang="ja-JP" altLang="en-US"/>
              <a:t>（２）</a:t>
            </a:r>
          </a:p>
        </p:txBody>
      </p:sp>
      <p:sp>
        <p:nvSpPr>
          <p:cNvPr id="38922" name="Text Box 8"/>
          <p:cNvSpPr txBox="1">
            <a:spLocks noChangeArrowheads="1"/>
          </p:cNvSpPr>
          <p:nvPr/>
        </p:nvSpPr>
        <p:spPr bwMode="auto">
          <a:xfrm>
            <a:off x="457200" y="3733800"/>
            <a:ext cx="696913" cy="457200"/>
          </a:xfrm>
          <a:prstGeom prst="rect">
            <a:avLst/>
          </a:prstGeom>
          <a:noFill/>
          <a:ln w="9525">
            <a:noFill/>
            <a:miter lim="800000"/>
            <a:headEnd/>
            <a:tailEnd/>
          </a:ln>
        </p:spPr>
        <p:txBody>
          <a:bodyPr wrap="none">
            <a:spAutoFit/>
          </a:bodyPr>
          <a:lstStyle/>
          <a:p>
            <a:r>
              <a:rPr lang="ja-JP" altLang="en-US"/>
              <a:t>（３）</a:t>
            </a:r>
          </a:p>
        </p:txBody>
      </p:sp>
      <p:graphicFrame>
        <p:nvGraphicFramePr>
          <p:cNvPr id="38914" name="Object 1024"/>
          <p:cNvGraphicFramePr>
            <a:graphicFrameLocks noChangeAspect="1"/>
          </p:cNvGraphicFramePr>
          <p:nvPr/>
        </p:nvGraphicFramePr>
        <p:xfrm>
          <a:off x="838200" y="1905000"/>
          <a:ext cx="2286000" cy="1454150"/>
        </p:xfrm>
        <a:graphic>
          <a:graphicData uri="http://schemas.openxmlformats.org/presentationml/2006/ole">
            <p:oleObj spid="_x0000_s38914" name="Equation" r:id="rId3" imgW="838080" imgH="533160" progId="Equation.DSMT4">
              <p:embed/>
            </p:oleObj>
          </a:graphicData>
        </a:graphic>
      </p:graphicFrame>
      <p:graphicFrame>
        <p:nvGraphicFramePr>
          <p:cNvPr id="38915" name="Object 1025"/>
          <p:cNvGraphicFramePr>
            <a:graphicFrameLocks noChangeAspect="1"/>
          </p:cNvGraphicFramePr>
          <p:nvPr/>
        </p:nvGraphicFramePr>
        <p:xfrm>
          <a:off x="4876800" y="1905000"/>
          <a:ext cx="3429000" cy="1398588"/>
        </p:xfrm>
        <a:graphic>
          <a:graphicData uri="http://schemas.openxmlformats.org/presentationml/2006/ole">
            <p:oleObj spid="_x0000_s38915" name="Equation" r:id="rId4" imgW="1307880" imgH="533160" progId="Equation.DSMT4">
              <p:embed/>
            </p:oleObj>
          </a:graphicData>
        </a:graphic>
      </p:graphicFrame>
      <p:graphicFrame>
        <p:nvGraphicFramePr>
          <p:cNvPr id="38916" name="Object 1026"/>
          <p:cNvGraphicFramePr>
            <a:graphicFrameLocks noChangeAspect="1"/>
          </p:cNvGraphicFramePr>
          <p:nvPr/>
        </p:nvGraphicFramePr>
        <p:xfrm>
          <a:off x="1219200" y="4191000"/>
          <a:ext cx="2286000" cy="1795463"/>
        </p:xfrm>
        <a:graphic>
          <a:graphicData uri="http://schemas.openxmlformats.org/presentationml/2006/ole">
            <p:oleObj spid="_x0000_s38916" name="Equation" r:id="rId5" imgW="1066680" imgH="83808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スライド番号プレースホルダ 4"/>
          <p:cNvSpPr>
            <a:spLocks noGrp="1"/>
          </p:cNvSpPr>
          <p:nvPr>
            <p:ph type="sldNum" sz="quarter" idx="12"/>
          </p:nvPr>
        </p:nvSpPr>
        <p:spPr>
          <a:noFill/>
        </p:spPr>
        <p:txBody>
          <a:bodyPr/>
          <a:lstStyle/>
          <a:p>
            <a:fld id="{2CB1888E-60CF-41B9-B059-34990D64A29B}" type="slidenum">
              <a:rPr lang="en-US" altLang="ja-JP" smtClean="0"/>
              <a:pPr/>
              <a:t>45</a:t>
            </a:fld>
            <a:endParaRPr lang="en-US" altLang="ja-JP" smtClean="0"/>
          </a:p>
        </p:txBody>
      </p:sp>
      <p:sp>
        <p:nvSpPr>
          <p:cNvPr id="39943" name="Text Box 2"/>
          <p:cNvSpPr txBox="1">
            <a:spLocks noChangeArrowheads="1"/>
          </p:cNvSpPr>
          <p:nvPr/>
        </p:nvSpPr>
        <p:spPr bwMode="auto">
          <a:xfrm>
            <a:off x="914400" y="1447800"/>
            <a:ext cx="5299075" cy="822325"/>
          </a:xfrm>
          <a:prstGeom prst="rect">
            <a:avLst/>
          </a:prstGeom>
          <a:noFill/>
          <a:ln w="9525">
            <a:noFill/>
            <a:miter lim="800000"/>
            <a:headEnd/>
            <a:tailEnd/>
          </a:ln>
        </p:spPr>
        <p:txBody>
          <a:bodyPr wrap="none">
            <a:spAutoFit/>
          </a:bodyPr>
          <a:lstStyle/>
          <a:p>
            <a:r>
              <a:rPr lang="ja-JP" altLang="en-US"/>
              <a:t>　　　　　　　　　　を　　　の固有値とする。</a:t>
            </a:r>
          </a:p>
          <a:p>
            <a:r>
              <a:rPr lang="ja-JP" altLang="en-US"/>
              <a:t>このとき、次が成り立つ。　　</a:t>
            </a:r>
          </a:p>
        </p:txBody>
      </p:sp>
      <p:sp>
        <p:nvSpPr>
          <p:cNvPr id="39944" name="Rectangle 3"/>
          <p:cNvSpPr>
            <a:spLocks noGrp="1" noChangeArrowheads="1"/>
          </p:cNvSpPr>
          <p:nvPr>
            <p:ph type="title"/>
          </p:nvPr>
        </p:nvSpPr>
        <p:spPr>
          <a:xfrm>
            <a:off x="0" y="0"/>
            <a:ext cx="7358063" cy="533400"/>
          </a:xfrm>
        </p:spPr>
        <p:txBody>
          <a:bodyPr/>
          <a:lstStyle/>
          <a:p>
            <a:pPr eaLnBrk="1" hangingPunct="1"/>
            <a:r>
              <a:rPr lang="ja-JP" altLang="en-US" smtClean="0"/>
              <a:t>固有値とトレース、固有値と行列式（重要）</a:t>
            </a:r>
          </a:p>
        </p:txBody>
      </p:sp>
      <p:sp>
        <p:nvSpPr>
          <p:cNvPr id="39945" name="Text Box 4"/>
          <p:cNvSpPr txBox="1">
            <a:spLocks noChangeArrowheads="1"/>
          </p:cNvSpPr>
          <p:nvPr/>
        </p:nvSpPr>
        <p:spPr bwMode="auto">
          <a:xfrm>
            <a:off x="457200" y="609600"/>
            <a:ext cx="8248650" cy="457200"/>
          </a:xfrm>
          <a:prstGeom prst="rect">
            <a:avLst/>
          </a:prstGeom>
          <a:noFill/>
          <a:ln w="9525">
            <a:noFill/>
            <a:miter lim="800000"/>
            <a:headEnd/>
            <a:tailEnd/>
          </a:ln>
        </p:spPr>
        <p:txBody>
          <a:bodyPr wrap="none">
            <a:spAutoFit/>
          </a:bodyPr>
          <a:lstStyle/>
          <a:p>
            <a:r>
              <a:rPr lang="ja-JP" altLang="en-US"/>
              <a:t>固有値とトレース、固有値と行列式には次のような関係がある。</a:t>
            </a:r>
          </a:p>
        </p:txBody>
      </p:sp>
      <p:sp>
        <p:nvSpPr>
          <p:cNvPr id="39946" name="AutoShape 5"/>
          <p:cNvSpPr>
            <a:spLocks noChangeArrowheads="1"/>
          </p:cNvSpPr>
          <p:nvPr/>
        </p:nvSpPr>
        <p:spPr bwMode="auto">
          <a:xfrm>
            <a:off x="381000" y="1219200"/>
            <a:ext cx="8305800" cy="33528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9947" name="Text Box 9"/>
          <p:cNvSpPr txBox="1">
            <a:spLocks noChangeArrowheads="1"/>
          </p:cNvSpPr>
          <p:nvPr/>
        </p:nvSpPr>
        <p:spPr bwMode="auto">
          <a:xfrm>
            <a:off x="685800" y="2362200"/>
            <a:ext cx="539750" cy="457200"/>
          </a:xfrm>
          <a:prstGeom prst="rect">
            <a:avLst/>
          </a:prstGeom>
          <a:noFill/>
          <a:ln w="9525">
            <a:noFill/>
            <a:miter lim="800000"/>
            <a:headEnd/>
            <a:tailEnd/>
          </a:ln>
        </p:spPr>
        <p:txBody>
          <a:bodyPr wrap="none">
            <a:spAutoFit/>
          </a:bodyPr>
          <a:lstStyle/>
          <a:p>
            <a:r>
              <a:rPr lang="ja-JP" altLang="en-US"/>
              <a:t>（</a:t>
            </a:r>
            <a:r>
              <a:rPr lang="en-US" altLang="ja-JP"/>
              <a:t>I)</a:t>
            </a:r>
          </a:p>
        </p:txBody>
      </p:sp>
      <p:sp>
        <p:nvSpPr>
          <p:cNvPr id="39948" name="Text Box 10"/>
          <p:cNvSpPr txBox="1">
            <a:spLocks noChangeArrowheads="1"/>
          </p:cNvSpPr>
          <p:nvPr/>
        </p:nvSpPr>
        <p:spPr bwMode="auto">
          <a:xfrm>
            <a:off x="685800" y="3810000"/>
            <a:ext cx="641350" cy="457200"/>
          </a:xfrm>
          <a:prstGeom prst="rect">
            <a:avLst/>
          </a:prstGeom>
          <a:noFill/>
          <a:ln w="9525">
            <a:noFill/>
            <a:miter lim="800000"/>
            <a:headEnd/>
            <a:tailEnd/>
          </a:ln>
        </p:spPr>
        <p:txBody>
          <a:bodyPr wrap="none">
            <a:spAutoFit/>
          </a:bodyPr>
          <a:lstStyle/>
          <a:p>
            <a:r>
              <a:rPr lang="ja-JP" altLang="en-US"/>
              <a:t>（</a:t>
            </a:r>
            <a:r>
              <a:rPr lang="en-US" altLang="ja-JP"/>
              <a:t>II)</a:t>
            </a:r>
          </a:p>
        </p:txBody>
      </p:sp>
      <p:sp>
        <p:nvSpPr>
          <p:cNvPr id="39949" name="AutoShape 12"/>
          <p:cNvSpPr>
            <a:spLocks noChangeArrowheads="1"/>
          </p:cNvSpPr>
          <p:nvPr/>
        </p:nvSpPr>
        <p:spPr bwMode="auto">
          <a:xfrm>
            <a:off x="2743200" y="4724400"/>
            <a:ext cx="5334000" cy="990600"/>
          </a:xfrm>
          <a:prstGeom prst="wedgeRoundRectCallout">
            <a:avLst>
              <a:gd name="adj1" fmla="val 3542"/>
              <a:gd name="adj2" fmla="val -17563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9950" name="Text Box 13"/>
          <p:cNvSpPr txBox="1">
            <a:spLocks noChangeArrowheads="1"/>
          </p:cNvSpPr>
          <p:nvPr/>
        </p:nvSpPr>
        <p:spPr bwMode="auto">
          <a:xfrm>
            <a:off x="2895600" y="4800600"/>
            <a:ext cx="5048250" cy="822325"/>
          </a:xfrm>
          <a:prstGeom prst="rect">
            <a:avLst/>
          </a:prstGeom>
          <a:noFill/>
          <a:ln w="9525">
            <a:noFill/>
            <a:miter lim="800000"/>
            <a:headEnd/>
            <a:tailEnd/>
          </a:ln>
        </p:spPr>
        <p:txBody>
          <a:bodyPr wrap="none">
            <a:spAutoFit/>
          </a:bodyPr>
          <a:lstStyle/>
          <a:p>
            <a:r>
              <a:rPr lang="ja-JP" altLang="en-US"/>
              <a:t>この関係があるので、トレースのことを</a:t>
            </a:r>
          </a:p>
          <a:p>
            <a:r>
              <a:rPr lang="ja-JP" altLang="en-US">
                <a:solidFill>
                  <a:srgbClr val="FF0000"/>
                </a:solidFill>
              </a:rPr>
              <a:t>固有和</a:t>
            </a:r>
            <a:r>
              <a:rPr lang="ja-JP" altLang="en-US"/>
              <a:t>ということもある。</a:t>
            </a:r>
          </a:p>
        </p:txBody>
      </p:sp>
      <p:sp>
        <p:nvSpPr>
          <p:cNvPr id="39951" name="Text Box 14"/>
          <p:cNvSpPr txBox="1">
            <a:spLocks noChangeArrowheads="1"/>
          </p:cNvSpPr>
          <p:nvPr/>
        </p:nvSpPr>
        <p:spPr bwMode="auto">
          <a:xfrm>
            <a:off x="762000" y="5867400"/>
            <a:ext cx="7543800" cy="822325"/>
          </a:xfrm>
          <a:prstGeom prst="rect">
            <a:avLst/>
          </a:prstGeom>
          <a:noFill/>
          <a:ln w="9525">
            <a:noFill/>
            <a:miter lim="800000"/>
            <a:headEnd/>
            <a:tailEnd/>
          </a:ln>
        </p:spPr>
        <p:txBody>
          <a:bodyPr>
            <a:spAutoFit/>
          </a:bodyPr>
          <a:lstStyle/>
          <a:p>
            <a:r>
              <a:rPr lang="ja-JP" altLang="en-US"/>
              <a:t>　　これら２つの式は、固有値の値のチェックに利用することができる。</a:t>
            </a:r>
          </a:p>
        </p:txBody>
      </p:sp>
      <p:sp>
        <p:nvSpPr>
          <p:cNvPr id="39952" name="Text Box 15"/>
          <p:cNvSpPr txBox="1">
            <a:spLocks noChangeArrowheads="1"/>
          </p:cNvSpPr>
          <p:nvPr/>
        </p:nvSpPr>
        <p:spPr bwMode="auto">
          <a:xfrm>
            <a:off x="1279525" y="1011238"/>
            <a:ext cx="5949950" cy="461962"/>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（固有値とトレース、固有値と行列式）</a:t>
            </a:r>
          </a:p>
        </p:txBody>
      </p:sp>
      <p:graphicFrame>
        <p:nvGraphicFramePr>
          <p:cNvPr id="39938" name="Object 1024"/>
          <p:cNvGraphicFramePr>
            <a:graphicFrameLocks noChangeAspect="1"/>
          </p:cNvGraphicFramePr>
          <p:nvPr/>
        </p:nvGraphicFramePr>
        <p:xfrm>
          <a:off x="1066800" y="1447800"/>
          <a:ext cx="1828800" cy="504825"/>
        </p:xfrm>
        <a:graphic>
          <a:graphicData uri="http://schemas.openxmlformats.org/presentationml/2006/ole">
            <p:oleObj spid="_x0000_s39938" name="Equation" r:id="rId3" imgW="736560" imgH="203040" progId="Equation.DSMT4">
              <p:embed/>
            </p:oleObj>
          </a:graphicData>
        </a:graphic>
      </p:graphicFrame>
      <p:graphicFrame>
        <p:nvGraphicFramePr>
          <p:cNvPr id="39939" name="Object 1025"/>
          <p:cNvGraphicFramePr>
            <a:graphicFrameLocks noChangeAspect="1"/>
          </p:cNvGraphicFramePr>
          <p:nvPr/>
        </p:nvGraphicFramePr>
        <p:xfrm>
          <a:off x="3352800" y="1447800"/>
          <a:ext cx="457200" cy="457200"/>
        </p:xfrm>
        <a:graphic>
          <a:graphicData uri="http://schemas.openxmlformats.org/presentationml/2006/ole">
            <p:oleObj spid="_x0000_s39939" name="Equation" r:id="rId4" imgW="164880" imgH="164880" progId="Equation.DSMT4">
              <p:embed/>
            </p:oleObj>
          </a:graphicData>
        </a:graphic>
      </p:graphicFrame>
      <p:graphicFrame>
        <p:nvGraphicFramePr>
          <p:cNvPr id="39940" name="Object 1026"/>
          <p:cNvGraphicFramePr>
            <a:graphicFrameLocks noChangeAspect="1"/>
          </p:cNvGraphicFramePr>
          <p:nvPr/>
        </p:nvGraphicFramePr>
        <p:xfrm>
          <a:off x="1600200" y="2514600"/>
          <a:ext cx="5562600" cy="1065213"/>
        </p:xfrm>
        <a:graphic>
          <a:graphicData uri="http://schemas.openxmlformats.org/presentationml/2006/ole">
            <p:oleObj spid="_x0000_s39940" name="Equation" r:id="rId5" imgW="2654280" imgH="507960" progId="Equation.DSMT4">
              <p:embed/>
            </p:oleObj>
          </a:graphicData>
        </a:graphic>
      </p:graphicFrame>
      <p:graphicFrame>
        <p:nvGraphicFramePr>
          <p:cNvPr id="39941" name="Object 1027"/>
          <p:cNvGraphicFramePr>
            <a:graphicFrameLocks noChangeAspect="1"/>
          </p:cNvGraphicFramePr>
          <p:nvPr/>
        </p:nvGraphicFramePr>
        <p:xfrm>
          <a:off x="1447800" y="3733800"/>
          <a:ext cx="3048000" cy="615950"/>
        </p:xfrm>
        <a:graphic>
          <a:graphicData uri="http://schemas.openxmlformats.org/presentationml/2006/ole">
            <p:oleObj spid="_x0000_s39941" name="Equation" r:id="rId6" imgW="1130040" imgH="22860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スライド番号プレースホルダ 4"/>
          <p:cNvSpPr>
            <a:spLocks noGrp="1"/>
          </p:cNvSpPr>
          <p:nvPr>
            <p:ph type="sldNum" sz="quarter" idx="12"/>
          </p:nvPr>
        </p:nvSpPr>
        <p:spPr>
          <a:noFill/>
        </p:spPr>
        <p:txBody>
          <a:bodyPr/>
          <a:lstStyle/>
          <a:p>
            <a:fld id="{1B676655-58DE-4584-8EC9-E2FAC05C9A4E}" type="slidenum">
              <a:rPr lang="en-US" altLang="ja-JP" smtClean="0"/>
              <a:pPr/>
              <a:t>46</a:t>
            </a:fld>
            <a:endParaRPr lang="en-US" altLang="ja-JP" smtClean="0"/>
          </a:p>
        </p:txBody>
      </p:sp>
      <p:sp>
        <p:nvSpPr>
          <p:cNvPr id="40968" name="Rectangle 2"/>
          <p:cNvSpPr>
            <a:spLocks noGrp="1" noChangeArrowheads="1"/>
          </p:cNvSpPr>
          <p:nvPr>
            <p:ph type="title"/>
          </p:nvPr>
        </p:nvSpPr>
        <p:spPr/>
        <p:txBody>
          <a:bodyPr/>
          <a:lstStyle/>
          <a:p>
            <a:pPr eaLnBrk="1" hangingPunct="1"/>
            <a:r>
              <a:rPr lang="ja-JP" altLang="en-US" smtClean="0"/>
              <a:t>証明</a:t>
            </a:r>
          </a:p>
        </p:txBody>
      </p:sp>
      <p:sp>
        <p:nvSpPr>
          <p:cNvPr id="40969" name="Text Box 4"/>
          <p:cNvSpPr txBox="1">
            <a:spLocks noChangeArrowheads="1"/>
          </p:cNvSpPr>
          <p:nvPr/>
        </p:nvSpPr>
        <p:spPr bwMode="auto">
          <a:xfrm>
            <a:off x="974725" y="554038"/>
            <a:ext cx="3338513" cy="457200"/>
          </a:xfrm>
          <a:prstGeom prst="rect">
            <a:avLst/>
          </a:prstGeom>
          <a:noFill/>
          <a:ln w="9525">
            <a:noFill/>
            <a:miter lim="800000"/>
            <a:headEnd/>
            <a:tailEnd/>
          </a:ln>
        </p:spPr>
        <p:txBody>
          <a:bodyPr wrap="none">
            <a:spAutoFit/>
          </a:bodyPr>
          <a:lstStyle/>
          <a:p>
            <a:r>
              <a:rPr lang="ja-JP" altLang="en-US"/>
              <a:t>固有多項式を計算する。</a:t>
            </a:r>
          </a:p>
        </p:txBody>
      </p:sp>
      <p:sp>
        <p:nvSpPr>
          <p:cNvPr id="40970" name="AutoShape 5"/>
          <p:cNvSpPr>
            <a:spLocks noChangeArrowheads="1"/>
          </p:cNvSpPr>
          <p:nvPr/>
        </p:nvSpPr>
        <p:spPr bwMode="auto">
          <a:xfrm>
            <a:off x="381000" y="4114800"/>
            <a:ext cx="8001000" cy="2057400"/>
          </a:xfrm>
          <a:prstGeom prst="wedgeRoundRectCallout">
            <a:avLst>
              <a:gd name="adj1" fmla="val -2579"/>
              <a:gd name="adj2" fmla="val -85185"/>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0971" name="Text Box 6"/>
          <p:cNvSpPr txBox="1">
            <a:spLocks noChangeArrowheads="1"/>
          </p:cNvSpPr>
          <p:nvPr/>
        </p:nvSpPr>
        <p:spPr bwMode="auto">
          <a:xfrm>
            <a:off x="838200" y="4343400"/>
            <a:ext cx="7326313" cy="1552575"/>
          </a:xfrm>
          <a:prstGeom prst="rect">
            <a:avLst/>
          </a:prstGeom>
          <a:noFill/>
          <a:ln w="9525">
            <a:noFill/>
            <a:miter lim="800000"/>
            <a:headEnd/>
            <a:tailEnd/>
          </a:ln>
        </p:spPr>
        <p:txBody>
          <a:bodyPr>
            <a:spAutoFit/>
          </a:bodyPr>
          <a:lstStyle/>
          <a:p>
            <a:r>
              <a:rPr lang="ja-JP" altLang="en-US"/>
              <a:t>行列式の定義より、　　　、　　　　の部分は、</a:t>
            </a:r>
          </a:p>
          <a:p>
            <a:r>
              <a:rPr lang="ja-JP" altLang="en-US"/>
              <a:t>　　　　　　　　</a:t>
            </a:r>
          </a:p>
          <a:p>
            <a:endParaRPr lang="ja-JP" altLang="en-US"/>
          </a:p>
          <a:p>
            <a:r>
              <a:rPr lang="ja-JP" altLang="en-US"/>
              <a:t>の展開からしか生成できないことがわかる。</a:t>
            </a:r>
          </a:p>
        </p:txBody>
      </p:sp>
      <p:graphicFrame>
        <p:nvGraphicFramePr>
          <p:cNvPr id="40962" name="Object 1024"/>
          <p:cNvGraphicFramePr>
            <a:graphicFrameLocks noChangeAspect="1"/>
          </p:cNvGraphicFramePr>
          <p:nvPr/>
        </p:nvGraphicFramePr>
        <p:xfrm>
          <a:off x="3487738" y="4543425"/>
          <a:ext cx="111125" cy="96838"/>
        </p:xfrm>
        <a:graphic>
          <a:graphicData uri="http://schemas.openxmlformats.org/presentationml/2006/ole">
            <p:oleObj spid="_x0000_s40962" name="Equation" r:id="rId3" imgW="190440" imgH="177480" progId="Equation.DSMT4">
              <p:embed/>
            </p:oleObj>
          </a:graphicData>
        </a:graphic>
      </p:graphicFrame>
      <p:graphicFrame>
        <p:nvGraphicFramePr>
          <p:cNvPr id="40963" name="Object 1025"/>
          <p:cNvGraphicFramePr>
            <a:graphicFrameLocks noChangeAspect="1"/>
          </p:cNvGraphicFramePr>
          <p:nvPr/>
        </p:nvGraphicFramePr>
        <p:xfrm>
          <a:off x="1219200" y="914400"/>
          <a:ext cx="5616575" cy="2603500"/>
        </p:xfrm>
        <a:graphic>
          <a:graphicData uri="http://schemas.openxmlformats.org/presentationml/2006/ole">
            <p:oleObj spid="_x0000_s40963" name="Equation" r:id="rId4" imgW="2793960" imgH="1295280" progId="Equation.DSMT4">
              <p:embed/>
            </p:oleObj>
          </a:graphicData>
        </a:graphic>
      </p:graphicFrame>
      <p:graphicFrame>
        <p:nvGraphicFramePr>
          <p:cNvPr id="40964" name="Object 1026"/>
          <p:cNvGraphicFramePr>
            <a:graphicFrameLocks noChangeAspect="1"/>
          </p:cNvGraphicFramePr>
          <p:nvPr/>
        </p:nvGraphicFramePr>
        <p:xfrm>
          <a:off x="1066800" y="4800600"/>
          <a:ext cx="4953000" cy="701675"/>
        </p:xfrm>
        <a:graphic>
          <a:graphicData uri="http://schemas.openxmlformats.org/presentationml/2006/ole">
            <p:oleObj spid="_x0000_s40964" name="Equation" r:id="rId5" imgW="2869920" imgH="406080" progId="Equation.DSMT4">
              <p:embed/>
            </p:oleObj>
          </a:graphicData>
        </a:graphic>
      </p:graphicFrame>
      <p:graphicFrame>
        <p:nvGraphicFramePr>
          <p:cNvPr id="40965" name="Object 1027"/>
          <p:cNvGraphicFramePr>
            <a:graphicFrameLocks noChangeAspect="1"/>
          </p:cNvGraphicFramePr>
          <p:nvPr/>
        </p:nvGraphicFramePr>
        <p:xfrm>
          <a:off x="3429000" y="4343400"/>
          <a:ext cx="552450" cy="515938"/>
        </p:xfrm>
        <a:graphic>
          <a:graphicData uri="http://schemas.openxmlformats.org/presentationml/2006/ole">
            <p:oleObj spid="_x0000_s40965" name="Equation" r:id="rId6" imgW="190440" imgH="177480" progId="Equation.DSMT4">
              <p:embed/>
            </p:oleObj>
          </a:graphicData>
        </a:graphic>
      </p:graphicFrame>
      <p:graphicFrame>
        <p:nvGraphicFramePr>
          <p:cNvPr id="40966" name="Object 1028"/>
          <p:cNvGraphicFramePr>
            <a:graphicFrameLocks noChangeAspect="1"/>
          </p:cNvGraphicFramePr>
          <p:nvPr/>
        </p:nvGraphicFramePr>
        <p:xfrm>
          <a:off x="4343400" y="4267200"/>
          <a:ext cx="755650" cy="525463"/>
        </p:xfrm>
        <a:graphic>
          <a:graphicData uri="http://schemas.openxmlformats.org/presentationml/2006/ole">
            <p:oleObj spid="_x0000_s40966" name="Equation" r:id="rId7" imgW="291960" imgH="203040" progId="Equation.DSMT4">
              <p:embed/>
            </p:oleObj>
          </a:graphicData>
        </a:graphic>
      </p:graphicFrame>
      <p:sp>
        <p:nvSpPr>
          <p:cNvPr id="40972" name="AutoShape 15"/>
          <p:cNvSpPr>
            <a:spLocks noChangeArrowheads="1"/>
          </p:cNvSpPr>
          <p:nvPr/>
        </p:nvSpPr>
        <p:spPr bwMode="auto">
          <a:xfrm>
            <a:off x="6629400" y="685800"/>
            <a:ext cx="2514600" cy="2057400"/>
          </a:xfrm>
          <a:prstGeom prst="wedgeRoundRectCallout">
            <a:avLst>
              <a:gd name="adj1" fmla="val -48171"/>
              <a:gd name="adj2" fmla="val 69755"/>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0973" name="Text Box 16"/>
          <p:cNvSpPr txBox="1">
            <a:spLocks noChangeArrowheads="1"/>
          </p:cNvSpPr>
          <p:nvPr/>
        </p:nvSpPr>
        <p:spPr bwMode="auto">
          <a:xfrm>
            <a:off x="6908800" y="990600"/>
            <a:ext cx="2235200" cy="1552575"/>
          </a:xfrm>
          <a:prstGeom prst="rect">
            <a:avLst/>
          </a:prstGeom>
          <a:noFill/>
          <a:ln w="9525">
            <a:noFill/>
            <a:miter lim="800000"/>
            <a:headEnd/>
            <a:tailEnd/>
          </a:ln>
        </p:spPr>
        <p:txBody>
          <a:bodyPr>
            <a:spAutoFit/>
          </a:bodyPr>
          <a:lstStyle/>
          <a:p>
            <a:r>
              <a:rPr lang="ja-JP" altLang="en-US"/>
              <a:t>定数項は、</a:t>
            </a:r>
          </a:p>
          <a:p>
            <a:r>
              <a:rPr lang="ja-JP" altLang="en-US"/>
              <a:t>行列式そのもの</a:t>
            </a:r>
          </a:p>
          <a:p>
            <a:r>
              <a:rPr lang="ja-JP" altLang="en-US"/>
              <a:t>になることに注意する。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スライド番号プレースホルダ 4"/>
          <p:cNvSpPr>
            <a:spLocks noGrp="1"/>
          </p:cNvSpPr>
          <p:nvPr>
            <p:ph type="sldNum" sz="quarter" idx="12"/>
          </p:nvPr>
        </p:nvSpPr>
        <p:spPr>
          <a:noFill/>
        </p:spPr>
        <p:txBody>
          <a:bodyPr/>
          <a:lstStyle/>
          <a:p>
            <a:fld id="{7C329EFA-8AE5-413F-91E5-2D042632018D}" type="slidenum">
              <a:rPr lang="en-US" altLang="ja-JP" smtClean="0"/>
              <a:pPr/>
              <a:t>47</a:t>
            </a:fld>
            <a:endParaRPr lang="en-US" altLang="ja-JP" smtClean="0"/>
          </a:p>
        </p:txBody>
      </p:sp>
      <p:sp>
        <p:nvSpPr>
          <p:cNvPr id="41992" name="Text Box 2"/>
          <p:cNvSpPr txBox="1">
            <a:spLocks noChangeArrowheads="1"/>
          </p:cNvSpPr>
          <p:nvPr/>
        </p:nvSpPr>
        <p:spPr bwMode="auto">
          <a:xfrm>
            <a:off x="669925" y="554038"/>
            <a:ext cx="7823200" cy="822325"/>
          </a:xfrm>
          <a:prstGeom prst="rect">
            <a:avLst/>
          </a:prstGeom>
          <a:noFill/>
          <a:ln w="9525">
            <a:noFill/>
            <a:miter lim="800000"/>
            <a:headEnd/>
            <a:tailEnd/>
          </a:ln>
        </p:spPr>
        <p:txBody>
          <a:bodyPr wrap="none">
            <a:spAutoFit/>
          </a:bodyPr>
          <a:lstStyle/>
          <a:p>
            <a:r>
              <a:rPr lang="ja-JP" altLang="en-US"/>
              <a:t>　　一方、固有値は固有方程式の根だから、固有多項式は、</a:t>
            </a:r>
          </a:p>
          <a:p>
            <a:r>
              <a:rPr lang="ja-JP" altLang="en-US"/>
              <a:t>次のようにも表現できる。</a:t>
            </a:r>
          </a:p>
        </p:txBody>
      </p:sp>
      <p:sp>
        <p:nvSpPr>
          <p:cNvPr id="41993" name="Text Box 4"/>
          <p:cNvSpPr txBox="1">
            <a:spLocks noChangeArrowheads="1"/>
          </p:cNvSpPr>
          <p:nvPr/>
        </p:nvSpPr>
        <p:spPr bwMode="auto">
          <a:xfrm>
            <a:off x="746125" y="3144838"/>
            <a:ext cx="7878763" cy="457200"/>
          </a:xfrm>
          <a:prstGeom prst="rect">
            <a:avLst/>
          </a:prstGeom>
          <a:noFill/>
          <a:ln w="9525">
            <a:noFill/>
            <a:miter lim="800000"/>
            <a:headEnd/>
            <a:tailEnd/>
          </a:ln>
        </p:spPr>
        <p:txBody>
          <a:bodyPr wrap="none">
            <a:spAutoFit/>
          </a:bodyPr>
          <a:lstStyle/>
          <a:p>
            <a:r>
              <a:rPr lang="ja-JP" altLang="en-US"/>
              <a:t>よって、　　　　の項の係数と、定数項を比較して次式を得る。</a:t>
            </a:r>
          </a:p>
        </p:txBody>
      </p:sp>
      <p:graphicFrame>
        <p:nvGraphicFramePr>
          <p:cNvPr id="41986" name="Object 1024"/>
          <p:cNvGraphicFramePr>
            <a:graphicFrameLocks noChangeAspect="1"/>
          </p:cNvGraphicFramePr>
          <p:nvPr/>
        </p:nvGraphicFramePr>
        <p:xfrm>
          <a:off x="1905000" y="3200400"/>
          <a:ext cx="762000" cy="374650"/>
        </p:xfrm>
        <a:graphic>
          <a:graphicData uri="http://schemas.openxmlformats.org/presentationml/2006/ole">
            <p:oleObj spid="_x0000_s41986" name="Equation" r:id="rId3" imgW="291960" imgH="203040" progId="Equation.DSMT4">
              <p:embed/>
            </p:oleObj>
          </a:graphicData>
        </a:graphic>
      </p:graphicFrame>
      <p:graphicFrame>
        <p:nvGraphicFramePr>
          <p:cNvPr id="41987" name="Object 1025"/>
          <p:cNvGraphicFramePr>
            <a:graphicFrameLocks noChangeAspect="1"/>
          </p:cNvGraphicFramePr>
          <p:nvPr/>
        </p:nvGraphicFramePr>
        <p:xfrm>
          <a:off x="685800" y="1600200"/>
          <a:ext cx="7772400" cy="1025525"/>
        </p:xfrm>
        <a:graphic>
          <a:graphicData uri="http://schemas.openxmlformats.org/presentationml/2006/ole">
            <p:oleObj spid="_x0000_s41987" name="Equation" r:id="rId4" imgW="3848040" imgH="507960" progId="Equation.DSMT4">
              <p:embed/>
            </p:oleObj>
          </a:graphicData>
        </a:graphic>
      </p:graphicFrame>
      <p:graphicFrame>
        <p:nvGraphicFramePr>
          <p:cNvPr id="41988" name="Object 1026"/>
          <p:cNvGraphicFramePr>
            <a:graphicFrameLocks noChangeAspect="1"/>
          </p:cNvGraphicFramePr>
          <p:nvPr/>
        </p:nvGraphicFramePr>
        <p:xfrm>
          <a:off x="6934200" y="6019800"/>
          <a:ext cx="1143000" cy="571500"/>
        </p:xfrm>
        <a:graphic>
          <a:graphicData uri="http://schemas.openxmlformats.org/presentationml/2006/ole">
            <p:oleObj spid="_x0000_s41988" name="Equation" r:id="rId5" imgW="380880" imgH="190440" progId="Equation.DSMT4">
              <p:embed/>
            </p:oleObj>
          </a:graphicData>
        </a:graphic>
      </p:graphicFrame>
      <p:graphicFrame>
        <p:nvGraphicFramePr>
          <p:cNvPr id="41989" name="Object 1027"/>
          <p:cNvGraphicFramePr>
            <a:graphicFrameLocks noChangeAspect="1"/>
          </p:cNvGraphicFramePr>
          <p:nvPr/>
        </p:nvGraphicFramePr>
        <p:xfrm>
          <a:off x="1219200" y="3810000"/>
          <a:ext cx="6172200" cy="784225"/>
        </p:xfrm>
        <a:graphic>
          <a:graphicData uri="http://schemas.openxmlformats.org/presentationml/2006/ole">
            <p:oleObj spid="_x0000_s41989" name="Equation" r:id="rId6" imgW="1600200" imgH="203040" progId="Equation.DSMT4">
              <p:embed/>
            </p:oleObj>
          </a:graphicData>
        </a:graphic>
      </p:graphicFrame>
      <p:graphicFrame>
        <p:nvGraphicFramePr>
          <p:cNvPr id="41990" name="Object 1028"/>
          <p:cNvGraphicFramePr>
            <a:graphicFrameLocks noChangeAspect="1"/>
          </p:cNvGraphicFramePr>
          <p:nvPr/>
        </p:nvGraphicFramePr>
        <p:xfrm>
          <a:off x="1295400" y="4648200"/>
          <a:ext cx="5257800" cy="1063625"/>
        </p:xfrm>
        <a:graphic>
          <a:graphicData uri="http://schemas.openxmlformats.org/presentationml/2006/ole">
            <p:oleObj spid="_x0000_s41990" name="Equation" r:id="rId7" imgW="1130040" imgH="228600" progId="Equation.DSMT4">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スライド番号プレースホルダ 4"/>
          <p:cNvSpPr>
            <a:spLocks noGrp="1"/>
          </p:cNvSpPr>
          <p:nvPr>
            <p:ph type="sldNum" sz="quarter" idx="12"/>
          </p:nvPr>
        </p:nvSpPr>
        <p:spPr>
          <a:noFill/>
        </p:spPr>
        <p:txBody>
          <a:bodyPr/>
          <a:lstStyle/>
          <a:p>
            <a:fld id="{92603E47-D414-4B61-9E19-496FDD0809E0}" type="slidenum">
              <a:rPr lang="en-US" altLang="ja-JP" smtClean="0"/>
              <a:pPr/>
              <a:t>48</a:t>
            </a:fld>
            <a:endParaRPr lang="en-US" altLang="ja-JP" smtClean="0"/>
          </a:p>
        </p:txBody>
      </p:sp>
      <p:sp>
        <p:nvSpPr>
          <p:cNvPr id="43015" name="Rectangle 2"/>
          <p:cNvSpPr>
            <a:spLocks noGrp="1" noChangeArrowheads="1"/>
          </p:cNvSpPr>
          <p:nvPr>
            <p:ph type="title"/>
          </p:nvPr>
        </p:nvSpPr>
        <p:spPr/>
        <p:txBody>
          <a:bodyPr/>
          <a:lstStyle/>
          <a:p>
            <a:pPr eaLnBrk="1" hangingPunct="1"/>
            <a:r>
              <a:rPr lang="ja-JP" altLang="en-US" smtClean="0"/>
              <a:t>例１</a:t>
            </a:r>
          </a:p>
        </p:txBody>
      </p:sp>
      <p:sp>
        <p:nvSpPr>
          <p:cNvPr id="43016" name="Text Box 4"/>
          <p:cNvSpPr txBox="1">
            <a:spLocks noChangeArrowheads="1"/>
          </p:cNvSpPr>
          <p:nvPr/>
        </p:nvSpPr>
        <p:spPr bwMode="auto">
          <a:xfrm>
            <a:off x="2362200" y="1295400"/>
            <a:ext cx="4972050" cy="457200"/>
          </a:xfrm>
          <a:prstGeom prst="rect">
            <a:avLst/>
          </a:prstGeom>
          <a:noFill/>
          <a:ln w="9525">
            <a:noFill/>
            <a:miter lim="800000"/>
            <a:headEnd/>
            <a:tailEnd/>
          </a:ln>
        </p:spPr>
        <p:txBody>
          <a:bodyPr wrap="none">
            <a:spAutoFit/>
          </a:bodyPr>
          <a:lstStyle/>
          <a:p>
            <a:r>
              <a:rPr lang="ja-JP" altLang="en-US"/>
              <a:t>の固有値は、　　　　　　　　　　である。</a:t>
            </a:r>
          </a:p>
        </p:txBody>
      </p:sp>
      <p:graphicFrame>
        <p:nvGraphicFramePr>
          <p:cNvPr id="43010" name="Object 1024"/>
          <p:cNvGraphicFramePr>
            <a:graphicFrameLocks noChangeAspect="1"/>
          </p:cNvGraphicFramePr>
          <p:nvPr/>
        </p:nvGraphicFramePr>
        <p:xfrm>
          <a:off x="838200" y="990600"/>
          <a:ext cx="1524000" cy="930275"/>
        </p:xfrm>
        <a:graphic>
          <a:graphicData uri="http://schemas.openxmlformats.org/presentationml/2006/ole">
            <p:oleObj spid="_x0000_s43010" name="Equation" r:id="rId3" imgW="749160" imgH="457200" progId="Equation.DSMT4">
              <p:embed/>
            </p:oleObj>
          </a:graphicData>
        </a:graphic>
      </p:graphicFrame>
      <p:graphicFrame>
        <p:nvGraphicFramePr>
          <p:cNvPr id="43011" name="Object 1025"/>
          <p:cNvGraphicFramePr>
            <a:graphicFrameLocks noChangeAspect="1"/>
          </p:cNvGraphicFramePr>
          <p:nvPr/>
        </p:nvGraphicFramePr>
        <p:xfrm>
          <a:off x="4191000" y="1371600"/>
          <a:ext cx="1905000" cy="428625"/>
        </p:xfrm>
        <a:graphic>
          <a:graphicData uri="http://schemas.openxmlformats.org/presentationml/2006/ole">
            <p:oleObj spid="_x0000_s43011" name="Equation" r:id="rId4" imgW="901440" imgH="203040" progId="Equation.DSMT4">
              <p:embed/>
            </p:oleObj>
          </a:graphicData>
        </a:graphic>
      </p:graphicFrame>
      <p:graphicFrame>
        <p:nvGraphicFramePr>
          <p:cNvPr id="43012" name="Object 1026"/>
          <p:cNvGraphicFramePr>
            <a:graphicFrameLocks noChangeAspect="1"/>
          </p:cNvGraphicFramePr>
          <p:nvPr/>
        </p:nvGraphicFramePr>
        <p:xfrm>
          <a:off x="1752600" y="2743200"/>
          <a:ext cx="5410200" cy="803275"/>
        </p:xfrm>
        <a:graphic>
          <a:graphicData uri="http://schemas.openxmlformats.org/presentationml/2006/ole">
            <p:oleObj spid="_x0000_s43012" name="Equation" r:id="rId5" imgW="1536480" imgH="228600" progId="Equation.DSMT4">
              <p:embed/>
            </p:oleObj>
          </a:graphicData>
        </a:graphic>
      </p:graphicFrame>
      <p:graphicFrame>
        <p:nvGraphicFramePr>
          <p:cNvPr id="43013" name="Object 1027"/>
          <p:cNvGraphicFramePr>
            <a:graphicFrameLocks noChangeAspect="1"/>
          </p:cNvGraphicFramePr>
          <p:nvPr/>
        </p:nvGraphicFramePr>
        <p:xfrm>
          <a:off x="1828800" y="3581400"/>
          <a:ext cx="5105400" cy="981075"/>
        </p:xfrm>
        <a:graphic>
          <a:graphicData uri="http://schemas.openxmlformats.org/presentationml/2006/ole">
            <p:oleObj spid="_x0000_s43013" name="Equation" r:id="rId6" imgW="1320480" imgH="253800" progId="Equation.DSMT4">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スライド番号プレースホルダ 4"/>
          <p:cNvSpPr>
            <a:spLocks noGrp="1"/>
          </p:cNvSpPr>
          <p:nvPr>
            <p:ph type="sldNum" sz="quarter" idx="12"/>
          </p:nvPr>
        </p:nvSpPr>
        <p:spPr>
          <a:noFill/>
        </p:spPr>
        <p:txBody>
          <a:bodyPr/>
          <a:lstStyle/>
          <a:p>
            <a:fld id="{12F18AA0-04E9-47E2-940E-6837EF13E231}" type="slidenum">
              <a:rPr lang="en-US" altLang="ja-JP" smtClean="0"/>
              <a:pPr/>
              <a:t>49</a:t>
            </a:fld>
            <a:endParaRPr lang="en-US" altLang="ja-JP" smtClean="0"/>
          </a:p>
        </p:txBody>
      </p:sp>
      <p:sp>
        <p:nvSpPr>
          <p:cNvPr id="44039" name="Rectangle 2"/>
          <p:cNvSpPr>
            <a:spLocks noGrp="1" noChangeArrowheads="1"/>
          </p:cNvSpPr>
          <p:nvPr>
            <p:ph type="title"/>
          </p:nvPr>
        </p:nvSpPr>
        <p:spPr/>
        <p:txBody>
          <a:bodyPr/>
          <a:lstStyle/>
          <a:p>
            <a:pPr eaLnBrk="1" hangingPunct="1"/>
            <a:r>
              <a:rPr lang="ja-JP" altLang="en-US" smtClean="0"/>
              <a:t>例２</a:t>
            </a:r>
          </a:p>
        </p:txBody>
      </p:sp>
      <p:sp>
        <p:nvSpPr>
          <p:cNvPr id="44040" name="Text Box 4"/>
          <p:cNvSpPr txBox="1">
            <a:spLocks noChangeArrowheads="1"/>
          </p:cNvSpPr>
          <p:nvPr/>
        </p:nvSpPr>
        <p:spPr bwMode="auto">
          <a:xfrm>
            <a:off x="685800" y="1066800"/>
            <a:ext cx="8223250" cy="457200"/>
          </a:xfrm>
          <a:prstGeom prst="rect">
            <a:avLst/>
          </a:prstGeom>
          <a:noFill/>
          <a:ln w="9525">
            <a:noFill/>
            <a:miter lim="800000"/>
            <a:headEnd/>
            <a:tailEnd/>
          </a:ln>
        </p:spPr>
        <p:txBody>
          <a:bodyPr wrap="none">
            <a:spAutoFit/>
          </a:bodyPr>
          <a:lstStyle/>
          <a:p>
            <a:r>
              <a:rPr lang="ja-JP" altLang="en-US"/>
              <a:t>　　　　　　　　　の固有値は、　　　　　　　　　　　　　　　　　である。</a:t>
            </a:r>
          </a:p>
        </p:txBody>
      </p:sp>
      <p:sp>
        <p:nvSpPr>
          <p:cNvPr id="44041" name="AutoShape 8"/>
          <p:cNvSpPr>
            <a:spLocks noChangeArrowheads="1"/>
          </p:cNvSpPr>
          <p:nvPr/>
        </p:nvSpPr>
        <p:spPr bwMode="auto">
          <a:xfrm>
            <a:off x="2590800" y="1981200"/>
            <a:ext cx="5638800" cy="1143000"/>
          </a:xfrm>
          <a:prstGeom prst="wedgeRoundRectCallout">
            <a:avLst>
              <a:gd name="adj1" fmla="val -310"/>
              <a:gd name="adj2" fmla="val -9222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4042" name="Text Box 9"/>
          <p:cNvSpPr txBox="1">
            <a:spLocks noChangeArrowheads="1"/>
          </p:cNvSpPr>
          <p:nvPr/>
        </p:nvSpPr>
        <p:spPr bwMode="auto">
          <a:xfrm>
            <a:off x="2803525" y="2154238"/>
            <a:ext cx="5029200" cy="822325"/>
          </a:xfrm>
          <a:prstGeom prst="rect">
            <a:avLst/>
          </a:prstGeom>
          <a:noFill/>
          <a:ln w="9525">
            <a:noFill/>
            <a:miter lim="800000"/>
            <a:headEnd/>
            <a:tailEnd/>
          </a:ln>
        </p:spPr>
        <p:txBody>
          <a:bodyPr wrap="none">
            <a:spAutoFit/>
          </a:bodyPr>
          <a:lstStyle/>
          <a:p>
            <a:r>
              <a:rPr lang="ja-JP" altLang="en-US"/>
              <a:t>代数的重複度を考えて、同じ値を持つ</a:t>
            </a:r>
          </a:p>
          <a:p>
            <a:r>
              <a:rPr lang="ja-JP" altLang="en-US"/>
              <a:t>固有値を２つにしている。</a:t>
            </a:r>
          </a:p>
        </p:txBody>
      </p:sp>
      <p:graphicFrame>
        <p:nvGraphicFramePr>
          <p:cNvPr id="44034" name="Object 1024"/>
          <p:cNvGraphicFramePr>
            <a:graphicFrameLocks noChangeAspect="1"/>
          </p:cNvGraphicFramePr>
          <p:nvPr/>
        </p:nvGraphicFramePr>
        <p:xfrm>
          <a:off x="609600" y="609600"/>
          <a:ext cx="1752600" cy="1290638"/>
        </p:xfrm>
        <a:graphic>
          <a:graphicData uri="http://schemas.openxmlformats.org/presentationml/2006/ole">
            <p:oleObj spid="_x0000_s44034" name="Equation" r:id="rId3" imgW="965160" imgH="711000" progId="Equation.DSMT4">
              <p:embed/>
            </p:oleObj>
          </a:graphicData>
        </a:graphic>
      </p:graphicFrame>
      <p:graphicFrame>
        <p:nvGraphicFramePr>
          <p:cNvPr id="44035" name="Object 1025"/>
          <p:cNvGraphicFramePr>
            <a:graphicFrameLocks noChangeAspect="1"/>
          </p:cNvGraphicFramePr>
          <p:nvPr/>
        </p:nvGraphicFramePr>
        <p:xfrm>
          <a:off x="4419600" y="1066800"/>
          <a:ext cx="3352800" cy="501650"/>
        </p:xfrm>
        <a:graphic>
          <a:graphicData uri="http://schemas.openxmlformats.org/presentationml/2006/ole">
            <p:oleObj spid="_x0000_s44035" name="Equation" r:id="rId4" imgW="1358640" imgH="203040" progId="Equation.DSMT4">
              <p:embed/>
            </p:oleObj>
          </a:graphicData>
        </a:graphic>
      </p:graphicFrame>
      <p:graphicFrame>
        <p:nvGraphicFramePr>
          <p:cNvPr id="44036" name="Object 1026"/>
          <p:cNvGraphicFramePr>
            <a:graphicFrameLocks noChangeAspect="1"/>
          </p:cNvGraphicFramePr>
          <p:nvPr/>
        </p:nvGraphicFramePr>
        <p:xfrm>
          <a:off x="1066800" y="3505200"/>
          <a:ext cx="6096000" cy="690563"/>
        </p:xfrm>
        <a:graphic>
          <a:graphicData uri="http://schemas.openxmlformats.org/presentationml/2006/ole">
            <p:oleObj spid="_x0000_s44036" name="Equation" r:id="rId5" imgW="2019240" imgH="228600" progId="Equation.DSMT4">
              <p:embed/>
            </p:oleObj>
          </a:graphicData>
        </a:graphic>
      </p:graphicFrame>
      <p:graphicFrame>
        <p:nvGraphicFramePr>
          <p:cNvPr id="44037" name="Object 1027"/>
          <p:cNvGraphicFramePr>
            <a:graphicFrameLocks noChangeAspect="1"/>
          </p:cNvGraphicFramePr>
          <p:nvPr/>
        </p:nvGraphicFramePr>
        <p:xfrm>
          <a:off x="990600" y="4419600"/>
          <a:ext cx="7239000" cy="777875"/>
        </p:xfrm>
        <a:graphic>
          <a:graphicData uri="http://schemas.openxmlformats.org/presentationml/2006/ole">
            <p:oleObj spid="_x0000_s44037" name="Equation" r:id="rId6" imgW="2361960" imgH="25380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スライド番号プレースホルダ 3"/>
          <p:cNvSpPr>
            <a:spLocks noGrp="1"/>
          </p:cNvSpPr>
          <p:nvPr>
            <p:ph type="sldNum" sz="quarter" idx="12"/>
          </p:nvPr>
        </p:nvSpPr>
        <p:spPr>
          <a:noFill/>
        </p:spPr>
        <p:txBody>
          <a:bodyPr/>
          <a:lstStyle/>
          <a:p>
            <a:fld id="{34CF7C05-C6B2-478F-93D8-CD219E44DF0B}" type="slidenum">
              <a:rPr lang="en-US" altLang="ja-JP" smtClean="0"/>
              <a:pPr/>
              <a:t>5</a:t>
            </a:fld>
            <a:endParaRPr lang="en-US" altLang="ja-JP" smtClean="0"/>
          </a:p>
        </p:txBody>
      </p:sp>
      <p:sp>
        <p:nvSpPr>
          <p:cNvPr id="3083" name="Line 2"/>
          <p:cNvSpPr>
            <a:spLocks noChangeShapeType="1"/>
          </p:cNvSpPr>
          <p:nvPr/>
        </p:nvSpPr>
        <p:spPr bwMode="auto">
          <a:xfrm>
            <a:off x="76200" y="30749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3084" name="Line 3"/>
          <p:cNvSpPr>
            <a:spLocks noChangeShapeType="1"/>
          </p:cNvSpPr>
          <p:nvPr/>
        </p:nvSpPr>
        <p:spPr bwMode="auto">
          <a:xfrm flipV="1">
            <a:off x="1752600" y="865188"/>
            <a:ext cx="0" cy="4038600"/>
          </a:xfrm>
          <a:prstGeom prst="line">
            <a:avLst/>
          </a:prstGeom>
          <a:noFill/>
          <a:ln w="38100">
            <a:solidFill>
              <a:schemeClr val="tx1"/>
            </a:solidFill>
            <a:round/>
            <a:headEnd/>
            <a:tailEnd type="triangle" w="med" len="med"/>
          </a:ln>
        </p:spPr>
        <p:txBody>
          <a:bodyPr/>
          <a:lstStyle/>
          <a:p>
            <a:endParaRPr lang="ja-JP" altLang="en-US"/>
          </a:p>
        </p:txBody>
      </p:sp>
      <p:grpSp>
        <p:nvGrpSpPr>
          <p:cNvPr id="3085" name="Group 6"/>
          <p:cNvGrpSpPr>
            <a:grpSpLocks/>
          </p:cNvGrpSpPr>
          <p:nvPr/>
        </p:nvGrpSpPr>
        <p:grpSpPr bwMode="auto">
          <a:xfrm>
            <a:off x="76200" y="1550988"/>
            <a:ext cx="3505200" cy="3048000"/>
            <a:chOff x="336" y="1056"/>
            <a:chExt cx="2208" cy="1920"/>
          </a:xfrm>
        </p:grpSpPr>
        <p:sp>
          <p:nvSpPr>
            <p:cNvPr id="3114" name="Line 7"/>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3115" name="Line 8"/>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3116" name="Line 9"/>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3117" name="Line 10"/>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3118" name="Line 11"/>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3119" name="Line 12"/>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3120" name="Line 13"/>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3121" name="Line 14"/>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3122" name="Line 15"/>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grpSp>
        <p:nvGrpSpPr>
          <p:cNvPr id="3086" name="Group 16"/>
          <p:cNvGrpSpPr>
            <a:grpSpLocks/>
          </p:cNvGrpSpPr>
          <p:nvPr/>
        </p:nvGrpSpPr>
        <p:grpSpPr bwMode="auto">
          <a:xfrm rot="5400000">
            <a:off x="0" y="1474788"/>
            <a:ext cx="3505200" cy="3048000"/>
            <a:chOff x="432" y="1152"/>
            <a:chExt cx="2208" cy="1920"/>
          </a:xfrm>
        </p:grpSpPr>
        <p:sp>
          <p:nvSpPr>
            <p:cNvPr id="3105" name="Line 17"/>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3106" name="Line 18"/>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3107" name="Line 19"/>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3108" name="Line 20"/>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3109" name="Line 21"/>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3110" name="Line 22"/>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3111" name="Line 23"/>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3112" name="Line 24"/>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3113" name="Line 25"/>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3087" name="AutoShape 26"/>
          <p:cNvSpPr>
            <a:spLocks noChangeArrowheads="1"/>
          </p:cNvSpPr>
          <p:nvPr/>
        </p:nvSpPr>
        <p:spPr bwMode="auto">
          <a:xfrm>
            <a:off x="3962400" y="2819400"/>
            <a:ext cx="609600" cy="381000"/>
          </a:xfrm>
          <a:prstGeom prst="rightArrow">
            <a:avLst>
              <a:gd name="adj1" fmla="val 50000"/>
              <a:gd name="adj2" fmla="val 40000"/>
            </a:avLst>
          </a:prstGeom>
          <a:solidFill>
            <a:srgbClr val="FF0000"/>
          </a:solidFill>
          <a:ln w="9525">
            <a:solidFill>
              <a:schemeClr val="tx1"/>
            </a:solidFill>
            <a:miter lim="800000"/>
            <a:headEnd/>
            <a:tailEnd/>
          </a:ln>
        </p:spPr>
        <p:txBody>
          <a:bodyPr wrap="none" anchor="ctr"/>
          <a:lstStyle/>
          <a:p>
            <a:pPr algn="ctr"/>
            <a:endParaRPr lang="ja-JP" altLang="ja-JP"/>
          </a:p>
        </p:txBody>
      </p:sp>
      <p:sp>
        <p:nvSpPr>
          <p:cNvPr id="3088" name="Text Box 27"/>
          <p:cNvSpPr txBox="1">
            <a:spLocks noChangeArrowheads="1"/>
          </p:cNvSpPr>
          <p:nvPr/>
        </p:nvSpPr>
        <p:spPr bwMode="auto">
          <a:xfrm>
            <a:off x="762000" y="5105400"/>
            <a:ext cx="7620000" cy="1552575"/>
          </a:xfrm>
          <a:prstGeom prst="rect">
            <a:avLst/>
          </a:prstGeom>
          <a:noFill/>
          <a:ln w="9525">
            <a:noFill/>
            <a:miter lim="800000"/>
            <a:headEnd/>
            <a:tailEnd/>
          </a:ln>
        </p:spPr>
        <p:txBody>
          <a:bodyPr>
            <a:spAutoFit/>
          </a:bodyPr>
          <a:lstStyle/>
          <a:p>
            <a:r>
              <a:rPr lang="ja-JP" altLang="en-US"/>
              <a:t>　　このように、写像　　　によって、基底　　　　　　　　　　　の座標系が得られる。この座標系の事を、</a:t>
            </a:r>
            <a:r>
              <a:rPr lang="ja-JP" altLang="en-US">
                <a:solidFill>
                  <a:srgbClr val="FF0000"/>
                </a:solidFill>
              </a:rPr>
              <a:t>斜交座標系</a:t>
            </a:r>
            <a:r>
              <a:rPr lang="ja-JP" altLang="en-US"/>
              <a:t>と呼ぶこともある。</a:t>
            </a:r>
          </a:p>
          <a:p>
            <a:r>
              <a:rPr lang="ja-JP" altLang="en-US"/>
              <a:t>　ここで、これらの写像を重ねてみる。</a:t>
            </a:r>
          </a:p>
        </p:txBody>
      </p:sp>
      <p:sp>
        <p:nvSpPr>
          <p:cNvPr id="3089" name="Oval 30"/>
          <p:cNvSpPr>
            <a:spLocks noChangeArrowheads="1"/>
          </p:cNvSpPr>
          <p:nvPr/>
        </p:nvSpPr>
        <p:spPr bwMode="auto">
          <a:xfrm>
            <a:off x="2057400" y="29718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3090" name="AutoShape 31"/>
          <p:cNvSpPr>
            <a:spLocks noChangeArrowheads="1"/>
          </p:cNvSpPr>
          <p:nvPr/>
        </p:nvSpPr>
        <p:spPr bwMode="auto">
          <a:xfrm>
            <a:off x="1676400" y="25908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3091" name="Line 33"/>
          <p:cNvSpPr>
            <a:spLocks noChangeShapeType="1"/>
          </p:cNvSpPr>
          <p:nvPr/>
        </p:nvSpPr>
        <p:spPr bwMode="auto">
          <a:xfrm>
            <a:off x="5165725" y="3117850"/>
            <a:ext cx="3568700" cy="0"/>
          </a:xfrm>
          <a:prstGeom prst="line">
            <a:avLst/>
          </a:prstGeom>
          <a:noFill/>
          <a:ln w="38100">
            <a:solidFill>
              <a:schemeClr val="tx1"/>
            </a:solidFill>
            <a:round/>
            <a:headEnd/>
            <a:tailEnd type="triangle" w="med" len="med"/>
          </a:ln>
        </p:spPr>
        <p:txBody>
          <a:bodyPr/>
          <a:lstStyle/>
          <a:p>
            <a:endParaRPr lang="ja-JP" altLang="en-US"/>
          </a:p>
        </p:txBody>
      </p:sp>
      <p:sp>
        <p:nvSpPr>
          <p:cNvPr id="3092" name="Line 36"/>
          <p:cNvSpPr>
            <a:spLocks noChangeShapeType="1"/>
          </p:cNvSpPr>
          <p:nvPr/>
        </p:nvSpPr>
        <p:spPr bwMode="auto">
          <a:xfrm flipH="1">
            <a:off x="5991225" y="1228725"/>
            <a:ext cx="1628775" cy="3568700"/>
          </a:xfrm>
          <a:prstGeom prst="line">
            <a:avLst/>
          </a:prstGeom>
          <a:noFill/>
          <a:ln w="9525">
            <a:solidFill>
              <a:srgbClr val="FF0000"/>
            </a:solidFill>
            <a:round/>
            <a:headEnd/>
            <a:tailEnd/>
          </a:ln>
        </p:spPr>
        <p:txBody>
          <a:bodyPr/>
          <a:lstStyle/>
          <a:p>
            <a:endParaRPr lang="ja-JP" altLang="en-US"/>
          </a:p>
        </p:txBody>
      </p:sp>
      <p:sp>
        <p:nvSpPr>
          <p:cNvPr id="3093" name="Line 37"/>
          <p:cNvSpPr>
            <a:spLocks noChangeShapeType="1"/>
          </p:cNvSpPr>
          <p:nvPr/>
        </p:nvSpPr>
        <p:spPr bwMode="auto">
          <a:xfrm flipH="1">
            <a:off x="5216525" y="2082800"/>
            <a:ext cx="3489325" cy="1782763"/>
          </a:xfrm>
          <a:prstGeom prst="line">
            <a:avLst/>
          </a:prstGeom>
          <a:noFill/>
          <a:ln w="9525">
            <a:solidFill>
              <a:srgbClr val="FF0000"/>
            </a:solidFill>
            <a:round/>
            <a:headEnd/>
            <a:tailEnd/>
          </a:ln>
        </p:spPr>
        <p:txBody>
          <a:bodyPr/>
          <a:lstStyle/>
          <a:p>
            <a:endParaRPr lang="ja-JP" altLang="en-US"/>
          </a:p>
        </p:txBody>
      </p:sp>
      <p:sp>
        <p:nvSpPr>
          <p:cNvPr id="3094" name="Line 38"/>
          <p:cNvSpPr>
            <a:spLocks noChangeShapeType="1"/>
          </p:cNvSpPr>
          <p:nvPr/>
        </p:nvSpPr>
        <p:spPr bwMode="auto">
          <a:xfrm flipH="1">
            <a:off x="5372100" y="765175"/>
            <a:ext cx="1938338" cy="4032250"/>
          </a:xfrm>
          <a:prstGeom prst="line">
            <a:avLst/>
          </a:prstGeom>
          <a:noFill/>
          <a:ln w="9525">
            <a:solidFill>
              <a:srgbClr val="FF0000"/>
            </a:solidFill>
            <a:round/>
            <a:headEnd/>
            <a:tailEnd/>
          </a:ln>
        </p:spPr>
        <p:txBody>
          <a:bodyPr/>
          <a:lstStyle/>
          <a:p>
            <a:endParaRPr lang="ja-JP" altLang="en-US"/>
          </a:p>
        </p:txBody>
      </p:sp>
      <p:sp>
        <p:nvSpPr>
          <p:cNvPr id="3095" name="Line 39"/>
          <p:cNvSpPr>
            <a:spLocks noChangeShapeType="1"/>
          </p:cNvSpPr>
          <p:nvPr/>
        </p:nvSpPr>
        <p:spPr bwMode="auto">
          <a:xfrm flipH="1">
            <a:off x="6534150" y="1308100"/>
            <a:ext cx="1628775" cy="3567113"/>
          </a:xfrm>
          <a:prstGeom prst="line">
            <a:avLst/>
          </a:prstGeom>
          <a:noFill/>
          <a:ln w="9525">
            <a:solidFill>
              <a:srgbClr val="FF0000"/>
            </a:solidFill>
            <a:round/>
            <a:headEnd/>
            <a:tailEnd/>
          </a:ln>
        </p:spPr>
        <p:txBody>
          <a:bodyPr/>
          <a:lstStyle/>
          <a:p>
            <a:endParaRPr lang="ja-JP" altLang="en-US"/>
          </a:p>
        </p:txBody>
      </p:sp>
      <p:sp>
        <p:nvSpPr>
          <p:cNvPr id="3096" name="Line 40"/>
          <p:cNvSpPr>
            <a:spLocks noChangeShapeType="1"/>
          </p:cNvSpPr>
          <p:nvPr/>
        </p:nvSpPr>
        <p:spPr bwMode="auto">
          <a:xfrm flipH="1">
            <a:off x="5060950" y="1617663"/>
            <a:ext cx="3490913" cy="1784350"/>
          </a:xfrm>
          <a:prstGeom prst="line">
            <a:avLst/>
          </a:prstGeom>
          <a:noFill/>
          <a:ln w="9525">
            <a:solidFill>
              <a:srgbClr val="FF0000"/>
            </a:solidFill>
            <a:round/>
            <a:headEnd/>
            <a:tailEnd/>
          </a:ln>
        </p:spPr>
        <p:txBody>
          <a:bodyPr/>
          <a:lstStyle/>
          <a:p>
            <a:endParaRPr lang="ja-JP" altLang="en-US"/>
          </a:p>
        </p:txBody>
      </p:sp>
      <p:sp>
        <p:nvSpPr>
          <p:cNvPr id="3097" name="Line 41"/>
          <p:cNvSpPr>
            <a:spLocks noChangeShapeType="1"/>
          </p:cNvSpPr>
          <p:nvPr/>
        </p:nvSpPr>
        <p:spPr bwMode="auto">
          <a:xfrm flipH="1">
            <a:off x="4983163" y="1152525"/>
            <a:ext cx="3489325" cy="1627188"/>
          </a:xfrm>
          <a:prstGeom prst="line">
            <a:avLst/>
          </a:prstGeom>
          <a:noFill/>
          <a:ln w="9525">
            <a:solidFill>
              <a:srgbClr val="FF0000"/>
            </a:solidFill>
            <a:round/>
            <a:headEnd/>
            <a:tailEnd/>
          </a:ln>
        </p:spPr>
        <p:txBody>
          <a:bodyPr/>
          <a:lstStyle/>
          <a:p>
            <a:endParaRPr lang="ja-JP" altLang="en-US"/>
          </a:p>
        </p:txBody>
      </p:sp>
      <p:sp>
        <p:nvSpPr>
          <p:cNvPr id="3098" name="Oval 42"/>
          <p:cNvSpPr>
            <a:spLocks noChangeArrowheads="1"/>
          </p:cNvSpPr>
          <p:nvPr/>
        </p:nvSpPr>
        <p:spPr bwMode="auto">
          <a:xfrm>
            <a:off x="7464425" y="2625725"/>
            <a:ext cx="155575" cy="153988"/>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3099" name="AutoShape 43"/>
          <p:cNvSpPr>
            <a:spLocks noChangeArrowheads="1"/>
          </p:cNvSpPr>
          <p:nvPr/>
        </p:nvSpPr>
        <p:spPr bwMode="auto">
          <a:xfrm>
            <a:off x="7000875" y="2160588"/>
            <a:ext cx="231775" cy="231775"/>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3100" name="Line 44"/>
          <p:cNvSpPr>
            <a:spLocks noChangeShapeType="1"/>
          </p:cNvSpPr>
          <p:nvPr/>
        </p:nvSpPr>
        <p:spPr bwMode="auto">
          <a:xfrm flipV="1">
            <a:off x="6767513" y="868363"/>
            <a:ext cx="0" cy="4111625"/>
          </a:xfrm>
          <a:prstGeom prst="line">
            <a:avLst/>
          </a:prstGeom>
          <a:noFill/>
          <a:ln w="38100">
            <a:solidFill>
              <a:schemeClr val="tx1"/>
            </a:solidFill>
            <a:round/>
            <a:headEnd/>
            <a:tailEnd type="triangle" w="med" len="med"/>
          </a:ln>
        </p:spPr>
        <p:txBody>
          <a:bodyPr/>
          <a:lstStyle/>
          <a:p>
            <a:endParaRPr lang="ja-JP" altLang="en-US"/>
          </a:p>
        </p:txBody>
      </p:sp>
      <p:sp>
        <p:nvSpPr>
          <p:cNvPr id="3101" name="Line 46"/>
          <p:cNvSpPr>
            <a:spLocks noChangeShapeType="1"/>
          </p:cNvSpPr>
          <p:nvPr/>
        </p:nvSpPr>
        <p:spPr bwMode="auto">
          <a:xfrm flipH="1">
            <a:off x="6978650" y="1462088"/>
            <a:ext cx="1628775" cy="3567112"/>
          </a:xfrm>
          <a:prstGeom prst="line">
            <a:avLst/>
          </a:prstGeom>
          <a:noFill/>
          <a:ln w="9525">
            <a:solidFill>
              <a:srgbClr val="FF0000"/>
            </a:solidFill>
            <a:round/>
            <a:headEnd/>
            <a:tailEnd/>
          </a:ln>
        </p:spPr>
        <p:txBody>
          <a:bodyPr/>
          <a:lstStyle/>
          <a:p>
            <a:endParaRPr lang="ja-JP" altLang="en-US"/>
          </a:p>
        </p:txBody>
      </p:sp>
      <p:sp>
        <p:nvSpPr>
          <p:cNvPr id="3102" name="Line 47"/>
          <p:cNvSpPr>
            <a:spLocks noChangeShapeType="1"/>
          </p:cNvSpPr>
          <p:nvPr/>
        </p:nvSpPr>
        <p:spPr bwMode="auto">
          <a:xfrm flipH="1">
            <a:off x="5372100" y="2644775"/>
            <a:ext cx="3489325" cy="1784350"/>
          </a:xfrm>
          <a:prstGeom prst="line">
            <a:avLst/>
          </a:prstGeom>
          <a:noFill/>
          <a:ln w="9525">
            <a:solidFill>
              <a:srgbClr val="FF0000"/>
            </a:solidFill>
            <a:round/>
            <a:headEnd/>
            <a:tailEnd/>
          </a:ln>
        </p:spPr>
        <p:txBody>
          <a:bodyPr/>
          <a:lstStyle/>
          <a:p>
            <a:endParaRPr lang="ja-JP" altLang="en-US"/>
          </a:p>
        </p:txBody>
      </p:sp>
      <p:sp>
        <p:nvSpPr>
          <p:cNvPr id="3103" name="Line 48"/>
          <p:cNvSpPr>
            <a:spLocks noChangeShapeType="1"/>
          </p:cNvSpPr>
          <p:nvPr/>
        </p:nvSpPr>
        <p:spPr bwMode="auto">
          <a:xfrm flipH="1">
            <a:off x="5138738" y="3368675"/>
            <a:ext cx="3489325" cy="1630363"/>
          </a:xfrm>
          <a:prstGeom prst="line">
            <a:avLst/>
          </a:prstGeom>
          <a:noFill/>
          <a:ln w="9525">
            <a:solidFill>
              <a:srgbClr val="FF0000"/>
            </a:solidFill>
            <a:round/>
            <a:headEnd/>
            <a:tailEnd/>
          </a:ln>
        </p:spPr>
        <p:txBody>
          <a:bodyPr/>
          <a:lstStyle/>
          <a:p>
            <a:endParaRPr lang="ja-JP" altLang="en-US"/>
          </a:p>
        </p:txBody>
      </p:sp>
      <p:sp>
        <p:nvSpPr>
          <p:cNvPr id="3104" name="Line 49"/>
          <p:cNvSpPr>
            <a:spLocks noChangeShapeType="1"/>
          </p:cNvSpPr>
          <p:nvPr/>
        </p:nvSpPr>
        <p:spPr bwMode="auto">
          <a:xfrm flipH="1">
            <a:off x="4929188" y="1014413"/>
            <a:ext cx="1628775" cy="3568700"/>
          </a:xfrm>
          <a:prstGeom prst="line">
            <a:avLst/>
          </a:prstGeom>
          <a:noFill/>
          <a:ln w="9525">
            <a:solidFill>
              <a:srgbClr val="FF0000"/>
            </a:solidFill>
            <a:round/>
            <a:headEnd/>
            <a:tailEnd/>
          </a:ln>
        </p:spPr>
        <p:txBody>
          <a:bodyPr/>
          <a:lstStyle/>
          <a:p>
            <a:endParaRPr lang="ja-JP" altLang="en-US"/>
          </a:p>
        </p:txBody>
      </p:sp>
      <p:graphicFrame>
        <p:nvGraphicFramePr>
          <p:cNvPr id="3074" name="Object 2048"/>
          <p:cNvGraphicFramePr>
            <a:graphicFrameLocks noChangeAspect="1"/>
          </p:cNvGraphicFramePr>
          <p:nvPr/>
        </p:nvGraphicFramePr>
        <p:xfrm>
          <a:off x="1219200" y="381000"/>
          <a:ext cx="450850" cy="533400"/>
        </p:xfrm>
        <a:graphic>
          <a:graphicData uri="http://schemas.openxmlformats.org/presentationml/2006/ole">
            <p:oleObj spid="_x0000_s3074" name="Equation" r:id="rId3" imgW="139680" imgH="164880" progId="Equation.DSMT4">
              <p:embed/>
            </p:oleObj>
          </a:graphicData>
        </a:graphic>
      </p:graphicFrame>
      <p:graphicFrame>
        <p:nvGraphicFramePr>
          <p:cNvPr id="3075" name="Object 2049"/>
          <p:cNvGraphicFramePr>
            <a:graphicFrameLocks noChangeAspect="1"/>
          </p:cNvGraphicFramePr>
          <p:nvPr/>
        </p:nvGraphicFramePr>
        <p:xfrm>
          <a:off x="3505200" y="3048000"/>
          <a:ext cx="474663" cy="522288"/>
        </p:xfrm>
        <a:graphic>
          <a:graphicData uri="http://schemas.openxmlformats.org/presentationml/2006/ole">
            <p:oleObj spid="_x0000_s3075" name="Equation" r:id="rId4" imgW="126720" imgH="139680" progId="Equation.DSMT4">
              <p:embed/>
            </p:oleObj>
          </a:graphicData>
        </a:graphic>
      </p:graphicFrame>
      <p:graphicFrame>
        <p:nvGraphicFramePr>
          <p:cNvPr id="3076" name="Object 2050"/>
          <p:cNvGraphicFramePr>
            <a:graphicFrameLocks noChangeAspect="1"/>
          </p:cNvGraphicFramePr>
          <p:nvPr/>
        </p:nvGraphicFramePr>
        <p:xfrm>
          <a:off x="3505200" y="2362200"/>
          <a:ext cx="1600200" cy="452438"/>
        </p:xfrm>
        <a:graphic>
          <a:graphicData uri="http://schemas.openxmlformats.org/presentationml/2006/ole">
            <p:oleObj spid="_x0000_s3076" name="Equation" r:id="rId5" imgW="850680" imgH="241200" progId="Equation.DSMT4">
              <p:embed/>
            </p:oleObj>
          </a:graphicData>
        </a:graphic>
      </p:graphicFrame>
      <p:graphicFrame>
        <p:nvGraphicFramePr>
          <p:cNvPr id="3077" name="Object 2051"/>
          <p:cNvGraphicFramePr>
            <a:graphicFrameLocks noChangeAspect="1"/>
          </p:cNvGraphicFramePr>
          <p:nvPr/>
        </p:nvGraphicFramePr>
        <p:xfrm>
          <a:off x="3276600" y="457200"/>
          <a:ext cx="1676400" cy="1022350"/>
        </p:xfrm>
        <a:graphic>
          <a:graphicData uri="http://schemas.openxmlformats.org/presentationml/2006/ole">
            <p:oleObj spid="_x0000_s3077" name="Equation" r:id="rId6" imgW="749160" imgH="457200" progId="Equation.DSMT4">
              <p:embed/>
            </p:oleObj>
          </a:graphicData>
        </a:graphic>
      </p:graphicFrame>
      <p:graphicFrame>
        <p:nvGraphicFramePr>
          <p:cNvPr id="3078" name="Object 2052"/>
          <p:cNvGraphicFramePr>
            <a:graphicFrameLocks noChangeAspect="1"/>
          </p:cNvGraphicFramePr>
          <p:nvPr/>
        </p:nvGraphicFramePr>
        <p:xfrm>
          <a:off x="6096000" y="381000"/>
          <a:ext cx="552450" cy="674688"/>
        </p:xfrm>
        <a:graphic>
          <a:graphicData uri="http://schemas.openxmlformats.org/presentationml/2006/ole">
            <p:oleObj spid="_x0000_s3078" name="Equation" r:id="rId7" imgW="114120" imgH="139680" progId="Equation.DSMT4">
              <p:embed/>
            </p:oleObj>
          </a:graphicData>
        </a:graphic>
      </p:graphicFrame>
      <p:graphicFrame>
        <p:nvGraphicFramePr>
          <p:cNvPr id="3079" name="Object 2053"/>
          <p:cNvGraphicFramePr>
            <a:graphicFrameLocks noChangeAspect="1"/>
          </p:cNvGraphicFramePr>
          <p:nvPr/>
        </p:nvGraphicFramePr>
        <p:xfrm>
          <a:off x="8534400" y="2743200"/>
          <a:ext cx="404813" cy="446088"/>
        </p:xfrm>
        <a:graphic>
          <a:graphicData uri="http://schemas.openxmlformats.org/presentationml/2006/ole">
            <p:oleObj spid="_x0000_s3079" name="Equation" r:id="rId8" imgW="126720" imgH="139680" progId="Equation.DSMT4">
              <p:embed/>
            </p:oleObj>
          </a:graphicData>
        </a:graphic>
      </p:graphicFrame>
      <p:graphicFrame>
        <p:nvGraphicFramePr>
          <p:cNvPr id="3080" name="Object 2054"/>
          <p:cNvGraphicFramePr>
            <a:graphicFrameLocks noChangeAspect="1"/>
          </p:cNvGraphicFramePr>
          <p:nvPr/>
        </p:nvGraphicFramePr>
        <p:xfrm>
          <a:off x="6070600" y="5029200"/>
          <a:ext cx="3073400" cy="614363"/>
        </p:xfrm>
        <a:graphic>
          <a:graphicData uri="http://schemas.openxmlformats.org/presentationml/2006/ole">
            <p:oleObj spid="_x0000_s3080" name="Equation" r:id="rId9" imgW="1269720" imgH="253800" progId="Equation.DSMT4">
              <p:embed/>
            </p:oleObj>
          </a:graphicData>
        </a:graphic>
      </p:graphicFrame>
      <p:graphicFrame>
        <p:nvGraphicFramePr>
          <p:cNvPr id="3081" name="Object 2055"/>
          <p:cNvGraphicFramePr>
            <a:graphicFrameLocks noChangeAspect="1"/>
          </p:cNvGraphicFramePr>
          <p:nvPr/>
        </p:nvGraphicFramePr>
        <p:xfrm>
          <a:off x="3505200" y="5181600"/>
          <a:ext cx="357188" cy="428625"/>
        </p:xfrm>
        <a:graphic>
          <a:graphicData uri="http://schemas.openxmlformats.org/presentationml/2006/ole">
            <p:oleObj spid="_x0000_s3081" name="Equation" r:id="rId10" imgW="190440" imgH="22860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スライド番号プレースホルダ 4"/>
          <p:cNvSpPr>
            <a:spLocks noGrp="1"/>
          </p:cNvSpPr>
          <p:nvPr>
            <p:ph type="sldNum" sz="quarter" idx="12"/>
          </p:nvPr>
        </p:nvSpPr>
        <p:spPr>
          <a:noFill/>
        </p:spPr>
        <p:txBody>
          <a:bodyPr/>
          <a:lstStyle/>
          <a:p>
            <a:fld id="{8AFAC351-6E85-491E-84E2-F66D1D684EC7}" type="slidenum">
              <a:rPr lang="en-US" altLang="ja-JP" smtClean="0"/>
              <a:pPr/>
              <a:t>50</a:t>
            </a:fld>
            <a:endParaRPr lang="en-US" altLang="ja-JP" smtClean="0"/>
          </a:p>
        </p:txBody>
      </p:sp>
      <p:sp>
        <p:nvSpPr>
          <p:cNvPr id="45063" name="Rectangle 2"/>
          <p:cNvSpPr>
            <a:spLocks noGrp="1" noChangeArrowheads="1"/>
          </p:cNvSpPr>
          <p:nvPr>
            <p:ph type="title"/>
          </p:nvPr>
        </p:nvSpPr>
        <p:spPr/>
        <p:txBody>
          <a:bodyPr/>
          <a:lstStyle/>
          <a:p>
            <a:pPr eaLnBrk="1" hangingPunct="1"/>
            <a:r>
              <a:rPr lang="ja-JP" altLang="en-US" smtClean="0"/>
              <a:t>例</a:t>
            </a:r>
            <a:r>
              <a:rPr lang="en-US" altLang="ja-JP" smtClean="0"/>
              <a:t>3</a:t>
            </a:r>
          </a:p>
        </p:txBody>
      </p:sp>
      <p:sp>
        <p:nvSpPr>
          <p:cNvPr id="45064" name="Text Box 4"/>
          <p:cNvSpPr txBox="1">
            <a:spLocks noChangeArrowheads="1"/>
          </p:cNvSpPr>
          <p:nvPr/>
        </p:nvSpPr>
        <p:spPr bwMode="auto">
          <a:xfrm>
            <a:off x="2667000" y="1066800"/>
            <a:ext cx="4972050" cy="457200"/>
          </a:xfrm>
          <a:prstGeom prst="rect">
            <a:avLst/>
          </a:prstGeom>
          <a:noFill/>
          <a:ln w="9525">
            <a:noFill/>
            <a:miter lim="800000"/>
            <a:headEnd/>
            <a:tailEnd/>
          </a:ln>
        </p:spPr>
        <p:txBody>
          <a:bodyPr wrap="none">
            <a:spAutoFit/>
          </a:bodyPr>
          <a:lstStyle/>
          <a:p>
            <a:r>
              <a:rPr lang="ja-JP" altLang="en-US"/>
              <a:t>の固有値は、　　　　　　　　　　である。</a:t>
            </a:r>
          </a:p>
        </p:txBody>
      </p:sp>
      <p:graphicFrame>
        <p:nvGraphicFramePr>
          <p:cNvPr id="45058" name="Object 1024"/>
          <p:cNvGraphicFramePr>
            <a:graphicFrameLocks noChangeAspect="1"/>
          </p:cNvGraphicFramePr>
          <p:nvPr/>
        </p:nvGraphicFramePr>
        <p:xfrm>
          <a:off x="609600" y="685800"/>
          <a:ext cx="2057400" cy="1309688"/>
        </p:xfrm>
        <a:graphic>
          <a:graphicData uri="http://schemas.openxmlformats.org/presentationml/2006/ole">
            <p:oleObj spid="_x0000_s45058" name="Equation" r:id="rId3" imgW="838080" imgH="533160" progId="Equation.DSMT4">
              <p:embed/>
            </p:oleObj>
          </a:graphicData>
        </a:graphic>
      </p:graphicFrame>
      <p:graphicFrame>
        <p:nvGraphicFramePr>
          <p:cNvPr id="45059" name="Object 1025"/>
          <p:cNvGraphicFramePr>
            <a:graphicFrameLocks noChangeAspect="1"/>
          </p:cNvGraphicFramePr>
          <p:nvPr/>
        </p:nvGraphicFramePr>
        <p:xfrm>
          <a:off x="4572000" y="1155700"/>
          <a:ext cx="1752600" cy="368300"/>
        </p:xfrm>
        <a:graphic>
          <a:graphicData uri="http://schemas.openxmlformats.org/presentationml/2006/ole">
            <p:oleObj spid="_x0000_s45059" name="Equation" r:id="rId4" imgW="965160" imgH="203040" progId="Equation.DSMT4">
              <p:embed/>
            </p:oleObj>
          </a:graphicData>
        </a:graphic>
      </p:graphicFrame>
      <p:graphicFrame>
        <p:nvGraphicFramePr>
          <p:cNvPr id="45060" name="Object 1026"/>
          <p:cNvGraphicFramePr>
            <a:graphicFrameLocks noChangeAspect="1"/>
          </p:cNvGraphicFramePr>
          <p:nvPr/>
        </p:nvGraphicFramePr>
        <p:xfrm>
          <a:off x="1371600" y="2362200"/>
          <a:ext cx="4495800" cy="663575"/>
        </p:xfrm>
        <a:graphic>
          <a:graphicData uri="http://schemas.openxmlformats.org/presentationml/2006/ole">
            <p:oleObj spid="_x0000_s45060" name="Equation" r:id="rId5" imgW="1549080" imgH="228600" progId="Equation.DSMT4">
              <p:embed/>
            </p:oleObj>
          </a:graphicData>
        </a:graphic>
      </p:graphicFrame>
      <p:graphicFrame>
        <p:nvGraphicFramePr>
          <p:cNvPr id="45061" name="Object 1027"/>
          <p:cNvGraphicFramePr>
            <a:graphicFrameLocks noChangeAspect="1"/>
          </p:cNvGraphicFramePr>
          <p:nvPr/>
        </p:nvGraphicFramePr>
        <p:xfrm>
          <a:off x="990600" y="3200400"/>
          <a:ext cx="5715000" cy="968375"/>
        </p:xfrm>
        <a:graphic>
          <a:graphicData uri="http://schemas.openxmlformats.org/presentationml/2006/ole">
            <p:oleObj spid="_x0000_s45061" name="Equation" r:id="rId6" imgW="1498320" imgH="25380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6" name="スライド番号プレースホルダ 4"/>
          <p:cNvSpPr>
            <a:spLocks noGrp="1"/>
          </p:cNvSpPr>
          <p:nvPr>
            <p:ph type="sldNum" sz="quarter" idx="12"/>
          </p:nvPr>
        </p:nvSpPr>
        <p:spPr>
          <a:noFill/>
        </p:spPr>
        <p:txBody>
          <a:bodyPr/>
          <a:lstStyle/>
          <a:p>
            <a:fld id="{DC551F50-DFE6-45DB-90B8-DB1E00D95E6F}" type="slidenum">
              <a:rPr lang="en-US" altLang="ja-JP" smtClean="0"/>
              <a:pPr/>
              <a:t>51</a:t>
            </a:fld>
            <a:endParaRPr lang="en-US" altLang="ja-JP" smtClean="0"/>
          </a:p>
        </p:txBody>
      </p:sp>
      <p:sp>
        <p:nvSpPr>
          <p:cNvPr id="46097" name="Text Box 2"/>
          <p:cNvSpPr txBox="1">
            <a:spLocks noChangeArrowheads="1"/>
          </p:cNvSpPr>
          <p:nvPr/>
        </p:nvSpPr>
        <p:spPr bwMode="auto">
          <a:xfrm>
            <a:off x="4343400" y="4648200"/>
            <a:ext cx="2546350" cy="457200"/>
          </a:xfrm>
          <a:prstGeom prst="rect">
            <a:avLst/>
          </a:prstGeom>
          <a:noFill/>
          <a:ln w="9525">
            <a:noFill/>
            <a:miter lim="800000"/>
            <a:headEnd/>
            <a:tailEnd/>
          </a:ln>
        </p:spPr>
        <p:txBody>
          <a:bodyPr wrap="none">
            <a:spAutoFit/>
          </a:bodyPr>
          <a:lstStyle/>
          <a:p>
            <a:r>
              <a:rPr lang="ja-JP" altLang="en-US"/>
              <a:t>　　は正則でない。</a:t>
            </a:r>
          </a:p>
        </p:txBody>
      </p:sp>
      <p:sp>
        <p:nvSpPr>
          <p:cNvPr id="46098" name="Text Box 3"/>
          <p:cNvSpPr txBox="1">
            <a:spLocks noChangeArrowheads="1"/>
          </p:cNvSpPr>
          <p:nvPr/>
        </p:nvSpPr>
        <p:spPr bwMode="auto">
          <a:xfrm>
            <a:off x="4327525" y="2687638"/>
            <a:ext cx="4435475" cy="830262"/>
          </a:xfrm>
          <a:prstGeom prst="rect">
            <a:avLst/>
          </a:prstGeom>
          <a:noFill/>
          <a:ln w="9525">
            <a:noFill/>
            <a:miter lim="800000"/>
            <a:headEnd/>
            <a:tailEnd/>
          </a:ln>
        </p:spPr>
        <p:txBody>
          <a:bodyPr>
            <a:spAutoFit/>
          </a:bodyPr>
          <a:lstStyle/>
          <a:p>
            <a:r>
              <a:rPr lang="ja-JP" altLang="en-US"/>
              <a:t>　　　　　　　となる</a:t>
            </a:r>
            <a:endParaRPr lang="en-US" altLang="ja-JP"/>
          </a:p>
          <a:p>
            <a:r>
              <a:rPr lang="ja-JP" altLang="en-US"/>
              <a:t>固有ベクトル　　　　　が存在する。</a:t>
            </a:r>
          </a:p>
        </p:txBody>
      </p:sp>
      <p:sp>
        <p:nvSpPr>
          <p:cNvPr id="46099" name="Rectangle 4"/>
          <p:cNvSpPr>
            <a:spLocks noGrp="1" noChangeArrowheads="1"/>
          </p:cNvSpPr>
          <p:nvPr>
            <p:ph type="title"/>
          </p:nvPr>
        </p:nvSpPr>
        <p:spPr/>
        <p:txBody>
          <a:bodyPr/>
          <a:lstStyle/>
          <a:p>
            <a:pPr eaLnBrk="1" hangingPunct="1"/>
            <a:r>
              <a:rPr lang="ja-JP" altLang="en-US" smtClean="0"/>
              <a:t>固有値と正則行列</a:t>
            </a:r>
          </a:p>
        </p:txBody>
      </p:sp>
      <p:sp>
        <p:nvSpPr>
          <p:cNvPr id="46100" name="AutoShape 5"/>
          <p:cNvSpPr>
            <a:spLocks noChangeArrowheads="1"/>
          </p:cNvSpPr>
          <p:nvPr/>
        </p:nvSpPr>
        <p:spPr bwMode="auto">
          <a:xfrm>
            <a:off x="381000" y="762000"/>
            <a:ext cx="8305800" cy="1295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6101" name="Text Box 6"/>
          <p:cNvSpPr txBox="1">
            <a:spLocks noChangeArrowheads="1"/>
          </p:cNvSpPr>
          <p:nvPr/>
        </p:nvSpPr>
        <p:spPr bwMode="auto">
          <a:xfrm>
            <a:off x="381000" y="914400"/>
            <a:ext cx="6364288" cy="822325"/>
          </a:xfrm>
          <a:prstGeom prst="rect">
            <a:avLst/>
          </a:prstGeom>
          <a:noFill/>
          <a:ln w="9525">
            <a:noFill/>
            <a:miter lim="800000"/>
            <a:headEnd/>
            <a:tailEnd/>
          </a:ln>
        </p:spPr>
        <p:txBody>
          <a:bodyPr wrap="none">
            <a:spAutoFit/>
          </a:bodyPr>
          <a:lstStyle/>
          <a:p>
            <a:r>
              <a:rPr lang="ja-JP" altLang="en-US"/>
              <a:t>行列　　　が正則であるための必要十分条件は、</a:t>
            </a:r>
          </a:p>
          <a:p>
            <a:r>
              <a:rPr lang="en-US" altLang="ja-JP"/>
              <a:t>0</a:t>
            </a:r>
            <a:r>
              <a:rPr lang="ja-JP" altLang="en-US"/>
              <a:t>を固有値として持たないことである。</a:t>
            </a:r>
          </a:p>
        </p:txBody>
      </p:sp>
      <p:sp>
        <p:nvSpPr>
          <p:cNvPr id="46102" name="Text Box 8"/>
          <p:cNvSpPr txBox="1">
            <a:spLocks noChangeArrowheads="1"/>
          </p:cNvSpPr>
          <p:nvPr/>
        </p:nvSpPr>
        <p:spPr bwMode="auto">
          <a:xfrm>
            <a:off x="365125" y="2230438"/>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6103" name="Text Box 11"/>
          <p:cNvSpPr txBox="1">
            <a:spLocks noChangeArrowheads="1"/>
          </p:cNvSpPr>
          <p:nvPr/>
        </p:nvSpPr>
        <p:spPr bwMode="auto">
          <a:xfrm>
            <a:off x="457200" y="2743200"/>
            <a:ext cx="3355975" cy="457200"/>
          </a:xfrm>
          <a:prstGeom prst="rect">
            <a:avLst/>
          </a:prstGeom>
          <a:noFill/>
          <a:ln w="9525">
            <a:noFill/>
            <a:miter lim="800000"/>
            <a:headEnd/>
            <a:tailEnd/>
          </a:ln>
        </p:spPr>
        <p:txBody>
          <a:bodyPr wrap="none">
            <a:spAutoFit/>
          </a:bodyPr>
          <a:lstStyle/>
          <a:p>
            <a:r>
              <a:rPr lang="ja-JP" altLang="en-US"/>
              <a:t>が</a:t>
            </a:r>
            <a:r>
              <a:rPr lang="en-US" altLang="ja-JP"/>
              <a:t>0</a:t>
            </a:r>
            <a:r>
              <a:rPr lang="ja-JP" altLang="en-US"/>
              <a:t>を固有値として持つ。</a:t>
            </a:r>
          </a:p>
        </p:txBody>
      </p:sp>
      <p:sp>
        <p:nvSpPr>
          <p:cNvPr id="46104" name="Text Box 15"/>
          <p:cNvSpPr txBox="1">
            <a:spLocks noChangeArrowheads="1"/>
          </p:cNvSpPr>
          <p:nvPr/>
        </p:nvSpPr>
        <p:spPr bwMode="auto">
          <a:xfrm>
            <a:off x="4267200" y="3657600"/>
            <a:ext cx="4435475" cy="822325"/>
          </a:xfrm>
          <a:prstGeom prst="rect">
            <a:avLst/>
          </a:prstGeom>
          <a:noFill/>
          <a:ln w="9525">
            <a:noFill/>
            <a:miter lim="800000"/>
            <a:headEnd/>
            <a:tailEnd/>
          </a:ln>
        </p:spPr>
        <p:txBody>
          <a:bodyPr>
            <a:spAutoFit/>
          </a:bodyPr>
          <a:lstStyle/>
          <a:p>
            <a:r>
              <a:rPr lang="ja-JP" altLang="en-US"/>
              <a:t>同次連立一次方程式　　　　　　　が非自明解　　　　　を持つ。</a:t>
            </a:r>
          </a:p>
        </p:txBody>
      </p:sp>
      <p:sp>
        <p:nvSpPr>
          <p:cNvPr id="46105" name="Text Box 20"/>
          <p:cNvSpPr txBox="1">
            <a:spLocks noChangeArrowheads="1"/>
          </p:cNvSpPr>
          <p:nvPr/>
        </p:nvSpPr>
        <p:spPr bwMode="auto">
          <a:xfrm>
            <a:off x="288925" y="5105400"/>
            <a:ext cx="4289425" cy="457200"/>
          </a:xfrm>
          <a:prstGeom prst="rect">
            <a:avLst/>
          </a:prstGeom>
          <a:noFill/>
          <a:ln w="9525">
            <a:noFill/>
            <a:miter lim="800000"/>
            <a:headEnd/>
            <a:tailEnd/>
          </a:ln>
        </p:spPr>
        <p:txBody>
          <a:bodyPr wrap="none">
            <a:spAutoFit/>
          </a:bodyPr>
          <a:lstStyle/>
          <a:p>
            <a:r>
              <a:rPr lang="ja-JP" altLang="en-US"/>
              <a:t>よって、対偶をとることによって、</a:t>
            </a:r>
          </a:p>
        </p:txBody>
      </p:sp>
      <p:sp>
        <p:nvSpPr>
          <p:cNvPr id="46106" name="Text Box 21"/>
          <p:cNvSpPr txBox="1">
            <a:spLocks noChangeArrowheads="1"/>
          </p:cNvSpPr>
          <p:nvPr/>
        </p:nvSpPr>
        <p:spPr bwMode="auto">
          <a:xfrm>
            <a:off x="762000" y="5694363"/>
            <a:ext cx="1504950" cy="457200"/>
          </a:xfrm>
          <a:prstGeom prst="rect">
            <a:avLst/>
          </a:prstGeom>
          <a:noFill/>
          <a:ln w="9525">
            <a:noFill/>
            <a:miter lim="800000"/>
            <a:headEnd/>
            <a:tailEnd/>
          </a:ln>
        </p:spPr>
        <p:txBody>
          <a:bodyPr wrap="none">
            <a:spAutoFit/>
          </a:bodyPr>
          <a:lstStyle/>
          <a:p>
            <a:r>
              <a:rPr lang="ja-JP" altLang="en-US"/>
              <a:t>　　は正則</a:t>
            </a:r>
          </a:p>
        </p:txBody>
      </p:sp>
      <p:sp>
        <p:nvSpPr>
          <p:cNvPr id="46107" name="Text Box 25"/>
          <p:cNvSpPr txBox="1">
            <a:spLocks noChangeArrowheads="1"/>
          </p:cNvSpPr>
          <p:nvPr/>
        </p:nvSpPr>
        <p:spPr bwMode="auto">
          <a:xfrm>
            <a:off x="3352800" y="5770563"/>
            <a:ext cx="3910013" cy="457200"/>
          </a:xfrm>
          <a:prstGeom prst="rect">
            <a:avLst/>
          </a:prstGeom>
          <a:noFill/>
          <a:ln w="9525">
            <a:noFill/>
            <a:miter lim="800000"/>
            <a:headEnd/>
            <a:tailEnd/>
          </a:ln>
        </p:spPr>
        <p:txBody>
          <a:bodyPr wrap="none">
            <a:spAutoFit/>
          </a:bodyPr>
          <a:lstStyle/>
          <a:p>
            <a:r>
              <a:rPr lang="ja-JP" altLang="en-US"/>
              <a:t>が</a:t>
            </a:r>
            <a:r>
              <a:rPr lang="en-US" altLang="ja-JP"/>
              <a:t>0</a:t>
            </a:r>
            <a:r>
              <a:rPr lang="ja-JP" altLang="en-US"/>
              <a:t>を固有値として持たない。</a:t>
            </a:r>
          </a:p>
        </p:txBody>
      </p:sp>
      <p:sp>
        <p:nvSpPr>
          <p:cNvPr id="46108" name="Text Box 27"/>
          <p:cNvSpPr txBox="1">
            <a:spLocks noChangeArrowheads="1"/>
          </p:cNvSpPr>
          <p:nvPr/>
        </p:nvSpPr>
        <p:spPr bwMode="auto">
          <a:xfrm>
            <a:off x="746125" y="533400"/>
            <a:ext cx="3857625"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（固有値と正則行列）</a:t>
            </a:r>
          </a:p>
        </p:txBody>
      </p:sp>
      <p:graphicFrame>
        <p:nvGraphicFramePr>
          <p:cNvPr id="46082" name="Object 1024"/>
          <p:cNvGraphicFramePr>
            <a:graphicFrameLocks noChangeAspect="1"/>
          </p:cNvGraphicFramePr>
          <p:nvPr/>
        </p:nvGraphicFramePr>
        <p:xfrm>
          <a:off x="1143000" y="990600"/>
          <a:ext cx="381000" cy="381000"/>
        </p:xfrm>
        <a:graphic>
          <a:graphicData uri="http://schemas.openxmlformats.org/presentationml/2006/ole">
            <p:oleObj spid="_x0000_s46082" name="Equation" r:id="rId3" imgW="164880" imgH="164880" progId="Equation.DSMT4">
              <p:embed/>
            </p:oleObj>
          </a:graphicData>
        </a:graphic>
      </p:graphicFrame>
      <p:graphicFrame>
        <p:nvGraphicFramePr>
          <p:cNvPr id="46083" name="Object 1025"/>
          <p:cNvGraphicFramePr>
            <a:graphicFrameLocks noChangeAspect="1"/>
          </p:cNvGraphicFramePr>
          <p:nvPr/>
        </p:nvGraphicFramePr>
        <p:xfrm>
          <a:off x="152400" y="2743200"/>
          <a:ext cx="381000" cy="381000"/>
        </p:xfrm>
        <a:graphic>
          <a:graphicData uri="http://schemas.openxmlformats.org/presentationml/2006/ole">
            <p:oleObj spid="_x0000_s46083" name="Equation" r:id="rId4" imgW="164880" imgH="164880" progId="Equation.DSMT4">
              <p:embed/>
            </p:oleObj>
          </a:graphicData>
        </a:graphic>
      </p:graphicFrame>
      <p:graphicFrame>
        <p:nvGraphicFramePr>
          <p:cNvPr id="46084" name="Object 1026"/>
          <p:cNvGraphicFramePr>
            <a:graphicFrameLocks noChangeAspect="1"/>
          </p:cNvGraphicFramePr>
          <p:nvPr/>
        </p:nvGraphicFramePr>
        <p:xfrm>
          <a:off x="3733800" y="2819400"/>
          <a:ext cx="457200" cy="342900"/>
        </p:xfrm>
        <a:graphic>
          <a:graphicData uri="http://schemas.openxmlformats.org/presentationml/2006/ole">
            <p:oleObj spid="_x0000_s46084" name="Equation" r:id="rId5" imgW="203040" imgH="152280" progId="Equation.DSMT4">
              <p:embed/>
            </p:oleObj>
          </a:graphicData>
        </a:graphic>
      </p:graphicFrame>
      <p:graphicFrame>
        <p:nvGraphicFramePr>
          <p:cNvPr id="46085" name="Object 1027"/>
          <p:cNvGraphicFramePr>
            <a:graphicFrameLocks noChangeAspect="1"/>
          </p:cNvGraphicFramePr>
          <p:nvPr/>
        </p:nvGraphicFramePr>
        <p:xfrm>
          <a:off x="4267200" y="2819400"/>
          <a:ext cx="1371600" cy="357188"/>
        </p:xfrm>
        <a:graphic>
          <a:graphicData uri="http://schemas.openxmlformats.org/presentationml/2006/ole">
            <p:oleObj spid="_x0000_s46085" name="Equation" r:id="rId6" imgW="634680" imgH="164880" progId="Equation.DSMT4">
              <p:embed/>
            </p:oleObj>
          </a:graphicData>
        </a:graphic>
      </p:graphicFrame>
      <p:graphicFrame>
        <p:nvGraphicFramePr>
          <p:cNvPr id="46086" name="Object 1028"/>
          <p:cNvGraphicFramePr>
            <a:graphicFrameLocks noChangeAspect="1"/>
          </p:cNvGraphicFramePr>
          <p:nvPr/>
        </p:nvGraphicFramePr>
        <p:xfrm>
          <a:off x="6000750" y="3071813"/>
          <a:ext cx="1066800" cy="376237"/>
        </p:xfrm>
        <a:graphic>
          <a:graphicData uri="http://schemas.openxmlformats.org/presentationml/2006/ole">
            <p:oleObj spid="_x0000_s46086" name="Equation" r:id="rId7" imgW="431640" imgH="152280" progId="Equation.DSMT4">
              <p:embed/>
            </p:oleObj>
          </a:graphicData>
        </a:graphic>
      </p:graphicFrame>
      <p:graphicFrame>
        <p:nvGraphicFramePr>
          <p:cNvPr id="46087" name="Object 1029"/>
          <p:cNvGraphicFramePr>
            <a:graphicFrameLocks noChangeAspect="1"/>
          </p:cNvGraphicFramePr>
          <p:nvPr/>
        </p:nvGraphicFramePr>
        <p:xfrm>
          <a:off x="3733800" y="3733800"/>
          <a:ext cx="457200" cy="342900"/>
        </p:xfrm>
        <a:graphic>
          <a:graphicData uri="http://schemas.openxmlformats.org/presentationml/2006/ole">
            <p:oleObj spid="_x0000_s46087" name="Equation" r:id="rId8" imgW="203040" imgH="152280" progId="Equation.DSMT4">
              <p:embed/>
            </p:oleObj>
          </a:graphicData>
        </a:graphic>
      </p:graphicFrame>
      <p:graphicFrame>
        <p:nvGraphicFramePr>
          <p:cNvPr id="46088" name="Object 1030"/>
          <p:cNvGraphicFramePr>
            <a:graphicFrameLocks noChangeAspect="1"/>
          </p:cNvGraphicFramePr>
          <p:nvPr/>
        </p:nvGraphicFramePr>
        <p:xfrm>
          <a:off x="7239000" y="3733800"/>
          <a:ext cx="1219200" cy="360363"/>
        </p:xfrm>
        <a:graphic>
          <a:graphicData uri="http://schemas.openxmlformats.org/presentationml/2006/ole">
            <p:oleObj spid="_x0000_s46088" name="Equation" r:id="rId9" imgW="558720" imgH="164880" progId="Equation.DSMT4">
              <p:embed/>
            </p:oleObj>
          </a:graphicData>
        </a:graphic>
      </p:graphicFrame>
      <p:graphicFrame>
        <p:nvGraphicFramePr>
          <p:cNvPr id="46089" name="Object 1031"/>
          <p:cNvGraphicFramePr>
            <a:graphicFrameLocks noChangeAspect="1"/>
          </p:cNvGraphicFramePr>
          <p:nvPr/>
        </p:nvGraphicFramePr>
        <p:xfrm>
          <a:off x="5867400" y="4114800"/>
          <a:ext cx="1066800" cy="376238"/>
        </p:xfrm>
        <a:graphic>
          <a:graphicData uri="http://schemas.openxmlformats.org/presentationml/2006/ole">
            <p:oleObj spid="_x0000_s46089" name="Equation" r:id="rId10" imgW="431640" imgH="152280" progId="Equation.DSMT4">
              <p:embed/>
            </p:oleObj>
          </a:graphicData>
        </a:graphic>
      </p:graphicFrame>
      <p:graphicFrame>
        <p:nvGraphicFramePr>
          <p:cNvPr id="46090" name="Object 1032"/>
          <p:cNvGraphicFramePr>
            <a:graphicFrameLocks noChangeAspect="1"/>
          </p:cNvGraphicFramePr>
          <p:nvPr/>
        </p:nvGraphicFramePr>
        <p:xfrm>
          <a:off x="3733800" y="4724400"/>
          <a:ext cx="457200" cy="342900"/>
        </p:xfrm>
        <a:graphic>
          <a:graphicData uri="http://schemas.openxmlformats.org/presentationml/2006/ole">
            <p:oleObj spid="_x0000_s46090" name="Equation" r:id="rId11" imgW="203040" imgH="152280" progId="Equation.DSMT4">
              <p:embed/>
            </p:oleObj>
          </a:graphicData>
        </a:graphic>
      </p:graphicFrame>
      <p:graphicFrame>
        <p:nvGraphicFramePr>
          <p:cNvPr id="46091" name="Object 1033"/>
          <p:cNvGraphicFramePr>
            <a:graphicFrameLocks noChangeAspect="1"/>
          </p:cNvGraphicFramePr>
          <p:nvPr/>
        </p:nvGraphicFramePr>
        <p:xfrm>
          <a:off x="4267200" y="4648200"/>
          <a:ext cx="381000" cy="381000"/>
        </p:xfrm>
        <a:graphic>
          <a:graphicData uri="http://schemas.openxmlformats.org/presentationml/2006/ole">
            <p:oleObj spid="_x0000_s46091" name="Equation" r:id="rId12" imgW="164880" imgH="164880" progId="Equation.DSMT4">
              <p:embed/>
            </p:oleObj>
          </a:graphicData>
        </a:graphic>
      </p:graphicFrame>
      <p:graphicFrame>
        <p:nvGraphicFramePr>
          <p:cNvPr id="46092" name="Object 1034"/>
          <p:cNvGraphicFramePr>
            <a:graphicFrameLocks noChangeAspect="1"/>
          </p:cNvGraphicFramePr>
          <p:nvPr/>
        </p:nvGraphicFramePr>
        <p:xfrm>
          <a:off x="838200" y="5715000"/>
          <a:ext cx="381000" cy="381000"/>
        </p:xfrm>
        <a:graphic>
          <a:graphicData uri="http://schemas.openxmlformats.org/presentationml/2006/ole">
            <p:oleObj spid="_x0000_s46092" name="Equation" r:id="rId13" imgW="164880" imgH="164880" progId="Equation.DSMT4">
              <p:embed/>
            </p:oleObj>
          </a:graphicData>
        </a:graphic>
      </p:graphicFrame>
      <p:graphicFrame>
        <p:nvGraphicFramePr>
          <p:cNvPr id="46093" name="Object 1035"/>
          <p:cNvGraphicFramePr>
            <a:graphicFrameLocks noChangeAspect="1"/>
          </p:cNvGraphicFramePr>
          <p:nvPr/>
        </p:nvGraphicFramePr>
        <p:xfrm>
          <a:off x="2362200" y="5791200"/>
          <a:ext cx="457200" cy="342900"/>
        </p:xfrm>
        <a:graphic>
          <a:graphicData uri="http://schemas.openxmlformats.org/presentationml/2006/ole">
            <p:oleObj spid="_x0000_s46093" name="Equation" r:id="rId14" imgW="203040" imgH="152280" progId="Equation.DSMT4">
              <p:embed/>
            </p:oleObj>
          </a:graphicData>
        </a:graphic>
      </p:graphicFrame>
      <p:graphicFrame>
        <p:nvGraphicFramePr>
          <p:cNvPr id="46094" name="Object 1036"/>
          <p:cNvGraphicFramePr>
            <a:graphicFrameLocks noChangeAspect="1"/>
          </p:cNvGraphicFramePr>
          <p:nvPr/>
        </p:nvGraphicFramePr>
        <p:xfrm>
          <a:off x="3048000" y="5791200"/>
          <a:ext cx="381000" cy="381000"/>
        </p:xfrm>
        <a:graphic>
          <a:graphicData uri="http://schemas.openxmlformats.org/presentationml/2006/ole">
            <p:oleObj spid="_x0000_s46094" name="Equation" r:id="rId15" imgW="164880" imgH="164880" progId="Equation.DSMT4">
              <p:embed/>
            </p:oleObj>
          </a:graphicData>
        </a:graphic>
      </p:graphicFrame>
      <p:graphicFrame>
        <p:nvGraphicFramePr>
          <p:cNvPr id="46095" name="Object 1037"/>
          <p:cNvGraphicFramePr>
            <a:graphicFrameLocks noChangeAspect="1"/>
          </p:cNvGraphicFramePr>
          <p:nvPr/>
        </p:nvGraphicFramePr>
        <p:xfrm>
          <a:off x="6934200" y="6248400"/>
          <a:ext cx="990600" cy="495300"/>
        </p:xfrm>
        <a:graphic>
          <a:graphicData uri="http://schemas.openxmlformats.org/presentationml/2006/ole">
            <p:oleObj spid="_x0000_s46095" name="Equation" r:id="rId16" imgW="380880" imgH="190440" progId="Equation.DSMT4">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 4"/>
          <p:cNvSpPr>
            <a:spLocks noGrp="1"/>
          </p:cNvSpPr>
          <p:nvPr>
            <p:ph type="sldNum" sz="quarter" idx="12"/>
          </p:nvPr>
        </p:nvSpPr>
        <p:spPr>
          <a:noFill/>
        </p:spPr>
        <p:txBody>
          <a:bodyPr/>
          <a:lstStyle/>
          <a:p>
            <a:fld id="{8E119657-AC51-42E7-93BA-5EBD30436FF5}" type="slidenum">
              <a:rPr lang="en-US" altLang="ja-JP" smtClean="0"/>
              <a:pPr/>
              <a:t>52</a:t>
            </a:fld>
            <a:endParaRPr lang="en-US" altLang="ja-JP" smtClean="0"/>
          </a:p>
        </p:txBody>
      </p:sp>
      <p:sp>
        <p:nvSpPr>
          <p:cNvPr id="83971" name="Rectangle 2"/>
          <p:cNvSpPr>
            <a:spLocks noGrp="1" noChangeArrowheads="1"/>
          </p:cNvSpPr>
          <p:nvPr>
            <p:ph type="title"/>
          </p:nvPr>
        </p:nvSpPr>
        <p:spPr>
          <a:xfrm>
            <a:off x="533400" y="2514600"/>
            <a:ext cx="6858000" cy="609600"/>
          </a:xfrm>
        </p:spPr>
        <p:txBody>
          <a:bodyPr/>
          <a:lstStyle/>
          <a:p>
            <a:pPr eaLnBrk="1" hangingPunct="1"/>
            <a:r>
              <a:rPr lang="ja-JP" altLang="en-US" smtClean="0"/>
              <a:t>相似な行列</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スライド番号プレースホルダ 4"/>
          <p:cNvSpPr>
            <a:spLocks noGrp="1"/>
          </p:cNvSpPr>
          <p:nvPr>
            <p:ph type="sldNum" sz="quarter" idx="12"/>
          </p:nvPr>
        </p:nvSpPr>
        <p:spPr>
          <a:noFill/>
        </p:spPr>
        <p:txBody>
          <a:bodyPr/>
          <a:lstStyle/>
          <a:p>
            <a:fld id="{9A54390F-90EE-4597-9645-812808B1E6E1}" type="slidenum">
              <a:rPr lang="en-US" altLang="ja-JP" smtClean="0"/>
              <a:pPr/>
              <a:t>53</a:t>
            </a:fld>
            <a:endParaRPr lang="en-US" altLang="ja-JP" smtClean="0"/>
          </a:p>
        </p:txBody>
      </p:sp>
      <p:sp>
        <p:nvSpPr>
          <p:cNvPr id="47116" name="Rectangle 2"/>
          <p:cNvSpPr>
            <a:spLocks noGrp="1" noChangeArrowheads="1"/>
          </p:cNvSpPr>
          <p:nvPr>
            <p:ph type="title"/>
          </p:nvPr>
        </p:nvSpPr>
        <p:spPr/>
        <p:txBody>
          <a:bodyPr/>
          <a:lstStyle/>
          <a:p>
            <a:pPr eaLnBrk="1" hangingPunct="1"/>
            <a:r>
              <a:rPr lang="ja-JP" altLang="en-US" smtClean="0"/>
              <a:t>相似な行列</a:t>
            </a:r>
          </a:p>
        </p:txBody>
      </p:sp>
      <p:sp>
        <p:nvSpPr>
          <p:cNvPr id="47117" name="AutoShape 3"/>
          <p:cNvSpPr>
            <a:spLocks noChangeArrowheads="1"/>
          </p:cNvSpPr>
          <p:nvPr/>
        </p:nvSpPr>
        <p:spPr bwMode="auto">
          <a:xfrm>
            <a:off x="381000" y="762000"/>
            <a:ext cx="8534400" cy="27432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47118" name="Text Box 4"/>
          <p:cNvSpPr txBox="1">
            <a:spLocks noChangeArrowheads="1"/>
          </p:cNvSpPr>
          <p:nvPr/>
        </p:nvSpPr>
        <p:spPr bwMode="auto">
          <a:xfrm>
            <a:off x="609600" y="990600"/>
            <a:ext cx="7559675" cy="1917700"/>
          </a:xfrm>
          <a:prstGeom prst="rect">
            <a:avLst/>
          </a:prstGeom>
          <a:noFill/>
          <a:ln w="9525">
            <a:noFill/>
            <a:miter lim="800000"/>
            <a:headEnd/>
            <a:tailEnd/>
          </a:ln>
        </p:spPr>
        <p:txBody>
          <a:bodyPr>
            <a:spAutoFit/>
          </a:bodyPr>
          <a:lstStyle/>
          <a:p>
            <a:r>
              <a:rPr lang="ja-JP" altLang="en-US"/>
              <a:t>　　次の正方行列　　に対して、　　次の正則行列　　　とその逆行列　　　を用いて</a:t>
            </a:r>
          </a:p>
          <a:p>
            <a:endParaRPr lang="ja-JP" altLang="en-US"/>
          </a:p>
          <a:p>
            <a:endParaRPr lang="ja-JP" altLang="en-US"/>
          </a:p>
          <a:p>
            <a:r>
              <a:rPr lang="ja-JP" altLang="en-US"/>
              <a:t>と表した行列　　　　を　　　　と</a:t>
            </a:r>
            <a:r>
              <a:rPr lang="ja-JP" altLang="en-US">
                <a:solidFill>
                  <a:srgbClr val="FF0000"/>
                </a:solidFill>
              </a:rPr>
              <a:t>相似な行列</a:t>
            </a:r>
            <a:r>
              <a:rPr lang="ja-JP" altLang="en-US"/>
              <a:t>という。</a:t>
            </a:r>
          </a:p>
        </p:txBody>
      </p:sp>
      <p:sp>
        <p:nvSpPr>
          <p:cNvPr id="47119" name="AutoShape 11"/>
          <p:cNvSpPr>
            <a:spLocks noChangeArrowheads="1"/>
          </p:cNvSpPr>
          <p:nvPr/>
        </p:nvSpPr>
        <p:spPr bwMode="auto">
          <a:xfrm>
            <a:off x="1971675" y="4724400"/>
            <a:ext cx="3276600" cy="1828800"/>
          </a:xfrm>
          <a:prstGeom prst="wedgeRoundRectCallout">
            <a:avLst>
              <a:gd name="adj1" fmla="val -22046"/>
              <a:gd name="adj2" fmla="val -73787"/>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7120" name="AutoShape 13"/>
          <p:cNvSpPr>
            <a:spLocks noChangeArrowheads="1"/>
          </p:cNvSpPr>
          <p:nvPr/>
        </p:nvSpPr>
        <p:spPr bwMode="auto">
          <a:xfrm>
            <a:off x="1971675" y="4724400"/>
            <a:ext cx="3276600" cy="1828800"/>
          </a:xfrm>
          <a:prstGeom prst="wedgeRoundRectCallout">
            <a:avLst>
              <a:gd name="adj1" fmla="val 25532"/>
              <a:gd name="adj2" fmla="val -7317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7121" name="Text Box 14"/>
          <p:cNvSpPr txBox="1">
            <a:spLocks noChangeArrowheads="1"/>
          </p:cNvSpPr>
          <p:nvPr/>
        </p:nvSpPr>
        <p:spPr bwMode="auto">
          <a:xfrm>
            <a:off x="2184400" y="4973638"/>
            <a:ext cx="3073400" cy="1552575"/>
          </a:xfrm>
          <a:prstGeom prst="rect">
            <a:avLst/>
          </a:prstGeom>
          <a:noFill/>
          <a:ln w="9525">
            <a:noFill/>
            <a:miter lim="800000"/>
            <a:headEnd/>
            <a:tailEnd/>
          </a:ln>
        </p:spPr>
        <p:txBody>
          <a:bodyPr wrap="none">
            <a:spAutoFit/>
          </a:bodyPr>
          <a:lstStyle/>
          <a:p>
            <a:r>
              <a:rPr lang="ja-JP" altLang="en-US"/>
              <a:t>正則行列と、</a:t>
            </a:r>
          </a:p>
          <a:p>
            <a:r>
              <a:rPr lang="ja-JP" altLang="en-US"/>
              <a:t>その逆行列で</a:t>
            </a:r>
          </a:p>
          <a:p>
            <a:r>
              <a:rPr lang="ja-JP" altLang="en-US"/>
              <a:t>サンドイッチ状にする。</a:t>
            </a:r>
          </a:p>
          <a:p>
            <a:endParaRPr lang="en-US" altLang="ja-JP"/>
          </a:p>
        </p:txBody>
      </p:sp>
      <p:sp>
        <p:nvSpPr>
          <p:cNvPr id="47122" name="Text Box 17"/>
          <p:cNvSpPr txBox="1">
            <a:spLocks noChangeArrowheads="1"/>
          </p:cNvSpPr>
          <p:nvPr/>
        </p:nvSpPr>
        <p:spPr bwMode="auto">
          <a:xfrm>
            <a:off x="974725" y="554038"/>
            <a:ext cx="2974975"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（相似な行列）</a:t>
            </a:r>
          </a:p>
        </p:txBody>
      </p:sp>
      <p:graphicFrame>
        <p:nvGraphicFramePr>
          <p:cNvPr id="47106" name="Object 1024"/>
          <p:cNvGraphicFramePr>
            <a:graphicFrameLocks noChangeAspect="1"/>
          </p:cNvGraphicFramePr>
          <p:nvPr/>
        </p:nvGraphicFramePr>
        <p:xfrm>
          <a:off x="1371600" y="1828800"/>
          <a:ext cx="3257550" cy="708025"/>
        </p:xfrm>
        <a:graphic>
          <a:graphicData uri="http://schemas.openxmlformats.org/presentationml/2006/ole">
            <p:oleObj spid="_x0000_s47106" name="Equation" r:id="rId3" imgW="876240" imgH="190440" progId="Equation.DSMT4">
              <p:embed/>
            </p:oleObj>
          </a:graphicData>
        </a:graphic>
      </p:graphicFrame>
      <p:graphicFrame>
        <p:nvGraphicFramePr>
          <p:cNvPr id="47107" name="Object 1025"/>
          <p:cNvGraphicFramePr>
            <a:graphicFrameLocks noChangeAspect="1"/>
          </p:cNvGraphicFramePr>
          <p:nvPr/>
        </p:nvGraphicFramePr>
        <p:xfrm>
          <a:off x="2514600" y="3581400"/>
          <a:ext cx="2362200" cy="823913"/>
        </p:xfrm>
        <a:graphic>
          <a:graphicData uri="http://schemas.openxmlformats.org/presentationml/2006/ole">
            <p:oleObj spid="_x0000_s47107" name="Equation" r:id="rId4" imgW="545760" imgH="190440" progId="Equation.DSMT4">
              <p:embed/>
            </p:oleObj>
          </a:graphicData>
        </a:graphic>
      </p:graphicFrame>
      <p:graphicFrame>
        <p:nvGraphicFramePr>
          <p:cNvPr id="47108" name="Object 1026"/>
          <p:cNvGraphicFramePr>
            <a:graphicFrameLocks noChangeAspect="1"/>
          </p:cNvGraphicFramePr>
          <p:nvPr/>
        </p:nvGraphicFramePr>
        <p:xfrm>
          <a:off x="2971800" y="990600"/>
          <a:ext cx="381000" cy="381000"/>
        </p:xfrm>
        <a:graphic>
          <a:graphicData uri="http://schemas.openxmlformats.org/presentationml/2006/ole">
            <p:oleObj spid="_x0000_s47108" name="Equation" r:id="rId5" imgW="164880" imgH="164880" progId="Equation.DSMT4">
              <p:embed/>
            </p:oleObj>
          </a:graphicData>
        </a:graphic>
      </p:graphicFrame>
      <p:graphicFrame>
        <p:nvGraphicFramePr>
          <p:cNvPr id="47109" name="Object 1027"/>
          <p:cNvGraphicFramePr>
            <a:graphicFrameLocks noChangeAspect="1"/>
          </p:cNvGraphicFramePr>
          <p:nvPr/>
        </p:nvGraphicFramePr>
        <p:xfrm>
          <a:off x="6858000" y="1066800"/>
          <a:ext cx="457200" cy="423863"/>
        </p:xfrm>
        <a:graphic>
          <a:graphicData uri="http://schemas.openxmlformats.org/presentationml/2006/ole">
            <p:oleObj spid="_x0000_s47109" name="Equation" r:id="rId6" imgW="177480" imgH="164880" progId="Equation.DSMT4">
              <p:embed/>
            </p:oleObj>
          </a:graphicData>
        </a:graphic>
      </p:graphicFrame>
      <p:graphicFrame>
        <p:nvGraphicFramePr>
          <p:cNvPr id="47110" name="Object 1028"/>
          <p:cNvGraphicFramePr>
            <a:graphicFrameLocks noChangeAspect="1"/>
          </p:cNvGraphicFramePr>
          <p:nvPr/>
        </p:nvGraphicFramePr>
        <p:xfrm>
          <a:off x="3581400" y="2438400"/>
          <a:ext cx="381000" cy="381000"/>
        </p:xfrm>
        <a:graphic>
          <a:graphicData uri="http://schemas.openxmlformats.org/presentationml/2006/ole">
            <p:oleObj spid="_x0000_s47110" name="Equation" r:id="rId7" imgW="164880" imgH="164880" progId="Equation.DSMT4">
              <p:embed/>
            </p:oleObj>
          </a:graphicData>
        </a:graphic>
      </p:graphicFrame>
      <p:graphicFrame>
        <p:nvGraphicFramePr>
          <p:cNvPr id="47111" name="Object 1029"/>
          <p:cNvGraphicFramePr>
            <a:graphicFrameLocks noChangeAspect="1"/>
          </p:cNvGraphicFramePr>
          <p:nvPr/>
        </p:nvGraphicFramePr>
        <p:xfrm>
          <a:off x="2590800" y="2514600"/>
          <a:ext cx="377825" cy="350838"/>
        </p:xfrm>
        <a:graphic>
          <a:graphicData uri="http://schemas.openxmlformats.org/presentationml/2006/ole">
            <p:oleObj spid="_x0000_s47111" name="Equation" r:id="rId8" imgW="177480" imgH="164880" progId="Equation.DSMT4">
              <p:embed/>
            </p:oleObj>
          </a:graphicData>
        </a:graphic>
      </p:graphicFrame>
      <p:graphicFrame>
        <p:nvGraphicFramePr>
          <p:cNvPr id="47112" name="Object 1030"/>
          <p:cNvGraphicFramePr>
            <a:graphicFrameLocks noChangeAspect="1"/>
          </p:cNvGraphicFramePr>
          <p:nvPr/>
        </p:nvGraphicFramePr>
        <p:xfrm>
          <a:off x="1905000" y="1371600"/>
          <a:ext cx="609600" cy="414338"/>
        </p:xfrm>
        <a:graphic>
          <a:graphicData uri="http://schemas.openxmlformats.org/presentationml/2006/ole">
            <p:oleObj spid="_x0000_s47112" name="Equation" r:id="rId9" imgW="279360" imgH="190440" progId="Equation.DSMT4">
              <p:embed/>
            </p:oleObj>
          </a:graphicData>
        </a:graphic>
      </p:graphicFrame>
      <p:graphicFrame>
        <p:nvGraphicFramePr>
          <p:cNvPr id="47113" name="Object 1031"/>
          <p:cNvGraphicFramePr>
            <a:graphicFrameLocks noChangeAspect="1"/>
          </p:cNvGraphicFramePr>
          <p:nvPr/>
        </p:nvGraphicFramePr>
        <p:xfrm>
          <a:off x="762000" y="1143000"/>
          <a:ext cx="322263" cy="292100"/>
        </p:xfrm>
        <a:graphic>
          <a:graphicData uri="http://schemas.openxmlformats.org/presentationml/2006/ole">
            <p:oleObj spid="_x0000_s47113" name="Equation" r:id="rId10" imgW="139680" imgH="126720" progId="Equation.DSMT4">
              <p:embed/>
            </p:oleObj>
          </a:graphicData>
        </a:graphic>
      </p:graphicFrame>
      <p:graphicFrame>
        <p:nvGraphicFramePr>
          <p:cNvPr id="47114" name="Object 1032"/>
          <p:cNvGraphicFramePr>
            <a:graphicFrameLocks noChangeAspect="1"/>
          </p:cNvGraphicFramePr>
          <p:nvPr/>
        </p:nvGraphicFramePr>
        <p:xfrm>
          <a:off x="4648200" y="1143000"/>
          <a:ext cx="322263" cy="292100"/>
        </p:xfrm>
        <a:graphic>
          <a:graphicData uri="http://schemas.openxmlformats.org/presentationml/2006/ole">
            <p:oleObj spid="_x0000_s47114" name="Equation" r:id="rId11" imgW="139680" imgH="126720" progId="Equation.DSMT4">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スライド番号プレースホルダ 4"/>
          <p:cNvSpPr>
            <a:spLocks noGrp="1"/>
          </p:cNvSpPr>
          <p:nvPr>
            <p:ph type="sldNum" sz="quarter" idx="12"/>
          </p:nvPr>
        </p:nvSpPr>
        <p:spPr>
          <a:noFill/>
        </p:spPr>
        <p:txBody>
          <a:bodyPr/>
          <a:lstStyle/>
          <a:p>
            <a:fld id="{27E0C6EB-B106-48F6-9C0C-C305204D01EC}" type="slidenum">
              <a:rPr lang="en-US" altLang="ja-JP" smtClean="0"/>
              <a:pPr/>
              <a:t>54</a:t>
            </a:fld>
            <a:endParaRPr lang="en-US" altLang="ja-JP" smtClean="0"/>
          </a:p>
        </p:txBody>
      </p:sp>
      <p:sp>
        <p:nvSpPr>
          <p:cNvPr id="48137" name="Rectangle 2"/>
          <p:cNvSpPr>
            <a:spLocks noGrp="1" noChangeArrowheads="1"/>
          </p:cNvSpPr>
          <p:nvPr>
            <p:ph type="title"/>
          </p:nvPr>
        </p:nvSpPr>
        <p:spPr/>
        <p:txBody>
          <a:bodyPr/>
          <a:lstStyle/>
          <a:p>
            <a:pPr eaLnBrk="1" hangingPunct="1"/>
            <a:r>
              <a:rPr lang="ja-JP" altLang="en-US" smtClean="0"/>
              <a:t>相似な行列の性質１</a:t>
            </a:r>
          </a:p>
        </p:txBody>
      </p:sp>
      <p:sp>
        <p:nvSpPr>
          <p:cNvPr id="48138" name="AutoShape 3"/>
          <p:cNvSpPr>
            <a:spLocks noChangeArrowheads="1"/>
          </p:cNvSpPr>
          <p:nvPr/>
        </p:nvSpPr>
        <p:spPr bwMode="auto">
          <a:xfrm>
            <a:off x="381000" y="838200"/>
            <a:ext cx="8534400" cy="2057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8139" name="Text Box 4"/>
          <p:cNvSpPr txBox="1">
            <a:spLocks noChangeArrowheads="1"/>
          </p:cNvSpPr>
          <p:nvPr/>
        </p:nvSpPr>
        <p:spPr bwMode="auto">
          <a:xfrm>
            <a:off x="1050925" y="1011238"/>
            <a:ext cx="7335838" cy="822325"/>
          </a:xfrm>
          <a:prstGeom prst="rect">
            <a:avLst/>
          </a:prstGeom>
          <a:noFill/>
          <a:ln w="9525">
            <a:noFill/>
            <a:miter lim="800000"/>
            <a:headEnd/>
            <a:tailEnd/>
          </a:ln>
        </p:spPr>
        <p:txBody>
          <a:bodyPr wrap="none">
            <a:spAutoFit/>
          </a:bodyPr>
          <a:lstStyle/>
          <a:p>
            <a:r>
              <a:rPr lang="ja-JP" altLang="en-US"/>
              <a:t>相似な行列は行列式が等しい。</a:t>
            </a:r>
          </a:p>
          <a:p>
            <a:r>
              <a:rPr lang="ja-JP" altLang="en-US"/>
              <a:t>すなわち、　　　を正方行列、　　　　を正則行列とすると、</a:t>
            </a:r>
          </a:p>
        </p:txBody>
      </p:sp>
      <p:sp>
        <p:nvSpPr>
          <p:cNvPr id="48140"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8141" name="AutoShape 11"/>
          <p:cNvSpPr>
            <a:spLocks noChangeArrowheads="1"/>
          </p:cNvSpPr>
          <p:nvPr/>
        </p:nvSpPr>
        <p:spPr bwMode="auto">
          <a:xfrm>
            <a:off x="4191000" y="4876800"/>
            <a:ext cx="2362200" cy="1447800"/>
          </a:xfrm>
          <a:prstGeom prst="wedgeRoundRectCallout">
            <a:avLst>
              <a:gd name="adj1" fmla="val -106588"/>
              <a:gd name="adj2" fmla="val -49671"/>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8142" name="Text Box 13"/>
          <p:cNvSpPr txBox="1">
            <a:spLocks noChangeArrowheads="1"/>
          </p:cNvSpPr>
          <p:nvPr/>
        </p:nvSpPr>
        <p:spPr bwMode="auto">
          <a:xfrm>
            <a:off x="4572000" y="5486400"/>
            <a:ext cx="1841500" cy="457200"/>
          </a:xfrm>
          <a:prstGeom prst="rect">
            <a:avLst/>
          </a:prstGeom>
          <a:noFill/>
          <a:ln w="9525">
            <a:noFill/>
            <a:miter lim="800000"/>
            <a:headEnd/>
            <a:tailEnd/>
          </a:ln>
        </p:spPr>
        <p:txBody>
          <a:bodyPr wrap="none">
            <a:spAutoFit/>
          </a:bodyPr>
          <a:lstStyle/>
          <a:p>
            <a:r>
              <a:rPr lang="ja-JP" altLang="en-US"/>
              <a:t>に注意する。</a:t>
            </a:r>
          </a:p>
        </p:txBody>
      </p:sp>
      <p:sp>
        <p:nvSpPr>
          <p:cNvPr id="48143" name="AutoShape 14"/>
          <p:cNvSpPr>
            <a:spLocks noChangeArrowheads="1"/>
          </p:cNvSpPr>
          <p:nvPr/>
        </p:nvSpPr>
        <p:spPr bwMode="auto">
          <a:xfrm>
            <a:off x="5181600" y="3048000"/>
            <a:ext cx="2362200" cy="1447800"/>
          </a:xfrm>
          <a:prstGeom prst="wedgeRoundRectCallout">
            <a:avLst>
              <a:gd name="adj1" fmla="val -88778"/>
              <a:gd name="adj2" fmla="val 98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8144" name="Text Box 15"/>
          <p:cNvSpPr txBox="1">
            <a:spLocks noChangeArrowheads="1"/>
          </p:cNvSpPr>
          <p:nvPr/>
        </p:nvSpPr>
        <p:spPr bwMode="auto">
          <a:xfrm>
            <a:off x="5318125" y="3297238"/>
            <a:ext cx="2103438" cy="822325"/>
          </a:xfrm>
          <a:prstGeom prst="rect">
            <a:avLst/>
          </a:prstGeom>
          <a:noFill/>
          <a:ln w="9525">
            <a:noFill/>
            <a:miter lim="800000"/>
            <a:headEnd/>
            <a:tailEnd/>
          </a:ln>
        </p:spPr>
        <p:txBody>
          <a:bodyPr wrap="none">
            <a:spAutoFit/>
          </a:bodyPr>
          <a:lstStyle/>
          <a:p>
            <a:r>
              <a:rPr lang="ja-JP" altLang="en-US"/>
              <a:t>スカラーなので</a:t>
            </a:r>
          </a:p>
          <a:p>
            <a:r>
              <a:rPr lang="ja-JP" altLang="en-US"/>
              <a:t>交換可</a:t>
            </a:r>
          </a:p>
        </p:txBody>
      </p:sp>
      <p:sp>
        <p:nvSpPr>
          <p:cNvPr id="48145" name="Text Box 16"/>
          <p:cNvSpPr txBox="1">
            <a:spLocks noChangeArrowheads="1"/>
          </p:cNvSpPr>
          <p:nvPr/>
        </p:nvSpPr>
        <p:spPr bwMode="auto">
          <a:xfrm>
            <a:off x="1219200" y="609600"/>
            <a:ext cx="54371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（相似な行列間の行列式の相等）</a:t>
            </a:r>
          </a:p>
        </p:txBody>
      </p:sp>
      <p:graphicFrame>
        <p:nvGraphicFramePr>
          <p:cNvPr id="48130" name="Object 1024"/>
          <p:cNvGraphicFramePr>
            <a:graphicFrameLocks noChangeAspect="1"/>
          </p:cNvGraphicFramePr>
          <p:nvPr/>
        </p:nvGraphicFramePr>
        <p:xfrm>
          <a:off x="2133600" y="2209800"/>
          <a:ext cx="2438400" cy="641350"/>
        </p:xfrm>
        <a:graphic>
          <a:graphicData uri="http://schemas.openxmlformats.org/presentationml/2006/ole">
            <p:oleObj spid="_x0000_s48130" name="Equation" r:id="rId3" imgW="965160" imgH="253800" progId="Equation.DSMT4">
              <p:embed/>
            </p:oleObj>
          </a:graphicData>
        </a:graphic>
      </p:graphicFrame>
      <p:graphicFrame>
        <p:nvGraphicFramePr>
          <p:cNvPr id="48131" name="Object 1025"/>
          <p:cNvGraphicFramePr>
            <a:graphicFrameLocks noChangeAspect="1"/>
          </p:cNvGraphicFramePr>
          <p:nvPr/>
        </p:nvGraphicFramePr>
        <p:xfrm>
          <a:off x="2590800" y="1447800"/>
          <a:ext cx="381000" cy="381000"/>
        </p:xfrm>
        <a:graphic>
          <a:graphicData uri="http://schemas.openxmlformats.org/presentationml/2006/ole">
            <p:oleObj spid="_x0000_s48131" name="Equation" r:id="rId4" imgW="164880" imgH="164880" progId="Equation.DSMT4">
              <p:embed/>
            </p:oleObj>
          </a:graphicData>
        </a:graphic>
      </p:graphicFrame>
      <p:graphicFrame>
        <p:nvGraphicFramePr>
          <p:cNvPr id="48132" name="Object 1026"/>
          <p:cNvGraphicFramePr>
            <a:graphicFrameLocks noChangeAspect="1"/>
          </p:cNvGraphicFramePr>
          <p:nvPr/>
        </p:nvGraphicFramePr>
        <p:xfrm>
          <a:off x="4953000" y="1447800"/>
          <a:ext cx="457200" cy="423863"/>
        </p:xfrm>
        <a:graphic>
          <a:graphicData uri="http://schemas.openxmlformats.org/presentationml/2006/ole">
            <p:oleObj spid="_x0000_s48132" name="Equation" r:id="rId5" imgW="177480" imgH="164880" progId="Equation.DSMT4">
              <p:embed/>
            </p:oleObj>
          </a:graphicData>
        </a:graphic>
      </p:graphicFrame>
      <p:graphicFrame>
        <p:nvGraphicFramePr>
          <p:cNvPr id="48133" name="Object 1027"/>
          <p:cNvGraphicFramePr>
            <a:graphicFrameLocks noChangeAspect="1"/>
          </p:cNvGraphicFramePr>
          <p:nvPr/>
        </p:nvGraphicFramePr>
        <p:xfrm>
          <a:off x="1295400" y="3124200"/>
          <a:ext cx="3657600" cy="2438400"/>
        </p:xfrm>
        <a:graphic>
          <a:graphicData uri="http://schemas.openxmlformats.org/presentationml/2006/ole">
            <p:oleObj spid="_x0000_s48133" name="Equation" r:id="rId6" imgW="1485720" imgH="812520" progId="Equation.DSMT4">
              <p:embed/>
            </p:oleObj>
          </a:graphicData>
        </a:graphic>
      </p:graphicFrame>
      <p:graphicFrame>
        <p:nvGraphicFramePr>
          <p:cNvPr id="48134" name="Object 1028"/>
          <p:cNvGraphicFramePr>
            <a:graphicFrameLocks noChangeAspect="1"/>
          </p:cNvGraphicFramePr>
          <p:nvPr/>
        </p:nvGraphicFramePr>
        <p:xfrm>
          <a:off x="4572000" y="5105400"/>
          <a:ext cx="1295400" cy="404813"/>
        </p:xfrm>
        <a:graphic>
          <a:graphicData uri="http://schemas.openxmlformats.org/presentationml/2006/ole">
            <p:oleObj spid="_x0000_s48134" name="Equation" r:id="rId7" imgW="812520" imgH="253800" progId="Equation.DSMT4">
              <p:embed/>
            </p:oleObj>
          </a:graphicData>
        </a:graphic>
      </p:graphicFrame>
      <p:graphicFrame>
        <p:nvGraphicFramePr>
          <p:cNvPr id="48135" name="Object 1029"/>
          <p:cNvGraphicFramePr>
            <a:graphicFrameLocks noChangeAspect="1"/>
          </p:cNvGraphicFramePr>
          <p:nvPr/>
        </p:nvGraphicFramePr>
        <p:xfrm>
          <a:off x="6553200" y="5867400"/>
          <a:ext cx="1219200" cy="609600"/>
        </p:xfrm>
        <a:graphic>
          <a:graphicData uri="http://schemas.openxmlformats.org/presentationml/2006/ole">
            <p:oleObj spid="_x0000_s48135" name="Equation" r:id="rId8" imgW="380880" imgH="190440" progId="Equation.DSMT4">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スライド番号プレースホルダ 4"/>
          <p:cNvSpPr>
            <a:spLocks noGrp="1"/>
          </p:cNvSpPr>
          <p:nvPr>
            <p:ph type="sldNum" sz="quarter" idx="12"/>
          </p:nvPr>
        </p:nvSpPr>
        <p:spPr>
          <a:noFill/>
        </p:spPr>
        <p:txBody>
          <a:bodyPr/>
          <a:lstStyle/>
          <a:p>
            <a:fld id="{D38F02B9-3E05-43FC-B1E0-2BA9BDDF7911}" type="slidenum">
              <a:rPr lang="en-US" altLang="ja-JP" smtClean="0"/>
              <a:pPr/>
              <a:t>55</a:t>
            </a:fld>
            <a:endParaRPr lang="en-US" altLang="ja-JP" smtClean="0"/>
          </a:p>
        </p:txBody>
      </p:sp>
      <p:sp>
        <p:nvSpPr>
          <p:cNvPr id="49161" name="Rectangle 2"/>
          <p:cNvSpPr>
            <a:spLocks noGrp="1" noChangeArrowheads="1"/>
          </p:cNvSpPr>
          <p:nvPr>
            <p:ph type="title"/>
          </p:nvPr>
        </p:nvSpPr>
        <p:spPr/>
        <p:txBody>
          <a:bodyPr/>
          <a:lstStyle/>
          <a:p>
            <a:pPr eaLnBrk="1" hangingPunct="1"/>
            <a:r>
              <a:rPr lang="ja-JP" altLang="en-US" smtClean="0"/>
              <a:t>相似な行列の性質２</a:t>
            </a:r>
          </a:p>
        </p:txBody>
      </p:sp>
      <p:sp>
        <p:nvSpPr>
          <p:cNvPr id="49162" name="AutoShape 3"/>
          <p:cNvSpPr>
            <a:spLocks noChangeArrowheads="1"/>
          </p:cNvSpPr>
          <p:nvPr/>
        </p:nvSpPr>
        <p:spPr bwMode="auto">
          <a:xfrm>
            <a:off x="381000" y="838200"/>
            <a:ext cx="8534400" cy="2057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9163" name="Text Box 4"/>
          <p:cNvSpPr txBox="1">
            <a:spLocks noChangeArrowheads="1"/>
          </p:cNvSpPr>
          <p:nvPr/>
        </p:nvSpPr>
        <p:spPr bwMode="auto">
          <a:xfrm>
            <a:off x="1050925" y="1011238"/>
            <a:ext cx="7335838" cy="822325"/>
          </a:xfrm>
          <a:prstGeom prst="rect">
            <a:avLst/>
          </a:prstGeom>
          <a:noFill/>
          <a:ln w="9525">
            <a:noFill/>
            <a:miter lim="800000"/>
            <a:headEnd/>
            <a:tailEnd/>
          </a:ln>
        </p:spPr>
        <p:txBody>
          <a:bodyPr wrap="none">
            <a:spAutoFit/>
          </a:bodyPr>
          <a:lstStyle/>
          <a:p>
            <a:r>
              <a:rPr lang="ja-JP" altLang="en-US"/>
              <a:t>相似な行列はトレースが等しい。</a:t>
            </a:r>
          </a:p>
          <a:p>
            <a:r>
              <a:rPr lang="ja-JP" altLang="en-US"/>
              <a:t>すなわち、　　　を正方行列、　　　　を正則行列とすると、</a:t>
            </a:r>
          </a:p>
        </p:txBody>
      </p:sp>
      <p:sp>
        <p:nvSpPr>
          <p:cNvPr id="49164"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9165" name="AutoShape 11"/>
          <p:cNvSpPr>
            <a:spLocks noChangeArrowheads="1"/>
          </p:cNvSpPr>
          <p:nvPr/>
        </p:nvSpPr>
        <p:spPr bwMode="auto">
          <a:xfrm>
            <a:off x="4724400" y="4114800"/>
            <a:ext cx="4038600" cy="1524000"/>
          </a:xfrm>
          <a:prstGeom prst="wedgeRoundRectCallout">
            <a:avLst>
              <a:gd name="adj1" fmla="val -52829"/>
              <a:gd name="adj2" fmla="val -83333"/>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9166" name="Text Box 12"/>
          <p:cNvSpPr txBox="1">
            <a:spLocks noChangeArrowheads="1"/>
          </p:cNvSpPr>
          <p:nvPr/>
        </p:nvSpPr>
        <p:spPr bwMode="auto">
          <a:xfrm>
            <a:off x="5029200" y="4267200"/>
            <a:ext cx="2603500" cy="1187450"/>
          </a:xfrm>
          <a:prstGeom prst="rect">
            <a:avLst/>
          </a:prstGeom>
          <a:noFill/>
          <a:ln w="9525">
            <a:noFill/>
            <a:miter lim="800000"/>
            <a:headEnd/>
            <a:tailEnd/>
          </a:ln>
        </p:spPr>
        <p:txBody>
          <a:bodyPr wrap="none">
            <a:spAutoFit/>
          </a:bodyPr>
          <a:lstStyle/>
          <a:p>
            <a:r>
              <a:rPr lang="ja-JP" altLang="en-US"/>
              <a:t>トレースの性質で、</a:t>
            </a:r>
          </a:p>
          <a:p>
            <a:endParaRPr lang="ja-JP" altLang="en-US"/>
          </a:p>
          <a:p>
            <a:r>
              <a:rPr lang="ja-JP" altLang="en-US"/>
              <a:t>を思い出す。</a:t>
            </a:r>
          </a:p>
        </p:txBody>
      </p:sp>
      <p:sp>
        <p:nvSpPr>
          <p:cNvPr id="49167" name="Text Box 14"/>
          <p:cNvSpPr txBox="1">
            <a:spLocks noChangeArrowheads="1"/>
          </p:cNvSpPr>
          <p:nvPr/>
        </p:nvSpPr>
        <p:spPr bwMode="auto">
          <a:xfrm>
            <a:off x="1219200" y="609600"/>
            <a:ext cx="55514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（相似な行列間のトレースの相等）</a:t>
            </a:r>
          </a:p>
        </p:txBody>
      </p:sp>
      <p:graphicFrame>
        <p:nvGraphicFramePr>
          <p:cNvPr id="49154" name="Object 1024"/>
          <p:cNvGraphicFramePr>
            <a:graphicFrameLocks noChangeAspect="1"/>
          </p:cNvGraphicFramePr>
          <p:nvPr/>
        </p:nvGraphicFramePr>
        <p:xfrm>
          <a:off x="1828800" y="1905000"/>
          <a:ext cx="4038600" cy="749300"/>
        </p:xfrm>
        <a:graphic>
          <a:graphicData uri="http://schemas.openxmlformats.org/presentationml/2006/ole">
            <p:oleObj spid="_x0000_s49154" name="Equation" r:id="rId3" imgW="1231560" imgH="228600" progId="Equation.DSMT4">
              <p:embed/>
            </p:oleObj>
          </a:graphicData>
        </a:graphic>
      </p:graphicFrame>
      <p:graphicFrame>
        <p:nvGraphicFramePr>
          <p:cNvPr id="49155" name="Object 1025"/>
          <p:cNvGraphicFramePr>
            <a:graphicFrameLocks noChangeAspect="1"/>
          </p:cNvGraphicFramePr>
          <p:nvPr/>
        </p:nvGraphicFramePr>
        <p:xfrm>
          <a:off x="2590800" y="1447800"/>
          <a:ext cx="381000" cy="381000"/>
        </p:xfrm>
        <a:graphic>
          <a:graphicData uri="http://schemas.openxmlformats.org/presentationml/2006/ole">
            <p:oleObj spid="_x0000_s49155" name="Equation" r:id="rId4" imgW="164880" imgH="164880" progId="Equation.DSMT4">
              <p:embed/>
            </p:oleObj>
          </a:graphicData>
        </a:graphic>
      </p:graphicFrame>
      <p:graphicFrame>
        <p:nvGraphicFramePr>
          <p:cNvPr id="49156" name="Object 1026"/>
          <p:cNvGraphicFramePr>
            <a:graphicFrameLocks noChangeAspect="1"/>
          </p:cNvGraphicFramePr>
          <p:nvPr/>
        </p:nvGraphicFramePr>
        <p:xfrm>
          <a:off x="4953000" y="1447800"/>
          <a:ext cx="457200" cy="423863"/>
        </p:xfrm>
        <a:graphic>
          <a:graphicData uri="http://schemas.openxmlformats.org/presentationml/2006/ole">
            <p:oleObj spid="_x0000_s49156" name="Equation" r:id="rId5" imgW="177480" imgH="164880" progId="Equation.DSMT4">
              <p:embed/>
            </p:oleObj>
          </a:graphicData>
        </a:graphic>
      </p:graphicFrame>
      <p:graphicFrame>
        <p:nvGraphicFramePr>
          <p:cNvPr id="49157" name="Object 1027"/>
          <p:cNvGraphicFramePr>
            <a:graphicFrameLocks noChangeAspect="1"/>
          </p:cNvGraphicFramePr>
          <p:nvPr/>
        </p:nvGraphicFramePr>
        <p:xfrm>
          <a:off x="1371600" y="3200400"/>
          <a:ext cx="4495800" cy="2987675"/>
        </p:xfrm>
        <a:graphic>
          <a:graphicData uri="http://schemas.openxmlformats.org/presentationml/2006/ole">
            <p:oleObj spid="_x0000_s49157" name="Equation" r:id="rId6" imgW="1930320" imgH="1282680" progId="Equation.DSMT4">
              <p:embed/>
            </p:oleObj>
          </a:graphicData>
        </a:graphic>
      </p:graphicFrame>
      <p:graphicFrame>
        <p:nvGraphicFramePr>
          <p:cNvPr id="49158" name="Object 1028"/>
          <p:cNvGraphicFramePr>
            <a:graphicFrameLocks noChangeAspect="1"/>
          </p:cNvGraphicFramePr>
          <p:nvPr/>
        </p:nvGraphicFramePr>
        <p:xfrm>
          <a:off x="5257800" y="4648200"/>
          <a:ext cx="2667000" cy="495300"/>
        </p:xfrm>
        <a:graphic>
          <a:graphicData uri="http://schemas.openxmlformats.org/presentationml/2006/ole">
            <p:oleObj spid="_x0000_s49158" name="Equation" r:id="rId7" imgW="1231560" imgH="228600" progId="Equation.DSMT4">
              <p:embed/>
            </p:oleObj>
          </a:graphicData>
        </a:graphic>
      </p:graphicFrame>
      <p:graphicFrame>
        <p:nvGraphicFramePr>
          <p:cNvPr id="49159" name="Object 1029"/>
          <p:cNvGraphicFramePr>
            <a:graphicFrameLocks noChangeAspect="1"/>
          </p:cNvGraphicFramePr>
          <p:nvPr/>
        </p:nvGraphicFramePr>
        <p:xfrm>
          <a:off x="6553200" y="5867400"/>
          <a:ext cx="1219200" cy="609600"/>
        </p:xfrm>
        <a:graphic>
          <a:graphicData uri="http://schemas.openxmlformats.org/presentationml/2006/ole">
            <p:oleObj spid="_x0000_s49159" name="Equation" r:id="rId8" imgW="380880" imgH="190440" progId="Equation.DSMT4">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スライド番号プレースホルダ 4"/>
          <p:cNvSpPr>
            <a:spLocks noGrp="1"/>
          </p:cNvSpPr>
          <p:nvPr>
            <p:ph type="sldNum" sz="quarter" idx="12"/>
          </p:nvPr>
        </p:nvSpPr>
        <p:spPr>
          <a:noFill/>
        </p:spPr>
        <p:txBody>
          <a:bodyPr/>
          <a:lstStyle/>
          <a:p>
            <a:fld id="{32E6B554-D249-40D1-B640-7EB8CE7DC975}" type="slidenum">
              <a:rPr lang="en-US" altLang="ja-JP" smtClean="0"/>
              <a:pPr/>
              <a:t>56</a:t>
            </a:fld>
            <a:endParaRPr lang="en-US" altLang="ja-JP" smtClean="0"/>
          </a:p>
        </p:txBody>
      </p:sp>
      <p:sp>
        <p:nvSpPr>
          <p:cNvPr id="50184" name="Rectangle 2"/>
          <p:cNvSpPr>
            <a:spLocks noGrp="1" noChangeArrowheads="1"/>
          </p:cNvSpPr>
          <p:nvPr>
            <p:ph type="title"/>
          </p:nvPr>
        </p:nvSpPr>
        <p:spPr/>
        <p:txBody>
          <a:bodyPr/>
          <a:lstStyle/>
          <a:p>
            <a:pPr eaLnBrk="1" hangingPunct="1"/>
            <a:r>
              <a:rPr lang="ja-JP" altLang="en-US" smtClean="0"/>
              <a:t>相似な行列の性質３</a:t>
            </a:r>
          </a:p>
        </p:txBody>
      </p:sp>
      <p:sp>
        <p:nvSpPr>
          <p:cNvPr id="50185" name="AutoShape 3"/>
          <p:cNvSpPr>
            <a:spLocks noChangeArrowheads="1"/>
          </p:cNvSpPr>
          <p:nvPr/>
        </p:nvSpPr>
        <p:spPr bwMode="auto">
          <a:xfrm>
            <a:off x="381000" y="990600"/>
            <a:ext cx="8534400" cy="19050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0186" name="Text Box 4"/>
          <p:cNvSpPr txBox="1">
            <a:spLocks noChangeArrowheads="1"/>
          </p:cNvSpPr>
          <p:nvPr/>
        </p:nvSpPr>
        <p:spPr bwMode="auto">
          <a:xfrm>
            <a:off x="1050925" y="1185863"/>
            <a:ext cx="7335838" cy="822325"/>
          </a:xfrm>
          <a:prstGeom prst="rect">
            <a:avLst/>
          </a:prstGeom>
          <a:noFill/>
          <a:ln w="9525">
            <a:noFill/>
            <a:miter lim="800000"/>
            <a:headEnd/>
            <a:tailEnd/>
          </a:ln>
        </p:spPr>
        <p:txBody>
          <a:bodyPr wrap="none">
            <a:spAutoFit/>
          </a:bodyPr>
          <a:lstStyle/>
          <a:p>
            <a:r>
              <a:rPr lang="ja-JP" altLang="en-US"/>
              <a:t>相似な行列は固有多項式が等しい。</a:t>
            </a:r>
          </a:p>
          <a:p>
            <a:r>
              <a:rPr lang="ja-JP" altLang="en-US"/>
              <a:t>すなわち、　　　を正方行列、　　　　を正則行列とすると、</a:t>
            </a:r>
          </a:p>
        </p:txBody>
      </p:sp>
      <p:sp>
        <p:nvSpPr>
          <p:cNvPr id="50187"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50188" name="Text Box 11"/>
          <p:cNvSpPr txBox="1">
            <a:spLocks noChangeArrowheads="1"/>
          </p:cNvSpPr>
          <p:nvPr/>
        </p:nvSpPr>
        <p:spPr bwMode="auto">
          <a:xfrm>
            <a:off x="1066800" y="685800"/>
            <a:ext cx="605313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（相似な行列間の固有多項式の相等）</a:t>
            </a:r>
          </a:p>
        </p:txBody>
      </p:sp>
      <p:graphicFrame>
        <p:nvGraphicFramePr>
          <p:cNvPr id="50178" name="Object 1024"/>
          <p:cNvGraphicFramePr>
            <a:graphicFrameLocks noChangeAspect="1"/>
          </p:cNvGraphicFramePr>
          <p:nvPr/>
        </p:nvGraphicFramePr>
        <p:xfrm>
          <a:off x="1295400" y="3048000"/>
          <a:ext cx="3733800" cy="3544888"/>
        </p:xfrm>
        <a:graphic>
          <a:graphicData uri="http://schemas.openxmlformats.org/presentationml/2006/ole">
            <p:oleObj spid="_x0000_s50178" name="Equation" r:id="rId3" imgW="2006280" imgH="1904760" progId="Equation.DSMT4">
              <p:embed/>
            </p:oleObj>
          </a:graphicData>
        </a:graphic>
      </p:graphicFrame>
      <p:graphicFrame>
        <p:nvGraphicFramePr>
          <p:cNvPr id="50179" name="Object 1025"/>
          <p:cNvGraphicFramePr>
            <a:graphicFrameLocks noChangeAspect="1"/>
          </p:cNvGraphicFramePr>
          <p:nvPr/>
        </p:nvGraphicFramePr>
        <p:xfrm>
          <a:off x="6553200" y="5867400"/>
          <a:ext cx="1219200" cy="609600"/>
        </p:xfrm>
        <a:graphic>
          <a:graphicData uri="http://schemas.openxmlformats.org/presentationml/2006/ole">
            <p:oleObj spid="_x0000_s50179" name="Equation" r:id="rId4" imgW="380880" imgH="190440" progId="Equation.DSMT4">
              <p:embed/>
            </p:oleObj>
          </a:graphicData>
        </a:graphic>
      </p:graphicFrame>
      <p:graphicFrame>
        <p:nvGraphicFramePr>
          <p:cNvPr id="50180" name="Object 1026"/>
          <p:cNvGraphicFramePr>
            <a:graphicFrameLocks noChangeAspect="1"/>
          </p:cNvGraphicFramePr>
          <p:nvPr/>
        </p:nvGraphicFramePr>
        <p:xfrm>
          <a:off x="2133600" y="2209800"/>
          <a:ext cx="3505200" cy="663575"/>
        </p:xfrm>
        <a:graphic>
          <a:graphicData uri="http://schemas.openxmlformats.org/presentationml/2006/ole">
            <p:oleObj spid="_x0000_s50180" name="Equation" r:id="rId5" imgW="1206360" imgH="228600" progId="Equation.DSMT4">
              <p:embed/>
            </p:oleObj>
          </a:graphicData>
        </a:graphic>
      </p:graphicFrame>
      <p:graphicFrame>
        <p:nvGraphicFramePr>
          <p:cNvPr id="50181" name="Object 1027"/>
          <p:cNvGraphicFramePr>
            <a:graphicFrameLocks noChangeAspect="1"/>
          </p:cNvGraphicFramePr>
          <p:nvPr/>
        </p:nvGraphicFramePr>
        <p:xfrm>
          <a:off x="2514600" y="1600200"/>
          <a:ext cx="533400" cy="533400"/>
        </p:xfrm>
        <a:graphic>
          <a:graphicData uri="http://schemas.openxmlformats.org/presentationml/2006/ole">
            <p:oleObj spid="_x0000_s50181" name="Equation" r:id="rId6" imgW="164880" imgH="164880" progId="Equation.DSMT4">
              <p:embed/>
            </p:oleObj>
          </a:graphicData>
        </a:graphic>
      </p:graphicFrame>
      <p:graphicFrame>
        <p:nvGraphicFramePr>
          <p:cNvPr id="50182" name="Object 1028"/>
          <p:cNvGraphicFramePr>
            <a:graphicFrameLocks noChangeAspect="1"/>
          </p:cNvGraphicFramePr>
          <p:nvPr/>
        </p:nvGraphicFramePr>
        <p:xfrm>
          <a:off x="4953000" y="1600200"/>
          <a:ext cx="457200" cy="423863"/>
        </p:xfrm>
        <a:graphic>
          <a:graphicData uri="http://schemas.openxmlformats.org/presentationml/2006/ole">
            <p:oleObj spid="_x0000_s50182" name="Equation" r:id="rId7" imgW="177480" imgH="164880" progId="Equation.DSMT4">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スライド番号プレースホルダ 4"/>
          <p:cNvSpPr>
            <a:spLocks noGrp="1"/>
          </p:cNvSpPr>
          <p:nvPr>
            <p:ph type="sldNum" sz="quarter" idx="12"/>
          </p:nvPr>
        </p:nvSpPr>
        <p:spPr>
          <a:noFill/>
        </p:spPr>
        <p:txBody>
          <a:bodyPr/>
          <a:lstStyle/>
          <a:p>
            <a:fld id="{B508E608-E22E-481F-BAA8-690C97A638A4}" type="slidenum">
              <a:rPr lang="en-US" altLang="ja-JP" smtClean="0"/>
              <a:pPr/>
              <a:t>57</a:t>
            </a:fld>
            <a:endParaRPr lang="en-US" altLang="ja-JP" smtClean="0"/>
          </a:p>
        </p:txBody>
      </p:sp>
      <p:sp>
        <p:nvSpPr>
          <p:cNvPr id="51204" name="Rectangle 2"/>
          <p:cNvSpPr>
            <a:spLocks noGrp="1" noChangeArrowheads="1"/>
          </p:cNvSpPr>
          <p:nvPr>
            <p:ph type="title"/>
          </p:nvPr>
        </p:nvSpPr>
        <p:spPr/>
        <p:txBody>
          <a:bodyPr/>
          <a:lstStyle/>
          <a:p>
            <a:pPr eaLnBrk="1" hangingPunct="1"/>
            <a:r>
              <a:rPr lang="ja-JP" altLang="en-US" smtClean="0"/>
              <a:t>相似な行列の性質４</a:t>
            </a:r>
          </a:p>
        </p:txBody>
      </p:sp>
      <p:sp>
        <p:nvSpPr>
          <p:cNvPr id="51205" name="AutoShape 3"/>
          <p:cNvSpPr>
            <a:spLocks noChangeArrowheads="1"/>
          </p:cNvSpPr>
          <p:nvPr/>
        </p:nvSpPr>
        <p:spPr bwMode="auto">
          <a:xfrm>
            <a:off x="381000" y="990600"/>
            <a:ext cx="6553200" cy="10668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1206" name="Text Box 4"/>
          <p:cNvSpPr txBox="1">
            <a:spLocks noChangeArrowheads="1"/>
          </p:cNvSpPr>
          <p:nvPr/>
        </p:nvSpPr>
        <p:spPr bwMode="auto">
          <a:xfrm>
            <a:off x="1143000" y="1371600"/>
            <a:ext cx="4232275" cy="457200"/>
          </a:xfrm>
          <a:prstGeom prst="rect">
            <a:avLst/>
          </a:prstGeom>
          <a:noFill/>
          <a:ln w="9525">
            <a:noFill/>
            <a:miter lim="800000"/>
            <a:headEnd/>
            <a:tailEnd/>
          </a:ln>
        </p:spPr>
        <p:txBody>
          <a:bodyPr wrap="none">
            <a:spAutoFit/>
          </a:bodyPr>
          <a:lstStyle/>
          <a:p>
            <a:r>
              <a:rPr lang="ja-JP" altLang="en-US"/>
              <a:t>相似な行列は固有値が等しい。</a:t>
            </a:r>
          </a:p>
        </p:txBody>
      </p:sp>
      <p:sp>
        <p:nvSpPr>
          <p:cNvPr id="51207" name="Text Box 5"/>
          <p:cNvSpPr txBox="1">
            <a:spLocks noChangeArrowheads="1"/>
          </p:cNvSpPr>
          <p:nvPr/>
        </p:nvSpPr>
        <p:spPr bwMode="auto">
          <a:xfrm>
            <a:off x="381000" y="2286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51208" name="Text Box 7"/>
          <p:cNvSpPr txBox="1">
            <a:spLocks noChangeArrowheads="1"/>
          </p:cNvSpPr>
          <p:nvPr/>
        </p:nvSpPr>
        <p:spPr bwMode="auto">
          <a:xfrm>
            <a:off x="1127125" y="2992438"/>
            <a:ext cx="6594475" cy="822325"/>
          </a:xfrm>
          <a:prstGeom prst="rect">
            <a:avLst/>
          </a:prstGeom>
          <a:noFill/>
          <a:ln w="9525">
            <a:noFill/>
            <a:miter lim="800000"/>
            <a:headEnd/>
            <a:tailEnd/>
          </a:ln>
        </p:spPr>
        <p:txBody>
          <a:bodyPr wrap="none">
            <a:spAutoFit/>
          </a:bodyPr>
          <a:lstStyle/>
          <a:p>
            <a:r>
              <a:rPr lang="ja-JP" altLang="en-US"/>
              <a:t>固有多項式（固有方程式）が等しいので、明らかに</a:t>
            </a:r>
          </a:p>
          <a:p>
            <a:r>
              <a:rPr lang="ja-JP" altLang="en-US"/>
              <a:t>成り立つ。</a:t>
            </a:r>
          </a:p>
        </p:txBody>
      </p:sp>
      <p:sp>
        <p:nvSpPr>
          <p:cNvPr id="51209" name="Text Box 8"/>
          <p:cNvSpPr txBox="1">
            <a:spLocks noChangeArrowheads="1"/>
          </p:cNvSpPr>
          <p:nvPr/>
        </p:nvSpPr>
        <p:spPr bwMode="auto">
          <a:xfrm>
            <a:off x="571500" y="714375"/>
            <a:ext cx="54371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（相似な行列間の固有値の相等）</a:t>
            </a:r>
          </a:p>
        </p:txBody>
      </p:sp>
      <p:graphicFrame>
        <p:nvGraphicFramePr>
          <p:cNvPr id="51202" name="Object 1024"/>
          <p:cNvGraphicFramePr>
            <a:graphicFrameLocks noChangeAspect="1"/>
          </p:cNvGraphicFramePr>
          <p:nvPr/>
        </p:nvGraphicFramePr>
        <p:xfrm>
          <a:off x="6477000" y="5791200"/>
          <a:ext cx="1562100" cy="781050"/>
        </p:xfrm>
        <a:graphic>
          <a:graphicData uri="http://schemas.openxmlformats.org/presentationml/2006/ole">
            <p:oleObj spid="_x0000_s51202" name="Equation" r:id="rId3" imgW="380880" imgH="190440" progId="Equation.DSMT4">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スライド番号プレースホルダ 4"/>
          <p:cNvSpPr>
            <a:spLocks noGrp="1"/>
          </p:cNvSpPr>
          <p:nvPr>
            <p:ph type="sldNum" sz="quarter" idx="12"/>
          </p:nvPr>
        </p:nvSpPr>
        <p:spPr>
          <a:noFill/>
        </p:spPr>
        <p:txBody>
          <a:bodyPr/>
          <a:lstStyle/>
          <a:p>
            <a:fld id="{1282B59D-0E96-48E9-8E0B-A970335C8776}" type="slidenum">
              <a:rPr lang="en-US" altLang="ja-JP" smtClean="0"/>
              <a:pPr/>
              <a:t>58</a:t>
            </a:fld>
            <a:endParaRPr lang="en-US" altLang="ja-JP" smtClean="0"/>
          </a:p>
        </p:txBody>
      </p:sp>
      <p:sp>
        <p:nvSpPr>
          <p:cNvPr id="52232" name="Rectangle 2"/>
          <p:cNvSpPr>
            <a:spLocks noGrp="1" noChangeArrowheads="1"/>
          </p:cNvSpPr>
          <p:nvPr>
            <p:ph type="title"/>
          </p:nvPr>
        </p:nvSpPr>
        <p:spPr/>
        <p:txBody>
          <a:bodyPr/>
          <a:lstStyle/>
          <a:p>
            <a:pPr eaLnBrk="1" hangingPunct="1"/>
            <a:r>
              <a:rPr lang="ja-JP" altLang="en-US" smtClean="0"/>
              <a:t>例</a:t>
            </a:r>
          </a:p>
        </p:txBody>
      </p:sp>
      <p:sp>
        <p:nvSpPr>
          <p:cNvPr id="52233" name="Text Box 4"/>
          <p:cNvSpPr txBox="1">
            <a:spLocks noChangeArrowheads="1"/>
          </p:cNvSpPr>
          <p:nvPr/>
        </p:nvSpPr>
        <p:spPr bwMode="auto">
          <a:xfrm>
            <a:off x="593725" y="630238"/>
            <a:ext cx="8261350" cy="457200"/>
          </a:xfrm>
          <a:prstGeom prst="rect">
            <a:avLst/>
          </a:prstGeom>
          <a:noFill/>
          <a:ln w="9525">
            <a:noFill/>
            <a:miter lim="800000"/>
            <a:headEnd/>
            <a:tailEnd/>
          </a:ln>
        </p:spPr>
        <p:txBody>
          <a:bodyPr wrap="none">
            <a:spAutoFit/>
          </a:bodyPr>
          <a:lstStyle/>
          <a:p>
            <a:r>
              <a:rPr lang="ja-JP" altLang="en-US"/>
              <a:t>正方行列を　　　　　　　　とし、正則行列を　　　　　　　　　とする。</a:t>
            </a:r>
          </a:p>
        </p:txBody>
      </p:sp>
      <p:sp>
        <p:nvSpPr>
          <p:cNvPr id="52234" name="Text Box 6"/>
          <p:cNvSpPr txBox="1">
            <a:spLocks noChangeArrowheads="1"/>
          </p:cNvSpPr>
          <p:nvPr/>
        </p:nvSpPr>
        <p:spPr bwMode="auto">
          <a:xfrm>
            <a:off x="746125" y="2154238"/>
            <a:ext cx="5132388" cy="457200"/>
          </a:xfrm>
          <a:prstGeom prst="rect">
            <a:avLst/>
          </a:prstGeom>
          <a:noFill/>
          <a:ln w="9525">
            <a:noFill/>
            <a:miter lim="800000"/>
            <a:headEnd/>
            <a:tailEnd/>
          </a:ln>
        </p:spPr>
        <p:txBody>
          <a:bodyPr wrap="none">
            <a:spAutoFit/>
          </a:bodyPr>
          <a:lstStyle/>
          <a:p>
            <a:r>
              <a:rPr lang="ja-JP" altLang="en-US"/>
              <a:t>まず、　　　　の逆行列　　　　を求める。</a:t>
            </a:r>
          </a:p>
        </p:txBody>
      </p:sp>
      <p:graphicFrame>
        <p:nvGraphicFramePr>
          <p:cNvPr id="52226" name="Object 1024"/>
          <p:cNvGraphicFramePr>
            <a:graphicFrameLocks noChangeAspect="1"/>
          </p:cNvGraphicFramePr>
          <p:nvPr/>
        </p:nvGraphicFramePr>
        <p:xfrm>
          <a:off x="6019800" y="457200"/>
          <a:ext cx="1600200" cy="976313"/>
        </p:xfrm>
        <a:graphic>
          <a:graphicData uri="http://schemas.openxmlformats.org/presentationml/2006/ole">
            <p:oleObj spid="_x0000_s52226" name="Equation" r:id="rId3" imgW="749160" imgH="457200" progId="Equation.DSMT4">
              <p:embed/>
            </p:oleObj>
          </a:graphicData>
        </a:graphic>
      </p:graphicFrame>
      <p:graphicFrame>
        <p:nvGraphicFramePr>
          <p:cNvPr id="52227" name="Object 1025"/>
          <p:cNvGraphicFramePr>
            <a:graphicFrameLocks noChangeAspect="1"/>
          </p:cNvGraphicFramePr>
          <p:nvPr/>
        </p:nvGraphicFramePr>
        <p:xfrm>
          <a:off x="2209800" y="457200"/>
          <a:ext cx="1524000" cy="930275"/>
        </p:xfrm>
        <a:graphic>
          <a:graphicData uri="http://schemas.openxmlformats.org/presentationml/2006/ole">
            <p:oleObj spid="_x0000_s52227" name="Equation" r:id="rId4" imgW="749160" imgH="457200" progId="Equation.DSMT4">
              <p:embed/>
            </p:oleObj>
          </a:graphicData>
        </a:graphic>
      </p:graphicFrame>
      <p:graphicFrame>
        <p:nvGraphicFramePr>
          <p:cNvPr id="52228" name="Object 1026"/>
          <p:cNvGraphicFramePr>
            <a:graphicFrameLocks noChangeAspect="1"/>
          </p:cNvGraphicFramePr>
          <p:nvPr/>
        </p:nvGraphicFramePr>
        <p:xfrm>
          <a:off x="1905000" y="2209800"/>
          <a:ext cx="352425" cy="352425"/>
        </p:xfrm>
        <a:graphic>
          <a:graphicData uri="http://schemas.openxmlformats.org/presentationml/2006/ole">
            <p:oleObj spid="_x0000_s52228" name="Equation" r:id="rId5" imgW="164880" imgH="164880" progId="Equation.DSMT4">
              <p:embed/>
            </p:oleObj>
          </a:graphicData>
        </a:graphic>
      </p:graphicFrame>
      <p:graphicFrame>
        <p:nvGraphicFramePr>
          <p:cNvPr id="52229" name="Object 1027"/>
          <p:cNvGraphicFramePr>
            <a:graphicFrameLocks noChangeAspect="1"/>
          </p:cNvGraphicFramePr>
          <p:nvPr/>
        </p:nvGraphicFramePr>
        <p:xfrm>
          <a:off x="3657600" y="2133600"/>
          <a:ext cx="609600" cy="457200"/>
        </p:xfrm>
        <a:graphic>
          <a:graphicData uri="http://schemas.openxmlformats.org/presentationml/2006/ole">
            <p:oleObj spid="_x0000_s52229" name="Equation" r:id="rId6" imgW="253800" imgH="190440" progId="Equation.DSMT4">
              <p:embed/>
            </p:oleObj>
          </a:graphicData>
        </a:graphic>
      </p:graphicFrame>
      <p:graphicFrame>
        <p:nvGraphicFramePr>
          <p:cNvPr id="52230" name="Object 1028"/>
          <p:cNvGraphicFramePr>
            <a:graphicFrameLocks noChangeAspect="1"/>
          </p:cNvGraphicFramePr>
          <p:nvPr/>
        </p:nvGraphicFramePr>
        <p:xfrm>
          <a:off x="1676400" y="3200400"/>
          <a:ext cx="2590800" cy="1165225"/>
        </p:xfrm>
        <a:graphic>
          <a:graphicData uri="http://schemas.openxmlformats.org/presentationml/2006/ole">
            <p:oleObj spid="_x0000_s52230" name="Equation" r:id="rId7" imgW="1015920" imgH="45720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スライド番号プレースホルダ 3"/>
          <p:cNvSpPr>
            <a:spLocks noGrp="1"/>
          </p:cNvSpPr>
          <p:nvPr>
            <p:ph type="sldNum" sz="quarter" idx="12"/>
          </p:nvPr>
        </p:nvSpPr>
        <p:spPr>
          <a:noFill/>
        </p:spPr>
        <p:txBody>
          <a:bodyPr/>
          <a:lstStyle/>
          <a:p>
            <a:fld id="{14127870-75C8-4A5A-9FAD-BDC18B6BBE5B}" type="slidenum">
              <a:rPr lang="en-US" altLang="ja-JP" smtClean="0"/>
              <a:pPr/>
              <a:t>59</a:t>
            </a:fld>
            <a:endParaRPr lang="en-US" altLang="ja-JP" smtClean="0"/>
          </a:p>
        </p:txBody>
      </p:sp>
      <p:sp>
        <p:nvSpPr>
          <p:cNvPr id="53253" name="Text Box 2"/>
          <p:cNvSpPr txBox="1">
            <a:spLocks noChangeArrowheads="1"/>
          </p:cNvSpPr>
          <p:nvPr/>
        </p:nvSpPr>
        <p:spPr bwMode="auto">
          <a:xfrm>
            <a:off x="822325" y="325438"/>
            <a:ext cx="5502275" cy="457200"/>
          </a:xfrm>
          <a:prstGeom prst="rect">
            <a:avLst/>
          </a:prstGeom>
          <a:noFill/>
          <a:ln w="9525">
            <a:noFill/>
            <a:miter lim="800000"/>
            <a:headEnd/>
            <a:tailEnd/>
          </a:ln>
        </p:spPr>
        <p:txBody>
          <a:bodyPr wrap="none">
            <a:spAutoFit/>
          </a:bodyPr>
          <a:lstStyle/>
          <a:p>
            <a:r>
              <a:rPr lang="ja-JP" altLang="en-US"/>
              <a:t>次に相似な行列　　　　　　　を求めておく。</a:t>
            </a:r>
          </a:p>
        </p:txBody>
      </p:sp>
      <p:graphicFrame>
        <p:nvGraphicFramePr>
          <p:cNvPr id="53250" name="Object 1024"/>
          <p:cNvGraphicFramePr>
            <a:graphicFrameLocks noChangeAspect="1"/>
          </p:cNvGraphicFramePr>
          <p:nvPr/>
        </p:nvGraphicFramePr>
        <p:xfrm>
          <a:off x="1524000" y="1447800"/>
          <a:ext cx="4267200" cy="2844800"/>
        </p:xfrm>
        <a:graphic>
          <a:graphicData uri="http://schemas.openxmlformats.org/presentationml/2006/ole">
            <p:oleObj spid="_x0000_s53250" name="Equation" r:id="rId3" imgW="2133360" imgH="1422360" progId="Equation.DSMT4">
              <p:embed/>
            </p:oleObj>
          </a:graphicData>
        </a:graphic>
      </p:graphicFrame>
      <p:graphicFrame>
        <p:nvGraphicFramePr>
          <p:cNvPr id="53251" name="Object 1025"/>
          <p:cNvGraphicFramePr>
            <a:graphicFrameLocks noChangeAspect="1"/>
          </p:cNvGraphicFramePr>
          <p:nvPr/>
        </p:nvGraphicFramePr>
        <p:xfrm>
          <a:off x="3048000" y="381000"/>
          <a:ext cx="1295400" cy="525463"/>
        </p:xfrm>
        <a:graphic>
          <a:graphicData uri="http://schemas.openxmlformats.org/presentationml/2006/ole">
            <p:oleObj spid="_x0000_s53251" name="Equation" r:id="rId4" imgW="469800" imgH="1904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スライド番号プレースホルダ 3"/>
          <p:cNvSpPr>
            <a:spLocks noGrp="1"/>
          </p:cNvSpPr>
          <p:nvPr>
            <p:ph type="sldNum" sz="quarter" idx="12"/>
          </p:nvPr>
        </p:nvSpPr>
        <p:spPr>
          <a:noFill/>
        </p:spPr>
        <p:txBody>
          <a:bodyPr/>
          <a:lstStyle/>
          <a:p>
            <a:fld id="{C12624A6-258F-45E5-B8EF-55E3228BE86B}" type="slidenum">
              <a:rPr lang="en-US" altLang="ja-JP" smtClean="0"/>
              <a:pPr/>
              <a:t>6</a:t>
            </a:fld>
            <a:endParaRPr lang="en-US" altLang="ja-JP" smtClean="0"/>
          </a:p>
        </p:txBody>
      </p:sp>
      <p:grpSp>
        <p:nvGrpSpPr>
          <p:cNvPr id="4103" name="Group 2"/>
          <p:cNvGrpSpPr>
            <a:grpSpLocks/>
          </p:cNvGrpSpPr>
          <p:nvPr/>
        </p:nvGrpSpPr>
        <p:grpSpPr bwMode="auto">
          <a:xfrm rot="5400000">
            <a:off x="717550" y="1073150"/>
            <a:ext cx="4775200" cy="4152900"/>
            <a:chOff x="432" y="1152"/>
            <a:chExt cx="2208" cy="1920"/>
          </a:xfrm>
        </p:grpSpPr>
        <p:sp>
          <p:nvSpPr>
            <p:cNvPr id="4134"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4135"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4136"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4137"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4138"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4139"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4140"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4141"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4142"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4104" name="Oval 12"/>
          <p:cNvSpPr>
            <a:spLocks noChangeArrowheads="1"/>
          </p:cNvSpPr>
          <p:nvPr/>
        </p:nvSpPr>
        <p:spPr bwMode="auto">
          <a:xfrm>
            <a:off x="3581400" y="3352800"/>
            <a:ext cx="207963" cy="207963"/>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4105" name="AutoShape 13"/>
          <p:cNvSpPr>
            <a:spLocks noChangeArrowheads="1"/>
          </p:cNvSpPr>
          <p:nvPr/>
        </p:nvSpPr>
        <p:spPr bwMode="auto">
          <a:xfrm>
            <a:off x="2971800" y="2819400"/>
            <a:ext cx="311150" cy="31115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grpSp>
        <p:nvGrpSpPr>
          <p:cNvPr id="4106" name="Group 14"/>
          <p:cNvGrpSpPr>
            <a:grpSpLocks/>
          </p:cNvGrpSpPr>
          <p:nvPr/>
        </p:nvGrpSpPr>
        <p:grpSpPr bwMode="auto">
          <a:xfrm>
            <a:off x="990600" y="914400"/>
            <a:ext cx="4776788" cy="4154488"/>
            <a:chOff x="336" y="1056"/>
            <a:chExt cx="2208" cy="1920"/>
          </a:xfrm>
        </p:grpSpPr>
        <p:sp>
          <p:nvSpPr>
            <p:cNvPr id="4125" name="Line 15"/>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4126" name="Line 16"/>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4127" name="Line 17"/>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4128" name="Line 18"/>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4129" name="Line 19"/>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4130" name="Line 20"/>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4131" name="Line 21"/>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4132" name="Line 22"/>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4133" name="Line 23"/>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sp>
        <p:nvSpPr>
          <p:cNvPr id="4107" name="Line 25"/>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4108" name="Line 28"/>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4109" name="Line 29"/>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4110" name="Line 30"/>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4111" name="Line 31"/>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4112" name="Line 32"/>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4113" name="Line 33"/>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4114" name="Oval 34"/>
          <p:cNvSpPr>
            <a:spLocks noChangeArrowheads="1"/>
          </p:cNvSpPr>
          <p:nvPr/>
        </p:nvSpPr>
        <p:spPr bwMode="auto">
          <a:xfrm>
            <a:off x="4081463" y="2843213"/>
            <a:ext cx="207962" cy="206375"/>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4115" name="AutoShape 35"/>
          <p:cNvSpPr>
            <a:spLocks noChangeArrowheads="1"/>
          </p:cNvSpPr>
          <p:nvPr/>
        </p:nvSpPr>
        <p:spPr bwMode="auto">
          <a:xfrm>
            <a:off x="3459163" y="2219325"/>
            <a:ext cx="311150" cy="31115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4116" name="Line 36"/>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4117" name="Line 38"/>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4118" name="Line 39"/>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4119" name="Line 40"/>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4120" name="Line 41"/>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4121" name="Line 44"/>
          <p:cNvSpPr>
            <a:spLocks noChangeShapeType="1"/>
          </p:cNvSpPr>
          <p:nvPr/>
        </p:nvSpPr>
        <p:spPr bwMode="auto">
          <a:xfrm>
            <a:off x="3200400" y="3505200"/>
            <a:ext cx="519113" cy="1588"/>
          </a:xfrm>
          <a:prstGeom prst="line">
            <a:avLst/>
          </a:prstGeom>
          <a:noFill/>
          <a:ln w="57150">
            <a:solidFill>
              <a:schemeClr val="accent2"/>
            </a:solidFill>
            <a:round/>
            <a:headEnd/>
            <a:tailEnd type="triangle" w="med" len="med"/>
          </a:ln>
        </p:spPr>
        <p:txBody>
          <a:bodyPr/>
          <a:lstStyle/>
          <a:p>
            <a:endParaRPr lang="ja-JP" altLang="en-US"/>
          </a:p>
        </p:txBody>
      </p:sp>
      <p:sp>
        <p:nvSpPr>
          <p:cNvPr id="4122" name="Line 45"/>
          <p:cNvSpPr>
            <a:spLocks noChangeShapeType="1"/>
          </p:cNvSpPr>
          <p:nvPr/>
        </p:nvSpPr>
        <p:spPr bwMode="auto">
          <a:xfrm flipV="1">
            <a:off x="3124200" y="2895600"/>
            <a:ext cx="1143000" cy="519113"/>
          </a:xfrm>
          <a:prstGeom prst="line">
            <a:avLst/>
          </a:prstGeom>
          <a:noFill/>
          <a:ln w="57150">
            <a:solidFill>
              <a:srgbClr val="FF0000"/>
            </a:solidFill>
            <a:round/>
            <a:headEnd/>
            <a:tailEnd type="triangle" w="med" len="med"/>
          </a:ln>
        </p:spPr>
        <p:txBody>
          <a:bodyPr/>
          <a:lstStyle/>
          <a:p>
            <a:endParaRPr lang="ja-JP" altLang="en-US"/>
          </a:p>
        </p:txBody>
      </p:sp>
      <p:sp>
        <p:nvSpPr>
          <p:cNvPr id="4123" name="AutoShape 46"/>
          <p:cNvSpPr>
            <a:spLocks noChangeArrowheads="1"/>
          </p:cNvSpPr>
          <p:nvPr/>
        </p:nvSpPr>
        <p:spPr bwMode="auto">
          <a:xfrm>
            <a:off x="5638800" y="1447800"/>
            <a:ext cx="3200400" cy="1676400"/>
          </a:xfrm>
          <a:prstGeom prst="wedgeRoundRectCallout">
            <a:avLst>
              <a:gd name="adj1" fmla="val -80259"/>
              <a:gd name="adj2" fmla="val 50000"/>
              <a:gd name="adj3" fmla="val 16667"/>
            </a:avLst>
          </a:prstGeom>
          <a:solidFill>
            <a:schemeClr val="hlink"/>
          </a:solidFill>
          <a:ln w="9525">
            <a:solidFill>
              <a:schemeClr val="tx1"/>
            </a:solidFill>
            <a:miter lim="800000"/>
            <a:headEnd/>
            <a:tailEnd/>
          </a:ln>
        </p:spPr>
        <p:txBody>
          <a:bodyPr/>
          <a:lstStyle/>
          <a:p>
            <a:pPr algn="ctr"/>
            <a:endParaRPr lang="ja-JP" altLang="ja-JP">
              <a:solidFill>
                <a:schemeClr val="hlink"/>
              </a:solidFill>
            </a:endParaRPr>
          </a:p>
        </p:txBody>
      </p:sp>
      <p:sp>
        <p:nvSpPr>
          <p:cNvPr id="4124" name="Text Box 47"/>
          <p:cNvSpPr txBox="1">
            <a:spLocks noChangeArrowheads="1"/>
          </p:cNvSpPr>
          <p:nvPr/>
        </p:nvSpPr>
        <p:spPr bwMode="auto">
          <a:xfrm>
            <a:off x="5562600" y="1752600"/>
            <a:ext cx="3302000" cy="1187450"/>
          </a:xfrm>
          <a:prstGeom prst="rect">
            <a:avLst/>
          </a:prstGeom>
          <a:noFill/>
          <a:ln w="9525">
            <a:noFill/>
            <a:miter lim="800000"/>
            <a:headEnd/>
            <a:tailEnd/>
          </a:ln>
        </p:spPr>
        <p:txBody>
          <a:bodyPr wrap="none">
            <a:spAutoFit/>
          </a:bodyPr>
          <a:lstStyle/>
          <a:p>
            <a:r>
              <a:rPr lang="ja-JP" altLang="en-US"/>
              <a:t>このように、ほとんど</a:t>
            </a:r>
          </a:p>
          <a:p>
            <a:r>
              <a:rPr lang="ja-JP" altLang="en-US"/>
              <a:t>のベクトルは、</a:t>
            </a:r>
          </a:p>
          <a:p>
            <a:r>
              <a:rPr lang="ja-JP" altLang="en-US"/>
              <a:t>写像後に方向を変える。</a:t>
            </a:r>
          </a:p>
        </p:txBody>
      </p:sp>
      <p:graphicFrame>
        <p:nvGraphicFramePr>
          <p:cNvPr id="4098" name="Object 1024"/>
          <p:cNvGraphicFramePr>
            <a:graphicFrameLocks noChangeAspect="1"/>
          </p:cNvGraphicFramePr>
          <p:nvPr/>
        </p:nvGraphicFramePr>
        <p:xfrm>
          <a:off x="2590800" y="0"/>
          <a:ext cx="450850" cy="533400"/>
        </p:xfrm>
        <a:graphic>
          <a:graphicData uri="http://schemas.openxmlformats.org/presentationml/2006/ole">
            <p:oleObj spid="_x0000_s4098" name="Equation" r:id="rId3" imgW="139680" imgH="164880" progId="Equation.DSMT4">
              <p:embed/>
            </p:oleObj>
          </a:graphicData>
        </a:graphic>
      </p:graphicFrame>
      <p:graphicFrame>
        <p:nvGraphicFramePr>
          <p:cNvPr id="4099" name="Object 1025"/>
          <p:cNvGraphicFramePr>
            <a:graphicFrameLocks noChangeAspect="1"/>
          </p:cNvGraphicFramePr>
          <p:nvPr/>
        </p:nvGraphicFramePr>
        <p:xfrm>
          <a:off x="5867400" y="3505200"/>
          <a:ext cx="474663" cy="522288"/>
        </p:xfrm>
        <a:graphic>
          <a:graphicData uri="http://schemas.openxmlformats.org/presentationml/2006/ole">
            <p:oleObj spid="_x0000_s4099" name="Equation" r:id="rId4" imgW="126720" imgH="139680" progId="Equation.DSMT4">
              <p:embed/>
            </p:oleObj>
          </a:graphicData>
        </a:graphic>
      </p:graphicFrame>
      <p:graphicFrame>
        <p:nvGraphicFramePr>
          <p:cNvPr id="4100" name="Object 1026"/>
          <p:cNvGraphicFramePr>
            <a:graphicFrameLocks noChangeAspect="1"/>
          </p:cNvGraphicFramePr>
          <p:nvPr/>
        </p:nvGraphicFramePr>
        <p:xfrm>
          <a:off x="3048000" y="0"/>
          <a:ext cx="552450" cy="674688"/>
        </p:xfrm>
        <a:graphic>
          <a:graphicData uri="http://schemas.openxmlformats.org/presentationml/2006/ole">
            <p:oleObj spid="_x0000_s4100" name="Equation" r:id="rId5" imgW="114120" imgH="139680" progId="Equation.DSMT4">
              <p:embed/>
            </p:oleObj>
          </a:graphicData>
        </a:graphic>
      </p:graphicFrame>
      <p:graphicFrame>
        <p:nvGraphicFramePr>
          <p:cNvPr id="4101" name="Object 1027"/>
          <p:cNvGraphicFramePr>
            <a:graphicFrameLocks noChangeAspect="1"/>
          </p:cNvGraphicFramePr>
          <p:nvPr/>
        </p:nvGraphicFramePr>
        <p:xfrm>
          <a:off x="5943600" y="3200400"/>
          <a:ext cx="404813" cy="446088"/>
        </p:xfrm>
        <a:graphic>
          <a:graphicData uri="http://schemas.openxmlformats.org/presentationml/2006/ole">
            <p:oleObj spid="_x0000_s4101" name="Equation" r:id="rId6" imgW="126720" imgH="139680" progId="Equation.DSMT4">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スライド番号プレースホルダ 3"/>
          <p:cNvSpPr>
            <a:spLocks noGrp="1"/>
          </p:cNvSpPr>
          <p:nvPr>
            <p:ph type="sldNum" sz="quarter" idx="12"/>
          </p:nvPr>
        </p:nvSpPr>
        <p:spPr>
          <a:noFill/>
        </p:spPr>
        <p:txBody>
          <a:bodyPr/>
          <a:lstStyle/>
          <a:p>
            <a:fld id="{88B5D9D5-830F-4907-8420-24DE7D2690D2}" type="slidenum">
              <a:rPr lang="en-US" altLang="ja-JP" smtClean="0"/>
              <a:pPr/>
              <a:t>60</a:t>
            </a:fld>
            <a:endParaRPr lang="en-US" altLang="ja-JP" smtClean="0"/>
          </a:p>
        </p:txBody>
      </p:sp>
      <p:sp>
        <p:nvSpPr>
          <p:cNvPr id="54279" name="Text Box 2"/>
          <p:cNvSpPr txBox="1">
            <a:spLocks noChangeArrowheads="1"/>
          </p:cNvSpPr>
          <p:nvPr/>
        </p:nvSpPr>
        <p:spPr bwMode="auto">
          <a:xfrm>
            <a:off x="457200" y="0"/>
            <a:ext cx="3216275" cy="457200"/>
          </a:xfrm>
          <a:prstGeom prst="rect">
            <a:avLst/>
          </a:prstGeom>
          <a:noFill/>
          <a:ln w="9525">
            <a:noFill/>
            <a:miter lim="800000"/>
            <a:headEnd/>
            <a:tailEnd/>
          </a:ln>
        </p:spPr>
        <p:txBody>
          <a:bodyPr wrap="none">
            <a:spAutoFit/>
          </a:bodyPr>
          <a:lstStyle/>
          <a:p>
            <a:r>
              <a:rPr lang="ja-JP" altLang="en-US"/>
              <a:t>まず、行列式について、</a:t>
            </a:r>
          </a:p>
        </p:txBody>
      </p:sp>
      <p:sp>
        <p:nvSpPr>
          <p:cNvPr id="54280" name="Text Box 5"/>
          <p:cNvSpPr txBox="1">
            <a:spLocks noChangeArrowheads="1"/>
          </p:cNvSpPr>
          <p:nvPr/>
        </p:nvSpPr>
        <p:spPr bwMode="auto">
          <a:xfrm>
            <a:off x="457200" y="3352800"/>
            <a:ext cx="3148013" cy="457200"/>
          </a:xfrm>
          <a:prstGeom prst="rect">
            <a:avLst/>
          </a:prstGeom>
          <a:noFill/>
          <a:ln w="9525">
            <a:noFill/>
            <a:miter lim="800000"/>
            <a:headEnd/>
            <a:tailEnd/>
          </a:ln>
        </p:spPr>
        <p:txBody>
          <a:bodyPr wrap="none">
            <a:spAutoFit/>
          </a:bodyPr>
          <a:lstStyle/>
          <a:p>
            <a:r>
              <a:rPr lang="ja-JP" altLang="en-US"/>
              <a:t>次にトレースについて，</a:t>
            </a:r>
          </a:p>
        </p:txBody>
      </p:sp>
      <p:graphicFrame>
        <p:nvGraphicFramePr>
          <p:cNvPr id="54274" name="Object 1024"/>
          <p:cNvGraphicFramePr>
            <a:graphicFrameLocks noChangeAspect="1"/>
          </p:cNvGraphicFramePr>
          <p:nvPr/>
        </p:nvGraphicFramePr>
        <p:xfrm>
          <a:off x="1981200" y="457200"/>
          <a:ext cx="2895600" cy="992188"/>
        </p:xfrm>
        <a:graphic>
          <a:graphicData uri="http://schemas.openxmlformats.org/presentationml/2006/ole">
            <p:oleObj spid="_x0000_s54274" name="Equation" r:id="rId3" imgW="1333440" imgH="457200" progId="Equation.DSMT4">
              <p:embed/>
            </p:oleObj>
          </a:graphicData>
        </a:graphic>
      </p:graphicFrame>
      <p:graphicFrame>
        <p:nvGraphicFramePr>
          <p:cNvPr id="54275" name="Object 1025"/>
          <p:cNvGraphicFramePr>
            <a:graphicFrameLocks noChangeAspect="1"/>
          </p:cNvGraphicFramePr>
          <p:nvPr/>
        </p:nvGraphicFramePr>
        <p:xfrm>
          <a:off x="1066800" y="1600200"/>
          <a:ext cx="7239000" cy="1284288"/>
        </p:xfrm>
        <a:graphic>
          <a:graphicData uri="http://schemas.openxmlformats.org/presentationml/2006/ole">
            <p:oleObj spid="_x0000_s54275" name="Equation" r:id="rId4" imgW="2577960" imgH="457200" progId="Equation.DSMT4">
              <p:embed/>
            </p:oleObj>
          </a:graphicData>
        </a:graphic>
      </p:graphicFrame>
      <p:graphicFrame>
        <p:nvGraphicFramePr>
          <p:cNvPr id="54276" name="Object 1026"/>
          <p:cNvGraphicFramePr>
            <a:graphicFrameLocks noChangeAspect="1"/>
          </p:cNvGraphicFramePr>
          <p:nvPr/>
        </p:nvGraphicFramePr>
        <p:xfrm>
          <a:off x="1143000" y="3886200"/>
          <a:ext cx="4038600" cy="1144588"/>
        </p:xfrm>
        <a:graphic>
          <a:graphicData uri="http://schemas.openxmlformats.org/presentationml/2006/ole">
            <p:oleObj spid="_x0000_s54276" name="Equation" r:id="rId5" imgW="1612800" imgH="457200" progId="Equation.DSMT4">
              <p:embed/>
            </p:oleObj>
          </a:graphicData>
        </a:graphic>
      </p:graphicFrame>
      <p:graphicFrame>
        <p:nvGraphicFramePr>
          <p:cNvPr id="54277" name="Object 1027"/>
          <p:cNvGraphicFramePr>
            <a:graphicFrameLocks noChangeAspect="1"/>
          </p:cNvGraphicFramePr>
          <p:nvPr/>
        </p:nvGraphicFramePr>
        <p:xfrm>
          <a:off x="685800" y="5257800"/>
          <a:ext cx="6858000" cy="1235075"/>
        </p:xfrm>
        <a:graphic>
          <a:graphicData uri="http://schemas.openxmlformats.org/presentationml/2006/ole">
            <p:oleObj spid="_x0000_s54277" name="Equation" r:id="rId6" imgW="2539800" imgH="457200" progId="Equation.DSMT4">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スライド番号プレースホルダ 3"/>
          <p:cNvSpPr>
            <a:spLocks noGrp="1"/>
          </p:cNvSpPr>
          <p:nvPr>
            <p:ph type="sldNum" sz="quarter" idx="12"/>
          </p:nvPr>
        </p:nvSpPr>
        <p:spPr>
          <a:noFill/>
        </p:spPr>
        <p:txBody>
          <a:bodyPr/>
          <a:lstStyle/>
          <a:p>
            <a:fld id="{4D120BF7-AE15-4947-817C-D13387219D95}" type="slidenum">
              <a:rPr lang="en-US" altLang="ja-JP" smtClean="0"/>
              <a:pPr/>
              <a:t>61</a:t>
            </a:fld>
            <a:endParaRPr lang="en-US" altLang="ja-JP" smtClean="0"/>
          </a:p>
        </p:txBody>
      </p:sp>
      <p:sp>
        <p:nvSpPr>
          <p:cNvPr id="55303" name="Text Box 2"/>
          <p:cNvSpPr txBox="1">
            <a:spLocks noChangeArrowheads="1"/>
          </p:cNvSpPr>
          <p:nvPr/>
        </p:nvSpPr>
        <p:spPr bwMode="auto">
          <a:xfrm>
            <a:off x="381000" y="228600"/>
            <a:ext cx="5300663" cy="457200"/>
          </a:xfrm>
          <a:prstGeom prst="rect">
            <a:avLst/>
          </a:prstGeom>
          <a:noFill/>
          <a:ln w="9525">
            <a:noFill/>
            <a:miter lim="800000"/>
            <a:headEnd/>
            <a:tailEnd/>
          </a:ln>
        </p:spPr>
        <p:txBody>
          <a:bodyPr wrap="none">
            <a:spAutoFit/>
          </a:bodyPr>
          <a:lstStyle/>
          <a:p>
            <a:r>
              <a:rPr lang="ja-JP" altLang="en-US"/>
              <a:t>最後に、固有多項式と固有値について。</a:t>
            </a:r>
          </a:p>
        </p:txBody>
      </p:sp>
      <p:sp>
        <p:nvSpPr>
          <p:cNvPr id="55304" name="Text Box 5"/>
          <p:cNvSpPr txBox="1">
            <a:spLocks noChangeArrowheads="1"/>
          </p:cNvSpPr>
          <p:nvPr/>
        </p:nvSpPr>
        <p:spPr bwMode="auto">
          <a:xfrm>
            <a:off x="457200" y="3429000"/>
            <a:ext cx="5494338" cy="822325"/>
          </a:xfrm>
          <a:prstGeom prst="rect">
            <a:avLst/>
          </a:prstGeom>
          <a:noFill/>
          <a:ln w="9525">
            <a:noFill/>
            <a:miter lim="800000"/>
            <a:headEnd/>
            <a:tailEnd/>
          </a:ln>
        </p:spPr>
        <p:txBody>
          <a:bodyPr wrap="none">
            <a:spAutoFit/>
          </a:bodyPr>
          <a:lstStyle/>
          <a:p>
            <a:r>
              <a:rPr lang="ja-JP" altLang="en-US"/>
              <a:t>　　よって、　　　　　　　　　の両方ともに、　</a:t>
            </a:r>
          </a:p>
          <a:p>
            <a:r>
              <a:rPr lang="ja-JP" altLang="en-US"/>
              <a:t>固有値は　　　</a:t>
            </a:r>
          </a:p>
        </p:txBody>
      </p:sp>
      <p:graphicFrame>
        <p:nvGraphicFramePr>
          <p:cNvPr id="55298" name="Object 1024"/>
          <p:cNvGraphicFramePr>
            <a:graphicFrameLocks noChangeAspect="1"/>
          </p:cNvGraphicFramePr>
          <p:nvPr/>
        </p:nvGraphicFramePr>
        <p:xfrm>
          <a:off x="1143000" y="762000"/>
          <a:ext cx="5867400" cy="879475"/>
        </p:xfrm>
        <a:graphic>
          <a:graphicData uri="http://schemas.openxmlformats.org/presentationml/2006/ole">
            <p:oleObj spid="_x0000_s55298" name="Equation" r:id="rId3" imgW="3047760" imgH="457200" progId="Equation.DSMT4">
              <p:embed/>
            </p:oleObj>
          </a:graphicData>
        </a:graphic>
      </p:graphicFrame>
      <p:graphicFrame>
        <p:nvGraphicFramePr>
          <p:cNvPr id="55299" name="Object 1025"/>
          <p:cNvGraphicFramePr>
            <a:graphicFrameLocks noChangeAspect="1"/>
          </p:cNvGraphicFramePr>
          <p:nvPr/>
        </p:nvGraphicFramePr>
        <p:xfrm>
          <a:off x="762000" y="1981200"/>
          <a:ext cx="7010400" cy="858838"/>
        </p:xfrm>
        <a:graphic>
          <a:graphicData uri="http://schemas.openxmlformats.org/presentationml/2006/ole">
            <p:oleObj spid="_x0000_s55299" name="Equation" r:id="rId4" imgW="3733560" imgH="457200" progId="Equation.DSMT4">
              <p:embed/>
            </p:oleObj>
          </a:graphicData>
        </a:graphic>
      </p:graphicFrame>
      <p:graphicFrame>
        <p:nvGraphicFramePr>
          <p:cNvPr id="55300" name="Object 1026"/>
          <p:cNvGraphicFramePr>
            <a:graphicFrameLocks noChangeAspect="1"/>
          </p:cNvGraphicFramePr>
          <p:nvPr/>
        </p:nvGraphicFramePr>
        <p:xfrm>
          <a:off x="2057400" y="3505200"/>
          <a:ext cx="1447800" cy="511175"/>
        </p:xfrm>
        <a:graphic>
          <a:graphicData uri="http://schemas.openxmlformats.org/presentationml/2006/ole">
            <p:oleObj spid="_x0000_s55300" name="Equation" r:id="rId5" imgW="647640" imgH="228600" progId="Equation.DSMT4">
              <p:embed/>
            </p:oleObj>
          </a:graphicData>
        </a:graphic>
      </p:graphicFrame>
      <p:graphicFrame>
        <p:nvGraphicFramePr>
          <p:cNvPr id="55301" name="Object 1027"/>
          <p:cNvGraphicFramePr>
            <a:graphicFrameLocks noChangeAspect="1"/>
          </p:cNvGraphicFramePr>
          <p:nvPr/>
        </p:nvGraphicFramePr>
        <p:xfrm>
          <a:off x="1905000" y="3886200"/>
          <a:ext cx="1295400" cy="576263"/>
        </p:xfrm>
        <a:graphic>
          <a:graphicData uri="http://schemas.openxmlformats.org/presentationml/2006/ole">
            <p:oleObj spid="_x0000_s55301" name="Equation" r:id="rId6" imgW="457200" imgH="203040" progId="Equation.DSMT4">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番号プレースホルダ 4"/>
          <p:cNvSpPr>
            <a:spLocks noGrp="1"/>
          </p:cNvSpPr>
          <p:nvPr>
            <p:ph type="sldNum" sz="quarter" idx="12"/>
          </p:nvPr>
        </p:nvSpPr>
        <p:spPr>
          <a:noFill/>
        </p:spPr>
        <p:txBody>
          <a:bodyPr/>
          <a:lstStyle/>
          <a:p>
            <a:fld id="{C5D42B84-F7CE-44E8-B79A-CF0AD46BB892}" type="slidenum">
              <a:rPr lang="en-US" altLang="ja-JP" smtClean="0"/>
              <a:pPr/>
              <a:t>62</a:t>
            </a:fld>
            <a:endParaRPr lang="en-US" altLang="ja-JP" smtClean="0"/>
          </a:p>
        </p:txBody>
      </p:sp>
      <p:sp>
        <p:nvSpPr>
          <p:cNvPr id="84995" name="Rectangle 2"/>
          <p:cNvSpPr>
            <a:spLocks noGrp="1" noChangeArrowheads="1"/>
          </p:cNvSpPr>
          <p:nvPr>
            <p:ph type="title"/>
          </p:nvPr>
        </p:nvSpPr>
        <p:spPr>
          <a:xfrm>
            <a:off x="533400" y="2514600"/>
            <a:ext cx="6858000" cy="609600"/>
          </a:xfrm>
        </p:spPr>
        <p:txBody>
          <a:bodyPr/>
          <a:lstStyle/>
          <a:p>
            <a:pPr eaLnBrk="1" hangingPunct="1"/>
            <a:r>
              <a:rPr lang="ja-JP" altLang="en-US" smtClean="0"/>
              <a:t>固有値の応用（行列の対角化）</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4"/>
          <p:cNvSpPr>
            <a:spLocks noGrp="1"/>
          </p:cNvSpPr>
          <p:nvPr>
            <p:ph type="sldNum" sz="quarter" idx="12"/>
          </p:nvPr>
        </p:nvSpPr>
        <p:spPr>
          <a:noFill/>
        </p:spPr>
        <p:txBody>
          <a:bodyPr/>
          <a:lstStyle/>
          <a:p>
            <a:fld id="{A9E1925C-D636-4060-8D25-9FEAB74CD0A1}" type="slidenum">
              <a:rPr lang="en-US" altLang="ja-JP" smtClean="0"/>
              <a:pPr/>
              <a:t>63</a:t>
            </a:fld>
            <a:endParaRPr lang="en-US" altLang="ja-JP" smtClean="0"/>
          </a:p>
        </p:txBody>
      </p:sp>
      <p:sp>
        <p:nvSpPr>
          <p:cNvPr id="56325" name="Rectangle 2"/>
          <p:cNvSpPr>
            <a:spLocks noGrp="1" noChangeArrowheads="1"/>
          </p:cNvSpPr>
          <p:nvPr>
            <p:ph type="title"/>
          </p:nvPr>
        </p:nvSpPr>
        <p:spPr>
          <a:xfrm>
            <a:off x="85725" y="0"/>
            <a:ext cx="3944938" cy="390525"/>
          </a:xfrm>
        </p:spPr>
        <p:txBody>
          <a:bodyPr/>
          <a:lstStyle/>
          <a:p>
            <a:pPr eaLnBrk="1" hangingPunct="1"/>
            <a:r>
              <a:rPr lang="ja-JP" altLang="en-US" smtClean="0"/>
              <a:t>正則行列による対角化</a:t>
            </a:r>
          </a:p>
        </p:txBody>
      </p:sp>
      <p:sp>
        <p:nvSpPr>
          <p:cNvPr id="56326" name="Text Box 3"/>
          <p:cNvSpPr txBox="1">
            <a:spLocks noChangeArrowheads="1"/>
          </p:cNvSpPr>
          <p:nvPr/>
        </p:nvSpPr>
        <p:spPr bwMode="auto">
          <a:xfrm>
            <a:off x="914400" y="1828800"/>
            <a:ext cx="6721475" cy="2282825"/>
          </a:xfrm>
          <a:prstGeom prst="rect">
            <a:avLst/>
          </a:prstGeom>
          <a:noFill/>
          <a:ln w="9525">
            <a:noFill/>
            <a:miter lim="800000"/>
            <a:headEnd/>
            <a:tailEnd/>
          </a:ln>
        </p:spPr>
        <p:txBody>
          <a:bodyPr>
            <a:spAutoFit/>
          </a:bodyPr>
          <a:lstStyle/>
          <a:p>
            <a:r>
              <a:rPr lang="ja-JP" altLang="en-US"/>
              <a:t>　　固有値や固有ベクトルを利用すると、正方行列を対角化することができる。まず、必要な記法や概念を説明する。そのあとで、行列　　　に対する固有値や固有ベクトルをから行列　　　を対角行列に変換する方法を与える。また、対角化された行列による応用をいくつか示す。</a:t>
            </a:r>
          </a:p>
        </p:txBody>
      </p:sp>
      <p:graphicFrame>
        <p:nvGraphicFramePr>
          <p:cNvPr id="56322" name="Object 1024"/>
          <p:cNvGraphicFramePr>
            <a:graphicFrameLocks noChangeAspect="1"/>
          </p:cNvGraphicFramePr>
          <p:nvPr/>
        </p:nvGraphicFramePr>
        <p:xfrm>
          <a:off x="4648200" y="2895600"/>
          <a:ext cx="533400" cy="533400"/>
        </p:xfrm>
        <a:graphic>
          <a:graphicData uri="http://schemas.openxmlformats.org/presentationml/2006/ole">
            <p:oleObj spid="_x0000_s56322" name="Equation" r:id="rId3" imgW="164880" imgH="164880" progId="Equation.DSMT4">
              <p:embed/>
            </p:oleObj>
          </a:graphicData>
        </a:graphic>
      </p:graphicFrame>
      <p:graphicFrame>
        <p:nvGraphicFramePr>
          <p:cNvPr id="56323" name="Object 1025"/>
          <p:cNvGraphicFramePr>
            <a:graphicFrameLocks noChangeAspect="1"/>
          </p:cNvGraphicFramePr>
          <p:nvPr/>
        </p:nvGraphicFramePr>
        <p:xfrm>
          <a:off x="5105400" y="2514600"/>
          <a:ext cx="533400" cy="533400"/>
        </p:xfrm>
        <a:graphic>
          <a:graphicData uri="http://schemas.openxmlformats.org/presentationml/2006/ole">
            <p:oleObj spid="_x0000_s56323" name="Equation" r:id="rId4" imgW="164880" imgH="164880" progId="Equation.DSMT4">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スライド番号プレースホルダ 4"/>
          <p:cNvSpPr>
            <a:spLocks noGrp="1"/>
          </p:cNvSpPr>
          <p:nvPr>
            <p:ph type="sldNum" sz="quarter" idx="12"/>
          </p:nvPr>
        </p:nvSpPr>
        <p:spPr>
          <a:noFill/>
        </p:spPr>
        <p:txBody>
          <a:bodyPr/>
          <a:lstStyle/>
          <a:p>
            <a:fld id="{362D2425-3459-4A62-ABFB-2CA735B245AE}" type="slidenum">
              <a:rPr lang="en-US" altLang="ja-JP" smtClean="0"/>
              <a:pPr/>
              <a:t>64</a:t>
            </a:fld>
            <a:endParaRPr lang="en-US" altLang="ja-JP" smtClean="0"/>
          </a:p>
        </p:txBody>
      </p:sp>
      <p:sp>
        <p:nvSpPr>
          <p:cNvPr id="57351" name="Rectangle 2"/>
          <p:cNvSpPr>
            <a:spLocks noGrp="1" noChangeArrowheads="1"/>
          </p:cNvSpPr>
          <p:nvPr>
            <p:ph type="title"/>
          </p:nvPr>
        </p:nvSpPr>
        <p:spPr/>
        <p:txBody>
          <a:bodyPr/>
          <a:lstStyle/>
          <a:p>
            <a:pPr eaLnBrk="1" hangingPunct="1"/>
            <a:r>
              <a:rPr lang="ja-JP" altLang="en-US" smtClean="0"/>
              <a:t>対角行列（重要）</a:t>
            </a:r>
          </a:p>
        </p:txBody>
      </p:sp>
      <p:sp>
        <p:nvSpPr>
          <p:cNvPr id="57352" name="AutoShape 3"/>
          <p:cNvSpPr>
            <a:spLocks noChangeArrowheads="1"/>
          </p:cNvSpPr>
          <p:nvPr/>
        </p:nvSpPr>
        <p:spPr bwMode="auto">
          <a:xfrm>
            <a:off x="609600" y="914400"/>
            <a:ext cx="7543800" cy="43434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sp>
        <p:nvSpPr>
          <p:cNvPr id="57353" name="Text Box 4"/>
          <p:cNvSpPr txBox="1">
            <a:spLocks noChangeArrowheads="1"/>
          </p:cNvSpPr>
          <p:nvPr/>
        </p:nvSpPr>
        <p:spPr bwMode="auto">
          <a:xfrm>
            <a:off x="1203325" y="1468438"/>
            <a:ext cx="6569075" cy="1187450"/>
          </a:xfrm>
          <a:prstGeom prst="rect">
            <a:avLst/>
          </a:prstGeom>
          <a:noFill/>
          <a:ln w="9525">
            <a:noFill/>
            <a:miter lim="800000"/>
            <a:headEnd/>
            <a:tailEnd/>
          </a:ln>
        </p:spPr>
        <p:txBody>
          <a:bodyPr>
            <a:spAutoFit/>
          </a:bodyPr>
          <a:lstStyle/>
          <a:p>
            <a:r>
              <a:rPr lang="ja-JP" altLang="en-US"/>
              <a:t>　　次正方行列　　　に対して、対角成分以外が全て</a:t>
            </a:r>
            <a:r>
              <a:rPr lang="en-US" altLang="ja-JP"/>
              <a:t>0</a:t>
            </a:r>
            <a:r>
              <a:rPr lang="ja-JP" altLang="en-US"/>
              <a:t>である行列を</a:t>
            </a:r>
            <a:r>
              <a:rPr lang="ja-JP" altLang="en-US">
                <a:solidFill>
                  <a:srgbClr val="FF0000"/>
                </a:solidFill>
              </a:rPr>
              <a:t>対角行列</a:t>
            </a:r>
            <a:r>
              <a:rPr lang="ja-JP" altLang="en-US"/>
              <a:t>という。</a:t>
            </a:r>
          </a:p>
          <a:p>
            <a:r>
              <a:rPr lang="ja-JP" altLang="en-US"/>
              <a:t>すなわち、</a:t>
            </a:r>
          </a:p>
        </p:txBody>
      </p:sp>
      <p:graphicFrame>
        <p:nvGraphicFramePr>
          <p:cNvPr id="57346" name="Object 1024"/>
          <p:cNvGraphicFramePr>
            <a:graphicFrameLocks noChangeAspect="1"/>
          </p:cNvGraphicFramePr>
          <p:nvPr/>
        </p:nvGraphicFramePr>
        <p:xfrm>
          <a:off x="3200400" y="1524000"/>
          <a:ext cx="457200" cy="457200"/>
        </p:xfrm>
        <a:graphic>
          <a:graphicData uri="http://schemas.openxmlformats.org/presentationml/2006/ole">
            <p:oleObj spid="_x0000_s57346" name="Equation" r:id="rId3" imgW="164880" imgH="164880" progId="Equation.DSMT4">
              <p:embed/>
            </p:oleObj>
          </a:graphicData>
        </a:graphic>
      </p:graphicFrame>
      <p:graphicFrame>
        <p:nvGraphicFramePr>
          <p:cNvPr id="57347" name="Object 1025"/>
          <p:cNvGraphicFramePr>
            <a:graphicFrameLocks noChangeAspect="1"/>
          </p:cNvGraphicFramePr>
          <p:nvPr/>
        </p:nvGraphicFramePr>
        <p:xfrm>
          <a:off x="1854200" y="2743200"/>
          <a:ext cx="2844800" cy="1355725"/>
        </p:xfrm>
        <a:graphic>
          <a:graphicData uri="http://schemas.openxmlformats.org/presentationml/2006/ole">
            <p:oleObj spid="_x0000_s57347" name="Equation" r:id="rId4" imgW="1066680" imgH="507960" progId="Equation.DSMT4">
              <p:embed/>
            </p:oleObj>
          </a:graphicData>
        </a:graphic>
      </p:graphicFrame>
      <p:sp>
        <p:nvSpPr>
          <p:cNvPr id="57354" name="Text Box 7"/>
          <p:cNvSpPr txBox="1">
            <a:spLocks noChangeArrowheads="1"/>
          </p:cNvSpPr>
          <p:nvPr/>
        </p:nvSpPr>
        <p:spPr bwMode="auto">
          <a:xfrm>
            <a:off x="1127125" y="4364038"/>
            <a:ext cx="3395663" cy="457200"/>
          </a:xfrm>
          <a:prstGeom prst="rect">
            <a:avLst/>
          </a:prstGeom>
          <a:noFill/>
          <a:ln w="9525">
            <a:noFill/>
            <a:miter lim="800000"/>
            <a:headEnd/>
            <a:tailEnd/>
          </a:ln>
        </p:spPr>
        <p:txBody>
          <a:bodyPr wrap="none">
            <a:spAutoFit/>
          </a:bodyPr>
          <a:lstStyle/>
          <a:p>
            <a:r>
              <a:rPr lang="ja-JP" altLang="en-US"/>
              <a:t>ここで、　　　　　　である。</a:t>
            </a:r>
          </a:p>
        </p:txBody>
      </p:sp>
      <p:graphicFrame>
        <p:nvGraphicFramePr>
          <p:cNvPr id="57348" name="Object 1026"/>
          <p:cNvGraphicFramePr>
            <a:graphicFrameLocks noChangeAspect="1"/>
          </p:cNvGraphicFramePr>
          <p:nvPr/>
        </p:nvGraphicFramePr>
        <p:xfrm>
          <a:off x="2151063" y="4343400"/>
          <a:ext cx="1285875" cy="542925"/>
        </p:xfrm>
        <a:graphic>
          <a:graphicData uri="http://schemas.openxmlformats.org/presentationml/2006/ole">
            <p:oleObj spid="_x0000_s57348" name="Equation" r:id="rId5" imgW="482400" imgH="203040" progId="Equation.DSMT4">
              <p:embed/>
            </p:oleObj>
          </a:graphicData>
        </a:graphic>
      </p:graphicFrame>
      <p:graphicFrame>
        <p:nvGraphicFramePr>
          <p:cNvPr id="57349" name="Object 1027"/>
          <p:cNvGraphicFramePr>
            <a:graphicFrameLocks noChangeAspect="1"/>
          </p:cNvGraphicFramePr>
          <p:nvPr/>
        </p:nvGraphicFramePr>
        <p:xfrm>
          <a:off x="1295400" y="1557338"/>
          <a:ext cx="381000" cy="347662"/>
        </p:xfrm>
        <a:graphic>
          <a:graphicData uri="http://schemas.openxmlformats.org/presentationml/2006/ole">
            <p:oleObj spid="_x0000_s57349" name="Equation" r:id="rId6" imgW="139680" imgH="126720" progId="Equation.DSMT4">
              <p:embed/>
            </p:oleObj>
          </a:graphicData>
        </a:graphic>
      </p:graphicFrame>
      <p:sp>
        <p:nvSpPr>
          <p:cNvPr id="57355" name="Text Box 10"/>
          <p:cNvSpPr txBox="1">
            <a:spLocks noChangeArrowheads="1"/>
          </p:cNvSpPr>
          <p:nvPr/>
        </p:nvSpPr>
        <p:spPr bwMode="auto">
          <a:xfrm>
            <a:off x="1508125" y="630238"/>
            <a:ext cx="2698750"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（対角行列）</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スライド番号プレースホルダ 4"/>
          <p:cNvSpPr>
            <a:spLocks noGrp="1"/>
          </p:cNvSpPr>
          <p:nvPr>
            <p:ph type="sldNum" sz="quarter" idx="12"/>
          </p:nvPr>
        </p:nvSpPr>
        <p:spPr>
          <a:noFill/>
        </p:spPr>
        <p:txBody>
          <a:bodyPr/>
          <a:lstStyle/>
          <a:p>
            <a:fld id="{B046E412-0C53-4A0E-A84F-BF8C5DD6CDBD}" type="slidenum">
              <a:rPr lang="en-US" altLang="ja-JP" smtClean="0"/>
              <a:pPr/>
              <a:t>65</a:t>
            </a:fld>
            <a:endParaRPr lang="en-US" altLang="ja-JP" smtClean="0"/>
          </a:p>
        </p:txBody>
      </p:sp>
      <p:sp>
        <p:nvSpPr>
          <p:cNvPr id="58378" name="Rectangle 2"/>
          <p:cNvSpPr>
            <a:spLocks noGrp="1" noChangeArrowheads="1"/>
          </p:cNvSpPr>
          <p:nvPr>
            <p:ph type="title"/>
          </p:nvPr>
        </p:nvSpPr>
        <p:spPr/>
        <p:txBody>
          <a:bodyPr/>
          <a:lstStyle/>
          <a:p>
            <a:pPr eaLnBrk="1" hangingPunct="1"/>
            <a:r>
              <a:rPr lang="ja-JP" altLang="en-US" smtClean="0"/>
              <a:t>対角行列のイメージ</a:t>
            </a:r>
          </a:p>
        </p:txBody>
      </p:sp>
      <p:sp>
        <p:nvSpPr>
          <p:cNvPr id="58379" name="Rectangle 3"/>
          <p:cNvSpPr>
            <a:spLocks noChangeArrowheads="1"/>
          </p:cNvSpPr>
          <p:nvPr/>
        </p:nvSpPr>
        <p:spPr bwMode="auto">
          <a:xfrm>
            <a:off x="1905000" y="1143000"/>
            <a:ext cx="4876800" cy="4876800"/>
          </a:xfrm>
          <a:prstGeom prst="rect">
            <a:avLst/>
          </a:prstGeom>
          <a:noFill/>
          <a:ln w="38100">
            <a:solidFill>
              <a:schemeClr val="tx1"/>
            </a:solidFill>
            <a:miter lim="800000"/>
            <a:headEnd/>
            <a:tailEnd/>
          </a:ln>
        </p:spPr>
        <p:txBody>
          <a:bodyPr wrap="none" anchor="ctr"/>
          <a:lstStyle/>
          <a:p>
            <a:endParaRPr lang="ja-JP" altLang="en-US"/>
          </a:p>
        </p:txBody>
      </p:sp>
      <p:sp>
        <p:nvSpPr>
          <p:cNvPr id="58380" name="Rectangle 4"/>
          <p:cNvSpPr>
            <a:spLocks noChangeArrowheads="1"/>
          </p:cNvSpPr>
          <p:nvPr/>
        </p:nvSpPr>
        <p:spPr bwMode="auto">
          <a:xfrm>
            <a:off x="1905000" y="11430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1" name="Rectangle 5"/>
          <p:cNvSpPr>
            <a:spLocks noChangeArrowheads="1"/>
          </p:cNvSpPr>
          <p:nvPr/>
        </p:nvSpPr>
        <p:spPr bwMode="auto">
          <a:xfrm>
            <a:off x="2514600" y="17526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2" name="Rectangle 6"/>
          <p:cNvSpPr>
            <a:spLocks noChangeArrowheads="1"/>
          </p:cNvSpPr>
          <p:nvPr/>
        </p:nvSpPr>
        <p:spPr bwMode="auto">
          <a:xfrm>
            <a:off x="3124200" y="23622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3" name="Rectangle 7"/>
          <p:cNvSpPr>
            <a:spLocks noChangeArrowheads="1"/>
          </p:cNvSpPr>
          <p:nvPr/>
        </p:nvSpPr>
        <p:spPr bwMode="auto">
          <a:xfrm>
            <a:off x="3733800" y="29718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4" name="Rectangle 8"/>
          <p:cNvSpPr>
            <a:spLocks noChangeArrowheads="1"/>
          </p:cNvSpPr>
          <p:nvPr/>
        </p:nvSpPr>
        <p:spPr bwMode="auto">
          <a:xfrm>
            <a:off x="4343400" y="35814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5" name="Rectangle 9"/>
          <p:cNvSpPr>
            <a:spLocks noChangeArrowheads="1"/>
          </p:cNvSpPr>
          <p:nvPr/>
        </p:nvSpPr>
        <p:spPr bwMode="auto">
          <a:xfrm>
            <a:off x="4953000" y="41910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6" name="Rectangle 10"/>
          <p:cNvSpPr>
            <a:spLocks noChangeArrowheads="1"/>
          </p:cNvSpPr>
          <p:nvPr/>
        </p:nvSpPr>
        <p:spPr bwMode="auto">
          <a:xfrm>
            <a:off x="5562600" y="48006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7" name="Rectangle 11"/>
          <p:cNvSpPr>
            <a:spLocks noChangeArrowheads="1"/>
          </p:cNvSpPr>
          <p:nvPr/>
        </p:nvSpPr>
        <p:spPr bwMode="auto">
          <a:xfrm>
            <a:off x="6172200" y="54102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graphicFrame>
        <p:nvGraphicFramePr>
          <p:cNvPr id="58370" name="Object 1024"/>
          <p:cNvGraphicFramePr>
            <a:graphicFrameLocks noChangeAspect="1"/>
          </p:cNvGraphicFramePr>
          <p:nvPr/>
        </p:nvGraphicFramePr>
        <p:xfrm>
          <a:off x="4876800" y="1752600"/>
          <a:ext cx="1371600" cy="1371600"/>
        </p:xfrm>
        <a:graphic>
          <a:graphicData uri="http://schemas.openxmlformats.org/presentationml/2006/ole">
            <p:oleObj spid="_x0000_s58370" name="Equation" r:id="rId3" imgW="164880" imgH="164880" progId="Equation.DSMT4">
              <p:embed/>
            </p:oleObj>
          </a:graphicData>
        </a:graphic>
      </p:graphicFrame>
      <p:graphicFrame>
        <p:nvGraphicFramePr>
          <p:cNvPr id="58371" name="Object 1025"/>
          <p:cNvGraphicFramePr>
            <a:graphicFrameLocks noChangeAspect="1"/>
          </p:cNvGraphicFramePr>
          <p:nvPr/>
        </p:nvGraphicFramePr>
        <p:xfrm>
          <a:off x="2209800" y="4343400"/>
          <a:ext cx="1371600" cy="1371600"/>
        </p:xfrm>
        <a:graphic>
          <a:graphicData uri="http://schemas.openxmlformats.org/presentationml/2006/ole">
            <p:oleObj spid="_x0000_s58371" name="Equation" r:id="rId4" imgW="164880" imgH="164880" progId="Equation.DSMT4">
              <p:embed/>
            </p:oleObj>
          </a:graphicData>
        </a:graphic>
      </p:graphicFrame>
      <p:graphicFrame>
        <p:nvGraphicFramePr>
          <p:cNvPr id="58372" name="Object 1026"/>
          <p:cNvGraphicFramePr>
            <a:graphicFrameLocks noChangeAspect="1"/>
          </p:cNvGraphicFramePr>
          <p:nvPr/>
        </p:nvGraphicFramePr>
        <p:xfrm>
          <a:off x="4038600" y="609600"/>
          <a:ext cx="381000" cy="346075"/>
        </p:xfrm>
        <a:graphic>
          <a:graphicData uri="http://schemas.openxmlformats.org/presentationml/2006/ole">
            <p:oleObj spid="_x0000_s58372" name="Equation" r:id="rId5" imgW="139680" imgH="126720" progId="Equation.DSMT4">
              <p:embed/>
            </p:oleObj>
          </a:graphicData>
        </a:graphic>
      </p:graphicFrame>
      <p:graphicFrame>
        <p:nvGraphicFramePr>
          <p:cNvPr id="58373" name="Object 1027"/>
          <p:cNvGraphicFramePr>
            <a:graphicFrameLocks noChangeAspect="1"/>
          </p:cNvGraphicFramePr>
          <p:nvPr/>
        </p:nvGraphicFramePr>
        <p:xfrm>
          <a:off x="1219200" y="3657600"/>
          <a:ext cx="381000" cy="346075"/>
        </p:xfrm>
        <a:graphic>
          <a:graphicData uri="http://schemas.openxmlformats.org/presentationml/2006/ole">
            <p:oleObj spid="_x0000_s58373" name="Equation" r:id="rId6" imgW="139680" imgH="126720" progId="Equation.DSMT4">
              <p:embed/>
            </p:oleObj>
          </a:graphicData>
        </a:graphic>
      </p:graphicFrame>
      <p:graphicFrame>
        <p:nvGraphicFramePr>
          <p:cNvPr id="58374" name="Object 1028"/>
          <p:cNvGraphicFramePr>
            <a:graphicFrameLocks noChangeAspect="1"/>
          </p:cNvGraphicFramePr>
          <p:nvPr/>
        </p:nvGraphicFramePr>
        <p:xfrm>
          <a:off x="1981200" y="1219200"/>
          <a:ext cx="484188" cy="450850"/>
        </p:xfrm>
        <a:graphic>
          <a:graphicData uri="http://schemas.openxmlformats.org/presentationml/2006/ole">
            <p:oleObj spid="_x0000_s58374" name="Equation" r:id="rId7" imgW="177480" imgH="164880" progId="Equation.DSMT4">
              <p:embed/>
            </p:oleObj>
          </a:graphicData>
        </a:graphic>
      </p:graphicFrame>
      <p:graphicFrame>
        <p:nvGraphicFramePr>
          <p:cNvPr id="58375" name="Object 1029"/>
          <p:cNvGraphicFramePr>
            <a:graphicFrameLocks noChangeAspect="1"/>
          </p:cNvGraphicFramePr>
          <p:nvPr/>
        </p:nvGraphicFramePr>
        <p:xfrm>
          <a:off x="2514600" y="1828800"/>
          <a:ext cx="484188" cy="450850"/>
        </p:xfrm>
        <a:graphic>
          <a:graphicData uri="http://schemas.openxmlformats.org/presentationml/2006/ole">
            <p:oleObj spid="_x0000_s58375" name="Equation" r:id="rId8" imgW="177480" imgH="164880" progId="Equation.DSMT4">
              <p:embed/>
            </p:oleObj>
          </a:graphicData>
        </a:graphic>
      </p:graphicFrame>
      <p:graphicFrame>
        <p:nvGraphicFramePr>
          <p:cNvPr id="58376" name="Object 1030"/>
          <p:cNvGraphicFramePr>
            <a:graphicFrameLocks noChangeAspect="1"/>
          </p:cNvGraphicFramePr>
          <p:nvPr/>
        </p:nvGraphicFramePr>
        <p:xfrm>
          <a:off x="6230938" y="5562600"/>
          <a:ext cx="519112" cy="450850"/>
        </p:xfrm>
        <a:graphic>
          <a:graphicData uri="http://schemas.openxmlformats.org/presentationml/2006/ole">
            <p:oleObj spid="_x0000_s58376" name="Equation" r:id="rId9" imgW="190440" imgH="164880" progId="Equation.DSMT4">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4" name="スライド番号プレースホルダ 4"/>
          <p:cNvSpPr>
            <a:spLocks noGrp="1"/>
          </p:cNvSpPr>
          <p:nvPr>
            <p:ph type="sldNum" sz="quarter" idx="12"/>
          </p:nvPr>
        </p:nvSpPr>
        <p:spPr>
          <a:noFill/>
        </p:spPr>
        <p:txBody>
          <a:bodyPr/>
          <a:lstStyle/>
          <a:p>
            <a:fld id="{46CAE200-545C-4EF5-8D46-FD74AF7E836F}" type="slidenum">
              <a:rPr lang="en-US" altLang="ja-JP" smtClean="0"/>
              <a:pPr/>
              <a:t>66</a:t>
            </a:fld>
            <a:endParaRPr lang="en-US" altLang="ja-JP" smtClean="0"/>
          </a:p>
        </p:txBody>
      </p:sp>
      <p:sp>
        <p:nvSpPr>
          <p:cNvPr id="59405" name="Text Box 2"/>
          <p:cNvSpPr txBox="1">
            <a:spLocks noChangeArrowheads="1"/>
          </p:cNvSpPr>
          <p:nvPr/>
        </p:nvSpPr>
        <p:spPr bwMode="auto">
          <a:xfrm>
            <a:off x="1203325" y="1087438"/>
            <a:ext cx="7102475" cy="2282825"/>
          </a:xfrm>
          <a:prstGeom prst="rect">
            <a:avLst/>
          </a:prstGeom>
          <a:noFill/>
          <a:ln w="9525">
            <a:noFill/>
            <a:miter lim="800000"/>
            <a:headEnd/>
            <a:tailEnd/>
          </a:ln>
        </p:spPr>
        <p:txBody>
          <a:bodyPr>
            <a:spAutoFit/>
          </a:bodyPr>
          <a:lstStyle/>
          <a:p>
            <a:r>
              <a:rPr lang="ja-JP" altLang="en-US"/>
              <a:t>　　を　　　次の正方行列とする。</a:t>
            </a:r>
          </a:p>
          <a:p>
            <a:r>
              <a:rPr lang="ja-JP" altLang="en-US"/>
              <a:t>　　に相似な対角行列　　　が存在するとき、</a:t>
            </a:r>
          </a:p>
          <a:p>
            <a:r>
              <a:rPr lang="ja-JP" altLang="en-US"/>
              <a:t>すなわち、正則行列　　によって、</a:t>
            </a:r>
          </a:p>
          <a:p>
            <a:endParaRPr lang="ja-JP" altLang="en-US"/>
          </a:p>
          <a:p>
            <a:r>
              <a:rPr lang="ja-JP" altLang="en-US"/>
              <a:t>が対角行列になるとき、</a:t>
            </a:r>
          </a:p>
          <a:p>
            <a:r>
              <a:rPr lang="ja-JP" altLang="en-US"/>
              <a:t>行列　　　　は正則行列　　　で</a:t>
            </a:r>
            <a:r>
              <a:rPr lang="ja-JP" altLang="en-US">
                <a:solidFill>
                  <a:srgbClr val="FF0000"/>
                </a:solidFill>
              </a:rPr>
              <a:t>対角化可能</a:t>
            </a:r>
            <a:r>
              <a:rPr lang="ja-JP" altLang="en-US"/>
              <a:t>であるという。</a:t>
            </a:r>
          </a:p>
        </p:txBody>
      </p:sp>
      <p:sp>
        <p:nvSpPr>
          <p:cNvPr id="59406" name="Rectangle 3"/>
          <p:cNvSpPr>
            <a:spLocks noGrp="1" noChangeArrowheads="1"/>
          </p:cNvSpPr>
          <p:nvPr>
            <p:ph type="title"/>
          </p:nvPr>
        </p:nvSpPr>
        <p:spPr/>
        <p:txBody>
          <a:bodyPr/>
          <a:lstStyle/>
          <a:p>
            <a:pPr eaLnBrk="1" hangingPunct="1"/>
            <a:r>
              <a:rPr lang="ja-JP" altLang="en-US" smtClean="0"/>
              <a:t>対角化可能</a:t>
            </a:r>
          </a:p>
        </p:txBody>
      </p:sp>
      <p:sp>
        <p:nvSpPr>
          <p:cNvPr id="59407" name="AutoShape 4"/>
          <p:cNvSpPr>
            <a:spLocks noChangeArrowheads="1"/>
          </p:cNvSpPr>
          <p:nvPr/>
        </p:nvSpPr>
        <p:spPr bwMode="auto">
          <a:xfrm>
            <a:off x="685800" y="762000"/>
            <a:ext cx="8077200" cy="28194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59394" name="Object 1024"/>
          <p:cNvGraphicFramePr>
            <a:graphicFrameLocks noChangeAspect="1"/>
          </p:cNvGraphicFramePr>
          <p:nvPr/>
        </p:nvGraphicFramePr>
        <p:xfrm>
          <a:off x="1295400" y="1189038"/>
          <a:ext cx="257175" cy="258762"/>
        </p:xfrm>
        <a:graphic>
          <a:graphicData uri="http://schemas.openxmlformats.org/presentationml/2006/ole">
            <p:oleObj spid="_x0000_s59394" name="Equation" r:id="rId3" imgW="164880" imgH="164880" progId="Equation.DSMT4">
              <p:embed/>
            </p:oleObj>
          </a:graphicData>
        </a:graphic>
      </p:graphicFrame>
      <p:graphicFrame>
        <p:nvGraphicFramePr>
          <p:cNvPr id="59395" name="Object 1025"/>
          <p:cNvGraphicFramePr>
            <a:graphicFrameLocks noChangeAspect="1"/>
          </p:cNvGraphicFramePr>
          <p:nvPr/>
        </p:nvGraphicFramePr>
        <p:xfrm>
          <a:off x="1981200" y="2209800"/>
          <a:ext cx="1833563" cy="401638"/>
        </p:xfrm>
        <a:graphic>
          <a:graphicData uri="http://schemas.openxmlformats.org/presentationml/2006/ole">
            <p:oleObj spid="_x0000_s59395" name="Equation" r:id="rId4" imgW="876240" imgH="190440" progId="Equation.DSMT4">
              <p:embed/>
            </p:oleObj>
          </a:graphicData>
        </a:graphic>
      </p:graphicFrame>
      <p:graphicFrame>
        <p:nvGraphicFramePr>
          <p:cNvPr id="59396" name="Object 1026"/>
          <p:cNvGraphicFramePr>
            <a:graphicFrameLocks noChangeAspect="1"/>
          </p:cNvGraphicFramePr>
          <p:nvPr/>
        </p:nvGraphicFramePr>
        <p:xfrm>
          <a:off x="2819400" y="3657600"/>
          <a:ext cx="454025" cy="457200"/>
        </p:xfrm>
        <a:graphic>
          <a:graphicData uri="http://schemas.openxmlformats.org/presentationml/2006/ole">
            <p:oleObj spid="_x0000_s59396" name="Equation" r:id="rId5" imgW="164880" imgH="164880" progId="Equation.DSMT4">
              <p:embed/>
            </p:oleObj>
          </a:graphicData>
        </a:graphic>
      </p:graphicFrame>
      <p:graphicFrame>
        <p:nvGraphicFramePr>
          <p:cNvPr id="59397" name="Object 1027"/>
          <p:cNvGraphicFramePr>
            <a:graphicFrameLocks noChangeAspect="1"/>
          </p:cNvGraphicFramePr>
          <p:nvPr/>
        </p:nvGraphicFramePr>
        <p:xfrm>
          <a:off x="4267200" y="2971800"/>
          <a:ext cx="371475" cy="349250"/>
        </p:xfrm>
        <a:graphic>
          <a:graphicData uri="http://schemas.openxmlformats.org/presentationml/2006/ole">
            <p:oleObj spid="_x0000_s59397" name="Equation" r:id="rId6" imgW="177480" imgH="164880" progId="Equation.DSMT4">
              <p:embed/>
            </p:oleObj>
          </a:graphicData>
        </a:graphic>
      </p:graphicFrame>
      <p:sp>
        <p:nvSpPr>
          <p:cNvPr id="59408" name="AutoShape 10"/>
          <p:cNvSpPr>
            <a:spLocks noChangeArrowheads="1"/>
          </p:cNvSpPr>
          <p:nvPr/>
        </p:nvSpPr>
        <p:spPr bwMode="auto">
          <a:xfrm>
            <a:off x="1524000" y="3886200"/>
            <a:ext cx="5715000" cy="2438400"/>
          </a:xfrm>
          <a:prstGeom prst="wedgeRoundRectCallout">
            <a:avLst>
              <a:gd name="adj1" fmla="val -28611"/>
              <a:gd name="adj2" fmla="val -7337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59409" name="Text Box 11"/>
          <p:cNvSpPr txBox="1">
            <a:spLocks noChangeArrowheads="1"/>
          </p:cNvSpPr>
          <p:nvPr/>
        </p:nvSpPr>
        <p:spPr bwMode="auto">
          <a:xfrm>
            <a:off x="1905000" y="3962400"/>
            <a:ext cx="4664075" cy="2282825"/>
          </a:xfrm>
          <a:prstGeom prst="rect">
            <a:avLst/>
          </a:prstGeom>
          <a:noFill/>
          <a:ln w="9525">
            <a:noFill/>
            <a:miter lim="800000"/>
            <a:headEnd/>
            <a:tailEnd/>
          </a:ln>
        </p:spPr>
        <p:txBody>
          <a:bodyPr>
            <a:spAutoFit/>
          </a:bodyPr>
          <a:lstStyle/>
          <a:p>
            <a:r>
              <a:rPr lang="ja-JP" altLang="en-US"/>
              <a:t>逆行列と、正則行列でサンドイッチ</a:t>
            </a:r>
          </a:p>
          <a:p>
            <a:r>
              <a:rPr lang="ja-JP" altLang="en-US"/>
              <a:t>にすることで、対角化する。</a:t>
            </a:r>
          </a:p>
          <a:p>
            <a:r>
              <a:rPr lang="ja-JP" altLang="en-US"/>
              <a:t>実は、　　としては、固有ベクトルを並べたものにすればよい。</a:t>
            </a:r>
          </a:p>
          <a:p>
            <a:r>
              <a:rPr lang="ja-JP" altLang="en-US"/>
              <a:t>このとき、対角成分として、固有値が並ぶ。</a:t>
            </a:r>
          </a:p>
        </p:txBody>
      </p:sp>
      <p:graphicFrame>
        <p:nvGraphicFramePr>
          <p:cNvPr id="59398" name="Object 1028"/>
          <p:cNvGraphicFramePr>
            <a:graphicFrameLocks noChangeAspect="1"/>
          </p:cNvGraphicFramePr>
          <p:nvPr/>
        </p:nvGraphicFramePr>
        <p:xfrm>
          <a:off x="2819400" y="4724400"/>
          <a:ext cx="371475" cy="349250"/>
        </p:xfrm>
        <a:graphic>
          <a:graphicData uri="http://schemas.openxmlformats.org/presentationml/2006/ole">
            <p:oleObj spid="_x0000_s59398" name="Equation" r:id="rId7" imgW="177480" imgH="164880" progId="Equation.DSMT4">
              <p:embed/>
            </p:oleObj>
          </a:graphicData>
        </a:graphic>
      </p:graphicFrame>
      <p:sp>
        <p:nvSpPr>
          <p:cNvPr id="59410" name="Text Box 13"/>
          <p:cNvSpPr txBox="1">
            <a:spLocks noChangeArrowheads="1"/>
          </p:cNvSpPr>
          <p:nvPr/>
        </p:nvSpPr>
        <p:spPr bwMode="auto">
          <a:xfrm>
            <a:off x="1508125" y="630238"/>
            <a:ext cx="3313113"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（対角化可能性）</a:t>
            </a:r>
          </a:p>
        </p:txBody>
      </p:sp>
      <p:graphicFrame>
        <p:nvGraphicFramePr>
          <p:cNvPr id="59399" name="Object 1029"/>
          <p:cNvGraphicFramePr>
            <a:graphicFrameLocks noChangeAspect="1"/>
          </p:cNvGraphicFramePr>
          <p:nvPr/>
        </p:nvGraphicFramePr>
        <p:xfrm>
          <a:off x="1295400" y="1524000"/>
          <a:ext cx="257175" cy="258763"/>
        </p:xfrm>
        <a:graphic>
          <a:graphicData uri="http://schemas.openxmlformats.org/presentationml/2006/ole">
            <p:oleObj spid="_x0000_s59399" name="Equation" r:id="rId8" imgW="164880" imgH="164880" progId="Equation.DSMT4">
              <p:embed/>
            </p:oleObj>
          </a:graphicData>
        </a:graphic>
      </p:graphicFrame>
      <p:graphicFrame>
        <p:nvGraphicFramePr>
          <p:cNvPr id="59400" name="Object 1030"/>
          <p:cNvGraphicFramePr>
            <a:graphicFrameLocks noChangeAspect="1"/>
          </p:cNvGraphicFramePr>
          <p:nvPr/>
        </p:nvGraphicFramePr>
        <p:xfrm>
          <a:off x="4191000" y="1447800"/>
          <a:ext cx="457200" cy="425450"/>
        </p:xfrm>
        <a:graphic>
          <a:graphicData uri="http://schemas.openxmlformats.org/presentationml/2006/ole">
            <p:oleObj spid="_x0000_s59400" name="Equation" r:id="rId9" imgW="177480" imgH="164880" progId="Equation.DSMT4">
              <p:embed/>
            </p:oleObj>
          </a:graphicData>
        </a:graphic>
      </p:graphicFrame>
      <p:graphicFrame>
        <p:nvGraphicFramePr>
          <p:cNvPr id="59401" name="Object 1031"/>
          <p:cNvGraphicFramePr>
            <a:graphicFrameLocks noChangeAspect="1"/>
          </p:cNvGraphicFramePr>
          <p:nvPr/>
        </p:nvGraphicFramePr>
        <p:xfrm>
          <a:off x="3886200" y="1828800"/>
          <a:ext cx="371475" cy="349250"/>
        </p:xfrm>
        <a:graphic>
          <a:graphicData uri="http://schemas.openxmlformats.org/presentationml/2006/ole">
            <p:oleObj spid="_x0000_s59401" name="Equation" r:id="rId10" imgW="177480" imgH="164880" progId="Equation.DSMT4">
              <p:embed/>
            </p:oleObj>
          </a:graphicData>
        </a:graphic>
      </p:graphicFrame>
      <p:graphicFrame>
        <p:nvGraphicFramePr>
          <p:cNvPr id="59402" name="Object 1032"/>
          <p:cNvGraphicFramePr>
            <a:graphicFrameLocks noChangeAspect="1"/>
          </p:cNvGraphicFramePr>
          <p:nvPr/>
        </p:nvGraphicFramePr>
        <p:xfrm>
          <a:off x="1905000" y="2971800"/>
          <a:ext cx="454025" cy="457200"/>
        </p:xfrm>
        <a:graphic>
          <a:graphicData uri="http://schemas.openxmlformats.org/presentationml/2006/ole">
            <p:oleObj spid="_x0000_s59402" name="Equation" r:id="rId11" imgW="164880" imgH="164880" progId="Equation.DSMT4">
              <p:embed/>
            </p:oleObj>
          </a:graphicData>
        </a:graphic>
      </p:graphicFrame>
      <p:graphicFrame>
        <p:nvGraphicFramePr>
          <p:cNvPr id="59403" name="Object 1033"/>
          <p:cNvGraphicFramePr>
            <a:graphicFrameLocks noChangeAspect="1"/>
          </p:cNvGraphicFramePr>
          <p:nvPr/>
        </p:nvGraphicFramePr>
        <p:xfrm>
          <a:off x="2057400" y="1066800"/>
          <a:ext cx="533400" cy="484188"/>
        </p:xfrm>
        <a:graphic>
          <a:graphicData uri="http://schemas.openxmlformats.org/presentationml/2006/ole">
            <p:oleObj spid="_x0000_s59403" name="Equation" r:id="rId12" imgW="139680" imgH="126720" progId="Equation.DSMT4">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スライド番号プレースホルダ 4"/>
          <p:cNvSpPr>
            <a:spLocks noGrp="1"/>
          </p:cNvSpPr>
          <p:nvPr>
            <p:ph type="sldNum" sz="quarter" idx="12"/>
          </p:nvPr>
        </p:nvSpPr>
        <p:spPr>
          <a:noFill/>
        </p:spPr>
        <p:txBody>
          <a:bodyPr/>
          <a:lstStyle/>
          <a:p>
            <a:fld id="{476AC0ED-E1F2-4981-81B2-369C57B9E34C}" type="slidenum">
              <a:rPr lang="en-US" altLang="ja-JP" smtClean="0"/>
              <a:pPr/>
              <a:t>67</a:t>
            </a:fld>
            <a:endParaRPr lang="en-US" altLang="ja-JP" smtClean="0"/>
          </a:p>
        </p:txBody>
      </p:sp>
      <p:sp>
        <p:nvSpPr>
          <p:cNvPr id="60425" name="Rectangle 2"/>
          <p:cNvSpPr>
            <a:spLocks noGrp="1" noChangeArrowheads="1"/>
          </p:cNvSpPr>
          <p:nvPr>
            <p:ph type="title"/>
          </p:nvPr>
        </p:nvSpPr>
        <p:spPr/>
        <p:txBody>
          <a:bodyPr/>
          <a:lstStyle/>
          <a:p>
            <a:pPr eaLnBrk="1" hangingPunct="1"/>
            <a:r>
              <a:rPr lang="ja-JP" altLang="en-US" smtClean="0"/>
              <a:t>対角化の判定法</a:t>
            </a:r>
          </a:p>
        </p:txBody>
      </p:sp>
      <p:sp>
        <p:nvSpPr>
          <p:cNvPr id="60426" name="AutoShape 3"/>
          <p:cNvSpPr>
            <a:spLocks noChangeArrowheads="1"/>
          </p:cNvSpPr>
          <p:nvPr/>
        </p:nvSpPr>
        <p:spPr bwMode="auto">
          <a:xfrm>
            <a:off x="228600" y="762000"/>
            <a:ext cx="7543800" cy="28956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60427" name="Text Box 4"/>
          <p:cNvSpPr txBox="1">
            <a:spLocks noChangeArrowheads="1"/>
          </p:cNvSpPr>
          <p:nvPr/>
        </p:nvSpPr>
        <p:spPr bwMode="auto">
          <a:xfrm>
            <a:off x="669925" y="1011238"/>
            <a:ext cx="6645275" cy="1552575"/>
          </a:xfrm>
          <a:prstGeom prst="rect">
            <a:avLst/>
          </a:prstGeom>
          <a:noFill/>
          <a:ln w="9525">
            <a:noFill/>
            <a:miter lim="800000"/>
            <a:headEnd/>
            <a:tailEnd/>
          </a:ln>
        </p:spPr>
        <p:txBody>
          <a:bodyPr>
            <a:spAutoFit/>
          </a:bodyPr>
          <a:lstStyle/>
          <a:p>
            <a:r>
              <a:rPr lang="ja-JP" altLang="en-US"/>
              <a:t>　　次の正方行列を　　　とし、　　の相異なる固有値を　　　　　　　　　　とする。このとき、　　が対角化可能であるための必要十分条件は、次式を満たすことである。</a:t>
            </a:r>
          </a:p>
        </p:txBody>
      </p:sp>
      <p:graphicFrame>
        <p:nvGraphicFramePr>
          <p:cNvPr id="60418" name="Object 1024"/>
          <p:cNvGraphicFramePr>
            <a:graphicFrameLocks noChangeAspect="1"/>
          </p:cNvGraphicFramePr>
          <p:nvPr/>
        </p:nvGraphicFramePr>
        <p:xfrm>
          <a:off x="3276600" y="1066800"/>
          <a:ext cx="319088" cy="322263"/>
        </p:xfrm>
        <a:graphic>
          <a:graphicData uri="http://schemas.openxmlformats.org/presentationml/2006/ole">
            <p:oleObj spid="_x0000_s60418" name="Equation" r:id="rId3" imgW="164880" imgH="164880" progId="Equation.DSMT4">
              <p:embed/>
            </p:oleObj>
          </a:graphicData>
        </a:graphic>
      </p:graphicFrame>
      <p:graphicFrame>
        <p:nvGraphicFramePr>
          <p:cNvPr id="60419" name="Object 1025"/>
          <p:cNvGraphicFramePr>
            <a:graphicFrameLocks noChangeAspect="1"/>
          </p:cNvGraphicFramePr>
          <p:nvPr/>
        </p:nvGraphicFramePr>
        <p:xfrm>
          <a:off x="1371600" y="1371600"/>
          <a:ext cx="1905000" cy="533400"/>
        </p:xfrm>
        <a:graphic>
          <a:graphicData uri="http://schemas.openxmlformats.org/presentationml/2006/ole">
            <p:oleObj spid="_x0000_s60419" name="Equation" r:id="rId4" imgW="736560" imgH="203040" progId="Equation.DSMT4">
              <p:embed/>
            </p:oleObj>
          </a:graphicData>
        </a:graphic>
      </p:graphicFrame>
      <p:graphicFrame>
        <p:nvGraphicFramePr>
          <p:cNvPr id="60420" name="Object 1026"/>
          <p:cNvGraphicFramePr>
            <a:graphicFrameLocks noChangeAspect="1"/>
          </p:cNvGraphicFramePr>
          <p:nvPr/>
        </p:nvGraphicFramePr>
        <p:xfrm>
          <a:off x="838200" y="2667000"/>
          <a:ext cx="6172200" cy="796925"/>
        </p:xfrm>
        <a:graphic>
          <a:graphicData uri="http://schemas.openxmlformats.org/presentationml/2006/ole">
            <p:oleObj spid="_x0000_s60420" name="Equation" r:id="rId5" imgW="1993680" imgH="253800" progId="Equation.DSMT4">
              <p:embed/>
            </p:oleObj>
          </a:graphicData>
        </a:graphic>
      </p:graphicFrame>
      <p:sp>
        <p:nvSpPr>
          <p:cNvPr id="60428" name="Text Box 9"/>
          <p:cNvSpPr txBox="1">
            <a:spLocks noChangeArrowheads="1"/>
          </p:cNvSpPr>
          <p:nvPr/>
        </p:nvSpPr>
        <p:spPr bwMode="auto">
          <a:xfrm>
            <a:off x="857250" y="571500"/>
            <a:ext cx="3313113"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（対角化可能性）</a:t>
            </a:r>
          </a:p>
        </p:txBody>
      </p:sp>
      <p:graphicFrame>
        <p:nvGraphicFramePr>
          <p:cNvPr id="60421" name="Object 1027"/>
          <p:cNvGraphicFramePr>
            <a:graphicFrameLocks noChangeAspect="1"/>
          </p:cNvGraphicFramePr>
          <p:nvPr/>
        </p:nvGraphicFramePr>
        <p:xfrm>
          <a:off x="4495800" y="1066800"/>
          <a:ext cx="320675" cy="322263"/>
        </p:xfrm>
        <a:graphic>
          <a:graphicData uri="http://schemas.openxmlformats.org/presentationml/2006/ole">
            <p:oleObj spid="_x0000_s60421" name="Equation" r:id="rId6" imgW="164880" imgH="164880" progId="Equation.DSMT4">
              <p:embed/>
            </p:oleObj>
          </a:graphicData>
        </a:graphic>
      </p:graphicFrame>
      <p:graphicFrame>
        <p:nvGraphicFramePr>
          <p:cNvPr id="60422" name="Object 1028"/>
          <p:cNvGraphicFramePr>
            <a:graphicFrameLocks noChangeAspect="1"/>
          </p:cNvGraphicFramePr>
          <p:nvPr/>
        </p:nvGraphicFramePr>
        <p:xfrm>
          <a:off x="5486400" y="1371600"/>
          <a:ext cx="379413" cy="381000"/>
        </p:xfrm>
        <a:graphic>
          <a:graphicData uri="http://schemas.openxmlformats.org/presentationml/2006/ole">
            <p:oleObj spid="_x0000_s60422" name="Equation" r:id="rId7" imgW="164880" imgH="164880" progId="Equation.DSMT4">
              <p:embed/>
            </p:oleObj>
          </a:graphicData>
        </a:graphic>
      </p:graphicFrame>
      <p:sp>
        <p:nvSpPr>
          <p:cNvPr id="60429" name="Text Box 12"/>
          <p:cNvSpPr txBox="1">
            <a:spLocks noChangeArrowheads="1"/>
          </p:cNvSpPr>
          <p:nvPr/>
        </p:nvSpPr>
        <p:spPr bwMode="auto">
          <a:xfrm>
            <a:off x="441325" y="3983038"/>
            <a:ext cx="1098550" cy="457200"/>
          </a:xfrm>
          <a:prstGeom prst="rect">
            <a:avLst/>
          </a:prstGeom>
          <a:noFill/>
          <a:ln w="9525">
            <a:noFill/>
            <a:miter lim="800000"/>
            <a:headEnd/>
            <a:tailEnd/>
          </a:ln>
        </p:spPr>
        <p:txBody>
          <a:bodyPr wrap="none">
            <a:spAutoFit/>
          </a:bodyPr>
          <a:lstStyle/>
          <a:p>
            <a:r>
              <a:rPr lang="ja-JP" altLang="en-US"/>
              <a:t>証明略</a:t>
            </a:r>
          </a:p>
        </p:txBody>
      </p:sp>
      <p:graphicFrame>
        <p:nvGraphicFramePr>
          <p:cNvPr id="60423" name="Object 1029"/>
          <p:cNvGraphicFramePr>
            <a:graphicFrameLocks noChangeAspect="1"/>
          </p:cNvGraphicFramePr>
          <p:nvPr/>
        </p:nvGraphicFramePr>
        <p:xfrm>
          <a:off x="762000" y="1101725"/>
          <a:ext cx="381000" cy="346075"/>
        </p:xfrm>
        <a:graphic>
          <a:graphicData uri="http://schemas.openxmlformats.org/presentationml/2006/ole">
            <p:oleObj spid="_x0000_s60423" name="Equation" r:id="rId8" imgW="139680" imgH="126720" progId="Equation.DSMT4">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5" name="Text Box 15"/>
          <p:cNvSpPr txBox="1">
            <a:spLocks noChangeArrowheads="1"/>
          </p:cNvSpPr>
          <p:nvPr/>
        </p:nvSpPr>
        <p:spPr bwMode="auto">
          <a:xfrm>
            <a:off x="193675" y="6000750"/>
            <a:ext cx="8093075" cy="461963"/>
          </a:xfrm>
          <a:prstGeom prst="rect">
            <a:avLst/>
          </a:prstGeom>
          <a:noFill/>
          <a:ln w="9525">
            <a:noFill/>
            <a:miter lim="800000"/>
            <a:headEnd/>
            <a:tailEnd/>
          </a:ln>
        </p:spPr>
        <p:txBody>
          <a:bodyPr>
            <a:spAutoFit/>
          </a:bodyPr>
          <a:lstStyle/>
          <a:p>
            <a:r>
              <a:rPr lang="ja-JP" altLang="en-US"/>
              <a:t>（５）　                 を計算すると対角行列　　　　となる。</a:t>
            </a:r>
          </a:p>
        </p:txBody>
      </p:sp>
      <p:sp>
        <p:nvSpPr>
          <p:cNvPr id="61456" name="スライド番号プレースホルダ 4"/>
          <p:cNvSpPr>
            <a:spLocks noGrp="1"/>
          </p:cNvSpPr>
          <p:nvPr>
            <p:ph type="sldNum" sz="quarter" idx="12"/>
          </p:nvPr>
        </p:nvSpPr>
        <p:spPr>
          <a:xfrm>
            <a:off x="6786563" y="6400800"/>
            <a:ext cx="1905000" cy="457200"/>
          </a:xfrm>
          <a:noFill/>
        </p:spPr>
        <p:txBody>
          <a:bodyPr/>
          <a:lstStyle/>
          <a:p>
            <a:fld id="{74BC6045-AAC3-4331-80C7-FEC01E8C88E9}" type="slidenum">
              <a:rPr lang="en-US" altLang="ja-JP" smtClean="0"/>
              <a:pPr/>
              <a:t>68</a:t>
            </a:fld>
            <a:endParaRPr lang="en-US" altLang="ja-JP" smtClean="0"/>
          </a:p>
        </p:txBody>
      </p:sp>
      <p:sp>
        <p:nvSpPr>
          <p:cNvPr id="61457" name="Rectangle 2"/>
          <p:cNvSpPr>
            <a:spLocks noGrp="1" noChangeArrowheads="1"/>
          </p:cNvSpPr>
          <p:nvPr>
            <p:ph type="title"/>
          </p:nvPr>
        </p:nvSpPr>
        <p:spPr/>
        <p:txBody>
          <a:bodyPr/>
          <a:lstStyle/>
          <a:p>
            <a:pPr eaLnBrk="1" hangingPunct="1"/>
            <a:r>
              <a:rPr lang="ja-JP" altLang="en-US" smtClean="0"/>
              <a:t>対角化手順の概略</a:t>
            </a:r>
            <a:r>
              <a:rPr lang="en-US" altLang="ja-JP" smtClean="0"/>
              <a:t>(</a:t>
            </a:r>
            <a:r>
              <a:rPr lang="ja-JP" altLang="en-US" smtClean="0"/>
              <a:t>重要）</a:t>
            </a:r>
          </a:p>
        </p:txBody>
      </p:sp>
      <p:sp>
        <p:nvSpPr>
          <p:cNvPr id="61458" name="Text Box 3"/>
          <p:cNvSpPr txBox="1">
            <a:spLocks noChangeArrowheads="1"/>
          </p:cNvSpPr>
          <p:nvPr/>
        </p:nvSpPr>
        <p:spPr bwMode="auto">
          <a:xfrm>
            <a:off x="214313" y="428625"/>
            <a:ext cx="8001000" cy="830263"/>
          </a:xfrm>
          <a:prstGeom prst="rect">
            <a:avLst/>
          </a:prstGeom>
          <a:noFill/>
          <a:ln w="9525">
            <a:noFill/>
            <a:miter lim="800000"/>
            <a:headEnd/>
            <a:tailEnd/>
          </a:ln>
        </p:spPr>
        <p:txBody>
          <a:bodyPr>
            <a:spAutoFit/>
          </a:bodyPr>
          <a:lstStyle/>
          <a:p>
            <a:r>
              <a:rPr lang="ja-JP" altLang="en-US"/>
              <a:t>　　　これまでの議論より、　　次の正方行列　　の対角化手順が構成できる。</a:t>
            </a:r>
          </a:p>
        </p:txBody>
      </p:sp>
      <p:graphicFrame>
        <p:nvGraphicFramePr>
          <p:cNvPr id="61442" name="Object 1024"/>
          <p:cNvGraphicFramePr>
            <a:graphicFrameLocks noChangeAspect="1"/>
          </p:cNvGraphicFramePr>
          <p:nvPr/>
        </p:nvGraphicFramePr>
        <p:xfrm>
          <a:off x="6019800" y="457200"/>
          <a:ext cx="368300" cy="368300"/>
        </p:xfrm>
        <a:graphic>
          <a:graphicData uri="http://schemas.openxmlformats.org/presentationml/2006/ole">
            <p:oleObj spid="_x0000_s61442" name="Equation" r:id="rId3" imgW="164880" imgH="164880" progId="Equation.DSMT4">
              <p:embed/>
            </p:oleObj>
          </a:graphicData>
        </a:graphic>
      </p:graphicFrame>
      <p:sp>
        <p:nvSpPr>
          <p:cNvPr id="61459" name="Text Box 5"/>
          <p:cNvSpPr txBox="1">
            <a:spLocks noChangeArrowheads="1"/>
          </p:cNvSpPr>
          <p:nvPr/>
        </p:nvSpPr>
        <p:spPr bwMode="auto">
          <a:xfrm>
            <a:off x="285750" y="1643063"/>
            <a:ext cx="8643938" cy="830262"/>
          </a:xfrm>
          <a:prstGeom prst="rect">
            <a:avLst/>
          </a:prstGeom>
          <a:noFill/>
          <a:ln w="9525">
            <a:noFill/>
            <a:miter lim="800000"/>
            <a:headEnd/>
            <a:tailEnd/>
          </a:ln>
        </p:spPr>
        <p:txBody>
          <a:bodyPr>
            <a:spAutoFit/>
          </a:bodyPr>
          <a:lstStyle/>
          <a:p>
            <a:r>
              <a:rPr lang="ja-JP" altLang="en-US"/>
              <a:t>（１）　　　の固有方程式　　　　　　　　　を解き、</a:t>
            </a:r>
            <a:endParaRPr lang="en-US" altLang="ja-JP"/>
          </a:p>
          <a:p>
            <a:r>
              <a:rPr lang="ja-JP" altLang="en-US"/>
              <a:t>　　　　固有値　　　を求める。　　　</a:t>
            </a:r>
          </a:p>
        </p:txBody>
      </p:sp>
      <p:graphicFrame>
        <p:nvGraphicFramePr>
          <p:cNvPr id="61443" name="Object 1025"/>
          <p:cNvGraphicFramePr>
            <a:graphicFrameLocks noChangeAspect="1"/>
          </p:cNvGraphicFramePr>
          <p:nvPr/>
        </p:nvGraphicFramePr>
        <p:xfrm>
          <a:off x="1143000" y="1652588"/>
          <a:ext cx="377825" cy="381000"/>
        </p:xfrm>
        <a:graphic>
          <a:graphicData uri="http://schemas.openxmlformats.org/presentationml/2006/ole">
            <p:oleObj spid="_x0000_s61443" name="Equation" r:id="rId4" imgW="164880" imgH="164880" progId="Equation.DSMT4">
              <p:embed/>
            </p:oleObj>
          </a:graphicData>
        </a:graphic>
      </p:graphicFrame>
      <p:graphicFrame>
        <p:nvGraphicFramePr>
          <p:cNvPr id="61444" name="Object 1027"/>
          <p:cNvGraphicFramePr>
            <a:graphicFrameLocks noChangeAspect="1"/>
          </p:cNvGraphicFramePr>
          <p:nvPr/>
        </p:nvGraphicFramePr>
        <p:xfrm>
          <a:off x="3357563" y="1643063"/>
          <a:ext cx="1570037" cy="468312"/>
        </p:xfrm>
        <a:graphic>
          <a:graphicData uri="http://schemas.openxmlformats.org/presentationml/2006/ole">
            <p:oleObj spid="_x0000_s61444" name="Equation" r:id="rId5" imgW="685800" imgH="203040" progId="Equation.DSMT4">
              <p:embed/>
            </p:oleObj>
          </a:graphicData>
        </a:graphic>
      </p:graphicFrame>
      <p:sp>
        <p:nvSpPr>
          <p:cNvPr id="61460" name="Text Box 10"/>
          <p:cNvSpPr txBox="1">
            <a:spLocks noChangeArrowheads="1"/>
          </p:cNvSpPr>
          <p:nvPr/>
        </p:nvSpPr>
        <p:spPr bwMode="auto">
          <a:xfrm>
            <a:off x="357188" y="2857500"/>
            <a:ext cx="8093075" cy="461963"/>
          </a:xfrm>
          <a:prstGeom prst="rect">
            <a:avLst/>
          </a:prstGeom>
          <a:noFill/>
          <a:ln w="9525">
            <a:noFill/>
            <a:miter lim="800000"/>
            <a:headEnd/>
            <a:tailEnd/>
          </a:ln>
        </p:spPr>
        <p:txBody>
          <a:bodyPr>
            <a:spAutoFit/>
          </a:bodyPr>
          <a:lstStyle/>
          <a:p>
            <a:r>
              <a:rPr lang="ja-JP" altLang="en-US"/>
              <a:t>（２）各固有値　　毎に、固有ベクトル　　を求める。</a:t>
            </a:r>
          </a:p>
        </p:txBody>
      </p:sp>
      <p:graphicFrame>
        <p:nvGraphicFramePr>
          <p:cNvPr id="61445" name="Object 1030"/>
          <p:cNvGraphicFramePr>
            <a:graphicFrameLocks noChangeAspect="1"/>
          </p:cNvGraphicFramePr>
          <p:nvPr/>
        </p:nvGraphicFramePr>
        <p:xfrm>
          <a:off x="5072063" y="2928938"/>
          <a:ext cx="317500" cy="320675"/>
        </p:xfrm>
        <a:graphic>
          <a:graphicData uri="http://schemas.openxmlformats.org/presentationml/2006/ole">
            <p:oleObj spid="_x0000_s61445" name="Equation" r:id="rId6" imgW="164880" imgH="164880" progId="Equation.DSMT4">
              <p:embed/>
            </p:oleObj>
          </a:graphicData>
        </a:graphic>
      </p:graphicFrame>
      <p:sp>
        <p:nvSpPr>
          <p:cNvPr id="61461" name="Text Box 15"/>
          <p:cNvSpPr txBox="1">
            <a:spLocks noChangeArrowheads="1"/>
          </p:cNvSpPr>
          <p:nvPr/>
        </p:nvSpPr>
        <p:spPr bwMode="auto">
          <a:xfrm>
            <a:off x="285750" y="3571875"/>
            <a:ext cx="8093075" cy="1570038"/>
          </a:xfrm>
          <a:prstGeom prst="rect">
            <a:avLst/>
          </a:prstGeom>
          <a:noFill/>
          <a:ln w="9525">
            <a:noFill/>
            <a:miter lim="800000"/>
            <a:headEnd/>
            <a:tailEnd/>
          </a:ln>
        </p:spPr>
        <p:txBody>
          <a:bodyPr>
            <a:spAutoFit/>
          </a:bodyPr>
          <a:lstStyle/>
          <a:p>
            <a:r>
              <a:rPr lang="ja-JP" altLang="en-US"/>
              <a:t>（３）全ての固有ベクトル　　　を順番に並べて変換の行列</a:t>
            </a:r>
            <a:endParaRPr lang="en-US" altLang="ja-JP"/>
          </a:p>
          <a:p>
            <a:endParaRPr lang="en-US" altLang="ja-JP"/>
          </a:p>
          <a:p>
            <a:r>
              <a:rPr lang="ja-JP" altLang="en-US"/>
              <a:t>　　</a:t>
            </a:r>
            <a:endParaRPr lang="en-US" altLang="ja-JP"/>
          </a:p>
          <a:p>
            <a:r>
              <a:rPr lang="ja-JP" altLang="en-US"/>
              <a:t>　　　を定義する。　　　　　　　　　　　　　　</a:t>
            </a:r>
          </a:p>
        </p:txBody>
      </p:sp>
      <p:graphicFrame>
        <p:nvGraphicFramePr>
          <p:cNvPr id="61446" name="Object 1033"/>
          <p:cNvGraphicFramePr>
            <a:graphicFrameLocks noChangeAspect="1"/>
          </p:cNvGraphicFramePr>
          <p:nvPr/>
        </p:nvGraphicFramePr>
        <p:xfrm>
          <a:off x="1000125" y="4000500"/>
          <a:ext cx="2438400" cy="703263"/>
        </p:xfrm>
        <a:graphic>
          <a:graphicData uri="http://schemas.openxmlformats.org/presentationml/2006/ole">
            <p:oleObj spid="_x0000_s61446" name="Equation" r:id="rId7" imgW="1155600" imgH="330120" progId="Equation.DSMT4">
              <p:embed/>
            </p:oleObj>
          </a:graphicData>
        </a:graphic>
      </p:graphicFrame>
      <p:graphicFrame>
        <p:nvGraphicFramePr>
          <p:cNvPr id="61447" name="Object 1038"/>
          <p:cNvGraphicFramePr>
            <a:graphicFrameLocks noChangeAspect="1"/>
          </p:cNvGraphicFramePr>
          <p:nvPr/>
        </p:nvGraphicFramePr>
        <p:xfrm>
          <a:off x="3714750" y="571500"/>
          <a:ext cx="311150" cy="284163"/>
        </p:xfrm>
        <a:graphic>
          <a:graphicData uri="http://schemas.openxmlformats.org/presentationml/2006/ole">
            <p:oleObj spid="_x0000_s61447" name="Equation" r:id="rId8" imgW="139680" imgH="126720" progId="Equation.DSMT4">
              <p:embed/>
            </p:oleObj>
          </a:graphicData>
        </a:graphic>
      </p:graphicFrame>
      <p:graphicFrame>
        <p:nvGraphicFramePr>
          <p:cNvPr id="61448" name="Object 1039"/>
          <p:cNvGraphicFramePr>
            <a:graphicFrameLocks noChangeAspect="1"/>
          </p:cNvGraphicFramePr>
          <p:nvPr/>
        </p:nvGraphicFramePr>
        <p:xfrm>
          <a:off x="2143125" y="2071688"/>
          <a:ext cx="349250" cy="468312"/>
        </p:xfrm>
        <a:graphic>
          <a:graphicData uri="http://schemas.openxmlformats.org/presentationml/2006/ole">
            <p:oleObj spid="_x0000_s61448" name="Equation" r:id="rId9" imgW="152280" imgH="203040" progId="Equation.DSMT4">
              <p:embed/>
            </p:oleObj>
          </a:graphicData>
        </a:graphic>
      </p:graphicFrame>
      <p:graphicFrame>
        <p:nvGraphicFramePr>
          <p:cNvPr id="61449" name="Object 21"/>
          <p:cNvGraphicFramePr>
            <a:graphicFrameLocks noChangeAspect="1"/>
          </p:cNvGraphicFramePr>
          <p:nvPr/>
        </p:nvGraphicFramePr>
        <p:xfrm>
          <a:off x="2214563" y="2857500"/>
          <a:ext cx="349250" cy="468313"/>
        </p:xfrm>
        <a:graphic>
          <a:graphicData uri="http://schemas.openxmlformats.org/presentationml/2006/ole">
            <p:oleObj spid="_x0000_s61449" name="Equation" r:id="rId10" imgW="152280" imgH="203040" progId="Equation.DSMT4">
              <p:embed/>
            </p:oleObj>
          </a:graphicData>
        </a:graphic>
      </p:graphicFrame>
      <p:graphicFrame>
        <p:nvGraphicFramePr>
          <p:cNvPr id="61450" name="Object 22"/>
          <p:cNvGraphicFramePr>
            <a:graphicFrameLocks noChangeAspect="1"/>
          </p:cNvGraphicFramePr>
          <p:nvPr/>
        </p:nvGraphicFramePr>
        <p:xfrm>
          <a:off x="3538538" y="3646488"/>
          <a:ext cx="317500" cy="320675"/>
        </p:xfrm>
        <a:graphic>
          <a:graphicData uri="http://schemas.openxmlformats.org/presentationml/2006/ole">
            <p:oleObj spid="_x0000_s61450" name="Equation" r:id="rId11" imgW="164880" imgH="164880" progId="Equation.DSMT4">
              <p:embed/>
            </p:oleObj>
          </a:graphicData>
        </a:graphic>
      </p:graphicFrame>
      <p:sp>
        <p:nvSpPr>
          <p:cNvPr id="61462" name="Text Box 15"/>
          <p:cNvSpPr txBox="1">
            <a:spLocks noChangeArrowheads="1"/>
          </p:cNvSpPr>
          <p:nvPr/>
        </p:nvSpPr>
        <p:spPr bwMode="auto">
          <a:xfrm>
            <a:off x="285750" y="5357813"/>
            <a:ext cx="8093075" cy="461962"/>
          </a:xfrm>
          <a:prstGeom prst="rect">
            <a:avLst/>
          </a:prstGeom>
          <a:noFill/>
          <a:ln w="9525">
            <a:noFill/>
            <a:miter lim="800000"/>
            <a:headEnd/>
            <a:tailEnd/>
          </a:ln>
        </p:spPr>
        <p:txBody>
          <a:bodyPr>
            <a:spAutoFit/>
          </a:bodyPr>
          <a:lstStyle/>
          <a:p>
            <a:r>
              <a:rPr lang="ja-JP" altLang="en-US"/>
              <a:t>（４）（３）の行列　　　の逆行列　　　を求める。</a:t>
            </a:r>
          </a:p>
        </p:txBody>
      </p:sp>
      <p:graphicFrame>
        <p:nvGraphicFramePr>
          <p:cNvPr id="61451" name="Object 23"/>
          <p:cNvGraphicFramePr>
            <a:graphicFrameLocks noChangeAspect="1"/>
          </p:cNvGraphicFramePr>
          <p:nvPr/>
        </p:nvGraphicFramePr>
        <p:xfrm>
          <a:off x="2428875" y="5357813"/>
          <a:ext cx="376238" cy="352425"/>
        </p:xfrm>
        <a:graphic>
          <a:graphicData uri="http://schemas.openxmlformats.org/presentationml/2006/ole">
            <p:oleObj spid="_x0000_s61451" name="Equation" r:id="rId12" imgW="177480" imgH="164880" progId="Equation.DSMT4">
              <p:embed/>
            </p:oleObj>
          </a:graphicData>
        </a:graphic>
      </p:graphicFrame>
      <p:graphicFrame>
        <p:nvGraphicFramePr>
          <p:cNvPr id="61452" name="Object 24"/>
          <p:cNvGraphicFramePr>
            <a:graphicFrameLocks noChangeAspect="1"/>
          </p:cNvGraphicFramePr>
          <p:nvPr/>
        </p:nvGraphicFramePr>
        <p:xfrm>
          <a:off x="4035425" y="5402263"/>
          <a:ext cx="592138" cy="406400"/>
        </p:xfrm>
        <a:graphic>
          <a:graphicData uri="http://schemas.openxmlformats.org/presentationml/2006/ole">
            <p:oleObj spid="_x0000_s61452" name="Equation" r:id="rId13" imgW="279360" imgH="190440" progId="Equation.DSMT4">
              <p:embed/>
            </p:oleObj>
          </a:graphicData>
        </a:graphic>
      </p:graphicFrame>
      <p:graphicFrame>
        <p:nvGraphicFramePr>
          <p:cNvPr id="61453" name="Object 25"/>
          <p:cNvGraphicFramePr>
            <a:graphicFrameLocks noChangeAspect="1"/>
          </p:cNvGraphicFramePr>
          <p:nvPr/>
        </p:nvGraphicFramePr>
        <p:xfrm>
          <a:off x="1071563" y="6000750"/>
          <a:ext cx="1182687" cy="406400"/>
        </p:xfrm>
        <a:graphic>
          <a:graphicData uri="http://schemas.openxmlformats.org/presentationml/2006/ole">
            <p:oleObj spid="_x0000_s61453" name="Equation" r:id="rId14" imgW="558720" imgH="190440" progId="Equation.DSMT4">
              <p:embed/>
            </p:oleObj>
          </a:graphicData>
        </a:graphic>
      </p:graphicFrame>
      <p:graphicFrame>
        <p:nvGraphicFramePr>
          <p:cNvPr id="61454" name="Object 27"/>
          <p:cNvGraphicFramePr>
            <a:graphicFrameLocks noChangeAspect="1"/>
          </p:cNvGraphicFramePr>
          <p:nvPr/>
        </p:nvGraphicFramePr>
        <p:xfrm>
          <a:off x="5286375" y="6000750"/>
          <a:ext cx="484188" cy="433388"/>
        </p:xfrm>
        <a:graphic>
          <a:graphicData uri="http://schemas.openxmlformats.org/presentationml/2006/ole">
            <p:oleObj spid="_x0000_s61454" name="Equation" r:id="rId15" imgW="228600" imgH="203040" progId="Equation.DSMT4">
              <p:embed/>
            </p:oleObj>
          </a:graphicData>
        </a:graphic>
      </p:graphicFrame>
      <p:sp>
        <p:nvSpPr>
          <p:cNvPr id="23" name="角丸四角形 22"/>
          <p:cNvSpPr/>
          <p:nvPr/>
        </p:nvSpPr>
        <p:spPr>
          <a:xfrm>
            <a:off x="142875" y="1428750"/>
            <a:ext cx="8358188" cy="52863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Rectangle 2"/>
          <p:cNvSpPr txBox="1">
            <a:spLocks noChangeArrowheads="1"/>
          </p:cNvSpPr>
          <p:nvPr/>
        </p:nvSpPr>
        <p:spPr bwMode="auto">
          <a:xfrm>
            <a:off x="1143000" y="1181100"/>
            <a:ext cx="3357563"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（行列の対角化）</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Text Box 5"/>
          <p:cNvSpPr txBox="1">
            <a:spLocks noChangeArrowheads="1"/>
          </p:cNvSpPr>
          <p:nvPr/>
        </p:nvSpPr>
        <p:spPr bwMode="auto">
          <a:xfrm>
            <a:off x="285750" y="1285875"/>
            <a:ext cx="8643938" cy="2678113"/>
          </a:xfrm>
          <a:prstGeom prst="rect">
            <a:avLst/>
          </a:prstGeom>
          <a:noFill/>
          <a:ln w="9525">
            <a:noFill/>
            <a:miter lim="800000"/>
            <a:headEnd/>
            <a:tailEnd/>
          </a:ln>
        </p:spPr>
        <p:txBody>
          <a:bodyPr>
            <a:spAutoFit/>
          </a:bodyPr>
          <a:lstStyle/>
          <a:p>
            <a:r>
              <a:rPr lang="ja-JP" altLang="en-US"/>
              <a:t>（１）　　　の固有多項式　　　　　を求め、　　次の固有多方程式　</a:t>
            </a:r>
            <a:endParaRPr lang="en-US" altLang="ja-JP"/>
          </a:p>
          <a:p>
            <a:r>
              <a:rPr lang="ja-JP" altLang="en-US"/>
              <a:t>　　　　　　　　　　　　　を解く。</a:t>
            </a:r>
            <a:endParaRPr lang="en-US" altLang="ja-JP"/>
          </a:p>
          <a:p>
            <a:endParaRPr lang="en-US" altLang="ja-JP"/>
          </a:p>
          <a:p>
            <a:r>
              <a:rPr lang="ja-JP" altLang="en-US"/>
              <a:t>　　もし、実数で対角化を行いたいにもかかわらず、固有方程式の解に実数でなもの（複素数）が現れたら、実数では対角化できない。 　　　　　</a:t>
            </a:r>
            <a:endParaRPr lang="en-US" altLang="ja-JP"/>
          </a:p>
          <a:p>
            <a:endParaRPr lang="en-US" altLang="ja-JP"/>
          </a:p>
          <a:p>
            <a:r>
              <a:rPr lang="ja-JP" altLang="en-US"/>
              <a:t>各固有値　　　とその代数的重複度　　　　　　を求める。</a:t>
            </a:r>
            <a:endParaRPr lang="en-US" altLang="ja-JP"/>
          </a:p>
        </p:txBody>
      </p:sp>
      <p:sp>
        <p:nvSpPr>
          <p:cNvPr id="62475" name="Rectangle 2"/>
          <p:cNvSpPr>
            <a:spLocks noGrp="1" noChangeArrowheads="1"/>
          </p:cNvSpPr>
          <p:nvPr>
            <p:ph type="title"/>
          </p:nvPr>
        </p:nvSpPr>
        <p:spPr>
          <a:xfrm>
            <a:off x="0" y="0"/>
            <a:ext cx="8215313" cy="533400"/>
          </a:xfrm>
        </p:spPr>
        <p:txBody>
          <a:bodyPr/>
          <a:lstStyle/>
          <a:p>
            <a:pPr eaLnBrk="1" hangingPunct="1"/>
            <a:r>
              <a:rPr lang="ja-JP" altLang="en-US" smtClean="0"/>
              <a:t>対角化手順中の注意１（固有値の代数的重複度）</a:t>
            </a:r>
          </a:p>
        </p:txBody>
      </p:sp>
      <p:graphicFrame>
        <p:nvGraphicFramePr>
          <p:cNvPr id="62466" name="Object 1025"/>
          <p:cNvGraphicFramePr>
            <a:graphicFrameLocks noChangeAspect="1"/>
          </p:cNvGraphicFramePr>
          <p:nvPr/>
        </p:nvGraphicFramePr>
        <p:xfrm>
          <a:off x="1143000" y="1295400"/>
          <a:ext cx="377825" cy="381000"/>
        </p:xfrm>
        <a:graphic>
          <a:graphicData uri="http://schemas.openxmlformats.org/presentationml/2006/ole">
            <p:oleObj spid="_x0000_s62466" name="Equation" r:id="rId3" imgW="164880" imgH="164880" progId="Equation.DSMT4">
              <p:embed/>
            </p:oleObj>
          </a:graphicData>
        </a:graphic>
      </p:graphicFrame>
      <p:graphicFrame>
        <p:nvGraphicFramePr>
          <p:cNvPr id="62467" name="Object 1026"/>
          <p:cNvGraphicFramePr>
            <a:graphicFrameLocks noChangeAspect="1"/>
          </p:cNvGraphicFramePr>
          <p:nvPr/>
        </p:nvGraphicFramePr>
        <p:xfrm>
          <a:off x="3286125" y="1214438"/>
          <a:ext cx="930275" cy="468312"/>
        </p:xfrm>
        <a:graphic>
          <a:graphicData uri="http://schemas.openxmlformats.org/presentationml/2006/ole">
            <p:oleObj spid="_x0000_s62467" name="Equation" r:id="rId4" imgW="406080" imgH="203040" progId="Equation.DSMT4">
              <p:embed/>
            </p:oleObj>
          </a:graphicData>
        </a:graphic>
      </p:graphicFrame>
      <p:graphicFrame>
        <p:nvGraphicFramePr>
          <p:cNvPr id="62468" name="Object 1027"/>
          <p:cNvGraphicFramePr>
            <a:graphicFrameLocks noChangeAspect="1"/>
          </p:cNvGraphicFramePr>
          <p:nvPr/>
        </p:nvGraphicFramePr>
        <p:xfrm>
          <a:off x="1000125" y="1785938"/>
          <a:ext cx="1570038" cy="468312"/>
        </p:xfrm>
        <a:graphic>
          <a:graphicData uri="http://schemas.openxmlformats.org/presentationml/2006/ole">
            <p:oleObj spid="_x0000_s62468" name="Equation" r:id="rId5" imgW="685800" imgH="203040" progId="Equation.DSMT4">
              <p:embed/>
            </p:oleObj>
          </a:graphicData>
        </a:graphic>
      </p:graphicFrame>
      <p:graphicFrame>
        <p:nvGraphicFramePr>
          <p:cNvPr id="62469" name="Object 1028"/>
          <p:cNvGraphicFramePr>
            <a:graphicFrameLocks noChangeAspect="1"/>
          </p:cNvGraphicFramePr>
          <p:nvPr/>
        </p:nvGraphicFramePr>
        <p:xfrm>
          <a:off x="5357813" y="1357313"/>
          <a:ext cx="319087" cy="292100"/>
        </p:xfrm>
        <a:graphic>
          <a:graphicData uri="http://schemas.openxmlformats.org/presentationml/2006/ole">
            <p:oleObj spid="_x0000_s62469" name="Equation" r:id="rId6" imgW="139680" imgH="126720" progId="Equation.DSMT4">
              <p:embed/>
            </p:oleObj>
          </a:graphicData>
        </a:graphic>
      </p:graphicFrame>
      <p:graphicFrame>
        <p:nvGraphicFramePr>
          <p:cNvPr id="62470" name="Object 1038"/>
          <p:cNvGraphicFramePr>
            <a:graphicFrameLocks noChangeAspect="1"/>
          </p:cNvGraphicFramePr>
          <p:nvPr/>
        </p:nvGraphicFramePr>
        <p:xfrm>
          <a:off x="785813" y="4857750"/>
          <a:ext cx="2122487" cy="966788"/>
        </p:xfrm>
        <a:graphic>
          <a:graphicData uri="http://schemas.openxmlformats.org/presentationml/2006/ole">
            <p:oleObj spid="_x0000_s62470" name="Equation" r:id="rId7" imgW="952200" imgH="431640" progId="Equation.DSMT4">
              <p:embed/>
            </p:oleObj>
          </a:graphicData>
        </a:graphic>
      </p:graphicFrame>
      <p:graphicFrame>
        <p:nvGraphicFramePr>
          <p:cNvPr id="62471" name="Object 1039"/>
          <p:cNvGraphicFramePr>
            <a:graphicFrameLocks noChangeAspect="1"/>
          </p:cNvGraphicFramePr>
          <p:nvPr/>
        </p:nvGraphicFramePr>
        <p:xfrm>
          <a:off x="1714500" y="3500438"/>
          <a:ext cx="349250" cy="468312"/>
        </p:xfrm>
        <a:graphic>
          <a:graphicData uri="http://schemas.openxmlformats.org/presentationml/2006/ole">
            <p:oleObj spid="_x0000_s62471" name="Equation" r:id="rId8" imgW="152280" imgH="203040" progId="Equation.DSMT4">
              <p:embed/>
            </p:oleObj>
          </a:graphicData>
        </a:graphic>
      </p:graphicFrame>
      <p:graphicFrame>
        <p:nvGraphicFramePr>
          <p:cNvPr id="62472" name="Object 1040"/>
          <p:cNvGraphicFramePr>
            <a:graphicFrameLocks noChangeAspect="1"/>
          </p:cNvGraphicFramePr>
          <p:nvPr/>
        </p:nvGraphicFramePr>
        <p:xfrm>
          <a:off x="4929188" y="3429000"/>
          <a:ext cx="1019175" cy="468313"/>
        </p:xfrm>
        <a:graphic>
          <a:graphicData uri="http://schemas.openxmlformats.org/presentationml/2006/ole">
            <p:oleObj spid="_x0000_s62472" name="Equation" r:id="rId9" imgW="444240" imgH="203040" progId="Equation.DSMT4">
              <p:embed/>
            </p:oleObj>
          </a:graphicData>
        </a:graphic>
      </p:graphicFrame>
      <p:graphicFrame>
        <p:nvGraphicFramePr>
          <p:cNvPr id="62473" name="Object 27"/>
          <p:cNvGraphicFramePr>
            <a:graphicFrameLocks noChangeAspect="1"/>
          </p:cNvGraphicFramePr>
          <p:nvPr/>
        </p:nvGraphicFramePr>
        <p:xfrm>
          <a:off x="571500" y="4143375"/>
          <a:ext cx="7442200" cy="527050"/>
        </p:xfrm>
        <a:graphic>
          <a:graphicData uri="http://schemas.openxmlformats.org/presentationml/2006/ole">
            <p:oleObj spid="_x0000_s62473" name="Equation" r:id="rId10" imgW="3251160" imgH="228600" progId="Equation.DSMT4">
              <p:embed/>
            </p:oleObj>
          </a:graphicData>
        </a:graphic>
      </p:graphicFrame>
      <p:sp>
        <p:nvSpPr>
          <p:cNvPr id="62476" name="テキスト ボックス 28"/>
          <p:cNvSpPr txBox="1">
            <a:spLocks noChangeArrowheads="1"/>
          </p:cNvSpPr>
          <p:nvPr/>
        </p:nvSpPr>
        <p:spPr bwMode="auto">
          <a:xfrm>
            <a:off x="500063" y="6000750"/>
            <a:ext cx="1835150" cy="461963"/>
          </a:xfrm>
          <a:prstGeom prst="rect">
            <a:avLst/>
          </a:prstGeom>
          <a:noFill/>
          <a:ln w="9525">
            <a:noFill/>
            <a:miter lim="800000"/>
            <a:headEnd/>
            <a:tailEnd/>
          </a:ln>
        </p:spPr>
        <p:txBody>
          <a:bodyPr wrap="none">
            <a:spAutoFit/>
          </a:bodyPr>
          <a:lstStyle/>
          <a:p>
            <a:r>
              <a:rPr lang="ja-JP" altLang="en-US"/>
              <a:t>が成り立つ。</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スライド番号プレースホルダ 3"/>
          <p:cNvSpPr>
            <a:spLocks noGrp="1"/>
          </p:cNvSpPr>
          <p:nvPr>
            <p:ph type="sldNum" sz="quarter" idx="12"/>
          </p:nvPr>
        </p:nvSpPr>
        <p:spPr>
          <a:noFill/>
        </p:spPr>
        <p:txBody>
          <a:bodyPr/>
          <a:lstStyle/>
          <a:p>
            <a:fld id="{25B4CBC8-600D-4E8B-B8E2-FB623BDA041B}" type="slidenum">
              <a:rPr lang="en-US" altLang="ja-JP" smtClean="0"/>
              <a:pPr/>
              <a:t>7</a:t>
            </a:fld>
            <a:endParaRPr lang="en-US" altLang="ja-JP" smtClean="0"/>
          </a:p>
        </p:txBody>
      </p:sp>
      <p:sp>
        <p:nvSpPr>
          <p:cNvPr id="5130" name="Text Box 2"/>
          <p:cNvSpPr txBox="1">
            <a:spLocks noChangeArrowheads="1"/>
          </p:cNvSpPr>
          <p:nvPr/>
        </p:nvSpPr>
        <p:spPr bwMode="auto">
          <a:xfrm>
            <a:off x="381000" y="304800"/>
            <a:ext cx="7864475" cy="1187450"/>
          </a:xfrm>
          <a:prstGeom prst="rect">
            <a:avLst/>
          </a:prstGeom>
          <a:noFill/>
          <a:ln w="9525">
            <a:noFill/>
            <a:miter lim="800000"/>
            <a:headEnd/>
            <a:tailEnd/>
          </a:ln>
        </p:spPr>
        <p:txBody>
          <a:bodyPr>
            <a:spAutoFit/>
          </a:bodyPr>
          <a:lstStyle/>
          <a:p>
            <a:r>
              <a:rPr lang="ja-JP" altLang="en-US"/>
              <a:t>　　行列　　　に対して、変換後もベクトルの方向を変えないものがある。そのようなベクトルを行列　　　に対する</a:t>
            </a:r>
          </a:p>
          <a:p>
            <a:r>
              <a:rPr lang="ja-JP" altLang="en-US">
                <a:solidFill>
                  <a:srgbClr val="FF0000"/>
                </a:solidFill>
              </a:rPr>
              <a:t>固有ベクトル</a:t>
            </a:r>
            <a:r>
              <a:rPr lang="ja-JP" altLang="en-US"/>
              <a:t>と言う。（正確な定義は後で与える。）</a:t>
            </a:r>
          </a:p>
        </p:txBody>
      </p:sp>
      <p:sp>
        <p:nvSpPr>
          <p:cNvPr id="5131" name="Text Box 6"/>
          <p:cNvSpPr txBox="1">
            <a:spLocks noChangeArrowheads="1"/>
          </p:cNvSpPr>
          <p:nvPr/>
        </p:nvSpPr>
        <p:spPr bwMode="auto">
          <a:xfrm>
            <a:off x="1828800" y="2362200"/>
            <a:ext cx="1792288" cy="457200"/>
          </a:xfrm>
          <a:prstGeom prst="rect">
            <a:avLst/>
          </a:prstGeom>
          <a:noFill/>
          <a:ln w="9525">
            <a:noFill/>
            <a:miter lim="800000"/>
            <a:headEnd/>
            <a:tailEnd/>
          </a:ln>
        </p:spPr>
        <p:txBody>
          <a:bodyPr wrap="none">
            <a:spAutoFit/>
          </a:bodyPr>
          <a:lstStyle/>
          <a:p>
            <a:r>
              <a:rPr lang="ja-JP" altLang="en-US"/>
              <a:t>に対しては、</a:t>
            </a:r>
          </a:p>
        </p:txBody>
      </p:sp>
      <p:sp>
        <p:nvSpPr>
          <p:cNvPr id="5132" name="Text Box 9"/>
          <p:cNvSpPr txBox="1">
            <a:spLocks noChangeArrowheads="1"/>
          </p:cNvSpPr>
          <p:nvPr/>
        </p:nvSpPr>
        <p:spPr bwMode="auto">
          <a:xfrm>
            <a:off x="4800600" y="2362200"/>
            <a:ext cx="3470275" cy="457200"/>
          </a:xfrm>
          <a:prstGeom prst="rect">
            <a:avLst/>
          </a:prstGeom>
          <a:noFill/>
          <a:ln w="9525">
            <a:noFill/>
            <a:miter lim="800000"/>
            <a:headEnd/>
            <a:tailEnd/>
          </a:ln>
        </p:spPr>
        <p:txBody>
          <a:bodyPr wrap="none">
            <a:spAutoFit/>
          </a:bodyPr>
          <a:lstStyle/>
          <a:p>
            <a:r>
              <a:rPr lang="ja-JP" altLang="en-US"/>
              <a:t>等が固有ベクトルである。</a:t>
            </a:r>
          </a:p>
        </p:txBody>
      </p:sp>
      <p:sp>
        <p:nvSpPr>
          <p:cNvPr id="5133" name="Text Box 12"/>
          <p:cNvSpPr txBox="1">
            <a:spLocks noChangeArrowheads="1"/>
          </p:cNvSpPr>
          <p:nvPr/>
        </p:nvSpPr>
        <p:spPr bwMode="auto">
          <a:xfrm>
            <a:off x="746125" y="1620838"/>
            <a:ext cx="4884738" cy="457200"/>
          </a:xfrm>
          <a:prstGeom prst="rect">
            <a:avLst/>
          </a:prstGeom>
          <a:noFill/>
          <a:ln w="9525">
            <a:noFill/>
            <a:miter lim="800000"/>
            <a:headEnd/>
            <a:tailEnd/>
          </a:ln>
        </p:spPr>
        <p:txBody>
          <a:bodyPr wrap="none">
            <a:spAutoFit/>
          </a:bodyPr>
          <a:lstStyle/>
          <a:p>
            <a:r>
              <a:rPr lang="ja-JP" altLang="en-US"/>
              <a:t>例えば、下の計算からわかるように、</a:t>
            </a:r>
          </a:p>
        </p:txBody>
      </p:sp>
      <p:graphicFrame>
        <p:nvGraphicFramePr>
          <p:cNvPr id="5122" name="Object 1024"/>
          <p:cNvGraphicFramePr>
            <a:graphicFrameLocks noChangeAspect="1"/>
          </p:cNvGraphicFramePr>
          <p:nvPr/>
        </p:nvGraphicFramePr>
        <p:xfrm>
          <a:off x="1524000" y="228600"/>
          <a:ext cx="463550" cy="463550"/>
        </p:xfrm>
        <a:graphic>
          <a:graphicData uri="http://schemas.openxmlformats.org/presentationml/2006/ole">
            <p:oleObj spid="_x0000_s5122" name="Equation" r:id="rId3" imgW="164880" imgH="164880" progId="Equation.DSMT4">
              <p:embed/>
            </p:oleObj>
          </a:graphicData>
        </a:graphic>
      </p:graphicFrame>
      <p:graphicFrame>
        <p:nvGraphicFramePr>
          <p:cNvPr id="5123" name="Object 1025"/>
          <p:cNvGraphicFramePr>
            <a:graphicFrameLocks noChangeAspect="1"/>
          </p:cNvGraphicFramePr>
          <p:nvPr/>
        </p:nvGraphicFramePr>
        <p:xfrm>
          <a:off x="5410200" y="609600"/>
          <a:ext cx="463550" cy="463550"/>
        </p:xfrm>
        <a:graphic>
          <a:graphicData uri="http://schemas.openxmlformats.org/presentationml/2006/ole">
            <p:oleObj spid="_x0000_s5123" name="Equation" r:id="rId4" imgW="164880" imgH="164880" progId="Equation.DSMT4">
              <p:embed/>
            </p:oleObj>
          </a:graphicData>
        </a:graphic>
      </p:graphicFrame>
      <p:graphicFrame>
        <p:nvGraphicFramePr>
          <p:cNvPr id="5124" name="Object 1026"/>
          <p:cNvGraphicFramePr>
            <a:graphicFrameLocks noChangeAspect="1"/>
          </p:cNvGraphicFramePr>
          <p:nvPr/>
        </p:nvGraphicFramePr>
        <p:xfrm>
          <a:off x="381000" y="2209800"/>
          <a:ext cx="1600200" cy="976313"/>
        </p:xfrm>
        <a:graphic>
          <a:graphicData uri="http://schemas.openxmlformats.org/presentationml/2006/ole">
            <p:oleObj spid="_x0000_s5124" name="Equation" r:id="rId5" imgW="749160" imgH="457200" progId="Equation.DSMT4">
              <p:embed/>
            </p:oleObj>
          </a:graphicData>
        </a:graphic>
      </p:graphicFrame>
      <p:graphicFrame>
        <p:nvGraphicFramePr>
          <p:cNvPr id="5125" name="Object 1027"/>
          <p:cNvGraphicFramePr>
            <a:graphicFrameLocks noChangeAspect="1"/>
          </p:cNvGraphicFramePr>
          <p:nvPr/>
        </p:nvGraphicFramePr>
        <p:xfrm>
          <a:off x="3581400" y="2057400"/>
          <a:ext cx="715963" cy="990600"/>
        </p:xfrm>
        <a:graphic>
          <a:graphicData uri="http://schemas.openxmlformats.org/presentationml/2006/ole">
            <p:oleObj spid="_x0000_s5125" name="Equation" r:id="rId6" imgW="330120" imgH="457200" progId="Equation.DSMT4">
              <p:embed/>
            </p:oleObj>
          </a:graphicData>
        </a:graphic>
      </p:graphicFrame>
      <p:graphicFrame>
        <p:nvGraphicFramePr>
          <p:cNvPr id="5126" name="Object 1028"/>
          <p:cNvGraphicFramePr>
            <a:graphicFrameLocks noChangeAspect="1"/>
          </p:cNvGraphicFramePr>
          <p:nvPr/>
        </p:nvGraphicFramePr>
        <p:xfrm>
          <a:off x="4343400" y="2133600"/>
          <a:ext cx="495300" cy="990600"/>
        </p:xfrm>
        <a:graphic>
          <a:graphicData uri="http://schemas.openxmlformats.org/presentationml/2006/ole">
            <p:oleObj spid="_x0000_s5126" name="Equation" r:id="rId7" imgW="228600" imgH="457200" progId="Equation.DSMT4">
              <p:embed/>
            </p:oleObj>
          </a:graphicData>
        </a:graphic>
      </p:graphicFrame>
      <p:graphicFrame>
        <p:nvGraphicFramePr>
          <p:cNvPr id="5127" name="Object 1029"/>
          <p:cNvGraphicFramePr>
            <a:graphicFrameLocks noChangeAspect="1"/>
          </p:cNvGraphicFramePr>
          <p:nvPr/>
        </p:nvGraphicFramePr>
        <p:xfrm>
          <a:off x="1371600" y="3505200"/>
          <a:ext cx="4267200" cy="1104900"/>
        </p:xfrm>
        <a:graphic>
          <a:graphicData uri="http://schemas.openxmlformats.org/presentationml/2006/ole">
            <p:oleObj spid="_x0000_s5127" name="Equation" r:id="rId8" imgW="1765080" imgH="457200" progId="Equation.DSMT4">
              <p:embed/>
            </p:oleObj>
          </a:graphicData>
        </a:graphic>
      </p:graphicFrame>
      <p:graphicFrame>
        <p:nvGraphicFramePr>
          <p:cNvPr id="5128" name="Object 1030"/>
          <p:cNvGraphicFramePr>
            <a:graphicFrameLocks noChangeAspect="1"/>
          </p:cNvGraphicFramePr>
          <p:nvPr/>
        </p:nvGraphicFramePr>
        <p:xfrm>
          <a:off x="1447800" y="4724400"/>
          <a:ext cx="4343400" cy="1250950"/>
        </p:xfrm>
        <a:graphic>
          <a:graphicData uri="http://schemas.openxmlformats.org/presentationml/2006/ole">
            <p:oleObj spid="_x0000_s5128" name="Equation" r:id="rId9" imgW="1587240" imgH="457200" progId="Equation.DSMT4">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Rectangle 2"/>
          <p:cNvSpPr>
            <a:spLocks noGrp="1" noChangeArrowheads="1"/>
          </p:cNvSpPr>
          <p:nvPr>
            <p:ph type="title"/>
          </p:nvPr>
        </p:nvSpPr>
        <p:spPr>
          <a:xfrm>
            <a:off x="0" y="0"/>
            <a:ext cx="8215313" cy="533400"/>
          </a:xfrm>
        </p:spPr>
        <p:txBody>
          <a:bodyPr/>
          <a:lstStyle/>
          <a:p>
            <a:pPr eaLnBrk="1" hangingPunct="1"/>
            <a:r>
              <a:rPr lang="ja-JP" altLang="en-US" smtClean="0"/>
              <a:t>対角化手順中の注意２（固有空間と幾何学的重複度）</a:t>
            </a:r>
          </a:p>
        </p:txBody>
      </p:sp>
      <p:sp>
        <p:nvSpPr>
          <p:cNvPr id="63498" name="Text Box 10"/>
          <p:cNvSpPr txBox="1">
            <a:spLocks noChangeArrowheads="1"/>
          </p:cNvSpPr>
          <p:nvPr/>
        </p:nvSpPr>
        <p:spPr bwMode="auto">
          <a:xfrm>
            <a:off x="336550" y="500063"/>
            <a:ext cx="8093075" cy="6002337"/>
          </a:xfrm>
          <a:prstGeom prst="rect">
            <a:avLst/>
          </a:prstGeom>
          <a:noFill/>
          <a:ln w="9525">
            <a:noFill/>
            <a:miter lim="800000"/>
            <a:headEnd/>
            <a:tailEnd/>
          </a:ln>
        </p:spPr>
        <p:txBody>
          <a:bodyPr>
            <a:spAutoFit/>
          </a:bodyPr>
          <a:lstStyle/>
          <a:p>
            <a:r>
              <a:rPr lang="ja-JP" altLang="en-US"/>
              <a:t>（２）各固有値　　毎に、固有空間　　　　　　　　　　　　　　　　　　　　　</a:t>
            </a:r>
            <a:endParaRPr lang="en-US" altLang="ja-JP"/>
          </a:p>
          <a:p>
            <a:r>
              <a:rPr lang="ja-JP" altLang="en-US"/>
              <a:t>を求める。</a:t>
            </a:r>
            <a:endParaRPr lang="en-US" altLang="ja-JP"/>
          </a:p>
          <a:p>
            <a:endParaRPr lang="en-US" altLang="ja-JP"/>
          </a:p>
          <a:p>
            <a:r>
              <a:rPr lang="ja-JP" altLang="en-US"/>
              <a:t>固有空間は、同次連立一次方程式　　　　　</a:t>
            </a:r>
            <a:endParaRPr lang="en-US" altLang="ja-JP"/>
          </a:p>
          <a:p>
            <a:r>
              <a:rPr lang="ja-JP" altLang="en-US"/>
              <a:t>の解空間であるので、連立一次方程式を解くことで、</a:t>
            </a:r>
            <a:endParaRPr lang="en-US" altLang="ja-JP"/>
          </a:p>
          <a:p>
            <a:r>
              <a:rPr lang="ja-JP" altLang="en-US"/>
              <a:t>求められる。</a:t>
            </a:r>
            <a:endParaRPr lang="en-US" altLang="ja-JP"/>
          </a:p>
          <a:p>
            <a:endParaRPr lang="en-US" altLang="ja-JP"/>
          </a:p>
          <a:p>
            <a:r>
              <a:rPr lang="ja-JP" altLang="en-US"/>
              <a:t>　　　幾何的重複度　　　　　　　　　　　　　　も求める。</a:t>
            </a:r>
            <a:endParaRPr lang="en-US" altLang="ja-JP"/>
          </a:p>
          <a:p>
            <a:endParaRPr lang="en-US" altLang="ja-JP"/>
          </a:p>
          <a:p>
            <a:r>
              <a:rPr lang="ja-JP" altLang="en-US"/>
              <a:t>すべての固有値　　に対して、</a:t>
            </a:r>
            <a:endParaRPr lang="en-US" altLang="ja-JP"/>
          </a:p>
          <a:p>
            <a:endParaRPr lang="en-US" altLang="ja-JP"/>
          </a:p>
          <a:p>
            <a:endParaRPr lang="en-US" altLang="ja-JP"/>
          </a:p>
          <a:p>
            <a:r>
              <a:rPr lang="ja-JP" altLang="en-US"/>
              <a:t>であれば対角化可能。さもなければ、対角化不可能。</a:t>
            </a:r>
            <a:endParaRPr lang="en-US" altLang="ja-JP"/>
          </a:p>
          <a:p>
            <a:endParaRPr lang="en-US" altLang="ja-JP"/>
          </a:p>
          <a:p>
            <a:r>
              <a:rPr lang="ja-JP" altLang="en-US"/>
              <a:t>対角化可能ならば、固有空間の要素である</a:t>
            </a:r>
            <a:endParaRPr lang="en-US" altLang="ja-JP"/>
          </a:p>
          <a:p>
            <a:r>
              <a:rPr lang="ja-JP" altLang="en-US"/>
              <a:t>固有ベクトル　　　　　　を求める。</a:t>
            </a:r>
            <a:endParaRPr lang="en-US" altLang="ja-JP"/>
          </a:p>
        </p:txBody>
      </p:sp>
      <p:graphicFrame>
        <p:nvGraphicFramePr>
          <p:cNvPr id="63490" name="Object 1029"/>
          <p:cNvGraphicFramePr>
            <a:graphicFrameLocks noChangeAspect="1"/>
          </p:cNvGraphicFramePr>
          <p:nvPr/>
        </p:nvGraphicFramePr>
        <p:xfrm>
          <a:off x="2136775" y="471488"/>
          <a:ext cx="347663" cy="469900"/>
        </p:xfrm>
        <a:graphic>
          <a:graphicData uri="http://schemas.openxmlformats.org/presentationml/2006/ole">
            <p:oleObj spid="_x0000_s63490" name="Equation" r:id="rId3" imgW="152280" imgH="203040" progId="Equation.DSMT4">
              <p:embed/>
            </p:oleObj>
          </a:graphicData>
        </a:graphic>
      </p:graphicFrame>
      <p:graphicFrame>
        <p:nvGraphicFramePr>
          <p:cNvPr id="63491" name="Object 1030"/>
          <p:cNvGraphicFramePr>
            <a:graphicFrameLocks noChangeAspect="1"/>
          </p:cNvGraphicFramePr>
          <p:nvPr/>
        </p:nvGraphicFramePr>
        <p:xfrm>
          <a:off x="5051425" y="1500188"/>
          <a:ext cx="2103438" cy="492125"/>
        </p:xfrm>
        <a:graphic>
          <a:graphicData uri="http://schemas.openxmlformats.org/presentationml/2006/ole">
            <p:oleObj spid="_x0000_s63491" name="Equation" r:id="rId4" imgW="1091880" imgH="253800" progId="Equation.DSMT4">
              <p:embed/>
            </p:oleObj>
          </a:graphicData>
        </a:graphic>
      </p:graphicFrame>
      <p:graphicFrame>
        <p:nvGraphicFramePr>
          <p:cNvPr id="63492" name="Object 1041"/>
          <p:cNvGraphicFramePr>
            <a:graphicFrameLocks noChangeAspect="1"/>
          </p:cNvGraphicFramePr>
          <p:nvPr/>
        </p:nvGraphicFramePr>
        <p:xfrm>
          <a:off x="2979738" y="3071813"/>
          <a:ext cx="2505075" cy="527050"/>
        </p:xfrm>
        <a:graphic>
          <a:graphicData uri="http://schemas.openxmlformats.org/presentationml/2006/ole">
            <p:oleObj spid="_x0000_s63492" name="Equation" r:id="rId5" imgW="1091880" imgH="228600" progId="Equation.DSMT4">
              <p:embed/>
            </p:oleObj>
          </a:graphicData>
        </a:graphic>
      </p:graphicFrame>
      <p:graphicFrame>
        <p:nvGraphicFramePr>
          <p:cNvPr id="63493" name="Object 21"/>
          <p:cNvGraphicFramePr>
            <a:graphicFrameLocks noChangeAspect="1"/>
          </p:cNvGraphicFramePr>
          <p:nvPr/>
        </p:nvGraphicFramePr>
        <p:xfrm>
          <a:off x="4694238" y="428625"/>
          <a:ext cx="3448050" cy="558800"/>
        </p:xfrm>
        <a:graphic>
          <a:graphicData uri="http://schemas.openxmlformats.org/presentationml/2006/ole">
            <p:oleObj spid="_x0000_s63493" name="Equation" r:id="rId6" imgW="1511280" imgH="241200" progId="Equation.DSMT4">
              <p:embed/>
            </p:oleObj>
          </a:graphicData>
        </a:graphic>
      </p:graphicFrame>
      <p:graphicFrame>
        <p:nvGraphicFramePr>
          <p:cNvPr id="63494" name="Object 22"/>
          <p:cNvGraphicFramePr>
            <a:graphicFrameLocks noChangeAspect="1"/>
          </p:cNvGraphicFramePr>
          <p:nvPr/>
        </p:nvGraphicFramePr>
        <p:xfrm>
          <a:off x="2551113" y="3786188"/>
          <a:ext cx="349250" cy="468312"/>
        </p:xfrm>
        <a:graphic>
          <a:graphicData uri="http://schemas.openxmlformats.org/presentationml/2006/ole">
            <p:oleObj spid="_x0000_s63494" name="Equation" r:id="rId7" imgW="152280" imgH="203040" progId="Equation.DSMT4">
              <p:embed/>
            </p:oleObj>
          </a:graphicData>
        </a:graphic>
      </p:graphicFrame>
      <p:graphicFrame>
        <p:nvGraphicFramePr>
          <p:cNvPr id="63495" name="Object 24"/>
          <p:cNvGraphicFramePr>
            <a:graphicFrameLocks noChangeAspect="1"/>
          </p:cNvGraphicFramePr>
          <p:nvPr/>
        </p:nvGraphicFramePr>
        <p:xfrm>
          <a:off x="2408238" y="4429125"/>
          <a:ext cx="2417762" cy="527050"/>
        </p:xfrm>
        <a:graphic>
          <a:graphicData uri="http://schemas.openxmlformats.org/presentationml/2006/ole">
            <p:oleObj spid="_x0000_s63495" name="Equation" r:id="rId8" imgW="1054080" imgH="228600" progId="Equation.DSMT4">
              <p:embed/>
            </p:oleObj>
          </a:graphicData>
        </a:graphic>
      </p:graphicFrame>
      <p:graphicFrame>
        <p:nvGraphicFramePr>
          <p:cNvPr id="63496" name="Object 25"/>
          <p:cNvGraphicFramePr>
            <a:graphicFrameLocks noChangeAspect="1"/>
          </p:cNvGraphicFramePr>
          <p:nvPr/>
        </p:nvGraphicFramePr>
        <p:xfrm>
          <a:off x="2143125" y="5929313"/>
          <a:ext cx="1187450" cy="530225"/>
        </p:xfrm>
        <a:graphic>
          <a:graphicData uri="http://schemas.openxmlformats.org/presentationml/2006/ole">
            <p:oleObj spid="_x0000_s63496" name="Equation" r:id="rId9" imgW="520560" imgH="228600" progId="Equation.DSMT4">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スライド番号プレースホルダ 4"/>
          <p:cNvSpPr>
            <a:spLocks noGrp="1"/>
          </p:cNvSpPr>
          <p:nvPr>
            <p:ph type="sldNum" sz="quarter" idx="12"/>
          </p:nvPr>
        </p:nvSpPr>
        <p:spPr>
          <a:xfrm>
            <a:off x="6376988" y="2322513"/>
            <a:ext cx="1905000" cy="457200"/>
          </a:xfrm>
          <a:noFill/>
        </p:spPr>
        <p:txBody>
          <a:bodyPr/>
          <a:lstStyle/>
          <a:p>
            <a:fld id="{FC10CF6D-1D43-42F8-BF5C-37BAF97AA786}" type="slidenum">
              <a:rPr lang="en-US" altLang="ja-JP" smtClean="0"/>
              <a:pPr/>
              <a:t>71</a:t>
            </a:fld>
            <a:endParaRPr lang="en-US" altLang="ja-JP" smtClean="0"/>
          </a:p>
        </p:txBody>
      </p:sp>
      <p:sp>
        <p:nvSpPr>
          <p:cNvPr id="64520" name="Rectangle 2"/>
          <p:cNvSpPr>
            <a:spLocks noGrp="1" noChangeArrowheads="1"/>
          </p:cNvSpPr>
          <p:nvPr>
            <p:ph type="title"/>
          </p:nvPr>
        </p:nvSpPr>
        <p:spPr>
          <a:xfrm>
            <a:off x="0" y="0"/>
            <a:ext cx="7358063" cy="533400"/>
          </a:xfrm>
        </p:spPr>
        <p:txBody>
          <a:bodyPr/>
          <a:lstStyle/>
          <a:p>
            <a:pPr eaLnBrk="1" hangingPunct="1"/>
            <a:r>
              <a:rPr lang="ja-JP" altLang="en-US" smtClean="0"/>
              <a:t>対角化手順の注意３</a:t>
            </a:r>
            <a:r>
              <a:rPr lang="en-US" altLang="ja-JP" smtClean="0"/>
              <a:t>(</a:t>
            </a:r>
            <a:r>
              <a:rPr lang="ja-JP" altLang="en-US" smtClean="0"/>
              <a:t>対角行列と固有値）</a:t>
            </a:r>
          </a:p>
        </p:txBody>
      </p:sp>
      <p:sp>
        <p:nvSpPr>
          <p:cNvPr id="64521" name="Text Box 15"/>
          <p:cNvSpPr txBox="1">
            <a:spLocks noChangeArrowheads="1"/>
          </p:cNvSpPr>
          <p:nvPr/>
        </p:nvSpPr>
        <p:spPr bwMode="auto">
          <a:xfrm>
            <a:off x="357188" y="785813"/>
            <a:ext cx="8093075" cy="2678112"/>
          </a:xfrm>
          <a:prstGeom prst="rect">
            <a:avLst/>
          </a:prstGeom>
          <a:noFill/>
          <a:ln w="9525">
            <a:noFill/>
            <a:miter lim="800000"/>
            <a:headEnd/>
            <a:tailEnd/>
          </a:ln>
        </p:spPr>
        <p:txBody>
          <a:bodyPr>
            <a:spAutoFit/>
          </a:bodyPr>
          <a:lstStyle/>
          <a:p>
            <a:r>
              <a:rPr lang="ja-JP" altLang="en-US"/>
              <a:t>（３）～</a:t>
            </a:r>
            <a:r>
              <a:rPr lang="en-US" altLang="ja-JP"/>
              <a:t>(</a:t>
            </a:r>
            <a:r>
              <a:rPr lang="ja-JP" altLang="en-US"/>
              <a:t>５）</a:t>
            </a:r>
            <a:endParaRPr lang="en-US" altLang="ja-JP"/>
          </a:p>
          <a:p>
            <a:r>
              <a:rPr lang="ja-JP" altLang="en-US"/>
              <a:t>固有値がすべて非零なら、</a:t>
            </a:r>
            <a:endParaRPr lang="en-US" altLang="ja-JP"/>
          </a:p>
          <a:p>
            <a:r>
              <a:rPr lang="ja-JP" altLang="en-US"/>
              <a:t>変換の行列　　　は正則行列であり、逆行列が存在する。</a:t>
            </a:r>
            <a:endParaRPr lang="en-US" altLang="ja-JP"/>
          </a:p>
          <a:p>
            <a:endParaRPr lang="en-US" altLang="ja-JP"/>
          </a:p>
          <a:p>
            <a:r>
              <a:rPr lang="ja-JP" altLang="en-US"/>
              <a:t>対角行列の各成分は、対応する固有値となる。</a:t>
            </a:r>
            <a:endParaRPr lang="en-US" altLang="ja-JP"/>
          </a:p>
          <a:p>
            <a:r>
              <a:rPr lang="ja-JP" altLang="en-US"/>
              <a:t>すなわち、固有値　　の固有ベクトルを　　　とし、変換行列を</a:t>
            </a:r>
            <a:endParaRPr lang="en-US" altLang="ja-JP"/>
          </a:p>
          <a:p>
            <a:r>
              <a:rPr lang="ja-JP" altLang="en-US"/>
              <a:t>　　　　　　　　　　　　　　　　　　　とすると、次式が成り立つ。　　</a:t>
            </a:r>
            <a:endParaRPr lang="en-US" altLang="ja-JP"/>
          </a:p>
        </p:txBody>
      </p:sp>
      <p:graphicFrame>
        <p:nvGraphicFramePr>
          <p:cNvPr id="64514" name="Object 1036"/>
          <p:cNvGraphicFramePr>
            <a:graphicFrameLocks noChangeAspect="1"/>
          </p:cNvGraphicFramePr>
          <p:nvPr/>
        </p:nvGraphicFramePr>
        <p:xfrm>
          <a:off x="2000250" y="1500188"/>
          <a:ext cx="406400" cy="381000"/>
        </p:xfrm>
        <a:graphic>
          <a:graphicData uri="http://schemas.openxmlformats.org/presentationml/2006/ole">
            <p:oleObj spid="_x0000_s64514" name="Equation" r:id="rId3" imgW="177480" imgH="164880" progId="Equation.DSMT4">
              <p:embed/>
            </p:oleObj>
          </a:graphicData>
        </a:graphic>
      </p:graphicFrame>
      <p:graphicFrame>
        <p:nvGraphicFramePr>
          <p:cNvPr id="64515" name="Object 1037"/>
          <p:cNvGraphicFramePr>
            <a:graphicFrameLocks noChangeAspect="1"/>
          </p:cNvGraphicFramePr>
          <p:nvPr/>
        </p:nvGraphicFramePr>
        <p:xfrm>
          <a:off x="642938" y="3714750"/>
          <a:ext cx="6143625" cy="3033713"/>
        </p:xfrm>
        <a:graphic>
          <a:graphicData uri="http://schemas.openxmlformats.org/presentationml/2006/ole">
            <p:oleObj spid="_x0000_s64515" name="Equation" r:id="rId4" imgW="2184120" imgH="1066680" progId="Equation.DSMT4">
              <p:embed/>
            </p:oleObj>
          </a:graphicData>
        </a:graphic>
      </p:graphicFrame>
      <p:graphicFrame>
        <p:nvGraphicFramePr>
          <p:cNvPr id="64516" name="Object 1029"/>
          <p:cNvGraphicFramePr>
            <a:graphicFrameLocks noChangeAspect="1"/>
          </p:cNvGraphicFramePr>
          <p:nvPr/>
        </p:nvGraphicFramePr>
        <p:xfrm>
          <a:off x="2714625" y="2643188"/>
          <a:ext cx="347663" cy="385762"/>
        </p:xfrm>
        <a:graphic>
          <a:graphicData uri="http://schemas.openxmlformats.org/presentationml/2006/ole">
            <p:oleObj spid="_x0000_s64516" name="Equation" r:id="rId5" imgW="152280" imgH="203040" progId="Equation.DSMT4">
              <p:embed/>
            </p:oleObj>
          </a:graphicData>
        </a:graphic>
      </p:graphicFrame>
      <p:graphicFrame>
        <p:nvGraphicFramePr>
          <p:cNvPr id="64517" name="Object 22"/>
          <p:cNvGraphicFramePr>
            <a:graphicFrameLocks noChangeAspect="1"/>
          </p:cNvGraphicFramePr>
          <p:nvPr/>
        </p:nvGraphicFramePr>
        <p:xfrm>
          <a:off x="5357813" y="2714625"/>
          <a:ext cx="376237" cy="314325"/>
        </p:xfrm>
        <a:graphic>
          <a:graphicData uri="http://schemas.openxmlformats.org/presentationml/2006/ole">
            <p:oleObj spid="_x0000_s64517" name="Equation" r:id="rId6" imgW="164880" imgH="164880" progId="Equation.DSMT4">
              <p:embed/>
            </p:oleObj>
          </a:graphicData>
        </a:graphic>
      </p:graphicFrame>
      <p:graphicFrame>
        <p:nvGraphicFramePr>
          <p:cNvPr id="64518" name="Object 23"/>
          <p:cNvGraphicFramePr>
            <a:graphicFrameLocks noChangeAspect="1"/>
          </p:cNvGraphicFramePr>
          <p:nvPr/>
        </p:nvGraphicFramePr>
        <p:xfrm>
          <a:off x="571500" y="2928938"/>
          <a:ext cx="3279775" cy="762000"/>
        </p:xfrm>
        <a:graphic>
          <a:graphicData uri="http://schemas.openxmlformats.org/presentationml/2006/ole">
            <p:oleObj spid="_x0000_s64518" name="Equation" r:id="rId7" imgW="1434960" imgH="330120" progId="Equation.DSMT4">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8" name="スライド番号プレースホルダ 4"/>
          <p:cNvSpPr>
            <a:spLocks noGrp="1"/>
          </p:cNvSpPr>
          <p:nvPr>
            <p:ph type="sldNum" sz="quarter" idx="12"/>
          </p:nvPr>
        </p:nvSpPr>
        <p:spPr>
          <a:noFill/>
        </p:spPr>
        <p:txBody>
          <a:bodyPr/>
          <a:lstStyle/>
          <a:p>
            <a:fld id="{6DC7C2B2-8559-49E8-B73D-9D074742B3CF}" type="slidenum">
              <a:rPr lang="en-US" altLang="ja-JP" smtClean="0"/>
              <a:pPr/>
              <a:t>72</a:t>
            </a:fld>
            <a:endParaRPr lang="en-US" altLang="ja-JP" smtClean="0"/>
          </a:p>
        </p:txBody>
      </p:sp>
      <p:sp>
        <p:nvSpPr>
          <p:cNvPr id="65549" name="Rectangle 2"/>
          <p:cNvSpPr>
            <a:spLocks noGrp="1" noChangeArrowheads="1"/>
          </p:cNvSpPr>
          <p:nvPr>
            <p:ph type="title"/>
          </p:nvPr>
        </p:nvSpPr>
        <p:spPr/>
        <p:txBody>
          <a:bodyPr/>
          <a:lstStyle/>
          <a:p>
            <a:pPr eaLnBrk="1" hangingPunct="1"/>
            <a:r>
              <a:rPr lang="ja-JP" altLang="en-US" smtClean="0"/>
              <a:t>例</a:t>
            </a:r>
          </a:p>
        </p:txBody>
      </p:sp>
      <p:sp>
        <p:nvSpPr>
          <p:cNvPr id="65550" name="Text Box 4"/>
          <p:cNvSpPr txBox="1">
            <a:spLocks noChangeArrowheads="1"/>
          </p:cNvSpPr>
          <p:nvPr/>
        </p:nvSpPr>
        <p:spPr bwMode="auto">
          <a:xfrm>
            <a:off x="2362200" y="1295400"/>
            <a:ext cx="4972050" cy="457200"/>
          </a:xfrm>
          <a:prstGeom prst="rect">
            <a:avLst/>
          </a:prstGeom>
          <a:noFill/>
          <a:ln w="9525">
            <a:noFill/>
            <a:miter lim="800000"/>
            <a:headEnd/>
            <a:tailEnd/>
          </a:ln>
        </p:spPr>
        <p:txBody>
          <a:bodyPr wrap="none">
            <a:spAutoFit/>
          </a:bodyPr>
          <a:lstStyle/>
          <a:p>
            <a:r>
              <a:rPr lang="ja-JP" altLang="en-US"/>
              <a:t>の固有値は、　　　　　　　　　　である。</a:t>
            </a:r>
          </a:p>
        </p:txBody>
      </p:sp>
      <p:sp>
        <p:nvSpPr>
          <p:cNvPr id="65551" name="Text Box 6"/>
          <p:cNvSpPr txBox="1">
            <a:spLocks noChangeArrowheads="1"/>
          </p:cNvSpPr>
          <p:nvPr/>
        </p:nvSpPr>
        <p:spPr bwMode="auto">
          <a:xfrm>
            <a:off x="990600" y="2971800"/>
            <a:ext cx="5441950" cy="457200"/>
          </a:xfrm>
          <a:prstGeom prst="rect">
            <a:avLst/>
          </a:prstGeom>
          <a:noFill/>
          <a:ln w="9525">
            <a:noFill/>
            <a:miter lim="800000"/>
            <a:headEnd/>
            <a:tailEnd/>
          </a:ln>
        </p:spPr>
        <p:txBody>
          <a:bodyPr wrap="none">
            <a:spAutoFit/>
          </a:bodyPr>
          <a:lstStyle/>
          <a:p>
            <a:r>
              <a:rPr lang="ja-JP" altLang="en-US"/>
              <a:t>また、　　　　　に対する固有空間　　　は、</a:t>
            </a:r>
          </a:p>
        </p:txBody>
      </p:sp>
      <p:graphicFrame>
        <p:nvGraphicFramePr>
          <p:cNvPr id="65538" name="Object 1024"/>
          <p:cNvGraphicFramePr>
            <a:graphicFrameLocks noChangeAspect="1"/>
          </p:cNvGraphicFramePr>
          <p:nvPr/>
        </p:nvGraphicFramePr>
        <p:xfrm>
          <a:off x="1752600" y="2971800"/>
          <a:ext cx="985838" cy="463550"/>
        </p:xfrm>
        <a:graphic>
          <a:graphicData uri="http://schemas.openxmlformats.org/presentationml/2006/ole">
            <p:oleObj spid="_x0000_s65538" name="Equation" r:id="rId3" imgW="431640" imgH="203040" progId="Equation.DSMT4">
              <p:embed/>
            </p:oleObj>
          </a:graphicData>
        </a:graphic>
      </p:graphicFrame>
      <p:sp>
        <p:nvSpPr>
          <p:cNvPr id="65552" name="Text Box 8"/>
          <p:cNvSpPr txBox="1">
            <a:spLocks noChangeArrowheads="1"/>
          </p:cNvSpPr>
          <p:nvPr/>
        </p:nvSpPr>
        <p:spPr bwMode="auto">
          <a:xfrm>
            <a:off x="898525" y="2230438"/>
            <a:ext cx="5233988" cy="457200"/>
          </a:xfrm>
          <a:prstGeom prst="rect">
            <a:avLst/>
          </a:prstGeom>
          <a:noFill/>
          <a:ln w="9525">
            <a:noFill/>
            <a:miter lim="800000"/>
            <a:headEnd/>
            <a:tailEnd/>
          </a:ln>
        </p:spPr>
        <p:txBody>
          <a:bodyPr wrap="none">
            <a:spAutoFit/>
          </a:bodyPr>
          <a:lstStyle/>
          <a:p>
            <a:r>
              <a:rPr lang="ja-JP" altLang="en-US"/>
              <a:t>（各固有値の代数重複度はそれぞれ１）</a:t>
            </a:r>
          </a:p>
        </p:txBody>
      </p:sp>
      <p:graphicFrame>
        <p:nvGraphicFramePr>
          <p:cNvPr id="65539" name="Object 1025"/>
          <p:cNvGraphicFramePr>
            <a:graphicFrameLocks noChangeAspect="1"/>
          </p:cNvGraphicFramePr>
          <p:nvPr/>
        </p:nvGraphicFramePr>
        <p:xfrm>
          <a:off x="5257800" y="2971800"/>
          <a:ext cx="539750" cy="609600"/>
        </p:xfrm>
        <a:graphic>
          <a:graphicData uri="http://schemas.openxmlformats.org/presentationml/2006/ole">
            <p:oleObj spid="_x0000_s65539" name="Equation" r:id="rId4" imgW="203040" imgH="228600" progId="Equation.DSMT4">
              <p:embed/>
            </p:oleObj>
          </a:graphicData>
        </a:graphic>
      </p:graphicFrame>
      <p:graphicFrame>
        <p:nvGraphicFramePr>
          <p:cNvPr id="65540" name="Object 1026"/>
          <p:cNvGraphicFramePr>
            <a:graphicFrameLocks noChangeAspect="1"/>
          </p:cNvGraphicFramePr>
          <p:nvPr/>
        </p:nvGraphicFramePr>
        <p:xfrm>
          <a:off x="1219200" y="3505200"/>
          <a:ext cx="3200400" cy="1271588"/>
        </p:xfrm>
        <a:graphic>
          <a:graphicData uri="http://schemas.openxmlformats.org/presentationml/2006/ole">
            <p:oleObj spid="_x0000_s65540" name="Equation" r:id="rId5" imgW="1409400" imgH="558720" progId="Equation.DSMT4">
              <p:embed/>
            </p:oleObj>
          </a:graphicData>
        </a:graphic>
      </p:graphicFrame>
      <p:graphicFrame>
        <p:nvGraphicFramePr>
          <p:cNvPr id="65541" name="Object 1027"/>
          <p:cNvGraphicFramePr>
            <a:graphicFrameLocks noChangeAspect="1"/>
          </p:cNvGraphicFramePr>
          <p:nvPr/>
        </p:nvGraphicFramePr>
        <p:xfrm>
          <a:off x="5105400" y="3733800"/>
          <a:ext cx="2590800" cy="779463"/>
        </p:xfrm>
        <a:graphic>
          <a:graphicData uri="http://schemas.openxmlformats.org/presentationml/2006/ole">
            <p:oleObj spid="_x0000_s65541" name="Equation" r:id="rId6" imgW="761760" imgH="228600" progId="Equation.DSMT4">
              <p:embed/>
            </p:oleObj>
          </a:graphicData>
        </a:graphic>
      </p:graphicFrame>
      <p:sp>
        <p:nvSpPr>
          <p:cNvPr id="65553" name="Text Box 12"/>
          <p:cNvSpPr txBox="1">
            <a:spLocks noChangeArrowheads="1"/>
          </p:cNvSpPr>
          <p:nvPr/>
        </p:nvSpPr>
        <p:spPr bwMode="auto">
          <a:xfrm>
            <a:off x="1066800" y="4800600"/>
            <a:ext cx="5441950" cy="457200"/>
          </a:xfrm>
          <a:prstGeom prst="rect">
            <a:avLst/>
          </a:prstGeom>
          <a:noFill/>
          <a:ln w="9525">
            <a:noFill/>
            <a:miter lim="800000"/>
            <a:headEnd/>
            <a:tailEnd/>
          </a:ln>
        </p:spPr>
        <p:txBody>
          <a:bodyPr wrap="none">
            <a:spAutoFit/>
          </a:bodyPr>
          <a:lstStyle/>
          <a:p>
            <a:r>
              <a:rPr lang="ja-JP" altLang="en-US"/>
              <a:t>また、　　　　　に対する固有空間　　　は、</a:t>
            </a:r>
          </a:p>
        </p:txBody>
      </p:sp>
      <p:graphicFrame>
        <p:nvGraphicFramePr>
          <p:cNvPr id="65542" name="Object 1028"/>
          <p:cNvGraphicFramePr>
            <a:graphicFrameLocks noChangeAspect="1"/>
          </p:cNvGraphicFramePr>
          <p:nvPr/>
        </p:nvGraphicFramePr>
        <p:xfrm>
          <a:off x="1800225" y="4800600"/>
          <a:ext cx="1042988" cy="463550"/>
        </p:xfrm>
        <a:graphic>
          <a:graphicData uri="http://schemas.openxmlformats.org/presentationml/2006/ole">
            <p:oleObj spid="_x0000_s65542" name="Equation" r:id="rId7" imgW="457200" imgH="203040" progId="Equation.DSMT4">
              <p:embed/>
            </p:oleObj>
          </a:graphicData>
        </a:graphic>
      </p:graphicFrame>
      <p:graphicFrame>
        <p:nvGraphicFramePr>
          <p:cNvPr id="65543" name="Object 1029"/>
          <p:cNvGraphicFramePr>
            <a:graphicFrameLocks noChangeAspect="1"/>
          </p:cNvGraphicFramePr>
          <p:nvPr/>
        </p:nvGraphicFramePr>
        <p:xfrm>
          <a:off x="5319713" y="4800600"/>
          <a:ext cx="492125" cy="522288"/>
        </p:xfrm>
        <a:graphic>
          <a:graphicData uri="http://schemas.openxmlformats.org/presentationml/2006/ole">
            <p:oleObj spid="_x0000_s65543" name="Equation" r:id="rId8" imgW="215640" imgH="228600" progId="Equation.DSMT4">
              <p:embed/>
            </p:oleObj>
          </a:graphicData>
        </a:graphic>
      </p:graphicFrame>
      <p:graphicFrame>
        <p:nvGraphicFramePr>
          <p:cNvPr id="65544" name="Object 1030"/>
          <p:cNvGraphicFramePr>
            <a:graphicFrameLocks noChangeAspect="1"/>
          </p:cNvGraphicFramePr>
          <p:nvPr/>
        </p:nvGraphicFramePr>
        <p:xfrm>
          <a:off x="1447800" y="5257800"/>
          <a:ext cx="3124200" cy="1350963"/>
        </p:xfrm>
        <a:graphic>
          <a:graphicData uri="http://schemas.openxmlformats.org/presentationml/2006/ole">
            <p:oleObj spid="_x0000_s65544" name="Equation" r:id="rId9" imgW="1295280" imgH="558720" progId="Equation.DSMT4">
              <p:embed/>
            </p:oleObj>
          </a:graphicData>
        </a:graphic>
      </p:graphicFrame>
      <p:graphicFrame>
        <p:nvGraphicFramePr>
          <p:cNvPr id="65545" name="Object 1031"/>
          <p:cNvGraphicFramePr>
            <a:graphicFrameLocks noChangeAspect="1"/>
          </p:cNvGraphicFramePr>
          <p:nvPr/>
        </p:nvGraphicFramePr>
        <p:xfrm>
          <a:off x="5181600" y="5562600"/>
          <a:ext cx="2320925" cy="687388"/>
        </p:xfrm>
        <a:graphic>
          <a:graphicData uri="http://schemas.openxmlformats.org/presentationml/2006/ole">
            <p:oleObj spid="_x0000_s65545" name="Equation" r:id="rId10" imgW="774360" imgH="228600" progId="Equation.DSMT4">
              <p:embed/>
            </p:oleObj>
          </a:graphicData>
        </a:graphic>
      </p:graphicFrame>
      <p:graphicFrame>
        <p:nvGraphicFramePr>
          <p:cNvPr id="65546" name="Object 1032"/>
          <p:cNvGraphicFramePr>
            <a:graphicFrameLocks noChangeAspect="1"/>
          </p:cNvGraphicFramePr>
          <p:nvPr/>
        </p:nvGraphicFramePr>
        <p:xfrm>
          <a:off x="533400" y="914400"/>
          <a:ext cx="1600200" cy="976313"/>
        </p:xfrm>
        <a:graphic>
          <a:graphicData uri="http://schemas.openxmlformats.org/presentationml/2006/ole">
            <p:oleObj spid="_x0000_s65546" name="Equation" r:id="rId11" imgW="749160" imgH="457200" progId="Equation.DSMT4">
              <p:embed/>
            </p:oleObj>
          </a:graphicData>
        </a:graphic>
      </p:graphicFrame>
      <p:graphicFrame>
        <p:nvGraphicFramePr>
          <p:cNvPr id="65547" name="Object 1033"/>
          <p:cNvGraphicFramePr>
            <a:graphicFrameLocks noChangeAspect="1"/>
          </p:cNvGraphicFramePr>
          <p:nvPr/>
        </p:nvGraphicFramePr>
        <p:xfrm>
          <a:off x="4191000" y="1371600"/>
          <a:ext cx="1981200" cy="446088"/>
        </p:xfrm>
        <a:graphic>
          <a:graphicData uri="http://schemas.openxmlformats.org/presentationml/2006/ole">
            <p:oleObj spid="_x0000_s65547" name="Equation" r:id="rId12" imgW="901440" imgH="203040" progId="Equation.DSMT4">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スライド番号プレースホルダ 4"/>
          <p:cNvSpPr>
            <a:spLocks noGrp="1"/>
          </p:cNvSpPr>
          <p:nvPr>
            <p:ph type="sldNum" sz="quarter" idx="12"/>
          </p:nvPr>
        </p:nvSpPr>
        <p:spPr>
          <a:noFill/>
        </p:spPr>
        <p:txBody>
          <a:bodyPr/>
          <a:lstStyle/>
          <a:p>
            <a:fld id="{94591EA5-B88B-4D4A-B51B-6D00BFB3A130}" type="slidenum">
              <a:rPr lang="en-US" altLang="ja-JP" smtClean="0"/>
              <a:pPr/>
              <a:t>73</a:t>
            </a:fld>
            <a:endParaRPr lang="en-US" altLang="ja-JP" smtClean="0"/>
          </a:p>
        </p:txBody>
      </p:sp>
      <p:sp>
        <p:nvSpPr>
          <p:cNvPr id="66567" name="Text Box 2"/>
          <p:cNvSpPr txBox="1">
            <a:spLocks noChangeArrowheads="1"/>
          </p:cNvSpPr>
          <p:nvPr/>
        </p:nvSpPr>
        <p:spPr bwMode="auto">
          <a:xfrm>
            <a:off x="212725" y="20638"/>
            <a:ext cx="8674100" cy="822325"/>
          </a:xfrm>
          <a:prstGeom prst="rect">
            <a:avLst/>
          </a:prstGeom>
          <a:noFill/>
          <a:ln w="9525">
            <a:noFill/>
            <a:miter lim="800000"/>
            <a:headEnd/>
            <a:tailEnd/>
          </a:ln>
        </p:spPr>
        <p:txBody>
          <a:bodyPr wrap="none">
            <a:spAutoFit/>
          </a:bodyPr>
          <a:lstStyle/>
          <a:p>
            <a:r>
              <a:rPr lang="ja-JP" altLang="en-US"/>
              <a:t>よって、全ての固有値で、代数的重複度と幾何的重複度が等しい。</a:t>
            </a:r>
          </a:p>
          <a:p>
            <a:r>
              <a:rPr lang="ja-JP" altLang="en-US"/>
              <a:t>よって、対角化可能。</a:t>
            </a:r>
          </a:p>
        </p:txBody>
      </p:sp>
      <p:sp>
        <p:nvSpPr>
          <p:cNvPr id="66568" name="Text Box 3"/>
          <p:cNvSpPr txBox="1">
            <a:spLocks noChangeArrowheads="1"/>
          </p:cNvSpPr>
          <p:nvPr/>
        </p:nvSpPr>
        <p:spPr bwMode="auto">
          <a:xfrm>
            <a:off x="593725" y="1087438"/>
            <a:ext cx="5849938" cy="457200"/>
          </a:xfrm>
          <a:prstGeom prst="rect">
            <a:avLst/>
          </a:prstGeom>
          <a:noFill/>
          <a:ln w="9525">
            <a:noFill/>
            <a:miter lim="800000"/>
            <a:headEnd/>
            <a:tailEnd/>
          </a:ln>
        </p:spPr>
        <p:txBody>
          <a:bodyPr wrap="none">
            <a:spAutoFit/>
          </a:bodyPr>
          <a:lstStyle/>
          <a:p>
            <a:r>
              <a:rPr lang="ja-JP" altLang="en-US"/>
              <a:t>固有ベクトルをならべて正則行列　　を作る。</a:t>
            </a:r>
          </a:p>
        </p:txBody>
      </p:sp>
      <p:graphicFrame>
        <p:nvGraphicFramePr>
          <p:cNvPr id="66562" name="Object 1024"/>
          <p:cNvGraphicFramePr>
            <a:graphicFrameLocks noChangeAspect="1"/>
          </p:cNvGraphicFramePr>
          <p:nvPr/>
        </p:nvGraphicFramePr>
        <p:xfrm>
          <a:off x="4876800" y="1066800"/>
          <a:ext cx="457200" cy="423863"/>
        </p:xfrm>
        <a:graphic>
          <a:graphicData uri="http://schemas.openxmlformats.org/presentationml/2006/ole">
            <p:oleObj spid="_x0000_s66562" name="Equation" r:id="rId3" imgW="177480" imgH="164880" progId="Equation.DSMT4">
              <p:embed/>
            </p:oleObj>
          </a:graphicData>
        </a:graphic>
      </p:graphicFrame>
      <p:graphicFrame>
        <p:nvGraphicFramePr>
          <p:cNvPr id="66563" name="Object 1025"/>
          <p:cNvGraphicFramePr>
            <a:graphicFrameLocks noChangeAspect="1"/>
          </p:cNvGraphicFramePr>
          <p:nvPr/>
        </p:nvGraphicFramePr>
        <p:xfrm>
          <a:off x="1676400" y="2133600"/>
          <a:ext cx="1828800" cy="1179513"/>
        </p:xfrm>
        <a:graphic>
          <a:graphicData uri="http://schemas.openxmlformats.org/presentationml/2006/ole">
            <p:oleObj spid="_x0000_s66563" name="Equation" r:id="rId4" imgW="825480" imgH="533160" progId="Equation.DSMT4">
              <p:embed/>
            </p:oleObj>
          </a:graphicData>
        </a:graphic>
      </p:graphicFrame>
      <p:sp>
        <p:nvSpPr>
          <p:cNvPr id="66569" name="Text Box 6"/>
          <p:cNvSpPr txBox="1">
            <a:spLocks noChangeArrowheads="1"/>
          </p:cNvSpPr>
          <p:nvPr/>
        </p:nvSpPr>
        <p:spPr bwMode="auto">
          <a:xfrm>
            <a:off x="593725" y="1773238"/>
            <a:ext cx="1452563" cy="457200"/>
          </a:xfrm>
          <a:prstGeom prst="rect">
            <a:avLst/>
          </a:prstGeom>
          <a:noFill/>
          <a:ln w="9525">
            <a:noFill/>
            <a:miter lim="800000"/>
            <a:headEnd/>
            <a:tailEnd/>
          </a:ln>
        </p:spPr>
        <p:txBody>
          <a:bodyPr wrap="none">
            <a:spAutoFit/>
          </a:bodyPr>
          <a:lstStyle/>
          <a:p>
            <a:r>
              <a:rPr lang="ja-JP" altLang="en-US"/>
              <a:t>ここでは、</a:t>
            </a:r>
          </a:p>
        </p:txBody>
      </p:sp>
      <p:sp>
        <p:nvSpPr>
          <p:cNvPr id="66570" name="Text Box 7"/>
          <p:cNvSpPr txBox="1">
            <a:spLocks noChangeArrowheads="1"/>
          </p:cNvSpPr>
          <p:nvPr/>
        </p:nvSpPr>
        <p:spPr bwMode="auto">
          <a:xfrm>
            <a:off x="838200" y="3352800"/>
            <a:ext cx="3333750" cy="457200"/>
          </a:xfrm>
          <a:prstGeom prst="rect">
            <a:avLst/>
          </a:prstGeom>
          <a:noFill/>
          <a:ln w="9525">
            <a:noFill/>
            <a:miter lim="800000"/>
            <a:headEnd/>
            <a:tailEnd/>
          </a:ln>
        </p:spPr>
        <p:txBody>
          <a:bodyPr wrap="none">
            <a:spAutoFit/>
          </a:bodyPr>
          <a:lstStyle/>
          <a:p>
            <a:r>
              <a:rPr lang="ja-JP" altLang="en-US"/>
              <a:t>とする。このとき、　　　は</a:t>
            </a:r>
          </a:p>
        </p:txBody>
      </p:sp>
      <p:graphicFrame>
        <p:nvGraphicFramePr>
          <p:cNvPr id="66564" name="Object 1026"/>
          <p:cNvGraphicFramePr>
            <a:graphicFrameLocks noChangeAspect="1"/>
          </p:cNvGraphicFramePr>
          <p:nvPr/>
        </p:nvGraphicFramePr>
        <p:xfrm>
          <a:off x="3124200" y="3352800"/>
          <a:ext cx="719138" cy="488950"/>
        </p:xfrm>
        <a:graphic>
          <a:graphicData uri="http://schemas.openxmlformats.org/presentationml/2006/ole">
            <p:oleObj spid="_x0000_s66564" name="Equation" r:id="rId5" imgW="279360" imgH="190440" progId="Equation.DSMT4">
              <p:embed/>
            </p:oleObj>
          </a:graphicData>
        </a:graphic>
      </p:graphicFrame>
      <p:graphicFrame>
        <p:nvGraphicFramePr>
          <p:cNvPr id="66565" name="Object 1027"/>
          <p:cNvGraphicFramePr>
            <a:graphicFrameLocks noChangeAspect="1"/>
          </p:cNvGraphicFramePr>
          <p:nvPr/>
        </p:nvGraphicFramePr>
        <p:xfrm>
          <a:off x="1477963" y="4114800"/>
          <a:ext cx="2363787" cy="1179513"/>
        </p:xfrm>
        <a:graphic>
          <a:graphicData uri="http://schemas.openxmlformats.org/presentationml/2006/ole">
            <p:oleObj spid="_x0000_s66565" name="Equation" r:id="rId6" imgW="1066680" imgH="533160" progId="Equation.DSMT4">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スライド番号プレースホルダ 3"/>
          <p:cNvSpPr>
            <a:spLocks noGrp="1"/>
          </p:cNvSpPr>
          <p:nvPr>
            <p:ph type="sldNum" sz="quarter" idx="12"/>
          </p:nvPr>
        </p:nvSpPr>
        <p:spPr>
          <a:noFill/>
        </p:spPr>
        <p:txBody>
          <a:bodyPr/>
          <a:lstStyle/>
          <a:p>
            <a:fld id="{168359FF-429B-4326-94A5-25FD9E0189CB}" type="slidenum">
              <a:rPr lang="en-US" altLang="ja-JP" smtClean="0"/>
              <a:pPr/>
              <a:t>74</a:t>
            </a:fld>
            <a:endParaRPr lang="en-US" altLang="ja-JP" smtClean="0"/>
          </a:p>
        </p:txBody>
      </p:sp>
      <p:sp>
        <p:nvSpPr>
          <p:cNvPr id="67591" name="Text Box 3"/>
          <p:cNvSpPr txBox="1">
            <a:spLocks noChangeArrowheads="1"/>
          </p:cNvSpPr>
          <p:nvPr/>
        </p:nvSpPr>
        <p:spPr bwMode="auto">
          <a:xfrm>
            <a:off x="838200" y="0"/>
            <a:ext cx="1147763" cy="457200"/>
          </a:xfrm>
          <a:prstGeom prst="rect">
            <a:avLst/>
          </a:prstGeom>
          <a:noFill/>
          <a:ln w="9525">
            <a:noFill/>
            <a:miter lim="800000"/>
            <a:headEnd/>
            <a:tailEnd/>
          </a:ln>
        </p:spPr>
        <p:txBody>
          <a:bodyPr wrap="none">
            <a:spAutoFit/>
          </a:bodyPr>
          <a:lstStyle/>
          <a:p>
            <a:r>
              <a:rPr lang="ja-JP" altLang="en-US"/>
              <a:t>ここで、</a:t>
            </a:r>
          </a:p>
        </p:txBody>
      </p:sp>
      <p:sp>
        <p:nvSpPr>
          <p:cNvPr id="67592" name="Text Box 4"/>
          <p:cNvSpPr txBox="1">
            <a:spLocks noChangeArrowheads="1"/>
          </p:cNvSpPr>
          <p:nvPr/>
        </p:nvSpPr>
        <p:spPr bwMode="auto">
          <a:xfrm>
            <a:off x="2651125" y="858838"/>
            <a:ext cx="4664075" cy="457200"/>
          </a:xfrm>
          <a:prstGeom prst="rect">
            <a:avLst/>
          </a:prstGeom>
          <a:noFill/>
          <a:ln w="9525">
            <a:noFill/>
            <a:miter lim="800000"/>
            <a:headEnd/>
            <a:tailEnd/>
          </a:ln>
        </p:spPr>
        <p:txBody>
          <a:bodyPr wrap="none">
            <a:spAutoFit/>
          </a:bodyPr>
          <a:lstStyle/>
          <a:p>
            <a:r>
              <a:rPr lang="ja-JP" altLang="en-US"/>
              <a:t>と相似な行列　　　　　　　を求める。</a:t>
            </a:r>
          </a:p>
        </p:txBody>
      </p:sp>
      <p:graphicFrame>
        <p:nvGraphicFramePr>
          <p:cNvPr id="67586" name="Object 1024"/>
          <p:cNvGraphicFramePr>
            <a:graphicFrameLocks noChangeAspect="1"/>
          </p:cNvGraphicFramePr>
          <p:nvPr/>
        </p:nvGraphicFramePr>
        <p:xfrm>
          <a:off x="4714875" y="857250"/>
          <a:ext cx="908050" cy="368300"/>
        </p:xfrm>
        <a:graphic>
          <a:graphicData uri="http://schemas.openxmlformats.org/presentationml/2006/ole">
            <p:oleObj spid="_x0000_s67586" name="Equation" r:id="rId3" imgW="469800" imgH="190440" progId="Equation.DSMT4">
              <p:embed/>
            </p:oleObj>
          </a:graphicData>
        </a:graphic>
      </p:graphicFrame>
      <p:graphicFrame>
        <p:nvGraphicFramePr>
          <p:cNvPr id="67587" name="Object 1025"/>
          <p:cNvGraphicFramePr>
            <a:graphicFrameLocks noChangeAspect="1"/>
          </p:cNvGraphicFramePr>
          <p:nvPr/>
        </p:nvGraphicFramePr>
        <p:xfrm>
          <a:off x="1285875" y="1785938"/>
          <a:ext cx="4197350" cy="3684587"/>
        </p:xfrm>
        <a:graphic>
          <a:graphicData uri="http://schemas.openxmlformats.org/presentationml/2006/ole">
            <p:oleObj spid="_x0000_s67587" name="Equation" r:id="rId4" imgW="2171520" imgH="1904760" progId="Equation.DSMT4">
              <p:embed/>
            </p:oleObj>
          </a:graphicData>
        </a:graphic>
      </p:graphicFrame>
      <p:graphicFrame>
        <p:nvGraphicFramePr>
          <p:cNvPr id="67588" name="Object 1026"/>
          <p:cNvGraphicFramePr>
            <a:graphicFrameLocks noChangeAspect="1"/>
          </p:cNvGraphicFramePr>
          <p:nvPr/>
        </p:nvGraphicFramePr>
        <p:xfrm>
          <a:off x="1143000" y="609600"/>
          <a:ext cx="1524000" cy="930275"/>
        </p:xfrm>
        <a:graphic>
          <a:graphicData uri="http://schemas.openxmlformats.org/presentationml/2006/ole">
            <p:oleObj spid="_x0000_s67588" name="Equation" r:id="rId5" imgW="749160" imgH="457200" progId="Equation.DSMT4">
              <p:embed/>
            </p:oleObj>
          </a:graphicData>
        </a:graphic>
      </p:graphicFrame>
      <p:sp>
        <p:nvSpPr>
          <p:cNvPr id="67593" name="AutoShape 10"/>
          <p:cNvSpPr>
            <a:spLocks noChangeArrowheads="1"/>
          </p:cNvSpPr>
          <p:nvPr/>
        </p:nvSpPr>
        <p:spPr bwMode="auto">
          <a:xfrm>
            <a:off x="4857750" y="3143250"/>
            <a:ext cx="3286125" cy="2857500"/>
          </a:xfrm>
          <a:prstGeom prst="wedgeRoundRectCallout">
            <a:avLst>
              <a:gd name="adj1" fmla="val -122463"/>
              <a:gd name="adj2" fmla="val 6843"/>
              <a:gd name="adj3" fmla="val 16667"/>
            </a:avLst>
          </a:prstGeom>
          <a:solidFill>
            <a:schemeClr val="hlink"/>
          </a:solidFill>
          <a:ln w="9525">
            <a:solidFill>
              <a:schemeClr val="tx1"/>
            </a:solidFill>
            <a:miter lim="800000"/>
            <a:headEnd/>
            <a:tailEnd/>
          </a:ln>
        </p:spPr>
        <p:txBody>
          <a:bodyPr/>
          <a:lstStyle/>
          <a:p>
            <a:r>
              <a:rPr lang="ja-JP" altLang="en-US"/>
              <a:t>固有値が並んでいることに注意する。</a:t>
            </a:r>
            <a:endParaRPr lang="en-US" altLang="ja-JP"/>
          </a:p>
          <a:p>
            <a:r>
              <a:rPr lang="ja-JP" altLang="en-US"/>
              <a:t>変換の行列　　　　における固有ベクトルの順序が対角行列中の固有値の順序として現れる。</a:t>
            </a:r>
            <a:endParaRPr lang="ja-JP" altLang="ja-JP"/>
          </a:p>
        </p:txBody>
      </p:sp>
      <p:graphicFrame>
        <p:nvGraphicFramePr>
          <p:cNvPr id="67589" name="Object 8"/>
          <p:cNvGraphicFramePr>
            <a:graphicFrameLocks noChangeAspect="1"/>
          </p:cNvGraphicFramePr>
          <p:nvPr/>
        </p:nvGraphicFramePr>
        <p:xfrm>
          <a:off x="6786563" y="4143375"/>
          <a:ext cx="319087" cy="319088"/>
        </p:xfrm>
        <a:graphic>
          <a:graphicData uri="http://schemas.openxmlformats.org/presentationml/2006/ole">
            <p:oleObj spid="_x0000_s67589" name="Equation" r:id="rId6" imgW="164880" imgH="164880" progId="Equation.DSMT4">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スライド番号プレースホルダ 4"/>
          <p:cNvSpPr>
            <a:spLocks noGrp="1"/>
          </p:cNvSpPr>
          <p:nvPr>
            <p:ph type="sldNum" sz="quarter" idx="12"/>
          </p:nvPr>
        </p:nvSpPr>
        <p:spPr>
          <a:noFill/>
        </p:spPr>
        <p:txBody>
          <a:bodyPr/>
          <a:lstStyle/>
          <a:p>
            <a:fld id="{8C08BEC6-B57F-4AC8-A9AD-B65B122CC414}" type="slidenum">
              <a:rPr lang="en-US" altLang="ja-JP" smtClean="0"/>
              <a:pPr/>
              <a:t>75</a:t>
            </a:fld>
            <a:endParaRPr lang="en-US" altLang="ja-JP" smtClean="0"/>
          </a:p>
        </p:txBody>
      </p:sp>
      <p:sp>
        <p:nvSpPr>
          <p:cNvPr id="68613" name="Rectangle 2"/>
          <p:cNvSpPr>
            <a:spLocks noGrp="1" noChangeArrowheads="1"/>
          </p:cNvSpPr>
          <p:nvPr>
            <p:ph type="title"/>
          </p:nvPr>
        </p:nvSpPr>
        <p:spPr/>
        <p:txBody>
          <a:bodyPr/>
          <a:lstStyle/>
          <a:p>
            <a:pPr eaLnBrk="1" hangingPunct="1"/>
            <a:r>
              <a:rPr lang="ja-JP" altLang="en-US" smtClean="0"/>
              <a:t>練習</a:t>
            </a:r>
          </a:p>
        </p:txBody>
      </p:sp>
      <p:sp>
        <p:nvSpPr>
          <p:cNvPr id="68614" name="Text Box 3"/>
          <p:cNvSpPr txBox="1">
            <a:spLocks noChangeArrowheads="1"/>
          </p:cNvSpPr>
          <p:nvPr/>
        </p:nvSpPr>
        <p:spPr bwMode="auto">
          <a:xfrm>
            <a:off x="685800" y="609600"/>
            <a:ext cx="3349625" cy="457200"/>
          </a:xfrm>
          <a:prstGeom prst="rect">
            <a:avLst/>
          </a:prstGeom>
          <a:noFill/>
          <a:ln w="9525">
            <a:noFill/>
            <a:miter lim="800000"/>
            <a:headEnd/>
            <a:tailEnd/>
          </a:ln>
        </p:spPr>
        <p:txBody>
          <a:bodyPr wrap="none">
            <a:spAutoFit/>
          </a:bodyPr>
          <a:lstStyle/>
          <a:p>
            <a:r>
              <a:rPr lang="ja-JP" altLang="en-US"/>
              <a:t>次の行列を対角化せよ。</a:t>
            </a:r>
          </a:p>
        </p:txBody>
      </p:sp>
      <p:graphicFrame>
        <p:nvGraphicFramePr>
          <p:cNvPr id="68610" name="Object 1024"/>
          <p:cNvGraphicFramePr>
            <a:graphicFrameLocks noChangeAspect="1"/>
          </p:cNvGraphicFramePr>
          <p:nvPr/>
        </p:nvGraphicFramePr>
        <p:xfrm>
          <a:off x="1752600" y="1219200"/>
          <a:ext cx="1608138" cy="2209800"/>
        </p:xfrm>
        <a:graphic>
          <a:graphicData uri="http://schemas.openxmlformats.org/presentationml/2006/ole">
            <p:oleObj spid="_x0000_s68610" name="Equation" r:id="rId3" imgW="609480" imgH="838080" progId="Equation.DSMT4">
              <p:embed/>
            </p:oleObj>
          </a:graphicData>
        </a:graphic>
      </p:graphicFrame>
      <p:sp>
        <p:nvSpPr>
          <p:cNvPr id="68615" name="Text Box 5"/>
          <p:cNvSpPr txBox="1">
            <a:spLocks noChangeArrowheads="1"/>
          </p:cNvSpPr>
          <p:nvPr/>
        </p:nvSpPr>
        <p:spPr bwMode="auto">
          <a:xfrm>
            <a:off x="593725" y="2154238"/>
            <a:ext cx="696913" cy="457200"/>
          </a:xfrm>
          <a:prstGeom prst="rect">
            <a:avLst/>
          </a:prstGeom>
          <a:noFill/>
          <a:ln w="9525">
            <a:noFill/>
            <a:miter lim="800000"/>
            <a:headEnd/>
            <a:tailEnd/>
          </a:ln>
        </p:spPr>
        <p:txBody>
          <a:bodyPr wrap="none">
            <a:spAutoFit/>
          </a:bodyPr>
          <a:lstStyle/>
          <a:p>
            <a:r>
              <a:rPr lang="ja-JP" altLang="en-US"/>
              <a:t>（１）</a:t>
            </a:r>
          </a:p>
        </p:txBody>
      </p:sp>
      <p:sp>
        <p:nvSpPr>
          <p:cNvPr id="68616" name="Text Box 6"/>
          <p:cNvSpPr txBox="1">
            <a:spLocks noChangeArrowheads="1"/>
          </p:cNvSpPr>
          <p:nvPr/>
        </p:nvSpPr>
        <p:spPr bwMode="auto">
          <a:xfrm>
            <a:off x="5334000" y="22860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68611" name="Object 1025"/>
          <p:cNvGraphicFramePr>
            <a:graphicFrameLocks noChangeAspect="1"/>
          </p:cNvGraphicFramePr>
          <p:nvPr/>
        </p:nvGraphicFramePr>
        <p:xfrm>
          <a:off x="6172200" y="1371600"/>
          <a:ext cx="1741488" cy="1981200"/>
        </p:xfrm>
        <a:graphic>
          <a:graphicData uri="http://schemas.openxmlformats.org/presentationml/2006/ole">
            <p:oleObj spid="_x0000_s68611" name="Equation" r:id="rId4" imgW="736560" imgH="838080" progId="Equation.DSMT4">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スライド番号プレースホルダ 4"/>
          <p:cNvSpPr>
            <a:spLocks noGrp="1"/>
          </p:cNvSpPr>
          <p:nvPr>
            <p:ph type="sldNum" sz="quarter" idx="12"/>
          </p:nvPr>
        </p:nvSpPr>
        <p:spPr>
          <a:noFill/>
        </p:spPr>
        <p:txBody>
          <a:bodyPr/>
          <a:lstStyle/>
          <a:p>
            <a:fld id="{70EBD518-40F3-4F04-81DC-F3A2AAD1BBB3}" type="slidenum">
              <a:rPr lang="en-US" altLang="ja-JP" smtClean="0"/>
              <a:pPr/>
              <a:t>76</a:t>
            </a:fld>
            <a:endParaRPr lang="en-US" altLang="ja-JP" smtClean="0"/>
          </a:p>
        </p:txBody>
      </p:sp>
      <p:sp>
        <p:nvSpPr>
          <p:cNvPr id="69643" name="Rectangle 2"/>
          <p:cNvSpPr>
            <a:spLocks noGrp="1" noChangeArrowheads="1"/>
          </p:cNvSpPr>
          <p:nvPr>
            <p:ph type="title"/>
          </p:nvPr>
        </p:nvSpPr>
        <p:spPr>
          <a:xfrm>
            <a:off x="285750" y="0"/>
            <a:ext cx="4419600" cy="533400"/>
          </a:xfrm>
        </p:spPr>
        <p:txBody>
          <a:bodyPr/>
          <a:lstStyle/>
          <a:p>
            <a:pPr eaLnBrk="1" hangingPunct="1"/>
            <a:r>
              <a:rPr lang="ja-JP" altLang="en-US" smtClean="0"/>
              <a:t>対角行列の累乗</a:t>
            </a:r>
          </a:p>
        </p:txBody>
      </p:sp>
      <p:sp>
        <p:nvSpPr>
          <p:cNvPr id="69644" name="AutoShape 3"/>
          <p:cNvSpPr>
            <a:spLocks noChangeArrowheads="1"/>
          </p:cNvSpPr>
          <p:nvPr/>
        </p:nvSpPr>
        <p:spPr bwMode="auto">
          <a:xfrm>
            <a:off x="457200" y="762000"/>
            <a:ext cx="7543800" cy="59436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69645" name="Text Box 4"/>
          <p:cNvSpPr txBox="1">
            <a:spLocks noChangeArrowheads="1"/>
          </p:cNvSpPr>
          <p:nvPr/>
        </p:nvSpPr>
        <p:spPr bwMode="auto">
          <a:xfrm>
            <a:off x="838200" y="990600"/>
            <a:ext cx="6797675" cy="3378200"/>
          </a:xfrm>
          <a:prstGeom prst="rect">
            <a:avLst/>
          </a:prstGeom>
          <a:noFill/>
          <a:ln w="9525">
            <a:noFill/>
            <a:miter lim="800000"/>
            <a:headEnd/>
            <a:tailEnd/>
          </a:ln>
        </p:spPr>
        <p:txBody>
          <a:bodyPr>
            <a:spAutoFit/>
          </a:bodyPr>
          <a:lstStyle/>
          <a:p>
            <a:r>
              <a:rPr lang="ja-JP" altLang="en-US"/>
              <a:t>　　を　　次の対角行列とする。すなわち、</a:t>
            </a:r>
          </a:p>
          <a:p>
            <a:endParaRPr lang="ja-JP" altLang="en-US"/>
          </a:p>
          <a:p>
            <a:endParaRPr lang="ja-JP" altLang="en-US"/>
          </a:p>
          <a:p>
            <a:endParaRPr lang="ja-JP" altLang="en-US"/>
          </a:p>
          <a:p>
            <a:endParaRPr lang="ja-JP" altLang="en-US"/>
          </a:p>
          <a:p>
            <a:endParaRPr lang="ja-JP" altLang="en-US"/>
          </a:p>
          <a:p>
            <a:endParaRPr lang="ja-JP" altLang="en-US"/>
          </a:p>
          <a:p>
            <a:r>
              <a:rPr lang="ja-JP" altLang="en-US"/>
              <a:t>とする。また、　　を自然数とする。このとき、行列　　の　　乗　　　は次式で与えられる。</a:t>
            </a:r>
          </a:p>
        </p:txBody>
      </p:sp>
      <p:graphicFrame>
        <p:nvGraphicFramePr>
          <p:cNvPr id="69634" name="Object 1024"/>
          <p:cNvGraphicFramePr>
            <a:graphicFrameLocks noChangeAspect="1"/>
          </p:cNvGraphicFramePr>
          <p:nvPr/>
        </p:nvGraphicFramePr>
        <p:xfrm>
          <a:off x="914400" y="1066800"/>
          <a:ext cx="381000" cy="354013"/>
        </p:xfrm>
        <a:graphic>
          <a:graphicData uri="http://schemas.openxmlformats.org/presentationml/2006/ole">
            <p:oleObj spid="_x0000_s69634" name="Equation" r:id="rId3" imgW="177480" imgH="164880" progId="Equation.DSMT4">
              <p:embed/>
            </p:oleObj>
          </a:graphicData>
        </a:graphic>
      </p:graphicFrame>
      <p:graphicFrame>
        <p:nvGraphicFramePr>
          <p:cNvPr id="69635" name="Object 1025"/>
          <p:cNvGraphicFramePr>
            <a:graphicFrameLocks noChangeAspect="1"/>
          </p:cNvGraphicFramePr>
          <p:nvPr/>
        </p:nvGraphicFramePr>
        <p:xfrm>
          <a:off x="1600200" y="1143000"/>
          <a:ext cx="298450" cy="271463"/>
        </p:xfrm>
        <a:graphic>
          <a:graphicData uri="http://schemas.openxmlformats.org/presentationml/2006/ole">
            <p:oleObj spid="_x0000_s69635" name="Equation" r:id="rId4" imgW="139680" imgH="126720" progId="Equation.DSMT4">
              <p:embed/>
            </p:oleObj>
          </a:graphicData>
        </a:graphic>
      </p:graphicFrame>
      <p:graphicFrame>
        <p:nvGraphicFramePr>
          <p:cNvPr id="69636" name="Object 1026"/>
          <p:cNvGraphicFramePr>
            <a:graphicFrameLocks noChangeAspect="1"/>
          </p:cNvGraphicFramePr>
          <p:nvPr/>
        </p:nvGraphicFramePr>
        <p:xfrm>
          <a:off x="1600200" y="1295400"/>
          <a:ext cx="2994025" cy="2287588"/>
        </p:xfrm>
        <a:graphic>
          <a:graphicData uri="http://schemas.openxmlformats.org/presentationml/2006/ole">
            <p:oleObj spid="_x0000_s69636" name="Equation" r:id="rId5" imgW="1396800" imgH="1066680" progId="Equation.DSMT4">
              <p:embed/>
            </p:oleObj>
          </a:graphicData>
        </a:graphic>
      </p:graphicFrame>
      <p:graphicFrame>
        <p:nvGraphicFramePr>
          <p:cNvPr id="69637" name="Object 1027"/>
          <p:cNvGraphicFramePr>
            <a:graphicFrameLocks noChangeAspect="1"/>
          </p:cNvGraphicFramePr>
          <p:nvPr/>
        </p:nvGraphicFramePr>
        <p:xfrm>
          <a:off x="2743200" y="3657600"/>
          <a:ext cx="271463" cy="354013"/>
        </p:xfrm>
        <a:graphic>
          <a:graphicData uri="http://schemas.openxmlformats.org/presentationml/2006/ole">
            <p:oleObj spid="_x0000_s69637" name="Equation" r:id="rId6" imgW="126720" imgH="164880" progId="Equation.DSMT4">
              <p:embed/>
            </p:oleObj>
          </a:graphicData>
        </a:graphic>
      </p:graphicFrame>
      <p:graphicFrame>
        <p:nvGraphicFramePr>
          <p:cNvPr id="69638" name="Object 1028"/>
          <p:cNvGraphicFramePr>
            <a:graphicFrameLocks noChangeAspect="1"/>
          </p:cNvGraphicFramePr>
          <p:nvPr/>
        </p:nvGraphicFramePr>
        <p:xfrm>
          <a:off x="7086600" y="3581400"/>
          <a:ext cx="381000" cy="354013"/>
        </p:xfrm>
        <a:graphic>
          <a:graphicData uri="http://schemas.openxmlformats.org/presentationml/2006/ole">
            <p:oleObj spid="_x0000_s69638" name="Equation" r:id="rId7" imgW="177480" imgH="164880" progId="Equation.DSMT4">
              <p:embed/>
            </p:oleObj>
          </a:graphicData>
        </a:graphic>
      </p:graphicFrame>
      <p:graphicFrame>
        <p:nvGraphicFramePr>
          <p:cNvPr id="69639" name="Object 1029"/>
          <p:cNvGraphicFramePr>
            <a:graphicFrameLocks noChangeAspect="1"/>
          </p:cNvGraphicFramePr>
          <p:nvPr/>
        </p:nvGraphicFramePr>
        <p:xfrm>
          <a:off x="1371600" y="3962400"/>
          <a:ext cx="271463" cy="354013"/>
        </p:xfrm>
        <a:graphic>
          <a:graphicData uri="http://schemas.openxmlformats.org/presentationml/2006/ole">
            <p:oleObj spid="_x0000_s69639" name="Equation" r:id="rId8" imgW="126720" imgH="164880" progId="Equation.DSMT4">
              <p:embed/>
            </p:oleObj>
          </a:graphicData>
        </a:graphic>
      </p:graphicFrame>
      <p:graphicFrame>
        <p:nvGraphicFramePr>
          <p:cNvPr id="69640" name="Object 1030"/>
          <p:cNvGraphicFramePr>
            <a:graphicFrameLocks noChangeAspect="1"/>
          </p:cNvGraphicFramePr>
          <p:nvPr/>
        </p:nvGraphicFramePr>
        <p:xfrm>
          <a:off x="1981200" y="3962400"/>
          <a:ext cx="488950" cy="407988"/>
        </p:xfrm>
        <a:graphic>
          <a:graphicData uri="http://schemas.openxmlformats.org/presentationml/2006/ole">
            <p:oleObj spid="_x0000_s69640" name="Equation" r:id="rId9" imgW="228600" imgH="190440" progId="Equation.DSMT4">
              <p:embed/>
            </p:oleObj>
          </a:graphicData>
        </a:graphic>
      </p:graphicFrame>
      <p:graphicFrame>
        <p:nvGraphicFramePr>
          <p:cNvPr id="69641" name="Object 1031"/>
          <p:cNvGraphicFramePr>
            <a:graphicFrameLocks noChangeAspect="1"/>
          </p:cNvGraphicFramePr>
          <p:nvPr/>
        </p:nvGraphicFramePr>
        <p:xfrm>
          <a:off x="1905000" y="4267200"/>
          <a:ext cx="3240088" cy="2395538"/>
        </p:xfrm>
        <a:graphic>
          <a:graphicData uri="http://schemas.openxmlformats.org/presentationml/2006/ole">
            <p:oleObj spid="_x0000_s69641" name="Equation" r:id="rId10" imgW="1511280" imgH="1117440" progId="Equation.DSMT4">
              <p:embed/>
            </p:oleObj>
          </a:graphicData>
        </a:graphic>
      </p:graphicFrame>
      <p:sp>
        <p:nvSpPr>
          <p:cNvPr id="69646" name="Text Box 9"/>
          <p:cNvSpPr txBox="1">
            <a:spLocks noChangeArrowheads="1"/>
          </p:cNvSpPr>
          <p:nvPr/>
        </p:nvSpPr>
        <p:spPr bwMode="auto">
          <a:xfrm>
            <a:off x="1000125" y="5715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（対角行列の累乗）</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スライド番号プレースホルダ 4"/>
          <p:cNvSpPr>
            <a:spLocks noGrp="1"/>
          </p:cNvSpPr>
          <p:nvPr>
            <p:ph type="sldNum" sz="quarter" idx="12"/>
          </p:nvPr>
        </p:nvSpPr>
        <p:spPr>
          <a:noFill/>
        </p:spPr>
        <p:txBody>
          <a:bodyPr/>
          <a:lstStyle/>
          <a:p>
            <a:fld id="{F11FD855-73F8-4175-80E3-0E1D76A17923}" type="slidenum">
              <a:rPr lang="en-US" altLang="ja-JP" smtClean="0"/>
              <a:pPr/>
              <a:t>77</a:t>
            </a:fld>
            <a:endParaRPr lang="en-US" altLang="ja-JP" smtClean="0"/>
          </a:p>
        </p:txBody>
      </p:sp>
      <p:sp>
        <p:nvSpPr>
          <p:cNvPr id="70663" name="Rectangle 2"/>
          <p:cNvSpPr>
            <a:spLocks noGrp="1" noChangeArrowheads="1"/>
          </p:cNvSpPr>
          <p:nvPr>
            <p:ph type="title"/>
          </p:nvPr>
        </p:nvSpPr>
        <p:spPr/>
        <p:txBody>
          <a:bodyPr/>
          <a:lstStyle/>
          <a:p>
            <a:pPr eaLnBrk="1" hangingPunct="1"/>
            <a:r>
              <a:rPr lang="ja-JP" altLang="en-US" smtClean="0"/>
              <a:t>相似行列の累乗</a:t>
            </a:r>
          </a:p>
        </p:txBody>
      </p:sp>
      <p:sp>
        <p:nvSpPr>
          <p:cNvPr id="70664" name="AutoShape 3"/>
          <p:cNvSpPr>
            <a:spLocks noChangeArrowheads="1"/>
          </p:cNvSpPr>
          <p:nvPr/>
        </p:nvSpPr>
        <p:spPr bwMode="auto">
          <a:xfrm>
            <a:off x="685800" y="762000"/>
            <a:ext cx="7543800" cy="30480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graphicFrame>
        <p:nvGraphicFramePr>
          <p:cNvPr id="70658" name="Object 1024"/>
          <p:cNvGraphicFramePr>
            <a:graphicFrameLocks noChangeAspect="1"/>
          </p:cNvGraphicFramePr>
          <p:nvPr/>
        </p:nvGraphicFramePr>
        <p:xfrm>
          <a:off x="1981200" y="1371600"/>
          <a:ext cx="3733800" cy="877888"/>
        </p:xfrm>
        <a:graphic>
          <a:graphicData uri="http://schemas.openxmlformats.org/presentationml/2006/ole">
            <p:oleObj spid="_x0000_s70658" name="Equation" r:id="rId3" imgW="1295280" imgH="304560" progId="Equation.DSMT4">
              <p:embed/>
            </p:oleObj>
          </a:graphicData>
        </a:graphic>
      </p:graphicFrame>
      <p:sp>
        <p:nvSpPr>
          <p:cNvPr id="70665" name="Text Box 5"/>
          <p:cNvSpPr txBox="1">
            <a:spLocks noChangeArrowheads="1"/>
          </p:cNvSpPr>
          <p:nvPr/>
        </p:nvSpPr>
        <p:spPr bwMode="auto">
          <a:xfrm>
            <a:off x="1050925" y="1697038"/>
            <a:ext cx="696913" cy="457200"/>
          </a:xfrm>
          <a:prstGeom prst="rect">
            <a:avLst/>
          </a:prstGeom>
          <a:noFill/>
          <a:ln w="9525">
            <a:noFill/>
            <a:miter lim="800000"/>
            <a:headEnd/>
            <a:tailEnd/>
          </a:ln>
        </p:spPr>
        <p:txBody>
          <a:bodyPr wrap="none">
            <a:spAutoFit/>
          </a:bodyPr>
          <a:lstStyle/>
          <a:p>
            <a:r>
              <a:rPr lang="ja-JP" altLang="en-US"/>
              <a:t>（１）</a:t>
            </a:r>
          </a:p>
        </p:txBody>
      </p:sp>
      <p:sp>
        <p:nvSpPr>
          <p:cNvPr id="70666" name="Text Box 6"/>
          <p:cNvSpPr txBox="1">
            <a:spLocks noChangeArrowheads="1"/>
          </p:cNvSpPr>
          <p:nvPr/>
        </p:nvSpPr>
        <p:spPr bwMode="auto">
          <a:xfrm>
            <a:off x="1143000" y="2362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70659" name="Object 1025"/>
          <p:cNvGraphicFramePr>
            <a:graphicFrameLocks noChangeAspect="1"/>
          </p:cNvGraphicFramePr>
          <p:nvPr/>
        </p:nvGraphicFramePr>
        <p:xfrm>
          <a:off x="2111375" y="2286000"/>
          <a:ext cx="3624263" cy="877888"/>
        </p:xfrm>
        <a:graphic>
          <a:graphicData uri="http://schemas.openxmlformats.org/presentationml/2006/ole">
            <p:oleObj spid="_x0000_s70659" name="Equation" r:id="rId4" imgW="1257120" imgH="304560" progId="Equation.DSMT4">
              <p:embed/>
            </p:oleObj>
          </a:graphicData>
        </a:graphic>
      </p:graphicFrame>
      <p:sp>
        <p:nvSpPr>
          <p:cNvPr id="70667" name="Text Box 8"/>
          <p:cNvSpPr txBox="1">
            <a:spLocks noChangeArrowheads="1"/>
          </p:cNvSpPr>
          <p:nvPr/>
        </p:nvSpPr>
        <p:spPr bwMode="auto">
          <a:xfrm>
            <a:off x="609600" y="38862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graphicFrame>
        <p:nvGraphicFramePr>
          <p:cNvPr id="70660" name="Object 1026"/>
          <p:cNvGraphicFramePr>
            <a:graphicFrameLocks noChangeAspect="1"/>
          </p:cNvGraphicFramePr>
          <p:nvPr/>
        </p:nvGraphicFramePr>
        <p:xfrm>
          <a:off x="1371600" y="4114800"/>
          <a:ext cx="4800600" cy="1946275"/>
        </p:xfrm>
        <a:graphic>
          <a:graphicData uri="http://schemas.openxmlformats.org/presentationml/2006/ole">
            <p:oleObj spid="_x0000_s70660" name="Equation" r:id="rId5" imgW="2628720" imgH="1066680" progId="Equation.DSMT4">
              <p:embed/>
            </p:oleObj>
          </a:graphicData>
        </a:graphic>
      </p:graphicFrame>
      <p:sp>
        <p:nvSpPr>
          <p:cNvPr id="70668" name="Text Box 10"/>
          <p:cNvSpPr txBox="1">
            <a:spLocks noChangeArrowheads="1"/>
          </p:cNvSpPr>
          <p:nvPr/>
        </p:nvSpPr>
        <p:spPr bwMode="auto">
          <a:xfrm>
            <a:off x="457200" y="4343400"/>
            <a:ext cx="696913" cy="457200"/>
          </a:xfrm>
          <a:prstGeom prst="rect">
            <a:avLst/>
          </a:prstGeom>
          <a:noFill/>
          <a:ln w="9525">
            <a:noFill/>
            <a:miter lim="800000"/>
            <a:headEnd/>
            <a:tailEnd/>
          </a:ln>
        </p:spPr>
        <p:txBody>
          <a:bodyPr wrap="none">
            <a:spAutoFit/>
          </a:bodyPr>
          <a:lstStyle/>
          <a:p>
            <a:r>
              <a:rPr lang="ja-JP" altLang="en-US"/>
              <a:t>（１）</a:t>
            </a:r>
          </a:p>
        </p:txBody>
      </p:sp>
      <p:sp>
        <p:nvSpPr>
          <p:cNvPr id="70669" name="Text Box 12"/>
          <p:cNvSpPr txBox="1">
            <a:spLocks noChangeArrowheads="1"/>
          </p:cNvSpPr>
          <p:nvPr/>
        </p:nvSpPr>
        <p:spPr bwMode="auto">
          <a:xfrm>
            <a:off x="609600" y="6096000"/>
            <a:ext cx="696913" cy="457200"/>
          </a:xfrm>
          <a:prstGeom prst="rect">
            <a:avLst/>
          </a:prstGeom>
          <a:noFill/>
          <a:ln w="9525">
            <a:noFill/>
            <a:miter lim="800000"/>
            <a:headEnd/>
            <a:tailEnd/>
          </a:ln>
        </p:spPr>
        <p:txBody>
          <a:bodyPr wrap="none">
            <a:spAutoFit/>
          </a:bodyPr>
          <a:lstStyle/>
          <a:p>
            <a:r>
              <a:rPr lang="ja-JP" altLang="en-US"/>
              <a:t>（２）</a:t>
            </a:r>
          </a:p>
        </p:txBody>
      </p:sp>
      <p:sp>
        <p:nvSpPr>
          <p:cNvPr id="70670" name="Text Box 13"/>
          <p:cNvSpPr txBox="1">
            <a:spLocks noChangeArrowheads="1"/>
          </p:cNvSpPr>
          <p:nvPr/>
        </p:nvSpPr>
        <p:spPr bwMode="auto">
          <a:xfrm>
            <a:off x="1295400" y="6096000"/>
            <a:ext cx="1243013" cy="457200"/>
          </a:xfrm>
          <a:prstGeom prst="rect">
            <a:avLst/>
          </a:prstGeom>
          <a:noFill/>
          <a:ln w="9525">
            <a:noFill/>
            <a:miter lim="800000"/>
            <a:headEnd/>
            <a:tailEnd/>
          </a:ln>
        </p:spPr>
        <p:txBody>
          <a:bodyPr wrap="none">
            <a:spAutoFit/>
          </a:bodyPr>
          <a:lstStyle/>
          <a:p>
            <a:r>
              <a:rPr lang="ja-JP" altLang="en-US"/>
              <a:t>も同様。</a:t>
            </a:r>
          </a:p>
        </p:txBody>
      </p:sp>
      <p:graphicFrame>
        <p:nvGraphicFramePr>
          <p:cNvPr id="70661" name="Object 1027"/>
          <p:cNvGraphicFramePr>
            <a:graphicFrameLocks noChangeAspect="1"/>
          </p:cNvGraphicFramePr>
          <p:nvPr/>
        </p:nvGraphicFramePr>
        <p:xfrm>
          <a:off x="7391400" y="6172200"/>
          <a:ext cx="1219200" cy="609600"/>
        </p:xfrm>
        <a:graphic>
          <a:graphicData uri="http://schemas.openxmlformats.org/presentationml/2006/ole">
            <p:oleObj spid="_x0000_s70661" name="Equation" r:id="rId6" imgW="380880" imgH="190440" progId="Equation.DSMT4">
              <p:embed/>
            </p:oleObj>
          </a:graphicData>
        </a:graphic>
      </p:graphicFrame>
      <p:sp>
        <p:nvSpPr>
          <p:cNvPr id="70671" name="Text Box 9"/>
          <p:cNvSpPr txBox="1">
            <a:spLocks noChangeArrowheads="1"/>
          </p:cNvSpPr>
          <p:nvPr/>
        </p:nvSpPr>
        <p:spPr bwMode="auto">
          <a:xfrm>
            <a:off x="1285875" y="5715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（相似行列の累乗）</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スライド番号プレースホルダ 4"/>
          <p:cNvSpPr>
            <a:spLocks noGrp="1"/>
          </p:cNvSpPr>
          <p:nvPr>
            <p:ph type="sldNum" sz="quarter" idx="12"/>
          </p:nvPr>
        </p:nvSpPr>
        <p:spPr>
          <a:noFill/>
        </p:spPr>
        <p:txBody>
          <a:bodyPr/>
          <a:lstStyle/>
          <a:p>
            <a:fld id="{4D6FC005-9C5F-441E-A03E-F69639685BDD}" type="slidenum">
              <a:rPr lang="en-US" altLang="ja-JP" smtClean="0"/>
              <a:pPr/>
              <a:t>78</a:t>
            </a:fld>
            <a:endParaRPr lang="en-US" altLang="ja-JP" smtClean="0"/>
          </a:p>
        </p:txBody>
      </p:sp>
      <p:sp>
        <p:nvSpPr>
          <p:cNvPr id="71687" name="Rectangle 2"/>
          <p:cNvSpPr>
            <a:spLocks noGrp="1" noChangeArrowheads="1"/>
          </p:cNvSpPr>
          <p:nvPr>
            <p:ph type="title"/>
          </p:nvPr>
        </p:nvSpPr>
        <p:spPr/>
        <p:txBody>
          <a:bodyPr/>
          <a:lstStyle/>
          <a:p>
            <a:pPr eaLnBrk="1" hangingPunct="1"/>
            <a:r>
              <a:rPr lang="ja-JP" altLang="en-US" smtClean="0"/>
              <a:t>（対角化可能な）行列の累乗</a:t>
            </a:r>
          </a:p>
        </p:txBody>
      </p:sp>
      <p:sp>
        <p:nvSpPr>
          <p:cNvPr id="71688" name="Text Box 3"/>
          <p:cNvSpPr txBox="1">
            <a:spLocks noChangeArrowheads="1"/>
          </p:cNvSpPr>
          <p:nvPr/>
        </p:nvSpPr>
        <p:spPr bwMode="auto">
          <a:xfrm>
            <a:off x="304800" y="685800"/>
            <a:ext cx="7483475" cy="822325"/>
          </a:xfrm>
          <a:prstGeom prst="rect">
            <a:avLst/>
          </a:prstGeom>
          <a:noFill/>
          <a:ln w="9525">
            <a:noFill/>
            <a:miter lim="800000"/>
            <a:headEnd/>
            <a:tailEnd/>
          </a:ln>
        </p:spPr>
        <p:txBody>
          <a:bodyPr>
            <a:spAutoFit/>
          </a:bodyPr>
          <a:lstStyle/>
          <a:p>
            <a:r>
              <a:rPr lang="ja-JP" altLang="en-US"/>
              <a:t>　　これまでの議論より、対角化可能な行列では以下の手順で累乗を求めることができる。</a:t>
            </a:r>
          </a:p>
        </p:txBody>
      </p:sp>
      <p:sp>
        <p:nvSpPr>
          <p:cNvPr id="71689" name="Text Box 4"/>
          <p:cNvSpPr txBox="1">
            <a:spLocks noChangeArrowheads="1"/>
          </p:cNvSpPr>
          <p:nvPr/>
        </p:nvSpPr>
        <p:spPr bwMode="auto">
          <a:xfrm>
            <a:off x="685800" y="1524000"/>
            <a:ext cx="4818063" cy="2647950"/>
          </a:xfrm>
          <a:prstGeom prst="rect">
            <a:avLst/>
          </a:prstGeom>
          <a:noFill/>
          <a:ln w="9525">
            <a:noFill/>
            <a:miter lim="800000"/>
            <a:headEnd/>
            <a:tailEnd/>
          </a:ln>
        </p:spPr>
        <p:txBody>
          <a:bodyPr wrap="none">
            <a:spAutoFit/>
          </a:bodyPr>
          <a:lstStyle/>
          <a:p>
            <a:r>
              <a:rPr lang="ja-JP" altLang="en-US"/>
              <a:t>（１）行列　　を対角化して、対角行列</a:t>
            </a:r>
          </a:p>
          <a:p>
            <a:endParaRPr lang="ja-JP" altLang="en-US"/>
          </a:p>
          <a:p>
            <a:endParaRPr lang="ja-JP" altLang="en-US"/>
          </a:p>
          <a:p>
            <a:endParaRPr lang="ja-JP" altLang="en-US"/>
          </a:p>
          <a:p>
            <a:endParaRPr lang="ja-JP" altLang="en-US"/>
          </a:p>
          <a:p>
            <a:endParaRPr lang="ja-JP" altLang="en-US"/>
          </a:p>
          <a:p>
            <a:r>
              <a:rPr lang="ja-JP" altLang="en-US"/>
              <a:t>を求める。</a:t>
            </a:r>
          </a:p>
        </p:txBody>
      </p:sp>
      <p:graphicFrame>
        <p:nvGraphicFramePr>
          <p:cNvPr id="71682" name="Object 1024"/>
          <p:cNvGraphicFramePr>
            <a:graphicFrameLocks noChangeAspect="1"/>
          </p:cNvGraphicFramePr>
          <p:nvPr/>
        </p:nvGraphicFramePr>
        <p:xfrm>
          <a:off x="1828800" y="1524000"/>
          <a:ext cx="457200" cy="457200"/>
        </p:xfrm>
        <a:graphic>
          <a:graphicData uri="http://schemas.openxmlformats.org/presentationml/2006/ole">
            <p:oleObj spid="_x0000_s71682" name="Equation" r:id="rId3" imgW="164880" imgH="164880" progId="Equation.DSMT4">
              <p:embed/>
            </p:oleObj>
          </a:graphicData>
        </a:graphic>
      </p:graphicFrame>
      <p:graphicFrame>
        <p:nvGraphicFramePr>
          <p:cNvPr id="71683" name="Object 1025"/>
          <p:cNvGraphicFramePr>
            <a:graphicFrameLocks noChangeAspect="1"/>
          </p:cNvGraphicFramePr>
          <p:nvPr/>
        </p:nvGraphicFramePr>
        <p:xfrm>
          <a:off x="1447800" y="2057400"/>
          <a:ext cx="3200400" cy="1628775"/>
        </p:xfrm>
        <a:graphic>
          <a:graphicData uri="http://schemas.openxmlformats.org/presentationml/2006/ole">
            <p:oleObj spid="_x0000_s71683" name="Equation" r:id="rId4" imgW="2095200" imgH="1066680" progId="Equation.DSMT4">
              <p:embed/>
            </p:oleObj>
          </a:graphicData>
        </a:graphic>
      </p:graphicFrame>
      <p:graphicFrame>
        <p:nvGraphicFramePr>
          <p:cNvPr id="71684" name="Object 1026"/>
          <p:cNvGraphicFramePr>
            <a:graphicFrameLocks noChangeAspect="1"/>
          </p:cNvGraphicFramePr>
          <p:nvPr/>
        </p:nvGraphicFramePr>
        <p:xfrm>
          <a:off x="1143000" y="4648200"/>
          <a:ext cx="4430713" cy="1585913"/>
        </p:xfrm>
        <a:graphic>
          <a:graphicData uri="http://schemas.openxmlformats.org/presentationml/2006/ole">
            <p:oleObj spid="_x0000_s71684" name="Equation" r:id="rId5" imgW="3124080" imgH="1117440" progId="Equation.DSMT4">
              <p:embed/>
            </p:oleObj>
          </a:graphicData>
        </a:graphic>
      </p:graphicFrame>
      <p:sp>
        <p:nvSpPr>
          <p:cNvPr id="71690" name="Text Box 8"/>
          <p:cNvSpPr txBox="1">
            <a:spLocks noChangeArrowheads="1"/>
          </p:cNvSpPr>
          <p:nvPr/>
        </p:nvSpPr>
        <p:spPr bwMode="auto">
          <a:xfrm>
            <a:off x="609600" y="4191000"/>
            <a:ext cx="3652838" cy="457200"/>
          </a:xfrm>
          <a:prstGeom prst="rect">
            <a:avLst/>
          </a:prstGeom>
          <a:noFill/>
          <a:ln w="9525">
            <a:noFill/>
            <a:miter lim="800000"/>
            <a:headEnd/>
            <a:tailEnd/>
          </a:ln>
        </p:spPr>
        <p:txBody>
          <a:bodyPr wrap="none">
            <a:spAutoFit/>
          </a:bodyPr>
          <a:lstStyle/>
          <a:p>
            <a:r>
              <a:rPr lang="ja-JP" altLang="en-US"/>
              <a:t>（２）両辺の　　乗を求める。</a:t>
            </a:r>
          </a:p>
        </p:txBody>
      </p:sp>
      <p:graphicFrame>
        <p:nvGraphicFramePr>
          <p:cNvPr id="71685" name="Object 1027"/>
          <p:cNvGraphicFramePr>
            <a:graphicFrameLocks noChangeAspect="1"/>
          </p:cNvGraphicFramePr>
          <p:nvPr/>
        </p:nvGraphicFramePr>
        <p:xfrm>
          <a:off x="2209800" y="4191000"/>
          <a:ext cx="350838" cy="457200"/>
        </p:xfrm>
        <a:graphic>
          <a:graphicData uri="http://schemas.openxmlformats.org/presentationml/2006/ole">
            <p:oleObj spid="_x0000_s71685" name="Equation" r:id="rId6" imgW="126720" imgH="164880" progId="Equation.DSMT4">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スライド番号プレースホルダ 3"/>
          <p:cNvSpPr>
            <a:spLocks noGrp="1"/>
          </p:cNvSpPr>
          <p:nvPr>
            <p:ph type="sldNum" sz="quarter" idx="12"/>
          </p:nvPr>
        </p:nvSpPr>
        <p:spPr>
          <a:noFill/>
        </p:spPr>
        <p:txBody>
          <a:bodyPr/>
          <a:lstStyle/>
          <a:p>
            <a:fld id="{A364EFCE-476F-4338-A56E-234D5320139A}" type="slidenum">
              <a:rPr lang="en-US" altLang="ja-JP" smtClean="0"/>
              <a:pPr/>
              <a:t>79</a:t>
            </a:fld>
            <a:endParaRPr lang="en-US" altLang="ja-JP" smtClean="0"/>
          </a:p>
        </p:txBody>
      </p:sp>
      <p:sp>
        <p:nvSpPr>
          <p:cNvPr id="72710" name="Text Box 2"/>
          <p:cNvSpPr txBox="1">
            <a:spLocks noChangeArrowheads="1"/>
          </p:cNvSpPr>
          <p:nvPr/>
        </p:nvSpPr>
        <p:spPr bwMode="auto">
          <a:xfrm>
            <a:off x="228600" y="173038"/>
            <a:ext cx="6270625" cy="457200"/>
          </a:xfrm>
          <a:prstGeom prst="rect">
            <a:avLst/>
          </a:prstGeom>
          <a:noFill/>
          <a:ln w="9525">
            <a:noFill/>
            <a:miter lim="800000"/>
            <a:headEnd/>
            <a:tailEnd/>
          </a:ln>
        </p:spPr>
        <p:txBody>
          <a:bodyPr wrap="none">
            <a:spAutoFit/>
          </a:bodyPr>
          <a:lstStyle/>
          <a:p>
            <a:r>
              <a:rPr lang="ja-JP" altLang="en-US"/>
              <a:t>（</a:t>
            </a:r>
            <a:r>
              <a:rPr lang="en-US" altLang="ja-JP"/>
              <a:t>3</a:t>
            </a:r>
            <a:r>
              <a:rPr lang="ja-JP" altLang="en-US"/>
              <a:t>）両辺の左から　　　を右から　　　　を掛ける。</a:t>
            </a:r>
          </a:p>
        </p:txBody>
      </p:sp>
      <p:graphicFrame>
        <p:nvGraphicFramePr>
          <p:cNvPr id="72706" name="Object 0"/>
          <p:cNvGraphicFramePr>
            <a:graphicFrameLocks noChangeAspect="1"/>
          </p:cNvGraphicFramePr>
          <p:nvPr/>
        </p:nvGraphicFramePr>
        <p:xfrm>
          <a:off x="1371600" y="914400"/>
          <a:ext cx="4800600" cy="3341688"/>
        </p:xfrm>
        <a:graphic>
          <a:graphicData uri="http://schemas.openxmlformats.org/presentationml/2006/ole">
            <p:oleObj spid="_x0000_s72706" name="Equation" r:id="rId3" imgW="2044440" imgH="1422360" progId="Equation.DSMT4">
              <p:embed/>
            </p:oleObj>
          </a:graphicData>
        </a:graphic>
      </p:graphicFrame>
      <p:graphicFrame>
        <p:nvGraphicFramePr>
          <p:cNvPr id="72707" name="Object 1"/>
          <p:cNvGraphicFramePr>
            <a:graphicFrameLocks noChangeAspect="1"/>
          </p:cNvGraphicFramePr>
          <p:nvPr/>
        </p:nvGraphicFramePr>
        <p:xfrm>
          <a:off x="2590800" y="228600"/>
          <a:ext cx="417513" cy="387350"/>
        </p:xfrm>
        <a:graphic>
          <a:graphicData uri="http://schemas.openxmlformats.org/presentationml/2006/ole">
            <p:oleObj spid="_x0000_s72707" name="Equation" r:id="rId4" imgW="177480" imgH="164880" progId="Equation.DSMT4">
              <p:embed/>
            </p:oleObj>
          </a:graphicData>
        </a:graphic>
      </p:graphicFrame>
      <p:graphicFrame>
        <p:nvGraphicFramePr>
          <p:cNvPr id="72708" name="Object 2"/>
          <p:cNvGraphicFramePr>
            <a:graphicFrameLocks noChangeAspect="1"/>
          </p:cNvGraphicFramePr>
          <p:nvPr/>
        </p:nvGraphicFramePr>
        <p:xfrm>
          <a:off x="4419600" y="0"/>
          <a:ext cx="655638" cy="446088"/>
        </p:xfrm>
        <a:graphic>
          <a:graphicData uri="http://schemas.openxmlformats.org/presentationml/2006/ole">
            <p:oleObj spid="_x0000_s72708" name="Equation" r:id="rId5" imgW="279360" imgH="19044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スライド番号プレースホルダ 3"/>
          <p:cNvSpPr>
            <a:spLocks noGrp="1"/>
          </p:cNvSpPr>
          <p:nvPr>
            <p:ph type="sldNum" sz="quarter" idx="12"/>
          </p:nvPr>
        </p:nvSpPr>
        <p:spPr>
          <a:noFill/>
        </p:spPr>
        <p:txBody>
          <a:bodyPr/>
          <a:lstStyle/>
          <a:p>
            <a:fld id="{343DDAD4-3B84-4C1D-82E8-B77F0CA56938}" type="slidenum">
              <a:rPr lang="en-US" altLang="ja-JP" smtClean="0"/>
              <a:pPr/>
              <a:t>8</a:t>
            </a:fld>
            <a:endParaRPr lang="en-US" altLang="ja-JP" smtClean="0"/>
          </a:p>
        </p:txBody>
      </p:sp>
      <p:grpSp>
        <p:nvGrpSpPr>
          <p:cNvPr id="6153" name="Group 2"/>
          <p:cNvGrpSpPr>
            <a:grpSpLocks/>
          </p:cNvGrpSpPr>
          <p:nvPr/>
        </p:nvGrpSpPr>
        <p:grpSpPr bwMode="auto">
          <a:xfrm rot="5400000">
            <a:off x="717550" y="1073150"/>
            <a:ext cx="4775200" cy="4152900"/>
            <a:chOff x="432" y="1152"/>
            <a:chExt cx="2208" cy="1920"/>
          </a:xfrm>
        </p:grpSpPr>
        <p:sp>
          <p:nvSpPr>
            <p:cNvPr id="6180"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6181"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6182"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6183"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6184"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6185"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6186"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6187"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6188"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6154" name="Line 12"/>
          <p:cNvSpPr>
            <a:spLocks noChangeShapeType="1"/>
          </p:cNvSpPr>
          <p:nvPr/>
        </p:nvSpPr>
        <p:spPr bwMode="auto">
          <a:xfrm>
            <a:off x="1093788" y="3511550"/>
            <a:ext cx="4570412" cy="0"/>
          </a:xfrm>
          <a:prstGeom prst="line">
            <a:avLst/>
          </a:prstGeom>
          <a:noFill/>
          <a:ln w="9525">
            <a:solidFill>
              <a:schemeClr val="accent2"/>
            </a:solidFill>
            <a:prstDash val="dash"/>
            <a:round/>
            <a:headEnd/>
            <a:tailEnd/>
          </a:ln>
        </p:spPr>
        <p:txBody>
          <a:bodyPr/>
          <a:lstStyle/>
          <a:p>
            <a:endParaRPr lang="ja-JP" altLang="en-US"/>
          </a:p>
        </p:txBody>
      </p:sp>
      <p:sp>
        <p:nvSpPr>
          <p:cNvPr id="6155" name="Line 13"/>
          <p:cNvSpPr>
            <a:spLocks noChangeShapeType="1"/>
          </p:cNvSpPr>
          <p:nvPr/>
        </p:nvSpPr>
        <p:spPr bwMode="auto">
          <a:xfrm>
            <a:off x="1093788" y="4030663"/>
            <a:ext cx="4570412" cy="0"/>
          </a:xfrm>
          <a:prstGeom prst="line">
            <a:avLst/>
          </a:prstGeom>
          <a:noFill/>
          <a:ln w="9525">
            <a:solidFill>
              <a:schemeClr val="accent2"/>
            </a:solidFill>
            <a:prstDash val="dash"/>
            <a:round/>
            <a:headEnd/>
            <a:tailEnd/>
          </a:ln>
        </p:spPr>
        <p:txBody>
          <a:bodyPr/>
          <a:lstStyle/>
          <a:p>
            <a:endParaRPr lang="ja-JP" altLang="en-US"/>
          </a:p>
        </p:txBody>
      </p:sp>
      <p:sp>
        <p:nvSpPr>
          <p:cNvPr id="6156" name="Line 14"/>
          <p:cNvSpPr>
            <a:spLocks noChangeShapeType="1"/>
          </p:cNvSpPr>
          <p:nvPr/>
        </p:nvSpPr>
        <p:spPr bwMode="auto">
          <a:xfrm>
            <a:off x="1093788" y="2992438"/>
            <a:ext cx="4570412" cy="0"/>
          </a:xfrm>
          <a:prstGeom prst="line">
            <a:avLst/>
          </a:prstGeom>
          <a:noFill/>
          <a:ln w="9525">
            <a:solidFill>
              <a:schemeClr val="accent2"/>
            </a:solidFill>
            <a:prstDash val="dash"/>
            <a:round/>
            <a:headEnd/>
            <a:tailEnd/>
          </a:ln>
        </p:spPr>
        <p:txBody>
          <a:bodyPr/>
          <a:lstStyle/>
          <a:p>
            <a:endParaRPr lang="ja-JP" altLang="en-US"/>
          </a:p>
        </p:txBody>
      </p:sp>
      <p:sp>
        <p:nvSpPr>
          <p:cNvPr id="6157" name="Line 15"/>
          <p:cNvSpPr>
            <a:spLocks noChangeShapeType="1"/>
          </p:cNvSpPr>
          <p:nvPr/>
        </p:nvSpPr>
        <p:spPr bwMode="auto">
          <a:xfrm>
            <a:off x="1093788" y="2471738"/>
            <a:ext cx="4570412" cy="0"/>
          </a:xfrm>
          <a:prstGeom prst="line">
            <a:avLst/>
          </a:prstGeom>
          <a:noFill/>
          <a:ln w="9525">
            <a:solidFill>
              <a:schemeClr val="accent2"/>
            </a:solidFill>
            <a:prstDash val="dash"/>
            <a:round/>
            <a:headEnd/>
            <a:tailEnd/>
          </a:ln>
        </p:spPr>
        <p:txBody>
          <a:bodyPr/>
          <a:lstStyle/>
          <a:p>
            <a:endParaRPr lang="ja-JP" altLang="en-US"/>
          </a:p>
        </p:txBody>
      </p:sp>
      <p:sp>
        <p:nvSpPr>
          <p:cNvPr id="6158" name="Line 16"/>
          <p:cNvSpPr>
            <a:spLocks noChangeShapeType="1"/>
          </p:cNvSpPr>
          <p:nvPr/>
        </p:nvSpPr>
        <p:spPr bwMode="auto">
          <a:xfrm>
            <a:off x="1093788" y="1952625"/>
            <a:ext cx="4570412" cy="0"/>
          </a:xfrm>
          <a:prstGeom prst="line">
            <a:avLst/>
          </a:prstGeom>
          <a:noFill/>
          <a:ln w="9525">
            <a:solidFill>
              <a:schemeClr val="accent2"/>
            </a:solidFill>
            <a:prstDash val="dash"/>
            <a:round/>
            <a:headEnd/>
            <a:tailEnd/>
          </a:ln>
        </p:spPr>
        <p:txBody>
          <a:bodyPr/>
          <a:lstStyle/>
          <a:p>
            <a:endParaRPr lang="ja-JP" altLang="en-US"/>
          </a:p>
        </p:txBody>
      </p:sp>
      <p:sp>
        <p:nvSpPr>
          <p:cNvPr id="6159" name="Line 17"/>
          <p:cNvSpPr>
            <a:spLocks noChangeShapeType="1"/>
          </p:cNvSpPr>
          <p:nvPr/>
        </p:nvSpPr>
        <p:spPr bwMode="auto">
          <a:xfrm>
            <a:off x="1198563" y="5068888"/>
            <a:ext cx="4568825" cy="0"/>
          </a:xfrm>
          <a:prstGeom prst="line">
            <a:avLst/>
          </a:prstGeom>
          <a:noFill/>
          <a:ln w="9525">
            <a:solidFill>
              <a:schemeClr val="accent2"/>
            </a:solidFill>
            <a:prstDash val="dash"/>
            <a:round/>
            <a:headEnd/>
            <a:tailEnd/>
          </a:ln>
        </p:spPr>
        <p:txBody>
          <a:bodyPr/>
          <a:lstStyle/>
          <a:p>
            <a:endParaRPr lang="ja-JP" altLang="en-US"/>
          </a:p>
        </p:txBody>
      </p:sp>
      <p:sp>
        <p:nvSpPr>
          <p:cNvPr id="6160" name="Line 18"/>
          <p:cNvSpPr>
            <a:spLocks noChangeShapeType="1"/>
          </p:cNvSpPr>
          <p:nvPr/>
        </p:nvSpPr>
        <p:spPr bwMode="auto">
          <a:xfrm>
            <a:off x="1198563" y="4549775"/>
            <a:ext cx="4568825" cy="0"/>
          </a:xfrm>
          <a:prstGeom prst="line">
            <a:avLst/>
          </a:prstGeom>
          <a:noFill/>
          <a:ln w="9525">
            <a:solidFill>
              <a:schemeClr val="accent2"/>
            </a:solidFill>
            <a:prstDash val="dash"/>
            <a:round/>
            <a:headEnd/>
            <a:tailEnd/>
          </a:ln>
        </p:spPr>
        <p:txBody>
          <a:bodyPr/>
          <a:lstStyle/>
          <a:p>
            <a:endParaRPr lang="ja-JP" altLang="en-US"/>
          </a:p>
        </p:txBody>
      </p:sp>
      <p:sp>
        <p:nvSpPr>
          <p:cNvPr id="6161" name="Line 19"/>
          <p:cNvSpPr>
            <a:spLocks noChangeShapeType="1"/>
          </p:cNvSpPr>
          <p:nvPr/>
        </p:nvSpPr>
        <p:spPr bwMode="auto">
          <a:xfrm>
            <a:off x="990600" y="914400"/>
            <a:ext cx="4568825" cy="0"/>
          </a:xfrm>
          <a:prstGeom prst="line">
            <a:avLst/>
          </a:prstGeom>
          <a:noFill/>
          <a:ln w="9525">
            <a:solidFill>
              <a:schemeClr val="accent2"/>
            </a:solidFill>
            <a:prstDash val="dash"/>
            <a:round/>
            <a:headEnd/>
            <a:tailEnd/>
          </a:ln>
        </p:spPr>
        <p:txBody>
          <a:bodyPr/>
          <a:lstStyle/>
          <a:p>
            <a:endParaRPr lang="ja-JP" altLang="en-US"/>
          </a:p>
        </p:txBody>
      </p:sp>
      <p:sp>
        <p:nvSpPr>
          <p:cNvPr id="6162" name="Line 20"/>
          <p:cNvSpPr>
            <a:spLocks noChangeShapeType="1"/>
          </p:cNvSpPr>
          <p:nvPr/>
        </p:nvSpPr>
        <p:spPr bwMode="auto">
          <a:xfrm>
            <a:off x="1093788" y="1433513"/>
            <a:ext cx="4570412" cy="0"/>
          </a:xfrm>
          <a:prstGeom prst="line">
            <a:avLst/>
          </a:prstGeom>
          <a:noFill/>
          <a:ln w="9525">
            <a:solidFill>
              <a:schemeClr val="accent2"/>
            </a:solidFill>
            <a:prstDash val="dash"/>
            <a:round/>
            <a:headEnd/>
            <a:tailEnd/>
          </a:ln>
        </p:spPr>
        <p:txBody>
          <a:bodyPr/>
          <a:lstStyle/>
          <a:p>
            <a:endParaRPr lang="ja-JP" altLang="en-US"/>
          </a:p>
        </p:txBody>
      </p:sp>
      <p:sp>
        <p:nvSpPr>
          <p:cNvPr id="6163" name="Line 21"/>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6164" name="Line 23"/>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6165" name="Line 24"/>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6166" name="Line 25"/>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6167" name="Line 26"/>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6168" name="Line 27"/>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6169" name="Line 28"/>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6170" name="Oval 29"/>
          <p:cNvSpPr>
            <a:spLocks noChangeArrowheads="1"/>
          </p:cNvSpPr>
          <p:nvPr/>
        </p:nvSpPr>
        <p:spPr bwMode="auto">
          <a:xfrm>
            <a:off x="3505200" y="3962400"/>
            <a:ext cx="207963" cy="206375"/>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6171" name="Line 30"/>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6172" name="Line 32"/>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6173" name="Line 33"/>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6174" name="Line 34"/>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6175" name="Line 35"/>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6176" name="Line 38"/>
          <p:cNvSpPr>
            <a:spLocks noChangeShapeType="1"/>
          </p:cNvSpPr>
          <p:nvPr/>
        </p:nvSpPr>
        <p:spPr bwMode="auto">
          <a:xfrm>
            <a:off x="3200400" y="3505200"/>
            <a:ext cx="457200" cy="533400"/>
          </a:xfrm>
          <a:prstGeom prst="line">
            <a:avLst/>
          </a:prstGeom>
          <a:noFill/>
          <a:ln w="57150">
            <a:solidFill>
              <a:schemeClr val="accent2"/>
            </a:solidFill>
            <a:round/>
            <a:headEnd/>
            <a:tailEnd type="triangle" w="med" len="med"/>
          </a:ln>
        </p:spPr>
        <p:txBody>
          <a:bodyPr/>
          <a:lstStyle/>
          <a:p>
            <a:endParaRPr lang="ja-JP" altLang="en-US"/>
          </a:p>
        </p:txBody>
      </p:sp>
      <p:sp>
        <p:nvSpPr>
          <p:cNvPr id="6177" name="Line 39"/>
          <p:cNvSpPr>
            <a:spLocks noChangeShapeType="1"/>
          </p:cNvSpPr>
          <p:nvPr/>
        </p:nvSpPr>
        <p:spPr bwMode="auto">
          <a:xfrm>
            <a:off x="3200400" y="3429000"/>
            <a:ext cx="533400" cy="533400"/>
          </a:xfrm>
          <a:prstGeom prst="line">
            <a:avLst/>
          </a:prstGeom>
          <a:noFill/>
          <a:ln w="57150">
            <a:solidFill>
              <a:srgbClr val="FF0000"/>
            </a:solidFill>
            <a:round/>
            <a:headEnd/>
            <a:tailEnd type="triangle" w="med" len="med"/>
          </a:ln>
        </p:spPr>
        <p:txBody>
          <a:bodyPr/>
          <a:lstStyle/>
          <a:p>
            <a:endParaRPr lang="ja-JP" altLang="en-US"/>
          </a:p>
        </p:txBody>
      </p:sp>
      <p:sp>
        <p:nvSpPr>
          <p:cNvPr id="6178" name="Text Box 42"/>
          <p:cNvSpPr txBox="1">
            <a:spLocks noChangeArrowheads="1"/>
          </p:cNvSpPr>
          <p:nvPr/>
        </p:nvSpPr>
        <p:spPr bwMode="auto">
          <a:xfrm>
            <a:off x="6765925" y="1239838"/>
            <a:ext cx="1487488" cy="457200"/>
          </a:xfrm>
          <a:prstGeom prst="rect">
            <a:avLst/>
          </a:prstGeom>
          <a:noFill/>
          <a:ln w="9525">
            <a:noFill/>
            <a:miter lim="800000"/>
            <a:headEnd/>
            <a:tailEnd/>
          </a:ln>
        </p:spPr>
        <p:txBody>
          <a:bodyPr wrap="none">
            <a:spAutoFit/>
          </a:bodyPr>
          <a:lstStyle/>
          <a:p>
            <a:r>
              <a:rPr lang="ja-JP" altLang="en-US"/>
              <a:t>に対して、</a:t>
            </a:r>
          </a:p>
        </p:txBody>
      </p:sp>
      <p:sp>
        <p:nvSpPr>
          <p:cNvPr id="6179" name="Text Box 43"/>
          <p:cNvSpPr txBox="1">
            <a:spLocks noChangeArrowheads="1"/>
          </p:cNvSpPr>
          <p:nvPr/>
        </p:nvSpPr>
        <p:spPr bwMode="auto">
          <a:xfrm>
            <a:off x="6400800" y="2590800"/>
            <a:ext cx="2449513" cy="822325"/>
          </a:xfrm>
          <a:prstGeom prst="rect">
            <a:avLst/>
          </a:prstGeom>
          <a:noFill/>
          <a:ln w="9525">
            <a:noFill/>
            <a:miter lim="800000"/>
            <a:headEnd/>
            <a:tailEnd/>
          </a:ln>
        </p:spPr>
        <p:txBody>
          <a:bodyPr wrap="none">
            <a:spAutoFit/>
          </a:bodyPr>
          <a:lstStyle/>
          <a:p>
            <a:r>
              <a:rPr lang="ja-JP" altLang="en-US"/>
              <a:t>　　　　は写像元と</a:t>
            </a:r>
          </a:p>
          <a:p>
            <a:r>
              <a:rPr lang="ja-JP" altLang="en-US"/>
              <a:t>写像先が同一。</a:t>
            </a:r>
          </a:p>
        </p:txBody>
      </p:sp>
      <p:graphicFrame>
        <p:nvGraphicFramePr>
          <p:cNvPr id="6146" name="Object 1024"/>
          <p:cNvGraphicFramePr>
            <a:graphicFrameLocks noChangeAspect="1"/>
          </p:cNvGraphicFramePr>
          <p:nvPr/>
        </p:nvGraphicFramePr>
        <p:xfrm>
          <a:off x="2590800" y="0"/>
          <a:ext cx="450850" cy="533400"/>
        </p:xfrm>
        <a:graphic>
          <a:graphicData uri="http://schemas.openxmlformats.org/presentationml/2006/ole">
            <p:oleObj spid="_x0000_s6146" name="Equation" r:id="rId3" imgW="139680" imgH="164880" progId="Equation.DSMT4">
              <p:embed/>
            </p:oleObj>
          </a:graphicData>
        </a:graphic>
      </p:graphicFrame>
      <p:graphicFrame>
        <p:nvGraphicFramePr>
          <p:cNvPr id="6147" name="Object 1025"/>
          <p:cNvGraphicFramePr>
            <a:graphicFrameLocks noChangeAspect="1"/>
          </p:cNvGraphicFramePr>
          <p:nvPr/>
        </p:nvGraphicFramePr>
        <p:xfrm>
          <a:off x="5867400" y="3505200"/>
          <a:ext cx="474663" cy="522288"/>
        </p:xfrm>
        <a:graphic>
          <a:graphicData uri="http://schemas.openxmlformats.org/presentationml/2006/ole">
            <p:oleObj spid="_x0000_s6147" name="Equation" r:id="rId4" imgW="126720" imgH="139680" progId="Equation.DSMT4">
              <p:embed/>
            </p:oleObj>
          </a:graphicData>
        </a:graphic>
      </p:graphicFrame>
      <p:graphicFrame>
        <p:nvGraphicFramePr>
          <p:cNvPr id="6148" name="Object 1026"/>
          <p:cNvGraphicFramePr>
            <a:graphicFrameLocks noChangeAspect="1"/>
          </p:cNvGraphicFramePr>
          <p:nvPr/>
        </p:nvGraphicFramePr>
        <p:xfrm>
          <a:off x="3048000" y="0"/>
          <a:ext cx="552450" cy="674688"/>
        </p:xfrm>
        <a:graphic>
          <a:graphicData uri="http://schemas.openxmlformats.org/presentationml/2006/ole">
            <p:oleObj spid="_x0000_s6148" name="Equation" r:id="rId5" imgW="114120" imgH="139680" progId="Equation.DSMT4">
              <p:embed/>
            </p:oleObj>
          </a:graphicData>
        </a:graphic>
      </p:graphicFrame>
      <p:graphicFrame>
        <p:nvGraphicFramePr>
          <p:cNvPr id="6149" name="Object 1027"/>
          <p:cNvGraphicFramePr>
            <a:graphicFrameLocks noChangeAspect="1"/>
          </p:cNvGraphicFramePr>
          <p:nvPr/>
        </p:nvGraphicFramePr>
        <p:xfrm>
          <a:off x="5943600" y="3200400"/>
          <a:ext cx="404813" cy="446088"/>
        </p:xfrm>
        <a:graphic>
          <a:graphicData uri="http://schemas.openxmlformats.org/presentationml/2006/ole">
            <p:oleObj spid="_x0000_s6149" name="Equation" r:id="rId6" imgW="126720" imgH="139680" progId="Equation.DSMT4">
              <p:embed/>
            </p:oleObj>
          </a:graphicData>
        </a:graphic>
      </p:graphicFrame>
      <p:graphicFrame>
        <p:nvGraphicFramePr>
          <p:cNvPr id="6150" name="Object 1028"/>
          <p:cNvGraphicFramePr>
            <a:graphicFrameLocks noChangeAspect="1"/>
          </p:cNvGraphicFramePr>
          <p:nvPr/>
        </p:nvGraphicFramePr>
        <p:xfrm>
          <a:off x="6248400" y="0"/>
          <a:ext cx="1981200" cy="1208088"/>
        </p:xfrm>
        <a:graphic>
          <a:graphicData uri="http://schemas.openxmlformats.org/presentationml/2006/ole">
            <p:oleObj spid="_x0000_s6150" name="Equation" r:id="rId7" imgW="749160" imgH="457200" progId="Equation.DSMT4">
              <p:embed/>
            </p:oleObj>
          </a:graphicData>
        </a:graphic>
      </p:graphicFrame>
      <p:graphicFrame>
        <p:nvGraphicFramePr>
          <p:cNvPr id="6151" name="Object 1029"/>
          <p:cNvGraphicFramePr>
            <a:graphicFrameLocks noChangeAspect="1"/>
          </p:cNvGraphicFramePr>
          <p:nvPr/>
        </p:nvGraphicFramePr>
        <p:xfrm>
          <a:off x="6553200" y="2133600"/>
          <a:ext cx="660400" cy="914400"/>
        </p:xfrm>
        <a:graphic>
          <a:graphicData uri="http://schemas.openxmlformats.org/presentationml/2006/ole">
            <p:oleObj spid="_x0000_s6151" name="Equation" r:id="rId8" imgW="330120" imgH="457200" progId="Equation.DSMT4">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スライド番号プレースホルダ 4"/>
          <p:cNvSpPr>
            <a:spLocks noGrp="1"/>
          </p:cNvSpPr>
          <p:nvPr>
            <p:ph type="sldNum" sz="quarter" idx="12"/>
          </p:nvPr>
        </p:nvSpPr>
        <p:spPr>
          <a:noFill/>
        </p:spPr>
        <p:txBody>
          <a:bodyPr/>
          <a:lstStyle/>
          <a:p>
            <a:fld id="{0BA3EBB5-783F-4999-B8DF-442DCBD8DB5F}" type="slidenum">
              <a:rPr lang="en-US" altLang="ja-JP" smtClean="0"/>
              <a:pPr/>
              <a:t>80</a:t>
            </a:fld>
            <a:endParaRPr lang="en-US" altLang="ja-JP" smtClean="0"/>
          </a:p>
        </p:txBody>
      </p:sp>
      <p:sp>
        <p:nvSpPr>
          <p:cNvPr id="73737" name="Rectangle 2"/>
          <p:cNvSpPr>
            <a:spLocks noGrp="1" noChangeArrowheads="1"/>
          </p:cNvSpPr>
          <p:nvPr>
            <p:ph type="title"/>
          </p:nvPr>
        </p:nvSpPr>
        <p:spPr/>
        <p:txBody>
          <a:bodyPr/>
          <a:lstStyle/>
          <a:p>
            <a:pPr eaLnBrk="1" hangingPunct="1"/>
            <a:r>
              <a:rPr lang="ja-JP" altLang="en-US" smtClean="0"/>
              <a:t>例</a:t>
            </a:r>
          </a:p>
        </p:txBody>
      </p:sp>
      <p:graphicFrame>
        <p:nvGraphicFramePr>
          <p:cNvPr id="73730" name="Object 0"/>
          <p:cNvGraphicFramePr>
            <a:graphicFrameLocks noChangeAspect="1"/>
          </p:cNvGraphicFramePr>
          <p:nvPr/>
        </p:nvGraphicFramePr>
        <p:xfrm>
          <a:off x="5105400" y="2743200"/>
          <a:ext cx="2036763" cy="884238"/>
        </p:xfrm>
        <a:graphic>
          <a:graphicData uri="http://schemas.openxmlformats.org/presentationml/2006/ole">
            <p:oleObj spid="_x0000_s73730" name="Equation" r:id="rId3" imgW="1054080" imgH="457200" progId="Equation.DSMT4">
              <p:embed/>
            </p:oleObj>
          </a:graphicData>
        </a:graphic>
      </p:graphicFrame>
      <p:sp>
        <p:nvSpPr>
          <p:cNvPr id="73738" name="Text Box 5"/>
          <p:cNvSpPr txBox="1">
            <a:spLocks noChangeArrowheads="1"/>
          </p:cNvSpPr>
          <p:nvPr/>
        </p:nvSpPr>
        <p:spPr bwMode="auto">
          <a:xfrm>
            <a:off x="2727325" y="935038"/>
            <a:ext cx="3373438" cy="457200"/>
          </a:xfrm>
          <a:prstGeom prst="rect">
            <a:avLst/>
          </a:prstGeom>
          <a:noFill/>
          <a:ln w="9525">
            <a:noFill/>
            <a:miter lim="800000"/>
            <a:headEnd/>
            <a:tailEnd/>
          </a:ln>
        </p:spPr>
        <p:txBody>
          <a:bodyPr wrap="none">
            <a:spAutoFit/>
          </a:bodyPr>
          <a:lstStyle/>
          <a:p>
            <a:r>
              <a:rPr lang="ja-JP" altLang="en-US"/>
              <a:t>とし、　　　を求めてみる。</a:t>
            </a:r>
          </a:p>
        </p:txBody>
      </p:sp>
      <p:graphicFrame>
        <p:nvGraphicFramePr>
          <p:cNvPr id="73731" name="Object 1"/>
          <p:cNvGraphicFramePr>
            <a:graphicFrameLocks noChangeAspect="1"/>
          </p:cNvGraphicFramePr>
          <p:nvPr/>
        </p:nvGraphicFramePr>
        <p:xfrm>
          <a:off x="3505200" y="990600"/>
          <a:ext cx="417513" cy="368300"/>
        </p:xfrm>
        <a:graphic>
          <a:graphicData uri="http://schemas.openxmlformats.org/presentationml/2006/ole">
            <p:oleObj spid="_x0000_s73731" name="Equation" r:id="rId4" imgW="215640" imgH="190440" progId="Equation.DSMT4">
              <p:embed/>
            </p:oleObj>
          </a:graphicData>
        </a:graphic>
      </p:graphicFrame>
      <p:graphicFrame>
        <p:nvGraphicFramePr>
          <p:cNvPr id="73732" name="Object 2"/>
          <p:cNvGraphicFramePr>
            <a:graphicFrameLocks noChangeAspect="1"/>
          </p:cNvGraphicFramePr>
          <p:nvPr/>
        </p:nvGraphicFramePr>
        <p:xfrm>
          <a:off x="914400" y="1752600"/>
          <a:ext cx="1371600" cy="884238"/>
        </p:xfrm>
        <a:graphic>
          <a:graphicData uri="http://schemas.openxmlformats.org/presentationml/2006/ole">
            <p:oleObj spid="_x0000_s73732" name="Equation" r:id="rId5" imgW="825480" imgH="533160" progId="Equation.DSMT4">
              <p:embed/>
            </p:oleObj>
          </a:graphicData>
        </a:graphic>
      </p:graphicFrame>
      <p:sp>
        <p:nvSpPr>
          <p:cNvPr id="73739" name="Text Box 8"/>
          <p:cNvSpPr txBox="1">
            <a:spLocks noChangeArrowheads="1"/>
          </p:cNvSpPr>
          <p:nvPr/>
        </p:nvSpPr>
        <p:spPr bwMode="auto">
          <a:xfrm>
            <a:off x="2422525" y="2001838"/>
            <a:ext cx="1177925" cy="457200"/>
          </a:xfrm>
          <a:prstGeom prst="rect">
            <a:avLst/>
          </a:prstGeom>
          <a:noFill/>
          <a:ln w="9525">
            <a:noFill/>
            <a:miter lim="800000"/>
            <a:headEnd/>
            <a:tailEnd/>
          </a:ln>
        </p:spPr>
        <p:txBody>
          <a:bodyPr wrap="none">
            <a:spAutoFit/>
          </a:bodyPr>
          <a:lstStyle/>
          <a:p>
            <a:r>
              <a:rPr lang="ja-JP" altLang="en-US"/>
              <a:t>とする。</a:t>
            </a:r>
          </a:p>
        </p:txBody>
      </p:sp>
      <p:graphicFrame>
        <p:nvGraphicFramePr>
          <p:cNvPr id="73733" name="Object 3"/>
          <p:cNvGraphicFramePr>
            <a:graphicFrameLocks noChangeAspect="1"/>
          </p:cNvGraphicFramePr>
          <p:nvPr/>
        </p:nvGraphicFramePr>
        <p:xfrm>
          <a:off x="2743200" y="2667000"/>
          <a:ext cx="1951038" cy="973138"/>
        </p:xfrm>
        <a:graphic>
          <a:graphicData uri="http://schemas.openxmlformats.org/presentationml/2006/ole">
            <p:oleObj spid="_x0000_s73733" name="Equation" r:id="rId6" imgW="1066680" imgH="533160" progId="Equation.DSMT4">
              <p:embed/>
            </p:oleObj>
          </a:graphicData>
        </a:graphic>
      </p:graphicFrame>
      <p:sp>
        <p:nvSpPr>
          <p:cNvPr id="73740" name="Text Box 10"/>
          <p:cNvSpPr txBox="1">
            <a:spLocks noChangeArrowheads="1"/>
          </p:cNvSpPr>
          <p:nvPr/>
        </p:nvSpPr>
        <p:spPr bwMode="auto">
          <a:xfrm>
            <a:off x="898525" y="3068638"/>
            <a:ext cx="1425575" cy="457200"/>
          </a:xfrm>
          <a:prstGeom prst="rect">
            <a:avLst/>
          </a:prstGeom>
          <a:noFill/>
          <a:ln w="9525">
            <a:noFill/>
            <a:miter lim="800000"/>
            <a:headEnd/>
            <a:tailEnd/>
          </a:ln>
        </p:spPr>
        <p:txBody>
          <a:bodyPr wrap="none">
            <a:spAutoFit/>
          </a:bodyPr>
          <a:lstStyle/>
          <a:p>
            <a:r>
              <a:rPr lang="ja-JP" altLang="en-US"/>
              <a:t>このとき、</a:t>
            </a:r>
          </a:p>
        </p:txBody>
      </p:sp>
      <p:sp>
        <p:nvSpPr>
          <p:cNvPr id="73741" name="Text Box 11"/>
          <p:cNvSpPr txBox="1">
            <a:spLocks noChangeArrowheads="1"/>
          </p:cNvSpPr>
          <p:nvPr/>
        </p:nvSpPr>
        <p:spPr bwMode="auto">
          <a:xfrm>
            <a:off x="898525" y="3983038"/>
            <a:ext cx="1171575" cy="457200"/>
          </a:xfrm>
          <a:prstGeom prst="rect">
            <a:avLst/>
          </a:prstGeom>
          <a:noFill/>
          <a:ln w="9525">
            <a:noFill/>
            <a:miter lim="800000"/>
            <a:headEnd/>
            <a:tailEnd/>
          </a:ln>
        </p:spPr>
        <p:txBody>
          <a:bodyPr wrap="none">
            <a:spAutoFit/>
          </a:bodyPr>
          <a:lstStyle/>
          <a:p>
            <a:r>
              <a:rPr lang="ja-JP" altLang="en-US"/>
              <a:t>よって、</a:t>
            </a:r>
          </a:p>
        </p:txBody>
      </p:sp>
      <p:graphicFrame>
        <p:nvGraphicFramePr>
          <p:cNvPr id="73734" name="Object 4"/>
          <p:cNvGraphicFramePr>
            <a:graphicFrameLocks noChangeAspect="1"/>
          </p:cNvGraphicFramePr>
          <p:nvPr/>
        </p:nvGraphicFramePr>
        <p:xfrm>
          <a:off x="2590800" y="4191000"/>
          <a:ext cx="2501900" cy="1916113"/>
        </p:xfrm>
        <a:graphic>
          <a:graphicData uri="http://schemas.openxmlformats.org/presentationml/2006/ole">
            <p:oleObj spid="_x0000_s73734" name="Equation" r:id="rId7" imgW="1295280" imgH="990360" progId="Equation.DSMT4">
              <p:embed/>
            </p:oleObj>
          </a:graphicData>
        </a:graphic>
      </p:graphicFrame>
      <p:graphicFrame>
        <p:nvGraphicFramePr>
          <p:cNvPr id="73735" name="Object 5"/>
          <p:cNvGraphicFramePr>
            <a:graphicFrameLocks noChangeAspect="1"/>
          </p:cNvGraphicFramePr>
          <p:nvPr/>
        </p:nvGraphicFramePr>
        <p:xfrm>
          <a:off x="1066800" y="685800"/>
          <a:ext cx="1593850" cy="973138"/>
        </p:xfrm>
        <a:graphic>
          <a:graphicData uri="http://schemas.openxmlformats.org/presentationml/2006/ole">
            <p:oleObj spid="_x0000_s73735" name="Equation" r:id="rId8" imgW="749160" imgH="457200" progId="Equation.DSMT4">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スライド番号プレースホルダ 3"/>
          <p:cNvSpPr>
            <a:spLocks noGrp="1"/>
          </p:cNvSpPr>
          <p:nvPr>
            <p:ph type="sldNum" sz="quarter" idx="12"/>
          </p:nvPr>
        </p:nvSpPr>
        <p:spPr>
          <a:noFill/>
        </p:spPr>
        <p:txBody>
          <a:bodyPr/>
          <a:lstStyle/>
          <a:p>
            <a:fld id="{91026E9B-D8FC-48E0-B78A-CDF7D6544F2C}" type="slidenum">
              <a:rPr lang="en-US" altLang="ja-JP" smtClean="0"/>
              <a:pPr/>
              <a:t>81</a:t>
            </a:fld>
            <a:endParaRPr lang="en-US" altLang="ja-JP" smtClean="0"/>
          </a:p>
        </p:txBody>
      </p:sp>
      <p:graphicFrame>
        <p:nvGraphicFramePr>
          <p:cNvPr id="74754" name="Object 0"/>
          <p:cNvGraphicFramePr>
            <a:graphicFrameLocks noChangeAspect="1"/>
          </p:cNvGraphicFramePr>
          <p:nvPr/>
        </p:nvGraphicFramePr>
        <p:xfrm>
          <a:off x="1752600" y="457200"/>
          <a:ext cx="3787775" cy="5638800"/>
        </p:xfrm>
        <a:graphic>
          <a:graphicData uri="http://schemas.openxmlformats.org/presentationml/2006/ole">
            <p:oleObj spid="_x0000_s74754" name="Equation" r:id="rId3" imgW="1904760" imgH="2831760" progId="Equation.DSMT4">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スライド番号プレースホルダ 4"/>
          <p:cNvSpPr>
            <a:spLocks noGrp="1"/>
          </p:cNvSpPr>
          <p:nvPr>
            <p:ph type="sldNum" sz="quarter" idx="12"/>
          </p:nvPr>
        </p:nvSpPr>
        <p:spPr>
          <a:noFill/>
        </p:spPr>
        <p:txBody>
          <a:bodyPr/>
          <a:lstStyle/>
          <a:p>
            <a:fld id="{FB7CB38F-F605-4A8A-9E37-BF20F09F6D2D}" type="slidenum">
              <a:rPr lang="en-US" altLang="ja-JP" smtClean="0"/>
              <a:pPr/>
              <a:t>82</a:t>
            </a:fld>
            <a:endParaRPr lang="en-US" altLang="ja-JP" smtClean="0"/>
          </a:p>
        </p:txBody>
      </p:sp>
      <p:sp>
        <p:nvSpPr>
          <p:cNvPr id="75781" name="Rectangle 2"/>
          <p:cNvSpPr>
            <a:spLocks noGrp="1" noChangeArrowheads="1"/>
          </p:cNvSpPr>
          <p:nvPr>
            <p:ph type="title"/>
          </p:nvPr>
        </p:nvSpPr>
        <p:spPr/>
        <p:txBody>
          <a:bodyPr/>
          <a:lstStyle/>
          <a:p>
            <a:pPr eaLnBrk="1" hangingPunct="1"/>
            <a:r>
              <a:rPr lang="ja-JP" altLang="en-US" smtClean="0"/>
              <a:t>練習</a:t>
            </a:r>
          </a:p>
        </p:txBody>
      </p:sp>
      <p:sp>
        <p:nvSpPr>
          <p:cNvPr id="75782" name="Text Box 3"/>
          <p:cNvSpPr txBox="1">
            <a:spLocks noChangeArrowheads="1"/>
          </p:cNvSpPr>
          <p:nvPr/>
        </p:nvSpPr>
        <p:spPr bwMode="auto">
          <a:xfrm>
            <a:off x="609600" y="609600"/>
            <a:ext cx="2733675" cy="457200"/>
          </a:xfrm>
          <a:prstGeom prst="rect">
            <a:avLst/>
          </a:prstGeom>
          <a:noFill/>
          <a:ln w="9525">
            <a:noFill/>
            <a:miter lim="800000"/>
            <a:headEnd/>
            <a:tailEnd/>
          </a:ln>
        </p:spPr>
        <p:txBody>
          <a:bodyPr wrap="none">
            <a:spAutoFit/>
          </a:bodyPr>
          <a:lstStyle/>
          <a:p>
            <a:r>
              <a:rPr lang="ja-JP" altLang="en-US"/>
              <a:t>次の行列を求めよ。</a:t>
            </a:r>
          </a:p>
        </p:txBody>
      </p:sp>
      <p:graphicFrame>
        <p:nvGraphicFramePr>
          <p:cNvPr id="75778" name="Object 1024"/>
          <p:cNvGraphicFramePr>
            <a:graphicFrameLocks noChangeAspect="1"/>
          </p:cNvGraphicFramePr>
          <p:nvPr/>
        </p:nvGraphicFramePr>
        <p:xfrm>
          <a:off x="1600200" y="1600200"/>
          <a:ext cx="1741488" cy="2276475"/>
        </p:xfrm>
        <a:graphic>
          <a:graphicData uri="http://schemas.openxmlformats.org/presentationml/2006/ole">
            <p:oleObj spid="_x0000_s75778" name="Equation" r:id="rId3" imgW="660240" imgH="863280" progId="Equation.DSMT4">
              <p:embed/>
            </p:oleObj>
          </a:graphicData>
        </a:graphic>
      </p:graphicFrame>
      <p:sp>
        <p:nvSpPr>
          <p:cNvPr id="75783" name="Text Box 5"/>
          <p:cNvSpPr txBox="1">
            <a:spLocks noChangeArrowheads="1"/>
          </p:cNvSpPr>
          <p:nvPr/>
        </p:nvSpPr>
        <p:spPr bwMode="auto">
          <a:xfrm>
            <a:off x="593725" y="2154238"/>
            <a:ext cx="696913" cy="457200"/>
          </a:xfrm>
          <a:prstGeom prst="rect">
            <a:avLst/>
          </a:prstGeom>
          <a:noFill/>
          <a:ln w="9525">
            <a:noFill/>
            <a:miter lim="800000"/>
            <a:headEnd/>
            <a:tailEnd/>
          </a:ln>
        </p:spPr>
        <p:txBody>
          <a:bodyPr wrap="none">
            <a:spAutoFit/>
          </a:bodyPr>
          <a:lstStyle/>
          <a:p>
            <a:r>
              <a:rPr lang="ja-JP" altLang="en-US"/>
              <a:t>（１）</a:t>
            </a:r>
          </a:p>
        </p:txBody>
      </p:sp>
      <p:sp>
        <p:nvSpPr>
          <p:cNvPr id="75784" name="Text Box 6"/>
          <p:cNvSpPr txBox="1">
            <a:spLocks noChangeArrowheads="1"/>
          </p:cNvSpPr>
          <p:nvPr/>
        </p:nvSpPr>
        <p:spPr bwMode="auto">
          <a:xfrm>
            <a:off x="5334000" y="22860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75779" name="Object 1025"/>
          <p:cNvGraphicFramePr>
            <a:graphicFrameLocks noChangeAspect="1"/>
          </p:cNvGraphicFramePr>
          <p:nvPr/>
        </p:nvGraphicFramePr>
        <p:xfrm>
          <a:off x="6096000" y="1905000"/>
          <a:ext cx="1862138" cy="1981200"/>
        </p:xfrm>
        <a:graphic>
          <a:graphicData uri="http://schemas.openxmlformats.org/presentationml/2006/ole">
            <p:oleObj spid="_x0000_s75779" name="Equation" r:id="rId4" imgW="787320" imgH="83808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スライド番号プレースホルダ 3"/>
          <p:cNvSpPr>
            <a:spLocks noGrp="1"/>
          </p:cNvSpPr>
          <p:nvPr>
            <p:ph type="sldNum" sz="quarter" idx="12"/>
          </p:nvPr>
        </p:nvSpPr>
        <p:spPr>
          <a:noFill/>
        </p:spPr>
        <p:txBody>
          <a:bodyPr/>
          <a:lstStyle/>
          <a:p>
            <a:fld id="{5B38F2AF-EAF4-41C4-A582-13278265A74D}" type="slidenum">
              <a:rPr lang="en-US" altLang="ja-JP" smtClean="0"/>
              <a:pPr/>
              <a:t>9</a:t>
            </a:fld>
            <a:endParaRPr lang="en-US" altLang="ja-JP" smtClean="0"/>
          </a:p>
        </p:txBody>
      </p:sp>
      <p:grpSp>
        <p:nvGrpSpPr>
          <p:cNvPr id="7177" name="Group 2"/>
          <p:cNvGrpSpPr>
            <a:grpSpLocks/>
          </p:cNvGrpSpPr>
          <p:nvPr/>
        </p:nvGrpSpPr>
        <p:grpSpPr bwMode="auto">
          <a:xfrm rot="5400000">
            <a:off x="717550" y="1073150"/>
            <a:ext cx="4775200" cy="4152900"/>
            <a:chOff x="432" y="1152"/>
            <a:chExt cx="2208" cy="1920"/>
          </a:xfrm>
        </p:grpSpPr>
        <p:sp>
          <p:nvSpPr>
            <p:cNvPr id="7208"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7209"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7210"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7211"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7212"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7213"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7214"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7215"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7216"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7178" name="Line 12"/>
          <p:cNvSpPr>
            <a:spLocks noChangeShapeType="1"/>
          </p:cNvSpPr>
          <p:nvPr/>
        </p:nvSpPr>
        <p:spPr bwMode="auto">
          <a:xfrm>
            <a:off x="1093788" y="3511550"/>
            <a:ext cx="4570412" cy="0"/>
          </a:xfrm>
          <a:prstGeom prst="line">
            <a:avLst/>
          </a:prstGeom>
          <a:noFill/>
          <a:ln w="9525">
            <a:solidFill>
              <a:schemeClr val="accent2"/>
            </a:solidFill>
            <a:prstDash val="dash"/>
            <a:round/>
            <a:headEnd/>
            <a:tailEnd/>
          </a:ln>
        </p:spPr>
        <p:txBody>
          <a:bodyPr/>
          <a:lstStyle/>
          <a:p>
            <a:endParaRPr lang="ja-JP" altLang="en-US"/>
          </a:p>
        </p:txBody>
      </p:sp>
      <p:sp>
        <p:nvSpPr>
          <p:cNvPr id="7179" name="Line 13"/>
          <p:cNvSpPr>
            <a:spLocks noChangeShapeType="1"/>
          </p:cNvSpPr>
          <p:nvPr/>
        </p:nvSpPr>
        <p:spPr bwMode="auto">
          <a:xfrm>
            <a:off x="1093788" y="4030663"/>
            <a:ext cx="4570412" cy="0"/>
          </a:xfrm>
          <a:prstGeom prst="line">
            <a:avLst/>
          </a:prstGeom>
          <a:noFill/>
          <a:ln w="9525">
            <a:solidFill>
              <a:schemeClr val="accent2"/>
            </a:solidFill>
            <a:prstDash val="dash"/>
            <a:round/>
            <a:headEnd/>
            <a:tailEnd/>
          </a:ln>
        </p:spPr>
        <p:txBody>
          <a:bodyPr/>
          <a:lstStyle/>
          <a:p>
            <a:endParaRPr lang="ja-JP" altLang="en-US"/>
          </a:p>
        </p:txBody>
      </p:sp>
      <p:sp>
        <p:nvSpPr>
          <p:cNvPr id="7180" name="Line 14"/>
          <p:cNvSpPr>
            <a:spLocks noChangeShapeType="1"/>
          </p:cNvSpPr>
          <p:nvPr/>
        </p:nvSpPr>
        <p:spPr bwMode="auto">
          <a:xfrm>
            <a:off x="1093788" y="2992438"/>
            <a:ext cx="4570412" cy="0"/>
          </a:xfrm>
          <a:prstGeom prst="line">
            <a:avLst/>
          </a:prstGeom>
          <a:noFill/>
          <a:ln w="9525">
            <a:solidFill>
              <a:schemeClr val="accent2"/>
            </a:solidFill>
            <a:prstDash val="dash"/>
            <a:round/>
            <a:headEnd/>
            <a:tailEnd/>
          </a:ln>
        </p:spPr>
        <p:txBody>
          <a:bodyPr/>
          <a:lstStyle/>
          <a:p>
            <a:endParaRPr lang="ja-JP" altLang="en-US"/>
          </a:p>
        </p:txBody>
      </p:sp>
      <p:sp>
        <p:nvSpPr>
          <p:cNvPr id="7181" name="Line 15"/>
          <p:cNvSpPr>
            <a:spLocks noChangeShapeType="1"/>
          </p:cNvSpPr>
          <p:nvPr/>
        </p:nvSpPr>
        <p:spPr bwMode="auto">
          <a:xfrm>
            <a:off x="1093788" y="2471738"/>
            <a:ext cx="4570412" cy="0"/>
          </a:xfrm>
          <a:prstGeom prst="line">
            <a:avLst/>
          </a:prstGeom>
          <a:noFill/>
          <a:ln w="9525">
            <a:solidFill>
              <a:schemeClr val="accent2"/>
            </a:solidFill>
            <a:prstDash val="dash"/>
            <a:round/>
            <a:headEnd/>
            <a:tailEnd/>
          </a:ln>
        </p:spPr>
        <p:txBody>
          <a:bodyPr/>
          <a:lstStyle/>
          <a:p>
            <a:endParaRPr lang="ja-JP" altLang="en-US"/>
          </a:p>
        </p:txBody>
      </p:sp>
      <p:sp>
        <p:nvSpPr>
          <p:cNvPr id="7182" name="Line 16"/>
          <p:cNvSpPr>
            <a:spLocks noChangeShapeType="1"/>
          </p:cNvSpPr>
          <p:nvPr/>
        </p:nvSpPr>
        <p:spPr bwMode="auto">
          <a:xfrm>
            <a:off x="1093788" y="1952625"/>
            <a:ext cx="4570412" cy="0"/>
          </a:xfrm>
          <a:prstGeom prst="line">
            <a:avLst/>
          </a:prstGeom>
          <a:noFill/>
          <a:ln w="9525">
            <a:solidFill>
              <a:schemeClr val="accent2"/>
            </a:solidFill>
            <a:prstDash val="dash"/>
            <a:round/>
            <a:headEnd/>
            <a:tailEnd/>
          </a:ln>
        </p:spPr>
        <p:txBody>
          <a:bodyPr/>
          <a:lstStyle/>
          <a:p>
            <a:endParaRPr lang="ja-JP" altLang="en-US"/>
          </a:p>
        </p:txBody>
      </p:sp>
      <p:sp>
        <p:nvSpPr>
          <p:cNvPr id="7183" name="Line 17"/>
          <p:cNvSpPr>
            <a:spLocks noChangeShapeType="1"/>
          </p:cNvSpPr>
          <p:nvPr/>
        </p:nvSpPr>
        <p:spPr bwMode="auto">
          <a:xfrm>
            <a:off x="1198563" y="5068888"/>
            <a:ext cx="4568825" cy="0"/>
          </a:xfrm>
          <a:prstGeom prst="line">
            <a:avLst/>
          </a:prstGeom>
          <a:noFill/>
          <a:ln w="9525">
            <a:solidFill>
              <a:schemeClr val="accent2"/>
            </a:solidFill>
            <a:prstDash val="dash"/>
            <a:round/>
            <a:headEnd/>
            <a:tailEnd/>
          </a:ln>
        </p:spPr>
        <p:txBody>
          <a:bodyPr/>
          <a:lstStyle/>
          <a:p>
            <a:endParaRPr lang="ja-JP" altLang="en-US"/>
          </a:p>
        </p:txBody>
      </p:sp>
      <p:sp>
        <p:nvSpPr>
          <p:cNvPr id="7184" name="Line 18"/>
          <p:cNvSpPr>
            <a:spLocks noChangeShapeType="1"/>
          </p:cNvSpPr>
          <p:nvPr/>
        </p:nvSpPr>
        <p:spPr bwMode="auto">
          <a:xfrm>
            <a:off x="1198563" y="4549775"/>
            <a:ext cx="4568825" cy="0"/>
          </a:xfrm>
          <a:prstGeom prst="line">
            <a:avLst/>
          </a:prstGeom>
          <a:noFill/>
          <a:ln w="9525">
            <a:solidFill>
              <a:schemeClr val="accent2"/>
            </a:solidFill>
            <a:prstDash val="dash"/>
            <a:round/>
            <a:headEnd/>
            <a:tailEnd/>
          </a:ln>
        </p:spPr>
        <p:txBody>
          <a:bodyPr/>
          <a:lstStyle/>
          <a:p>
            <a:endParaRPr lang="ja-JP" altLang="en-US"/>
          </a:p>
        </p:txBody>
      </p:sp>
      <p:sp>
        <p:nvSpPr>
          <p:cNvPr id="7185" name="Line 19"/>
          <p:cNvSpPr>
            <a:spLocks noChangeShapeType="1"/>
          </p:cNvSpPr>
          <p:nvPr/>
        </p:nvSpPr>
        <p:spPr bwMode="auto">
          <a:xfrm>
            <a:off x="990600" y="914400"/>
            <a:ext cx="4568825" cy="0"/>
          </a:xfrm>
          <a:prstGeom prst="line">
            <a:avLst/>
          </a:prstGeom>
          <a:noFill/>
          <a:ln w="9525">
            <a:solidFill>
              <a:schemeClr val="accent2"/>
            </a:solidFill>
            <a:prstDash val="dash"/>
            <a:round/>
            <a:headEnd/>
            <a:tailEnd/>
          </a:ln>
        </p:spPr>
        <p:txBody>
          <a:bodyPr/>
          <a:lstStyle/>
          <a:p>
            <a:endParaRPr lang="ja-JP" altLang="en-US"/>
          </a:p>
        </p:txBody>
      </p:sp>
      <p:sp>
        <p:nvSpPr>
          <p:cNvPr id="7186" name="Line 20"/>
          <p:cNvSpPr>
            <a:spLocks noChangeShapeType="1"/>
          </p:cNvSpPr>
          <p:nvPr/>
        </p:nvSpPr>
        <p:spPr bwMode="auto">
          <a:xfrm>
            <a:off x="1093788" y="1433513"/>
            <a:ext cx="4570412" cy="0"/>
          </a:xfrm>
          <a:prstGeom prst="line">
            <a:avLst/>
          </a:prstGeom>
          <a:noFill/>
          <a:ln w="9525">
            <a:solidFill>
              <a:schemeClr val="accent2"/>
            </a:solidFill>
            <a:prstDash val="dash"/>
            <a:round/>
            <a:headEnd/>
            <a:tailEnd/>
          </a:ln>
        </p:spPr>
        <p:txBody>
          <a:bodyPr/>
          <a:lstStyle/>
          <a:p>
            <a:endParaRPr lang="ja-JP" altLang="en-US"/>
          </a:p>
        </p:txBody>
      </p:sp>
      <p:sp>
        <p:nvSpPr>
          <p:cNvPr id="7187" name="Line 21"/>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7188" name="Line 23"/>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7189" name="Line 24"/>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7190" name="Line 25"/>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7191" name="Line 26"/>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7192" name="Line 27"/>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7193" name="Line 28"/>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7194" name="Oval 29"/>
          <p:cNvSpPr>
            <a:spLocks noChangeArrowheads="1"/>
          </p:cNvSpPr>
          <p:nvPr/>
        </p:nvSpPr>
        <p:spPr bwMode="auto">
          <a:xfrm>
            <a:off x="3581400" y="2971800"/>
            <a:ext cx="207963" cy="206375"/>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7195" name="Line 30"/>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7196" name="Line 32"/>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7197" name="Line 33"/>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7198" name="Line 34"/>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7199" name="Line 35"/>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7200" name="Line 38"/>
          <p:cNvSpPr>
            <a:spLocks noChangeShapeType="1"/>
          </p:cNvSpPr>
          <p:nvPr/>
        </p:nvSpPr>
        <p:spPr bwMode="auto">
          <a:xfrm flipV="1">
            <a:off x="3200400" y="3048000"/>
            <a:ext cx="457200" cy="457200"/>
          </a:xfrm>
          <a:prstGeom prst="line">
            <a:avLst/>
          </a:prstGeom>
          <a:noFill/>
          <a:ln w="57150">
            <a:solidFill>
              <a:schemeClr val="accent2"/>
            </a:solidFill>
            <a:round/>
            <a:headEnd/>
            <a:tailEnd type="triangle" w="med" len="med"/>
          </a:ln>
        </p:spPr>
        <p:txBody>
          <a:bodyPr/>
          <a:lstStyle/>
          <a:p>
            <a:endParaRPr lang="ja-JP" altLang="en-US"/>
          </a:p>
        </p:txBody>
      </p:sp>
      <p:sp>
        <p:nvSpPr>
          <p:cNvPr id="7201" name="Line 39"/>
          <p:cNvSpPr>
            <a:spLocks noChangeShapeType="1"/>
          </p:cNvSpPr>
          <p:nvPr/>
        </p:nvSpPr>
        <p:spPr bwMode="auto">
          <a:xfrm flipV="1">
            <a:off x="3200400" y="1981200"/>
            <a:ext cx="1524000" cy="1447800"/>
          </a:xfrm>
          <a:prstGeom prst="line">
            <a:avLst/>
          </a:prstGeom>
          <a:noFill/>
          <a:ln w="57150">
            <a:solidFill>
              <a:srgbClr val="FF0000"/>
            </a:solidFill>
            <a:round/>
            <a:headEnd/>
            <a:tailEnd type="triangle" w="med" len="med"/>
          </a:ln>
        </p:spPr>
        <p:txBody>
          <a:bodyPr/>
          <a:lstStyle/>
          <a:p>
            <a:endParaRPr lang="ja-JP" altLang="en-US"/>
          </a:p>
        </p:txBody>
      </p:sp>
      <p:sp>
        <p:nvSpPr>
          <p:cNvPr id="7202" name="Text Box 42"/>
          <p:cNvSpPr txBox="1">
            <a:spLocks noChangeArrowheads="1"/>
          </p:cNvSpPr>
          <p:nvPr/>
        </p:nvSpPr>
        <p:spPr bwMode="auto">
          <a:xfrm>
            <a:off x="7467600" y="838200"/>
            <a:ext cx="1487488" cy="457200"/>
          </a:xfrm>
          <a:prstGeom prst="rect">
            <a:avLst/>
          </a:prstGeom>
          <a:noFill/>
          <a:ln w="9525">
            <a:noFill/>
            <a:miter lim="800000"/>
            <a:headEnd/>
            <a:tailEnd/>
          </a:ln>
        </p:spPr>
        <p:txBody>
          <a:bodyPr wrap="none">
            <a:spAutoFit/>
          </a:bodyPr>
          <a:lstStyle/>
          <a:p>
            <a:r>
              <a:rPr lang="ja-JP" altLang="en-US"/>
              <a:t>に対して、</a:t>
            </a:r>
          </a:p>
        </p:txBody>
      </p:sp>
      <p:sp>
        <p:nvSpPr>
          <p:cNvPr id="7203" name="Text Box 43"/>
          <p:cNvSpPr txBox="1">
            <a:spLocks noChangeArrowheads="1"/>
          </p:cNvSpPr>
          <p:nvPr/>
        </p:nvSpPr>
        <p:spPr bwMode="auto">
          <a:xfrm>
            <a:off x="6172200" y="1981200"/>
            <a:ext cx="2754313" cy="822325"/>
          </a:xfrm>
          <a:prstGeom prst="rect">
            <a:avLst/>
          </a:prstGeom>
          <a:noFill/>
          <a:ln w="9525">
            <a:noFill/>
            <a:miter lim="800000"/>
            <a:headEnd/>
            <a:tailEnd/>
          </a:ln>
        </p:spPr>
        <p:txBody>
          <a:bodyPr wrap="none">
            <a:spAutoFit/>
          </a:bodyPr>
          <a:lstStyle/>
          <a:p>
            <a:r>
              <a:rPr lang="ja-JP" altLang="en-US"/>
              <a:t>　　　　は写像元と</a:t>
            </a:r>
          </a:p>
          <a:p>
            <a:r>
              <a:rPr lang="ja-JP" altLang="en-US"/>
              <a:t>写像先が同じ方向。</a:t>
            </a:r>
          </a:p>
        </p:txBody>
      </p:sp>
      <p:sp>
        <p:nvSpPr>
          <p:cNvPr id="7204" name="Oval 44"/>
          <p:cNvSpPr>
            <a:spLocks noChangeArrowheads="1"/>
          </p:cNvSpPr>
          <p:nvPr/>
        </p:nvSpPr>
        <p:spPr bwMode="auto">
          <a:xfrm>
            <a:off x="4572000" y="1905000"/>
            <a:ext cx="207963" cy="206375"/>
          </a:xfrm>
          <a:prstGeom prst="ellipse">
            <a:avLst/>
          </a:prstGeom>
          <a:solidFill>
            <a:srgbClr val="FF0000"/>
          </a:solidFill>
          <a:ln w="9525">
            <a:solidFill>
              <a:srgbClr val="FF0000"/>
            </a:solidFill>
            <a:round/>
            <a:headEnd/>
            <a:tailEnd/>
          </a:ln>
        </p:spPr>
        <p:txBody>
          <a:bodyPr wrap="none" anchor="ctr"/>
          <a:lstStyle/>
          <a:p>
            <a:pPr algn="ctr"/>
            <a:endParaRPr lang="ja-JP" altLang="ja-JP">
              <a:solidFill>
                <a:srgbClr val="FF0000"/>
              </a:solidFill>
            </a:endParaRPr>
          </a:p>
        </p:txBody>
      </p:sp>
      <p:sp>
        <p:nvSpPr>
          <p:cNvPr id="7205" name="Text Box 45"/>
          <p:cNvSpPr txBox="1">
            <a:spLocks noChangeArrowheads="1"/>
          </p:cNvSpPr>
          <p:nvPr/>
        </p:nvSpPr>
        <p:spPr bwMode="auto">
          <a:xfrm>
            <a:off x="6415088" y="3429000"/>
            <a:ext cx="2728912" cy="822325"/>
          </a:xfrm>
          <a:prstGeom prst="rect">
            <a:avLst/>
          </a:prstGeom>
          <a:noFill/>
          <a:ln w="9525">
            <a:noFill/>
            <a:miter lim="800000"/>
            <a:headEnd/>
            <a:tailEnd/>
          </a:ln>
        </p:spPr>
        <p:txBody>
          <a:bodyPr>
            <a:spAutoFit/>
          </a:bodyPr>
          <a:lstStyle/>
          <a:p>
            <a:r>
              <a:rPr lang="ja-JP" altLang="en-US"/>
              <a:t>　　この場合は３倍だけ変化する。</a:t>
            </a:r>
          </a:p>
        </p:txBody>
      </p:sp>
      <p:sp>
        <p:nvSpPr>
          <p:cNvPr id="7206" name="AutoShape 46"/>
          <p:cNvSpPr>
            <a:spLocks noChangeArrowheads="1"/>
          </p:cNvSpPr>
          <p:nvPr/>
        </p:nvSpPr>
        <p:spPr bwMode="auto">
          <a:xfrm>
            <a:off x="5867400" y="4724400"/>
            <a:ext cx="2895600" cy="1371600"/>
          </a:xfrm>
          <a:prstGeom prst="wedgeRoundRectCallout">
            <a:avLst>
              <a:gd name="adj1" fmla="val 42653"/>
              <a:gd name="adj2" fmla="val -111574"/>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7207" name="Text Box 47"/>
          <p:cNvSpPr txBox="1">
            <a:spLocks noChangeArrowheads="1"/>
          </p:cNvSpPr>
          <p:nvPr/>
        </p:nvSpPr>
        <p:spPr bwMode="auto">
          <a:xfrm>
            <a:off x="6172200" y="5105400"/>
            <a:ext cx="2382838" cy="822325"/>
          </a:xfrm>
          <a:prstGeom prst="rect">
            <a:avLst/>
          </a:prstGeom>
          <a:noFill/>
          <a:ln w="9525">
            <a:noFill/>
            <a:miter lim="800000"/>
            <a:headEnd/>
            <a:tailEnd/>
          </a:ln>
        </p:spPr>
        <p:txBody>
          <a:bodyPr wrap="none">
            <a:spAutoFit/>
          </a:bodyPr>
          <a:lstStyle/>
          <a:p>
            <a:r>
              <a:rPr lang="ja-JP" altLang="en-US"/>
              <a:t>この倍率のことを</a:t>
            </a:r>
          </a:p>
          <a:p>
            <a:r>
              <a:rPr lang="ja-JP" altLang="en-US">
                <a:solidFill>
                  <a:srgbClr val="FF0000"/>
                </a:solidFill>
              </a:rPr>
              <a:t>固有値</a:t>
            </a:r>
            <a:r>
              <a:rPr lang="ja-JP" altLang="en-US"/>
              <a:t>という。</a:t>
            </a:r>
          </a:p>
        </p:txBody>
      </p:sp>
      <p:graphicFrame>
        <p:nvGraphicFramePr>
          <p:cNvPr id="7170" name="Object 0"/>
          <p:cNvGraphicFramePr>
            <a:graphicFrameLocks noChangeAspect="1"/>
          </p:cNvGraphicFramePr>
          <p:nvPr/>
        </p:nvGraphicFramePr>
        <p:xfrm>
          <a:off x="2590800" y="0"/>
          <a:ext cx="450850" cy="533400"/>
        </p:xfrm>
        <a:graphic>
          <a:graphicData uri="http://schemas.openxmlformats.org/presentationml/2006/ole">
            <p:oleObj spid="_x0000_s7170" name="Equation" r:id="rId3" imgW="139680" imgH="164880" progId="Equation.DSMT4">
              <p:embed/>
            </p:oleObj>
          </a:graphicData>
        </a:graphic>
      </p:graphicFrame>
      <p:graphicFrame>
        <p:nvGraphicFramePr>
          <p:cNvPr id="7171" name="Object 1"/>
          <p:cNvGraphicFramePr>
            <a:graphicFrameLocks noChangeAspect="1"/>
          </p:cNvGraphicFramePr>
          <p:nvPr/>
        </p:nvGraphicFramePr>
        <p:xfrm>
          <a:off x="5867400" y="3505200"/>
          <a:ext cx="474663" cy="522288"/>
        </p:xfrm>
        <a:graphic>
          <a:graphicData uri="http://schemas.openxmlformats.org/presentationml/2006/ole">
            <p:oleObj spid="_x0000_s7171" name="Equation" r:id="rId4" imgW="126720" imgH="139680" progId="Equation.DSMT4">
              <p:embed/>
            </p:oleObj>
          </a:graphicData>
        </a:graphic>
      </p:graphicFrame>
      <p:graphicFrame>
        <p:nvGraphicFramePr>
          <p:cNvPr id="7172" name="Object 2"/>
          <p:cNvGraphicFramePr>
            <a:graphicFrameLocks noChangeAspect="1"/>
          </p:cNvGraphicFramePr>
          <p:nvPr/>
        </p:nvGraphicFramePr>
        <p:xfrm>
          <a:off x="3048000" y="0"/>
          <a:ext cx="552450" cy="674688"/>
        </p:xfrm>
        <a:graphic>
          <a:graphicData uri="http://schemas.openxmlformats.org/presentationml/2006/ole">
            <p:oleObj spid="_x0000_s7172" name="Equation" r:id="rId5" imgW="114120" imgH="139680" progId="Equation.DSMT4">
              <p:embed/>
            </p:oleObj>
          </a:graphicData>
        </a:graphic>
      </p:graphicFrame>
      <p:graphicFrame>
        <p:nvGraphicFramePr>
          <p:cNvPr id="7173" name="Object 3"/>
          <p:cNvGraphicFramePr>
            <a:graphicFrameLocks noChangeAspect="1"/>
          </p:cNvGraphicFramePr>
          <p:nvPr/>
        </p:nvGraphicFramePr>
        <p:xfrm>
          <a:off x="5943600" y="3200400"/>
          <a:ext cx="404813" cy="446088"/>
        </p:xfrm>
        <a:graphic>
          <a:graphicData uri="http://schemas.openxmlformats.org/presentationml/2006/ole">
            <p:oleObj spid="_x0000_s7173" name="Equation" r:id="rId6" imgW="126720" imgH="139680" progId="Equation.DSMT4">
              <p:embed/>
            </p:oleObj>
          </a:graphicData>
        </a:graphic>
      </p:graphicFrame>
      <p:graphicFrame>
        <p:nvGraphicFramePr>
          <p:cNvPr id="7174" name="Object 4"/>
          <p:cNvGraphicFramePr>
            <a:graphicFrameLocks noChangeAspect="1"/>
          </p:cNvGraphicFramePr>
          <p:nvPr/>
        </p:nvGraphicFramePr>
        <p:xfrm>
          <a:off x="5791200" y="228600"/>
          <a:ext cx="1676400" cy="1022350"/>
        </p:xfrm>
        <a:graphic>
          <a:graphicData uri="http://schemas.openxmlformats.org/presentationml/2006/ole">
            <p:oleObj spid="_x0000_s7174" name="Equation" r:id="rId7" imgW="749160" imgH="457200" progId="Equation.DSMT4">
              <p:embed/>
            </p:oleObj>
          </a:graphicData>
        </a:graphic>
      </p:graphicFrame>
      <p:graphicFrame>
        <p:nvGraphicFramePr>
          <p:cNvPr id="7175" name="Object 5"/>
          <p:cNvGraphicFramePr>
            <a:graphicFrameLocks noChangeAspect="1"/>
          </p:cNvGraphicFramePr>
          <p:nvPr/>
        </p:nvGraphicFramePr>
        <p:xfrm>
          <a:off x="6477000" y="1371600"/>
          <a:ext cx="495300" cy="990600"/>
        </p:xfrm>
        <a:graphic>
          <a:graphicData uri="http://schemas.openxmlformats.org/presentationml/2006/ole">
            <p:oleObj spid="_x0000_s7175" name="Equation" r:id="rId8" imgW="228600" imgH="45720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1575</Words>
  <Application>Microsoft PowerPoint</Application>
  <PresentationFormat>画面に合わせる (4:3)</PresentationFormat>
  <Paragraphs>630</Paragraphs>
  <Slides>82</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82</vt:i4>
      </vt:variant>
    </vt:vector>
  </HeadingPairs>
  <TitlesOfParts>
    <vt:vector size="84" baseType="lpstr">
      <vt:lpstr>標準デザイン</vt:lpstr>
      <vt:lpstr>Equation</vt:lpstr>
      <vt:lpstr>１０．固有値とその応用</vt:lpstr>
      <vt:lpstr>固有値と固有ベクトル</vt:lpstr>
      <vt:lpstr>行列による写像から固有ベクトルへ</vt:lpstr>
      <vt:lpstr>スライド 4</vt:lpstr>
      <vt:lpstr>スライド 5</vt:lpstr>
      <vt:lpstr>スライド 6</vt:lpstr>
      <vt:lpstr>スライド 7</vt:lpstr>
      <vt:lpstr>スライド 8</vt:lpstr>
      <vt:lpstr>スライド 9</vt:lpstr>
      <vt:lpstr>固有関係式</vt:lpstr>
      <vt:lpstr>線形写像に対する固有値、固有ベクトル</vt:lpstr>
      <vt:lpstr>行列に対する固有値と、固有ベクトル</vt:lpstr>
      <vt:lpstr>固有空間</vt:lpstr>
      <vt:lpstr>固有ベクトルから固有空間へ１</vt:lpstr>
      <vt:lpstr>固有ベクトルから固有空間へ２</vt:lpstr>
      <vt:lpstr>固有空間</vt:lpstr>
      <vt:lpstr>行列の固有空間</vt:lpstr>
      <vt:lpstr>固有空間の性質</vt:lpstr>
      <vt:lpstr>固有ベクトルの一次独立性</vt:lpstr>
      <vt:lpstr>スライド 20</vt:lpstr>
      <vt:lpstr>スライド 21</vt:lpstr>
      <vt:lpstr>スライド 22</vt:lpstr>
      <vt:lpstr>固有値の求め方</vt:lpstr>
      <vt:lpstr>固有値の求め方（重要）</vt:lpstr>
      <vt:lpstr>固有多項式と固有方程式 （特性多項式と特性方程式）</vt:lpstr>
      <vt:lpstr>固有値と固有方程式</vt:lpstr>
      <vt:lpstr>例１</vt:lpstr>
      <vt:lpstr>例２</vt:lpstr>
      <vt:lpstr>例３</vt:lpstr>
      <vt:lpstr>練習</vt:lpstr>
      <vt:lpstr>固有ベクトル（固有空間）の求め方（重要）</vt:lpstr>
      <vt:lpstr>例１</vt:lpstr>
      <vt:lpstr>スライド 33</vt:lpstr>
      <vt:lpstr>例２</vt:lpstr>
      <vt:lpstr>スライド 35</vt:lpstr>
      <vt:lpstr>スライド 36</vt:lpstr>
      <vt:lpstr>スライド 37</vt:lpstr>
      <vt:lpstr>練習</vt:lpstr>
      <vt:lpstr>幾何学的重複度と代数的重複度</vt:lpstr>
      <vt:lpstr>幾何的重複度と代数的重複度の関係</vt:lpstr>
      <vt:lpstr>固有値の性質</vt:lpstr>
      <vt:lpstr>固有値の性質１（複素数の固有値）</vt:lpstr>
      <vt:lpstr>固有値の個数</vt:lpstr>
      <vt:lpstr>練習</vt:lpstr>
      <vt:lpstr>固有値とトレース、固有値と行列式（重要）</vt:lpstr>
      <vt:lpstr>証明</vt:lpstr>
      <vt:lpstr>スライド 47</vt:lpstr>
      <vt:lpstr>例１</vt:lpstr>
      <vt:lpstr>例２</vt:lpstr>
      <vt:lpstr>例3</vt:lpstr>
      <vt:lpstr>固有値と正則行列</vt:lpstr>
      <vt:lpstr>相似な行列</vt:lpstr>
      <vt:lpstr>相似な行列</vt:lpstr>
      <vt:lpstr>相似な行列の性質１</vt:lpstr>
      <vt:lpstr>相似な行列の性質２</vt:lpstr>
      <vt:lpstr>相似な行列の性質３</vt:lpstr>
      <vt:lpstr>相似な行列の性質４</vt:lpstr>
      <vt:lpstr>例</vt:lpstr>
      <vt:lpstr>スライド 59</vt:lpstr>
      <vt:lpstr>スライド 60</vt:lpstr>
      <vt:lpstr>スライド 61</vt:lpstr>
      <vt:lpstr>固有値の応用（行列の対角化）</vt:lpstr>
      <vt:lpstr>正則行列による対角化</vt:lpstr>
      <vt:lpstr>対角行列（重要）</vt:lpstr>
      <vt:lpstr>対角行列のイメージ</vt:lpstr>
      <vt:lpstr>対角化可能</vt:lpstr>
      <vt:lpstr>対角化の判定法</vt:lpstr>
      <vt:lpstr>対角化手順の概略(重要）</vt:lpstr>
      <vt:lpstr>対角化手順中の注意１（固有値の代数的重複度）</vt:lpstr>
      <vt:lpstr>対角化手順中の注意２（固有空間と幾何学的重複度）</vt:lpstr>
      <vt:lpstr>対角化手順の注意３(対角行列と固有値）</vt:lpstr>
      <vt:lpstr>例</vt:lpstr>
      <vt:lpstr>スライド 73</vt:lpstr>
      <vt:lpstr>スライド 74</vt:lpstr>
      <vt:lpstr>練習</vt:lpstr>
      <vt:lpstr>対角行列の累乗</vt:lpstr>
      <vt:lpstr>相似行列の累乗</vt:lpstr>
      <vt:lpstr>（対角化可能な）行列の累乗</vt:lpstr>
      <vt:lpstr>スライド 79</vt:lpstr>
      <vt:lpstr>例</vt:lpstr>
      <vt:lpstr>スライド 81</vt:lpstr>
      <vt:lpstr>練習</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kusakari</dc:creator>
  <cp:lastModifiedBy>秋田県立大学</cp:lastModifiedBy>
  <cp:revision>63</cp:revision>
  <dcterms:created xsi:type="dcterms:W3CDTF">2004-07-14T09:08:26Z</dcterms:created>
  <dcterms:modified xsi:type="dcterms:W3CDTF">2008-07-02T00:50:15Z</dcterms:modified>
</cp:coreProperties>
</file>